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58" r:id="rId3"/>
    <p:sldId id="259" r:id="rId4"/>
    <p:sldId id="256" r:id="rId5"/>
    <p:sldId id="264" r:id="rId6"/>
    <p:sldId id="265" r:id="rId7"/>
    <p:sldId id="266" r:id="rId8"/>
    <p:sldId id="263" r:id="rId9"/>
  </p:sldIdLst>
  <p:sldSz cx="12192000" cy="6858000"/>
  <p:notesSz cx="6669088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9EBF5"/>
          </a:solidFill>
        </a:fill>
      </a:tcStyle>
    </a:wholeTbl>
    <a:band1H>
      <a:tcStyle>
        <a:tcBdr/>
        <a:fill>
          <a:solidFill>
            <a:srgbClr val="CFD5EA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FD5EA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4472C4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472C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889933" cy="49805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nb-NO"/>
          </a:p>
        </p:txBody>
      </p:sp>
      <p:sp>
        <p:nvSpPr>
          <p:cNvPr id="3" name="Plassholder for dato 2"/>
          <p:cNvSpPr txBox="1">
            <a:spLocks noGrp="1"/>
          </p:cNvSpPr>
          <p:nvPr>
            <p:ph type="dt" idx="1"/>
          </p:nvPr>
        </p:nvSpPr>
        <p:spPr>
          <a:xfrm>
            <a:off x="3777596" y="0"/>
            <a:ext cx="2889933" cy="49805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824AA3DD-097C-44C5-9ADF-63A981EFC157}" type="datetime1">
              <a:rPr lang="nb-NO"/>
              <a:pPr lvl="0"/>
              <a:t>17.09.2018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57192" y="1241426"/>
            <a:ext cx="5954709" cy="3349620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Plassholder for notater 4"/>
          <p:cNvSpPr txBox="1">
            <a:spLocks noGrp="1"/>
          </p:cNvSpPr>
          <p:nvPr>
            <p:ph type="body" sz="quarter" idx="3"/>
          </p:nvPr>
        </p:nvSpPr>
        <p:spPr>
          <a:xfrm>
            <a:off x="666908" y="4777200"/>
            <a:ext cx="5335267" cy="39086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 txBox="1">
            <a:spLocks noGrp="1"/>
          </p:cNvSpPr>
          <p:nvPr>
            <p:ph type="ftr" sz="quarter" idx="4"/>
          </p:nvPr>
        </p:nvSpPr>
        <p:spPr>
          <a:xfrm>
            <a:off x="0" y="9428579"/>
            <a:ext cx="2889933" cy="49805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nb-NO"/>
          </a:p>
        </p:txBody>
      </p:sp>
      <p:sp>
        <p:nvSpPr>
          <p:cNvPr id="7" name="Plassholder for lysbildenummer 6"/>
          <p:cNvSpPr txBox="1">
            <a:spLocks noGrp="1"/>
          </p:cNvSpPr>
          <p:nvPr>
            <p:ph type="sldNum" sz="quarter" idx="5"/>
          </p:nvPr>
        </p:nvSpPr>
        <p:spPr>
          <a:xfrm>
            <a:off x="3777596" y="9428579"/>
            <a:ext cx="2889933" cy="49805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CDC28C2F-B4DD-4894-9ED3-4C449F4B4E47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8862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b-NO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b-NO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b-NO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b-NO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b-NO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57188" y="1241425"/>
            <a:ext cx="5954712" cy="3349625"/>
          </a:xfrm>
        </p:spPr>
      </p:sp>
      <p:sp>
        <p:nvSpPr>
          <p:cNvPr id="3" name="Plassholder for notat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 txBox="1"/>
          <p:nvPr/>
        </p:nvSpPr>
        <p:spPr>
          <a:xfrm>
            <a:off x="3777596" y="9428579"/>
            <a:ext cx="2889933" cy="49805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F6AE09E-F7B1-471B-886D-3B805E7F8646}" type="slidenum">
              <a:t>1</a:t>
            </a:fld>
            <a:endParaRPr lang="nb-NO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57188" y="1241425"/>
            <a:ext cx="5954712" cy="3349625"/>
          </a:xfrm>
        </p:spPr>
      </p:sp>
      <p:sp>
        <p:nvSpPr>
          <p:cNvPr id="3" name="Plassholder for notat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 txBox="1"/>
          <p:nvPr/>
        </p:nvSpPr>
        <p:spPr>
          <a:xfrm>
            <a:off x="3777596" y="9428579"/>
            <a:ext cx="2889933" cy="49805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87ED5C8-FB3B-458A-897E-870FB6EE1FDF}" type="slidenum">
              <a:t>2</a:t>
            </a:fld>
            <a:endParaRPr lang="nb-NO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57188" y="1241425"/>
            <a:ext cx="5954712" cy="3349625"/>
          </a:xfrm>
        </p:spPr>
      </p:sp>
      <p:sp>
        <p:nvSpPr>
          <p:cNvPr id="3" name="Plassholder for notat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 txBox="1"/>
          <p:nvPr/>
        </p:nvSpPr>
        <p:spPr>
          <a:xfrm>
            <a:off x="3777596" y="9428579"/>
            <a:ext cx="2889933" cy="49805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C63F811-ECC2-44B9-9A85-941B5957F6A1}" type="slidenum">
              <a:t>3</a:t>
            </a:fld>
            <a:endParaRPr lang="nb-NO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57188" y="1241425"/>
            <a:ext cx="5954712" cy="3349625"/>
          </a:xfrm>
        </p:spPr>
      </p:sp>
      <p:sp>
        <p:nvSpPr>
          <p:cNvPr id="3" name="Plassholder for notat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nb-NO"/>
              <a:t>Finnmark fylke er det eneste fylket som er tildelt midler til prosjektet ut satsingsperioden (2017 – 2020). Dette bla på grunn av dårlige grunnskoleresultat og høyt frafall fra videregående opplæring</a:t>
            </a:r>
          </a:p>
        </p:txBody>
      </p:sp>
      <p:sp>
        <p:nvSpPr>
          <p:cNvPr id="4" name="Plassholder for lysbildenummer 3"/>
          <p:cNvSpPr txBox="1"/>
          <p:nvPr/>
        </p:nvSpPr>
        <p:spPr>
          <a:xfrm>
            <a:off x="3777596" y="9428579"/>
            <a:ext cx="2889933" cy="49805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3933D76-2538-4973-A6A9-F3B3E6B4BABD}" type="slidenum">
              <a:t>4</a:t>
            </a:fld>
            <a:endParaRPr lang="nb-NO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57188" y="1241425"/>
            <a:ext cx="5954712" cy="3349625"/>
          </a:xfrm>
        </p:spPr>
      </p:sp>
      <p:sp>
        <p:nvSpPr>
          <p:cNvPr id="3" name="Plassholder for notat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nb-NO"/>
              <a:t>Min erfaring er at mange ønsker seg gode samarbeidsparter – det gjør også jeg.</a:t>
            </a:r>
          </a:p>
        </p:txBody>
      </p:sp>
      <p:sp>
        <p:nvSpPr>
          <p:cNvPr id="4" name="Plassholder for lysbildenummer 3"/>
          <p:cNvSpPr txBox="1"/>
          <p:nvPr/>
        </p:nvSpPr>
        <p:spPr>
          <a:xfrm>
            <a:off x="3777596" y="9428579"/>
            <a:ext cx="2889933" cy="49805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84B32D4-3FFC-4A9C-8857-738160EB13A7}" type="slidenum">
              <a:t>5</a:t>
            </a:fld>
            <a:endParaRPr lang="nb-NO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57188" y="1241425"/>
            <a:ext cx="5954712" cy="3349625"/>
          </a:xfrm>
        </p:spPr>
      </p:sp>
      <p:sp>
        <p:nvSpPr>
          <p:cNvPr id="3" name="Plassholder for notat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nb-NO"/>
              <a:t>«Edderkopprollen» finne fram til andre aktører som har en aksje i dette arbeidet – NAV, Regionalt kompetansesenter for barn og unge – psykisk helsevern og barnevern (RKBU)</a:t>
            </a:r>
          </a:p>
          <a:p>
            <a:pPr lvl="0"/>
            <a:r>
              <a:rPr lang="nb-NO"/>
              <a:t>Regionalt ressurssenter om vold, traumatisk stress og selvmordsforebygging (RVTS). </a:t>
            </a:r>
          </a:p>
          <a:p>
            <a:pPr lvl="0"/>
            <a:r>
              <a:rPr lang="nb-NO"/>
              <a:t>Samisk nasjonalt kompetansetjeneste – psykisk helsevern og rus (SANKS)</a:t>
            </a:r>
          </a:p>
          <a:p>
            <a:pPr lvl="0"/>
            <a:r>
              <a:rPr lang="nb-NO"/>
              <a:t>Kompetansesenter rus (Korus) gjør bla ung data undersøkelsene</a:t>
            </a:r>
          </a:p>
          <a:p>
            <a:pPr lvl="0"/>
            <a:r>
              <a:rPr lang="nb-NO"/>
              <a:t>Finnmark Fylekskommune, KS mm.</a:t>
            </a:r>
          </a:p>
        </p:txBody>
      </p:sp>
      <p:sp>
        <p:nvSpPr>
          <p:cNvPr id="4" name="Plassholder for lysbildenummer 3"/>
          <p:cNvSpPr txBox="1"/>
          <p:nvPr/>
        </p:nvSpPr>
        <p:spPr>
          <a:xfrm>
            <a:off x="3777596" y="9428579"/>
            <a:ext cx="2889933" cy="49805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4053B7B-B272-46F1-AC87-844DED0623EA}" type="slidenum">
              <a:t>6</a:t>
            </a:fld>
            <a:endParaRPr lang="nb-NO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57188" y="1241425"/>
            <a:ext cx="5954712" cy="3349625"/>
          </a:xfrm>
        </p:spPr>
      </p:sp>
      <p:sp>
        <p:nvSpPr>
          <p:cNvPr id="3" name="Plassholder for notat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nb-NO"/>
              <a:t>Grunntanken: Jeg tror på endring til det positive når endringen skjer i prosess og i et tverrfaglig perspektiv</a:t>
            </a:r>
          </a:p>
          <a:p>
            <a:pPr lvl="0"/>
            <a:r>
              <a:rPr lang="nb-NO"/>
              <a:t>Noen kommuner var knakende gode på å ta i mot nye elever/barnehagebarn som kom flyttende med en utfordrende ryggsekk  - noen var ikke gode på det i det hele tatt , jeg vil alltid undre meg på hvordan disse barna klarte seg i nettopp disse kommuene</a:t>
            </a:r>
          </a:p>
        </p:txBody>
      </p:sp>
      <p:sp>
        <p:nvSpPr>
          <p:cNvPr id="4" name="Plassholder for lysbildenummer 3"/>
          <p:cNvSpPr txBox="1"/>
          <p:nvPr/>
        </p:nvSpPr>
        <p:spPr>
          <a:xfrm>
            <a:off x="3777596" y="9428579"/>
            <a:ext cx="2889933" cy="49805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8E7EAFB-2BF6-4FF6-8960-C2FF9E901ACE}" type="slidenum">
              <a:t>7</a:t>
            </a:fld>
            <a:endParaRPr lang="nb-NO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57188" y="1241425"/>
            <a:ext cx="5954712" cy="3349625"/>
          </a:xfrm>
        </p:spPr>
      </p:sp>
      <p:sp>
        <p:nvSpPr>
          <p:cNvPr id="3" name="Plassholder for notat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 txBox="1"/>
          <p:nvPr/>
        </p:nvSpPr>
        <p:spPr>
          <a:xfrm>
            <a:off x="3777596" y="9428579"/>
            <a:ext cx="2889933" cy="49805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70C6B03-6E7C-4D18-AC0A-BE5F06325F30}" type="slidenum">
              <a:t>8</a:t>
            </a:fld>
            <a:endParaRPr lang="nb-NO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EEE5825-9C69-42B2-A4BD-B03B25944B39}" type="datetime1">
              <a:rPr lang="nb-NO"/>
              <a:pPr lvl="0"/>
              <a:t>17.09.2018</a:t>
            </a:fld>
            <a:endParaRPr lang="nb-NO"/>
          </a:p>
        </p:txBody>
      </p:sp>
      <p:sp>
        <p:nvSpPr>
          <p:cNvPr id="5" name="Plassholder for bunn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6" name="Plassholder for lysbilde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03A1687-1DA8-48B2-B45C-16887276FB71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1068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24A856F-A331-4A25-BC90-C1DE904E260D}" type="datetime1">
              <a:rPr lang="nb-NO"/>
              <a:pPr lvl="0"/>
              <a:t>17.09.2018</a:t>
            </a:fld>
            <a:endParaRPr lang="nb-NO"/>
          </a:p>
        </p:txBody>
      </p:sp>
      <p:sp>
        <p:nvSpPr>
          <p:cNvPr id="5" name="Plassholder for bunn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6" name="Plassholder for lysbilde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E7476AC-CEF3-4563-968C-FAD75A49B9CE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2479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1A91023-72C5-4729-B82D-BDA7B53845CF}" type="datetime1">
              <a:rPr lang="nb-NO"/>
              <a:pPr lvl="0"/>
              <a:t>17.09.2018</a:t>
            </a:fld>
            <a:endParaRPr lang="nb-NO"/>
          </a:p>
        </p:txBody>
      </p:sp>
      <p:sp>
        <p:nvSpPr>
          <p:cNvPr id="5" name="Plassholder for bunn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6" name="Plassholder for lysbilde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4D21713-57F0-416B-B559-40F0E329AD27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7107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8C8FCC6-945D-4115-AD07-512461DEC5F0}" type="datetime1">
              <a:rPr lang="nb-NO"/>
              <a:pPr lvl="0"/>
              <a:t>17.09.2018</a:t>
            </a:fld>
            <a:endParaRPr lang="nb-NO"/>
          </a:p>
        </p:txBody>
      </p:sp>
      <p:sp>
        <p:nvSpPr>
          <p:cNvPr id="6" name="Plassholder for bunntekst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7" name="Plassholder for lysbildenumm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CE1D3DF-92D5-4D4F-A8E1-458E95D9D5C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4700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EA3DF5A-44F9-40AA-A69D-4BB4D7236A1B}" type="datetime1">
              <a:rPr lang="nb-NO"/>
              <a:pPr lvl="0"/>
              <a:t>17.09.2018</a:t>
            </a:fld>
            <a:endParaRPr lang="nb-NO"/>
          </a:p>
        </p:txBody>
      </p:sp>
      <p:sp>
        <p:nvSpPr>
          <p:cNvPr id="8" name="Plassholder for bunntekst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9" name="Plassholder for lysbildenummer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29A8435-D147-4E3D-9FF1-F8C955DFA35B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1934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EC94F73-A021-408A-9A77-595AD88F3C7F}" type="datetime1">
              <a:rPr lang="nb-NO"/>
              <a:pPr lvl="0"/>
              <a:t>17.09.2018</a:t>
            </a:fld>
            <a:endParaRPr lang="nb-NO"/>
          </a:p>
        </p:txBody>
      </p:sp>
      <p:sp>
        <p:nvSpPr>
          <p:cNvPr id="4" name="Plassholder for bunntekst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5" name="Plassholder for lysbildenumm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FB147E0-C68D-4987-AC1A-0C0FFA14720A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9933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35B545A-8980-4746-B7E8-1BF4E62F2FD3}" type="datetime1">
              <a:rPr lang="nb-NO"/>
              <a:pPr lvl="0"/>
              <a:t>17.09.2018</a:t>
            </a:fld>
            <a:endParaRPr lang="nb-NO"/>
          </a:p>
        </p:txBody>
      </p:sp>
      <p:sp>
        <p:nvSpPr>
          <p:cNvPr id="3" name="Plassholder for bunntekst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4" name="Plassholder for lysbildenumm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7D01FCE-79C7-4CBF-8BB5-71C8F4AD98BF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5677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CBE9355-EFE3-4E81-BEED-5BD43E9E2877}" type="datetime1">
              <a:rPr lang="nb-NO"/>
              <a:pPr lvl="0"/>
              <a:t>17.09.2018</a:t>
            </a:fld>
            <a:endParaRPr lang="nb-NO"/>
          </a:p>
        </p:txBody>
      </p:sp>
      <p:sp>
        <p:nvSpPr>
          <p:cNvPr id="6" name="Plassholder for bunntekst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7" name="Plassholder for lysbildenumm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1301D9-8C13-4CC0-B9EF-843FEDFBDC74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8558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nb-NO"/>
          </a:p>
        </p:txBody>
      </p:sp>
      <p:sp>
        <p:nvSpPr>
          <p:cNvPr id="4" name="Plassholder for tekst 3"/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B17E84F-1C1B-47FF-BA95-5EF517EDA108}" type="datetime1">
              <a:rPr lang="nb-NO"/>
              <a:pPr lvl="0"/>
              <a:t>17.09.2018</a:t>
            </a:fld>
            <a:endParaRPr lang="nb-NO"/>
          </a:p>
        </p:txBody>
      </p:sp>
      <p:sp>
        <p:nvSpPr>
          <p:cNvPr id="6" name="Plassholder for bunntekst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7" name="Plassholder for lysbildenumm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6D3F97E-A6C0-4BE8-9484-E91F49160D10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0061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1EDA683-E9E5-4FB3-868D-915974037563}" type="datetime1">
              <a:rPr lang="nb-NO"/>
              <a:pPr lvl="0"/>
              <a:t>17.09.2018</a:t>
            </a:fld>
            <a:endParaRPr lang="nb-NO"/>
          </a:p>
        </p:txBody>
      </p:sp>
      <p:sp>
        <p:nvSpPr>
          <p:cNvPr id="5" name="Plassholder for bunn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6" name="Plassholder for lysbilde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498F0EB-4542-4EAF-A4DD-86F249C1D139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2607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EBC2DC8-3A2E-47F5-9E1C-47A70ED0C2B2}" type="datetime1">
              <a:rPr lang="nb-NO"/>
              <a:pPr lvl="0"/>
              <a:t>17.09.2018</a:t>
            </a:fld>
            <a:endParaRPr lang="nb-NO"/>
          </a:p>
        </p:txBody>
      </p:sp>
      <p:sp>
        <p:nvSpPr>
          <p:cNvPr id="5" name="Plassholder for bunn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6" name="Plassholder for lysbilde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7F84B09-147F-4F36-AC0D-4F49361EEAD6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6668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3F53AB93-9E08-45CF-9AD5-D766FED8D4A7}" type="datetime1">
              <a:rPr lang="nb-NO"/>
              <a:pPr lvl="0"/>
              <a:t>17.09.2018</a:t>
            </a:fld>
            <a:endParaRPr lang="nb-NO"/>
          </a:p>
        </p:txBody>
      </p:sp>
      <p:sp>
        <p:nvSpPr>
          <p:cNvPr id="5" name="Plassholder for bunntekst 4"/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nb-NO"/>
          </a:p>
        </p:txBody>
      </p:sp>
      <p:sp>
        <p:nvSpPr>
          <p:cNvPr id="6" name="Plassholder for lysbildenummer 5"/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FADDD21B-DB8E-4561-9D2B-808F20695E93}" type="slidenum"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nb-NO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nb-NO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b-NO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b-NO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b-NO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b-NO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8" descr="Vannrett farger png.png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264225" y="1252362"/>
            <a:ext cx="3526420" cy="96976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Bilde 9" descr="C:\Users\fmfirapm\AppData\Local\Microsoft\Windows\INetCache\Content.Word\barndom gå.jpg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516151" y="2889293"/>
            <a:ext cx="3553971" cy="586404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4" name="Straight Connector 22"/>
          <p:cNvCxnSpPr>
            <a:cxnSpLocks noMove="1" noResize="1"/>
          </p:cNvCxnSpPr>
          <p:nvPr/>
        </p:nvCxnSpPr>
        <p:spPr>
          <a:xfrm>
            <a:off x="1524003" y="5778706"/>
            <a:ext cx="9144000" cy="0"/>
          </a:xfrm>
          <a:prstGeom prst="straightConnector1">
            <a:avLst/>
          </a:prstGeom>
          <a:noFill/>
          <a:ln w="6345" cap="flat">
            <a:solidFill>
              <a:srgbClr val="E89003"/>
            </a:solidFill>
            <a:prstDash val="solid"/>
            <a:miter/>
          </a:ln>
        </p:spPr>
      </p:cxnSp>
      <p:sp>
        <p:nvSpPr>
          <p:cNvPr id="5" name="Tittel 1"/>
          <p:cNvSpPr txBox="1">
            <a:spLocks noGrp="1"/>
          </p:cNvSpPr>
          <p:nvPr>
            <p:ph type="ctrTitle"/>
          </p:nvPr>
        </p:nvSpPr>
        <p:spPr>
          <a:xfrm>
            <a:off x="642996" y="4582853"/>
            <a:ext cx="10906012" cy="1115412"/>
          </a:xfrm>
        </p:spPr>
        <p:txBody>
          <a:bodyPr/>
          <a:lstStyle/>
          <a:p>
            <a:pPr lvl="0"/>
            <a:r>
              <a:rPr lang="nb-NO"/>
              <a:t>Vårt fellesansvar</a:t>
            </a:r>
          </a:p>
        </p:txBody>
      </p:sp>
      <p:sp>
        <p:nvSpPr>
          <p:cNvPr id="6" name="Undertittel 2"/>
          <p:cNvSpPr txBox="1">
            <a:spLocks noGrp="1"/>
          </p:cNvSpPr>
          <p:nvPr>
            <p:ph type="subTitle" idx="1"/>
          </p:nvPr>
        </p:nvSpPr>
        <p:spPr>
          <a:xfrm>
            <a:off x="642996" y="5859136"/>
            <a:ext cx="10906012" cy="497214"/>
          </a:xfrm>
        </p:spPr>
        <p:txBody>
          <a:bodyPr/>
          <a:lstStyle/>
          <a:p>
            <a:pPr lvl="0"/>
            <a:r>
              <a:rPr lang="nb-NO"/>
              <a:t>Prosjektleder Rita-Alise Porsanger-Moen         </a:t>
            </a:r>
          </a:p>
        </p:txBody>
      </p:sp>
      <p:pic>
        <p:nvPicPr>
          <p:cNvPr id="7" name="Bilde 7" descr="cid:29267D85-2AE9-4AD1-9CC8-4642A50E1692@netgear.com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375723" y="2666728"/>
            <a:ext cx="2281876" cy="147151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Bilde 8" descr="C:\Users\fmfirapm\AppData\Local\Microsoft\Windows\INetCache\Content.Word\Logo 0-24 sanarbeidet, riktig logo.jpg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375723" y="1100096"/>
            <a:ext cx="2269998" cy="140577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sz="2800"/>
              <a:t>Bakgrunn</a:t>
            </a:r>
          </a:p>
        </p:txBody>
      </p:sp>
      <p:sp>
        <p:nvSpPr>
          <p:cNvPr id="3" name="Rektangel 4"/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10515600" cy="4662818"/>
          </a:xfrm>
        </p:spPr>
        <p:txBody>
          <a:bodyPr>
            <a:sp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nb-NO" sz="2000"/>
              <a:t>Helsedirektoratet, Barne-ungdoms og familiedirektoratet, Integrerings- og mangfoldsdirektoratet, Arbeids- og velferdsdirektoratet og Utdanningsdirektoratet har fått et felles oppdrag fra sine departementer: om å samarbeide for bedre koordinerte tjenester for </a:t>
            </a:r>
            <a:r>
              <a:rPr lang="nb-NO" sz="2000" b="1"/>
              <a:t>utsatte </a:t>
            </a:r>
            <a:r>
              <a:rPr lang="nb-NO" sz="2000"/>
              <a:t>barn og unge under 24 år.  (velferdsdirektoratene)</a:t>
            </a:r>
          </a:p>
          <a:p>
            <a:pPr marL="0" lvl="0" indent="0">
              <a:spcBef>
                <a:spcPts val="0"/>
              </a:spcBef>
              <a:buNone/>
            </a:pPr>
            <a:endParaRPr lang="nb-NO" sz="2000"/>
          </a:p>
          <a:p>
            <a:pPr marL="0" lvl="0" indent="0">
              <a:spcBef>
                <a:spcPts val="0"/>
              </a:spcBef>
              <a:buNone/>
            </a:pPr>
            <a:r>
              <a:rPr lang="nb-NO" sz="2000" b="1" i="1"/>
              <a:t>Visjon: </a:t>
            </a:r>
            <a:r>
              <a:rPr lang="nb-NO" sz="2000"/>
              <a:t>Alle barn og unge skal få den støtten og hjelpen de har behov for slik at de kan mestre sine liv</a:t>
            </a:r>
          </a:p>
          <a:p>
            <a:pPr marL="0" lvl="0" indent="0">
              <a:spcBef>
                <a:spcPts val="0"/>
              </a:spcBef>
              <a:buNone/>
            </a:pPr>
            <a:endParaRPr lang="nb-NO" sz="2000"/>
          </a:p>
          <a:p>
            <a:pPr marL="0" lvl="0" indent="0">
              <a:spcBef>
                <a:spcPts val="0"/>
              </a:spcBef>
              <a:buNone/>
            </a:pPr>
            <a:r>
              <a:rPr lang="nb-NO" sz="2000" b="1"/>
              <a:t>Formål med : </a:t>
            </a:r>
            <a:r>
              <a:rPr lang="nb-NO" sz="2000"/>
              <a:t>0-24 samarbeidet skal bidra til bedre samordnede tjenester og mer helhetlig innsats for barn og unge og deres familier. </a:t>
            </a:r>
            <a:r>
              <a:rPr lang="nb-NO" sz="2000">
                <a:solidFill>
                  <a:srgbClr val="70AD47"/>
                </a:solidFill>
              </a:rPr>
              <a:t>Stat og kommune skal samhandle bedre </a:t>
            </a:r>
            <a:r>
              <a:rPr lang="nb-NO" sz="2000"/>
              <a:t>om tiltak for at flere skal lykkes i skolen, fullføre videregående opplæring og delta i samfunnsliv, som grunnlag for en varig tilknytning til arbeidslivet</a:t>
            </a:r>
          </a:p>
          <a:p>
            <a:pPr marL="0" lvl="0" indent="0">
              <a:spcBef>
                <a:spcPts val="0"/>
              </a:spcBef>
              <a:buNone/>
            </a:pPr>
            <a:endParaRPr lang="nb-NO" sz="1800" kern="0"/>
          </a:p>
          <a:p>
            <a:pPr marL="0" lvl="0" indent="0">
              <a:spcBef>
                <a:spcPts val="0"/>
              </a:spcBef>
              <a:buNone/>
            </a:pPr>
            <a:endParaRPr lang="nb-NO" sz="1800"/>
          </a:p>
          <a:p>
            <a:pPr marL="0" lvl="0" indent="0">
              <a:spcBef>
                <a:spcPts val="0"/>
              </a:spcBef>
              <a:buNone/>
            </a:pPr>
            <a:endParaRPr lang="nb-NO" sz="1800" kern="0"/>
          </a:p>
          <a:p>
            <a:pPr marL="0" lvl="0" indent="0">
              <a:spcBef>
                <a:spcPts val="0"/>
              </a:spcBef>
              <a:buNone/>
            </a:pPr>
            <a:endParaRPr lang="nb-NO" sz="1800"/>
          </a:p>
          <a:p>
            <a:pPr marL="0" lvl="0" indent="0">
              <a:spcBef>
                <a:spcPts val="0"/>
              </a:spcBef>
              <a:buNone/>
            </a:pPr>
            <a:endParaRPr lang="nb-NO" sz="1800"/>
          </a:p>
        </p:txBody>
      </p:sp>
      <p:pic>
        <p:nvPicPr>
          <p:cNvPr id="4" name="Plassholder for innhold 3" descr="C:\Users\fmfirapm\AppData\Local\Microsoft\Windows\INetCache\Content.Word\barndom gå.jpg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641262" y="5619792"/>
            <a:ext cx="6296887" cy="103493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8"/>
          <p:cNvCxnSpPr>
            <a:cxnSpLocks noMove="1" noResize="1"/>
          </p:cNvCxnSpPr>
          <p:nvPr/>
        </p:nvCxnSpPr>
        <p:spPr>
          <a:xfrm>
            <a:off x="655323" y="2316476"/>
            <a:ext cx="4572000" cy="0"/>
          </a:xfrm>
          <a:prstGeom prst="straightConnector1">
            <a:avLst/>
          </a:prstGeom>
          <a:noFill/>
          <a:ln w="19046" cap="sq">
            <a:solidFill>
              <a:srgbClr val="000000"/>
            </a:solidFill>
            <a:prstDash val="solid"/>
            <a:miter/>
          </a:ln>
        </p:spPr>
      </p:cxnSp>
      <p:pic>
        <p:nvPicPr>
          <p:cNvPr id="3" name="Plassholder for innhold 3" descr="C:\Users\fmfirapm\AppData\Local\Microsoft\Windows\INetCache\Content.Word\barndom gå.jpg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895" r="37916"/>
          <a:stretch>
            <a:fillRect/>
          </a:stretch>
        </p:blipFill>
        <p:spPr>
          <a:xfrm>
            <a:off x="5878851" y="9"/>
            <a:ext cx="6313145" cy="685799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ittel 1"/>
          <p:cNvSpPr txBox="1">
            <a:spLocks noGrp="1"/>
          </p:cNvSpPr>
          <p:nvPr>
            <p:ph type="title"/>
          </p:nvPr>
        </p:nvSpPr>
        <p:spPr>
          <a:xfrm>
            <a:off x="655323" y="365129"/>
            <a:ext cx="5120109" cy="1692792"/>
          </a:xfrm>
        </p:spPr>
        <p:txBody>
          <a:bodyPr/>
          <a:lstStyle/>
          <a:p>
            <a:pPr lvl="0"/>
            <a:r>
              <a:rPr lang="nb-NO" sz="4100"/>
              <a:t>Prosjektet 0-24 samarbeidet i Finnmark</a:t>
            </a:r>
          </a:p>
        </p:txBody>
      </p:sp>
      <p:sp>
        <p:nvSpPr>
          <p:cNvPr id="5" name="Plassholder for innhold 2"/>
          <p:cNvSpPr txBox="1">
            <a:spLocks noGrp="1"/>
          </p:cNvSpPr>
          <p:nvPr>
            <p:ph idx="1"/>
          </p:nvPr>
        </p:nvSpPr>
        <p:spPr>
          <a:xfrm>
            <a:off x="655323" y="2316476"/>
            <a:ext cx="5120109" cy="3720785"/>
          </a:xfrm>
        </p:spPr>
        <p:txBody>
          <a:bodyPr/>
          <a:lstStyle/>
          <a:p>
            <a:pPr lvl="0">
              <a:lnSpc>
                <a:spcPct val="70000"/>
              </a:lnSpc>
            </a:pPr>
            <a:r>
              <a:rPr lang="nb-NO" sz="1800"/>
              <a:t>Fylkesmannen i Finnmark har fått midler til prosjektet ut satsingsperioden (2017 -2020) som en av de nasjonale innsatsområdene «tverrsektorielle utviklingstiltak»</a:t>
            </a:r>
          </a:p>
          <a:p>
            <a:pPr marL="0" lvl="0" indent="0">
              <a:lnSpc>
                <a:spcPct val="70000"/>
              </a:lnSpc>
              <a:buNone/>
            </a:pPr>
            <a:r>
              <a:rPr lang="nb-NO" sz="1800"/>
              <a:t>Ut fra føringer som var satt inviterte vi  inn tre modellkommuner ut fra et helhetskjenneskap på embete</a:t>
            </a:r>
          </a:p>
          <a:p>
            <a:pPr lvl="0">
              <a:lnSpc>
                <a:spcPct val="70000"/>
              </a:lnSpc>
            </a:pPr>
            <a:r>
              <a:rPr lang="se-FI" sz="1800"/>
              <a:t>Unjárga</a:t>
            </a:r>
            <a:r>
              <a:rPr lang="nb-NO" sz="1800"/>
              <a:t> gielda/Nesseby kommune</a:t>
            </a:r>
          </a:p>
          <a:p>
            <a:pPr lvl="0">
              <a:lnSpc>
                <a:spcPct val="70000"/>
              </a:lnSpc>
            </a:pPr>
            <a:r>
              <a:rPr lang="se-FI" sz="1800"/>
              <a:t>H</a:t>
            </a:r>
            <a:r>
              <a:rPr lang="nb-NO" sz="1800"/>
              <a:t>ammerfest kommune</a:t>
            </a:r>
          </a:p>
          <a:p>
            <a:pPr lvl="0">
              <a:lnSpc>
                <a:spcPct val="70000"/>
              </a:lnSpc>
            </a:pPr>
            <a:r>
              <a:rPr lang="nb-NO" sz="1800"/>
              <a:t>Guovdageainnu suohkan / Kautokeino kommune</a:t>
            </a:r>
          </a:p>
          <a:p>
            <a:pPr lvl="0">
              <a:lnSpc>
                <a:spcPct val="70000"/>
              </a:lnSpc>
            </a:pPr>
            <a:endParaRPr lang="nb-NO" sz="1800"/>
          </a:p>
          <a:p>
            <a:pPr lvl="0">
              <a:lnSpc>
                <a:spcPct val="70000"/>
              </a:lnSpc>
            </a:pPr>
            <a:r>
              <a:rPr lang="nb-NO" sz="1800"/>
              <a:t>Hver modellkommune skal</a:t>
            </a:r>
            <a:r>
              <a:rPr lang="nb-NO" sz="1800" b="1"/>
              <a:t> eie </a:t>
            </a:r>
            <a:r>
              <a:rPr lang="nb-NO" sz="1800"/>
              <a:t>sitt eget prosjekt – dvs. løse sine satte mål selv - med veiledning og hjelp fra bla.  prosjektleder</a:t>
            </a:r>
          </a:p>
          <a:p>
            <a:pPr lvl="0">
              <a:lnSpc>
                <a:spcPct val="70000"/>
              </a:lnSpc>
            </a:pPr>
            <a:endParaRPr lang="nb-NO" sz="1800"/>
          </a:p>
          <a:p>
            <a:pPr lvl="0">
              <a:lnSpc>
                <a:spcPct val="70000"/>
              </a:lnSpc>
            </a:pPr>
            <a:endParaRPr lang="nb-NO" sz="1800"/>
          </a:p>
          <a:p>
            <a:pPr lvl="0">
              <a:lnSpc>
                <a:spcPct val="70000"/>
              </a:lnSpc>
            </a:pPr>
            <a:endParaRPr lang="nb-NO" sz="1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623309"/>
          </a:xfrm>
        </p:spPr>
        <p:txBody>
          <a:bodyPr/>
          <a:lstStyle/>
          <a:p>
            <a:pPr lvl="0"/>
            <a:r>
              <a:rPr lang="nb-NO" sz="3600" b="1"/>
              <a:t>Bakgrunn og begrunnelse for prosjektet</a:t>
            </a:r>
          </a:p>
        </p:txBody>
      </p:sp>
      <p:sp>
        <p:nvSpPr>
          <p:cNvPr id="3" name="Undertittel 2"/>
          <p:cNvSpPr txBox="1">
            <a:spLocks noGrp="1"/>
          </p:cNvSpPr>
          <p:nvPr>
            <p:ph type="subTitle" idx="1"/>
          </p:nvPr>
        </p:nvSpPr>
        <p:spPr>
          <a:xfrm>
            <a:off x="1524003" y="2607731"/>
            <a:ext cx="9144000" cy="2650068"/>
          </a:xfrm>
        </p:spPr>
        <p:txBody>
          <a:bodyPr/>
          <a:lstStyle/>
          <a:p>
            <a:pPr lvl="0" algn="l">
              <a:lnSpc>
                <a:spcPct val="70000"/>
              </a:lnSpc>
            </a:pPr>
            <a:endParaRPr lang="nb-NO" sz="1700"/>
          </a:p>
          <a:p>
            <a:pPr lvl="0" algn="l">
              <a:lnSpc>
                <a:spcPct val="70000"/>
              </a:lnSpc>
            </a:pPr>
            <a:r>
              <a:rPr lang="nb-NO"/>
              <a:t>Regjeringen satte som mål i 2014 å øke gjennomføringen i videregående opplæring. Betydning av skole og utdanning for utsatte barn ble særlig framhevet. I 2015 ble det nasjonale 0-24 samarbeidet igangsatt. Det er en femårig satsing som involverer flere departement og direktorat. </a:t>
            </a:r>
          </a:p>
          <a:p>
            <a:pPr lvl="0" algn="l">
              <a:lnSpc>
                <a:spcPct val="70000"/>
              </a:lnSpc>
            </a:pPr>
            <a:r>
              <a:rPr lang="nb-NO"/>
              <a:t>Det overordnede målet er at flere barn og unge skal lykkes i skolen. De skal være i stand til å fullføre videregående opplæring på sitt nivå og med sine ressurser. Det vil gi et best mulig grunnlag for en varig jobb og en meningsfull tilværelse. </a:t>
            </a:r>
          </a:p>
        </p:txBody>
      </p:sp>
      <p:pic>
        <p:nvPicPr>
          <p:cNvPr id="4" name="Plassholder for innhold 3" descr="C:\Users\fmfirapm\AppData\Local\Microsoft\Windows\INetCache\Content.Word\barndom gå.jpg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446044" y="5158093"/>
            <a:ext cx="4678527" cy="115507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Hva ønsker vi å oppnå med prosjektet?</a:t>
            </a:r>
          </a:p>
        </p:txBody>
      </p:sp>
      <p:sp>
        <p:nvSpPr>
          <p:cNvPr id="3" name="Plassholder for innhold 2"/>
          <p:cNvSpPr txBox="1">
            <a:spLocks noGrp="1"/>
          </p:cNvSpPr>
          <p:nvPr>
            <p:ph idx="1"/>
          </p:nvPr>
        </p:nvSpPr>
        <p:spPr>
          <a:xfrm>
            <a:off x="876306" y="1803672"/>
            <a:ext cx="10515600" cy="4351336"/>
          </a:xfrm>
        </p:spPr>
        <p:txBody>
          <a:bodyPr/>
          <a:lstStyle/>
          <a:p>
            <a:pPr lvl="0">
              <a:buFont typeface="Wingdings" pitchFamily="2"/>
              <a:buChar char="Ø"/>
            </a:pPr>
            <a:r>
              <a:rPr lang="nb-NO"/>
              <a:t>Vi ønsker at modellkommunene skal gi oss gode eksempler/modeller på hva som gjør at de løser utfordringene i egen kommune på en slik måte at dette blir forankret i egen kommune som en del av vanlig drift.</a:t>
            </a:r>
          </a:p>
          <a:p>
            <a:pPr marL="0" lvl="0" indent="0">
              <a:buNone/>
            </a:pPr>
            <a:endParaRPr lang="nb-NO"/>
          </a:p>
          <a:p>
            <a:pPr lvl="0">
              <a:buFont typeface="Wingdings" pitchFamily="2"/>
              <a:buChar char="Ø"/>
            </a:pPr>
            <a:r>
              <a:rPr lang="nb-NO"/>
              <a:t>Samordningsrollen: med å knytte seg til lignende prosjekt som har samme målgruppe – vi har en tro på at det har større effekt – resultat med å satse sammen. </a:t>
            </a:r>
          </a:p>
          <a:p>
            <a:pPr marL="457200" lvl="1" indent="0">
              <a:buNone/>
            </a:pPr>
            <a:endParaRPr lang="nb-NO"/>
          </a:p>
        </p:txBody>
      </p:sp>
      <p:pic>
        <p:nvPicPr>
          <p:cNvPr id="4" name="Plassholder for innhold 3" descr="C:\Users\fmfirapm\AppData\Local\Microsoft\Windows\INetCache\Content.Word\barndom gå.jpg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436921" y="4812267"/>
            <a:ext cx="6296887" cy="115507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Mine utfordringer i startfasen</a:t>
            </a:r>
          </a:p>
        </p:txBody>
      </p:sp>
      <p:sp>
        <p:nvSpPr>
          <p:cNvPr id="3" name="Plassholder for innhold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80000"/>
              </a:lnSpc>
              <a:buFont typeface="Wingdings" pitchFamily="2"/>
              <a:buChar char="q"/>
            </a:pPr>
            <a:r>
              <a:rPr lang="nb-NO"/>
              <a:t> En del av prosjektet var satt</a:t>
            </a:r>
          </a:p>
          <a:p>
            <a:pPr lvl="0">
              <a:lnSpc>
                <a:spcPct val="80000"/>
              </a:lnSpc>
              <a:buFont typeface="Wingdings" pitchFamily="2"/>
              <a:buChar char="q"/>
            </a:pPr>
            <a:r>
              <a:rPr lang="nb-NO"/>
              <a:t>Jeg måtte finne min rolle på en ny arbeidsplass – nytt fagfelt</a:t>
            </a:r>
          </a:p>
          <a:p>
            <a:pPr lvl="0">
              <a:lnSpc>
                <a:spcPct val="80000"/>
              </a:lnSpc>
              <a:buFont typeface="Wingdings" pitchFamily="2"/>
              <a:buChar char="q"/>
            </a:pPr>
            <a:r>
              <a:rPr lang="nb-NO"/>
              <a:t>Min rolle opp mot direktoratene via 0-24 sekretariatet</a:t>
            </a:r>
          </a:p>
          <a:p>
            <a:pPr lvl="0">
              <a:lnSpc>
                <a:spcPct val="80000"/>
              </a:lnSpc>
              <a:buFont typeface="Wingdings" pitchFamily="2"/>
              <a:buChar char="q"/>
            </a:pPr>
            <a:r>
              <a:rPr lang="nb-NO"/>
              <a:t>Prosjektplan </a:t>
            </a:r>
          </a:p>
          <a:p>
            <a:pPr lvl="0">
              <a:lnSpc>
                <a:spcPct val="80000"/>
              </a:lnSpc>
              <a:buFont typeface="Wingdings" pitchFamily="2"/>
              <a:buChar char="q"/>
            </a:pPr>
            <a:r>
              <a:rPr lang="nb-NO"/>
              <a:t>Prosjektgruppe</a:t>
            </a:r>
          </a:p>
          <a:p>
            <a:pPr lvl="0">
              <a:lnSpc>
                <a:spcPct val="80000"/>
              </a:lnSpc>
              <a:buFont typeface="Wingdings" pitchFamily="2"/>
              <a:buChar char="q"/>
            </a:pPr>
            <a:r>
              <a:rPr lang="nb-NO"/>
              <a:t>Styringsgruppe</a:t>
            </a:r>
          </a:p>
          <a:p>
            <a:pPr lvl="0">
              <a:lnSpc>
                <a:spcPct val="80000"/>
              </a:lnSpc>
              <a:buFont typeface="Wingdings" pitchFamily="2"/>
              <a:buChar char="q"/>
            </a:pPr>
            <a:r>
              <a:rPr lang="nb-NO"/>
              <a:t>Samarbeidsparter</a:t>
            </a:r>
          </a:p>
          <a:p>
            <a:pPr lvl="0">
              <a:lnSpc>
                <a:spcPct val="80000"/>
              </a:lnSpc>
              <a:buFont typeface="Wingdings" pitchFamily="2"/>
              <a:buChar char="q"/>
            </a:pPr>
            <a:r>
              <a:rPr lang="nb-NO"/>
              <a:t>Brukerperspektivet</a:t>
            </a:r>
          </a:p>
          <a:p>
            <a:pPr lvl="0">
              <a:lnSpc>
                <a:spcPct val="80000"/>
              </a:lnSpc>
              <a:buFont typeface="Wingdings" pitchFamily="2"/>
              <a:buChar char="q"/>
            </a:pPr>
            <a:r>
              <a:rPr lang="nb-NO"/>
              <a:t>Min rolle opp mot modellkommunene</a:t>
            </a:r>
          </a:p>
        </p:txBody>
      </p:sp>
      <p:pic>
        <p:nvPicPr>
          <p:cNvPr id="4" name="Plassholder for innhold 3" descr="C:\Users\fmfirapm\AppData\Local\Microsoft\Windows\INetCache\Content.Word\barndom gå.jpg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379299" y="4206633"/>
            <a:ext cx="6296887" cy="115507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Status pr. i dag </a:t>
            </a:r>
          </a:p>
        </p:txBody>
      </p:sp>
      <p:sp>
        <p:nvSpPr>
          <p:cNvPr id="3" name="Plassholder for innhold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/>
              <a:buChar char="Ø"/>
            </a:pPr>
            <a:r>
              <a:rPr lang="nb-NO"/>
              <a:t>Det er artig å erfare at min grunntanke og erfaring fra tidligere arbeidsforhold er der …. Fremdeles </a:t>
            </a:r>
          </a:p>
          <a:p>
            <a:pPr lvl="0">
              <a:buFont typeface="Wingdings" pitchFamily="2"/>
              <a:buChar char="Ø"/>
            </a:pPr>
            <a:r>
              <a:rPr lang="nb-NO"/>
              <a:t>Jeg har fått en stemme inn mot velferdsdirektoratene via det arbeidet har gjort til nå – jeg har styrket tro på prosjektet</a:t>
            </a:r>
          </a:p>
          <a:p>
            <a:pPr lvl="0">
              <a:buFont typeface="Wingdings" pitchFamily="2"/>
              <a:buChar char="Ø"/>
            </a:pPr>
            <a:r>
              <a:rPr lang="nb-NO"/>
              <a:t>Det er godt å være godt i gang i et embete i endring </a:t>
            </a:r>
          </a:p>
        </p:txBody>
      </p:sp>
      <p:pic>
        <p:nvPicPr>
          <p:cNvPr id="4" name="Plassholder for innhold 3" descr="C:\Users\fmfirapm\AppData\Local\Microsoft\Windows\INetCache\Content.Word\barndom gå.jpg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413165" y="5480666"/>
            <a:ext cx="6296887" cy="115507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Prosjektarbeid</a:t>
            </a:r>
          </a:p>
        </p:txBody>
      </p:sp>
      <p:sp>
        <p:nvSpPr>
          <p:cNvPr id="3" name="Plassholder for tekst 3"/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333993"/>
          </a:xfrm>
        </p:spPr>
        <p:txBody>
          <a:bodyPr/>
          <a:lstStyle/>
          <a:p>
            <a:pPr marL="285750" lvl="0" indent="-285750">
              <a:buFont typeface="Wingdings" pitchFamily="2"/>
              <a:buChar char="Ø"/>
            </a:pPr>
            <a:r>
              <a:rPr lang="nb-NO"/>
              <a:t>Å bevege seg på gyngende grunn kan være krevende</a:t>
            </a:r>
          </a:p>
          <a:p>
            <a:pPr marL="285750" lvl="0" indent="-285750">
              <a:buFont typeface="Wingdings" pitchFamily="2"/>
              <a:buChar char="Ø"/>
            </a:pPr>
            <a:r>
              <a:rPr lang="nb-NO"/>
              <a:t>Tørr å stå i prosessene</a:t>
            </a:r>
          </a:p>
          <a:p>
            <a:pPr marL="285750" lvl="0" indent="-285750">
              <a:buFont typeface="Wingdings" pitchFamily="2"/>
              <a:buChar char="Ø"/>
            </a:pPr>
            <a:r>
              <a:rPr lang="nb-NO"/>
              <a:t>Tro på de «indre» mål du har satt som prosjektleder</a:t>
            </a:r>
          </a:p>
          <a:p>
            <a:pPr marL="285750" lvl="0" indent="-285750">
              <a:buFont typeface="Wingdings" pitchFamily="2"/>
              <a:buChar char="Ø"/>
            </a:pPr>
            <a:r>
              <a:rPr lang="nb-NO"/>
              <a:t>Jobb godt med prosjektplan – det vil være ryggraden selv om den og skal være et levende dokument</a:t>
            </a:r>
          </a:p>
          <a:p>
            <a:pPr marL="285750" lvl="0" indent="-285750">
              <a:buFont typeface="Wingdings" pitchFamily="2"/>
              <a:buChar char="Ø"/>
            </a:pPr>
            <a:r>
              <a:rPr lang="nb-NO"/>
              <a:t>Bruk prosjektgruppen </a:t>
            </a:r>
          </a:p>
          <a:p>
            <a:pPr marL="285750" lvl="0" indent="-285750">
              <a:buFont typeface="Wingdings" pitchFamily="2"/>
              <a:buChar char="Ø"/>
            </a:pPr>
            <a:r>
              <a:rPr lang="nb-NO"/>
              <a:t>Finn gode samarbeidsparter</a:t>
            </a:r>
          </a:p>
          <a:p>
            <a:pPr lvl="0"/>
            <a:endParaRPr lang="nb-NO"/>
          </a:p>
          <a:p>
            <a:pPr marL="285750" lvl="0" indent="-285750">
              <a:buFont typeface="Wingdings" pitchFamily="2"/>
              <a:buChar char="Ø"/>
            </a:pPr>
            <a:endParaRPr lang="nb-NO"/>
          </a:p>
          <a:p>
            <a:pPr lvl="0"/>
            <a:endParaRPr lang="nb-NO"/>
          </a:p>
          <a:p>
            <a:pPr lvl="0"/>
            <a:endParaRPr lang="nb-NO"/>
          </a:p>
          <a:p>
            <a:pPr lvl="0"/>
            <a:endParaRPr lang="nb-NO"/>
          </a:p>
          <a:p>
            <a:pPr lvl="0"/>
            <a:endParaRPr lang="nb-NO"/>
          </a:p>
        </p:txBody>
      </p:sp>
      <p:pic>
        <p:nvPicPr>
          <p:cNvPr id="4" name="Plassholder for innhold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2494" r="2494"/>
          <a:stretch>
            <a:fillRect/>
          </a:stretch>
        </p:blipFill>
        <p:spPr/>
      </p:pic>
      <p:pic>
        <p:nvPicPr>
          <p:cNvPr id="5" name="Plassholder for innhold 3" descr="C:\Users\fmfirapm\AppData\Local\Microsoft\Windows\INetCache\Content.Word\barndom gå.jpg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99081" y="5475902"/>
            <a:ext cx="4678527" cy="115507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725</Words>
  <Application>Microsoft Office PowerPoint</Application>
  <PresentationFormat>Widescreen</PresentationFormat>
  <Paragraphs>70</Paragraphs>
  <Slides>8</Slides>
  <Notes>8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Office tema</vt:lpstr>
      <vt:lpstr>Vårt fellesansvar</vt:lpstr>
      <vt:lpstr>Bakgrunn</vt:lpstr>
      <vt:lpstr>Prosjektet 0-24 samarbeidet i Finnmark</vt:lpstr>
      <vt:lpstr>Bakgrunn og begrunnelse for prosjektet</vt:lpstr>
      <vt:lpstr>Hva ønsker vi å oppnå med prosjektet?</vt:lpstr>
      <vt:lpstr>Mine utfordringer i startfasen</vt:lpstr>
      <vt:lpstr>Status pr. i dag </vt:lpstr>
      <vt:lpstr>Prosjektarbeid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Vårt fellesansvar</dc:title>
  <dc:creator>Porsanger-Moen, Rita-Alise</dc:creator>
  <cp:lastModifiedBy>Larsen, Espen</cp:lastModifiedBy>
  <cp:revision>10</cp:revision>
  <cp:lastPrinted>2018-09-04T17:17:41Z</cp:lastPrinted>
  <dcterms:created xsi:type="dcterms:W3CDTF">2018-09-04T08:53:34Z</dcterms:created>
  <dcterms:modified xsi:type="dcterms:W3CDTF">2018-09-17T13:37:35Z</dcterms:modified>
</cp:coreProperties>
</file>