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64" r:id="rId3"/>
    <p:sldId id="270" r:id="rId4"/>
    <p:sldId id="272" r:id="rId5"/>
    <p:sldId id="260" r:id="rId6"/>
    <p:sldId id="274" r:id="rId7"/>
    <p:sldId id="267" r:id="rId8"/>
    <p:sldId id="259" r:id="rId9"/>
    <p:sldId id="262" r:id="rId10"/>
    <p:sldId id="273" r:id="rId11"/>
  </p:sldIdLst>
  <p:sldSz cx="9144000" cy="5143500" type="screen16x9"/>
  <p:notesSz cx="6858000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707A"/>
    <a:srgbClr val="007BBE"/>
    <a:srgbClr val="62707A"/>
    <a:srgbClr val="C45300"/>
    <a:srgbClr val="2B4554"/>
    <a:srgbClr val="000000"/>
    <a:srgbClr val="FFFFFF"/>
    <a:srgbClr val="F6F5F3"/>
    <a:srgbClr val="FDE4D2"/>
    <a:srgbClr val="F479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65102" autoAdjust="0"/>
  </p:normalViewPr>
  <p:slideViewPr>
    <p:cSldViewPr>
      <p:cViewPr varScale="1">
        <p:scale>
          <a:sx n="75" d="100"/>
          <a:sy n="75" d="100"/>
        </p:scale>
        <p:origin x="1555" y="5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3533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DA7D82-2438-483E-AF78-BCFA1A0BDCBF}" type="datetimeFigureOut">
              <a:rPr lang="nb-NO" smtClean="0"/>
              <a:t>11.09.2018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07D5C7-0D3E-43E7-88E0-2B29A58E98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58633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0DE27C-039C-4E13-AE6F-492146541095}" type="datetimeFigureOut">
              <a:rPr lang="nb-NO" smtClean="0"/>
              <a:t>11.09.2018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52438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62D236-C093-4D89-AC84-7B065AB91C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1381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2D236-C093-4D89-AC84-7B065AB91C70}" type="slidenum">
              <a:rPr lang="nb-NO" smtClean="0"/>
              <a:t>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552773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200" b="0" i="0" u="none" strike="noStrike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2D236-C093-4D89-AC84-7B065AB91C70}" type="slidenum">
              <a:rPr lang="nb-NO" smtClean="0"/>
              <a:t>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961160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2D236-C093-4D89-AC84-7B065AB91C70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19609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2D236-C093-4D89-AC84-7B065AB91C70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37260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aseline="0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2D236-C093-4D89-AC84-7B065AB91C70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54105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2D236-C093-4D89-AC84-7B065AB91C70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89676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1" baseline="0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2D236-C093-4D89-AC84-7B065AB91C70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34698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2D236-C093-4D89-AC84-7B065AB91C70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75493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2D236-C093-4D89-AC84-7B065AB91C70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59021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2D236-C093-4D89-AC84-7B065AB91C70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5335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1"/>
          <p:cNvSpPr>
            <a:spLocks noGrp="1"/>
          </p:cNvSpPr>
          <p:nvPr>
            <p:ph type="ctrTitle" hasCustomPrompt="1"/>
          </p:nvPr>
        </p:nvSpPr>
        <p:spPr>
          <a:xfrm>
            <a:off x="0" y="2101974"/>
            <a:ext cx="9144000" cy="685800"/>
          </a:xfrm>
          <a:prstGeom prst="rect">
            <a:avLst/>
          </a:prstGeom>
        </p:spPr>
        <p:txBody>
          <a:bodyPr anchor="b" anchorCtr="0"/>
          <a:lstStyle>
            <a:lvl1pPr>
              <a:defRPr sz="4800" b="1" i="0" baseline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nb-NO" dirty="0" smtClean="0"/>
              <a:t>Presentasjonstittel</a:t>
            </a:r>
            <a:endParaRPr lang="nb-NO" dirty="0"/>
          </a:p>
        </p:txBody>
      </p:sp>
      <p:sp>
        <p:nvSpPr>
          <p:cNvPr id="6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0" y="2898626"/>
            <a:ext cx="9144000" cy="12573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 smtClean="0"/>
              <a:t>undertittel</a:t>
            </a:r>
            <a:endParaRPr lang="nb-NO" dirty="0"/>
          </a:p>
        </p:txBody>
      </p:sp>
      <p:pic>
        <p:nvPicPr>
          <p:cNvPr id="7" name="Picture 7" descr="logo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61810" y="188713"/>
            <a:ext cx="1918029" cy="466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19935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- til høy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Plassholder for bilde 9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4572000" y="0"/>
            <a:ext cx="4572000" cy="51435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nb-NO" dirty="0" smtClean="0"/>
              <a:t>Sett inn bilde her</a:t>
            </a:r>
            <a:endParaRPr lang="nb-NO" dirty="0"/>
          </a:p>
        </p:txBody>
      </p:sp>
      <p:sp>
        <p:nvSpPr>
          <p:cNvPr id="11" name="Content Placeholder 8"/>
          <p:cNvSpPr>
            <a:spLocks noGrp="1"/>
          </p:cNvSpPr>
          <p:nvPr>
            <p:ph sz="quarter" idx="17" hasCustomPrompt="1"/>
          </p:nvPr>
        </p:nvSpPr>
        <p:spPr>
          <a:xfrm>
            <a:off x="341784" y="555526"/>
            <a:ext cx="3888432" cy="4176464"/>
          </a:xfrm>
          <a:prstGeom prst="rect">
            <a:avLst/>
          </a:prstGeom>
        </p:spPr>
        <p:txBody>
          <a:bodyPr vert="horz" lIns="0" anchor="ctr" anchorCtr="0"/>
          <a:lstStyle>
            <a:lvl1pPr marL="0" indent="0">
              <a:buClr>
                <a:schemeClr val="bg2"/>
              </a:buClr>
              <a:buFont typeface="Arial"/>
              <a:buNone/>
              <a:defRPr sz="2500" baseline="0">
                <a:solidFill>
                  <a:schemeClr val="tx1"/>
                </a:solidFill>
                <a:latin typeface="Arial"/>
                <a:cs typeface="Arial"/>
              </a:defRPr>
            </a:lvl1pPr>
            <a:lvl2pPr marL="509588" indent="-239713">
              <a:buClr>
                <a:schemeClr val="bg2"/>
              </a:buClr>
              <a:buFont typeface="Arial"/>
              <a:buChar char="•"/>
              <a:defRPr sz="2000">
                <a:solidFill>
                  <a:schemeClr val="tx1"/>
                </a:solidFill>
                <a:latin typeface="Arial"/>
                <a:cs typeface="Arial"/>
              </a:defRPr>
            </a:lvl2pPr>
            <a:lvl3pPr>
              <a:buClr>
                <a:schemeClr val="bg2"/>
              </a:buClr>
              <a:buFont typeface="Arial"/>
              <a:buChar char="•"/>
              <a:defRPr sz="200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buClr>
                <a:schemeClr val="bg2"/>
              </a:buClr>
              <a:buFont typeface="Arial"/>
              <a:buChar char="•"/>
              <a:defRPr sz="200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buClr>
                <a:schemeClr val="bg2"/>
              </a:buClr>
              <a:buFont typeface="Arial"/>
              <a:buChar char="•"/>
              <a:defRPr sz="200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nb-NO" dirty="0" smtClean="0"/>
              <a:t>Her skal det være lite tekst</a:t>
            </a:r>
            <a:br>
              <a:rPr lang="nb-NO" dirty="0" smtClean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Det viktigste er det du sier</a:t>
            </a:r>
            <a:br>
              <a:rPr lang="nb-NO" dirty="0" smtClean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Bruk notatfeltet!</a:t>
            </a:r>
          </a:p>
        </p:txBody>
      </p:sp>
      <p:pic>
        <p:nvPicPr>
          <p:cNvPr id="13" name="Picture 11" descr="logo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1784" y="205737"/>
            <a:ext cx="1143000" cy="277781"/>
          </a:xfrm>
          <a:prstGeom prst="rect">
            <a:avLst/>
          </a:prstGeom>
        </p:spPr>
      </p:pic>
      <p:sp>
        <p:nvSpPr>
          <p:cNvPr id="3" name="TekstSylinder 2"/>
          <p:cNvSpPr txBox="1"/>
          <p:nvPr userDrawn="1"/>
        </p:nvSpPr>
        <p:spPr>
          <a:xfrm>
            <a:off x="251520" y="4731990"/>
            <a:ext cx="7323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D3CE4322-7539-4FF4-8B73-4EB9DFBED132}" type="slidenum">
              <a:rPr lang="nb-NO" sz="800" smtClean="0">
                <a:solidFill>
                  <a:srgbClr val="5C707A"/>
                </a:solidFill>
              </a:rPr>
              <a:t>‹#›</a:t>
            </a:fld>
            <a:endParaRPr lang="nb-NO" sz="800" dirty="0">
              <a:solidFill>
                <a:srgbClr val="5C707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4852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-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Plassholder for bilde 9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0" y="0"/>
            <a:ext cx="4572000" cy="51435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nb-NO" dirty="0" smtClean="0"/>
              <a:t>Sett inn bilde her</a:t>
            </a:r>
            <a:endParaRPr lang="nb-NO" dirty="0"/>
          </a:p>
        </p:txBody>
      </p:sp>
      <p:sp>
        <p:nvSpPr>
          <p:cNvPr id="11" name="Content Placeholder 8"/>
          <p:cNvSpPr>
            <a:spLocks noGrp="1"/>
          </p:cNvSpPr>
          <p:nvPr>
            <p:ph sz="quarter" idx="17" hasCustomPrompt="1"/>
          </p:nvPr>
        </p:nvSpPr>
        <p:spPr>
          <a:xfrm>
            <a:off x="4932040" y="555526"/>
            <a:ext cx="3888432" cy="4176464"/>
          </a:xfrm>
          <a:prstGeom prst="rect">
            <a:avLst/>
          </a:prstGeom>
        </p:spPr>
        <p:txBody>
          <a:bodyPr vert="horz" lIns="0" anchor="ctr" anchorCtr="0"/>
          <a:lstStyle>
            <a:lvl1pPr marL="0" indent="0">
              <a:buClr>
                <a:schemeClr val="bg2"/>
              </a:buClr>
              <a:buFont typeface="Arial"/>
              <a:buNone/>
              <a:defRPr sz="2500">
                <a:solidFill>
                  <a:schemeClr val="tx1"/>
                </a:solidFill>
                <a:latin typeface="Arial"/>
                <a:cs typeface="Arial"/>
              </a:defRPr>
            </a:lvl1pPr>
            <a:lvl2pPr marL="503238" indent="-233363">
              <a:buClr>
                <a:schemeClr val="bg2"/>
              </a:buClr>
              <a:buFont typeface="Arial"/>
              <a:buChar char="•"/>
              <a:defRPr sz="2000">
                <a:solidFill>
                  <a:schemeClr val="tx1"/>
                </a:solidFill>
                <a:latin typeface="Arial"/>
                <a:cs typeface="Arial"/>
              </a:defRPr>
            </a:lvl2pPr>
            <a:lvl3pPr>
              <a:buClr>
                <a:schemeClr val="bg2"/>
              </a:buClr>
              <a:buFont typeface="Arial"/>
              <a:buChar char="•"/>
              <a:defRPr sz="200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buClr>
                <a:schemeClr val="bg2"/>
              </a:buClr>
              <a:buFont typeface="Arial"/>
              <a:buChar char="•"/>
              <a:defRPr sz="200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buClr>
                <a:schemeClr val="bg2"/>
              </a:buClr>
              <a:buFont typeface="Arial"/>
              <a:buChar char="•"/>
              <a:defRPr sz="200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nb-NO" dirty="0" smtClean="0"/>
              <a:t>Her skal det være lite tekst</a:t>
            </a:r>
            <a:br>
              <a:rPr lang="nb-NO" dirty="0" smtClean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Det viktigste er det du sier</a:t>
            </a:r>
            <a:br>
              <a:rPr lang="nb-NO" dirty="0" smtClean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Bruk notatfeltet!</a:t>
            </a:r>
          </a:p>
        </p:txBody>
      </p:sp>
      <p:pic>
        <p:nvPicPr>
          <p:cNvPr id="13" name="Picture 11" descr="logo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77472" y="205737"/>
            <a:ext cx="1143000" cy="277781"/>
          </a:xfrm>
          <a:prstGeom prst="rect">
            <a:avLst/>
          </a:prstGeom>
        </p:spPr>
      </p:pic>
      <p:sp>
        <p:nvSpPr>
          <p:cNvPr id="6" name="TekstSylinder 5"/>
          <p:cNvSpPr txBox="1"/>
          <p:nvPr userDrawn="1"/>
        </p:nvSpPr>
        <p:spPr>
          <a:xfrm>
            <a:off x="8181234" y="4731990"/>
            <a:ext cx="7323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D3CE4322-7539-4FF4-8B73-4EB9DFBED132}" type="slidenum">
              <a:rPr lang="nb-NO" sz="800" smtClean="0">
                <a:solidFill>
                  <a:srgbClr val="5C707A"/>
                </a:solidFill>
              </a:rPr>
              <a:pPr algn="r"/>
              <a:t>‹#›</a:t>
            </a:fld>
            <a:endParaRPr lang="nb-NO" sz="800" dirty="0">
              <a:solidFill>
                <a:srgbClr val="5C707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79529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oeng - grøn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1"/>
          <p:cNvSpPr>
            <a:spLocks noGrp="1"/>
          </p:cNvSpPr>
          <p:nvPr>
            <p:ph type="ctrTitle" hasCustomPrompt="1"/>
          </p:nvPr>
        </p:nvSpPr>
        <p:spPr>
          <a:xfrm>
            <a:off x="1403648" y="1851670"/>
            <a:ext cx="7128792" cy="685800"/>
          </a:xfrm>
          <a:prstGeom prst="rect">
            <a:avLst/>
          </a:prstGeom>
        </p:spPr>
        <p:txBody>
          <a:bodyPr anchor="b" anchorCtr="0"/>
          <a:lstStyle>
            <a:lvl1pPr algn="l">
              <a:defRPr sz="4800" b="0" i="0" baseline="0">
                <a:solidFill>
                  <a:schemeClr val="bg2">
                    <a:lumMod val="20000"/>
                    <a:lumOff val="80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lang="nb-NO" dirty="0" smtClean="0"/>
              <a:t>Nå kommer</a:t>
            </a:r>
            <a:endParaRPr lang="nb-NO" dirty="0"/>
          </a:p>
        </p:txBody>
      </p:sp>
      <p:sp>
        <p:nvSpPr>
          <p:cNvPr id="6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1403648" y="2427734"/>
            <a:ext cx="7128792" cy="201622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8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 smtClean="0"/>
              <a:t>ETT GODT POENG.</a:t>
            </a:r>
            <a:endParaRPr lang="nb-NO" dirty="0"/>
          </a:p>
        </p:txBody>
      </p:sp>
      <p:pic>
        <p:nvPicPr>
          <p:cNvPr id="2" name="Bild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3914" y="-60354"/>
            <a:ext cx="1849388" cy="924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46117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oeng - gråblå">
    <p:bg>
      <p:bgPr>
        <a:solidFill>
          <a:srgbClr val="4858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1"/>
          <p:cNvSpPr>
            <a:spLocks noGrp="1"/>
          </p:cNvSpPr>
          <p:nvPr>
            <p:ph type="ctrTitle" hasCustomPrompt="1"/>
          </p:nvPr>
        </p:nvSpPr>
        <p:spPr>
          <a:xfrm>
            <a:off x="1403648" y="1851670"/>
            <a:ext cx="7128792" cy="685800"/>
          </a:xfrm>
          <a:prstGeom prst="rect">
            <a:avLst/>
          </a:prstGeom>
        </p:spPr>
        <p:txBody>
          <a:bodyPr anchor="b" anchorCtr="0"/>
          <a:lstStyle>
            <a:lvl1pPr algn="l">
              <a:defRPr sz="4800" b="0" i="0" baseline="0">
                <a:solidFill>
                  <a:schemeClr val="bg2">
                    <a:lumMod val="20000"/>
                    <a:lumOff val="80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lang="nb-NO" dirty="0" smtClean="0"/>
              <a:t>Her starter</a:t>
            </a:r>
            <a:endParaRPr lang="nb-NO" dirty="0"/>
          </a:p>
        </p:txBody>
      </p:sp>
      <p:sp>
        <p:nvSpPr>
          <p:cNvPr id="6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1403648" y="2427734"/>
            <a:ext cx="7128792" cy="201622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8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 smtClean="0"/>
              <a:t>ET NYTT TEMA.</a:t>
            </a:r>
            <a:endParaRPr lang="nb-NO" dirty="0"/>
          </a:p>
        </p:txBody>
      </p:sp>
      <p:pic>
        <p:nvPicPr>
          <p:cNvPr id="2" name="Bild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3914" y="-60354"/>
            <a:ext cx="1849388" cy="924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08441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oeng - Oransje">
    <p:bg>
      <p:bgPr>
        <a:solidFill>
          <a:srgbClr val="F479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1"/>
          <p:cNvSpPr>
            <a:spLocks noGrp="1"/>
          </p:cNvSpPr>
          <p:nvPr>
            <p:ph type="ctrTitle" hasCustomPrompt="1"/>
          </p:nvPr>
        </p:nvSpPr>
        <p:spPr>
          <a:xfrm>
            <a:off x="1403648" y="1851670"/>
            <a:ext cx="7128792" cy="685800"/>
          </a:xfrm>
          <a:prstGeom prst="rect">
            <a:avLst/>
          </a:prstGeom>
        </p:spPr>
        <p:txBody>
          <a:bodyPr anchor="b" anchorCtr="0"/>
          <a:lstStyle>
            <a:lvl1pPr algn="l">
              <a:defRPr sz="4800" b="0" i="0" baseline="0">
                <a:solidFill>
                  <a:srgbClr val="FDE4D2"/>
                </a:solidFill>
                <a:latin typeface="Arial"/>
                <a:cs typeface="Arial"/>
              </a:defRPr>
            </a:lvl1pPr>
          </a:lstStyle>
          <a:p>
            <a:r>
              <a:rPr lang="nb-NO" dirty="0" smtClean="0"/>
              <a:t>Nå må dere</a:t>
            </a:r>
            <a:endParaRPr lang="nb-NO" dirty="0"/>
          </a:p>
        </p:txBody>
      </p:sp>
      <p:sp>
        <p:nvSpPr>
          <p:cNvPr id="6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1403648" y="2427734"/>
            <a:ext cx="7128792" cy="201622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8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 smtClean="0"/>
              <a:t>VÅKNE!</a:t>
            </a:r>
            <a:endParaRPr lang="nb-NO" dirty="0"/>
          </a:p>
        </p:txBody>
      </p:sp>
      <p:pic>
        <p:nvPicPr>
          <p:cNvPr id="2" name="Bild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3914" y="-60354"/>
            <a:ext cx="1849388" cy="924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20733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- fullskjerm, me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bilde 9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 tIns="900000" anchor="ctr" anchorCtr="0"/>
          <a:lstStyle>
            <a:lvl1pPr marL="0" indent="0" algn="ctr">
              <a:buNone/>
              <a:defRPr/>
            </a:lvl1pPr>
          </a:lstStyle>
          <a:p>
            <a:r>
              <a:rPr lang="nb-NO" dirty="0" smtClean="0"/>
              <a:t>Sett inn bilde her</a:t>
            </a:r>
            <a:endParaRPr lang="nb-NO" dirty="0"/>
          </a:p>
        </p:txBody>
      </p:sp>
      <p:sp>
        <p:nvSpPr>
          <p:cNvPr id="5" name="Plassholder for tekst 8"/>
          <p:cNvSpPr>
            <a:spLocks noGrp="1"/>
          </p:cNvSpPr>
          <p:nvPr>
            <p:ph type="body" sz="quarter" idx="21"/>
          </p:nvPr>
        </p:nvSpPr>
        <p:spPr>
          <a:xfrm>
            <a:off x="0" y="0"/>
            <a:ext cx="9144000" cy="2304604"/>
          </a:xfrm>
          <a:prstGeom prst="rect">
            <a:avLst/>
          </a:prstGeom>
          <a:gradFill>
            <a:gsLst>
              <a:gs pos="16000">
                <a:schemeClr val="bg1"/>
              </a:gs>
              <a:gs pos="100000">
                <a:srgbClr val="FFFFFF">
                  <a:alpha val="0"/>
                </a:srgbClr>
              </a:gs>
            </a:gsLst>
            <a:lin ang="5400000" scaled="1"/>
          </a:gra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sz="quarter" idx="19"/>
          </p:nvPr>
        </p:nvSpPr>
        <p:spPr>
          <a:xfrm>
            <a:off x="7677472" y="205200"/>
            <a:ext cx="1144800" cy="2772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nb-NO" smtClean="0"/>
              <a:t>Klikk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4725749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- fullskjerm, mørk2, me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bilde 9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 tIns="900000" anchor="ctr" anchorCtr="0"/>
          <a:lstStyle>
            <a:lvl1pPr marL="0" indent="0" algn="ctr">
              <a:buNone/>
              <a:defRPr/>
            </a:lvl1pPr>
          </a:lstStyle>
          <a:p>
            <a:r>
              <a:rPr lang="nb-NO" dirty="0" smtClean="0"/>
              <a:t>Sett inn bilde her</a:t>
            </a:r>
            <a:endParaRPr lang="nb-NO" dirty="0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21"/>
          </p:nvPr>
        </p:nvSpPr>
        <p:spPr>
          <a:xfrm>
            <a:off x="0" y="0"/>
            <a:ext cx="9144000" cy="2304604"/>
          </a:xfrm>
          <a:prstGeom prst="rect">
            <a:avLst/>
          </a:prstGeom>
          <a:gradFill>
            <a:gsLst>
              <a:gs pos="12000">
                <a:srgbClr val="000000">
                  <a:alpha val="89000"/>
                </a:srgbClr>
              </a:gs>
              <a:gs pos="100000">
                <a:srgbClr val="FFFFFF">
                  <a:alpha val="0"/>
                </a:srgbClr>
              </a:gs>
            </a:gsLst>
            <a:lin ang="5400000" scaled="1"/>
          </a:gra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sz="quarter" idx="19"/>
          </p:nvPr>
        </p:nvSpPr>
        <p:spPr>
          <a:xfrm>
            <a:off x="7677472" y="205200"/>
            <a:ext cx="1144800" cy="2772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nb-NO" smtClean="0"/>
              <a:t>Klikk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2784349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Én innholdsd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Undertittel 2"/>
          <p:cNvSpPr>
            <a:spLocks noGrp="1"/>
          </p:cNvSpPr>
          <p:nvPr>
            <p:ph type="subTitle" idx="13" hasCustomPrompt="1"/>
          </p:nvPr>
        </p:nvSpPr>
        <p:spPr>
          <a:xfrm>
            <a:off x="457200" y="1131590"/>
            <a:ext cx="8229600" cy="685800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36000" rIns="72000" anchor="b" anchorCtr="0"/>
          <a:lstStyle>
            <a:lvl1pPr marL="0" marR="0" indent="0" algn="l" defTabSz="914400" rtl="0" eaLnBrk="1" fontAlgn="auto" latinLnBrk="0" hangingPunct="1">
              <a:lnSpc>
                <a:spcPts val="36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kumimoji="0" lang="nb-NO" sz="3600" b="1" i="0" kern="1200" baseline="0" dirty="0" smtClean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dirty="0" smtClean="0"/>
              <a:t>Overskriften skrives her</a:t>
            </a:r>
          </a:p>
        </p:txBody>
      </p:sp>
      <p:sp>
        <p:nvSpPr>
          <p:cNvPr id="12" name="Content Placeholder 8"/>
          <p:cNvSpPr>
            <a:spLocks noGrp="1"/>
          </p:cNvSpPr>
          <p:nvPr>
            <p:ph sz="quarter" idx="17" hasCustomPrompt="1"/>
          </p:nvPr>
        </p:nvSpPr>
        <p:spPr>
          <a:xfrm>
            <a:off x="457200" y="2079154"/>
            <a:ext cx="8229600" cy="2508820"/>
          </a:xfrm>
          <a:prstGeom prst="rect">
            <a:avLst/>
          </a:prstGeom>
        </p:spPr>
        <p:txBody>
          <a:bodyPr vert="horz" lIns="0"/>
          <a:lstStyle>
            <a:lvl1pPr marL="0" indent="0">
              <a:buClr>
                <a:schemeClr val="bg2"/>
              </a:buClr>
              <a:buFont typeface="Arial"/>
              <a:buNone/>
              <a:defRPr sz="2500" baseline="0">
                <a:solidFill>
                  <a:schemeClr val="tx1"/>
                </a:solidFill>
                <a:latin typeface="Arial"/>
                <a:cs typeface="Arial"/>
              </a:defRPr>
            </a:lvl1pPr>
            <a:lvl2pPr>
              <a:buClr>
                <a:schemeClr val="bg2"/>
              </a:buClr>
              <a:buFont typeface="Arial"/>
              <a:buChar char="•"/>
              <a:defRPr sz="2000">
                <a:solidFill>
                  <a:schemeClr val="tx1"/>
                </a:solidFill>
                <a:latin typeface="Arial"/>
                <a:cs typeface="Arial"/>
              </a:defRPr>
            </a:lvl2pPr>
            <a:lvl3pPr>
              <a:buClr>
                <a:schemeClr val="bg2"/>
              </a:buClr>
              <a:buFont typeface="Arial"/>
              <a:buChar char="•"/>
              <a:defRPr sz="200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buClr>
                <a:schemeClr val="bg2"/>
              </a:buClr>
              <a:buFont typeface="Arial"/>
              <a:buChar char="•"/>
              <a:defRPr sz="200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buClr>
                <a:schemeClr val="bg2"/>
              </a:buClr>
              <a:buFont typeface="Arial"/>
              <a:buChar char="•"/>
              <a:defRPr sz="200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nb-NO" dirty="0" smtClean="0"/>
              <a:t>Her skal det være lite tekst</a:t>
            </a:r>
            <a:br>
              <a:rPr lang="nb-NO" dirty="0" smtClean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Det viktigste er det du sier</a:t>
            </a:r>
            <a:br>
              <a:rPr lang="nb-NO" dirty="0" smtClean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Bruk notatfeltet!</a:t>
            </a:r>
          </a:p>
        </p:txBody>
      </p:sp>
      <p:sp>
        <p:nvSpPr>
          <p:cNvPr id="4" name="TekstSylinder 3"/>
          <p:cNvSpPr txBox="1"/>
          <p:nvPr userDrawn="1"/>
        </p:nvSpPr>
        <p:spPr>
          <a:xfrm>
            <a:off x="8172400" y="4732570"/>
            <a:ext cx="7323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D3CE4322-7539-4FF4-8B73-4EB9DFBED132}" type="slidenum">
              <a:rPr lang="nb-NO" sz="800" smtClean="0">
                <a:solidFill>
                  <a:srgbClr val="5C707A"/>
                </a:solidFill>
              </a:rPr>
              <a:pPr algn="r"/>
              <a:t>‹#›</a:t>
            </a:fld>
            <a:endParaRPr lang="nb-NO" sz="800" dirty="0">
              <a:solidFill>
                <a:srgbClr val="5C707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24268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Undertittel 2"/>
          <p:cNvSpPr>
            <a:spLocks noGrp="1"/>
          </p:cNvSpPr>
          <p:nvPr>
            <p:ph type="subTitle" idx="13" hasCustomPrompt="1"/>
          </p:nvPr>
        </p:nvSpPr>
        <p:spPr>
          <a:xfrm>
            <a:off x="457200" y="1131590"/>
            <a:ext cx="8229600" cy="685801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36000" rIns="72000" anchor="b" anchorCtr="0"/>
          <a:lstStyle>
            <a:lvl1pPr marL="0" marR="0" indent="0" algn="l" defTabSz="914400" rtl="0" eaLnBrk="1" fontAlgn="auto" latinLnBrk="0" hangingPunct="1">
              <a:lnSpc>
                <a:spcPts val="36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kumimoji="0" lang="nb-NO" sz="3600" b="1" i="0" kern="1200" baseline="0" dirty="0" smtClean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dirty="0" smtClean="0"/>
              <a:t>Overskriften skrives her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7" hasCustomPrompt="1"/>
          </p:nvPr>
        </p:nvSpPr>
        <p:spPr>
          <a:xfrm>
            <a:off x="457200" y="2080800"/>
            <a:ext cx="4038600" cy="2406030"/>
          </a:xfrm>
          <a:prstGeom prst="rect">
            <a:avLst/>
          </a:prstGeom>
        </p:spPr>
        <p:txBody>
          <a:bodyPr vert="horz" lIns="0"/>
          <a:lstStyle>
            <a:lvl1pPr marL="0" indent="0">
              <a:buClr>
                <a:schemeClr val="bg2"/>
              </a:buClr>
              <a:buFont typeface="Arial"/>
              <a:buNone/>
              <a:defRPr sz="2500">
                <a:solidFill>
                  <a:schemeClr val="tx1"/>
                </a:solidFill>
                <a:latin typeface="Arial"/>
                <a:cs typeface="Arial"/>
              </a:defRPr>
            </a:lvl1pPr>
            <a:lvl2pPr marL="496888" indent="-222250">
              <a:buClr>
                <a:schemeClr val="bg2"/>
              </a:buClr>
              <a:buFont typeface="Arial"/>
              <a:buChar char="•"/>
              <a:defRPr sz="2000">
                <a:solidFill>
                  <a:schemeClr val="tx1"/>
                </a:solidFill>
                <a:latin typeface="Arial"/>
                <a:cs typeface="Arial"/>
              </a:defRPr>
            </a:lvl2pPr>
            <a:lvl3pPr marL="985838" indent="-228600">
              <a:buClr>
                <a:schemeClr val="bg2"/>
              </a:buClr>
              <a:buFont typeface="Arial"/>
              <a:buChar char="•"/>
              <a:defRPr sz="200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buClr>
                <a:schemeClr val="bg2"/>
              </a:buClr>
              <a:buFont typeface="Arial"/>
              <a:buChar char="•"/>
              <a:defRPr sz="200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buClr>
                <a:schemeClr val="bg2"/>
              </a:buClr>
              <a:buFont typeface="Arial"/>
              <a:buChar char="•"/>
              <a:defRPr sz="200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nb-NO" dirty="0" smtClean="0"/>
              <a:t>Her skal det være lite tekst</a:t>
            </a:r>
            <a:br>
              <a:rPr lang="nb-NO" dirty="0" smtClean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Det viktigste er det du sier</a:t>
            </a:r>
            <a:br>
              <a:rPr lang="nb-NO" dirty="0" smtClean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Bruk notatfeltet!</a:t>
            </a:r>
          </a:p>
        </p:txBody>
      </p:sp>
      <p:sp>
        <p:nvSpPr>
          <p:cNvPr id="12" name="Content Placeholder 8"/>
          <p:cNvSpPr>
            <a:spLocks noGrp="1"/>
          </p:cNvSpPr>
          <p:nvPr>
            <p:ph sz="quarter" idx="18" hasCustomPrompt="1"/>
          </p:nvPr>
        </p:nvSpPr>
        <p:spPr>
          <a:xfrm>
            <a:off x="4648200" y="2080800"/>
            <a:ext cx="4038600" cy="2406030"/>
          </a:xfrm>
          <a:prstGeom prst="rect">
            <a:avLst/>
          </a:prstGeom>
        </p:spPr>
        <p:txBody>
          <a:bodyPr vert="horz" lIns="0"/>
          <a:lstStyle>
            <a:lvl1pPr marL="0" indent="0">
              <a:buClr>
                <a:schemeClr val="bg2"/>
              </a:buClr>
              <a:buFont typeface="Arial"/>
              <a:buNone/>
              <a:defRPr sz="2500" baseline="0">
                <a:solidFill>
                  <a:schemeClr val="tx1"/>
                </a:solidFill>
                <a:latin typeface="Arial"/>
                <a:cs typeface="Arial"/>
              </a:defRPr>
            </a:lvl1pPr>
            <a:lvl2pPr marL="538163" indent="-227013">
              <a:buClr>
                <a:schemeClr val="bg2"/>
              </a:buClr>
              <a:buFont typeface="Arial"/>
              <a:buChar char="•"/>
              <a:defRPr sz="2000">
                <a:solidFill>
                  <a:schemeClr val="tx1"/>
                </a:solidFill>
                <a:latin typeface="Arial"/>
                <a:cs typeface="Arial"/>
              </a:defRPr>
            </a:lvl2pPr>
            <a:lvl3pPr>
              <a:buClr>
                <a:schemeClr val="bg2"/>
              </a:buClr>
              <a:buFont typeface="Arial"/>
              <a:buChar char="•"/>
              <a:defRPr sz="200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buClr>
                <a:schemeClr val="bg2"/>
              </a:buClr>
              <a:buFont typeface="Arial"/>
              <a:buChar char="•"/>
              <a:defRPr sz="200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buClr>
                <a:schemeClr val="bg2"/>
              </a:buClr>
              <a:buFont typeface="Arial"/>
              <a:buChar char="•"/>
              <a:defRPr sz="200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nb-NO" dirty="0" smtClean="0"/>
              <a:t>Her kan det også være tekst, eller bilde</a:t>
            </a:r>
          </a:p>
        </p:txBody>
      </p:sp>
      <p:sp>
        <p:nvSpPr>
          <p:cNvPr id="5" name="TekstSylinder 4"/>
          <p:cNvSpPr txBox="1"/>
          <p:nvPr userDrawn="1"/>
        </p:nvSpPr>
        <p:spPr>
          <a:xfrm>
            <a:off x="8172400" y="4732570"/>
            <a:ext cx="7323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D3CE4322-7539-4FF4-8B73-4EB9DFBED132}" type="slidenum">
              <a:rPr lang="nb-NO" sz="800" smtClean="0">
                <a:solidFill>
                  <a:srgbClr val="5C707A"/>
                </a:solidFill>
              </a:rPr>
              <a:pPr algn="r"/>
              <a:t>‹#›</a:t>
            </a:fld>
            <a:endParaRPr lang="nb-NO" sz="800" dirty="0">
              <a:solidFill>
                <a:srgbClr val="5C707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27364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1" descr="logo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77472" y="205737"/>
            <a:ext cx="1143000" cy="277781"/>
          </a:xfrm>
          <a:prstGeom prst="rect">
            <a:avLst/>
          </a:prstGeom>
        </p:spPr>
      </p:pic>
      <p:sp>
        <p:nvSpPr>
          <p:cNvPr id="3" name="TekstSylinder 2"/>
          <p:cNvSpPr txBox="1"/>
          <p:nvPr userDrawn="1"/>
        </p:nvSpPr>
        <p:spPr>
          <a:xfrm>
            <a:off x="8181234" y="4731990"/>
            <a:ext cx="7323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D3CE4322-7539-4FF4-8B73-4EB9DFBED132}" type="slidenum">
              <a:rPr lang="nb-NO" sz="800" smtClean="0">
                <a:solidFill>
                  <a:srgbClr val="5C707A"/>
                </a:solidFill>
              </a:rPr>
              <a:pPr algn="r"/>
              <a:t>‹#›</a:t>
            </a:fld>
            <a:endParaRPr lang="nb-NO" sz="800" dirty="0">
              <a:solidFill>
                <a:srgbClr val="5C707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52596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5"/>
          <p:cNvSpPr txBox="1">
            <a:spLocks/>
          </p:cNvSpPr>
          <p:nvPr/>
        </p:nvSpPr>
        <p:spPr>
          <a:xfrm>
            <a:off x="7166932" y="4582171"/>
            <a:ext cx="1021080" cy="228600"/>
          </a:xfrm>
          <a:prstGeom prst="rect">
            <a:avLst/>
          </a:prstGeom>
        </p:spPr>
        <p:txBody>
          <a:bodyPr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nb-NO" dirty="0">
              <a:solidFill>
                <a:schemeClr val="tx2"/>
              </a:solidFill>
            </a:endParaRPr>
          </a:p>
        </p:txBody>
      </p:sp>
      <p:pic>
        <p:nvPicPr>
          <p:cNvPr id="12" name="Picture 11" descr="logo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77472" y="205737"/>
            <a:ext cx="1143000" cy="277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914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0" r:id="rId2"/>
    <p:sldLayoutId id="2147483659" r:id="rId3"/>
    <p:sldLayoutId id="2147483661" r:id="rId4"/>
    <p:sldLayoutId id="2147483662" r:id="rId5"/>
    <p:sldLayoutId id="2147483663" r:id="rId6"/>
    <p:sldLayoutId id="2147483664" r:id="rId7"/>
    <p:sldLayoutId id="2147483668" r:id="rId8"/>
    <p:sldLayoutId id="2147483652" r:id="rId9"/>
    <p:sldLayoutId id="2147483650" r:id="rId10"/>
    <p:sldLayoutId id="2147483666" r:id="rId11"/>
  </p:sldLayoutIdLst>
  <p:transition spd="slow"/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Ann.kristin.strandheim@husbanken.no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Bolig for velferd</a:t>
            </a:r>
            <a:br>
              <a:rPr lang="nb-NO" dirty="0" smtClean="0"/>
            </a:br>
            <a:r>
              <a:rPr lang="nb-NO" sz="28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en </a:t>
            </a:r>
            <a:r>
              <a:rPr lang="nb-NO" sz="28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særlig innsats overfor barnefamilier og unge</a:t>
            </a:r>
            <a:endParaRPr lang="nb-NO" sz="28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Undertit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 smtClean="0"/>
          </a:p>
          <a:p>
            <a:r>
              <a:rPr lang="nb-NO" dirty="0" smtClean="0"/>
              <a:t>Prosjektnettverk Finnmark, Alta 12. september 2018</a:t>
            </a:r>
          </a:p>
          <a:p>
            <a:r>
              <a:rPr lang="nb-NO" sz="2400" dirty="0" smtClean="0"/>
              <a:t>Ann Kristin Strandheim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55670886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bilde 3"/>
          <p:cNvPicPr>
            <a:picLocks noGrp="1" noChangeAspect="1"/>
          </p:cNvPicPr>
          <p:nvPr>
            <p:ph type="pic" sz="quarter" idx="1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2" b="3432"/>
          <a:stretch>
            <a:fillRect/>
          </a:stretch>
        </p:blipFill>
        <p:spPr>
          <a:xfrm>
            <a:off x="4557680" y="35953"/>
            <a:ext cx="4572000" cy="5143500"/>
          </a:xfrm>
        </p:spPr>
      </p:pic>
      <p:pic>
        <p:nvPicPr>
          <p:cNvPr id="5" name="Plassholder for innhold 4"/>
          <p:cNvPicPr>
            <a:picLocks noGrp="1" noChangeAspect="1"/>
          </p:cNvPicPr>
          <p:nvPr>
            <p:ph sz="quarter" idx="17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13" y="1682625"/>
            <a:ext cx="3889375" cy="1922713"/>
          </a:xfrm>
        </p:spPr>
      </p:pic>
      <p:sp>
        <p:nvSpPr>
          <p:cNvPr id="6" name="Ellipse 5"/>
          <p:cNvSpPr/>
          <p:nvPr/>
        </p:nvSpPr>
        <p:spPr>
          <a:xfrm>
            <a:off x="6372200" y="339502"/>
            <a:ext cx="1440160" cy="72008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7786745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050"/>
            <a:ext cx="9144000" cy="50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673240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91" y="771550"/>
            <a:ext cx="8679027" cy="3804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481030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quarter" idx="17"/>
          </p:nvPr>
        </p:nvSpPr>
        <p:spPr>
          <a:xfrm>
            <a:off x="341784" y="555526"/>
            <a:ext cx="5670376" cy="4176464"/>
          </a:xfrm>
        </p:spPr>
        <p:txBody>
          <a:bodyPr/>
          <a:lstStyle/>
          <a:p>
            <a:endParaRPr lang="nn-NO" dirty="0" smtClean="0"/>
          </a:p>
          <a:p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Hva</a:t>
            </a:r>
            <a:r>
              <a:rPr lang="nn-NO" dirty="0" smtClean="0"/>
              <a:t> har vi oppnådd i strategiperioden?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n-NO" dirty="0" smtClean="0"/>
              <a:t>Rekordhøy </a:t>
            </a:r>
            <a:r>
              <a:rPr lang="nn-NO" dirty="0" err="1" smtClean="0"/>
              <a:t>bosetting</a:t>
            </a:r>
            <a:r>
              <a:rPr lang="nn-NO" dirty="0" smtClean="0"/>
              <a:t> av </a:t>
            </a:r>
            <a:r>
              <a:rPr lang="nn-NO" dirty="0" err="1" smtClean="0"/>
              <a:t>flyktninger</a:t>
            </a:r>
            <a:endParaRPr lang="nn-NO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n-NO" dirty="0" smtClean="0"/>
              <a:t>Startlån: </a:t>
            </a:r>
            <a:r>
              <a:rPr lang="nn-NO" dirty="0" err="1" smtClean="0"/>
              <a:t>rekordhøyt</a:t>
            </a:r>
            <a:r>
              <a:rPr lang="nn-NO" dirty="0" smtClean="0"/>
              <a:t> utlånsbeløp i 2017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Rekordlavt antall bostedsløse</a:t>
            </a:r>
            <a:endParaRPr lang="nn-NO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n-NO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n-NO" dirty="0" smtClean="0"/>
          </a:p>
          <a:p>
            <a:endParaRPr lang="nn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4" y="3083809"/>
            <a:ext cx="9135112" cy="2059691"/>
          </a:xfrm>
          <a:prstGeom prst="rect">
            <a:avLst/>
          </a:prstGeom>
        </p:spPr>
      </p:pic>
      <p:sp>
        <p:nvSpPr>
          <p:cNvPr id="5" name="Plassholder for bilde 4"/>
          <p:cNvSpPr>
            <a:spLocks noGrp="1"/>
          </p:cNvSpPr>
          <p:nvPr>
            <p:ph type="pic" sz="quarter" idx="18"/>
          </p:nvPr>
        </p:nvSpPr>
        <p:spPr>
          <a:xfrm>
            <a:off x="5940152" y="0"/>
            <a:ext cx="3203848" cy="5143500"/>
          </a:xfrm>
        </p:spPr>
      </p:sp>
    </p:spTree>
    <p:extLst>
      <p:ext uri="{BB962C8B-B14F-4D97-AF65-F5344CB8AC3E}">
        <p14:creationId xmlns:p14="http://schemas.microsoft.com/office/powerpoint/2010/main" val="340047052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1"/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3" name="Plassholder for innhold 2"/>
          <p:cNvSpPr>
            <a:spLocks noGrp="1"/>
          </p:cNvSpPr>
          <p:nvPr>
            <p:ph sz="quarter" idx="17"/>
          </p:nvPr>
        </p:nvSpPr>
        <p:spPr>
          <a:xfrm>
            <a:off x="1418886" y="1242495"/>
            <a:ext cx="3597141" cy="3680218"/>
          </a:xfrm>
        </p:spPr>
        <p:txBody>
          <a:bodyPr/>
          <a:lstStyle/>
          <a:p>
            <a:endParaRPr lang="nb-NO"/>
          </a:p>
        </p:txBody>
      </p:sp>
      <p:pic>
        <p:nvPicPr>
          <p:cNvPr id="1026" name="Picture 2" descr="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58677"/>
            <a:ext cx="7991995" cy="448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9145660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bilde 3"/>
          <p:cNvPicPr>
            <a:picLocks noGrp="1" noChangeAspect="1"/>
          </p:cNvPicPr>
          <p:nvPr>
            <p:ph type="pic" sz="quarter" idx="1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89" r="20389"/>
          <a:stretch>
            <a:fillRect/>
          </a:stretch>
        </p:blipFill>
        <p:spPr/>
      </p:pic>
      <p:sp>
        <p:nvSpPr>
          <p:cNvPr id="3" name="Plassholder for innhold 2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Barn </a:t>
            </a:r>
            <a:r>
              <a:rPr lang="nb-NO" dirty="0"/>
              <a:t>trenger trygge </a:t>
            </a:r>
            <a:r>
              <a:rPr lang="nb-NO" dirty="0" smtClean="0"/>
              <a:t>boliger</a:t>
            </a:r>
            <a:br>
              <a:rPr lang="nb-NO" dirty="0" smtClean="0"/>
            </a:br>
            <a:endParaRPr lang="nb-NO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Dårligere boforhold i leid enn i eid bolig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Stor andel enslige forsørgere leier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Barn i kommunale utleieboliger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5178089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lassholder for bilde 1"/>
          <p:cNvPicPr>
            <a:picLocks noGrp="1" noChangeAspect="1"/>
          </p:cNvPicPr>
          <p:nvPr>
            <p:ph type="pic" sz="quarter" idx="1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89" r="20389"/>
          <a:stretch>
            <a:fillRect/>
          </a:stretch>
        </p:blipFill>
        <p:spPr/>
      </p:pic>
      <p:sp>
        <p:nvSpPr>
          <p:cNvPr id="9" name="Plassholder for innhold 8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pPr marL="457200" indent="-457200">
              <a:buFont typeface="Arial"/>
              <a:buAutoNum type="arabicPeriod"/>
            </a:pPr>
            <a:endParaRPr lang="nb-NO" sz="2000" dirty="0" smtClean="0"/>
          </a:p>
          <a:p>
            <a:pPr marL="457200" indent="-457200">
              <a:buFont typeface="Arial"/>
              <a:buAutoNum type="arabicPeriod"/>
            </a:pPr>
            <a:r>
              <a:rPr lang="nb-NO" sz="2000" dirty="0" smtClean="0"/>
              <a:t>Etablere arbeidsprosesser for helhetlig tilbud av boliger og bo- og oppfølgingstjenester for mennesker med rusmiddelavhengighet og psykiske lidelser som mangler eller risikerer å miste sin bolig</a:t>
            </a:r>
            <a:br>
              <a:rPr lang="nb-NO" sz="2000" dirty="0" smtClean="0"/>
            </a:br>
            <a:endParaRPr lang="nb-NO" sz="2000" dirty="0"/>
          </a:p>
          <a:p>
            <a:pPr marL="457200" indent="-457200">
              <a:buFont typeface="Arial"/>
              <a:buAutoNum type="arabicPeriod"/>
            </a:pPr>
            <a:r>
              <a:rPr lang="nb-NO" sz="2000" dirty="0" smtClean="0"/>
              <a:t>Tilrettelegge for at vanskeligstilte barnefamilier bor i en egnet bolig</a:t>
            </a:r>
            <a:endParaRPr lang="nb-NO" sz="2000" dirty="0"/>
          </a:p>
          <a:p>
            <a:pPr marL="457200" indent="-457200">
              <a:buAutoNum type="arabicPeriod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4503917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bilde 3"/>
          <p:cNvPicPr>
            <a:picLocks noGrp="1" noChangeAspect="1"/>
          </p:cNvPicPr>
          <p:nvPr>
            <p:ph type="pic" sz="quarter" idx="1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89" r="20389"/>
          <a:stretch>
            <a:fillRect/>
          </a:stretch>
        </p:blipFill>
        <p:spPr>
          <a:xfrm>
            <a:off x="4572328" y="0"/>
            <a:ext cx="4572000" cy="5143500"/>
          </a:xfrm>
        </p:spPr>
      </p:pic>
      <p:sp>
        <p:nvSpPr>
          <p:cNvPr id="3" name="Plassholder for innhold 2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nb-NO" dirty="0" err="1" smtClean="0"/>
              <a:t>Samskapingsprosjektet</a:t>
            </a:r>
            <a:r>
              <a:rPr lang="nb-NO" dirty="0" smtClean="0"/>
              <a:t> «En U-sving til bedre bolig i Larvik»: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Fra vanskeligstilt til ressurssterk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5831108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1"/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3" name="Plassholder for innhold 2"/>
          <p:cNvSpPr>
            <a:spLocks noGrp="1"/>
          </p:cNvSpPr>
          <p:nvPr>
            <p:ph sz="quarter" idx="17"/>
          </p:nvPr>
        </p:nvSpPr>
        <p:spPr>
          <a:xfrm>
            <a:off x="341784" y="555526"/>
            <a:ext cx="5670376" cy="4176464"/>
          </a:xfrm>
        </p:spPr>
        <p:txBody>
          <a:bodyPr/>
          <a:lstStyle/>
          <a:p>
            <a:r>
              <a:rPr lang="nb-NO" dirty="0" smtClean="0"/>
              <a:t>Takk for oppmerksomheten!</a:t>
            </a:r>
          </a:p>
          <a:p>
            <a:endParaRPr lang="nb-NO" dirty="0"/>
          </a:p>
          <a:p>
            <a:r>
              <a:rPr lang="nb-NO" dirty="0">
                <a:hlinkClick r:id="rId3"/>
              </a:rPr>
              <a:t>a</a:t>
            </a:r>
            <a:r>
              <a:rPr lang="nb-NO" dirty="0" smtClean="0">
                <a:hlinkClick r:id="rId3"/>
              </a:rPr>
              <a:t>nn.kristin.strandheim@husbanken.no</a:t>
            </a:r>
            <a:r>
              <a:rPr lang="nb-NO" dirty="0" smtClean="0"/>
              <a:t>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34764465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MAL_VEI">
  <a:themeElements>
    <a:clrScheme name="Husbanken">
      <a:dk1>
        <a:srgbClr val="2B4554"/>
      </a:dk1>
      <a:lt1>
        <a:sysClr val="window" lastClr="FFFFFF"/>
      </a:lt1>
      <a:dk2>
        <a:srgbClr val="5B6770"/>
      </a:dk2>
      <a:lt2>
        <a:srgbClr val="82B55D"/>
      </a:lt2>
      <a:accent1>
        <a:srgbClr val="9FA7AB"/>
      </a:accent1>
      <a:accent2>
        <a:srgbClr val="B8CCEA"/>
      </a:accent2>
      <a:accent3>
        <a:srgbClr val="DBE5F4"/>
      </a:accent3>
      <a:accent4>
        <a:srgbClr val="F47920"/>
      </a:accent4>
      <a:accent5>
        <a:srgbClr val="A49A85"/>
      </a:accent5>
      <a:accent6>
        <a:srgbClr val="C1DAAE"/>
      </a:accent6>
      <a:hlink>
        <a:srgbClr val="007BBE"/>
      </a:hlink>
      <a:folHlink>
        <a:srgbClr val="660099"/>
      </a:folHlink>
    </a:clrScheme>
    <a:fontScheme name="Husbanken tittel forside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1" id="{483AE12F-9E4F-4BE9-881A-B5B1F2323DD7}" vid="{2C8403C8-40DC-48C5-9C05-BAB3C179B313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1. PowerPoint mal Husbanken</Template>
  <TotalTime>1283</TotalTime>
  <Words>89</Words>
  <Application>Microsoft Office PowerPoint</Application>
  <PresentationFormat>Skjermfremvisning (16:9)</PresentationFormat>
  <Paragraphs>38</Paragraphs>
  <Slides>10</Slides>
  <Notes>10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3" baseType="lpstr">
      <vt:lpstr>Arial</vt:lpstr>
      <vt:lpstr>Calibri</vt:lpstr>
      <vt:lpstr>MAL_VEI</vt:lpstr>
      <vt:lpstr>Bolig for velferd en særlig innsats overfor barnefamilier og unge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>Husbanken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Ann Kristin Strandheim</dc:creator>
  <cp:lastModifiedBy>Ann Kristin Strandheim</cp:lastModifiedBy>
  <cp:revision>61</cp:revision>
  <cp:lastPrinted>2018-09-10T12:21:45Z</cp:lastPrinted>
  <dcterms:created xsi:type="dcterms:W3CDTF">2018-08-13T07:03:51Z</dcterms:created>
  <dcterms:modified xsi:type="dcterms:W3CDTF">2018-09-11T20:19:43Z</dcterms:modified>
</cp:coreProperties>
</file>