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84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15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766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64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8008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17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3392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047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22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529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74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011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DC08446-03AF-4D2B-BEF7-677AF8A8D24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72" y="4801717"/>
            <a:ext cx="2196228" cy="91328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6E735BAD-D12F-44F8-95D7-1C2AA6C63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6" b="33304"/>
          <a:stretch/>
        </p:blipFill>
        <p:spPr>
          <a:xfrm>
            <a:off x="3795103" y="5194040"/>
            <a:ext cx="3774478" cy="47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7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17586E55-BFE8-4151-B7C8-73C60AA90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949171"/>
              </p:ext>
            </p:extLst>
          </p:nvPr>
        </p:nvGraphicFramePr>
        <p:xfrm>
          <a:off x="862012" y="1757680"/>
          <a:ext cx="5248275" cy="167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34360">
                  <a:extLst>
                    <a:ext uri="{9D8B030D-6E8A-4147-A177-3AD203B41FA5}">
                      <a16:colId xmlns:a16="http://schemas.microsoft.com/office/drawing/2014/main" val="2884173087"/>
                    </a:ext>
                  </a:extLst>
                </a:gridCol>
                <a:gridCol w="2113915">
                  <a:extLst>
                    <a:ext uri="{9D8B030D-6E8A-4147-A177-3AD203B41FA5}">
                      <a16:colId xmlns:a16="http://schemas.microsoft.com/office/drawing/2014/main" val="23189112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0702307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C28AFD76-C647-4861-BBDC-72E107499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013" y="-1321834"/>
            <a:ext cx="8065670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6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6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6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Program for «søknadsverksted» hos Fylkesmannen 18.01.2019.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NB, endringer i tidspunkt kan påregnes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10.00 – 10.15 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Åpning ved fylkeslege Harald </a:t>
            </a:r>
            <a:r>
              <a:rPr kumimoji="0" lang="nb-NO" alt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Vallgårda</a:t>
            </a:r>
            <a:endParaRPr kumimoji="0" lang="nb-NO" alt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10.15 – 11.00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Kompetanse- og innovasjonstilskudd (Helsedirektoratet). Opptrappingsplanen for rehabilitering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 habilitering (helsedirektoratet) v/ Irene Hanssen og Irene </a:t>
            </a:r>
            <a:r>
              <a:rPr kumimoji="0" lang="nb-NO" alt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Imingen</a:t>
            </a:r>
            <a:endParaRPr kumimoji="0" lang="nb-NO" alt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11.00 – 11.15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pause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11.15 – 11.45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Tilskudd til utvikling av sosiale tjenester i Nav-kontoret, samt videreføring av boligsosiale prosjekter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 barnefattigdoms prosjekter (Arbeids- og velferdsdirektoratet)  v/ Bente N. Lindstad og Tone Huse </a:t>
            </a:r>
            <a:r>
              <a:rPr kumimoji="0" lang="nb-NO" altLang="nb-NO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Svesengen</a:t>
            </a:r>
            <a:endParaRPr kumimoji="0" lang="nb-NO" alt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11.45 – 12.00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Psykologer i helse- og omsorgstjenestene (Helsedirektoratet) v/ Hanne Flatebø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12.00 – 12.45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Lunsj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12.45 -  13.00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Informasjon om tilskuddsordninger på folkehelseområdet v/ Hanne Kjøsnes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13.00 – 13.45 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Tilskudd til voksne med langvarige og/eller sammensatte tjenestebehov (helsedirektoratet</a:t>
            </a:r>
            <a:r>
              <a:rPr kumimoji="0" lang="nb-NO" altLang="nb-NO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kapittel 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765 post 60)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 Kommunalt rusarbeid (helsedirektoratet, kapittel 765 post 62) v/ Arild Bækkevold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13.45 – 14.00</a:t>
            </a:r>
            <a:r>
              <a: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avslutning/spørsmål</a:t>
            </a: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473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160</Words>
  <Application>Microsoft Office PowerPoint</Application>
  <PresentationFormat>Skjermfremvisning (16:10)</PresentationFormat>
  <Paragraphs>40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Office-tema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Schrøder, Jan</dc:creator>
  <cp:lastModifiedBy>Bækkevold, Arild</cp:lastModifiedBy>
  <cp:revision>5</cp:revision>
  <dcterms:created xsi:type="dcterms:W3CDTF">2019-01-10T11:53:56Z</dcterms:created>
  <dcterms:modified xsi:type="dcterms:W3CDTF">2019-01-18T06:34:52Z</dcterms:modified>
</cp:coreProperties>
</file>