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380" userDrawn="1">
          <p15:clr>
            <a:srgbClr val="A4A3A4"/>
          </p15:clr>
        </p15:guide>
        <p15:guide id="2" pos="3940" userDrawn="1">
          <p15:clr>
            <a:srgbClr val="A4A3A4"/>
          </p15:clr>
        </p15:guide>
        <p15:guide id="3" orient="horz" pos="34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 snapToGrid="0">
      <p:cViewPr>
        <p:scale>
          <a:sx n="68" d="100"/>
          <a:sy n="68" d="100"/>
        </p:scale>
        <p:origin x="616" y="96"/>
      </p:cViewPr>
      <p:guideLst>
        <p:guide pos="6380"/>
        <p:guide pos="3940"/>
        <p:guide orient="horz" pos="34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1</a:t>
          </a:r>
        </a:p>
        <a:p>
          <a:r>
            <a:rPr lang="nb-NO" sz="1000" dirty="0"/>
            <a:t>helse, sosial, barnehage, opplæring, barnevern og familie</a:t>
          </a:r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2</a:t>
          </a:r>
        </a:p>
        <a:p>
          <a:r>
            <a:rPr lang="nb-NO" sz="1050" dirty="0"/>
            <a:t>miljøvern, landbruk og næringsutvikling</a:t>
          </a:r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3</a:t>
          </a:r>
        </a:p>
        <a:p>
          <a:r>
            <a:rPr lang="nb-NO" sz="1000" dirty="0"/>
            <a:t>beredskap, vergemål, justis, kommunal og regional samordning</a:t>
          </a:r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4</a:t>
          </a:r>
        </a:p>
        <a:p>
          <a:r>
            <a:rPr lang="nb-NO" sz="1050" dirty="0"/>
            <a:t>virksomhetsstyring og kommunikasjon</a:t>
          </a:r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Helse, sosial, barnehage, opplæring, barnevern og familie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Miljøvern, landbruk og næringsutvikling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Beredskap, vergemål, justis, kommunal og regional samordning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Virksomhetsstyring og kommunikasjon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9E64DC1F-672B-49C1-B66C-1414000629FF}">
      <dgm:prSet custT="1"/>
      <dgm:spPr/>
      <dgm:t>
        <a:bodyPr/>
        <a:lstStyle/>
        <a:p>
          <a:pPr algn="ctr"/>
          <a:r>
            <a:rPr lang="nb-NO" sz="900" dirty="0"/>
            <a:t>Barnehage og opplæring</a:t>
          </a:r>
        </a:p>
      </dgm:t>
    </dgm:pt>
    <dgm:pt modelId="{2EE74801-71E1-4ADE-8DAD-43D4635A0FFA}" type="parTrans" cxnId="{00CE875A-554F-440D-9608-7018E234E20F}">
      <dgm:prSet/>
      <dgm:spPr/>
      <dgm:t>
        <a:bodyPr/>
        <a:lstStyle/>
        <a:p>
          <a:endParaRPr lang="nb-NO"/>
        </a:p>
      </dgm:t>
    </dgm:pt>
    <dgm:pt modelId="{85483221-64C4-4CA2-8AC6-A913D5B1F305}" type="sibTrans" cxnId="{00CE875A-554F-440D-9608-7018E234E20F}">
      <dgm:prSet/>
      <dgm:spPr/>
      <dgm:t>
        <a:bodyPr/>
        <a:lstStyle/>
        <a:p>
          <a:endParaRPr lang="nb-NO"/>
        </a:p>
      </dgm:t>
    </dgm:pt>
    <dgm:pt modelId="{8B46BCB3-9871-4FAC-8864-FF461453ABAB}">
      <dgm:prSet custT="1"/>
      <dgm:spPr/>
      <dgm:t>
        <a:bodyPr/>
        <a:lstStyle/>
        <a:p>
          <a:pPr algn="ctr"/>
          <a:r>
            <a:rPr lang="nb-NO" sz="900" dirty="0"/>
            <a:t>Helse og omsorg</a:t>
          </a:r>
        </a:p>
      </dgm:t>
    </dgm:pt>
    <dgm:pt modelId="{9A4954C4-19B1-4AE0-8BF7-E71342749479}" type="parTrans" cxnId="{4C82CC4C-A8F7-46EF-938B-BF3D076A4FFC}">
      <dgm:prSet/>
      <dgm:spPr/>
      <dgm:t>
        <a:bodyPr/>
        <a:lstStyle/>
        <a:p>
          <a:endParaRPr lang="nb-NO"/>
        </a:p>
      </dgm:t>
    </dgm:pt>
    <dgm:pt modelId="{E2559A79-93DB-4A09-A600-34C36C7B8990}" type="sibTrans" cxnId="{4C82CC4C-A8F7-46EF-938B-BF3D076A4FFC}">
      <dgm:prSet/>
      <dgm:spPr/>
      <dgm:t>
        <a:bodyPr/>
        <a:lstStyle/>
        <a:p>
          <a:endParaRPr lang="nb-NO"/>
        </a:p>
      </dgm:t>
    </dgm:pt>
    <dgm:pt modelId="{F3FAB0EC-2EFE-4B82-A0F5-80D672030D4E}">
      <dgm:prSet custT="1"/>
      <dgm:spPr/>
      <dgm:t>
        <a:bodyPr/>
        <a:lstStyle/>
        <a:p>
          <a:pPr algn="ctr"/>
          <a:r>
            <a:rPr lang="nb-NO" sz="900" dirty="0"/>
            <a:t>Barnevern og familie</a:t>
          </a:r>
        </a:p>
      </dgm:t>
    </dgm:pt>
    <dgm:pt modelId="{57DC5134-19E6-4616-935A-F930F277E77A}" type="parTrans" cxnId="{0261C2AB-9357-49AE-B651-9C3806E03986}">
      <dgm:prSet/>
      <dgm:spPr/>
      <dgm:t>
        <a:bodyPr/>
        <a:lstStyle/>
        <a:p>
          <a:endParaRPr lang="nb-NO"/>
        </a:p>
      </dgm:t>
    </dgm:pt>
    <dgm:pt modelId="{A7717640-FD8E-4B25-95CA-52713E4E99F5}" type="sibTrans" cxnId="{0261C2AB-9357-49AE-B651-9C3806E03986}">
      <dgm:prSet/>
      <dgm:spPr/>
      <dgm:t>
        <a:bodyPr/>
        <a:lstStyle/>
        <a:p>
          <a:endParaRPr lang="nb-NO"/>
        </a:p>
      </dgm:t>
    </dgm:pt>
    <dgm:pt modelId="{75DB5BD8-C3A4-4756-B7CE-6A6512298477}">
      <dgm:prSet custT="1"/>
      <dgm:spPr/>
      <dgm:t>
        <a:bodyPr/>
        <a:lstStyle/>
        <a:p>
          <a:pPr algn="ctr"/>
          <a:r>
            <a:rPr lang="nb-NO" sz="900" dirty="0"/>
            <a:t>Jord og mat</a:t>
          </a:r>
        </a:p>
      </dgm:t>
    </dgm:pt>
    <dgm:pt modelId="{ACBB83F8-E9B9-4FAC-895D-167CF11EF099}" type="parTrans" cxnId="{2C68588F-9699-4370-9F27-572EC7057616}">
      <dgm:prSet/>
      <dgm:spPr/>
      <dgm:t>
        <a:bodyPr/>
        <a:lstStyle/>
        <a:p>
          <a:endParaRPr lang="nb-NO"/>
        </a:p>
      </dgm:t>
    </dgm:pt>
    <dgm:pt modelId="{6CF9E294-6E02-4177-85D9-5C57FDAD6DCF}" type="sibTrans" cxnId="{2C68588F-9699-4370-9F27-572EC7057616}">
      <dgm:prSet/>
      <dgm:spPr/>
      <dgm:t>
        <a:bodyPr/>
        <a:lstStyle/>
        <a:p>
          <a:endParaRPr lang="nb-NO"/>
        </a:p>
      </dgm:t>
    </dgm:pt>
    <dgm:pt modelId="{BB004931-FB7A-4722-A044-3E064B88D5E3}">
      <dgm:prSet custT="1"/>
      <dgm:spPr/>
      <dgm:t>
        <a:bodyPr/>
        <a:lstStyle/>
        <a:p>
          <a:pPr algn="ctr"/>
          <a:r>
            <a:rPr lang="nb-NO" sz="900" dirty="0"/>
            <a:t>Skog- og </a:t>
          </a:r>
          <a:r>
            <a:rPr lang="nb-NO" sz="900" dirty="0" err="1"/>
            <a:t>trebruk</a:t>
          </a:r>
          <a:endParaRPr lang="nb-NO" sz="900" dirty="0"/>
        </a:p>
      </dgm:t>
    </dgm:pt>
    <dgm:pt modelId="{15A72FFE-B452-4C90-A0EB-CC34E6A473AA}" type="parTrans" cxnId="{98A6998B-4C12-4C98-88A1-F249BFA4C052}">
      <dgm:prSet/>
      <dgm:spPr/>
      <dgm:t>
        <a:bodyPr/>
        <a:lstStyle/>
        <a:p>
          <a:endParaRPr lang="nb-NO"/>
        </a:p>
      </dgm:t>
    </dgm:pt>
    <dgm:pt modelId="{524BC8E2-7D8D-4773-AAB7-249EE78D3BEE}" type="sibTrans" cxnId="{98A6998B-4C12-4C98-88A1-F249BFA4C052}">
      <dgm:prSet/>
      <dgm:spPr/>
      <dgm:t>
        <a:bodyPr/>
        <a:lstStyle/>
        <a:p>
          <a:endParaRPr lang="nb-NO"/>
        </a:p>
      </dgm:t>
    </dgm:pt>
    <dgm:pt modelId="{22006AAA-A47D-494C-8775-C9D8FA095457}">
      <dgm:prSet custT="1"/>
      <dgm:spPr/>
      <dgm:t>
        <a:bodyPr/>
        <a:lstStyle/>
        <a:p>
          <a:pPr algn="ctr"/>
          <a:r>
            <a:rPr lang="nb-NO" sz="900" dirty="0"/>
            <a:t>Samfunnssikkerhet og beredskap</a:t>
          </a:r>
        </a:p>
      </dgm:t>
    </dgm:pt>
    <dgm:pt modelId="{E36D5A10-F501-4DDD-AED5-130A5D8C1D2C}" type="parTrans" cxnId="{3290688B-4DD3-40C9-97D6-F7BD64E209CF}">
      <dgm:prSet/>
      <dgm:spPr/>
      <dgm:t>
        <a:bodyPr/>
        <a:lstStyle/>
        <a:p>
          <a:endParaRPr lang="nb-NO"/>
        </a:p>
      </dgm:t>
    </dgm:pt>
    <dgm:pt modelId="{D164F481-D36B-40DA-9AF5-0943DE2AA1B9}" type="sibTrans" cxnId="{3290688B-4DD3-40C9-97D6-F7BD64E209CF}">
      <dgm:prSet/>
      <dgm:spPr/>
      <dgm:t>
        <a:bodyPr/>
        <a:lstStyle/>
        <a:p>
          <a:endParaRPr lang="nb-NO"/>
        </a:p>
      </dgm:t>
    </dgm:pt>
    <dgm:pt modelId="{107B4AD6-E221-4697-9792-20C964819541}">
      <dgm:prSet custT="1"/>
      <dgm:spPr/>
      <dgm:t>
        <a:bodyPr/>
        <a:lstStyle/>
        <a:p>
          <a:pPr algn="ctr"/>
          <a:r>
            <a:rPr lang="nb-NO" sz="900" dirty="0"/>
            <a:t>Vergemål</a:t>
          </a:r>
        </a:p>
      </dgm:t>
    </dgm:pt>
    <dgm:pt modelId="{9CDDA110-0282-4B73-BAE7-39DDB93E4CF6}" type="parTrans" cxnId="{A648EF98-C262-4844-A84B-00F227436B0F}">
      <dgm:prSet/>
      <dgm:spPr/>
      <dgm:t>
        <a:bodyPr/>
        <a:lstStyle/>
        <a:p>
          <a:endParaRPr lang="nb-NO"/>
        </a:p>
      </dgm:t>
    </dgm:pt>
    <dgm:pt modelId="{5C9265A7-455B-4223-8610-E479E7575BEC}" type="sibTrans" cxnId="{A648EF98-C262-4844-A84B-00F227436B0F}">
      <dgm:prSet/>
      <dgm:spPr/>
      <dgm:t>
        <a:bodyPr/>
        <a:lstStyle/>
        <a:p>
          <a:endParaRPr lang="nb-NO"/>
        </a:p>
      </dgm:t>
    </dgm:pt>
    <dgm:pt modelId="{32468B7D-8285-495A-9993-F3A119679601}">
      <dgm:prSet custT="1"/>
      <dgm:spPr/>
      <dgm:t>
        <a:bodyPr/>
        <a:lstStyle/>
        <a:p>
          <a:pPr algn="ctr"/>
          <a:r>
            <a:rPr lang="nb-NO" sz="900" dirty="0"/>
            <a:t>Juridisk enhet</a:t>
          </a:r>
        </a:p>
      </dgm:t>
    </dgm:pt>
    <dgm:pt modelId="{A9AFFEB5-F5B5-42F1-86C8-6E545229C358}" type="parTrans" cxnId="{E837CA40-238B-41D1-810A-FC82A09B4D81}">
      <dgm:prSet/>
      <dgm:spPr/>
      <dgm:t>
        <a:bodyPr/>
        <a:lstStyle/>
        <a:p>
          <a:endParaRPr lang="nb-NO"/>
        </a:p>
      </dgm:t>
    </dgm:pt>
    <dgm:pt modelId="{3B15CA53-34F9-4E85-BA7B-9326FD7A7F15}" type="sibTrans" cxnId="{E837CA40-238B-41D1-810A-FC82A09B4D81}">
      <dgm:prSet/>
      <dgm:spPr/>
      <dgm:t>
        <a:bodyPr/>
        <a:lstStyle/>
        <a:p>
          <a:endParaRPr lang="nb-NO"/>
        </a:p>
      </dgm:t>
    </dgm:pt>
    <dgm:pt modelId="{E0353EE4-59C3-4D77-9E2C-54C1371DF5E1}">
      <dgm:prSet custT="1"/>
      <dgm:spPr/>
      <dgm:t>
        <a:bodyPr/>
        <a:lstStyle/>
        <a:p>
          <a:pPr algn="ctr"/>
          <a:r>
            <a:rPr lang="nb-NO" sz="900" dirty="0"/>
            <a:t>Virksomhetsutvikling, styring og kommunikasjon</a:t>
          </a:r>
        </a:p>
      </dgm:t>
    </dgm:pt>
    <dgm:pt modelId="{D962012B-A854-44AA-856D-16B1C4C3DF26}" type="parTrans" cxnId="{B8776756-9BF4-48E7-BD88-0D2E902391B1}">
      <dgm:prSet/>
      <dgm:spPr/>
      <dgm:t>
        <a:bodyPr/>
        <a:lstStyle/>
        <a:p>
          <a:endParaRPr lang="nb-NO"/>
        </a:p>
      </dgm:t>
    </dgm:pt>
    <dgm:pt modelId="{1E32B75C-6D90-432B-877F-BB2F122E2A3E}" type="sibTrans" cxnId="{B8776756-9BF4-48E7-BD88-0D2E902391B1}">
      <dgm:prSet/>
      <dgm:spPr/>
      <dgm:t>
        <a:bodyPr/>
        <a:lstStyle/>
        <a:p>
          <a:endParaRPr lang="nb-NO"/>
        </a:p>
      </dgm:t>
    </dgm:pt>
    <dgm:pt modelId="{B599504E-6D5F-4A3D-9362-0EFCD89082FA}">
      <dgm:prSet custT="1"/>
      <dgm:spPr/>
      <dgm:t>
        <a:bodyPr/>
        <a:lstStyle/>
        <a:p>
          <a:pPr algn="ctr"/>
          <a:r>
            <a:rPr lang="nb-NO" sz="900" dirty="0"/>
            <a:t>Felles tjenester og drift</a:t>
          </a:r>
        </a:p>
      </dgm:t>
    </dgm:pt>
    <dgm:pt modelId="{72D853A5-24E0-4FC1-8EF4-07D5D3C824C5}" type="parTrans" cxnId="{CFA4ECD9-E009-40AB-AF8C-2BCCC2642D0E}">
      <dgm:prSet/>
      <dgm:spPr/>
      <dgm:t>
        <a:bodyPr/>
        <a:lstStyle/>
        <a:p>
          <a:endParaRPr lang="nb-NO"/>
        </a:p>
      </dgm:t>
    </dgm:pt>
    <dgm:pt modelId="{10D89764-2AA7-4D46-A7BB-94291C3CCDA6}" type="sibTrans" cxnId="{CFA4ECD9-E009-40AB-AF8C-2BCCC2642D0E}">
      <dgm:prSet/>
      <dgm:spPr/>
      <dgm:t>
        <a:bodyPr/>
        <a:lstStyle/>
        <a:p>
          <a:endParaRPr lang="nb-NO"/>
        </a:p>
      </dgm:t>
    </dgm:pt>
    <dgm:pt modelId="{1C6A1F89-8827-4CF6-96CD-2C013E5ACDC0}">
      <dgm:prSet custT="1"/>
      <dgm:spPr/>
      <dgm:t>
        <a:bodyPr/>
        <a:lstStyle/>
        <a:p>
          <a:r>
            <a:rPr lang="nb-NO" sz="900" dirty="0"/>
            <a:t>Sosial</a:t>
          </a:r>
        </a:p>
      </dgm:t>
    </dgm:pt>
    <dgm:pt modelId="{47ABC653-7F10-4C2F-AE28-AFE6AE4CDE82}" type="parTrans" cxnId="{EEEDBF34-80A8-44ED-87A0-2E545E6E8104}">
      <dgm:prSet/>
      <dgm:spPr/>
      <dgm:t>
        <a:bodyPr/>
        <a:lstStyle/>
        <a:p>
          <a:endParaRPr lang="nb-NO"/>
        </a:p>
      </dgm:t>
    </dgm:pt>
    <dgm:pt modelId="{288A9B4B-4436-4996-A4D9-F3B42982E201}" type="sibTrans" cxnId="{EEEDBF34-80A8-44ED-87A0-2E545E6E8104}">
      <dgm:prSet/>
      <dgm:spPr/>
      <dgm:t>
        <a:bodyPr/>
        <a:lstStyle/>
        <a:p>
          <a:endParaRPr lang="nb-NO"/>
        </a:p>
      </dgm:t>
    </dgm:pt>
    <dgm:pt modelId="{92471CE8-6F64-4AFF-B34D-8BE8312BBD09}">
      <dgm:prSet custT="1"/>
      <dgm:spPr/>
      <dgm:t>
        <a:bodyPr/>
        <a:lstStyle/>
        <a:p>
          <a:r>
            <a:rPr lang="nb-NO" sz="900" dirty="0"/>
            <a:t>Vannforvaltning og forurensning</a:t>
          </a:r>
        </a:p>
      </dgm:t>
    </dgm:pt>
    <dgm:pt modelId="{EDDD6797-EB6D-438E-B656-A2FC0655D091}" type="parTrans" cxnId="{AAC78E72-1986-4D0A-AFFA-532E7348D81F}">
      <dgm:prSet/>
      <dgm:spPr/>
      <dgm:t>
        <a:bodyPr/>
        <a:lstStyle/>
        <a:p>
          <a:endParaRPr lang="nb-NO"/>
        </a:p>
      </dgm:t>
    </dgm:pt>
    <dgm:pt modelId="{2191B814-381C-45B7-AD12-64BC5045FF1D}" type="sibTrans" cxnId="{AAC78E72-1986-4D0A-AFFA-532E7348D81F}">
      <dgm:prSet/>
      <dgm:spPr/>
      <dgm:t>
        <a:bodyPr/>
        <a:lstStyle/>
        <a:p>
          <a:endParaRPr lang="nb-NO"/>
        </a:p>
      </dgm:t>
    </dgm:pt>
    <dgm:pt modelId="{377267B1-1E26-430B-B094-8A9453AF7BA6}">
      <dgm:prSet custT="1"/>
      <dgm:spPr/>
      <dgm:t>
        <a:bodyPr/>
        <a:lstStyle/>
        <a:p>
          <a:r>
            <a:rPr lang="nb-NO" sz="900" dirty="0"/>
            <a:t>Naturmangfold og verneområder</a:t>
          </a:r>
        </a:p>
      </dgm:t>
    </dgm:pt>
    <dgm:pt modelId="{6E97315C-486E-488A-8FA6-CA976997F059}" type="parTrans" cxnId="{F3506973-ED73-452C-9FDD-DBAB4209303A}">
      <dgm:prSet/>
      <dgm:spPr/>
      <dgm:t>
        <a:bodyPr/>
        <a:lstStyle/>
        <a:p>
          <a:endParaRPr lang="nb-NO"/>
        </a:p>
      </dgm:t>
    </dgm:pt>
    <dgm:pt modelId="{15B6A562-2545-408C-A954-B06EFC054256}" type="sibTrans" cxnId="{F3506973-ED73-452C-9FDD-DBAB4209303A}">
      <dgm:prSet/>
      <dgm:spPr/>
      <dgm:t>
        <a:bodyPr/>
        <a:lstStyle/>
        <a:p>
          <a:endParaRPr lang="nb-NO"/>
        </a:p>
      </dgm:t>
    </dgm:pt>
    <dgm:pt modelId="{80DAA843-ADB0-4788-ABC9-3E65DDDDF7F7}">
      <dgm:prSet custT="1"/>
      <dgm:spPr/>
      <dgm:t>
        <a:bodyPr/>
        <a:lstStyle/>
        <a:p>
          <a:r>
            <a:rPr lang="nb-NO" sz="900" dirty="0"/>
            <a:t>Areal og klima</a:t>
          </a:r>
        </a:p>
      </dgm:t>
    </dgm:pt>
    <dgm:pt modelId="{41804451-4AC8-4FF5-8D47-0B27C94588E0}" type="parTrans" cxnId="{3B40B653-797F-4F71-90BB-D899FA3CF180}">
      <dgm:prSet/>
      <dgm:spPr/>
      <dgm:t>
        <a:bodyPr/>
        <a:lstStyle/>
        <a:p>
          <a:endParaRPr lang="nb-NO"/>
        </a:p>
      </dgm:t>
    </dgm:pt>
    <dgm:pt modelId="{BBE9BD5B-00D0-4460-82E3-984F725795FB}" type="sibTrans" cxnId="{3B40B653-797F-4F71-90BB-D899FA3CF180}">
      <dgm:prSet/>
      <dgm:spPr/>
      <dgm:t>
        <a:bodyPr/>
        <a:lstStyle/>
        <a:p>
          <a:endParaRPr lang="nb-NO"/>
        </a:p>
      </dgm:t>
    </dgm:pt>
    <dgm:pt modelId="{47A112C8-2A9D-43A2-B06C-7B58B566C087}">
      <dgm:prSet custT="1"/>
      <dgm:spPr/>
      <dgm:t>
        <a:bodyPr/>
        <a:lstStyle/>
        <a:p>
          <a:r>
            <a:rPr lang="nb-NO" sz="900" dirty="0"/>
            <a:t>Kommunal og regional samordning</a:t>
          </a:r>
        </a:p>
      </dgm:t>
    </dgm:pt>
    <dgm:pt modelId="{54681513-0E3E-4DEA-9314-2C5B7680A58C}" type="parTrans" cxnId="{72B04B04-FAD8-4FA0-8D7D-A217567A8DE3}">
      <dgm:prSet/>
      <dgm:spPr/>
      <dgm:t>
        <a:bodyPr/>
        <a:lstStyle/>
        <a:p>
          <a:endParaRPr lang="nb-NO"/>
        </a:p>
      </dgm:t>
    </dgm:pt>
    <dgm:pt modelId="{E633DBF6-E7BC-40E8-AE07-4A11BD5F79D7}" type="sibTrans" cxnId="{72B04B04-FAD8-4FA0-8D7D-A217567A8DE3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3F1C2BB-3FD3-4CC4-9712-03150EDFD366}" type="pres">
      <dgm:prSet presAssocID="{2EE74801-71E1-4ADE-8DAD-43D4635A0FFA}" presName="Name37" presStyleLbl="parChTrans1D3" presStyleIdx="0" presStyleCnt="15"/>
      <dgm:spPr/>
    </dgm:pt>
    <dgm:pt modelId="{A0D3D68C-E802-48E2-A2C3-5938D4F34449}" type="pres">
      <dgm:prSet presAssocID="{9E64DC1F-672B-49C1-B66C-1414000629FF}" presName="hierRoot2" presStyleCnt="0">
        <dgm:presLayoutVars>
          <dgm:hierBranch val="init"/>
        </dgm:presLayoutVars>
      </dgm:prSet>
      <dgm:spPr/>
    </dgm:pt>
    <dgm:pt modelId="{D1D398F9-BCEC-4CE7-AEE3-D106DE145F95}" type="pres">
      <dgm:prSet presAssocID="{9E64DC1F-672B-49C1-B66C-1414000629FF}" presName="rootComposite" presStyleCnt="0"/>
      <dgm:spPr/>
    </dgm:pt>
    <dgm:pt modelId="{553631B5-CBD2-4A84-8241-4CFEDA684922}" type="pres">
      <dgm:prSet presAssocID="{9E64DC1F-672B-49C1-B66C-1414000629FF}" presName="rootText" presStyleLbl="node3" presStyleIdx="0" presStyleCnt="15" custScaleY="66232">
        <dgm:presLayoutVars>
          <dgm:chPref val="3"/>
        </dgm:presLayoutVars>
      </dgm:prSet>
      <dgm:spPr/>
    </dgm:pt>
    <dgm:pt modelId="{D081F199-C51D-4286-AE79-B9CA09B24249}" type="pres">
      <dgm:prSet presAssocID="{9E64DC1F-672B-49C1-B66C-1414000629FF}" presName="rootConnector" presStyleLbl="node3" presStyleIdx="0" presStyleCnt="15"/>
      <dgm:spPr/>
    </dgm:pt>
    <dgm:pt modelId="{FC20E947-AF59-4357-9823-49AAF5E6DD81}" type="pres">
      <dgm:prSet presAssocID="{9E64DC1F-672B-49C1-B66C-1414000629FF}" presName="hierChild4" presStyleCnt="0"/>
      <dgm:spPr/>
    </dgm:pt>
    <dgm:pt modelId="{CCF33E07-5145-47F6-9D6C-CD26B20FF880}" type="pres">
      <dgm:prSet presAssocID="{9E64DC1F-672B-49C1-B66C-1414000629FF}" presName="hierChild5" presStyleCnt="0"/>
      <dgm:spPr/>
    </dgm:pt>
    <dgm:pt modelId="{5FA58794-42C6-47D6-B783-B6B4DB58EAAC}" type="pres">
      <dgm:prSet presAssocID="{9A4954C4-19B1-4AE0-8BF7-E71342749479}" presName="Name37" presStyleLbl="parChTrans1D3" presStyleIdx="1" presStyleCnt="15"/>
      <dgm:spPr/>
    </dgm:pt>
    <dgm:pt modelId="{E9D6CCEF-B8A0-4520-BC5D-CC91E3203B8C}" type="pres">
      <dgm:prSet presAssocID="{8B46BCB3-9871-4FAC-8864-FF461453ABAB}" presName="hierRoot2" presStyleCnt="0">
        <dgm:presLayoutVars>
          <dgm:hierBranch val="init"/>
        </dgm:presLayoutVars>
      </dgm:prSet>
      <dgm:spPr/>
    </dgm:pt>
    <dgm:pt modelId="{2E5D80D1-38C5-4931-B879-99F36696858A}" type="pres">
      <dgm:prSet presAssocID="{8B46BCB3-9871-4FAC-8864-FF461453ABAB}" presName="rootComposite" presStyleCnt="0"/>
      <dgm:spPr/>
    </dgm:pt>
    <dgm:pt modelId="{F13E7E48-981B-43A9-9979-E605E6B970F9}" type="pres">
      <dgm:prSet presAssocID="{8B46BCB3-9871-4FAC-8864-FF461453ABAB}" presName="rootText" presStyleLbl="node3" presStyleIdx="1" presStyleCnt="15" custScaleY="66232">
        <dgm:presLayoutVars>
          <dgm:chPref val="3"/>
        </dgm:presLayoutVars>
      </dgm:prSet>
      <dgm:spPr/>
    </dgm:pt>
    <dgm:pt modelId="{6F0A6178-D3C6-4969-A72F-E0B3F5536A65}" type="pres">
      <dgm:prSet presAssocID="{8B46BCB3-9871-4FAC-8864-FF461453ABAB}" presName="rootConnector" presStyleLbl="node3" presStyleIdx="1" presStyleCnt="15"/>
      <dgm:spPr/>
    </dgm:pt>
    <dgm:pt modelId="{C62B1325-2860-4BBB-9B8E-52E197A8EC5F}" type="pres">
      <dgm:prSet presAssocID="{8B46BCB3-9871-4FAC-8864-FF461453ABAB}" presName="hierChild4" presStyleCnt="0"/>
      <dgm:spPr/>
    </dgm:pt>
    <dgm:pt modelId="{DA1B0158-5636-40A5-95AE-270D127BD220}" type="pres">
      <dgm:prSet presAssocID="{8B46BCB3-9871-4FAC-8864-FF461453ABAB}" presName="hierChild5" presStyleCnt="0"/>
      <dgm:spPr/>
    </dgm:pt>
    <dgm:pt modelId="{5F6EB147-1DD8-4327-8878-CEDCB30BE517}" type="pres">
      <dgm:prSet presAssocID="{57DC5134-19E6-4616-935A-F930F277E77A}" presName="Name37" presStyleLbl="parChTrans1D3" presStyleIdx="2" presStyleCnt="15"/>
      <dgm:spPr/>
    </dgm:pt>
    <dgm:pt modelId="{FB6A465C-9A24-47BA-BE80-F171242FC4B3}" type="pres">
      <dgm:prSet presAssocID="{F3FAB0EC-2EFE-4B82-A0F5-80D672030D4E}" presName="hierRoot2" presStyleCnt="0">
        <dgm:presLayoutVars>
          <dgm:hierBranch val="init"/>
        </dgm:presLayoutVars>
      </dgm:prSet>
      <dgm:spPr/>
    </dgm:pt>
    <dgm:pt modelId="{F67674EC-E617-40AA-8855-2DF82D431497}" type="pres">
      <dgm:prSet presAssocID="{F3FAB0EC-2EFE-4B82-A0F5-80D672030D4E}" presName="rootComposite" presStyleCnt="0"/>
      <dgm:spPr/>
    </dgm:pt>
    <dgm:pt modelId="{838C790D-277C-4318-B19C-4E18F5216499}" type="pres">
      <dgm:prSet presAssocID="{F3FAB0EC-2EFE-4B82-A0F5-80D672030D4E}" presName="rootText" presStyleLbl="node3" presStyleIdx="2" presStyleCnt="15" custScaleY="66232">
        <dgm:presLayoutVars>
          <dgm:chPref val="3"/>
        </dgm:presLayoutVars>
      </dgm:prSet>
      <dgm:spPr/>
    </dgm:pt>
    <dgm:pt modelId="{03D7907E-B3FC-4860-BDFF-CBE51089CF17}" type="pres">
      <dgm:prSet presAssocID="{F3FAB0EC-2EFE-4B82-A0F5-80D672030D4E}" presName="rootConnector" presStyleLbl="node3" presStyleIdx="2" presStyleCnt="15"/>
      <dgm:spPr/>
    </dgm:pt>
    <dgm:pt modelId="{2A9A4F41-D2DE-426C-8FC3-D783143BA2F3}" type="pres">
      <dgm:prSet presAssocID="{F3FAB0EC-2EFE-4B82-A0F5-80D672030D4E}" presName="hierChild4" presStyleCnt="0"/>
      <dgm:spPr/>
    </dgm:pt>
    <dgm:pt modelId="{F2F232A1-F3D4-40B1-84B4-22FB96231C73}" type="pres">
      <dgm:prSet presAssocID="{F3FAB0EC-2EFE-4B82-A0F5-80D672030D4E}" presName="hierChild5" presStyleCnt="0"/>
      <dgm:spPr/>
    </dgm:pt>
    <dgm:pt modelId="{06272699-FF4F-4744-8319-2540627A1474}" type="pres">
      <dgm:prSet presAssocID="{47ABC653-7F10-4C2F-AE28-AFE6AE4CDE82}" presName="Name37" presStyleLbl="parChTrans1D3" presStyleIdx="3" presStyleCnt="15"/>
      <dgm:spPr/>
    </dgm:pt>
    <dgm:pt modelId="{BFB618F8-0400-433A-8CD4-FFCEB22FC96C}" type="pres">
      <dgm:prSet presAssocID="{1C6A1F89-8827-4CF6-96CD-2C013E5ACDC0}" presName="hierRoot2" presStyleCnt="0">
        <dgm:presLayoutVars>
          <dgm:hierBranch val="init"/>
        </dgm:presLayoutVars>
      </dgm:prSet>
      <dgm:spPr/>
    </dgm:pt>
    <dgm:pt modelId="{50E5994F-CDA5-402F-89B7-348628C3B3D1}" type="pres">
      <dgm:prSet presAssocID="{1C6A1F89-8827-4CF6-96CD-2C013E5ACDC0}" presName="rootComposite" presStyleCnt="0"/>
      <dgm:spPr/>
    </dgm:pt>
    <dgm:pt modelId="{3B134F16-F973-42D5-AE06-11E401390740}" type="pres">
      <dgm:prSet presAssocID="{1C6A1F89-8827-4CF6-96CD-2C013E5ACDC0}" presName="rootText" presStyleLbl="node3" presStyleIdx="3" presStyleCnt="15" custScaleY="66232">
        <dgm:presLayoutVars>
          <dgm:chPref val="3"/>
        </dgm:presLayoutVars>
      </dgm:prSet>
      <dgm:spPr/>
    </dgm:pt>
    <dgm:pt modelId="{6A607EDD-4517-4400-8A52-2C75FE988E94}" type="pres">
      <dgm:prSet presAssocID="{1C6A1F89-8827-4CF6-96CD-2C013E5ACDC0}" presName="rootConnector" presStyleLbl="node3" presStyleIdx="3" presStyleCnt="15"/>
      <dgm:spPr/>
    </dgm:pt>
    <dgm:pt modelId="{966E5734-114A-4C65-B9C9-A9C525F0B85A}" type="pres">
      <dgm:prSet presAssocID="{1C6A1F89-8827-4CF6-96CD-2C013E5ACDC0}" presName="hierChild4" presStyleCnt="0"/>
      <dgm:spPr/>
    </dgm:pt>
    <dgm:pt modelId="{510F76B3-E980-45AD-85FC-D35EB66DCC26}" type="pres">
      <dgm:prSet presAssocID="{1C6A1F89-8827-4CF6-96CD-2C013E5ACDC0}" presName="hierChild5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FB082140-D1BA-4FB2-8CF4-BF2166A2BB71}" type="pres">
      <dgm:prSet presAssocID="{ACBB83F8-E9B9-4FAC-895D-167CF11EF099}" presName="Name37" presStyleLbl="parChTrans1D3" presStyleIdx="4" presStyleCnt="15"/>
      <dgm:spPr/>
    </dgm:pt>
    <dgm:pt modelId="{9A048E1B-93F7-4575-80F0-32C0E2F5AFC8}" type="pres">
      <dgm:prSet presAssocID="{75DB5BD8-C3A4-4756-B7CE-6A6512298477}" presName="hierRoot2" presStyleCnt="0">
        <dgm:presLayoutVars>
          <dgm:hierBranch val="init"/>
        </dgm:presLayoutVars>
      </dgm:prSet>
      <dgm:spPr/>
    </dgm:pt>
    <dgm:pt modelId="{006823F7-A764-4AAC-B112-76FA221AF44D}" type="pres">
      <dgm:prSet presAssocID="{75DB5BD8-C3A4-4756-B7CE-6A6512298477}" presName="rootComposite" presStyleCnt="0"/>
      <dgm:spPr/>
    </dgm:pt>
    <dgm:pt modelId="{FF9BC0BE-EDB8-40F1-8B24-627FF34A5A2F}" type="pres">
      <dgm:prSet presAssocID="{75DB5BD8-C3A4-4756-B7CE-6A6512298477}" presName="rootText" presStyleLbl="node3" presStyleIdx="4" presStyleCnt="15" custScaleY="66232">
        <dgm:presLayoutVars>
          <dgm:chPref val="3"/>
        </dgm:presLayoutVars>
      </dgm:prSet>
      <dgm:spPr/>
    </dgm:pt>
    <dgm:pt modelId="{2CB855CF-56DE-4CA2-B4F1-2022331691CB}" type="pres">
      <dgm:prSet presAssocID="{75DB5BD8-C3A4-4756-B7CE-6A6512298477}" presName="rootConnector" presStyleLbl="node3" presStyleIdx="4" presStyleCnt="15"/>
      <dgm:spPr/>
    </dgm:pt>
    <dgm:pt modelId="{3B96C482-58DA-4514-A0DD-672350039A38}" type="pres">
      <dgm:prSet presAssocID="{75DB5BD8-C3A4-4756-B7CE-6A6512298477}" presName="hierChild4" presStyleCnt="0"/>
      <dgm:spPr/>
    </dgm:pt>
    <dgm:pt modelId="{37BD4219-1A13-4288-B692-24A30B59E812}" type="pres">
      <dgm:prSet presAssocID="{75DB5BD8-C3A4-4756-B7CE-6A6512298477}" presName="hierChild5" presStyleCnt="0"/>
      <dgm:spPr/>
    </dgm:pt>
    <dgm:pt modelId="{A827BD6F-D553-46F4-9772-B96E1C19EA4D}" type="pres">
      <dgm:prSet presAssocID="{15A72FFE-B452-4C90-A0EB-CC34E6A473AA}" presName="Name37" presStyleLbl="parChTrans1D3" presStyleIdx="5" presStyleCnt="15"/>
      <dgm:spPr/>
    </dgm:pt>
    <dgm:pt modelId="{A36EC881-B8BD-4151-B91E-8A2C64F010F8}" type="pres">
      <dgm:prSet presAssocID="{BB004931-FB7A-4722-A044-3E064B88D5E3}" presName="hierRoot2" presStyleCnt="0">
        <dgm:presLayoutVars>
          <dgm:hierBranch val="init"/>
        </dgm:presLayoutVars>
      </dgm:prSet>
      <dgm:spPr/>
    </dgm:pt>
    <dgm:pt modelId="{564B6B07-E2F9-47F8-9FC2-A7D8FBD973AF}" type="pres">
      <dgm:prSet presAssocID="{BB004931-FB7A-4722-A044-3E064B88D5E3}" presName="rootComposite" presStyleCnt="0"/>
      <dgm:spPr/>
    </dgm:pt>
    <dgm:pt modelId="{A31324D4-E64F-4E57-96FD-598ACBBACD19}" type="pres">
      <dgm:prSet presAssocID="{BB004931-FB7A-4722-A044-3E064B88D5E3}" presName="rootText" presStyleLbl="node3" presStyleIdx="5" presStyleCnt="15" custScaleY="66232">
        <dgm:presLayoutVars>
          <dgm:chPref val="3"/>
        </dgm:presLayoutVars>
      </dgm:prSet>
      <dgm:spPr/>
    </dgm:pt>
    <dgm:pt modelId="{452CB0CB-CC04-4811-AB62-A3CB8C0061D7}" type="pres">
      <dgm:prSet presAssocID="{BB004931-FB7A-4722-A044-3E064B88D5E3}" presName="rootConnector" presStyleLbl="node3" presStyleIdx="5" presStyleCnt="15"/>
      <dgm:spPr/>
    </dgm:pt>
    <dgm:pt modelId="{E748E94E-5D48-4D8E-A775-5B7D8297B5BE}" type="pres">
      <dgm:prSet presAssocID="{BB004931-FB7A-4722-A044-3E064B88D5E3}" presName="hierChild4" presStyleCnt="0"/>
      <dgm:spPr/>
    </dgm:pt>
    <dgm:pt modelId="{F9CF94D4-858E-4154-9760-AB86F9373BF0}" type="pres">
      <dgm:prSet presAssocID="{BB004931-FB7A-4722-A044-3E064B88D5E3}" presName="hierChild5" presStyleCnt="0"/>
      <dgm:spPr/>
    </dgm:pt>
    <dgm:pt modelId="{06B4E443-2D90-4B31-98AC-0E9FF95E82AB}" type="pres">
      <dgm:prSet presAssocID="{EDDD6797-EB6D-438E-B656-A2FC0655D091}" presName="Name37" presStyleLbl="parChTrans1D3" presStyleIdx="6" presStyleCnt="15"/>
      <dgm:spPr/>
    </dgm:pt>
    <dgm:pt modelId="{97AC11AD-BB52-49D6-97E3-30B463E22E7D}" type="pres">
      <dgm:prSet presAssocID="{92471CE8-6F64-4AFF-B34D-8BE8312BBD09}" presName="hierRoot2" presStyleCnt="0">
        <dgm:presLayoutVars>
          <dgm:hierBranch val="init"/>
        </dgm:presLayoutVars>
      </dgm:prSet>
      <dgm:spPr/>
    </dgm:pt>
    <dgm:pt modelId="{5A67C551-092C-4DD6-B8B0-07495430EBE9}" type="pres">
      <dgm:prSet presAssocID="{92471CE8-6F64-4AFF-B34D-8BE8312BBD09}" presName="rootComposite" presStyleCnt="0"/>
      <dgm:spPr/>
    </dgm:pt>
    <dgm:pt modelId="{87DBCEA4-0A31-47D1-8DE3-8EE2DAA4E0BC}" type="pres">
      <dgm:prSet presAssocID="{92471CE8-6F64-4AFF-B34D-8BE8312BBD09}" presName="rootText" presStyleLbl="node3" presStyleIdx="6" presStyleCnt="15" custScaleY="66232">
        <dgm:presLayoutVars>
          <dgm:chPref val="3"/>
        </dgm:presLayoutVars>
      </dgm:prSet>
      <dgm:spPr/>
    </dgm:pt>
    <dgm:pt modelId="{C8F3D424-B1C0-4A1C-9B68-2DA62890CA0F}" type="pres">
      <dgm:prSet presAssocID="{92471CE8-6F64-4AFF-B34D-8BE8312BBD09}" presName="rootConnector" presStyleLbl="node3" presStyleIdx="6" presStyleCnt="15"/>
      <dgm:spPr/>
    </dgm:pt>
    <dgm:pt modelId="{EA4D4B3F-1565-4543-A433-8F663E483091}" type="pres">
      <dgm:prSet presAssocID="{92471CE8-6F64-4AFF-B34D-8BE8312BBD09}" presName="hierChild4" presStyleCnt="0"/>
      <dgm:spPr/>
    </dgm:pt>
    <dgm:pt modelId="{F600D021-1345-46A6-B173-404D95C5D449}" type="pres">
      <dgm:prSet presAssocID="{92471CE8-6F64-4AFF-B34D-8BE8312BBD09}" presName="hierChild5" presStyleCnt="0"/>
      <dgm:spPr/>
    </dgm:pt>
    <dgm:pt modelId="{CE62C234-87AF-4752-8440-71F43EE457C8}" type="pres">
      <dgm:prSet presAssocID="{6E97315C-486E-488A-8FA6-CA976997F059}" presName="Name37" presStyleLbl="parChTrans1D3" presStyleIdx="7" presStyleCnt="15"/>
      <dgm:spPr/>
    </dgm:pt>
    <dgm:pt modelId="{6A278182-5CC2-45B2-8E61-87AB956E0E23}" type="pres">
      <dgm:prSet presAssocID="{377267B1-1E26-430B-B094-8A9453AF7BA6}" presName="hierRoot2" presStyleCnt="0">
        <dgm:presLayoutVars>
          <dgm:hierBranch val="init"/>
        </dgm:presLayoutVars>
      </dgm:prSet>
      <dgm:spPr/>
    </dgm:pt>
    <dgm:pt modelId="{1C8EE591-7F7C-487A-A456-8E60AE97FAA9}" type="pres">
      <dgm:prSet presAssocID="{377267B1-1E26-430B-B094-8A9453AF7BA6}" presName="rootComposite" presStyleCnt="0"/>
      <dgm:spPr/>
    </dgm:pt>
    <dgm:pt modelId="{073E3671-04EC-49D9-9F34-03B08B211090}" type="pres">
      <dgm:prSet presAssocID="{377267B1-1E26-430B-B094-8A9453AF7BA6}" presName="rootText" presStyleLbl="node3" presStyleIdx="7" presStyleCnt="15" custScaleY="66232">
        <dgm:presLayoutVars>
          <dgm:chPref val="3"/>
        </dgm:presLayoutVars>
      </dgm:prSet>
      <dgm:spPr/>
    </dgm:pt>
    <dgm:pt modelId="{3586EEF3-6E55-452B-84C2-EF246FC5D9CF}" type="pres">
      <dgm:prSet presAssocID="{377267B1-1E26-430B-B094-8A9453AF7BA6}" presName="rootConnector" presStyleLbl="node3" presStyleIdx="7" presStyleCnt="15"/>
      <dgm:spPr/>
    </dgm:pt>
    <dgm:pt modelId="{408D7E6B-EF68-4789-9F3F-F529074CDA97}" type="pres">
      <dgm:prSet presAssocID="{377267B1-1E26-430B-B094-8A9453AF7BA6}" presName="hierChild4" presStyleCnt="0"/>
      <dgm:spPr/>
    </dgm:pt>
    <dgm:pt modelId="{BB6B40A8-8DB0-4250-A334-A9311E7B82A6}" type="pres">
      <dgm:prSet presAssocID="{377267B1-1E26-430B-B094-8A9453AF7BA6}" presName="hierChild5" presStyleCnt="0"/>
      <dgm:spPr/>
    </dgm:pt>
    <dgm:pt modelId="{3378565C-5A4A-49D2-AC18-9C034B9F53E4}" type="pres">
      <dgm:prSet presAssocID="{41804451-4AC8-4FF5-8D47-0B27C94588E0}" presName="Name37" presStyleLbl="parChTrans1D3" presStyleIdx="8" presStyleCnt="15"/>
      <dgm:spPr/>
    </dgm:pt>
    <dgm:pt modelId="{1FC710B8-A7BB-486E-BD4C-1525B2D7FB50}" type="pres">
      <dgm:prSet presAssocID="{80DAA843-ADB0-4788-ABC9-3E65DDDDF7F7}" presName="hierRoot2" presStyleCnt="0">
        <dgm:presLayoutVars>
          <dgm:hierBranch val="init"/>
        </dgm:presLayoutVars>
      </dgm:prSet>
      <dgm:spPr/>
    </dgm:pt>
    <dgm:pt modelId="{3816374E-A92E-4F32-A806-D3DB6C6CC2A3}" type="pres">
      <dgm:prSet presAssocID="{80DAA843-ADB0-4788-ABC9-3E65DDDDF7F7}" presName="rootComposite" presStyleCnt="0"/>
      <dgm:spPr/>
    </dgm:pt>
    <dgm:pt modelId="{58EDB196-02E9-492E-ADE6-6CEDA205EEE9}" type="pres">
      <dgm:prSet presAssocID="{80DAA843-ADB0-4788-ABC9-3E65DDDDF7F7}" presName="rootText" presStyleLbl="node3" presStyleIdx="8" presStyleCnt="15" custScaleY="66232">
        <dgm:presLayoutVars>
          <dgm:chPref val="3"/>
        </dgm:presLayoutVars>
      </dgm:prSet>
      <dgm:spPr/>
    </dgm:pt>
    <dgm:pt modelId="{6E45E4C9-E7E5-4797-8D40-F29450D67401}" type="pres">
      <dgm:prSet presAssocID="{80DAA843-ADB0-4788-ABC9-3E65DDDDF7F7}" presName="rootConnector" presStyleLbl="node3" presStyleIdx="8" presStyleCnt="15"/>
      <dgm:spPr/>
    </dgm:pt>
    <dgm:pt modelId="{A3095B42-E297-40F6-80FF-FA7ACE6099E5}" type="pres">
      <dgm:prSet presAssocID="{80DAA843-ADB0-4788-ABC9-3E65DDDDF7F7}" presName="hierChild4" presStyleCnt="0"/>
      <dgm:spPr/>
    </dgm:pt>
    <dgm:pt modelId="{576C5ECC-6D42-4A89-91EA-BA00B673266D}" type="pres">
      <dgm:prSet presAssocID="{80DAA843-ADB0-4788-ABC9-3E65DDDDF7F7}" presName="hierChild5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542805B6-DB5A-46FB-830B-8EBDC7DABBD0}" type="pres">
      <dgm:prSet presAssocID="{E36D5A10-F501-4DDD-AED5-130A5D8C1D2C}" presName="Name37" presStyleLbl="parChTrans1D3" presStyleIdx="9" presStyleCnt="15"/>
      <dgm:spPr/>
    </dgm:pt>
    <dgm:pt modelId="{A0F759F1-0CEA-4502-847D-82C3D952DB6F}" type="pres">
      <dgm:prSet presAssocID="{22006AAA-A47D-494C-8775-C9D8FA095457}" presName="hierRoot2" presStyleCnt="0">
        <dgm:presLayoutVars>
          <dgm:hierBranch val="init"/>
        </dgm:presLayoutVars>
      </dgm:prSet>
      <dgm:spPr/>
    </dgm:pt>
    <dgm:pt modelId="{7B8ADD53-3686-42A8-BE36-08DC43451199}" type="pres">
      <dgm:prSet presAssocID="{22006AAA-A47D-494C-8775-C9D8FA095457}" presName="rootComposite" presStyleCnt="0"/>
      <dgm:spPr/>
    </dgm:pt>
    <dgm:pt modelId="{ECADBA38-16A9-407D-8A5F-D6DE9BF43E1B}" type="pres">
      <dgm:prSet presAssocID="{22006AAA-A47D-494C-8775-C9D8FA095457}" presName="rootText" presStyleLbl="node3" presStyleIdx="9" presStyleCnt="15" custScaleY="66232">
        <dgm:presLayoutVars>
          <dgm:chPref val="3"/>
        </dgm:presLayoutVars>
      </dgm:prSet>
      <dgm:spPr/>
    </dgm:pt>
    <dgm:pt modelId="{E86F0161-CEE8-48E7-94E0-234520B35ED8}" type="pres">
      <dgm:prSet presAssocID="{22006AAA-A47D-494C-8775-C9D8FA095457}" presName="rootConnector" presStyleLbl="node3" presStyleIdx="9" presStyleCnt="15"/>
      <dgm:spPr/>
    </dgm:pt>
    <dgm:pt modelId="{8F7FE0A4-FD47-4A53-8E6C-152729FE3D8C}" type="pres">
      <dgm:prSet presAssocID="{22006AAA-A47D-494C-8775-C9D8FA095457}" presName="hierChild4" presStyleCnt="0"/>
      <dgm:spPr/>
    </dgm:pt>
    <dgm:pt modelId="{D6EFA701-1169-4100-83B1-26D028E97CD5}" type="pres">
      <dgm:prSet presAssocID="{22006AAA-A47D-494C-8775-C9D8FA095457}" presName="hierChild5" presStyleCnt="0"/>
      <dgm:spPr/>
    </dgm:pt>
    <dgm:pt modelId="{6CE4BE4B-A1BA-4233-8A37-0D2F8F05C676}" type="pres">
      <dgm:prSet presAssocID="{9CDDA110-0282-4B73-BAE7-39DDB93E4CF6}" presName="Name37" presStyleLbl="parChTrans1D3" presStyleIdx="10" presStyleCnt="15"/>
      <dgm:spPr/>
    </dgm:pt>
    <dgm:pt modelId="{757A5ED4-FBEF-497A-A6DA-065CAAD7840B}" type="pres">
      <dgm:prSet presAssocID="{107B4AD6-E221-4697-9792-20C964819541}" presName="hierRoot2" presStyleCnt="0">
        <dgm:presLayoutVars>
          <dgm:hierBranch val="init"/>
        </dgm:presLayoutVars>
      </dgm:prSet>
      <dgm:spPr/>
    </dgm:pt>
    <dgm:pt modelId="{33410336-F0B5-42AB-A262-CC92698828FE}" type="pres">
      <dgm:prSet presAssocID="{107B4AD6-E221-4697-9792-20C964819541}" presName="rootComposite" presStyleCnt="0"/>
      <dgm:spPr/>
    </dgm:pt>
    <dgm:pt modelId="{666E077F-97D3-4355-9F84-AD1816C49B12}" type="pres">
      <dgm:prSet presAssocID="{107B4AD6-E221-4697-9792-20C964819541}" presName="rootText" presStyleLbl="node3" presStyleIdx="10" presStyleCnt="15" custScaleY="66232">
        <dgm:presLayoutVars>
          <dgm:chPref val="3"/>
        </dgm:presLayoutVars>
      </dgm:prSet>
      <dgm:spPr/>
    </dgm:pt>
    <dgm:pt modelId="{A251A243-D777-4290-85F9-ACCD0F09FCC7}" type="pres">
      <dgm:prSet presAssocID="{107B4AD6-E221-4697-9792-20C964819541}" presName="rootConnector" presStyleLbl="node3" presStyleIdx="10" presStyleCnt="15"/>
      <dgm:spPr/>
    </dgm:pt>
    <dgm:pt modelId="{39BD48AE-A4B0-4945-A1F6-F604653F0B59}" type="pres">
      <dgm:prSet presAssocID="{107B4AD6-E221-4697-9792-20C964819541}" presName="hierChild4" presStyleCnt="0"/>
      <dgm:spPr/>
    </dgm:pt>
    <dgm:pt modelId="{922C7C30-0D95-45B0-A528-FD08F8E14D45}" type="pres">
      <dgm:prSet presAssocID="{107B4AD6-E221-4697-9792-20C964819541}" presName="hierChild5" presStyleCnt="0"/>
      <dgm:spPr/>
    </dgm:pt>
    <dgm:pt modelId="{8C7150A1-00E7-4A5E-89C4-D654F2B38B15}" type="pres">
      <dgm:prSet presAssocID="{A9AFFEB5-F5B5-42F1-86C8-6E545229C358}" presName="Name37" presStyleLbl="parChTrans1D3" presStyleIdx="11" presStyleCnt="15"/>
      <dgm:spPr/>
    </dgm:pt>
    <dgm:pt modelId="{C56C9F73-F581-426D-BD21-7D92EBC27883}" type="pres">
      <dgm:prSet presAssocID="{32468B7D-8285-495A-9993-F3A119679601}" presName="hierRoot2" presStyleCnt="0">
        <dgm:presLayoutVars>
          <dgm:hierBranch val="init"/>
        </dgm:presLayoutVars>
      </dgm:prSet>
      <dgm:spPr/>
    </dgm:pt>
    <dgm:pt modelId="{79A96015-BBFA-4161-B669-A0650E015746}" type="pres">
      <dgm:prSet presAssocID="{32468B7D-8285-495A-9993-F3A119679601}" presName="rootComposite" presStyleCnt="0"/>
      <dgm:spPr/>
    </dgm:pt>
    <dgm:pt modelId="{B8289C61-4606-4F43-91FF-7C0EDDCA438B}" type="pres">
      <dgm:prSet presAssocID="{32468B7D-8285-495A-9993-F3A119679601}" presName="rootText" presStyleLbl="node3" presStyleIdx="11" presStyleCnt="15" custScaleY="66232">
        <dgm:presLayoutVars>
          <dgm:chPref val="3"/>
        </dgm:presLayoutVars>
      </dgm:prSet>
      <dgm:spPr/>
    </dgm:pt>
    <dgm:pt modelId="{995D3D0C-3AFD-422D-9617-1CBE9F115B50}" type="pres">
      <dgm:prSet presAssocID="{32468B7D-8285-495A-9993-F3A119679601}" presName="rootConnector" presStyleLbl="node3" presStyleIdx="11" presStyleCnt="15"/>
      <dgm:spPr/>
    </dgm:pt>
    <dgm:pt modelId="{8ED93F79-3319-4A9D-A23E-6AE30300E781}" type="pres">
      <dgm:prSet presAssocID="{32468B7D-8285-495A-9993-F3A119679601}" presName="hierChild4" presStyleCnt="0"/>
      <dgm:spPr/>
    </dgm:pt>
    <dgm:pt modelId="{3C6862A6-ADA3-47EB-B23D-A0D9CBEC22DD}" type="pres">
      <dgm:prSet presAssocID="{32468B7D-8285-495A-9993-F3A119679601}" presName="hierChild5" presStyleCnt="0"/>
      <dgm:spPr/>
    </dgm:pt>
    <dgm:pt modelId="{00FE3EA7-0FB5-4D24-A600-466BA35D6E4F}" type="pres">
      <dgm:prSet presAssocID="{54681513-0E3E-4DEA-9314-2C5B7680A58C}" presName="Name37" presStyleLbl="parChTrans1D3" presStyleIdx="12" presStyleCnt="15"/>
      <dgm:spPr/>
    </dgm:pt>
    <dgm:pt modelId="{7874E2E4-1F8F-4C7D-8491-34CB0C270C1C}" type="pres">
      <dgm:prSet presAssocID="{47A112C8-2A9D-43A2-B06C-7B58B566C087}" presName="hierRoot2" presStyleCnt="0">
        <dgm:presLayoutVars>
          <dgm:hierBranch val="init"/>
        </dgm:presLayoutVars>
      </dgm:prSet>
      <dgm:spPr/>
    </dgm:pt>
    <dgm:pt modelId="{C764FE50-B38D-4205-9421-4C9B7195EC23}" type="pres">
      <dgm:prSet presAssocID="{47A112C8-2A9D-43A2-B06C-7B58B566C087}" presName="rootComposite" presStyleCnt="0"/>
      <dgm:spPr/>
    </dgm:pt>
    <dgm:pt modelId="{B8AE307A-4F10-4474-BF31-4E67E539D541}" type="pres">
      <dgm:prSet presAssocID="{47A112C8-2A9D-43A2-B06C-7B58B566C087}" presName="rootText" presStyleLbl="node3" presStyleIdx="12" presStyleCnt="15" custScaleY="66232">
        <dgm:presLayoutVars>
          <dgm:chPref val="3"/>
        </dgm:presLayoutVars>
      </dgm:prSet>
      <dgm:spPr/>
    </dgm:pt>
    <dgm:pt modelId="{0E17AFF5-E9A6-44F2-9A67-D5EE63961445}" type="pres">
      <dgm:prSet presAssocID="{47A112C8-2A9D-43A2-B06C-7B58B566C087}" presName="rootConnector" presStyleLbl="node3" presStyleIdx="12" presStyleCnt="15"/>
      <dgm:spPr/>
    </dgm:pt>
    <dgm:pt modelId="{BC8FC423-58C4-4EA7-8474-D341F6BD5FD3}" type="pres">
      <dgm:prSet presAssocID="{47A112C8-2A9D-43A2-B06C-7B58B566C087}" presName="hierChild4" presStyleCnt="0"/>
      <dgm:spPr/>
    </dgm:pt>
    <dgm:pt modelId="{A38079EA-55A8-4D45-870B-D9AD5EB80770}" type="pres">
      <dgm:prSet presAssocID="{47A112C8-2A9D-43A2-B06C-7B58B566C087}" presName="hierChild5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975418A9-EF74-4F25-B1CB-6683F4E773B6}" type="pres">
      <dgm:prSet presAssocID="{D962012B-A854-44AA-856D-16B1C4C3DF26}" presName="Name37" presStyleLbl="parChTrans1D3" presStyleIdx="13" presStyleCnt="15"/>
      <dgm:spPr/>
    </dgm:pt>
    <dgm:pt modelId="{1299DE2E-5BF0-4532-B086-5B652E686CC7}" type="pres">
      <dgm:prSet presAssocID="{E0353EE4-59C3-4D77-9E2C-54C1371DF5E1}" presName="hierRoot2" presStyleCnt="0">
        <dgm:presLayoutVars>
          <dgm:hierBranch val="init"/>
        </dgm:presLayoutVars>
      </dgm:prSet>
      <dgm:spPr/>
    </dgm:pt>
    <dgm:pt modelId="{D6D58BC0-1E56-4F34-A097-4CA622EC0678}" type="pres">
      <dgm:prSet presAssocID="{E0353EE4-59C3-4D77-9E2C-54C1371DF5E1}" presName="rootComposite" presStyleCnt="0"/>
      <dgm:spPr/>
    </dgm:pt>
    <dgm:pt modelId="{61819400-3ED5-499D-95E6-64ECC88F62D3}" type="pres">
      <dgm:prSet presAssocID="{E0353EE4-59C3-4D77-9E2C-54C1371DF5E1}" presName="rootText" presStyleLbl="node3" presStyleIdx="13" presStyleCnt="15" custScaleY="66232">
        <dgm:presLayoutVars>
          <dgm:chPref val="3"/>
        </dgm:presLayoutVars>
      </dgm:prSet>
      <dgm:spPr/>
    </dgm:pt>
    <dgm:pt modelId="{8157BD5F-A0BD-458C-87B0-EF0DB0C34D9F}" type="pres">
      <dgm:prSet presAssocID="{E0353EE4-59C3-4D77-9E2C-54C1371DF5E1}" presName="rootConnector" presStyleLbl="node3" presStyleIdx="13" presStyleCnt="15"/>
      <dgm:spPr/>
    </dgm:pt>
    <dgm:pt modelId="{A1F10945-D159-4483-AA97-A60156AFBEE8}" type="pres">
      <dgm:prSet presAssocID="{E0353EE4-59C3-4D77-9E2C-54C1371DF5E1}" presName="hierChild4" presStyleCnt="0"/>
      <dgm:spPr/>
    </dgm:pt>
    <dgm:pt modelId="{AD047436-214B-4258-9426-76BA1F270CE6}" type="pres">
      <dgm:prSet presAssocID="{E0353EE4-59C3-4D77-9E2C-54C1371DF5E1}" presName="hierChild5" presStyleCnt="0"/>
      <dgm:spPr/>
    </dgm:pt>
    <dgm:pt modelId="{BD41D9B9-25A0-4E5D-9B6E-ECFF8CA85C56}" type="pres">
      <dgm:prSet presAssocID="{72D853A5-24E0-4FC1-8EF4-07D5D3C824C5}" presName="Name37" presStyleLbl="parChTrans1D3" presStyleIdx="14" presStyleCnt="15"/>
      <dgm:spPr/>
    </dgm:pt>
    <dgm:pt modelId="{68D83435-84E7-42C1-A52A-BA13700B9DAE}" type="pres">
      <dgm:prSet presAssocID="{B599504E-6D5F-4A3D-9362-0EFCD89082FA}" presName="hierRoot2" presStyleCnt="0">
        <dgm:presLayoutVars>
          <dgm:hierBranch val="init"/>
        </dgm:presLayoutVars>
      </dgm:prSet>
      <dgm:spPr/>
    </dgm:pt>
    <dgm:pt modelId="{1D9ED7A0-7C54-4D65-89BF-A3A333E69B78}" type="pres">
      <dgm:prSet presAssocID="{B599504E-6D5F-4A3D-9362-0EFCD89082FA}" presName="rootComposite" presStyleCnt="0"/>
      <dgm:spPr/>
    </dgm:pt>
    <dgm:pt modelId="{904DE4B9-5AFB-4A5D-BEB0-39D5D1B6F5E4}" type="pres">
      <dgm:prSet presAssocID="{B599504E-6D5F-4A3D-9362-0EFCD89082FA}" presName="rootText" presStyleLbl="node3" presStyleIdx="14" presStyleCnt="15" custScaleY="66232">
        <dgm:presLayoutVars>
          <dgm:chPref val="3"/>
        </dgm:presLayoutVars>
      </dgm:prSet>
      <dgm:spPr/>
    </dgm:pt>
    <dgm:pt modelId="{257116C2-A7AC-4CEE-9EAC-FB7E33AB6955}" type="pres">
      <dgm:prSet presAssocID="{B599504E-6D5F-4A3D-9362-0EFCD89082FA}" presName="rootConnector" presStyleLbl="node3" presStyleIdx="14" presStyleCnt="15"/>
      <dgm:spPr/>
    </dgm:pt>
    <dgm:pt modelId="{1E3BEC5E-C476-4857-9CEA-3A4ECEFB8004}" type="pres">
      <dgm:prSet presAssocID="{B599504E-6D5F-4A3D-9362-0EFCD89082FA}" presName="hierChild4" presStyleCnt="0"/>
      <dgm:spPr/>
    </dgm:pt>
    <dgm:pt modelId="{E3A5EE5C-CC19-4C69-90C9-6D62A5A80014}" type="pres">
      <dgm:prSet presAssocID="{B599504E-6D5F-4A3D-9362-0EFCD89082FA}" presName="hierChild5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3A316101-75E7-4295-8362-688E5CF29486}" type="presOf" srcId="{377267B1-1E26-430B-B094-8A9453AF7BA6}" destId="{073E3671-04EC-49D9-9F34-03B08B211090}" srcOrd="0" destOrd="0" presId="urn:microsoft.com/office/officeart/2005/8/layout/orgChart1"/>
    <dgm:cxn modelId="{72B04B04-FAD8-4FA0-8D7D-A217567A8DE3}" srcId="{D0344DDC-8F55-4033-A6F4-FD81D681618A}" destId="{47A112C8-2A9D-43A2-B06C-7B58B566C087}" srcOrd="3" destOrd="0" parTransId="{54681513-0E3E-4DEA-9314-2C5B7680A58C}" sibTransId="{E633DBF6-E7BC-40E8-AE07-4A11BD5F79D7}"/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38CB4A07-8950-4381-8C9B-FC81054A17E7}" type="presOf" srcId="{A9AFFEB5-F5B5-42F1-86C8-6E545229C358}" destId="{8C7150A1-00E7-4A5E-89C4-D654F2B38B15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83A8460D-88EB-402B-B2D4-E66F2C90DD93}" type="presOf" srcId="{80DAA843-ADB0-4788-ABC9-3E65DDDDF7F7}" destId="{58EDB196-02E9-492E-ADE6-6CEDA205EEE9}" srcOrd="0" destOrd="0" presId="urn:microsoft.com/office/officeart/2005/8/layout/orgChart1"/>
    <dgm:cxn modelId="{4A40570D-54BF-49BB-8C69-8B8AEE5F5736}" type="presOf" srcId="{80DAA843-ADB0-4788-ABC9-3E65DDDDF7F7}" destId="{6E45E4C9-E7E5-4797-8D40-F29450D67401}" srcOrd="1" destOrd="0" presId="urn:microsoft.com/office/officeart/2005/8/layout/orgChart1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7D2D91D-C283-4B9C-9F3B-8ED30B4DE7F8}" type="presOf" srcId="{57DC5134-19E6-4616-935A-F930F277E77A}" destId="{5F6EB147-1DD8-4327-8878-CEDCB30BE517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8E346E21-C313-4057-81BE-7D6E881B0BC7}" type="presOf" srcId="{8B46BCB3-9871-4FAC-8864-FF461453ABAB}" destId="{F13E7E48-981B-43A9-9979-E605E6B970F9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5B3E582C-BF5F-4893-840F-DD137E33CC44}" type="presOf" srcId="{F3FAB0EC-2EFE-4B82-A0F5-80D672030D4E}" destId="{838C790D-277C-4318-B19C-4E18F5216499}" srcOrd="0" destOrd="0" presId="urn:microsoft.com/office/officeart/2005/8/layout/orgChart1"/>
    <dgm:cxn modelId="{46347A2C-CBF4-4E36-B50D-F098F5D7628A}" type="presOf" srcId="{75DB5BD8-C3A4-4756-B7CE-6A6512298477}" destId="{2CB855CF-56DE-4CA2-B4F1-2022331691CB}" srcOrd="1" destOrd="0" presId="urn:microsoft.com/office/officeart/2005/8/layout/orgChart1"/>
    <dgm:cxn modelId="{9259D52C-D311-4456-9989-6362A72085ED}" type="presOf" srcId="{22006AAA-A47D-494C-8775-C9D8FA095457}" destId="{E86F0161-CEE8-48E7-94E0-234520B35ED8}" srcOrd="1" destOrd="0" presId="urn:microsoft.com/office/officeart/2005/8/layout/orgChart1"/>
    <dgm:cxn modelId="{67C5D32F-BFBF-4E52-ABFE-81FFBF3F83B5}" type="presOf" srcId="{BB004931-FB7A-4722-A044-3E064B88D5E3}" destId="{A31324D4-E64F-4E57-96FD-598ACBBACD19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EEEDBF34-80A8-44ED-87A0-2E545E6E8104}" srcId="{AF9041BD-C952-4B86-A894-89148F6C266A}" destId="{1C6A1F89-8827-4CF6-96CD-2C013E5ACDC0}" srcOrd="3" destOrd="0" parTransId="{47ABC653-7F10-4C2F-AE28-AFE6AE4CDE82}" sibTransId="{288A9B4B-4436-4996-A4D9-F3B42982E201}"/>
    <dgm:cxn modelId="{9C99B73D-D317-4002-9F74-4E3C2B86090C}" type="presOf" srcId="{75DB5BD8-C3A4-4756-B7CE-6A6512298477}" destId="{FF9BC0BE-EDB8-40F1-8B24-627FF34A5A2F}" srcOrd="0" destOrd="0" presId="urn:microsoft.com/office/officeart/2005/8/layout/orgChart1"/>
    <dgm:cxn modelId="{E837CA40-238B-41D1-810A-FC82A09B4D81}" srcId="{D0344DDC-8F55-4033-A6F4-FD81D681618A}" destId="{32468B7D-8285-495A-9993-F3A119679601}" srcOrd="2" destOrd="0" parTransId="{A9AFFEB5-F5B5-42F1-86C8-6E545229C358}" sibTransId="{3B15CA53-34F9-4E85-BA7B-9326FD7A7F15}"/>
    <dgm:cxn modelId="{FEF39242-CC3A-4589-9EE6-B7A625C161A5}" type="presOf" srcId="{32468B7D-8285-495A-9993-F3A119679601}" destId="{995D3D0C-3AFD-422D-9617-1CBE9F115B50}" srcOrd="1" destOrd="0" presId="urn:microsoft.com/office/officeart/2005/8/layout/orgChart1"/>
    <dgm:cxn modelId="{6B533F65-3DAF-47D8-A90B-2479D1B5F6D3}" type="presOf" srcId="{B599504E-6D5F-4A3D-9362-0EFCD89082FA}" destId="{904DE4B9-5AFB-4A5D-BEB0-39D5D1B6F5E4}" srcOrd="0" destOrd="0" presId="urn:microsoft.com/office/officeart/2005/8/layout/orgChart1"/>
    <dgm:cxn modelId="{E2C5AE48-32E3-4DDF-925E-52FCAF7DDBBB}" type="presOf" srcId="{92471CE8-6F64-4AFF-B34D-8BE8312BBD09}" destId="{87DBCEA4-0A31-47D1-8DE3-8EE2DAA4E0BC}" srcOrd="0" destOrd="0" presId="urn:microsoft.com/office/officeart/2005/8/layout/orgChart1"/>
    <dgm:cxn modelId="{B0E62C6C-2E68-474C-AC35-36C96615269B}" type="presOf" srcId="{32468B7D-8285-495A-9993-F3A119679601}" destId="{B8289C61-4606-4F43-91FF-7C0EDDCA438B}" srcOrd="0" destOrd="0" presId="urn:microsoft.com/office/officeart/2005/8/layout/orgChart1"/>
    <dgm:cxn modelId="{4C82CC4C-A8F7-46EF-938B-BF3D076A4FFC}" srcId="{AF9041BD-C952-4B86-A894-89148F6C266A}" destId="{8B46BCB3-9871-4FAC-8864-FF461453ABAB}" srcOrd="1" destOrd="0" parTransId="{9A4954C4-19B1-4AE0-8BF7-E71342749479}" sibTransId="{E2559A79-93DB-4A09-A600-34C36C7B8990}"/>
    <dgm:cxn modelId="{0D15976E-E288-4E4B-BB30-EA0C38710AEC}" type="presOf" srcId="{9E64DC1F-672B-49C1-B66C-1414000629FF}" destId="{D081F199-C51D-4286-AE79-B9CA09B24249}" srcOrd="1" destOrd="0" presId="urn:microsoft.com/office/officeart/2005/8/layout/orgChart1"/>
    <dgm:cxn modelId="{0436C86F-84A3-41AD-9919-59124FF57BC2}" type="presOf" srcId="{E0353EE4-59C3-4D77-9E2C-54C1371DF5E1}" destId="{8157BD5F-A0BD-458C-87B0-EF0DB0C34D9F}" srcOrd="1" destOrd="0" presId="urn:microsoft.com/office/officeart/2005/8/layout/orgChart1"/>
    <dgm:cxn modelId="{3E9E3D50-EADC-4C93-9F1B-6EFAD9F2F4FC}" type="presOf" srcId="{B599504E-6D5F-4A3D-9362-0EFCD89082FA}" destId="{257116C2-A7AC-4CEE-9EAC-FB7E33AB6955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AAC78E72-1986-4D0A-AFFA-532E7348D81F}" srcId="{F249FCF1-CCE9-4FA2-88E8-C45F2F78328C}" destId="{92471CE8-6F64-4AFF-B34D-8BE8312BBD09}" srcOrd="2" destOrd="0" parTransId="{EDDD6797-EB6D-438E-B656-A2FC0655D091}" sibTransId="{2191B814-381C-45B7-AD12-64BC5045FF1D}"/>
    <dgm:cxn modelId="{F3506973-ED73-452C-9FDD-DBAB4209303A}" srcId="{F249FCF1-CCE9-4FA2-88E8-C45F2F78328C}" destId="{377267B1-1E26-430B-B094-8A9453AF7BA6}" srcOrd="3" destOrd="0" parTransId="{6E97315C-486E-488A-8FA6-CA976997F059}" sibTransId="{15B6A562-2545-408C-A954-B06EFC054256}"/>
    <dgm:cxn modelId="{3B40B653-797F-4F71-90BB-D899FA3CF180}" srcId="{F249FCF1-CCE9-4FA2-88E8-C45F2F78328C}" destId="{80DAA843-ADB0-4788-ABC9-3E65DDDDF7F7}" srcOrd="4" destOrd="0" parTransId="{41804451-4AC8-4FF5-8D47-0B27C94588E0}" sibTransId="{BBE9BD5B-00D0-4460-82E3-984F725795FB}"/>
    <dgm:cxn modelId="{B8776756-9BF4-48E7-BD88-0D2E902391B1}" srcId="{72C476B0-F20A-4EF5-BE1E-2645092B995D}" destId="{E0353EE4-59C3-4D77-9E2C-54C1371DF5E1}" srcOrd="0" destOrd="0" parTransId="{D962012B-A854-44AA-856D-16B1C4C3DF26}" sibTransId="{1E32B75C-6D90-432B-877F-BB2F122E2A3E}"/>
    <dgm:cxn modelId="{00CE875A-554F-440D-9608-7018E234E20F}" srcId="{AF9041BD-C952-4B86-A894-89148F6C266A}" destId="{9E64DC1F-672B-49C1-B66C-1414000629FF}" srcOrd="0" destOrd="0" parTransId="{2EE74801-71E1-4ADE-8DAD-43D4635A0FFA}" sibTransId="{85483221-64C4-4CA2-8AC6-A913D5B1F305}"/>
    <dgm:cxn modelId="{59A18E7C-706F-4F40-B199-3C90F3473FCF}" type="presOf" srcId="{F3FAB0EC-2EFE-4B82-A0F5-80D672030D4E}" destId="{03D7907E-B3FC-4860-BDFF-CBE51089CF17}" srcOrd="1" destOrd="0" presId="urn:microsoft.com/office/officeart/2005/8/layout/orgChart1"/>
    <dgm:cxn modelId="{31081E80-6368-42D2-A31F-209EEECF9314}" type="presOf" srcId="{47ABC653-7F10-4C2F-AE28-AFE6AE4CDE82}" destId="{06272699-FF4F-4744-8319-2540627A1474}" srcOrd="0" destOrd="0" presId="urn:microsoft.com/office/officeart/2005/8/layout/orgChart1"/>
    <dgm:cxn modelId="{4808AD80-28F7-4BB7-AC9D-1801FCD459DF}" type="presOf" srcId="{8B46BCB3-9871-4FAC-8864-FF461453ABAB}" destId="{6F0A6178-D3C6-4969-A72F-E0B3F5536A6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48296987-D7ED-4B95-B29B-75871EEBDDC3}" type="presOf" srcId="{D962012B-A854-44AA-856D-16B1C4C3DF26}" destId="{975418A9-EF74-4F25-B1CB-6683F4E773B6}" srcOrd="0" destOrd="0" presId="urn:microsoft.com/office/officeart/2005/8/layout/orgChart1"/>
    <dgm:cxn modelId="{33C64A89-0DE3-4D79-8C61-87AB84AE41D7}" type="presOf" srcId="{15A72FFE-B452-4C90-A0EB-CC34E6A473AA}" destId="{A827BD6F-D553-46F4-9772-B96E1C19EA4D}" srcOrd="0" destOrd="0" presId="urn:microsoft.com/office/officeart/2005/8/layout/orgChart1"/>
    <dgm:cxn modelId="{423FFA8A-C008-4694-829B-2B33B2E52807}" type="presOf" srcId="{54681513-0E3E-4DEA-9314-2C5B7680A58C}" destId="{00FE3EA7-0FB5-4D24-A600-466BA35D6E4F}" srcOrd="0" destOrd="0" presId="urn:microsoft.com/office/officeart/2005/8/layout/orgChart1"/>
    <dgm:cxn modelId="{3290688B-4DD3-40C9-97D6-F7BD64E209CF}" srcId="{D0344DDC-8F55-4033-A6F4-FD81D681618A}" destId="{22006AAA-A47D-494C-8775-C9D8FA095457}" srcOrd="0" destOrd="0" parTransId="{E36D5A10-F501-4DDD-AED5-130A5D8C1D2C}" sibTransId="{D164F481-D36B-40DA-9AF5-0943DE2AA1B9}"/>
    <dgm:cxn modelId="{98A6998B-4C12-4C98-88A1-F249BFA4C052}" srcId="{F249FCF1-CCE9-4FA2-88E8-C45F2F78328C}" destId="{BB004931-FB7A-4722-A044-3E064B88D5E3}" srcOrd="1" destOrd="0" parTransId="{15A72FFE-B452-4C90-A0EB-CC34E6A473AA}" sibTransId="{524BC8E2-7D8D-4773-AAB7-249EE78D3BEE}"/>
    <dgm:cxn modelId="{5557C88B-A77E-47FD-8D5A-1B6EBF524F98}" type="presOf" srcId="{107B4AD6-E221-4697-9792-20C964819541}" destId="{A251A243-D777-4290-85F9-ACCD0F09FCC7}" srcOrd="1" destOrd="0" presId="urn:microsoft.com/office/officeart/2005/8/layout/orgChart1"/>
    <dgm:cxn modelId="{2C68588F-9699-4370-9F27-572EC7057616}" srcId="{F249FCF1-CCE9-4FA2-88E8-C45F2F78328C}" destId="{75DB5BD8-C3A4-4756-B7CE-6A6512298477}" srcOrd="0" destOrd="0" parTransId="{ACBB83F8-E9B9-4FAC-895D-167CF11EF099}" sibTransId="{6CF9E294-6E02-4177-85D9-5C57FDAD6DCF}"/>
    <dgm:cxn modelId="{0B4CCE8F-B7AE-4C07-8A7F-08979C338D76}" type="presOf" srcId="{E36D5A10-F501-4DDD-AED5-130A5D8C1D2C}" destId="{542805B6-DB5A-46FB-830B-8EBDC7DABBD0}" srcOrd="0" destOrd="0" presId="urn:microsoft.com/office/officeart/2005/8/layout/orgChart1"/>
    <dgm:cxn modelId="{BDB83A93-1930-4413-9F3D-16349B1CA9A1}" type="presOf" srcId="{BB004931-FB7A-4722-A044-3E064B88D5E3}" destId="{452CB0CB-CC04-4811-AB62-A3CB8C0061D7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AA868A97-CF69-4622-9817-D10AA81D83F8}" type="presOf" srcId="{9A4954C4-19B1-4AE0-8BF7-E71342749479}" destId="{5FA58794-42C6-47D6-B783-B6B4DB58EAAC}" srcOrd="0" destOrd="0" presId="urn:microsoft.com/office/officeart/2005/8/layout/orgChart1"/>
    <dgm:cxn modelId="{C799AC97-A724-43A0-B935-836E35A2231F}" type="presOf" srcId="{47A112C8-2A9D-43A2-B06C-7B58B566C087}" destId="{0E17AFF5-E9A6-44F2-9A67-D5EE63961445}" srcOrd="1" destOrd="0" presId="urn:microsoft.com/office/officeart/2005/8/layout/orgChart1"/>
    <dgm:cxn modelId="{A648EF98-C262-4844-A84B-00F227436B0F}" srcId="{D0344DDC-8F55-4033-A6F4-FD81D681618A}" destId="{107B4AD6-E221-4697-9792-20C964819541}" srcOrd="1" destOrd="0" parTransId="{9CDDA110-0282-4B73-BAE7-39DDB93E4CF6}" sibTransId="{5C9265A7-455B-4223-8610-E479E7575BEC}"/>
    <dgm:cxn modelId="{1D840B9A-242D-43DF-9635-57D4894CFD82}" type="presOf" srcId="{377267B1-1E26-430B-B094-8A9453AF7BA6}" destId="{3586EEF3-6E55-452B-84C2-EF246FC5D9CF}" srcOrd="1" destOrd="0" presId="urn:microsoft.com/office/officeart/2005/8/layout/orgChart1"/>
    <dgm:cxn modelId="{6B2BC5A0-D8CB-4BAF-8123-95B76A995DD9}" type="presOf" srcId="{92471CE8-6F64-4AFF-B34D-8BE8312BBD09}" destId="{C8F3D424-B1C0-4A1C-9B68-2DA62890CA0F}" srcOrd="1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FF3D0AA2-608B-494A-91EC-DB6CDABED16F}" type="presOf" srcId="{1C6A1F89-8827-4CF6-96CD-2C013E5ACDC0}" destId="{6A607EDD-4517-4400-8A52-2C75FE988E94}" srcOrd="1" destOrd="0" presId="urn:microsoft.com/office/officeart/2005/8/layout/orgChart1"/>
    <dgm:cxn modelId="{384D18A7-84F5-404F-90CE-ACF30D0063F3}" type="presOf" srcId="{ACBB83F8-E9B9-4FAC-895D-167CF11EF099}" destId="{FB082140-D1BA-4FB2-8CF4-BF2166A2BB71}" srcOrd="0" destOrd="0" presId="urn:microsoft.com/office/officeart/2005/8/layout/orgChart1"/>
    <dgm:cxn modelId="{0261C2AB-9357-49AE-B651-9C3806E03986}" srcId="{AF9041BD-C952-4B86-A894-89148F6C266A}" destId="{F3FAB0EC-2EFE-4B82-A0F5-80D672030D4E}" srcOrd="2" destOrd="0" parTransId="{57DC5134-19E6-4616-935A-F930F277E77A}" sibTransId="{A7717640-FD8E-4B25-95CA-52713E4E99F5}"/>
    <dgm:cxn modelId="{178ABAB5-70EE-480F-A65C-8F953DCFC877}" type="presOf" srcId="{9E64DC1F-672B-49C1-B66C-1414000629FF}" destId="{553631B5-CBD2-4A84-8241-4CFEDA684922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472C4BC1-0557-4DE3-A664-CE06EC2D6192}" type="presOf" srcId="{1C6A1F89-8827-4CF6-96CD-2C013E5ACDC0}" destId="{3B134F16-F973-42D5-AE06-11E401390740}" srcOrd="0" destOrd="0" presId="urn:microsoft.com/office/officeart/2005/8/layout/orgChart1"/>
    <dgm:cxn modelId="{FD4BF2C1-3768-459D-A9F0-78992EFF7511}" type="presOf" srcId="{2EE74801-71E1-4ADE-8DAD-43D4635A0FFA}" destId="{83F1C2BB-3FD3-4CC4-9712-03150EDFD366}" srcOrd="0" destOrd="0" presId="urn:microsoft.com/office/officeart/2005/8/layout/orgChart1"/>
    <dgm:cxn modelId="{D35BADC5-40D8-441A-A624-5D9745E4C8E0}" type="presOf" srcId="{72D853A5-24E0-4FC1-8EF4-07D5D3C824C5}" destId="{BD41D9B9-25A0-4E5D-9B6E-ECFF8CA85C56}" srcOrd="0" destOrd="0" presId="urn:microsoft.com/office/officeart/2005/8/layout/orgChart1"/>
    <dgm:cxn modelId="{CFA4ECD9-E009-40AB-AF8C-2BCCC2642D0E}" srcId="{72C476B0-F20A-4EF5-BE1E-2645092B995D}" destId="{B599504E-6D5F-4A3D-9362-0EFCD89082FA}" srcOrd="1" destOrd="0" parTransId="{72D853A5-24E0-4FC1-8EF4-07D5D3C824C5}" sibTransId="{10D89764-2AA7-4D46-A7BB-94291C3CCDA6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FD5343DD-9F07-45F8-8798-E8371E9F19B1}" type="presOf" srcId="{41804451-4AC8-4FF5-8D47-0B27C94588E0}" destId="{3378565C-5A4A-49D2-AC18-9C034B9F53E4}" srcOrd="0" destOrd="0" presId="urn:microsoft.com/office/officeart/2005/8/layout/orgChart1"/>
    <dgm:cxn modelId="{DBB06CE6-D773-4BA8-AE48-B9C039147FAA}" type="presOf" srcId="{9CDDA110-0282-4B73-BAE7-39DDB93E4CF6}" destId="{6CE4BE4B-A1BA-4233-8A37-0D2F8F05C676}" srcOrd="0" destOrd="0" presId="urn:microsoft.com/office/officeart/2005/8/layout/orgChart1"/>
    <dgm:cxn modelId="{AC9F79E8-CE85-4BAE-B632-7980A4639728}" type="presOf" srcId="{22006AAA-A47D-494C-8775-C9D8FA095457}" destId="{ECADBA38-16A9-407D-8A5F-D6DE9BF43E1B}" srcOrd="0" destOrd="0" presId="urn:microsoft.com/office/officeart/2005/8/layout/orgChart1"/>
    <dgm:cxn modelId="{DE20FDE8-CB22-4A78-8E6C-073655000C7F}" type="presOf" srcId="{107B4AD6-E221-4697-9792-20C964819541}" destId="{666E077F-97D3-4355-9F84-AD1816C49B12}" srcOrd="0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3354DEF0-2205-4245-A0B2-9FE3C538248D}" type="presOf" srcId="{47A112C8-2A9D-43A2-B06C-7B58B566C087}" destId="{B8AE307A-4F10-4474-BF31-4E67E539D541}" srcOrd="0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1CE148F6-62A1-424D-98E5-53D3C4E3794D}" type="presOf" srcId="{6E97315C-486E-488A-8FA6-CA976997F059}" destId="{CE62C234-87AF-4752-8440-71F43EE457C8}" srcOrd="0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DFD5E6F9-3CDF-4350-8320-13854BCB613A}" type="presOf" srcId="{EDDD6797-EB6D-438E-B656-A2FC0655D091}" destId="{06B4E443-2D90-4B31-98AC-0E9FF95E82AB}" srcOrd="0" destOrd="0" presId="urn:microsoft.com/office/officeart/2005/8/layout/orgChart1"/>
    <dgm:cxn modelId="{57DD31FD-4833-42E1-93FB-0D8CE65F61ED}" type="presOf" srcId="{E0353EE4-59C3-4D77-9E2C-54C1371DF5E1}" destId="{61819400-3ED5-499D-95E6-64ECC88F62D3}" srcOrd="0" destOrd="0" presId="urn:microsoft.com/office/officeart/2005/8/layout/orgChart1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314C5E1-CA87-4759-A8B6-BFE2122ED366}" type="presParOf" srcId="{F68195F7-5F61-4FF3-84AD-DB2175C0DE5C}" destId="{83F1C2BB-3FD3-4CC4-9712-03150EDFD366}" srcOrd="0" destOrd="0" presId="urn:microsoft.com/office/officeart/2005/8/layout/orgChart1"/>
    <dgm:cxn modelId="{2CC82B29-0797-4698-B0D5-3181FDF96FC9}" type="presParOf" srcId="{F68195F7-5F61-4FF3-84AD-DB2175C0DE5C}" destId="{A0D3D68C-E802-48E2-A2C3-5938D4F34449}" srcOrd="1" destOrd="0" presId="urn:microsoft.com/office/officeart/2005/8/layout/orgChart1"/>
    <dgm:cxn modelId="{0F5849D9-D5E1-4C22-8A8F-DB7FA44B2EF5}" type="presParOf" srcId="{A0D3D68C-E802-48E2-A2C3-5938D4F34449}" destId="{D1D398F9-BCEC-4CE7-AEE3-D106DE145F95}" srcOrd="0" destOrd="0" presId="urn:microsoft.com/office/officeart/2005/8/layout/orgChart1"/>
    <dgm:cxn modelId="{1DC19F75-187C-437B-BD9E-60A886601041}" type="presParOf" srcId="{D1D398F9-BCEC-4CE7-AEE3-D106DE145F95}" destId="{553631B5-CBD2-4A84-8241-4CFEDA684922}" srcOrd="0" destOrd="0" presId="urn:microsoft.com/office/officeart/2005/8/layout/orgChart1"/>
    <dgm:cxn modelId="{6AAE829E-B4D3-4FE3-A579-064CF9567C2D}" type="presParOf" srcId="{D1D398F9-BCEC-4CE7-AEE3-D106DE145F95}" destId="{D081F199-C51D-4286-AE79-B9CA09B24249}" srcOrd="1" destOrd="0" presId="urn:microsoft.com/office/officeart/2005/8/layout/orgChart1"/>
    <dgm:cxn modelId="{8F6F8766-8005-4B11-8441-4A9C3E52B009}" type="presParOf" srcId="{A0D3D68C-E802-48E2-A2C3-5938D4F34449}" destId="{FC20E947-AF59-4357-9823-49AAF5E6DD81}" srcOrd="1" destOrd="0" presId="urn:microsoft.com/office/officeart/2005/8/layout/orgChart1"/>
    <dgm:cxn modelId="{CEB82FB5-C471-4286-9306-8AD161D4E1B4}" type="presParOf" srcId="{A0D3D68C-E802-48E2-A2C3-5938D4F34449}" destId="{CCF33E07-5145-47F6-9D6C-CD26B20FF880}" srcOrd="2" destOrd="0" presId="urn:microsoft.com/office/officeart/2005/8/layout/orgChart1"/>
    <dgm:cxn modelId="{1CA15395-C091-4837-9571-47803AC4D6D4}" type="presParOf" srcId="{F68195F7-5F61-4FF3-84AD-DB2175C0DE5C}" destId="{5FA58794-42C6-47D6-B783-B6B4DB58EAAC}" srcOrd="2" destOrd="0" presId="urn:microsoft.com/office/officeart/2005/8/layout/orgChart1"/>
    <dgm:cxn modelId="{F4BA8010-7225-4756-AFF0-7812739AF288}" type="presParOf" srcId="{F68195F7-5F61-4FF3-84AD-DB2175C0DE5C}" destId="{E9D6CCEF-B8A0-4520-BC5D-CC91E3203B8C}" srcOrd="3" destOrd="0" presId="urn:microsoft.com/office/officeart/2005/8/layout/orgChart1"/>
    <dgm:cxn modelId="{5158E63B-E70B-4C68-B8CC-358F67645D08}" type="presParOf" srcId="{E9D6CCEF-B8A0-4520-BC5D-CC91E3203B8C}" destId="{2E5D80D1-38C5-4931-B879-99F36696858A}" srcOrd="0" destOrd="0" presId="urn:microsoft.com/office/officeart/2005/8/layout/orgChart1"/>
    <dgm:cxn modelId="{E2B6C18D-00C1-4C4E-899B-7A9F360A98A6}" type="presParOf" srcId="{2E5D80D1-38C5-4931-B879-99F36696858A}" destId="{F13E7E48-981B-43A9-9979-E605E6B970F9}" srcOrd="0" destOrd="0" presId="urn:microsoft.com/office/officeart/2005/8/layout/orgChart1"/>
    <dgm:cxn modelId="{94E4DAA5-CCE1-4ACE-909A-16E66AE261C8}" type="presParOf" srcId="{2E5D80D1-38C5-4931-B879-99F36696858A}" destId="{6F0A6178-D3C6-4969-A72F-E0B3F5536A65}" srcOrd="1" destOrd="0" presId="urn:microsoft.com/office/officeart/2005/8/layout/orgChart1"/>
    <dgm:cxn modelId="{B96A76C1-F792-4DAC-BEAE-A52790E678F9}" type="presParOf" srcId="{E9D6CCEF-B8A0-4520-BC5D-CC91E3203B8C}" destId="{C62B1325-2860-4BBB-9B8E-52E197A8EC5F}" srcOrd="1" destOrd="0" presId="urn:microsoft.com/office/officeart/2005/8/layout/orgChart1"/>
    <dgm:cxn modelId="{E166949A-0D08-47F0-8A83-03A51C036D6F}" type="presParOf" srcId="{E9D6CCEF-B8A0-4520-BC5D-CC91E3203B8C}" destId="{DA1B0158-5636-40A5-95AE-270D127BD220}" srcOrd="2" destOrd="0" presId="urn:microsoft.com/office/officeart/2005/8/layout/orgChart1"/>
    <dgm:cxn modelId="{ACB5708A-E6EC-495A-B0E4-3971BFB388C7}" type="presParOf" srcId="{F68195F7-5F61-4FF3-84AD-DB2175C0DE5C}" destId="{5F6EB147-1DD8-4327-8878-CEDCB30BE517}" srcOrd="4" destOrd="0" presId="urn:microsoft.com/office/officeart/2005/8/layout/orgChart1"/>
    <dgm:cxn modelId="{9437A219-66EA-4B38-BD3D-477664AB3E49}" type="presParOf" srcId="{F68195F7-5F61-4FF3-84AD-DB2175C0DE5C}" destId="{FB6A465C-9A24-47BA-BE80-F171242FC4B3}" srcOrd="5" destOrd="0" presId="urn:microsoft.com/office/officeart/2005/8/layout/orgChart1"/>
    <dgm:cxn modelId="{27BBB0FD-668A-45E9-84B9-343931F969FB}" type="presParOf" srcId="{FB6A465C-9A24-47BA-BE80-F171242FC4B3}" destId="{F67674EC-E617-40AA-8855-2DF82D431497}" srcOrd="0" destOrd="0" presId="urn:microsoft.com/office/officeart/2005/8/layout/orgChart1"/>
    <dgm:cxn modelId="{FD2A4ABD-E5D5-4683-9845-19A988198083}" type="presParOf" srcId="{F67674EC-E617-40AA-8855-2DF82D431497}" destId="{838C790D-277C-4318-B19C-4E18F5216499}" srcOrd="0" destOrd="0" presId="urn:microsoft.com/office/officeart/2005/8/layout/orgChart1"/>
    <dgm:cxn modelId="{303D75B8-55F7-430F-ABA3-F343A94CEFB7}" type="presParOf" srcId="{F67674EC-E617-40AA-8855-2DF82D431497}" destId="{03D7907E-B3FC-4860-BDFF-CBE51089CF17}" srcOrd="1" destOrd="0" presId="urn:microsoft.com/office/officeart/2005/8/layout/orgChart1"/>
    <dgm:cxn modelId="{F14239C1-6B4C-472A-9FC7-B3B205234472}" type="presParOf" srcId="{FB6A465C-9A24-47BA-BE80-F171242FC4B3}" destId="{2A9A4F41-D2DE-426C-8FC3-D783143BA2F3}" srcOrd="1" destOrd="0" presId="urn:microsoft.com/office/officeart/2005/8/layout/orgChart1"/>
    <dgm:cxn modelId="{0B37D8BD-43D1-43E4-8E65-2E432D419C0C}" type="presParOf" srcId="{FB6A465C-9A24-47BA-BE80-F171242FC4B3}" destId="{F2F232A1-F3D4-40B1-84B4-22FB96231C73}" srcOrd="2" destOrd="0" presId="urn:microsoft.com/office/officeart/2005/8/layout/orgChart1"/>
    <dgm:cxn modelId="{4931D5FB-03B0-4F2D-8C94-C9EDED9A0628}" type="presParOf" srcId="{F68195F7-5F61-4FF3-84AD-DB2175C0DE5C}" destId="{06272699-FF4F-4744-8319-2540627A1474}" srcOrd="6" destOrd="0" presId="urn:microsoft.com/office/officeart/2005/8/layout/orgChart1"/>
    <dgm:cxn modelId="{7FE65D88-E06F-4CE8-AF2E-3E76212E9041}" type="presParOf" srcId="{F68195F7-5F61-4FF3-84AD-DB2175C0DE5C}" destId="{BFB618F8-0400-433A-8CD4-FFCEB22FC96C}" srcOrd="7" destOrd="0" presId="urn:microsoft.com/office/officeart/2005/8/layout/orgChart1"/>
    <dgm:cxn modelId="{63A851EB-CA50-4033-89DB-A877BD854ABC}" type="presParOf" srcId="{BFB618F8-0400-433A-8CD4-FFCEB22FC96C}" destId="{50E5994F-CDA5-402F-89B7-348628C3B3D1}" srcOrd="0" destOrd="0" presId="urn:microsoft.com/office/officeart/2005/8/layout/orgChart1"/>
    <dgm:cxn modelId="{95095CA7-7A6A-437C-9E1C-EAD3CFEAB964}" type="presParOf" srcId="{50E5994F-CDA5-402F-89B7-348628C3B3D1}" destId="{3B134F16-F973-42D5-AE06-11E401390740}" srcOrd="0" destOrd="0" presId="urn:microsoft.com/office/officeart/2005/8/layout/orgChart1"/>
    <dgm:cxn modelId="{89CCB803-9D4B-405A-A424-1F6F418488B7}" type="presParOf" srcId="{50E5994F-CDA5-402F-89B7-348628C3B3D1}" destId="{6A607EDD-4517-4400-8A52-2C75FE988E94}" srcOrd="1" destOrd="0" presId="urn:microsoft.com/office/officeart/2005/8/layout/orgChart1"/>
    <dgm:cxn modelId="{3CE820F5-5D73-467C-87E0-AD0E9E9DD167}" type="presParOf" srcId="{BFB618F8-0400-433A-8CD4-FFCEB22FC96C}" destId="{966E5734-114A-4C65-B9C9-A9C525F0B85A}" srcOrd="1" destOrd="0" presId="urn:microsoft.com/office/officeart/2005/8/layout/orgChart1"/>
    <dgm:cxn modelId="{C37F84F6-BC5A-4C24-9BB9-31B49F2F29FA}" type="presParOf" srcId="{BFB618F8-0400-433A-8CD4-FFCEB22FC96C}" destId="{510F76B3-E980-45AD-85FC-D35EB66DCC26}" srcOrd="2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3A339B18-54B9-4728-B29C-9126C5093303}" type="presParOf" srcId="{FF001A87-F164-47F4-983B-1BC94792FCE0}" destId="{FB082140-D1BA-4FB2-8CF4-BF2166A2BB71}" srcOrd="0" destOrd="0" presId="urn:microsoft.com/office/officeart/2005/8/layout/orgChart1"/>
    <dgm:cxn modelId="{F2B006AC-A7A2-420C-9E40-97DD350040B9}" type="presParOf" srcId="{FF001A87-F164-47F4-983B-1BC94792FCE0}" destId="{9A048E1B-93F7-4575-80F0-32C0E2F5AFC8}" srcOrd="1" destOrd="0" presId="urn:microsoft.com/office/officeart/2005/8/layout/orgChart1"/>
    <dgm:cxn modelId="{C01CB43C-9F13-469A-A9B7-25101DD1B1FB}" type="presParOf" srcId="{9A048E1B-93F7-4575-80F0-32C0E2F5AFC8}" destId="{006823F7-A764-4AAC-B112-76FA221AF44D}" srcOrd="0" destOrd="0" presId="urn:microsoft.com/office/officeart/2005/8/layout/orgChart1"/>
    <dgm:cxn modelId="{66B06156-CDD6-445A-93CA-B50FC4BF3548}" type="presParOf" srcId="{006823F7-A764-4AAC-B112-76FA221AF44D}" destId="{FF9BC0BE-EDB8-40F1-8B24-627FF34A5A2F}" srcOrd="0" destOrd="0" presId="urn:microsoft.com/office/officeart/2005/8/layout/orgChart1"/>
    <dgm:cxn modelId="{A8F9D181-8ED9-476D-A7C9-DD385D115C0D}" type="presParOf" srcId="{006823F7-A764-4AAC-B112-76FA221AF44D}" destId="{2CB855CF-56DE-4CA2-B4F1-2022331691CB}" srcOrd="1" destOrd="0" presId="urn:microsoft.com/office/officeart/2005/8/layout/orgChart1"/>
    <dgm:cxn modelId="{CF09C975-6B27-42C0-A021-3A9AB5BDA75F}" type="presParOf" srcId="{9A048E1B-93F7-4575-80F0-32C0E2F5AFC8}" destId="{3B96C482-58DA-4514-A0DD-672350039A38}" srcOrd="1" destOrd="0" presId="urn:microsoft.com/office/officeart/2005/8/layout/orgChart1"/>
    <dgm:cxn modelId="{7EA3D0C7-E685-42FA-A1D1-995358E61745}" type="presParOf" srcId="{9A048E1B-93F7-4575-80F0-32C0E2F5AFC8}" destId="{37BD4219-1A13-4288-B692-24A30B59E812}" srcOrd="2" destOrd="0" presId="urn:microsoft.com/office/officeart/2005/8/layout/orgChart1"/>
    <dgm:cxn modelId="{004C3FB0-1254-47BB-B3E7-4531492CFE87}" type="presParOf" srcId="{FF001A87-F164-47F4-983B-1BC94792FCE0}" destId="{A827BD6F-D553-46F4-9772-B96E1C19EA4D}" srcOrd="2" destOrd="0" presId="urn:microsoft.com/office/officeart/2005/8/layout/orgChart1"/>
    <dgm:cxn modelId="{D858779E-D041-4993-A5F9-A74000709E9D}" type="presParOf" srcId="{FF001A87-F164-47F4-983B-1BC94792FCE0}" destId="{A36EC881-B8BD-4151-B91E-8A2C64F010F8}" srcOrd="3" destOrd="0" presId="urn:microsoft.com/office/officeart/2005/8/layout/orgChart1"/>
    <dgm:cxn modelId="{62526E5E-BC38-4075-AEF6-79327DF108AF}" type="presParOf" srcId="{A36EC881-B8BD-4151-B91E-8A2C64F010F8}" destId="{564B6B07-E2F9-47F8-9FC2-A7D8FBD973AF}" srcOrd="0" destOrd="0" presId="urn:microsoft.com/office/officeart/2005/8/layout/orgChart1"/>
    <dgm:cxn modelId="{A554D7C3-CBA0-486B-9776-4F54687F220B}" type="presParOf" srcId="{564B6B07-E2F9-47F8-9FC2-A7D8FBD973AF}" destId="{A31324D4-E64F-4E57-96FD-598ACBBACD19}" srcOrd="0" destOrd="0" presId="urn:microsoft.com/office/officeart/2005/8/layout/orgChart1"/>
    <dgm:cxn modelId="{6E877C16-8E37-4122-9D62-AA201EAC29A6}" type="presParOf" srcId="{564B6B07-E2F9-47F8-9FC2-A7D8FBD973AF}" destId="{452CB0CB-CC04-4811-AB62-A3CB8C0061D7}" srcOrd="1" destOrd="0" presId="urn:microsoft.com/office/officeart/2005/8/layout/orgChart1"/>
    <dgm:cxn modelId="{1E891FF3-2F80-45B7-9C2B-4BEE27FF889B}" type="presParOf" srcId="{A36EC881-B8BD-4151-B91E-8A2C64F010F8}" destId="{E748E94E-5D48-4D8E-A775-5B7D8297B5BE}" srcOrd="1" destOrd="0" presId="urn:microsoft.com/office/officeart/2005/8/layout/orgChart1"/>
    <dgm:cxn modelId="{8D62A2F6-1B24-4388-B006-76EA5911CE22}" type="presParOf" srcId="{A36EC881-B8BD-4151-B91E-8A2C64F010F8}" destId="{F9CF94D4-858E-4154-9760-AB86F9373BF0}" srcOrd="2" destOrd="0" presId="urn:microsoft.com/office/officeart/2005/8/layout/orgChart1"/>
    <dgm:cxn modelId="{B876BE68-BB30-4E27-87C2-D8885B279B69}" type="presParOf" srcId="{FF001A87-F164-47F4-983B-1BC94792FCE0}" destId="{06B4E443-2D90-4B31-98AC-0E9FF95E82AB}" srcOrd="4" destOrd="0" presId="urn:microsoft.com/office/officeart/2005/8/layout/orgChart1"/>
    <dgm:cxn modelId="{49FDA946-A90F-40D0-9694-2E7784962CC4}" type="presParOf" srcId="{FF001A87-F164-47F4-983B-1BC94792FCE0}" destId="{97AC11AD-BB52-49D6-97E3-30B463E22E7D}" srcOrd="5" destOrd="0" presId="urn:microsoft.com/office/officeart/2005/8/layout/orgChart1"/>
    <dgm:cxn modelId="{413A8323-86BE-4226-9AFF-84839C9C8812}" type="presParOf" srcId="{97AC11AD-BB52-49D6-97E3-30B463E22E7D}" destId="{5A67C551-092C-4DD6-B8B0-07495430EBE9}" srcOrd="0" destOrd="0" presId="urn:microsoft.com/office/officeart/2005/8/layout/orgChart1"/>
    <dgm:cxn modelId="{2A14CD07-C466-4091-8035-59B2688E782B}" type="presParOf" srcId="{5A67C551-092C-4DD6-B8B0-07495430EBE9}" destId="{87DBCEA4-0A31-47D1-8DE3-8EE2DAA4E0BC}" srcOrd="0" destOrd="0" presId="urn:microsoft.com/office/officeart/2005/8/layout/orgChart1"/>
    <dgm:cxn modelId="{F456DE3B-E849-49C2-B2E0-D18EDCFE9BDA}" type="presParOf" srcId="{5A67C551-092C-4DD6-B8B0-07495430EBE9}" destId="{C8F3D424-B1C0-4A1C-9B68-2DA62890CA0F}" srcOrd="1" destOrd="0" presId="urn:microsoft.com/office/officeart/2005/8/layout/orgChart1"/>
    <dgm:cxn modelId="{E7FED49A-0268-4A36-BDB2-191FF80B0C72}" type="presParOf" srcId="{97AC11AD-BB52-49D6-97E3-30B463E22E7D}" destId="{EA4D4B3F-1565-4543-A433-8F663E483091}" srcOrd="1" destOrd="0" presId="urn:microsoft.com/office/officeart/2005/8/layout/orgChart1"/>
    <dgm:cxn modelId="{E4CA0630-C944-43CE-B529-3683F43E1E3B}" type="presParOf" srcId="{97AC11AD-BB52-49D6-97E3-30B463E22E7D}" destId="{F600D021-1345-46A6-B173-404D95C5D449}" srcOrd="2" destOrd="0" presId="urn:microsoft.com/office/officeart/2005/8/layout/orgChart1"/>
    <dgm:cxn modelId="{7B49FD53-CD50-487B-BFC5-DC1FA30ECE6D}" type="presParOf" srcId="{FF001A87-F164-47F4-983B-1BC94792FCE0}" destId="{CE62C234-87AF-4752-8440-71F43EE457C8}" srcOrd="6" destOrd="0" presId="urn:microsoft.com/office/officeart/2005/8/layout/orgChart1"/>
    <dgm:cxn modelId="{D88C3018-94C5-48D5-B780-2E816D3E93C3}" type="presParOf" srcId="{FF001A87-F164-47F4-983B-1BC94792FCE0}" destId="{6A278182-5CC2-45B2-8E61-87AB956E0E23}" srcOrd="7" destOrd="0" presId="urn:microsoft.com/office/officeart/2005/8/layout/orgChart1"/>
    <dgm:cxn modelId="{9F01628F-46D7-4370-8DB6-D8F23B0A1C90}" type="presParOf" srcId="{6A278182-5CC2-45B2-8E61-87AB956E0E23}" destId="{1C8EE591-7F7C-487A-A456-8E60AE97FAA9}" srcOrd="0" destOrd="0" presId="urn:microsoft.com/office/officeart/2005/8/layout/orgChart1"/>
    <dgm:cxn modelId="{20502BB9-B8F8-49D3-8934-45D350DABE7A}" type="presParOf" srcId="{1C8EE591-7F7C-487A-A456-8E60AE97FAA9}" destId="{073E3671-04EC-49D9-9F34-03B08B211090}" srcOrd="0" destOrd="0" presId="urn:microsoft.com/office/officeart/2005/8/layout/orgChart1"/>
    <dgm:cxn modelId="{56EAE611-5674-4D85-A192-B845A28AA509}" type="presParOf" srcId="{1C8EE591-7F7C-487A-A456-8E60AE97FAA9}" destId="{3586EEF3-6E55-452B-84C2-EF246FC5D9CF}" srcOrd="1" destOrd="0" presId="urn:microsoft.com/office/officeart/2005/8/layout/orgChart1"/>
    <dgm:cxn modelId="{73B3289F-07A5-486E-9DA8-C3838BE984A0}" type="presParOf" srcId="{6A278182-5CC2-45B2-8E61-87AB956E0E23}" destId="{408D7E6B-EF68-4789-9F3F-F529074CDA97}" srcOrd="1" destOrd="0" presId="urn:microsoft.com/office/officeart/2005/8/layout/orgChart1"/>
    <dgm:cxn modelId="{DEBB5BE4-DA5E-4701-93C2-0A34E2313062}" type="presParOf" srcId="{6A278182-5CC2-45B2-8E61-87AB956E0E23}" destId="{BB6B40A8-8DB0-4250-A334-A9311E7B82A6}" srcOrd="2" destOrd="0" presId="urn:microsoft.com/office/officeart/2005/8/layout/orgChart1"/>
    <dgm:cxn modelId="{10BB2FB7-9FAD-43A8-8FFB-A076FC99317E}" type="presParOf" srcId="{FF001A87-F164-47F4-983B-1BC94792FCE0}" destId="{3378565C-5A4A-49D2-AC18-9C034B9F53E4}" srcOrd="8" destOrd="0" presId="urn:microsoft.com/office/officeart/2005/8/layout/orgChart1"/>
    <dgm:cxn modelId="{FABD89E2-06B9-4FEE-B251-6038C92550BC}" type="presParOf" srcId="{FF001A87-F164-47F4-983B-1BC94792FCE0}" destId="{1FC710B8-A7BB-486E-BD4C-1525B2D7FB50}" srcOrd="9" destOrd="0" presId="urn:microsoft.com/office/officeart/2005/8/layout/orgChart1"/>
    <dgm:cxn modelId="{8D7CC51A-6452-436A-B074-84E2CE63BFE5}" type="presParOf" srcId="{1FC710B8-A7BB-486E-BD4C-1525B2D7FB50}" destId="{3816374E-A92E-4F32-A806-D3DB6C6CC2A3}" srcOrd="0" destOrd="0" presId="urn:microsoft.com/office/officeart/2005/8/layout/orgChart1"/>
    <dgm:cxn modelId="{45AE9D7A-0033-446F-90D0-BBABBAF8437C}" type="presParOf" srcId="{3816374E-A92E-4F32-A806-D3DB6C6CC2A3}" destId="{58EDB196-02E9-492E-ADE6-6CEDA205EEE9}" srcOrd="0" destOrd="0" presId="urn:microsoft.com/office/officeart/2005/8/layout/orgChart1"/>
    <dgm:cxn modelId="{C2FA7218-6152-497E-A0FF-7DD8B2198281}" type="presParOf" srcId="{3816374E-A92E-4F32-A806-D3DB6C6CC2A3}" destId="{6E45E4C9-E7E5-4797-8D40-F29450D67401}" srcOrd="1" destOrd="0" presId="urn:microsoft.com/office/officeart/2005/8/layout/orgChart1"/>
    <dgm:cxn modelId="{08B3E370-6F11-4215-914C-324D5B67B2B6}" type="presParOf" srcId="{1FC710B8-A7BB-486E-BD4C-1525B2D7FB50}" destId="{A3095B42-E297-40F6-80FF-FA7ACE6099E5}" srcOrd="1" destOrd="0" presId="urn:microsoft.com/office/officeart/2005/8/layout/orgChart1"/>
    <dgm:cxn modelId="{99337B4C-C720-4B95-9CC5-0EFA247AC2DB}" type="presParOf" srcId="{1FC710B8-A7BB-486E-BD4C-1525B2D7FB50}" destId="{576C5ECC-6D42-4A89-91EA-BA00B673266D}" srcOrd="2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C7B9CF5D-B73A-474D-8DAC-D4489BE11303}" type="presParOf" srcId="{089CF33F-B4E6-4691-A461-4775C17C5091}" destId="{542805B6-DB5A-46FB-830B-8EBDC7DABBD0}" srcOrd="0" destOrd="0" presId="urn:microsoft.com/office/officeart/2005/8/layout/orgChart1"/>
    <dgm:cxn modelId="{C4E3C0D5-B28C-4B5E-8C69-054132880655}" type="presParOf" srcId="{089CF33F-B4E6-4691-A461-4775C17C5091}" destId="{A0F759F1-0CEA-4502-847D-82C3D952DB6F}" srcOrd="1" destOrd="0" presId="urn:microsoft.com/office/officeart/2005/8/layout/orgChart1"/>
    <dgm:cxn modelId="{E2D4E077-98D5-4021-B764-8D0E6B464F3C}" type="presParOf" srcId="{A0F759F1-0CEA-4502-847D-82C3D952DB6F}" destId="{7B8ADD53-3686-42A8-BE36-08DC43451199}" srcOrd="0" destOrd="0" presId="urn:microsoft.com/office/officeart/2005/8/layout/orgChart1"/>
    <dgm:cxn modelId="{A0A35FBD-18AF-4C1A-B5F8-77B2C5874BB9}" type="presParOf" srcId="{7B8ADD53-3686-42A8-BE36-08DC43451199}" destId="{ECADBA38-16A9-407D-8A5F-D6DE9BF43E1B}" srcOrd="0" destOrd="0" presId="urn:microsoft.com/office/officeart/2005/8/layout/orgChart1"/>
    <dgm:cxn modelId="{4FB71CE0-FF6E-41ED-93C1-EAD164FA7FFA}" type="presParOf" srcId="{7B8ADD53-3686-42A8-BE36-08DC43451199}" destId="{E86F0161-CEE8-48E7-94E0-234520B35ED8}" srcOrd="1" destOrd="0" presId="urn:microsoft.com/office/officeart/2005/8/layout/orgChart1"/>
    <dgm:cxn modelId="{6C8E2873-0BF5-4538-AE06-207F8267C8B8}" type="presParOf" srcId="{A0F759F1-0CEA-4502-847D-82C3D952DB6F}" destId="{8F7FE0A4-FD47-4A53-8E6C-152729FE3D8C}" srcOrd="1" destOrd="0" presId="urn:microsoft.com/office/officeart/2005/8/layout/orgChart1"/>
    <dgm:cxn modelId="{BE1856FC-BF56-496D-8453-1AC1BDA0ABBA}" type="presParOf" srcId="{A0F759F1-0CEA-4502-847D-82C3D952DB6F}" destId="{D6EFA701-1169-4100-83B1-26D028E97CD5}" srcOrd="2" destOrd="0" presId="urn:microsoft.com/office/officeart/2005/8/layout/orgChart1"/>
    <dgm:cxn modelId="{C6763CFE-F403-4C0F-B312-0B8DAA336627}" type="presParOf" srcId="{089CF33F-B4E6-4691-A461-4775C17C5091}" destId="{6CE4BE4B-A1BA-4233-8A37-0D2F8F05C676}" srcOrd="2" destOrd="0" presId="urn:microsoft.com/office/officeart/2005/8/layout/orgChart1"/>
    <dgm:cxn modelId="{93CE3CC2-32CA-40D5-AB57-57B81CE564F4}" type="presParOf" srcId="{089CF33F-B4E6-4691-A461-4775C17C5091}" destId="{757A5ED4-FBEF-497A-A6DA-065CAAD7840B}" srcOrd="3" destOrd="0" presId="urn:microsoft.com/office/officeart/2005/8/layout/orgChart1"/>
    <dgm:cxn modelId="{28C21E98-9345-4203-922D-BF8F0F4418C6}" type="presParOf" srcId="{757A5ED4-FBEF-497A-A6DA-065CAAD7840B}" destId="{33410336-F0B5-42AB-A262-CC92698828FE}" srcOrd="0" destOrd="0" presId="urn:microsoft.com/office/officeart/2005/8/layout/orgChart1"/>
    <dgm:cxn modelId="{C9A81131-27A7-4619-B8BE-A9E9FCB7BFB0}" type="presParOf" srcId="{33410336-F0B5-42AB-A262-CC92698828FE}" destId="{666E077F-97D3-4355-9F84-AD1816C49B12}" srcOrd="0" destOrd="0" presId="urn:microsoft.com/office/officeart/2005/8/layout/orgChart1"/>
    <dgm:cxn modelId="{75FCEE2B-BDB7-41B9-9F39-C4AD1872E990}" type="presParOf" srcId="{33410336-F0B5-42AB-A262-CC92698828FE}" destId="{A251A243-D777-4290-85F9-ACCD0F09FCC7}" srcOrd="1" destOrd="0" presId="urn:microsoft.com/office/officeart/2005/8/layout/orgChart1"/>
    <dgm:cxn modelId="{FC1806D9-4E8E-47B7-83B7-A28C4C6D6969}" type="presParOf" srcId="{757A5ED4-FBEF-497A-A6DA-065CAAD7840B}" destId="{39BD48AE-A4B0-4945-A1F6-F604653F0B59}" srcOrd="1" destOrd="0" presId="urn:microsoft.com/office/officeart/2005/8/layout/orgChart1"/>
    <dgm:cxn modelId="{F133CBE4-950D-41E5-92FC-8D5941BCBC50}" type="presParOf" srcId="{757A5ED4-FBEF-497A-A6DA-065CAAD7840B}" destId="{922C7C30-0D95-45B0-A528-FD08F8E14D45}" srcOrd="2" destOrd="0" presId="urn:microsoft.com/office/officeart/2005/8/layout/orgChart1"/>
    <dgm:cxn modelId="{0F317523-C058-4BD5-AFAE-CD2318CAD3CA}" type="presParOf" srcId="{089CF33F-B4E6-4691-A461-4775C17C5091}" destId="{8C7150A1-00E7-4A5E-89C4-D654F2B38B15}" srcOrd="4" destOrd="0" presId="urn:microsoft.com/office/officeart/2005/8/layout/orgChart1"/>
    <dgm:cxn modelId="{BB27290E-7A2A-4AC7-80C8-0EC30B6E8A4C}" type="presParOf" srcId="{089CF33F-B4E6-4691-A461-4775C17C5091}" destId="{C56C9F73-F581-426D-BD21-7D92EBC27883}" srcOrd="5" destOrd="0" presId="urn:microsoft.com/office/officeart/2005/8/layout/orgChart1"/>
    <dgm:cxn modelId="{4AAF419E-92B8-4448-AAC8-98B6DC5A3574}" type="presParOf" srcId="{C56C9F73-F581-426D-BD21-7D92EBC27883}" destId="{79A96015-BBFA-4161-B669-A0650E015746}" srcOrd="0" destOrd="0" presId="urn:microsoft.com/office/officeart/2005/8/layout/orgChart1"/>
    <dgm:cxn modelId="{4F5838B1-887A-4829-8CF0-FACD6E751B41}" type="presParOf" srcId="{79A96015-BBFA-4161-B669-A0650E015746}" destId="{B8289C61-4606-4F43-91FF-7C0EDDCA438B}" srcOrd="0" destOrd="0" presId="urn:microsoft.com/office/officeart/2005/8/layout/orgChart1"/>
    <dgm:cxn modelId="{9E70E38B-3A0C-44F4-A7FE-666E3626E74C}" type="presParOf" srcId="{79A96015-BBFA-4161-B669-A0650E015746}" destId="{995D3D0C-3AFD-422D-9617-1CBE9F115B50}" srcOrd="1" destOrd="0" presId="urn:microsoft.com/office/officeart/2005/8/layout/orgChart1"/>
    <dgm:cxn modelId="{25659455-1EE2-45F3-83A6-821B8583EF52}" type="presParOf" srcId="{C56C9F73-F581-426D-BD21-7D92EBC27883}" destId="{8ED93F79-3319-4A9D-A23E-6AE30300E781}" srcOrd="1" destOrd="0" presId="urn:microsoft.com/office/officeart/2005/8/layout/orgChart1"/>
    <dgm:cxn modelId="{B63F190B-0E34-466D-8EDD-AC7F855808F9}" type="presParOf" srcId="{C56C9F73-F581-426D-BD21-7D92EBC27883}" destId="{3C6862A6-ADA3-47EB-B23D-A0D9CBEC22DD}" srcOrd="2" destOrd="0" presId="urn:microsoft.com/office/officeart/2005/8/layout/orgChart1"/>
    <dgm:cxn modelId="{FBEAF5BD-4ABF-432B-9D04-2C4804DB4519}" type="presParOf" srcId="{089CF33F-B4E6-4691-A461-4775C17C5091}" destId="{00FE3EA7-0FB5-4D24-A600-466BA35D6E4F}" srcOrd="6" destOrd="0" presId="urn:microsoft.com/office/officeart/2005/8/layout/orgChart1"/>
    <dgm:cxn modelId="{A38296DF-448E-4A08-B2F2-A688CC5A66CA}" type="presParOf" srcId="{089CF33F-B4E6-4691-A461-4775C17C5091}" destId="{7874E2E4-1F8F-4C7D-8491-34CB0C270C1C}" srcOrd="7" destOrd="0" presId="urn:microsoft.com/office/officeart/2005/8/layout/orgChart1"/>
    <dgm:cxn modelId="{5472389F-E169-4613-8423-8DA81900142A}" type="presParOf" srcId="{7874E2E4-1F8F-4C7D-8491-34CB0C270C1C}" destId="{C764FE50-B38D-4205-9421-4C9B7195EC23}" srcOrd="0" destOrd="0" presId="urn:microsoft.com/office/officeart/2005/8/layout/orgChart1"/>
    <dgm:cxn modelId="{524D9EB8-6D7B-4577-B8A9-7FB1146B6641}" type="presParOf" srcId="{C764FE50-B38D-4205-9421-4C9B7195EC23}" destId="{B8AE307A-4F10-4474-BF31-4E67E539D541}" srcOrd="0" destOrd="0" presId="urn:microsoft.com/office/officeart/2005/8/layout/orgChart1"/>
    <dgm:cxn modelId="{A427B893-CA50-4432-B03C-7F24924C6933}" type="presParOf" srcId="{C764FE50-B38D-4205-9421-4C9B7195EC23}" destId="{0E17AFF5-E9A6-44F2-9A67-D5EE63961445}" srcOrd="1" destOrd="0" presId="urn:microsoft.com/office/officeart/2005/8/layout/orgChart1"/>
    <dgm:cxn modelId="{552D0881-A116-4A32-8FA3-F9F2A9BDF652}" type="presParOf" srcId="{7874E2E4-1F8F-4C7D-8491-34CB0C270C1C}" destId="{BC8FC423-58C4-4EA7-8474-D341F6BD5FD3}" srcOrd="1" destOrd="0" presId="urn:microsoft.com/office/officeart/2005/8/layout/orgChart1"/>
    <dgm:cxn modelId="{A70694E8-AE0C-4A66-A389-642091042ED2}" type="presParOf" srcId="{7874E2E4-1F8F-4C7D-8491-34CB0C270C1C}" destId="{A38079EA-55A8-4D45-870B-D9AD5EB80770}" srcOrd="2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579DFCC-BEAD-44B9-8BC4-66344AE91300}" type="presParOf" srcId="{F94F0064-9D7E-4453-8DBA-355B414DC0C4}" destId="{975418A9-EF74-4F25-B1CB-6683F4E773B6}" srcOrd="0" destOrd="0" presId="urn:microsoft.com/office/officeart/2005/8/layout/orgChart1"/>
    <dgm:cxn modelId="{7FBCA841-2D4B-4DB3-B0F0-8ACD0651B570}" type="presParOf" srcId="{F94F0064-9D7E-4453-8DBA-355B414DC0C4}" destId="{1299DE2E-5BF0-4532-B086-5B652E686CC7}" srcOrd="1" destOrd="0" presId="urn:microsoft.com/office/officeart/2005/8/layout/orgChart1"/>
    <dgm:cxn modelId="{1D8E6377-8B7C-45C8-84D7-51CC4A02AB39}" type="presParOf" srcId="{1299DE2E-5BF0-4532-B086-5B652E686CC7}" destId="{D6D58BC0-1E56-4F34-A097-4CA622EC0678}" srcOrd="0" destOrd="0" presId="urn:microsoft.com/office/officeart/2005/8/layout/orgChart1"/>
    <dgm:cxn modelId="{CE12076C-C2AC-4A64-A927-60693040EEAA}" type="presParOf" srcId="{D6D58BC0-1E56-4F34-A097-4CA622EC0678}" destId="{61819400-3ED5-499D-95E6-64ECC88F62D3}" srcOrd="0" destOrd="0" presId="urn:microsoft.com/office/officeart/2005/8/layout/orgChart1"/>
    <dgm:cxn modelId="{72129A48-101B-485C-BE26-ACBF468BF168}" type="presParOf" srcId="{D6D58BC0-1E56-4F34-A097-4CA622EC0678}" destId="{8157BD5F-A0BD-458C-87B0-EF0DB0C34D9F}" srcOrd="1" destOrd="0" presId="urn:microsoft.com/office/officeart/2005/8/layout/orgChart1"/>
    <dgm:cxn modelId="{119660C8-F9AA-437A-AD4C-CC89BE49C306}" type="presParOf" srcId="{1299DE2E-5BF0-4532-B086-5B652E686CC7}" destId="{A1F10945-D159-4483-AA97-A60156AFBEE8}" srcOrd="1" destOrd="0" presId="urn:microsoft.com/office/officeart/2005/8/layout/orgChart1"/>
    <dgm:cxn modelId="{F36D79A6-D235-4F5F-A7F5-001091D8A841}" type="presParOf" srcId="{1299DE2E-5BF0-4532-B086-5B652E686CC7}" destId="{AD047436-214B-4258-9426-76BA1F270CE6}" srcOrd="2" destOrd="0" presId="urn:microsoft.com/office/officeart/2005/8/layout/orgChart1"/>
    <dgm:cxn modelId="{BFD1BB6A-96A0-424C-A1FF-66307561875A}" type="presParOf" srcId="{F94F0064-9D7E-4453-8DBA-355B414DC0C4}" destId="{BD41D9B9-25A0-4E5D-9B6E-ECFF8CA85C56}" srcOrd="2" destOrd="0" presId="urn:microsoft.com/office/officeart/2005/8/layout/orgChart1"/>
    <dgm:cxn modelId="{7C17FDBE-5B19-470D-A8B2-EA0751D23F44}" type="presParOf" srcId="{F94F0064-9D7E-4453-8DBA-355B414DC0C4}" destId="{68D83435-84E7-42C1-A52A-BA13700B9DAE}" srcOrd="3" destOrd="0" presId="urn:microsoft.com/office/officeart/2005/8/layout/orgChart1"/>
    <dgm:cxn modelId="{D321E509-D1B4-406E-8397-FD2710A0D6D9}" type="presParOf" srcId="{68D83435-84E7-42C1-A52A-BA13700B9DAE}" destId="{1D9ED7A0-7C54-4D65-89BF-A3A333E69B78}" srcOrd="0" destOrd="0" presId="urn:microsoft.com/office/officeart/2005/8/layout/orgChart1"/>
    <dgm:cxn modelId="{F7489548-7227-4695-BBC5-B646C233A1A4}" type="presParOf" srcId="{1D9ED7A0-7C54-4D65-89BF-A3A333E69B78}" destId="{904DE4B9-5AFB-4A5D-BEB0-39D5D1B6F5E4}" srcOrd="0" destOrd="0" presId="urn:microsoft.com/office/officeart/2005/8/layout/orgChart1"/>
    <dgm:cxn modelId="{7B9E8C2A-5C19-41A2-8E26-04222E654BAB}" type="presParOf" srcId="{1D9ED7A0-7C54-4D65-89BF-A3A333E69B78}" destId="{257116C2-A7AC-4CEE-9EAC-FB7E33AB6955}" srcOrd="1" destOrd="0" presId="urn:microsoft.com/office/officeart/2005/8/layout/orgChart1"/>
    <dgm:cxn modelId="{D4C3B535-45B9-4ECB-831C-77267CAAAF3C}" type="presParOf" srcId="{68D83435-84E7-42C1-A52A-BA13700B9DAE}" destId="{1E3BEC5E-C476-4857-9CEA-3A4ECEFB8004}" srcOrd="1" destOrd="0" presId="urn:microsoft.com/office/officeart/2005/8/layout/orgChart1"/>
    <dgm:cxn modelId="{4429E0C9-D27A-4A06-BC52-07D5483C1681}" type="presParOf" srcId="{68D83435-84E7-42C1-A52A-BA13700B9DAE}" destId="{E3A5EE5C-CC19-4C69-90C9-6D62A5A80014}" srcOrd="2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51C5A-593C-4139-847D-4859BD95A570}">
      <dsp:nvSpPr>
        <dsp:cNvPr id="0" name=""/>
        <dsp:cNvSpPr/>
      </dsp:nvSpPr>
      <dsp:spPr>
        <a:xfrm>
          <a:off x="5039093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3946648" y="228318"/>
              </a:lnTo>
              <a:lnTo>
                <a:pt x="3946648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03909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1315549" y="228318"/>
              </a:lnTo>
              <a:lnTo>
                <a:pt x="1315549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2354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1315549" y="0"/>
              </a:moveTo>
              <a:lnTo>
                <a:pt x="1315549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092444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3946648" y="0"/>
              </a:moveTo>
              <a:lnTo>
                <a:pt x="3946648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08569" y="1377458"/>
          <a:ext cx="3461047" cy="720094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08569" y="1377458"/>
        <a:ext cx="3461047" cy="720094"/>
      </dsp:txXfrm>
    </dsp:sp>
    <dsp:sp modelId="{909C95B6-E601-4D07-A8B9-4253AA4B192F}">
      <dsp:nvSpPr>
        <dsp:cNvPr id="0" name=""/>
        <dsp:cNvSpPr/>
      </dsp:nvSpPr>
      <dsp:spPr>
        <a:xfrm>
          <a:off x="5213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1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5213" y="2554190"/>
        <a:ext cx="2174462" cy="1087231"/>
      </dsp:txXfrm>
    </dsp:sp>
    <dsp:sp modelId="{CDDA0DEA-00AB-4476-B1F6-F3D5C4F5B05A}">
      <dsp:nvSpPr>
        <dsp:cNvPr id="0" name=""/>
        <dsp:cNvSpPr/>
      </dsp:nvSpPr>
      <dsp:spPr>
        <a:xfrm>
          <a:off x="2636312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2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636312" y="2554190"/>
        <a:ext cx="2174462" cy="1087231"/>
      </dsp:txXfrm>
    </dsp:sp>
    <dsp:sp modelId="{111B72F2-6D3E-4A9C-A953-9ECE5CECD5F6}">
      <dsp:nvSpPr>
        <dsp:cNvPr id="0" name=""/>
        <dsp:cNvSpPr/>
      </dsp:nvSpPr>
      <dsp:spPr>
        <a:xfrm>
          <a:off x="5267411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3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5267411" y="2554190"/>
        <a:ext cx="2174462" cy="1087231"/>
      </dsp:txXfrm>
    </dsp:sp>
    <dsp:sp modelId="{659292F3-2B21-4827-9546-D01800201700}">
      <dsp:nvSpPr>
        <dsp:cNvPr id="0" name=""/>
        <dsp:cNvSpPr/>
      </dsp:nvSpPr>
      <dsp:spPr>
        <a:xfrm>
          <a:off x="7898510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7898510" y="2554190"/>
        <a:ext cx="2174462" cy="1087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1D9B9-25A0-4E5D-9B6E-ECFF8CA85C56}">
      <dsp:nvSpPr>
        <dsp:cNvPr id="0" name=""/>
        <dsp:cNvSpPr/>
      </dsp:nvSpPr>
      <dsp:spPr>
        <a:xfrm>
          <a:off x="6497901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418A9-EF74-4F25-B1CB-6683F4E773B6}">
      <dsp:nvSpPr>
        <dsp:cNvPr id="0" name=""/>
        <dsp:cNvSpPr/>
      </dsp:nvSpPr>
      <dsp:spPr>
        <a:xfrm>
          <a:off x="6497901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496142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2567627" y="148540"/>
              </a:lnTo>
              <a:lnTo>
                <a:pt x="2567627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E3EA7-0FB5-4D24-A600-466BA35D6E4F}">
      <dsp:nvSpPr>
        <dsp:cNvPr id="0" name=""/>
        <dsp:cNvSpPr/>
      </dsp:nvSpPr>
      <dsp:spPr>
        <a:xfrm>
          <a:off x="4786150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150A1-00E7-4A5E-89C4-D654F2B38B15}">
      <dsp:nvSpPr>
        <dsp:cNvPr id="0" name=""/>
        <dsp:cNvSpPr/>
      </dsp:nvSpPr>
      <dsp:spPr>
        <a:xfrm>
          <a:off x="4786150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BE4B-A1BA-4233-8A37-0D2F8F05C676}">
      <dsp:nvSpPr>
        <dsp:cNvPr id="0" name=""/>
        <dsp:cNvSpPr/>
      </dsp:nvSpPr>
      <dsp:spPr>
        <a:xfrm>
          <a:off x="4786150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805B6-DB5A-46FB-830B-8EBDC7DABBD0}">
      <dsp:nvSpPr>
        <dsp:cNvPr id="0" name=""/>
        <dsp:cNvSpPr/>
      </dsp:nvSpPr>
      <dsp:spPr>
        <a:xfrm>
          <a:off x="4786150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496142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855875" y="148540"/>
              </a:lnTo>
              <a:lnTo>
                <a:pt x="855875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8565C-5A4A-49D2-AC18-9C034B9F53E4}">
      <dsp:nvSpPr>
        <dsp:cNvPr id="0" name=""/>
        <dsp:cNvSpPr/>
      </dsp:nvSpPr>
      <dsp:spPr>
        <a:xfrm>
          <a:off x="3074398" y="1473394"/>
          <a:ext cx="212200" cy="359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3574"/>
              </a:lnTo>
              <a:lnTo>
                <a:pt x="212200" y="359357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2C234-87AF-4752-8440-71F43EE457C8}">
      <dsp:nvSpPr>
        <dsp:cNvPr id="0" name=""/>
        <dsp:cNvSpPr/>
      </dsp:nvSpPr>
      <dsp:spPr>
        <a:xfrm>
          <a:off x="3074398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4E443-2D90-4B31-98AC-0E9FF95E82AB}">
      <dsp:nvSpPr>
        <dsp:cNvPr id="0" name=""/>
        <dsp:cNvSpPr/>
      </dsp:nvSpPr>
      <dsp:spPr>
        <a:xfrm>
          <a:off x="3074398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7BD6F-D553-46F4-9772-B96E1C19EA4D}">
      <dsp:nvSpPr>
        <dsp:cNvPr id="0" name=""/>
        <dsp:cNvSpPr/>
      </dsp:nvSpPr>
      <dsp:spPr>
        <a:xfrm>
          <a:off x="3074398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82140-D1BA-4FB2-8CF4-BF2166A2BB71}">
      <dsp:nvSpPr>
        <dsp:cNvPr id="0" name=""/>
        <dsp:cNvSpPr/>
      </dsp:nvSpPr>
      <dsp:spPr>
        <a:xfrm>
          <a:off x="3074398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640266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855875" y="0"/>
              </a:moveTo>
              <a:lnTo>
                <a:pt x="855875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272699-FF4F-4744-8319-2540627A1474}">
      <dsp:nvSpPr>
        <dsp:cNvPr id="0" name=""/>
        <dsp:cNvSpPr/>
      </dsp:nvSpPr>
      <dsp:spPr>
        <a:xfrm>
          <a:off x="1362647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EB147-1DD8-4327-8878-CEDCB30BE517}">
      <dsp:nvSpPr>
        <dsp:cNvPr id="0" name=""/>
        <dsp:cNvSpPr/>
      </dsp:nvSpPr>
      <dsp:spPr>
        <a:xfrm>
          <a:off x="1362647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8794-42C6-47D6-B783-B6B4DB58EAAC}">
      <dsp:nvSpPr>
        <dsp:cNvPr id="0" name=""/>
        <dsp:cNvSpPr/>
      </dsp:nvSpPr>
      <dsp:spPr>
        <a:xfrm>
          <a:off x="1362647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C2BB-3FD3-4CC4-9712-03150EDFD366}">
      <dsp:nvSpPr>
        <dsp:cNvPr id="0" name=""/>
        <dsp:cNvSpPr/>
      </dsp:nvSpPr>
      <dsp:spPr>
        <a:xfrm>
          <a:off x="1362647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928515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2567627" y="0"/>
              </a:moveTo>
              <a:lnTo>
                <a:pt x="2567627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70291" y="496"/>
          <a:ext cx="2251702" cy="468482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70291" y="496"/>
        <a:ext cx="2251702" cy="468482"/>
      </dsp:txXfrm>
    </dsp:sp>
    <dsp:sp modelId="{909C95B6-E601-4D07-A8B9-4253AA4B192F}">
      <dsp:nvSpPr>
        <dsp:cNvPr id="0" name=""/>
        <dsp:cNvSpPr/>
      </dsp:nvSpPr>
      <dsp:spPr>
        <a:xfrm>
          <a:off x="1221180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1221180" y="766059"/>
        <a:ext cx="1414670" cy="707335"/>
      </dsp:txXfrm>
    </dsp:sp>
    <dsp:sp modelId="{553631B5-CBD2-4A84-8241-4CFEDA684922}">
      <dsp:nvSpPr>
        <dsp:cNvPr id="0" name=""/>
        <dsp:cNvSpPr/>
      </dsp:nvSpPr>
      <dsp:spPr>
        <a:xfrm>
          <a:off x="1574847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Barnehage og opplæring</a:t>
          </a:r>
        </a:p>
      </dsp:txBody>
      <dsp:txXfrm>
        <a:off x="1574847" y="1770475"/>
        <a:ext cx="1414670" cy="468482"/>
      </dsp:txXfrm>
    </dsp:sp>
    <dsp:sp modelId="{F13E7E48-981B-43A9-9979-E605E6B970F9}">
      <dsp:nvSpPr>
        <dsp:cNvPr id="0" name=""/>
        <dsp:cNvSpPr/>
      </dsp:nvSpPr>
      <dsp:spPr>
        <a:xfrm>
          <a:off x="1574847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Helse og omsorg</a:t>
          </a:r>
        </a:p>
      </dsp:txBody>
      <dsp:txXfrm>
        <a:off x="1574847" y="2536038"/>
        <a:ext cx="1414670" cy="468482"/>
      </dsp:txXfrm>
    </dsp:sp>
    <dsp:sp modelId="{838C790D-277C-4318-B19C-4E18F5216499}">
      <dsp:nvSpPr>
        <dsp:cNvPr id="0" name=""/>
        <dsp:cNvSpPr/>
      </dsp:nvSpPr>
      <dsp:spPr>
        <a:xfrm>
          <a:off x="1574847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Barnevern og familie</a:t>
          </a:r>
        </a:p>
      </dsp:txBody>
      <dsp:txXfrm>
        <a:off x="1574847" y="3301601"/>
        <a:ext cx="1414670" cy="468482"/>
      </dsp:txXfrm>
    </dsp:sp>
    <dsp:sp modelId="{3B134F16-F973-42D5-AE06-11E401390740}">
      <dsp:nvSpPr>
        <dsp:cNvPr id="0" name=""/>
        <dsp:cNvSpPr/>
      </dsp:nvSpPr>
      <dsp:spPr>
        <a:xfrm>
          <a:off x="1574847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Sosial</a:t>
          </a:r>
        </a:p>
      </dsp:txBody>
      <dsp:txXfrm>
        <a:off x="1574847" y="4067165"/>
        <a:ext cx="1414670" cy="468482"/>
      </dsp:txXfrm>
    </dsp:sp>
    <dsp:sp modelId="{CDDA0DEA-00AB-4476-B1F6-F3D5C4F5B05A}">
      <dsp:nvSpPr>
        <dsp:cNvPr id="0" name=""/>
        <dsp:cNvSpPr/>
      </dsp:nvSpPr>
      <dsp:spPr>
        <a:xfrm>
          <a:off x="2932931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932931" y="766059"/>
        <a:ext cx="1414670" cy="707335"/>
      </dsp:txXfrm>
    </dsp:sp>
    <dsp:sp modelId="{FF9BC0BE-EDB8-40F1-8B24-627FF34A5A2F}">
      <dsp:nvSpPr>
        <dsp:cNvPr id="0" name=""/>
        <dsp:cNvSpPr/>
      </dsp:nvSpPr>
      <dsp:spPr>
        <a:xfrm>
          <a:off x="3286599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Jord og mat</a:t>
          </a:r>
        </a:p>
      </dsp:txBody>
      <dsp:txXfrm>
        <a:off x="3286599" y="1770475"/>
        <a:ext cx="1414670" cy="468482"/>
      </dsp:txXfrm>
    </dsp:sp>
    <dsp:sp modelId="{A31324D4-E64F-4E57-96FD-598ACBBACD19}">
      <dsp:nvSpPr>
        <dsp:cNvPr id="0" name=""/>
        <dsp:cNvSpPr/>
      </dsp:nvSpPr>
      <dsp:spPr>
        <a:xfrm>
          <a:off x="3286599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Skog- og </a:t>
          </a:r>
          <a:r>
            <a:rPr lang="nb-NO" sz="900" kern="1200" dirty="0" err="1"/>
            <a:t>trebruk</a:t>
          </a:r>
          <a:endParaRPr lang="nb-NO" sz="900" kern="1200" dirty="0"/>
        </a:p>
      </dsp:txBody>
      <dsp:txXfrm>
        <a:off x="3286599" y="2536038"/>
        <a:ext cx="1414670" cy="468482"/>
      </dsp:txXfrm>
    </dsp:sp>
    <dsp:sp modelId="{87DBCEA4-0A31-47D1-8DE3-8EE2DAA4E0BC}">
      <dsp:nvSpPr>
        <dsp:cNvPr id="0" name=""/>
        <dsp:cNvSpPr/>
      </dsp:nvSpPr>
      <dsp:spPr>
        <a:xfrm>
          <a:off x="3286599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Vannforvaltning og forurensning</a:t>
          </a:r>
        </a:p>
      </dsp:txBody>
      <dsp:txXfrm>
        <a:off x="3286599" y="3301601"/>
        <a:ext cx="1414670" cy="468482"/>
      </dsp:txXfrm>
    </dsp:sp>
    <dsp:sp modelId="{073E3671-04EC-49D9-9F34-03B08B211090}">
      <dsp:nvSpPr>
        <dsp:cNvPr id="0" name=""/>
        <dsp:cNvSpPr/>
      </dsp:nvSpPr>
      <dsp:spPr>
        <a:xfrm>
          <a:off x="3286599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Naturmangfold og verneområder</a:t>
          </a:r>
        </a:p>
      </dsp:txBody>
      <dsp:txXfrm>
        <a:off x="3286599" y="4067165"/>
        <a:ext cx="1414670" cy="468482"/>
      </dsp:txXfrm>
    </dsp:sp>
    <dsp:sp modelId="{58EDB196-02E9-492E-ADE6-6CEDA205EEE9}">
      <dsp:nvSpPr>
        <dsp:cNvPr id="0" name=""/>
        <dsp:cNvSpPr/>
      </dsp:nvSpPr>
      <dsp:spPr>
        <a:xfrm>
          <a:off x="3286599" y="483272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Areal og klima</a:t>
          </a:r>
        </a:p>
      </dsp:txBody>
      <dsp:txXfrm>
        <a:off x="3286599" y="4832728"/>
        <a:ext cx="1414670" cy="468482"/>
      </dsp:txXfrm>
    </dsp:sp>
    <dsp:sp modelId="{111B72F2-6D3E-4A9C-A953-9ECE5CECD5F6}">
      <dsp:nvSpPr>
        <dsp:cNvPr id="0" name=""/>
        <dsp:cNvSpPr/>
      </dsp:nvSpPr>
      <dsp:spPr>
        <a:xfrm>
          <a:off x="4644683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4644683" y="766059"/>
        <a:ext cx="1414670" cy="707335"/>
      </dsp:txXfrm>
    </dsp:sp>
    <dsp:sp modelId="{ECADBA38-16A9-407D-8A5F-D6DE9BF43E1B}">
      <dsp:nvSpPr>
        <dsp:cNvPr id="0" name=""/>
        <dsp:cNvSpPr/>
      </dsp:nvSpPr>
      <dsp:spPr>
        <a:xfrm>
          <a:off x="4998350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Samfunnssikkerhet og beredskap</a:t>
          </a:r>
        </a:p>
      </dsp:txBody>
      <dsp:txXfrm>
        <a:off x="4998350" y="1770475"/>
        <a:ext cx="1414670" cy="468482"/>
      </dsp:txXfrm>
    </dsp:sp>
    <dsp:sp modelId="{666E077F-97D3-4355-9F84-AD1816C49B12}">
      <dsp:nvSpPr>
        <dsp:cNvPr id="0" name=""/>
        <dsp:cNvSpPr/>
      </dsp:nvSpPr>
      <dsp:spPr>
        <a:xfrm>
          <a:off x="4998350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Vergemål</a:t>
          </a:r>
        </a:p>
      </dsp:txBody>
      <dsp:txXfrm>
        <a:off x="4998350" y="2536038"/>
        <a:ext cx="1414670" cy="468482"/>
      </dsp:txXfrm>
    </dsp:sp>
    <dsp:sp modelId="{B8289C61-4606-4F43-91FF-7C0EDDCA438B}">
      <dsp:nvSpPr>
        <dsp:cNvPr id="0" name=""/>
        <dsp:cNvSpPr/>
      </dsp:nvSpPr>
      <dsp:spPr>
        <a:xfrm>
          <a:off x="4998350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Juridisk enhet</a:t>
          </a:r>
        </a:p>
      </dsp:txBody>
      <dsp:txXfrm>
        <a:off x="4998350" y="3301601"/>
        <a:ext cx="1414670" cy="468482"/>
      </dsp:txXfrm>
    </dsp:sp>
    <dsp:sp modelId="{B8AE307A-4F10-4474-BF31-4E67E539D541}">
      <dsp:nvSpPr>
        <dsp:cNvPr id="0" name=""/>
        <dsp:cNvSpPr/>
      </dsp:nvSpPr>
      <dsp:spPr>
        <a:xfrm>
          <a:off x="4998350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Kommunal og regional samordning</a:t>
          </a:r>
        </a:p>
      </dsp:txBody>
      <dsp:txXfrm>
        <a:off x="4998350" y="4067165"/>
        <a:ext cx="1414670" cy="468482"/>
      </dsp:txXfrm>
    </dsp:sp>
    <dsp:sp modelId="{659292F3-2B21-4827-9546-D01800201700}">
      <dsp:nvSpPr>
        <dsp:cNvPr id="0" name=""/>
        <dsp:cNvSpPr/>
      </dsp:nvSpPr>
      <dsp:spPr>
        <a:xfrm>
          <a:off x="6356434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6356434" y="766059"/>
        <a:ext cx="1414670" cy="707335"/>
      </dsp:txXfrm>
    </dsp:sp>
    <dsp:sp modelId="{61819400-3ED5-499D-95E6-64ECC88F62D3}">
      <dsp:nvSpPr>
        <dsp:cNvPr id="0" name=""/>
        <dsp:cNvSpPr/>
      </dsp:nvSpPr>
      <dsp:spPr>
        <a:xfrm>
          <a:off x="6710102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Virksomhetsutvikling, styring og kommunikasjon</a:t>
          </a:r>
        </a:p>
      </dsp:txBody>
      <dsp:txXfrm>
        <a:off x="6710102" y="1770475"/>
        <a:ext cx="1414670" cy="468482"/>
      </dsp:txXfrm>
    </dsp:sp>
    <dsp:sp modelId="{904DE4B9-5AFB-4A5D-BEB0-39D5D1B6F5E4}">
      <dsp:nvSpPr>
        <dsp:cNvPr id="0" name=""/>
        <dsp:cNvSpPr/>
      </dsp:nvSpPr>
      <dsp:spPr>
        <a:xfrm>
          <a:off x="6710102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Felles tjenester og drift</a:t>
          </a:r>
        </a:p>
      </dsp:txBody>
      <dsp:txXfrm>
        <a:off x="6710102" y="2536038"/>
        <a:ext cx="1414670" cy="468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28.08.2025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4170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video" Target="https://www.youtube.com/embed/2KkVU7bvdig?feature=oembed" TargetMode="External"/><Relationship Id="rId4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402F0BA-1B94-4279-B9EC-F9FB712B4A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6"/>
            <a:ext cx="4794730" cy="1452803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28.08.2025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F3AE6C81-F72C-4DE5-A5F5-42895657E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28.08.2025</a:t>
            </a:fld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22331004-8B29-438F-BE90-83817EB2E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6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D89FDB8-0BB4-4C70-A37A-69DE7385F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28.08.2025</a:t>
            </a:fld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1DB52F5-8A41-408E-947F-E08859DF4B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6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4C6E4E7D-79DD-4324-B82E-4D2C95463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28.08.2025</a:t>
            </a:fld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97CC72A-C6CF-4A35-92BE-20E3618CE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6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7C1E1303-7E25-4912-BCEB-7D44C6936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28.08.2025</a:t>
            </a:fld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74D35C73-70F4-43AC-B82C-B659491765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6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6315973F-A371-4756-9A7A-5C7DB782A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28.08.2025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489EEEB-08D5-45D1-97FB-2FC9315BE1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6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ytt navn statsforv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D6B6E36-64C5-4384-8EE0-8EC340DDFD5A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8C5B5F68-F48D-4E1C-8C05-A36344C472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053" y="697947"/>
            <a:ext cx="8100978" cy="517044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ADF5CDB3-09CA-42EA-BA1E-2B367F8E0841}"/>
              </a:ext>
            </a:extLst>
          </p:cNvPr>
          <p:cNvSpPr txBox="1"/>
          <p:nvPr userDrawn="1"/>
        </p:nvSpPr>
        <p:spPr>
          <a:xfrm>
            <a:off x="6096000" y="1096503"/>
            <a:ext cx="5114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/>
              <a:t>Fylkesmannen har blitt Statsforvalteren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42035F7-AB0D-49B5-BD55-C62747CA23E8}"/>
              </a:ext>
            </a:extLst>
          </p:cNvPr>
          <p:cNvSpPr txBox="1"/>
          <p:nvPr userDrawn="1"/>
        </p:nvSpPr>
        <p:spPr>
          <a:xfrm>
            <a:off x="6096000" y="2955601"/>
            <a:ext cx="5040306" cy="2805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800" dirty="0">
                <a:latin typeface="+mj-lt"/>
              </a:rPr>
              <a:t>1. januar 2021 skiftet Fylkesmannen i Innlandet navn til Statsforvalteren i Innlandet.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800" dirty="0">
                <a:latin typeface="+mj-lt"/>
              </a:rPr>
              <a:t>Selv om vi har byttet navn, er ikke oppgavene våre endret</a:t>
            </a:r>
          </a:p>
        </p:txBody>
      </p:sp>
    </p:spTree>
    <p:extLst>
      <p:ext uri="{BB962C8B-B14F-4D97-AF65-F5344CB8AC3E}">
        <p14:creationId xmlns:p14="http://schemas.microsoft.com/office/powerpoint/2010/main" val="3046468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 Statsforvalter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A05B4E6-379E-4D8A-B2CD-084E47EE4AB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547F54FC-884C-49DF-8106-963BA84D8D44}"/>
              </a:ext>
            </a:extLst>
          </p:cNvPr>
          <p:cNvSpPr txBox="1"/>
          <p:nvPr userDrawn="1"/>
        </p:nvSpPr>
        <p:spPr>
          <a:xfrm>
            <a:off x="1055688" y="5336660"/>
            <a:ext cx="8140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Vi skal være en aktør å spille på lag med – for enkeltpersoner, organisasjoner, næringsliv og kommuner. Sammen skal vi bygge et enda sterkere Innlandet.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9AC2B94-74EF-4FFF-8075-473A2775969F}"/>
              </a:ext>
            </a:extLst>
          </p:cNvPr>
          <p:cNvSpPr txBox="1"/>
          <p:nvPr userDrawn="1"/>
        </p:nvSpPr>
        <p:spPr>
          <a:xfrm>
            <a:off x="1055688" y="873125"/>
            <a:ext cx="10001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kern="1200" dirty="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Statsforvalteren i Innlandet skal: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1A5EBA4-2B04-4BFB-A1AF-00F946E9D094}"/>
              </a:ext>
            </a:extLst>
          </p:cNvPr>
          <p:cNvSpPr txBox="1"/>
          <p:nvPr userDrawn="1"/>
        </p:nvSpPr>
        <p:spPr>
          <a:xfrm>
            <a:off x="1055688" y="2403223"/>
            <a:ext cx="9112468" cy="2544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latin typeface="+mj-lt"/>
              </a:rPr>
              <a:t>være der for at barn og unge i Innlandet skal ha en trygg og god oppvekst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latin typeface="+mj-lt"/>
              </a:rPr>
              <a:t>bidra til at vi følger opp FNs bærekraftmål og omstiller Norge til et lavutslippssamfunn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latin typeface="+mj-lt"/>
              </a:rPr>
              <a:t>bidra til at vi i Innlandet utnytter potensialet i jord- og skogressursene på en bærekraftig måte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latin typeface="+mj-lt"/>
              </a:rPr>
              <a:t>fortsatt ha god dialog med kommunene i Innlandet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latin typeface="+mj-lt"/>
              </a:rPr>
              <a:t>fortsatt bruke initiativretten og bidra til å få fram det beste ved Innlandet </a:t>
            </a:r>
          </a:p>
        </p:txBody>
      </p:sp>
    </p:spTree>
    <p:extLst>
      <p:ext uri="{BB962C8B-B14F-4D97-AF65-F5344CB8AC3E}">
        <p14:creationId xmlns:p14="http://schemas.microsoft.com/office/powerpoint/2010/main" val="2093859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25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pgaver Statsforvalter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14196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A05B4E6-379E-4D8A-B2CD-084E47EE4AB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9AC2B94-74EF-4FFF-8075-473A2775969F}"/>
              </a:ext>
            </a:extLst>
          </p:cNvPr>
          <p:cNvSpPr txBox="1"/>
          <p:nvPr userDrawn="1"/>
        </p:nvSpPr>
        <p:spPr>
          <a:xfrm>
            <a:off x="1055688" y="496416"/>
            <a:ext cx="10001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kern="1200" dirty="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Statsforvalterens oppgaver (video)</a:t>
            </a:r>
          </a:p>
        </p:txBody>
      </p:sp>
      <p:pic>
        <p:nvPicPr>
          <p:cNvPr id="4" name="Media på Internett 3" title="Statsforvalteren Innlandet">
            <a:hlinkClick r:id="" action="ppaction://media"/>
            <a:extLst>
              <a:ext uri="{FF2B5EF4-FFF2-40B4-BE49-F238E27FC236}">
                <a16:creationId xmlns:a16="http://schemas.microsoft.com/office/drawing/2014/main" id="{3B32DCE1-2373-4A49-95AA-DD0F9EF770EA}"/>
              </a:ext>
            </a:extLst>
          </p:cNvPr>
          <p:cNvPicPr>
            <a:picLocks noRot="1" noChangeAspect="1"/>
          </p:cNvPicPr>
          <p:nvPr userDrawn="1"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55822" y="1347948"/>
            <a:ext cx="9173809" cy="518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03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0749FB3-3D57-4937-A1E0-B8D1F4ECF0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4" name="Plassholder for tekst 37">
            <a:extLst>
              <a:ext uri="{FF2B5EF4-FFF2-40B4-BE49-F238E27FC236}">
                <a16:creationId xmlns:a16="http://schemas.microsoft.com/office/drawing/2014/main" id="{01C2A02F-8AA9-41ED-90D6-90FEF9C9D8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A05B4E6-379E-4D8A-B2CD-084E47EE4AB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6A2C97-A197-4144-BEFD-595A9351441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46714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DBCAE9A6-9BBE-499A-A63B-993C824425C3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D6B6E36-64C5-4384-8EE0-8EC340DDFD5A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E388F09-D292-491C-8BEA-28D15A05130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A6BDEF95-716E-49A4-A3EA-9A602404BCD3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48352F0-97B4-4B25-9E1D-6696E9CC921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6B56FD7-A6C6-495F-ADB7-96BA60437D2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7EC65AA-BFAD-492D-86EE-00C89A2B261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3721AE5F-C829-4E75-B62B-46193882B9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02AB659-2C7A-4D54-B03F-89BE737AFD3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E5B639F-4C4D-4441-A21E-AA6A6BBDC08A}"/>
              </a:ext>
            </a:extLst>
          </p:cNvPr>
          <p:cNvSpPr txBox="1"/>
          <p:nvPr userDrawn="1"/>
        </p:nvSpPr>
        <p:spPr>
          <a:xfrm>
            <a:off x="9885363" y="6650963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E923C14-5788-4993-9BB3-BB7EFC33550D}"/>
              </a:ext>
            </a:extLst>
          </p:cNvPr>
          <p:cNvSpPr txBox="1"/>
          <p:nvPr userDrawn="1"/>
        </p:nvSpPr>
        <p:spPr>
          <a:xfrm>
            <a:off x="9885363" y="6650963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8EA56F9-AB8C-440E-B76D-09BA1D41546F}"/>
              </a:ext>
            </a:extLst>
          </p:cNvPr>
          <p:cNvSpPr txBox="1"/>
          <p:nvPr userDrawn="1"/>
        </p:nvSpPr>
        <p:spPr>
          <a:xfrm>
            <a:off x="9885363" y="6650963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55C1682-D6C5-41F5-BA0A-650EA4BE20FD}"/>
              </a:ext>
            </a:extLst>
          </p:cNvPr>
          <p:cNvSpPr txBox="1"/>
          <p:nvPr userDrawn="1"/>
        </p:nvSpPr>
        <p:spPr>
          <a:xfrm>
            <a:off x="9885363" y="6650963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28B4497-D9AB-4567-BF97-1657AD1E9891}"/>
              </a:ext>
            </a:extLst>
          </p:cNvPr>
          <p:cNvSpPr txBox="1"/>
          <p:nvPr userDrawn="1"/>
        </p:nvSpPr>
        <p:spPr>
          <a:xfrm>
            <a:off x="9875531" y="6493647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05332013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F6B6681-F30E-495C-89B0-A93AD17D7DD4}"/>
              </a:ext>
            </a:extLst>
          </p:cNvPr>
          <p:cNvSpPr txBox="1"/>
          <p:nvPr userDrawn="1"/>
        </p:nvSpPr>
        <p:spPr>
          <a:xfrm>
            <a:off x="9890638" y="6528032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69155075"/>
              </p:ext>
            </p:extLst>
          </p:nvPr>
        </p:nvGraphicFramePr>
        <p:xfrm>
          <a:off x="1434361" y="568413"/>
          <a:ext cx="9345953" cy="5301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2755AF70-D81A-44C1-B559-6580F2980B49}"/>
              </a:ext>
            </a:extLst>
          </p:cNvPr>
          <p:cNvSpPr txBox="1"/>
          <p:nvPr userDrawn="1"/>
        </p:nvSpPr>
        <p:spPr>
          <a:xfrm>
            <a:off x="1664886" y="6038991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CC0D6E12-02C3-40A0-AC9B-5EAEE42C3120}"/>
              </a:ext>
            </a:extLst>
          </p:cNvPr>
          <p:cNvCxnSpPr>
            <a:cxnSpLocks/>
          </p:cNvCxnSpPr>
          <p:nvPr userDrawn="1"/>
        </p:nvCxnSpPr>
        <p:spPr>
          <a:xfrm>
            <a:off x="3911057" y="6169741"/>
            <a:ext cx="7242086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B40C56B-05BB-475F-8E5A-13149316FDA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1363436"/>
            <a:ext cx="0" cy="479867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C01CA18-7061-4A00-8DFB-F2D24EDE6D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6162047"/>
            <a:ext cx="609198" cy="7694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3598803-DB82-4394-BD21-1D9C7AFCBFCE}"/>
              </a:ext>
            </a:extLst>
          </p:cNvPr>
          <p:cNvSpPr txBox="1"/>
          <p:nvPr userDrawn="1"/>
        </p:nvSpPr>
        <p:spPr>
          <a:xfrm>
            <a:off x="9890638" y="6528032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8C3E3C8-7542-4C5D-8D45-BB10DE628C93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www.statsforvalteren.no/in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DBABEF62-0783-4492-9173-8D3C1C4665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75587" cy="11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67B87D1-C35B-435C-8E58-EE27351CAFB6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www.statsforvalteren.no/in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Bilde 12" descr="Et bilde som inneholder tekst&#10;&#10;Automatisk generert beskrivelse">
            <a:extLst>
              <a:ext uri="{FF2B5EF4-FFF2-40B4-BE49-F238E27FC236}">
                <a16:creationId xmlns:a16="http://schemas.microsoft.com/office/drawing/2014/main" id="{11EB4754-730F-4B36-A9FA-AD749A6F2C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75587" cy="11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9E8572E-2D96-4B7B-8EB4-8E710E296569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www.statsforvalteren.no/in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9" name="Bilde 18" descr="Et bilde som inneholder tekst&#10;&#10;Automatisk generert beskrivelse">
            <a:extLst>
              <a:ext uri="{FF2B5EF4-FFF2-40B4-BE49-F238E27FC236}">
                <a16:creationId xmlns:a16="http://schemas.microsoft.com/office/drawing/2014/main" id="{8734E27A-A94C-40D1-9154-73F9362262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75587" cy="11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FEE1EA6-859D-4AF5-A51E-5B4B6D88EF64}"/>
              </a:ext>
            </a:extLst>
          </p:cNvPr>
          <p:cNvSpPr txBox="1"/>
          <p:nvPr userDrawn="1"/>
        </p:nvSpPr>
        <p:spPr>
          <a:xfrm>
            <a:off x="8915007" y="5786894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www.statsforvalteren.no/in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Bilde 14" descr="Et bilde som inneholder tekst&#10;&#10;Automatisk generert beskrivelse">
            <a:extLst>
              <a:ext uri="{FF2B5EF4-FFF2-40B4-BE49-F238E27FC236}">
                <a16:creationId xmlns:a16="http://schemas.microsoft.com/office/drawing/2014/main" id="{1DA71CAA-F9AA-4D30-9EB5-6EA0C0C65B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41" y="5507923"/>
            <a:ext cx="3775587" cy="11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5BA70A93-C167-4F5F-9CBF-70394DCB1C3D}"/>
              </a:ext>
            </a:extLst>
          </p:cNvPr>
          <p:cNvSpPr txBox="1"/>
          <p:nvPr userDrawn="1"/>
        </p:nvSpPr>
        <p:spPr>
          <a:xfrm>
            <a:off x="9936097" y="6528032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55AAB03-50D7-4D89-BB03-B7481A67FF2D}"/>
              </a:ext>
            </a:extLst>
          </p:cNvPr>
          <p:cNvSpPr txBox="1"/>
          <p:nvPr userDrawn="1"/>
        </p:nvSpPr>
        <p:spPr>
          <a:xfrm>
            <a:off x="9881669" y="6521727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2" r:id="rId7"/>
    <p:sldLayoutId id="2147483763" r:id="rId8"/>
    <p:sldLayoutId id="2147483760" r:id="rId9"/>
    <p:sldLayoutId id="2147483764" r:id="rId10"/>
    <p:sldLayoutId id="2147483664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690" r:id="rId29"/>
    <p:sldLayoutId id="2147483759" r:id="rId30"/>
    <p:sldLayoutId id="2147483758" r:id="rId31"/>
    <p:sldLayoutId id="2147483757" r:id="rId32"/>
    <p:sldLayoutId id="2147483746" r:id="rId33"/>
    <p:sldLayoutId id="2147483718" r:id="rId34"/>
    <p:sldLayoutId id="2147483719" r:id="rId3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C22FE8EF-2363-EB89-843A-6ED687C80273}"/>
              </a:ext>
            </a:extLst>
          </p:cNvPr>
          <p:cNvGrpSpPr/>
          <p:nvPr/>
        </p:nvGrpSpPr>
        <p:grpSpPr>
          <a:xfrm>
            <a:off x="5298809" y="70398"/>
            <a:ext cx="1800000" cy="1188000"/>
            <a:chOff x="4354577" y="-232216"/>
            <a:chExt cx="1669209" cy="1084986"/>
          </a:xfrm>
          <a:solidFill>
            <a:schemeClr val="accent2"/>
          </a:solidFill>
        </p:grpSpPr>
        <p:sp>
          <p:nvSpPr>
            <p:cNvPr id="53" name="Rektangel: avrundede hjørner 52">
              <a:extLst>
                <a:ext uri="{FF2B5EF4-FFF2-40B4-BE49-F238E27FC236}">
                  <a16:creationId xmlns:a16="http://schemas.microsoft.com/office/drawing/2014/main" id="{DCD7DAAB-CD02-5B7E-B03D-54D9DB603F69}"/>
                </a:ext>
              </a:extLst>
            </p:cNvPr>
            <p:cNvSpPr/>
            <p:nvPr/>
          </p:nvSpPr>
          <p:spPr>
            <a:xfrm>
              <a:off x="4354577" y="-232216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54" name="Rektangel: avrundede hjørner 4">
              <a:extLst>
                <a:ext uri="{FF2B5EF4-FFF2-40B4-BE49-F238E27FC236}">
                  <a16:creationId xmlns:a16="http://schemas.microsoft.com/office/drawing/2014/main" id="{47E7FC74-A80B-2880-72BB-A8305334EE68}"/>
                </a:ext>
              </a:extLst>
            </p:cNvPr>
            <p:cNvSpPr txBox="1"/>
            <p:nvPr/>
          </p:nvSpPr>
          <p:spPr>
            <a:xfrm>
              <a:off x="4407542" y="-179251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Januar </a:t>
              </a:r>
              <a:br>
                <a:rPr lang="nb-NO" sz="1000" kern="1200" dirty="0"/>
              </a:br>
              <a:r>
                <a:rPr lang="nb-NO" sz="1000" kern="1200" dirty="0"/>
                <a:t>A: Planlegge ferieavvikling for året/</a:t>
              </a:r>
              <a:br>
                <a:rPr lang="nb-NO" sz="1000" kern="1200" dirty="0"/>
              </a:br>
              <a:r>
                <a:rPr lang="nb-NO" sz="1000" kern="1200" dirty="0"/>
                <a:t>Tertialrapportering</a:t>
              </a:r>
              <a:br>
                <a:rPr lang="nb-NO" sz="1000" kern="1200" dirty="0"/>
              </a:br>
              <a:r>
                <a:rPr lang="nb-NO" sz="1000" kern="1200" dirty="0"/>
                <a:t>F: Risikovurdering og Fallforebygging</a:t>
              </a: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861A3D6C-9FFC-483F-588C-8068C6A0D9BF}"/>
              </a:ext>
            </a:extLst>
          </p:cNvPr>
          <p:cNvGrpSpPr/>
          <p:nvPr/>
        </p:nvGrpSpPr>
        <p:grpSpPr>
          <a:xfrm>
            <a:off x="7305999" y="276026"/>
            <a:ext cx="1800000" cy="1188000"/>
            <a:chOff x="6137362" y="-20403"/>
            <a:chExt cx="1800000" cy="1188000"/>
          </a:xfrm>
          <a:solidFill>
            <a:schemeClr val="accent2"/>
          </a:solidFill>
        </p:grpSpPr>
        <p:sp>
          <p:nvSpPr>
            <p:cNvPr id="51" name="Rektangel: avrundede hjørner 50">
              <a:extLst>
                <a:ext uri="{FF2B5EF4-FFF2-40B4-BE49-F238E27FC236}">
                  <a16:creationId xmlns:a16="http://schemas.microsoft.com/office/drawing/2014/main" id="{E2B3F118-E3C2-CC8F-7EE3-03D333C49ED1}"/>
                </a:ext>
              </a:extLst>
            </p:cNvPr>
            <p:cNvSpPr/>
            <p:nvPr/>
          </p:nvSpPr>
          <p:spPr>
            <a:xfrm>
              <a:off x="6202758" y="54854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52" name="Rektangel: avrundede hjørner 7">
              <a:extLst>
                <a:ext uri="{FF2B5EF4-FFF2-40B4-BE49-F238E27FC236}">
                  <a16:creationId xmlns:a16="http://schemas.microsoft.com/office/drawing/2014/main" id="{11732CAE-8DBA-3520-75EF-891359071BFF}"/>
                </a:ext>
              </a:extLst>
            </p:cNvPr>
            <p:cNvSpPr txBox="1"/>
            <p:nvPr/>
          </p:nvSpPr>
          <p:spPr>
            <a:xfrm>
              <a:off x="6137362" y="-20403"/>
              <a:ext cx="1800000" cy="1188000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Februar</a:t>
              </a:r>
              <a:br>
                <a:rPr lang="nb-NO" sz="1000" kern="1200" dirty="0"/>
              </a:br>
              <a:r>
                <a:rPr lang="nb-NO" sz="1000" kern="1200" dirty="0"/>
                <a:t>A: Kompetanseplaner/ Risikovurdering</a:t>
              </a:r>
              <a:br>
                <a:rPr lang="nb-NO" sz="1000" kern="1200" dirty="0"/>
              </a:br>
              <a:r>
                <a:rPr lang="nb-NO" sz="1000" kern="1200" dirty="0"/>
                <a:t>F: Dokumentasjon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0EC0D705-C0A0-8494-9263-78AC0D843E74}"/>
              </a:ext>
            </a:extLst>
          </p:cNvPr>
          <p:cNvGrpSpPr/>
          <p:nvPr/>
        </p:nvGrpSpPr>
        <p:grpSpPr>
          <a:xfrm>
            <a:off x="8609457" y="1528414"/>
            <a:ext cx="1800000" cy="1188000"/>
            <a:chOff x="7680349" y="1232099"/>
            <a:chExt cx="1836133" cy="1193487"/>
          </a:xfrm>
          <a:solidFill>
            <a:schemeClr val="accent2"/>
          </a:solidFill>
        </p:grpSpPr>
        <p:sp>
          <p:nvSpPr>
            <p:cNvPr id="49" name="Rektangel: avrundede hjørner 48">
              <a:extLst>
                <a:ext uri="{FF2B5EF4-FFF2-40B4-BE49-F238E27FC236}">
                  <a16:creationId xmlns:a16="http://schemas.microsoft.com/office/drawing/2014/main" id="{7C181AE6-7221-70C2-90CF-6D32837B6C9E}"/>
                </a:ext>
              </a:extLst>
            </p:cNvPr>
            <p:cNvSpPr/>
            <p:nvPr/>
          </p:nvSpPr>
          <p:spPr>
            <a:xfrm>
              <a:off x="7680349" y="1232099"/>
              <a:ext cx="1836133" cy="119348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50" name="Rektangel: avrundede hjørner 10">
              <a:extLst>
                <a:ext uri="{FF2B5EF4-FFF2-40B4-BE49-F238E27FC236}">
                  <a16:creationId xmlns:a16="http://schemas.microsoft.com/office/drawing/2014/main" id="{3AB1ADD7-3BC7-4EB1-CBBD-32103C183D94}"/>
                </a:ext>
              </a:extLst>
            </p:cNvPr>
            <p:cNvSpPr txBox="1"/>
            <p:nvPr/>
          </p:nvSpPr>
          <p:spPr>
            <a:xfrm>
              <a:off x="7738610" y="1290360"/>
              <a:ext cx="1719611" cy="10769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Mars</a:t>
              </a:r>
              <a:br>
                <a:rPr lang="nb-NO" sz="1000" b="1" kern="1200" dirty="0"/>
              </a:br>
              <a:r>
                <a:rPr lang="nb-NO" sz="1000" kern="1200" dirty="0"/>
                <a:t>A: Kompetansekartlegging/</a:t>
              </a:r>
              <a:br>
                <a:rPr lang="nb-NO" sz="1000" kern="1200" dirty="0"/>
              </a:br>
              <a:r>
                <a:rPr lang="nb-NO" sz="1000" kern="1200" dirty="0"/>
                <a:t>Tertialrapport</a:t>
              </a:r>
              <a:br>
                <a:rPr lang="nb-NO" sz="1000" kern="1200" dirty="0"/>
              </a:br>
              <a:r>
                <a:rPr lang="nb-NO" sz="1000" kern="1200" dirty="0"/>
                <a:t>F: Ernæring</a:t>
              </a:r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DFDEA881-7699-DA1A-620B-29C56CDB7DD2}"/>
              </a:ext>
            </a:extLst>
          </p:cNvPr>
          <p:cNvGrpSpPr/>
          <p:nvPr/>
        </p:nvGrpSpPr>
        <p:grpSpPr>
          <a:xfrm>
            <a:off x="9069537" y="2806003"/>
            <a:ext cx="1800000" cy="1188000"/>
            <a:chOff x="8306721" y="2708125"/>
            <a:chExt cx="1836133" cy="1193487"/>
          </a:xfrm>
          <a:solidFill>
            <a:schemeClr val="accent2"/>
          </a:solidFill>
        </p:grpSpPr>
        <p:sp>
          <p:nvSpPr>
            <p:cNvPr id="47" name="Rektangel: avrundede hjørner 46">
              <a:extLst>
                <a:ext uri="{FF2B5EF4-FFF2-40B4-BE49-F238E27FC236}">
                  <a16:creationId xmlns:a16="http://schemas.microsoft.com/office/drawing/2014/main" id="{B9A7EECC-FF4F-BE05-F167-BB33816F1D41}"/>
                </a:ext>
              </a:extLst>
            </p:cNvPr>
            <p:cNvSpPr/>
            <p:nvPr/>
          </p:nvSpPr>
          <p:spPr>
            <a:xfrm>
              <a:off x="8306721" y="2708125"/>
              <a:ext cx="1836133" cy="119348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48" name="Rektangel: avrundede hjørner 13">
              <a:extLst>
                <a:ext uri="{FF2B5EF4-FFF2-40B4-BE49-F238E27FC236}">
                  <a16:creationId xmlns:a16="http://schemas.microsoft.com/office/drawing/2014/main" id="{973793BC-793E-C7D9-F833-E84D9BDA1DD6}"/>
                </a:ext>
              </a:extLst>
            </p:cNvPr>
            <p:cNvSpPr txBox="1"/>
            <p:nvPr/>
          </p:nvSpPr>
          <p:spPr>
            <a:xfrm>
              <a:off x="8364982" y="2766386"/>
              <a:ext cx="1719611" cy="10769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April</a:t>
              </a:r>
              <a:br>
                <a:rPr lang="nb-NO" sz="1000" kern="1200" dirty="0"/>
              </a:br>
              <a:r>
                <a:rPr lang="nb-NO" sz="1000" kern="1200" dirty="0"/>
                <a:t>A: Arbeidsmiljø</a:t>
              </a:r>
              <a:br>
                <a:rPr lang="nb-NO" sz="1000" kern="1200" dirty="0"/>
              </a:br>
              <a:r>
                <a:rPr lang="nb-NO" sz="1000" kern="1200" dirty="0"/>
                <a:t>F: Smittevern</a:t>
              </a: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D4D65168-F57A-81DA-8701-6FB5940A3FD4}"/>
              </a:ext>
            </a:extLst>
          </p:cNvPr>
          <p:cNvGrpSpPr/>
          <p:nvPr/>
        </p:nvGrpSpPr>
        <p:grpSpPr>
          <a:xfrm>
            <a:off x="8600951" y="4093019"/>
            <a:ext cx="1800000" cy="1188000"/>
            <a:chOff x="7488986" y="4056563"/>
            <a:chExt cx="1836133" cy="1193487"/>
          </a:xfrm>
          <a:solidFill>
            <a:schemeClr val="accent2"/>
          </a:solidFill>
        </p:grpSpPr>
        <p:sp>
          <p:nvSpPr>
            <p:cNvPr id="45" name="Rektangel: avrundede hjørner 44">
              <a:extLst>
                <a:ext uri="{FF2B5EF4-FFF2-40B4-BE49-F238E27FC236}">
                  <a16:creationId xmlns:a16="http://schemas.microsoft.com/office/drawing/2014/main" id="{3CB28B80-2C36-F195-B5A0-56F4C8C772CE}"/>
                </a:ext>
              </a:extLst>
            </p:cNvPr>
            <p:cNvSpPr/>
            <p:nvPr/>
          </p:nvSpPr>
          <p:spPr>
            <a:xfrm>
              <a:off x="7488986" y="4056563"/>
              <a:ext cx="1836133" cy="119348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46" name="Rektangel: avrundede hjørner 16">
              <a:extLst>
                <a:ext uri="{FF2B5EF4-FFF2-40B4-BE49-F238E27FC236}">
                  <a16:creationId xmlns:a16="http://schemas.microsoft.com/office/drawing/2014/main" id="{5009328A-21FB-AD96-A113-14C340E32476}"/>
                </a:ext>
              </a:extLst>
            </p:cNvPr>
            <p:cNvSpPr txBox="1"/>
            <p:nvPr/>
          </p:nvSpPr>
          <p:spPr>
            <a:xfrm>
              <a:off x="7547247" y="4114824"/>
              <a:ext cx="1719611" cy="10769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Mai</a:t>
              </a:r>
              <a:br>
                <a:rPr lang="nb-NO" sz="1000" kern="1200" dirty="0"/>
              </a:br>
              <a:r>
                <a:rPr lang="nb-NO" sz="1000" kern="1200" dirty="0"/>
                <a:t>A: Tertialrapport</a:t>
              </a:r>
              <a:br>
                <a:rPr lang="nb-NO" sz="1000" kern="1200" dirty="0"/>
              </a:br>
              <a:r>
                <a:rPr lang="nb-NO" sz="1000" kern="1200" dirty="0"/>
                <a:t>F: Legemiddelhåndtering</a:t>
              </a:r>
            </a:p>
          </p:txBody>
        </p:sp>
      </p:grp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7948A8D7-0086-837F-119B-03B82EB136FB}"/>
              </a:ext>
            </a:extLst>
          </p:cNvPr>
          <p:cNvGrpSpPr/>
          <p:nvPr/>
        </p:nvGrpSpPr>
        <p:grpSpPr>
          <a:xfrm>
            <a:off x="7305999" y="5355418"/>
            <a:ext cx="1800000" cy="1188000"/>
            <a:chOff x="6840702" y="5267848"/>
            <a:chExt cx="1669209" cy="1084986"/>
          </a:xfrm>
          <a:solidFill>
            <a:schemeClr val="accent2"/>
          </a:solidFill>
        </p:grpSpPr>
        <p:sp>
          <p:nvSpPr>
            <p:cNvPr id="43" name="Rektangel: avrundede hjørner 42">
              <a:extLst>
                <a:ext uri="{FF2B5EF4-FFF2-40B4-BE49-F238E27FC236}">
                  <a16:creationId xmlns:a16="http://schemas.microsoft.com/office/drawing/2014/main" id="{AED2D81C-7287-AA0A-663E-0FE6F0093340}"/>
                </a:ext>
              </a:extLst>
            </p:cNvPr>
            <p:cNvSpPr/>
            <p:nvPr/>
          </p:nvSpPr>
          <p:spPr>
            <a:xfrm>
              <a:off x="6840702" y="5267848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44" name="Rektangel: avrundede hjørner 19">
              <a:extLst>
                <a:ext uri="{FF2B5EF4-FFF2-40B4-BE49-F238E27FC236}">
                  <a16:creationId xmlns:a16="http://schemas.microsoft.com/office/drawing/2014/main" id="{84650123-D9C7-56E1-6215-7EB863BA64E7}"/>
                </a:ext>
              </a:extLst>
            </p:cNvPr>
            <p:cNvSpPr txBox="1"/>
            <p:nvPr/>
          </p:nvSpPr>
          <p:spPr>
            <a:xfrm>
              <a:off x="6893667" y="5320813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Juni</a:t>
              </a:r>
              <a:br>
                <a:rPr lang="nb-NO" sz="1000" kern="1200" dirty="0"/>
              </a:br>
              <a:r>
                <a:rPr lang="nb-NO" sz="1000" kern="1200" dirty="0"/>
                <a:t>A: Sette etisk refleksjon i system </a:t>
              </a:r>
              <a:br>
                <a:rPr lang="nb-NO" sz="1000" kern="1200" dirty="0"/>
              </a:br>
              <a:r>
                <a:rPr lang="nb-NO" sz="1000" kern="1200" dirty="0"/>
                <a:t>F: Opplæring ferievikarer/ Brukerundersøkelser og Vurdering av måloppnåelse </a:t>
              </a:r>
              <a:br>
                <a:rPr lang="nb-NO" sz="1000" kern="1200" dirty="0"/>
              </a:br>
              <a:r>
                <a:rPr lang="nb-NO" sz="1000" kern="1200" dirty="0"/>
                <a:t>Årsmelding</a:t>
              </a: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AD29BCF8-68F4-846B-AD5C-848A3F99486A}"/>
              </a:ext>
            </a:extLst>
          </p:cNvPr>
          <p:cNvGrpSpPr/>
          <p:nvPr/>
        </p:nvGrpSpPr>
        <p:grpSpPr>
          <a:xfrm>
            <a:off x="5298809" y="5541608"/>
            <a:ext cx="1800000" cy="1188000"/>
            <a:chOff x="4322678" y="5693160"/>
            <a:chExt cx="1669209" cy="1084986"/>
          </a:xfrm>
          <a:solidFill>
            <a:schemeClr val="accent2"/>
          </a:solidFill>
        </p:grpSpPr>
        <p:sp>
          <p:nvSpPr>
            <p:cNvPr id="41" name="Rektangel: avrundede hjørner 40">
              <a:extLst>
                <a:ext uri="{FF2B5EF4-FFF2-40B4-BE49-F238E27FC236}">
                  <a16:creationId xmlns:a16="http://schemas.microsoft.com/office/drawing/2014/main" id="{2F563B0F-62DB-A53B-459A-333A700694B1}"/>
                </a:ext>
              </a:extLst>
            </p:cNvPr>
            <p:cNvSpPr/>
            <p:nvPr/>
          </p:nvSpPr>
          <p:spPr>
            <a:xfrm>
              <a:off x="4322678" y="5693160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42" name="Rektangel: avrundede hjørner 22">
              <a:extLst>
                <a:ext uri="{FF2B5EF4-FFF2-40B4-BE49-F238E27FC236}">
                  <a16:creationId xmlns:a16="http://schemas.microsoft.com/office/drawing/2014/main" id="{4139674B-ABB0-AC9E-83F7-AE1B32549941}"/>
                </a:ext>
              </a:extLst>
            </p:cNvPr>
            <p:cNvSpPr txBox="1"/>
            <p:nvPr/>
          </p:nvSpPr>
          <p:spPr>
            <a:xfrm>
              <a:off x="4375643" y="5746125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Juli</a:t>
              </a:r>
              <a:br>
                <a:rPr lang="nb-NO" sz="1000" kern="1200" dirty="0"/>
              </a:br>
              <a:r>
                <a:rPr lang="nb-NO" sz="1000" kern="1200" dirty="0"/>
                <a:t>A: Dialogmøter i enhetene</a:t>
              </a:r>
              <a:br>
                <a:rPr lang="nb-NO" sz="1000" kern="1200" dirty="0"/>
              </a:br>
              <a:r>
                <a:rPr lang="nb-NO" sz="1000" kern="1200" dirty="0"/>
                <a:t>F: Bruk av tvang og makt kap. 4A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412D601B-4BC6-5255-C664-EE5C373381A6}"/>
              </a:ext>
            </a:extLst>
          </p:cNvPr>
          <p:cNvGrpSpPr/>
          <p:nvPr/>
        </p:nvGrpSpPr>
        <p:grpSpPr>
          <a:xfrm>
            <a:off x="3243299" y="5355418"/>
            <a:ext cx="1800000" cy="1188000"/>
            <a:chOff x="2261863" y="5299747"/>
            <a:chExt cx="1669209" cy="1084986"/>
          </a:xfrm>
          <a:solidFill>
            <a:schemeClr val="accent2"/>
          </a:solidFill>
        </p:grpSpPr>
        <p:sp>
          <p:nvSpPr>
            <p:cNvPr id="39" name="Rektangel: avrundede hjørner 38">
              <a:extLst>
                <a:ext uri="{FF2B5EF4-FFF2-40B4-BE49-F238E27FC236}">
                  <a16:creationId xmlns:a16="http://schemas.microsoft.com/office/drawing/2014/main" id="{53E70183-0806-0368-72C0-A7836400009C}"/>
                </a:ext>
              </a:extLst>
            </p:cNvPr>
            <p:cNvSpPr/>
            <p:nvPr/>
          </p:nvSpPr>
          <p:spPr>
            <a:xfrm>
              <a:off x="2261863" y="5299747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40" name="Rektangel: avrundede hjørner 25">
              <a:extLst>
                <a:ext uri="{FF2B5EF4-FFF2-40B4-BE49-F238E27FC236}">
                  <a16:creationId xmlns:a16="http://schemas.microsoft.com/office/drawing/2014/main" id="{0989DD86-F3A7-CBA2-1338-0F553F6BE6C4}"/>
                </a:ext>
              </a:extLst>
            </p:cNvPr>
            <p:cNvSpPr txBox="1"/>
            <p:nvPr/>
          </p:nvSpPr>
          <p:spPr>
            <a:xfrm>
              <a:off x="2314828" y="5352712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August</a:t>
              </a:r>
              <a:br>
                <a:rPr lang="nb-NO" sz="1000" kern="1200" dirty="0"/>
              </a:br>
              <a:r>
                <a:rPr lang="nb-NO" sz="1000" kern="1200" dirty="0"/>
                <a:t>A: Tertialrapport/Dialog med tillitsvalgte overordnet</a:t>
              </a:r>
              <a:br>
                <a:rPr lang="nb-NO" sz="1000" kern="1200" dirty="0"/>
              </a:br>
              <a:r>
                <a:rPr lang="nb-NO" sz="1000" kern="1200" dirty="0"/>
                <a:t>F:A: Gjennomgang av delegeringer</a:t>
              </a:r>
              <a:br>
                <a:rPr lang="nb-NO" sz="1000" kern="1200" dirty="0"/>
              </a:br>
              <a:r>
                <a:rPr lang="nb-NO" sz="1000" kern="1200" dirty="0"/>
                <a:t>F: Antibiotika per os og IV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B8EE662C-EF8D-8699-8964-A316AC9893D9}"/>
              </a:ext>
            </a:extLst>
          </p:cNvPr>
          <p:cNvGrpSpPr/>
          <p:nvPr/>
        </p:nvGrpSpPr>
        <p:grpSpPr>
          <a:xfrm>
            <a:off x="1970185" y="4108879"/>
            <a:ext cx="1800000" cy="1188000"/>
            <a:chOff x="798086" y="4014026"/>
            <a:chExt cx="1836133" cy="1193487"/>
          </a:xfrm>
          <a:solidFill>
            <a:schemeClr val="accent2"/>
          </a:solidFill>
        </p:grpSpPr>
        <p:sp>
          <p:nvSpPr>
            <p:cNvPr id="37" name="Rektangel: avrundede hjørner 36">
              <a:extLst>
                <a:ext uri="{FF2B5EF4-FFF2-40B4-BE49-F238E27FC236}">
                  <a16:creationId xmlns:a16="http://schemas.microsoft.com/office/drawing/2014/main" id="{CAC54AAF-9453-429B-3894-368DDEFC571A}"/>
                </a:ext>
              </a:extLst>
            </p:cNvPr>
            <p:cNvSpPr/>
            <p:nvPr/>
          </p:nvSpPr>
          <p:spPr>
            <a:xfrm>
              <a:off x="798086" y="4014026"/>
              <a:ext cx="1836133" cy="119348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8" name="Rektangel: avrundede hjørner 28">
              <a:extLst>
                <a:ext uri="{FF2B5EF4-FFF2-40B4-BE49-F238E27FC236}">
                  <a16:creationId xmlns:a16="http://schemas.microsoft.com/office/drawing/2014/main" id="{914B1D48-6778-6F3F-C071-2DBF977436FE}"/>
                </a:ext>
              </a:extLst>
            </p:cNvPr>
            <p:cNvSpPr txBox="1"/>
            <p:nvPr/>
          </p:nvSpPr>
          <p:spPr>
            <a:xfrm>
              <a:off x="856347" y="4072287"/>
              <a:ext cx="1719611" cy="10769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September</a:t>
              </a:r>
              <a:br>
                <a:rPr lang="nb-NO" sz="1000" kern="1200" dirty="0"/>
              </a:br>
              <a:r>
                <a:rPr lang="nb-NO" sz="1000" kern="1200" dirty="0"/>
                <a:t>A: Medarbeiderundersøkelse</a:t>
              </a:r>
              <a:br>
                <a:rPr lang="nb-NO" sz="1000" kern="1200" dirty="0"/>
              </a:br>
              <a:r>
                <a:rPr lang="nb-NO" sz="1000" kern="1200" dirty="0"/>
                <a:t>F: Palliativ pleie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91C594DD-E525-314D-7C12-104B8339BC78}"/>
              </a:ext>
            </a:extLst>
          </p:cNvPr>
          <p:cNvGrpSpPr/>
          <p:nvPr/>
        </p:nvGrpSpPr>
        <p:grpSpPr>
          <a:xfrm>
            <a:off x="1634537" y="2815750"/>
            <a:ext cx="1800000" cy="1188000"/>
            <a:chOff x="30922" y="2815528"/>
            <a:chExt cx="1669209" cy="1084986"/>
          </a:xfrm>
          <a:solidFill>
            <a:schemeClr val="accent2"/>
          </a:solidFill>
        </p:grpSpPr>
        <p:sp>
          <p:nvSpPr>
            <p:cNvPr id="35" name="Rektangel: avrundede hjørner 34">
              <a:extLst>
                <a:ext uri="{FF2B5EF4-FFF2-40B4-BE49-F238E27FC236}">
                  <a16:creationId xmlns:a16="http://schemas.microsoft.com/office/drawing/2014/main" id="{8109F96A-8182-4A0C-69ED-B2E5548F63F9}"/>
                </a:ext>
              </a:extLst>
            </p:cNvPr>
            <p:cNvSpPr/>
            <p:nvPr/>
          </p:nvSpPr>
          <p:spPr>
            <a:xfrm>
              <a:off x="30922" y="2815528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6" name="Rektangel: avrundede hjørner 31">
              <a:extLst>
                <a:ext uri="{FF2B5EF4-FFF2-40B4-BE49-F238E27FC236}">
                  <a16:creationId xmlns:a16="http://schemas.microsoft.com/office/drawing/2014/main" id="{894EBC40-AFA0-F8D3-8B43-C71A6BBE1217}"/>
                </a:ext>
              </a:extLst>
            </p:cNvPr>
            <p:cNvSpPr txBox="1"/>
            <p:nvPr/>
          </p:nvSpPr>
          <p:spPr>
            <a:xfrm>
              <a:off x="83887" y="2868493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Oktober</a:t>
              </a:r>
              <a:br>
                <a:rPr lang="nb-NO" sz="1000" kern="1200" dirty="0"/>
              </a:br>
              <a:r>
                <a:rPr lang="nb-NO" sz="1000" kern="1200" dirty="0"/>
                <a:t>A: Tertialrapport/ Arbeid med rammer, prioriteringer og konsekvenser</a:t>
              </a:r>
              <a:br>
                <a:rPr lang="nb-NO" sz="1000" kern="1200" dirty="0"/>
              </a:br>
              <a:r>
                <a:rPr lang="nb-NO" sz="1000" kern="1200" dirty="0"/>
                <a:t>F: Hva er viktig for deg?</a:t>
              </a:r>
            </a:p>
          </p:txBody>
        </p:sp>
      </p:grp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4E38291A-0696-4C81-C6D4-0E6A9DCE2F8A}"/>
              </a:ext>
            </a:extLst>
          </p:cNvPr>
          <p:cNvGrpSpPr/>
          <p:nvPr/>
        </p:nvGrpSpPr>
        <p:grpSpPr>
          <a:xfrm>
            <a:off x="1970185" y="1528414"/>
            <a:ext cx="1800000" cy="1188000"/>
            <a:chOff x="860267" y="1509624"/>
            <a:chExt cx="1669209" cy="1084986"/>
          </a:xfrm>
          <a:solidFill>
            <a:schemeClr val="accent2"/>
          </a:solidFill>
        </p:grpSpPr>
        <p:sp>
          <p:nvSpPr>
            <p:cNvPr id="33" name="Rektangel: avrundede hjørner 32">
              <a:extLst>
                <a:ext uri="{FF2B5EF4-FFF2-40B4-BE49-F238E27FC236}">
                  <a16:creationId xmlns:a16="http://schemas.microsoft.com/office/drawing/2014/main" id="{25BAAAA9-FBE3-663A-DA08-0ED5F0862F16}"/>
                </a:ext>
              </a:extLst>
            </p:cNvPr>
            <p:cNvSpPr/>
            <p:nvPr/>
          </p:nvSpPr>
          <p:spPr>
            <a:xfrm>
              <a:off x="860267" y="1509624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4" name="Rektangel: avrundede hjørner 34">
              <a:extLst>
                <a:ext uri="{FF2B5EF4-FFF2-40B4-BE49-F238E27FC236}">
                  <a16:creationId xmlns:a16="http://schemas.microsoft.com/office/drawing/2014/main" id="{0AA03443-65E8-8F4C-95C7-CD7FDEE15728}"/>
                </a:ext>
              </a:extLst>
            </p:cNvPr>
            <p:cNvSpPr txBox="1"/>
            <p:nvPr/>
          </p:nvSpPr>
          <p:spPr>
            <a:xfrm>
              <a:off x="913232" y="1562589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November</a:t>
              </a:r>
              <a:br>
                <a:rPr lang="nb-NO" sz="1000" kern="1200" dirty="0"/>
              </a:br>
              <a:r>
                <a:rPr lang="nb-NO" sz="1000" kern="1200" dirty="0"/>
                <a:t>A: </a:t>
              </a:r>
              <a:r>
                <a:rPr lang="nb-NO" sz="1000" kern="1200" dirty="0" err="1"/>
                <a:t>Juleturnus</a:t>
              </a:r>
              <a:r>
                <a:rPr lang="nb-NO" sz="1000" kern="1200" dirty="0"/>
                <a:t>/ Ledelsens gjennomgang</a:t>
              </a:r>
              <a:br>
                <a:rPr lang="nb-NO" sz="1000" kern="1200" dirty="0"/>
              </a:br>
              <a:r>
                <a:rPr lang="nb-NO" sz="1000" kern="1200" dirty="0"/>
                <a:t>F: Velferdsteknologi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780BF807-4755-F721-4963-35181EA0D5E7}"/>
              </a:ext>
            </a:extLst>
          </p:cNvPr>
          <p:cNvGrpSpPr/>
          <p:nvPr/>
        </p:nvGrpSpPr>
        <p:grpSpPr>
          <a:xfrm>
            <a:off x="3243299" y="276026"/>
            <a:ext cx="1800000" cy="1188000"/>
            <a:chOff x="2325649" y="86756"/>
            <a:chExt cx="1669209" cy="1084986"/>
          </a:xfrm>
          <a:solidFill>
            <a:schemeClr val="accent2"/>
          </a:solidFill>
        </p:grpSpPr>
        <p:sp>
          <p:nvSpPr>
            <p:cNvPr id="31" name="Rektangel: avrundede hjørner 30">
              <a:extLst>
                <a:ext uri="{FF2B5EF4-FFF2-40B4-BE49-F238E27FC236}">
                  <a16:creationId xmlns:a16="http://schemas.microsoft.com/office/drawing/2014/main" id="{123C9634-8160-C2B0-2CC7-DD0CD7FD99E3}"/>
                </a:ext>
              </a:extLst>
            </p:cNvPr>
            <p:cNvSpPr/>
            <p:nvPr/>
          </p:nvSpPr>
          <p:spPr>
            <a:xfrm>
              <a:off x="2325649" y="86756"/>
              <a:ext cx="1669209" cy="108498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32" name="Rektangel: avrundede hjørner 37">
              <a:extLst>
                <a:ext uri="{FF2B5EF4-FFF2-40B4-BE49-F238E27FC236}">
                  <a16:creationId xmlns:a16="http://schemas.microsoft.com/office/drawing/2014/main" id="{E8B158AB-6DA4-859C-5B53-0C6F07255BA8}"/>
                </a:ext>
              </a:extLst>
            </p:cNvPr>
            <p:cNvSpPr txBox="1"/>
            <p:nvPr/>
          </p:nvSpPr>
          <p:spPr>
            <a:xfrm>
              <a:off x="2378614" y="139721"/>
              <a:ext cx="1563279" cy="979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 dirty="0"/>
                <a:t>Desember</a:t>
              </a:r>
              <a:br>
                <a:rPr lang="nb-NO" sz="1000" kern="1200" dirty="0"/>
              </a:br>
              <a:r>
                <a:rPr lang="nb-NO" sz="1000" kern="1200" dirty="0"/>
                <a:t>Planlegge neste års årshjul</a:t>
              </a:r>
              <a:br>
                <a:rPr lang="nb-NO" sz="1000" kern="1200" dirty="0"/>
              </a:br>
              <a:r>
                <a:rPr lang="nb-NO" sz="1000" kern="1200" dirty="0"/>
                <a:t>F: Repetisjon, smittevern</a:t>
              </a:r>
            </a:p>
          </p:txBody>
        </p:sp>
      </p:grp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6AC1ED58-677E-D1BB-6062-4FDB52E4D623}"/>
              </a:ext>
            </a:extLst>
          </p:cNvPr>
          <p:cNvSpPr txBox="1"/>
          <p:nvPr/>
        </p:nvSpPr>
        <p:spPr>
          <a:xfrm>
            <a:off x="650449" y="549275"/>
            <a:ext cx="1041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A: </a:t>
            </a:r>
            <a:r>
              <a:rPr lang="nb-NO" sz="1200" dirty="0" err="1"/>
              <a:t>Adm</a:t>
            </a:r>
            <a:endParaRPr lang="nb-NO" sz="1200" dirty="0"/>
          </a:p>
          <a:p>
            <a:r>
              <a:rPr lang="nb-NO" sz="1200" dirty="0"/>
              <a:t>F: Fag</a:t>
            </a:r>
          </a:p>
        </p:txBody>
      </p:sp>
    </p:spTree>
    <p:extLst>
      <p:ext uri="{BB962C8B-B14F-4D97-AF65-F5344CB8AC3E}">
        <p14:creationId xmlns:p14="http://schemas.microsoft.com/office/powerpoint/2010/main" val="220961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IN_powerpointmal.potx" id="{34978A22-17CF-4862-85F6-E9A4298299A5}" vid="{7DFE4F6E-F0AC-49E0-92B0-3D5F5F73872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SFIN_powerpointmal</Template>
  <TotalTime>26</TotalTime>
  <Words>187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Open Sans</vt:lpstr>
      <vt:lpstr>Open Sans SemiBold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Moe, Anja Kolbu</dc:creator>
  <cp:lastModifiedBy>Moe, Anja Kolbu</cp:lastModifiedBy>
  <cp:revision>1</cp:revision>
  <dcterms:created xsi:type="dcterms:W3CDTF">2025-08-28T11:05:55Z</dcterms:created>
  <dcterms:modified xsi:type="dcterms:W3CDTF">2025-08-28T11:32:02Z</dcterms:modified>
</cp:coreProperties>
</file>