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00" r:id="rId3"/>
    <p:sldMasterId id="2147483721" r:id="rId4"/>
    <p:sldMasterId id="2147483736" r:id="rId5"/>
  </p:sldMasterIdLst>
  <p:notesMasterIdLst>
    <p:notesMasterId r:id="rId31"/>
  </p:notesMasterIdLst>
  <p:handoutMasterIdLst>
    <p:handoutMasterId r:id="rId32"/>
  </p:handoutMasterIdLst>
  <p:sldIdLst>
    <p:sldId id="256" r:id="rId6"/>
    <p:sldId id="729" r:id="rId7"/>
    <p:sldId id="660" r:id="rId8"/>
    <p:sldId id="730" r:id="rId9"/>
    <p:sldId id="735" r:id="rId10"/>
    <p:sldId id="258" r:id="rId11"/>
    <p:sldId id="593" r:id="rId12"/>
    <p:sldId id="733" r:id="rId13"/>
    <p:sldId id="617" r:id="rId14"/>
    <p:sldId id="611" r:id="rId15"/>
    <p:sldId id="627" r:id="rId16"/>
    <p:sldId id="720" r:id="rId17"/>
    <p:sldId id="723" r:id="rId18"/>
    <p:sldId id="724" r:id="rId19"/>
    <p:sldId id="734" r:id="rId20"/>
    <p:sldId id="598" r:id="rId21"/>
    <p:sldId id="670" r:id="rId22"/>
    <p:sldId id="728" r:id="rId23"/>
    <p:sldId id="301" r:id="rId24"/>
    <p:sldId id="603" r:id="rId25"/>
    <p:sldId id="682" r:id="rId26"/>
    <p:sldId id="685" r:id="rId27"/>
    <p:sldId id="687" r:id="rId28"/>
    <p:sldId id="731" r:id="rId29"/>
    <p:sldId id="676" r:id="rId30"/>
  </p:sldIdLst>
  <p:sldSz cx="12192000" cy="6858000"/>
  <p:notesSz cx="7099300" cy="102346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68484"/>
    <a:srgbClr val="99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68" autoAdjust="0"/>
    <p:restoredTop sz="71411" autoAdjust="0"/>
  </p:normalViewPr>
  <p:slideViewPr>
    <p:cSldViewPr snapToGrid="0">
      <p:cViewPr varScale="1">
        <p:scale>
          <a:sx n="53" d="100"/>
          <a:sy n="53" d="100"/>
        </p:scale>
        <p:origin x="1020" y="3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410"/>
    </p:cViewPr>
  </p:sorterViewPr>
  <p:notesViewPr>
    <p:cSldViewPr snapToGrid="0">
      <p:cViewPr varScale="1">
        <p:scale>
          <a:sx n="86" d="100"/>
          <a:sy n="86"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ABD83436-6CE7-7BBA-81DC-1BC8711D4A36}"/>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nb-NO"/>
          </a:p>
        </p:txBody>
      </p:sp>
      <p:sp>
        <p:nvSpPr>
          <p:cNvPr id="3" name="Plassholder for dato 2">
            <a:extLst>
              <a:ext uri="{FF2B5EF4-FFF2-40B4-BE49-F238E27FC236}">
                <a16:creationId xmlns:a16="http://schemas.microsoft.com/office/drawing/2014/main" id="{8A8256E3-6EC8-BD87-581A-BD56C81F7E4F}"/>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3EF87D69-4D70-4F52-B4F4-FF153BA10861}" type="datetimeFigureOut">
              <a:rPr lang="nb-NO" smtClean="0"/>
              <a:t>20.10.2025</a:t>
            </a:fld>
            <a:endParaRPr lang="nb-NO"/>
          </a:p>
        </p:txBody>
      </p:sp>
      <p:sp>
        <p:nvSpPr>
          <p:cNvPr id="4" name="Plassholder for bunntekst 3">
            <a:extLst>
              <a:ext uri="{FF2B5EF4-FFF2-40B4-BE49-F238E27FC236}">
                <a16:creationId xmlns:a16="http://schemas.microsoft.com/office/drawing/2014/main" id="{4232DA1D-BC30-83F9-312F-331EA6A409C9}"/>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nb-NO"/>
          </a:p>
        </p:txBody>
      </p:sp>
      <p:sp>
        <p:nvSpPr>
          <p:cNvPr id="5" name="Plassholder for lysbildenummer 4">
            <a:extLst>
              <a:ext uri="{FF2B5EF4-FFF2-40B4-BE49-F238E27FC236}">
                <a16:creationId xmlns:a16="http://schemas.microsoft.com/office/drawing/2014/main" id="{CEB0CC41-8A1F-7745-BAFF-82DE23123B8E}"/>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B8BA6E4-869F-4300-BF10-31A68C276145}" type="slidenum">
              <a:rPr lang="nb-NO" smtClean="0"/>
              <a:t>‹#›</a:t>
            </a:fld>
            <a:endParaRPr lang="nb-NO"/>
          </a:p>
        </p:txBody>
      </p:sp>
    </p:spTree>
    <p:extLst>
      <p:ext uri="{BB962C8B-B14F-4D97-AF65-F5344CB8AC3E}">
        <p14:creationId xmlns:p14="http://schemas.microsoft.com/office/powerpoint/2010/main" val="2122599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nb-NO"/>
          </a:p>
        </p:txBody>
      </p:sp>
      <p:sp>
        <p:nvSpPr>
          <p:cNvPr id="3" name="Plassholder for dato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320723-0868-49B8-AC7F-7FC977E164AE}" type="datetimeFigureOut">
              <a:rPr lang="nb-NO" smtClean="0"/>
              <a:t>20.10.2025</a:t>
            </a:fld>
            <a:endParaRPr lang="nb-NO"/>
          </a:p>
        </p:txBody>
      </p:sp>
      <p:sp>
        <p:nvSpPr>
          <p:cNvPr id="4" name="Plassholder for lysbilde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nb-NO"/>
          </a:p>
        </p:txBody>
      </p:sp>
      <p:sp>
        <p:nvSpPr>
          <p:cNvPr id="5" name="Plassholder for notat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nb-NO"/>
          </a:p>
        </p:txBody>
      </p:sp>
      <p:sp>
        <p:nvSpPr>
          <p:cNvPr id="7" name="Plassholder for lysbildenumm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F8BE840A-FED1-4CDB-9516-1E185EB0FA6E}" type="slidenum">
              <a:rPr lang="nb-NO" smtClean="0"/>
              <a:t>‹#›</a:t>
            </a:fld>
            <a:endParaRPr lang="nb-NO"/>
          </a:p>
        </p:txBody>
      </p:sp>
    </p:spTree>
    <p:extLst>
      <p:ext uri="{BB962C8B-B14F-4D97-AF65-F5344CB8AC3E}">
        <p14:creationId xmlns:p14="http://schemas.microsoft.com/office/powerpoint/2010/main" val="1583583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håper at Naturoppdraget kan være en ressurs for dere barnehagene.</a:t>
            </a:r>
          </a:p>
        </p:txBody>
      </p:sp>
      <p:sp>
        <p:nvSpPr>
          <p:cNvPr id="4" name="Plassholder for lysbildenummer 3"/>
          <p:cNvSpPr>
            <a:spLocks noGrp="1"/>
          </p:cNvSpPr>
          <p:nvPr>
            <p:ph type="sldNum" sz="quarter" idx="5"/>
          </p:nvPr>
        </p:nvSpPr>
        <p:spPr/>
        <p:txBody>
          <a:bodyPr/>
          <a:lstStyle/>
          <a:p>
            <a:fld id="{F8BE840A-FED1-4CDB-9516-1E185EB0FA6E}" type="slidenum">
              <a:rPr lang="nb-NO" smtClean="0"/>
              <a:t>1</a:t>
            </a:fld>
            <a:endParaRPr lang="nb-NO"/>
          </a:p>
        </p:txBody>
      </p:sp>
    </p:spTree>
    <p:extLst>
      <p:ext uri="{BB962C8B-B14F-4D97-AF65-F5344CB8AC3E}">
        <p14:creationId xmlns:p14="http://schemas.microsoft.com/office/powerpoint/2010/main" val="2292428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C41A7-2B9A-23A0-3564-1E2335AC169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62710A9-F327-D575-09DF-E2F1175D18D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195EFA4-A5BF-1CDB-A723-84D7946760C9}"/>
              </a:ext>
            </a:extLst>
          </p:cNvPr>
          <p:cNvSpPr>
            <a:spLocks noGrp="1"/>
          </p:cNvSpPr>
          <p:nvPr>
            <p:ph type="body" idx="1"/>
          </p:nvPr>
        </p:nvSpPr>
        <p:spPr/>
        <p:txBody>
          <a:bodyPr/>
          <a:lstStyle/>
          <a:p>
            <a:r>
              <a:rPr lang="nb-NO" dirty="0"/>
              <a:t>Naturoppdraget – eller «ut på tur i nærnatur» med </a:t>
            </a:r>
            <a:r>
              <a:rPr lang="nb-NO" dirty="0" err="1"/>
              <a:t>maskotten</a:t>
            </a:r>
            <a:r>
              <a:rPr lang="nb-NO" dirty="0"/>
              <a:t> Kåre Kråke.</a:t>
            </a:r>
          </a:p>
          <a:p>
            <a:endParaRPr lang="nb-NO" dirty="0"/>
          </a:p>
          <a:p>
            <a:r>
              <a:rPr lang="nb-NO" dirty="0"/>
              <a:t>Kåre Kråke har virkelig blitt en kjendis!.</a:t>
            </a:r>
          </a:p>
        </p:txBody>
      </p:sp>
      <p:sp>
        <p:nvSpPr>
          <p:cNvPr id="4" name="Plassholder for lysbildenummer 3">
            <a:extLst>
              <a:ext uri="{FF2B5EF4-FFF2-40B4-BE49-F238E27FC236}">
                <a16:creationId xmlns:a16="http://schemas.microsoft.com/office/drawing/2014/main" id="{37491EC1-3408-46BB-E114-294F30583E2F}"/>
              </a:ext>
            </a:extLst>
          </p:cNvPr>
          <p:cNvSpPr>
            <a:spLocks noGrp="1"/>
          </p:cNvSpPr>
          <p:nvPr>
            <p:ph type="sldNum" sz="quarter" idx="10"/>
          </p:nvPr>
        </p:nvSpPr>
        <p:spPr/>
        <p:txBody>
          <a:bodyPr/>
          <a:lstStyle/>
          <a:p>
            <a:pPr defTabSz="495239">
              <a:defRPr/>
            </a:pPr>
            <a:fld id="{5143C927-C7C0-6E40-8673-0370EEE501D8}" type="slidenum">
              <a:rPr lang="nb-NO">
                <a:solidFill>
                  <a:prstClr val="black"/>
                </a:solidFill>
                <a:latin typeface="Calibri"/>
              </a:rPr>
              <a:pPr defTabSz="495239">
                <a:defRPr/>
              </a:pPr>
              <a:t>2</a:t>
            </a:fld>
            <a:endParaRPr lang="nb-NO">
              <a:solidFill>
                <a:prstClr val="black"/>
              </a:solidFill>
              <a:latin typeface="Calibri"/>
            </a:endParaRPr>
          </a:p>
        </p:txBody>
      </p:sp>
    </p:spTree>
    <p:extLst>
      <p:ext uri="{BB962C8B-B14F-4D97-AF65-F5344CB8AC3E}">
        <p14:creationId xmlns:p14="http://schemas.microsoft.com/office/powerpoint/2010/main" val="2485044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536497">
              <a:defRPr/>
            </a:pPr>
            <a:r>
              <a:rPr lang="nb-NO" dirty="0"/>
              <a:t>Naturoppdraget er et samarbeidsprosjekt mellom Besøkssentre i Norge og Naturfagsenteret.</a:t>
            </a:r>
          </a:p>
          <a:p>
            <a:pPr defTabSz="536497">
              <a:defRPr/>
            </a:pPr>
            <a:endParaRPr lang="nb-NO" dirty="0"/>
          </a:p>
          <a:p>
            <a:pPr defTabSz="536497">
              <a:defRPr/>
            </a:pPr>
            <a:r>
              <a:rPr lang="nb-NO" dirty="0"/>
              <a:t>Besøkssentre i Norge er 46 såkalt autoriserte besøkssentre som får årlig bevilling over statsbudsjettet for å drive med formidling bla. mot barn og unge, innenfor natur og kulturarv.</a:t>
            </a:r>
          </a:p>
          <a:p>
            <a:pPr defTabSz="536497">
              <a:defRPr/>
            </a:pPr>
            <a:r>
              <a:rPr lang="nb-NO" dirty="0"/>
              <a:t>Naturfagsenteret er nasjonalt kompetansesenter for naturfag i opplæringa, og noe som de fleste i barnehagene kjenner som Forskerfrø.</a:t>
            </a:r>
          </a:p>
          <a:p>
            <a:pPr defTabSz="536497">
              <a:defRPr/>
            </a:pPr>
            <a:endParaRPr lang="nb-NO" dirty="0"/>
          </a:p>
          <a:p>
            <a:pPr defTabSz="536497">
              <a:defRPr/>
            </a:pPr>
            <a:r>
              <a:rPr lang="nb-NO" dirty="0"/>
              <a:t>I 2024 fikk prosjektet 11 millioner i støtte av Sparebankstiftelsen DNB til å gå ut nasjonalt til alle landets barnehager med dette konseptet.</a:t>
            </a:r>
          </a:p>
        </p:txBody>
      </p:sp>
      <p:sp>
        <p:nvSpPr>
          <p:cNvPr id="4" name="Plassholder for lysbildenummer 3"/>
          <p:cNvSpPr>
            <a:spLocks noGrp="1"/>
          </p:cNvSpPr>
          <p:nvPr>
            <p:ph type="sldNum" sz="quarter" idx="5"/>
          </p:nvPr>
        </p:nvSpPr>
        <p:spPr/>
        <p:txBody>
          <a:bodyPr/>
          <a:lstStyle/>
          <a:p>
            <a:pPr defTabSz="495239">
              <a:defRPr/>
            </a:pPr>
            <a:fld id="{5143C927-C7C0-6E40-8673-0370EEE501D8}" type="slidenum">
              <a:rPr lang="nb-NO" sz="1400">
                <a:solidFill>
                  <a:prstClr val="black"/>
                </a:solidFill>
                <a:latin typeface="Calibri"/>
              </a:rPr>
              <a:pPr defTabSz="495239">
                <a:defRPr/>
              </a:pPr>
              <a:t>3</a:t>
            </a:fld>
            <a:endParaRPr lang="nb-NO" sz="1400" dirty="0">
              <a:solidFill>
                <a:prstClr val="black"/>
              </a:solidFill>
              <a:latin typeface="Calibri"/>
            </a:endParaRPr>
          </a:p>
        </p:txBody>
      </p:sp>
    </p:spTree>
    <p:extLst>
      <p:ext uri="{BB962C8B-B14F-4D97-AF65-F5344CB8AC3E}">
        <p14:creationId xmlns:p14="http://schemas.microsoft.com/office/powerpoint/2010/main" val="1306872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3D88E-587C-425E-5ADA-14986B9CA12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B9FDB0F-B053-A0BB-A2C1-E1D47D7AF4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E1B5FD0-6FA8-0A9F-F40A-2CA873479BAC}"/>
              </a:ext>
            </a:extLst>
          </p:cNvPr>
          <p:cNvSpPr>
            <a:spLocks noGrp="1"/>
          </p:cNvSpPr>
          <p:nvPr>
            <p:ph type="body" idx="1"/>
          </p:nvPr>
        </p:nvSpPr>
        <p:spPr/>
        <p:txBody>
          <a:bodyPr/>
          <a:lstStyle/>
          <a:p>
            <a:r>
              <a:rPr lang="nb-NO" dirty="0"/>
              <a:t>Det innebærer selvsagt at alt dere ser av verktøy og materiell her i dag er gratis!</a:t>
            </a:r>
          </a:p>
        </p:txBody>
      </p:sp>
      <p:sp>
        <p:nvSpPr>
          <p:cNvPr id="4" name="Plassholder for lysbildenummer 3">
            <a:extLst>
              <a:ext uri="{FF2B5EF4-FFF2-40B4-BE49-F238E27FC236}">
                <a16:creationId xmlns:a16="http://schemas.microsoft.com/office/drawing/2014/main" id="{DB451CC7-3DD8-D0A8-0119-545C79B4D016}"/>
              </a:ext>
            </a:extLst>
          </p:cNvPr>
          <p:cNvSpPr>
            <a:spLocks noGrp="1"/>
          </p:cNvSpPr>
          <p:nvPr>
            <p:ph type="sldNum" sz="quarter" idx="10"/>
          </p:nvPr>
        </p:nvSpPr>
        <p:spPr/>
        <p:txBody>
          <a:bodyPr/>
          <a:lstStyle/>
          <a:p>
            <a:pPr defTabSz="495239">
              <a:defRPr/>
            </a:pPr>
            <a:fld id="{5143C927-C7C0-6E40-8673-0370EEE501D8}" type="slidenum">
              <a:rPr lang="nb-NO">
                <a:solidFill>
                  <a:prstClr val="black"/>
                </a:solidFill>
                <a:latin typeface="Calibri"/>
              </a:rPr>
              <a:pPr defTabSz="495239">
                <a:defRPr/>
              </a:pPr>
              <a:t>4</a:t>
            </a:fld>
            <a:endParaRPr lang="nb-NO">
              <a:solidFill>
                <a:prstClr val="black"/>
              </a:solidFill>
              <a:latin typeface="Calibri"/>
            </a:endParaRPr>
          </a:p>
        </p:txBody>
      </p:sp>
    </p:spTree>
    <p:extLst>
      <p:ext uri="{BB962C8B-B14F-4D97-AF65-F5344CB8AC3E}">
        <p14:creationId xmlns:p14="http://schemas.microsoft.com/office/powerpoint/2010/main" val="586963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Naturoppdraget skal barnehagen benytte nærnaturen til å løse et oppdrag på vegne av Kåre Kråke!</a:t>
            </a:r>
          </a:p>
          <a:p>
            <a:endParaRPr lang="nb-NO" dirty="0"/>
          </a:p>
          <a:p>
            <a:r>
              <a:rPr lang="nb-NO" dirty="0"/>
              <a:t>For eksempel i det nye temaet «steiner» - Kan dere finne en stein som er en knyttneve stor?</a:t>
            </a:r>
            <a:br>
              <a:rPr lang="nb-NO" dirty="0"/>
            </a:br>
            <a:endParaRPr lang="nb-NO" dirty="0"/>
          </a:p>
          <a:p>
            <a:endParaRPr lang="nb-NO" dirty="0"/>
          </a:p>
        </p:txBody>
      </p:sp>
      <p:sp>
        <p:nvSpPr>
          <p:cNvPr id="4" name="Plassholder for lysbildenummer 3"/>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6</a:t>
            </a:fld>
            <a:endParaRPr lang="nb-NO">
              <a:solidFill>
                <a:prstClr val="black"/>
              </a:solidFill>
              <a:latin typeface="Calibri" panose="020F0502020204030204"/>
            </a:endParaRPr>
          </a:p>
        </p:txBody>
      </p:sp>
    </p:spTree>
    <p:extLst>
      <p:ext uri="{BB962C8B-B14F-4D97-AF65-F5344CB8AC3E}">
        <p14:creationId xmlns:p14="http://schemas.microsoft.com/office/powerpoint/2010/main" val="3987678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starter starter gjerne med en samlingsstund inne eller ute, hvor en voksen leser oppdraget de har fått fra Kåre Kråke høyt for barna.</a:t>
            </a:r>
          </a:p>
        </p:txBody>
      </p:sp>
      <p:sp>
        <p:nvSpPr>
          <p:cNvPr id="4" name="Plassholder for lysbildenummer 3"/>
          <p:cNvSpPr>
            <a:spLocks noGrp="1"/>
          </p:cNvSpPr>
          <p:nvPr>
            <p:ph type="sldNum" sz="quarter" idx="5"/>
          </p:nvPr>
        </p:nvSpPr>
        <p:spPr/>
        <p:txBody>
          <a:bodyPr/>
          <a:lstStyle/>
          <a:p>
            <a:pPr defTabSz="495239">
              <a:defRPr/>
            </a:pPr>
            <a:fld id="{5143C927-C7C0-6E40-8673-0370EEE501D8}" type="slidenum">
              <a:rPr lang="nb-NO" sz="1400">
                <a:solidFill>
                  <a:prstClr val="black"/>
                </a:solidFill>
                <a:latin typeface="Calibri"/>
              </a:rPr>
              <a:pPr defTabSz="495239">
                <a:defRPr/>
              </a:pPr>
              <a:t>7</a:t>
            </a:fld>
            <a:endParaRPr lang="nb-NO" sz="1400" dirty="0">
              <a:solidFill>
                <a:prstClr val="black"/>
              </a:solidFill>
              <a:latin typeface="Calibri"/>
            </a:endParaRPr>
          </a:p>
        </p:txBody>
      </p:sp>
    </p:spTree>
    <p:extLst>
      <p:ext uri="{BB962C8B-B14F-4D97-AF65-F5344CB8AC3E}">
        <p14:creationId xmlns:p14="http://schemas.microsoft.com/office/powerpoint/2010/main" val="1135771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73984-6D25-9556-0F5A-8A81B39A396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9348BDD-8717-B7B3-4CA0-E5BBB733299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B053F18-D41B-C8CA-E082-2814B2CF79FD}"/>
              </a:ext>
            </a:extLst>
          </p:cNvPr>
          <p:cNvSpPr>
            <a:spLocks noGrp="1"/>
          </p:cNvSpPr>
          <p:nvPr>
            <p:ph type="body" idx="1"/>
          </p:nvPr>
        </p:nvSpPr>
        <p:spPr/>
        <p:txBody>
          <a:bodyPr/>
          <a:lstStyle/>
          <a:p>
            <a:r>
              <a:rPr lang="nb-NO" dirty="0"/>
              <a:t>Så er det ut og leite…</a:t>
            </a:r>
          </a:p>
        </p:txBody>
      </p:sp>
      <p:sp>
        <p:nvSpPr>
          <p:cNvPr id="4" name="Plassholder for lysbildenummer 3">
            <a:extLst>
              <a:ext uri="{FF2B5EF4-FFF2-40B4-BE49-F238E27FC236}">
                <a16:creationId xmlns:a16="http://schemas.microsoft.com/office/drawing/2014/main" id="{58E18401-2E33-2247-F0F1-DF803A06719C}"/>
              </a:ext>
            </a:extLst>
          </p:cNvPr>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8</a:t>
            </a:fld>
            <a:endParaRPr lang="nb-NO">
              <a:solidFill>
                <a:prstClr val="black"/>
              </a:solidFill>
              <a:latin typeface="Calibri" panose="020F0502020204030204"/>
            </a:endParaRPr>
          </a:p>
        </p:txBody>
      </p:sp>
    </p:spTree>
    <p:extLst>
      <p:ext uri="{BB962C8B-B14F-4D97-AF65-F5344CB8AC3E}">
        <p14:creationId xmlns:p14="http://schemas.microsoft.com/office/powerpoint/2010/main" val="30430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noen flere eksempler på småkryptema som vi startet med.</a:t>
            </a:r>
          </a:p>
          <a:p>
            <a:endParaRPr lang="nb-NO" dirty="0"/>
          </a:p>
          <a:p>
            <a:r>
              <a:rPr lang="nb-NO" dirty="0"/>
              <a:t>Til høyre er har mange barn jobbet med å lage humler etter et deloppdrag, øvd seg på å telle bein, vinger, antenner, se på farger osv.</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9575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307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2413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B478-3627-254D-73C4-4ADF1808347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2502FA8-1B5F-FB7B-D1D7-A866BF3BFED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64A653B-E73B-4DA5-D1C3-CCB3A5484F2C}"/>
              </a:ext>
            </a:extLst>
          </p:cNvPr>
          <p:cNvSpPr>
            <a:spLocks noGrp="1"/>
          </p:cNvSpPr>
          <p:nvPr>
            <p:ph type="body" idx="1"/>
          </p:nvPr>
        </p:nvSpPr>
        <p:spPr/>
        <p:txBody>
          <a:bodyPr/>
          <a:lstStyle/>
          <a:p>
            <a:r>
              <a:rPr lang="nb-NO" dirty="0"/>
              <a:t>Men man behøver ikke melde seg på, for disse ressursene ligger åpent for alle. </a:t>
            </a:r>
          </a:p>
          <a:p>
            <a:endParaRPr lang="nb-NO" dirty="0"/>
          </a:p>
          <a:p>
            <a:r>
              <a:rPr lang="nb-NO" dirty="0"/>
              <a:t>Det er 9 temaer per i dag, og flere tema kommer.</a:t>
            </a:r>
          </a:p>
          <a:p>
            <a:endParaRPr lang="nb-NO" dirty="0"/>
          </a:p>
          <a:p>
            <a:r>
              <a:rPr lang="nb-NO" dirty="0"/>
              <a:t>Eksempel tema fugler.</a:t>
            </a:r>
          </a:p>
        </p:txBody>
      </p:sp>
      <p:sp>
        <p:nvSpPr>
          <p:cNvPr id="4" name="Plassholder for lysbildenummer 3">
            <a:extLst>
              <a:ext uri="{FF2B5EF4-FFF2-40B4-BE49-F238E27FC236}">
                <a16:creationId xmlns:a16="http://schemas.microsoft.com/office/drawing/2014/main" id="{0709E8A2-68F3-5F18-67A9-158390B2BB1A}"/>
              </a:ext>
            </a:extLst>
          </p:cNvPr>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12</a:t>
            </a:fld>
            <a:endParaRPr lang="nb-NO">
              <a:solidFill>
                <a:prstClr val="black"/>
              </a:solidFill>
              <a:latin typeface="Calibri" panose="020F0502020204030204"/>
            </a:endParaRPr>
          </a:p>
        </p:txBody>
      </p:sp>
    </p:spTree>
    <p:extLst>
      <p:ext uri="{BB962C8B-B14F-4D97-AF65-F5344CB8AC3E}">
        <p14:creationId xmlns:p14="http://schemas.microsoft.com/office/powerpoint/2010/main" val="641216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F2682-6D81-C370-57B0-F01316ADFF2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7FB5137-4F30-F8AB-A9BC-99D587A84BE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1B5FFF8-B25E-2AD0-0168-65FCB776AE8B}"/>
              </a:ext>
            </a:extLst>
          </p:cNvPr>
          <p:cNvSpPr>
            <a:spLocks noGrp="1"/>
          </p:cNvSpPr>
          <p:nvPr>
            <p:ph type="body" idx="1"/>
          </p:nvPr>
        </p:nvSpPr>
        <p:spPr/>
        <p:txBody>
          <a:bodyPr/>
          <a:lstStyle/>
          <a:p>
            <a:r>
              <a:rPr lang="nb-NO" dirty="0"/>
              <a:t>Her kan man laste ned .</a:t>
            </a:r>
            <a:r>
              <a:rPr lang="nb-NO" dirty="0" err="1"/>
              <a:t>pdf</a:t>
            </a:r>
            <a:r>
              <a:rPr lang="nb-NO" dirty="0"/>
              <a:t> og </a:t>
            </a:r>
            <a:r>
              <a:rPr lang="nb-NO" dirty="0" err="1"/>
              <a:t>printe</a:t>
            </a:r>
            <a:r>
              <a:rPr lang="nb-NO" dirty="0"/>
              <a:t> ut som et brev til barna, eller rett og slett lese det digitalt fra nettsiden.</a:t>
            </a:r>
          </a:p>
        </p:txBody>
      </p:sp>
      <p:sp>
        <p:nvSpPr>
          <p:cNvPr id="4" name="Plassholder for lysbildenummer 3">
            <a:extLst>
              <a:ext uri="{FF2B5EF4-FFF2-40B4-BE49-F238E27FC236}">
                <a16:creationId xmlns:a16="http://schemas.microsoft.com/office/drawing/2014/main" id="{F320FE77-9B8A-7454-8276-CB6626D990A3}"/>
              </a:ext>
            </a:extLst>
          </p:cNvPr>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13</a:t>
            </a:fld>
            <a:endParaRPr lang="nb-NO">
              <a:solidFill>
                <a:prstClr val="black"/>
              </a:solidFill>
              <a:latin typeface="Calibri" panose="020F0502020204030204"/>
            </a:endParaRPr>
          </a:p>
        </p:txBody>
      </p:sp>
    </p:spTree>
    <p:extLst>
      <p:ext uri="{BB962C8B-B14F-4D97-AF65-F5344CB8AC3E}">
        <p14:creationId xmlns:p14="http://schemas.microsoft.com/office/powerpoint/2010/main" val="3639747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F40E5-2E96-7B1B-4B29-CC5092B1E8B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A2572CB-8D56-4461-A214-2CDEE978A42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0D44976-CC9C-2687-629C-CC62DB79AEE0}"/>
              </a:ext>
            </a:extLst>
          </p:cNvPr>
          <p:cNvSpPr>
            <a:spLocks noGrp="1"/>
          </p:cNvSpPr>
          <p:nvPr>
            <p:ph type="body" idx="1"/>
          </p:nvPr>
        </p:nvSpPr>
        <p:spPr/>
        <p:txBody>
          <a:bodyPr/>
          <a:lstStyle/>
          <a:p>
            <a:r>
              <a:rPr lang="nb-NO" dirty="0"/>
              <a:t>Vi har lagt til noen tips til den voksne under oppdraget – litt støtte.</a:t>
            </a:r>
          </a:p>
          <a:p>
            <a:endParaRPr lang="nb-NO" dirty="0"/>
          </a:p>
          <a:p>
            <a:r>
              <a:rPr lang="nb-NO" dirty="0"/>
              <a:t>Bærekraft og omsorg for naturen er et moment på alle temaer i Naturoppdraget.</a:t>
            </a:r>
          </a:p>
          <a:p>
            <a:endParaRPr lang="nb-NO" dirty="0"/>
          </a:p>
          <a:p>
            <a:r>
              <a:rPr lang="nb-NO" dirty="0"/>
              <a:t>Og faglige godkjente verktøy og kunnskapskilder.</a:t>
            </a:r>
          </a:p>
        </p:txBody>
      </p:sp>
      <p:sp>
        <p:nvSpPr>
          <p:cNvPr id="4" name="Plassholder for lysbildenummer 3">
            <a:extLst>
              <a:ext uri="{FF2B5EF4-FFF2-40B4-BE49-F238E27FC236}">
                <a16:creationId xmlns:a16="http://schemas.microsoft.com/office/drawing/2014/main" id="{1770801F-E52C-B147-85A2-0F2A2E6526F8}"/>
              </a:ext>
            </a:extLst>
          </p:cNvPr>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14</a:t>
            </a:fld>
            <a:endParaRPr lang="nb-NO">
              <a:solidFill>
                <a:prstClr val="black"/>
              </a:solidFill>
              <a:latin typeface="Calibri" panose="020F0502020204030204"/>
            </a:endParaRPr>
          </a:p>
        </p:txBody>
      </p:sp>
    </p:spTree>
    <p:extLst>
      <p:ext uri="{BB962C8B-B14F-4D97-AF65-F5344CB8AC3E}">
        <p14:creationId xmlns:p14="http://schemas.microsoft.com/office/powerpoint/2010/main" val="3364489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BABC5-8A27-C7A4-2B80-6C054CCB1C7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14DF2AB-637B-D705-51F5-C3DFE306C38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79A197A-9634-8845-FAC9-8CC9988AFDBD}"/>
              </a:ext>
            </a:extLst>
          </p:cNvPr>
          <p:cNvSpPr>
            <a:spLocks noGrp="1"/>
          </p:cNvSpPr>
          <p:nvPr>
            <p:ph type="body" idx="1"/>
          </p:nvPr>
        </p:nvSpPr>
        <p:spPr/>
        <p:txBody>
          <a:bodyPr/>
          <a:lstStyle/>
          <a:p>
            <a:r>
              <a:rPr lang="nb-NO" dirty="0"/>
              <a:t>For eksempel vil man i </a:t>
            </a:r>
            <a:r>
              <a:rPr lang="nb-NO" dirty="0" err="1"/>
              <a:t>undreoppdraget</a:t>
            </a:r>
            <a:r>
              <a:rPr lang="nb-NO" dirty="0"/>
              <a:t> se på et samtalekort hvor barna eksponeres for et bilde man kan snakke om. Som for eksempel dette fra «moser og lav», hvor barna kan samtale om «hva kan moser og lav brukes til»?</a:t>
            </a:r>
          </a:p>
        </p:txBody>
      </p:sp>
      <p:sp>
        <p:nvSpPr>
          <p:cNvPr id="4" name="Plassholder for lysbildenummer 3">
            <a:extLst>
              <a:ext uri="{FF2B5EF4-FFF2-40B4-BE49-F238E27FC236}">
                <a16:creationId xmlns:a16="http://schemas.microsoft.com/office/drawing/2014/main" id="{2A56B69B-9A2C-76AF-B974-35E8CEF64C4F}"/>
              </a:ext>
            </a:extLst>
          </p:cNvPr>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15</a:t>
            </a:fld>
            <a:endParaRPr lang="nb-NO">
              <a:solidFill>
                <a:prstClr val="black"/>
              </a:solidFill>
              <a:latin typeface="Calibri" panose="020F0502020204030204"/>
            </a:endParaRPr>
          </a:p>
        </p:txBody>
      </p:sp>
    </p:spTree>
    <p:extLst>
      <p:ext uri="{BB962C8B-B14F-4D97-AF65-F5344CB8AC3E}">
        <p14:creationId xmlns:p14="http://schemas.microsoft.com/office/powerpoint/2010/main" val="2794078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300" dirty="0">
                <a:latin typeface="Arial" panose="020B0604020202020204" pitchFamily="34" charset="0"/>
                <a:cs typeface="Arial" panose="020B0604020202020204" pitchFamily="34" charset="0"/>
              </a:rPr>
              <a:t>Viktige prinsipper for alle disse hovedoppdragene har hele tiden vært</a:t>
            </a:r>
          </a:p>
          <a:p>
            <a:pPr marL="185715" indent="-185715">
              <a:buFont typeface="Arial" panose="020B0604020202020204" pitchFamily="34" charset="0"/>
              <a:buChar char="•"/>
            </a:pPr>
            <a:r>
              <a:rPr lang="nb-NO" sz="1300" dirty="0">
                <a:latin typeface="Arial" panose="020B0604020202020204" pitchFamily="34" charset="0"/>
                <a:cs typeface="Arial" panose="020B0604020202020204" pitchFamily="34" charset="0"/>
              </a:rPr>
              <a:t>At de skal være lavterskel, de skal kunne gjennomføres på den turen dere likevel skal ta ut i nærnaturen</a:t>
            </a:r>
          </a:p>
          <a:p>
            <a:pPr marL="185715" indent="-185715">
              <a:buFont typeface="Arial" panose="020B0604020202020204" pitchFamily="34" charset="0"/>
              <a:buChar char="•"/>
            </a:pPr>
            <a:r>
              <a:rPr lang="nb-NO" sz="1300" dirty="0" err="1">
                <a:latin typeface="Arial" panose="020B0604020202020204" pitchFamily="34" charset="0"/>
                <a:cs typeface="Arial" panose="020B0604020202020204" pitchFamily="34" charset="0"/>
              </a:rPr>
              <a:t>Temane</a:t>
            </a:r>
            <a:r>
              <a:rPr lang="nb-NO" sz="1300" dirty="0">
                <a:latin typeface="Arial" panose="020B0604020202020204" pitchFamily="34" charset="0"/>
                <a:cs typeface="Arial" panose="020B0604020202020204" pitchFamily="34" charset="0"/>
              </a:rPr>
              <a:t> må være universelle, det vil si de skal kunne gjennomføres like godt i Øvre Pasvik som på Lista, og også på steder hvor det er langt til en nærnatur, det vil si at det må kunne gjennomføres </a:t>
            </a:r>
            <a:r>
              <a:rPr lang="nb-NO" sz="1300" dirty="0" err="1">
                <a:latin typeface="Arial" panose="020B0604020202020204" pitchFamily="34" charset="0"/>
                <a:cs typeface="Arial" panose="020B0604020202020204" pitchFamily="34" charset="0"/>
              </a:rPr>
              <a:t>feks</a:t>
            </a:r>
            <a:r>
              <a:rPr lang="nb-NO" sz="1300" dirty="0">
                <a:latin typeface="Arial" panose="020B0604020202020204" pitchFamily="34" charset="0"/>
                <a:cs typeface="Arial" panose="020B0604020202020204" pitchFamily="34" charset="0"/>
              </a:rPr>
              <a:t>. i en park i Oslo by.</a:t>
            </a:r>
          </a:p>
          <a:p>
            <a:pPr marL="185715" indent="-185715">
              <a:buFont typeface="Arial" panose="020B0604020202020204" pitchFamily="34" charset="0"/>
              <a:buChar char="•"/>
            </a:pPr>
            <a:r>
              <a:rPr lang="nb-NO" sz="1300" dirty="0">
                <a:latin typeface="Arial" panose="020B0604020202020204" pitchFamily="34" charset="0"/>
                <a:cs typeface="Arial" panose="020B0604020202020204" pitchFamily="34" charset="0"/>
              </a:rPr>
              <a:t>Oppdragene skal være så åpne og </a:t>
            </a:r>
            <a:r>
              <a:rPr lang="nb-NO" sz="1300" dirty="0" err="1">
                <a:latin typeface="Arial" panose="020B0604020202020204" pitchFamily="34" charset="0"/>
                <a:cs typeface="Arial" panose="020B0604020202020204" pitchFamily="34" charset="0"/>
              </a:rPr>
              <a:t>fleksibele</a:t>
            </a:r>
            <a:r>
              <a:rPr lang="nb-NO" sz="1300" dirty="0">
                <a:latin typeface="Arial" panose="020B0604020202020204" pitchFamily="34" charset="0"/>
                <a:cs typeface="Arial" panose="020B0604020202020204" pitchFamily="34" charset="0"/>
              </a:rPr>
              <a:t> at barnehagen selv kan pakke det inn i aktiviteter som dere allerede gjør, og dere kan velge litt hvordan det løses, og ikke minst justere til riktig nivå i barnegruppe</a:t>
            </a:r>
          </a:p>
          <a:p>
            <a:pPr marL="185715" indent="-185715">
              <a:buFont typeface="Arial" panose="020B0604020202020204" pitchFamily="34" charset="0"/>
              <a:buChar char="•"/>
            </a:pPr>
            <a:r>
              <a:rPr lang="nb-NO" sz="1300" dirty="0">
                <a:latin typeface="Arial" panose="020B0604020202020204" pitchFamily="34" charset="0"/>
                <a:cs typeface="Arial" panose="020B0604020202020204" pitchFamily="34" charset="0"/>
              </a:rPr>
              <a:t>Det skal ikke koste noe å gjøre dette, det vil si innkjøp av utstyr skal ikke være nødvendig</a:t>
            </a:r>
          </a:p>
          <a:p>
            <a:pPr marL="185715" indent="-185715">
              <a:buFont typeface="Arial" panose="020B0604020202020204" pitchFamily="34" charset="0"/>
              <a:buChar char="•"/>
            </a:pPr>
            <a:r>
              <a:rPr lang="nb-NO" sz="1300" dirty="0">
                <a:latin typeface="Arial" panose="020B0604020202020204" pitchFamily="34" charset="0"/>
                <a:cs typeface="Arial" panose="020B0604020202020204" pitchFamily="34" charset="0"/>
              </a:rPr>
              <a:t>Det skal kreve minimalt med forarbeid, det vil si at dersom du blir syk og en vikar må steppe inn for deg, så skal han/hun enkelt kunne ta dette arket og ta det med seg ut uten forberedelse.</a:t>
            </a:r>
          </a:p>
        </p:txBody>
      </p:sp>
      <p:sp>
        <p:nvSpPr>
          <p:cNvPr id="4" name="Plassholder for lysbildenummer 3"/>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16</a:t>
            </a:fld>
            <a:endParaRPr lang="nb-NO">
              <a:solidFill>
                <a:prstClr val="black"/>
              </a:solidFill>
              <a:latin typeface="Calibri" panose="020F0502020204030204"/>
            </a:endParaRPr>
          </a:p>
        </p:txBody>
      </p:sp>
    </p:spTree>
    <p:extLst>
      <p:ext uri="{BB962C8B-B14F-4D97-AF65-F5344CB8AC3E}">
        <p14:creationId xmlns:p14="http://schemas.microsoft.com/office/powerpoint/2010/main" val="4163326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536497">
              <a:defRPr/>
            </a:pPr>
            <a:r>
              <a:rPr lang="nb-NO" dirty="0"/>
              <a:t>Kåre Kråke så utrolig populær, at veldig mange barnehager ønsket sin egen KK. </a:t>
            </a:r>
          </a:p>
          <a:p>
            <a:pPr defTabSz="536497">
              <a:defRPr/>
            </a:pPr>
            <a:r>
              <a:rPr lang="nb-NO" dirty="0"/>
              <a:t>Vi har derfor fått laget en strikkeoppskrift som vi ser mange har tatt i bruk.</a:t>
            </a:r>
          </a:p>
        </p:txBody>
      </p:sp>
      <p:sp>
        <p:nvSpPr>
          <p:cNvPr id="4" name="Plassholder for lysbildenummer 3"/>
          <p:cNvSpPr>
            <a:spLocks noGrp="1"/>
          </p:cNvSpPr>
          <p:nvPr>
            <p:ph type="sldNum" sz="quarter" idx="5"/>
          </p:nvPr>
        </p:nvSpPr>
        <p:spPr/>
        <p:txBody>
          <a:bodyPr/>
          <a:lstStyle/>
          <a:p>
            <a:pPr defTabSz="495239">
              <a:defRPr/>
            </a:pPr>
            <a:fld id="{5143C927-C7C0-6E40-8673-0370EEE501D8}" type="slidenum">
              <a:rPr lang="nb-NO" sz="1400">
                <a:solidFill>
                  <a:prstClr val="black"/>
                </a:solidFill>
                <a:latin typeface="Calibri"/>
              </a:rPr>
              <a:pPr defTabSz="495239">
                <a:defRPr/>
              </a:pPr>
              <a:t>17</a:t>
            </a:fld>
            <a:endParaRPr lang="nb-NO" sz="1400" dirty="0">
              <a:solidFill>
                <a:prstClr val="black"/>
              </a:solidFill>
              <a:latin typeface="Calibri"/>
            </a:endParaRPr>
          </a:p>
        </p:txBody>
      </p:sp>
    </p:spTree>
    <p:extLst>
      <p:ext uri="{BB962C8B-B14F-4D97-AF65-F5344CB8AC3E}">
        <p14:creationId xmlns:p14="http://schemas.microsoft.com/office/powerpoint/2010/main" val="2530537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ED9A-60BA-462D-DE51-56423992373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A1D0F5E-BFFF-DABD-F98A-B0213D0287A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47BE529-CF77-31A7-9BB0-194AFB359122}"/>
              </a:ext>
            </a:extLst>
          </p:cNvPr>
          <p:cNvSpPr>
            <a:spLocks noGrp="1"/>
          </p:cNvSpPr>
          <p:nvPr>
            <p:ph type="body" idx="1"/>
          </p:nvPr>
        </p:nvSpPr>
        <p:spPr/>
        <p:txBody>
          <a:bodyPr/>
          <a:lstStyle/>
          <a:p>
            <a:pPr defTabSz="536497">
              <a:defRPr/>
            </a:pPr>
            <a:r>
              <a:rPr lang="nb-NO" dirty="0"/>
              <a:t>…og en enkel </a:t>
            </a:r>
            <a:r>
              <a:rPr lang="nb-NO" dirty="0" err="1"/>
              <a:t>syoppskrift</a:t>
            </a:r>
            <a:r>
              <a:rPr lang="nb-NO" dirty="0"/>
              <a:t>. Her syr barna selv!</a:t>
            </a:r>
          </a:p>
        </p:txBody>
      </p:sp>
      <p:sp>
        <p:nvSpPr>
          <p:cNvPr id="4" name="Plassholder for lysbildenummer 3">
            <a:extLst>
              <a:ext uri="{FF2B5EF4-FFF2-40B4-BE49-F238E27FC236}">
                <a16:creationId xmlns:a16="http://schemas.microsoft.com/office/drawing/2014/main" id="{218FB278-2688-5584-4A54-3132936BEBA9}"/>
              </a:ext>
            </a:extLst>
          </p:cNvPr>
          <p:cNvSpPr>
            <a:spLocks noGrp="1"/>
          </p:cNvSpPr>
          <p:nvPr>
            <p:ph type="sldNum" sz="quarter" idx="5"/>
          </p:nvPr>
        </p:nvSpPr>
        <p:spPr/>
        <p:txBody>
          <a:bodyPr/>
          <a:lstStyle/>
          <a:p>
            <a:pPr defTabSz="495239">
              <a:defRPr/>
            </a:pPr>
            <a:fld id="{5143C927-C7C0-6E40-8673-0370EEE501D8}" type="slidenum">
              <a:rPr lang="nb-NO" sz="1400">
                <a:solidFill>
                  <a:prstClr val="black"/>
                </a:solidFill>
                <a:latin typeface="Calibri"/>
              </a:rPr>
              <a:pPr defTabSz="495239">
                <a:defRPr/>
              </a:pPr>
              <a:t>18</a:t>
            </a:fld>
            <a:endParaRPr lang="nb-NO" sz="1400" dirty="0">
              <a:solidFill>
                <a:prstClr val="black"/>
              </a:solidFill>
              <a:latin typeface="Calibri"/>
            </a:endParaRPr>
          </a:p>
        </p:txBody>
      </p:sp>
    </p:spTree>
    <p:extLst>
      <p:ext uri="{BB962C8B-B14F-4D97-AF65-F5344CB8AC3E}">
        <p14:creationId xmlns:p14="http://schemas.microsoft.com/office/powerpoint/2010/main" val="48575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kern="100" dirty="0">
                <a:effectLst/>
                <a:latin typeface="Aptos" panose="020B0004020202020204" pitchFamily="34" charset="0"/>
                <a:ea typeface="Aptos" panose="020B0004020202020204" pitchFamily="34" charset="0"/>
                <a:cs typeface="Times New Roman" panose="02020603050405020304" pitchFamily="18" charset="0"/>
              </a:rPr>
              <a:t>(Ekstra – kan sløyfes hvis man ikke synes det passer):</a:t>
            </a:r>
          </a:p>
          <a:p>
            <a:endParaRPr lang="nb-NO" kern="100" dirty="0">
              <a:effectLst/>
              <a:latin typeface="Aptos" panose="020B0004020202020204" pitchFamily="34" charset="0"/>
              <a:ea typeface="Aptos" panose="020B0004020202020204" pitchFamily="34" charset="0"/>
              <a:cs typeface="Times New Roman" panose="02020603050405020304" pitchFamily="18" charset="0"/>
            </a:endParaRPr>
          </a:p>
          <a:p>
            <a:r>
              <a:rPr lang="nb-NO" kern="100" dirty="0">
                <a:effectLst/>
                <a:latin typeface="Aptos" panose="020B0004020202020204" pitchFamily="34" charset="0"/>
                <a:ea typeface="Aptos" panose="020B0004020202020204" pitchFamily="34" charset="0"/>
                <a:cs typeface="Times New Roman" panose="02020603050405020304" pitchFamily="18" charset="0"/>
              </a:rPr>
              <a:t>Naturfagsenteret mener Kåre Kråke gir en innramming og ekstra dimensjon for den daglige turen.</a:t>
            </a:r>
          </a:p>
          <a:p>
            <a:endParaRPr lang="nb-NO" kern="100" dirty="0">
              <a:effectLst/>
              <a:latin typeface="Aptos" panose="020B0004020202020204" pitchFamily="34" charset="0"/>
              <a:ea typeface="Aptos" panose="020B0004020202020204" pitchFamily="34" charset="0"/>
              <a:cs typeface="Times New Roman" panose="02020603050405020304" pitchFamily="18" charset="0"/>
            </a:endParaRPr>
          </a:p>
          <a:p>
            <a:r>
              <a:rPr lang="nb-NO" kern="100" dirty="0">
                <a:effectLst/>
                <a:latin typeface="Aptos" panose="020B0004020202020204" pitchFamily="34" charset="0"/>
                <a:ea typeface="Aptos" panose="020B0004020202020204" pitchFamily="34" charset="0"/>
                <a:cs typeface="Times New Roman" panose="02020603050405020304" pitchFamily="18" charset="0"/>
              </a:rPr>
              <a:t>Barnehagelærer er </a:t>
            </a:r>
            <a:r>
              <a:rPr lang="nb-NO" kern="100" dirty="0" err="1">
                <a:effectLst/>
                <a:latin typeface="Aptos" panose="020B0004020202020204" pitchFamily="34" charset="0"/>
                <a:ea typeface="Aptos" panose="020B0004020202020204" pitchFamily="34" charset="0"/>
                <a:cs typeface="Times New Roman" panose="02020603050405020304" pitchFamily="18" charset="0"/>
              </a:rPr>
              <a:t>medundrende</a:t>
            </a:r>
            <a:r>
              <a:rPr lang="nb-NO" kern="100" dirty="0">
                <a:effectLst/>
                <a:latin typeface="Aptos" panose="020B0004020202020204" pitchFamily="34" charset="0"/>
                <a:ea typeface="Aptos" panose="020B0004020202020204" pitchFamily="34" charset="0"/>
                <a:cs typeface="Times New Roman" panose="02020603050405020304" pitchFamily="18" charset="0"/>
              </a:rPr>
              <a:t> med ungene – det er KK som er sjefen. Voksne og barn skal finne ut av ting sammen. Dette skaper et fellesskap. </a:t>
            </a:r>
          </a:p>
          <a:p>
            <a:endParaRPr lang="nb-NO" kern="100" dirty="0">
              <a:effectLst/>
              <a:latin typeface="Aptos" panose="020B0004020202020204" pitchFamily="34" charset="0"/>
              <a:ea typeface="Aptos" panose="020B0004020202020204" pitchFamily="34" charset="0"/>
              <a:cs typeface="Times New Roman" panose="02020603050405020304" pitchFamily="18" charset="0"/>
            </a:endParaRPr>
          </a:p>
          <a:p>
            <a:r>
              <a:rPr lang="nb-NO" kern="100" dirty="0">
                <a:effectLst/>
                <a:latin typeface="Aptos" panose="020B0004020202020204" pitchFamily="34" charset="0"/>
                <a:ea typeface="Aptos" panose="020B0004020202020204" pitchFamily="34" charset="0"/>
                <a:cs typeface="Times New Roman" panose="02020603050405020304" pitchFamily="18" charset="0"/>
              </a:rPr>
              <a:t>Naturoppdraget samler, engasjerer og inkluderer barnegruppa – slik dette sitatet bekrefter.</a:t>
            </a:r>
          </a:p>
          <a:p>
            <a:r>
              <a:rPr lang="nb-NO" sz="1400" dirty="0">
                <a:effectLst/>
                <a:latin typeface="Aptos" panose="020B0004020202020204" pitchFamily="34" charset="0"/>
                <a:ea typeface="Aptos" panose="020B0004020202020204" pitchFamily="34" charset="0"/>
                <a:cs typeface="Times New Roman" panose="02020603050405020304" pitchFamily="18" charset="0"/>
              </a:rPr>
              <a:t> </a:t>
            </a:r>
          </a:p>
          <a:p>
            <a:endParaRPr lang="nb-NO" sz="1800" b="0" i="0" dirty="0">
              <a:solidFill>
                <a:srgbClr val="000000"/>
              </a:solidFill>
              <a:effectLst/>
              <a:latin typeface="Aptos" panose="020B0004020202020204" pitchFamily="34" charset="0"/>
              <a:cs typeface="Times New Roman" panose="02020603050405020304" pitchFamily="18" charset="0"/>
            </a:endParaRP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FFED-BACF-464F-B2FC-2FC3DC24842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429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(Ekstra, kan sløyfes):</a:t>
            </a:r>
            <a:br>
              <a:rPr lang="nb-NO" dirty="0"/>
            </a:br>
            <a:br>
              <a:rPr lang="nb-NO" dirty="0"/>
            </a:br>
            <a:r>
              <a:rPr lang="nb-NO" dirty="0"/>
              <a:t>Vi har hatt evalueringer i hver runde, og her ser dere noen av tilbakemeldinger fra tidligere…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253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håper Naturoppdraget kan være en ressurs for barnehagene.</a:t>
            </a:r>
          </a:p>
          <a:p>
            <a:endParaRPr lang="nb-NO" dirty="0"/>
          </a:p>
          <a:p>
            <a:r>
              <a:rPr lang="nb-NO" dirty="0"/>
              <a:t>55 aktiviteter til nå, og flere kommer, blant annet pattedyr</a:t>
            </a:r>
          </a:p>
        </p:txBody>
      </p:sp>
      <p:sp>
        <p:nvSpPr>
          <p:cNvPr id="4" name="Plassholder for lysbildenummer 3"/>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21</a:t>
            </a:fld>
            <a:endParaRPr lang="nb-NO">
              <a:solidFill>
                <a:prstClr val="black"/>
              </a:solidFill>
              <a:latin typeface="Calibri" panose="020F0502020204030204"/>
            </a:endParaRPr>
          </a:p>
        </p:txBody>
      </p:sp>
    </p:spTree>
    <p:extLst>
      <p:ext uri="{BB962C8B-B14F-4D97-AF65-F5344CB8AC3E}">
        <p14:creationId xmlns:p14="http://schemas.microsoft.com/office/powerpoint/2010/main" val="1437157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Alle oppdragene ligger på nettstedet naturoppdraget.no</a:t>
            </a:r>
          </a:p>
          <a:p>
            <a:endParaRPr lang="nb-NO" dirty="0"/>
          </a:p>
          <a:p>
            <a:r>
              <a:rPr lang="nb-NO" dirty="0"/>
              <a:t>En barnehageansatt kan lage en profil under «min side» og levere inn en tekst og bilderapport hvis man vil. Innloggingen er superenkel!</a:t>
            </a:r>
          </a:p>
        </p:txBody>
      </p:sp>
      <p:sp>
        <p:nvSpPr>
          <p:cNvPr id="4" name="Plassholder for lysbildenummer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22</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884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«min side» kan man se veien til diplom, man kan se hva man har levert inn tidligere osv. </a:t>
            </a:r>
          </a:p>
          <a:p>
            <a:endParaRPr lang="nb-NO" dirty="0"/>
          </a:p>
          <a:p>
            <a:r>
              <a:rPr lang="nb-NO" dirty="0"/>
              <a:t>Inne i løsningen ser vi nå at 33 000 barn og voksne bruker løsningen. Men vi ser av nettsidestatistikken at veldig mange bruker nettstedet uten å logge seg inn, så vi tror mellom 50 og 70 tusen voksne og barn er i gang med dette. </a:t>
            </a:r>
          </a:p>
        </p:txBody>
      </p:sp>
      <p:sp>
        <p:nvSpPr>
          <p:cNvPr id="4" name="Plassholder for lysbildenummer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F8BE840A-FED1-4CDB-9516-1E185EB0FA6E}" type="slidenum">
              <a:rPr kumimoji="0" lang="nb-NO"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23</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0560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Har dere spørsmål? Illustrasjonen er fra tema «steiner», der Kåre Kråke ønsker at barna skal lære mer om vulkaner og leke «bakken er lava».</a:t>
            </a:r>
          </a:p>
        </p:txBody>
      </p:sp>
      <p:sp>
        <p:nvSpPr>
          <p:cNvPr id="4" name="Plassholder for lysbildenummer 3"/>
          <p:cNvSpPr>
            <a:spLocks noGrp="1"/>
          </p:cNvSpPr>
          <p:nvPr>
            <p:ph type="sldNum" sz="quarter" idx="5"/>
          </p:nvPr>
        </p:nvSpPr>
        <p:spPr/>
        <p:txBody>
          <a:bodyPr/>
          <a:lstStyle/>
          <a:p>
            <a:fld id="{F8BE840A-FED1-4CDB-9516-1E185EB0FA6E}" type="slidenum">
              <a:rPr lang="nb-NO" smtClean="0"/>
              <a:t>24</a:t>
            </a:fld>
            <a:endParaRPr lang="nb-NO"/>
          </a:p>
        </p:txBody>
      </p:sp>
    </p:spTree>
    <p:extLst>
      <p:ext uri="{BB962C8B-B14F-4D97-AF65-F5344CB8AC3E}">
        <p14:creationId xmlns:p14="http://schemas.microsoft.com/office/powerpoint/2010/main" val="24822071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Dersom man skulle ønske å få digitalt </a:t>
            </a:r>
            <a:r>
              <a:rPr lang="nb-NO"/>
              <a:t>eller fysisk besøk </a:t>
            </a:r>
            <a:r>
              <a:rPr lang="nb-NO" dirty="0"/>
              <a:t>av oss for å fortelle styrere mer om Naturoppdraget, så ta kontakt. </a:t>
            </a:r>
          </a:p>
        </p:txBody>
      </p:sp>
      <p:sp>
        <p:nvSpPr>
          <p:cNvPr id="4" name="Plassholder for lysbildenummer 3"/>
          <p:cNvSpPr>
            <a:spLocks noGrp="1"/>
          </p:cNvSpPr>
          <p:nvPr>
            <p:ph type="sldNum" sz="quarter" idx="5"/>
          </p:nvPr>
        </p:nvSpPr>
        <p:spPr/>
        <p:txBody>
          <a:bodyPr/>
          <a:lstStyle/>
          <a:p>
            <a:pPr defTabSz="990478">
              <a:defRPr/>
            </a:pPr>
            <a:fld id="{F8BE840A-FED1-4CDB-9516-1E185EB0FA6E}" type="slidenum">
              <a:rPr lang="nb-NO">
                <a:solidFill>
                  <a:prstClr val="black"/>
                </a:solidFill>
                <a:latin typeface="Calibri" panose="020F0502020204030204"/>
              </a:rPr>
              <a:pPr defTabSz="990478">
                <a:defRPr/>
              </a:pPr>
              <a:t>25</a:t>
            </a:fld>
            <a:endParaRPr lang="nb-NO">
              <a:solidFill>
                <a:prstClr val="black"/>
              </a:solidFill>
              <a:latin typeface="Calibri" panose="020F0502020204030204"/>
            </a:endParaRPr>
          </a:p>
        </p:txBody>
      </p:sp>
    </p:spTree>
    <p:extLst>
      <p:ext uri="{BB962C8B-B14F-4D97-AF65-F5344CB8AC3E}">
        <p14:creationId xmlns:p14="http://schemas.microsoft.com/office/powerpoint/2010/main" val="1313463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D4B391-0C49-FE23-9984-DB8B7FB3320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D8D3A48-9BA3-7254-97EE-A6B1FB5EDE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BA767A4-9F36-7251-693C-D4D6E46ABC31}"/>
              </a:ext>
            </a:extLst>
          </p:cNvPr>
          <p:cNvSpPr>
            <a:spLocks noGrp="1"/>
          </p:cNvSpPr>
          <p:nvPr>
            <p:ph type="dt" sz="half" idx="10"/>
          </p:nvPr>
        </p:nvSpPr>
        <p:spPr/>
        <p:txBody>
          <a:bodyPr/>
          <a:lstStyle/>
          <a:p>
            <a:fld id="{80FBF6AE-CBF6-4CD4-9F4D-065D62847D72}" type="datetime1">
              <a:rPr lang="nb-NO" smtClean="0"/>
              <a:t>20.10.2025</a:t>
            </a:fld>
            <a:endParaRPr lang="nb-NO"/>
          </a:p>
        </p:txBody>
      </p:sp>
      <p:sp>
        <p:nvSpPr>
          <p:cNvPr id="5" name="Plassholder for bunntekst 4">
            <a:extLst>
              <a:ext uri="{FF2B5EF4-FFF2-40B4-BE49-F238E27FC236}">
                <a16:creationId xmlns:a16="http://schemas.microsoft.com/office/drawing/2014/main" id="{C2462D77-D948-F56F-AAC4-5F189B874CBF}"/>
              </a:ext>
            </a:extLst>
          </p:cNvPr>
          <p:cNvSpPr>
            <a:spLocks noGrp="1"/>
          </p:cNvSpPr>
          <p:nvPr>
            <p:ph type="ftr" sz="quarter" idx="11"/>
          </p:nvPr>
        </p:nvSpPr>
        <p:spPr/>
        <p:txBody>
          <a:bodyPr/>
          <a:lstStyle/>
          <a:p>
            <a:r>
              <a:rPr lang="nb-NO"/>
              <a:t>www.naturoppdraget.no</a:t>
            </a:r>
          </a:p>
        </p:txBody>
      </p:sp>
      <p:sp>
        <p:nvSpPr>
          <p:cNvPr id="6" name="Plassholder for lysbildenummer 5">
            <a:extLst>
              <a:ext uri="{FF2B5EF4-FFF2-40B4-BE49-F238E27FC236}">
                <a16:creationId xmlns:a16="http://schemas.microsoft.com/office/drawing/2014/main" id="{7575FB90-30B2-702B-A5E5-062EAE7ABC0E}"/>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312598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96B15D-5C8E-70F8-AA0C-660EC42482A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994191A-DC30-9D54-B1CD-55302361D86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E9F6F25-F240-CB56-CA8C-66E6E4AACD14}"/>
              </a:ext>
            </a:extLst>
          </p:cNvPr>
          <p:cNvSpPr>
            <a:spLocks noGrp="1"/>
          </p:cNvSpPr>
          <p:nvPr>
            <p:ph type="dt" sz="half" idx="10"/>
          </p:nvPr>
        </p:nvSpPr>
        <p:spPr/>
        <p:txBody>
          <a:bodyPr/>
          <a:lstStyle/>
          <a:p>
            <a:fld id="{E07D213E-3A88-4CE3-9FF8-0452CCC68008}" type="datetime1">
              <a:rPr lang="nb-NO" smtClean="0"/>
              <a:t>20.10.2025</a:t>
            </a:fld>
            <a:endParaRPr lang="nb-NO"/>
          </a:p>
        </p:txBody>
      </p:sp>
      <p:sp>
        <p:nvSpPr>
          <p:cNvPr id="5" name="Plassholder for bunntekst 4">
            <a:extLst>
              <a:ext uri="{FF2B5EF4-FFF2-40B4-BE49-F238E27FC236}">
                <a16:creationId xmlns:a16="http://schemas.microsoft.com/office/drawing/2014/main" id="{C7402925-E8C5-9A6C-72DD-070B9E3D4E61}"/>
              </a:ext>
            </a:extLst>
          </p:cNvPr>
          <p:cNvSpPr>
            <a:spLocks noGrp="1"/>
          </p:cNvSpPr>
          <p:nvPr>
            <p:ph type="ftr" sz="quarter" idx="11"/>
          </p:nvPr>
        </p:nvSpPr>
        <p:spPr/>
        <p:txBody>
          <a:bodyPr/>
          <a:lstStyle/>
          <a:p>
            <a:r>
              <a:rPr lang="nb-NO"/>
              <a:t>www.naturoppdraget.no</a:t>
            </a:r>
          </a:p>
        </p:txBody>
      </p:sp>
      <p:sp>
        <p:nvSpPr>
          <p:cNvPr id="6" name="Plassholder for lysbildenummer 5">
            <a:extLst>
              <a:ext uri="{FF2B5EF4-FFF2-40B4-BE49-F238E27FC236}">
                <a16:creationId xmlns:a16="http://schemas.microsoft.com/office/drawing/2014/main" id="{D8FB7D09-5B5B-D4D8-9020-601F88F3B557}"/>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168495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26E1F3-9CFA-5B68-5844-0D5F67FE16A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E42E616-8E3A-FFE3-948D-7FD2A1D30F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9C3AC73-692B-3388-4846-D211F3AF0CB8}"/>
              </a:ext>
            </a:extLst>
          </p:cNvPr>
          <p:cNvSpPr>
            <a:spLocks noGrp="1"/>
          </p:cNvSpPr>
          <p:nvPr>
            <p:ph type="dt" sz="half" idx="10"/>
          </p:nvPr>
        </p:nvSpPr>
        <p:spPr/>
        <p:txBody>
          <a:bodyPr/>
          <a:lstStyle/>
          <a:p>
            <a:fld id="{6E255CC7-A54B-4C42-8A64-AF7268B0F7F1}" type="datetime1">
              <a:rPr lang="nb-NO" smtClean="0"/>
              <a:t>20.10.2025</a:t>
            </a:fld>
            <a:endParaRPr lang="nb-NO"/>
          </a:p>
        </p:txBody>
      </p:sp>
      <p:sp>
        <p:nvSpPr>
          <p:cNvPr id="5" name="Plassholder for bunntekst 4">
            <a:extLst>
              <a:ext uri="{FF2B5EF4-FFF2-40B4-BE49-F238E27FC236}">
                <a16:creationId xmlns:a16="http://schemas.microsoft.com/office/drawing/2014/main" id="{93E9306D-FBEA-3F15-89AC-8F989ED91DC8}"/>
              </a:ext>
            </a:extLst>
          </p:cNvPr>
          <p:cNvSpPr>
            <a:spLocks noGrp="1"/>
          </p:cNvSpPr>
          <p:nvPr>
            <p:ph type="ftr" sz="quarter" idx="11"/>
          </p:nvPr>
        </p:nvSpPr>
        <p:spPr/>
        <p:txBody>
          <a:bodyPr/>
          <a:lstStyle/>
          <a:p>
            <a:r>
              <a:rPr lang="nb-NO"/>
              <a:t>www.naturoppdraget.no</a:t>
            </a:r>
          </a:p>
        </p:txBody>
      </p:sp>
      <p:sp>
        <p:nvSpPr>
          <p:cNvPr id="6" name="Plassholder for lysbildenummer 5">
            <a:extLst>
              <a:ext uri="{FF2B5EF4-FFF2-40B4-BE49-F238E27FC236}">
                <a16:creationId xmlns:a16="http://schemas.microsoft.com/office/drawing/2014/main" id="{444BE791-DFFD-938D-846D-363CD820D7D7}"/>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345931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0E1B5-6AD3-A31A-1E0E-3175941DDC1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C10226F-9002-D35C-7553-5D552C30D65B}"/>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03E1D11-7EC7-7F9B-9EDE-7FB2F511F14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A68FCF6-3D20-5BC7-C204-1E3A6816A90B}"/>
              </a:ext>
            </a:extLst>
          </p:cNvPr>
          <p:cNvSpPr>
            <a:spLocks noGrp="1"/>
          </p:cNvSpPr>
          <p:nvPr>
            <p:ph type="dt" sz="half" idx="10"/>
          </p:nvPr>
        </p:nvSpPr>
        <p:spPr/>
        <p:txBody>
          <a:bodyPr/>
          <a:lstStyle/>
          <a:p>
            <a:fld id="{B394380E-8AE8-40A0-B3C5-E8D7AC844A71}" type="datetime1">
              <a:rPr lang="nb-NO" smtClean="0"/>
              <a:t>20.10.2025</a:t>
            </a:fld>
            <a:endParaRPr lang="nb-NO"/>
          </a:p>
        </p:txBody>
      </p:sp>
      <p:sp>
        <p:nvSpPr>
          <p:cNvPr id="6" name="Plassholder for bunntekst 5">
            <a:extLst>
              <a:ext uri="{FF2B5EF4-FFF2-40B4-BE49-F238E27FC236}">
                <a16:creationId xmlns:a16="http://schemas.microsoft.com/office/drawing/2014/main" id="{D81B1B99-CFE5-D79A-8A14-1D57EEBD3C5E}"/>
              </a:ext>
            </a:extLst>
          </p:cNvPr>
          <p:cNvSpPr>
            <a:spLocks noGrp="1"/>
          </p:cNvSpPr>
          <p:nvPr>
            <p:ph type="ftr" sz="quarter" idx="11"/>
          </p:nvPr>
        </p:nvSpPr>
        <p:spPr/>
        <p:txBody>
          <a:bodyPr/>
          <a:lstStyle/>
          <a:p>
            <a:r>
              <a:rPr lang="nb-NO"/>
              <a:t>www.naturoppdraget.no</a:t>
            </a:r>
          </a:p>
        </p:txBody>
      </p:sp>
      <p:sp>
        <p:nvSpPr>
          <p:cNvPr id="7" name="Plassholder for lysbildenummer 6">
            <a:extLst>
              <a:ext uri="{FF2B5EF4-FFF2-40B4-BE49-F238E27FC236}">
                <a16:creationId xmlns:a16="http://schemas.microsoft.com/office/drawing/2014/main" id="{EA507AC1-9EC3-94DD-39C6-5F14EDC25457}"/>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3161493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28988A-92A0-C12C-AC76-4E6565F251C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8C92ABA-0136-129A-7AC8-C3CC6A66DE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55BE327-9BC7-5E82-94D5-A06923800A05}"/>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DB373A6-D7FF-4CDB-F41C-4FF48154F4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40AE8BC2-418B-0978-16DA-E5693A74FE6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D8AE49C-3C22-B5D8-9A60-5F359C8451AA}"/>
              </a:ext>
            </a:extLst>
          </p:cNvPr>
          <p:cNvSpPr>
            <a:spLocks noGrp="1"/>
          </p:cNvSpPr>
          <p:nvPr>
            <p:ph type="dt" sz="half" idx="10"/>
          </p:nvPr>
        </p:nvSpPr>
        <p:spPr/>
        <p:txBody>
          <a:bodyPr/>
          <a:lstStyle/>
          <a:p>
            <a:fld id="{5E65A70D-CB38-4E9E-9606-C1A4239E4B92}" type="datetime1">
              <a:rPr lang="nb-NO" smtClean="0"/>
              <a:t>20.10.2025</a:t>
            </a:fld>
            <a:endParaRPr lang="nb-NO"/>
          </a:p>
        </p:txBody>
      </p:sp>
      <p:sp>
        <p:nvSpPr>
          <p:cNvPr id="8" name="Plassholder for bunntekst 7">
            <a:extLst>
              <a:ext uri="{FF2B5EF4-FFF2-40B4-BE49-F238E27FC236}">
                <a16:creationId xmlns:a16="http://schemas.microsoft.com/office/drawing/2014/main" id="{BBFB4E82-BDF5-893E-09F1-6F71207B039A}"/>
              </a:ext>
            </a:extLst>
          </p:cNvPr>
          <p:cNvSpPr>
            <a:spLocks noGrp="1"/>
          </p:cNvSpPr>
          <p:nvPr>
            <p:ph type="ftr" sz="quarter" idx="11"/>
          </p:nvPr>
        </p:nvSpPr>
        <p:spPr/>
        <p:txBody>
          <a:bodyPr/>
          <a:lstStyle/>
          <a:p>
            <a:r>
              <a:rPr lang="nb-NO"/>
              <a:t>www.naturoppdraget.no</a:t>
            </a:r>
          </a:p>
        </p:txBody>
      </p:sp>
      <p:sp>
        <p:nvSpPr>
          <p:cNvPr id="9" name="Plassholder for lysbildenummer 8">
            <a:extLst>
              <a:ext uri="{FF2B5EF4-FFF2-40B4-BE49-F238E27FC236}">
                <a16:creationId xmlns:a16="http://schemas.microsoft.com/office/drawing/2014/main" id="{A7521E3B-0569-C5E4-8C88-0A3E7FCACD50}"/>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69975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4E40E8-665C-0208-9C63-E42FB22361E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4422F97-D547-5E45-6F89-88A6EFDDCA8A}"/>
              </a:ext>
            </a:extLst>
          </p:cNvPr>
          <p:cNvSpPr>
            <a:spLocks noGrp="1"/>
          </p:cNvSpPr>
          <p:nvPr>
            <p:ph type="dt" sz="half" idx="10"/>
          </p:nvPr>
        </p:nvSpPr>
        <p:spPr/>
        <p:txBody>
          <a:bodyPr/>
          <a:lstStyle/>
          <a:p>
            <a:fld id="{2AAD6C6E-2143-4754-AFDF-BC53D7674698}" type="datetime1">
              <a:rPr lang="nb-NO" smtClean="0"/>
              <a:t>20.10.2025</a:t>
            </a:fld>
            <a:endParaRPr lang="nb-NO"/>
          </a:p>
        </p:txBody>
      </p:sp>
      <p:sp>
        <p:nvSpPr>
          <p:cNvPr id="4" name="Plassholder for bunntekst 3">
            <a:extLst>
              <a:ext uri="{FF2B5EF4-FFF2-40B4-BE49-F238E27FC236}">
                <a16:creationId xmlns:a16="http://schemas.microsoft.com/office/drawing/2014/main" id="{537D9472-2ABB-2A83-E9C7-375C4EA052AE}"/>
              </a:ext>
            </a:extLst>
          </p:cNvPr>
          <p:cNvSpPr>
            <a:spLocks noGrp="1"/>
          </p:cNvSpPr>
          <p:nvPr>
            <p:ph type="ftr" sz="quarter" idx="11"/>
          </p:nvPr>
        </p:nvSpPr>
        <p:spPr/>
        <p:txBody>
          <a:bodyPr/>
          <a:lstStyle/>
          <a:p>
            <a:r>
              <a:rPr lang="nb-NO"/>
              <a:t>www.naturoppdraget.no</a:t>
            </a:r>
          </a:p>
        </p:txBody>
      </p:sp>
      <p:sp>
        <p:nvSpPr>
          <p:cNvPr id="5" name="Plassholder for lysbildenummer 4">
            <a:extLst>
              <a:ext uri="{FF2B5EF4-FFF2-40B4-BE49-F238E27FC236}">
                <a16:creationId xmlns:a16="http://schemas.microsoft.com/office/drawing/2014/main" id="{5E6A75F4-D011-DAFE-68B2-F8EFD894CF74}"/>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379215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C0D8D2E-F3DF-7FD2-11BC-C106873FA52F}"/>
              </a:ext>
            </a:extLst>
          </p:cNvPr>
          <p:cNvSpPr>
            <a:spLocks noGrp="1"/>
          </p:cNvSpPr>
          <p:nvPr>
            <p:ph type="dt" sz="half" idx="10"/>
          </p:nvPr>
        </p:nvSpPr>
        <p:spPr/>
        <p:txBody>
          <a:bodyPr/>
          <a:lstStyle/>
          <a:p>
            <a:fld id="{209B5E13-580C-4213-ADEB-D77F97B62D3B}" type="datetime1">
              <a:rPr lang="nb-NO" smtClean="0"/>
              <a:t>20.10.2025</a:t>
            </a:fld>
            <a:endParaRPr lang="nb-NO"/>
          </a:p>
        </p:txBody>
      </p:sp>
      <p:sp>
        <p:nvSpPr>
          <p:cNvPr id="3" name="Plassholder for bunntekst 2">
            <a:extLst>
              <a:ext uri="{FF2B5EF4-FFF2-40B4-BE49-F238E27FC236}">
                <a16:creationId xmlns:a16="http://schemas.microsoft.com/office/drawing/2014/main" id="{0D7558EC-FDE3-7F75-5D57-DD14942A199B}"/>
              </a:ext>
            </a:extLst>
          </p:cNvPr>
          <p:cNvSpPr>
            <a:spLocks noGrp="1"/>
          </p:cNvSpPr>
          <p:nvPr>
            <p:ph type="ftr" sz="quarter" idx="11"/>
          </p:nvPr>
        </p:nvSpPr>
        <p:spPr/>
        <p:txBody>
          <a:bodyPr/>
          <a:lstStyle/>
          <a:p>
            <a:r>
              <a:rPr lang="nb-NO"/>
              <a:t>www.naturoppdraget.no</a:t>
            </a:r>
          </a:p>
        </p:txBody>
      </p:sp>
      <p:sp>
        <p:nvSpPr>
          <p:cNvPr id="4" name="Plassholder for lysbildenummer 3">
            <a:extLst>
              <a:ext uri="{FF2B5EF4-FFF2-40B4-BE49-F238E27FC236}">
                <a16:creationId xmlns:a16="http://schemas.microsoft.com/office/drawing/2014/main" id="{84292F15-5CEB-C77D-E18B-F02C5828145C}"/>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4797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ABBFEE-D592-260F-10CC-F13E08842EC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BD36A29-A65A-CDDD-95D8-B6F480A940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085E998-E3C6-3F3F-24E2-0CA556BBE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FD7C526-7953-F8D7-49F1-5EE3C15DDFCE}"/>
              </a:ext>
            </a:extLst>
          </p:cNvPr>
          <p:cNvSpPr>
            <a:spLocks noGrp="1"/>
          </p:cNvSpPr>
          <p:nvPr>
            <p:ph type="dt" sz="half" idx="10"/>
          </p:nvPr>
        </p:nvSpPr>
        <p:spPr/>
        <p:txBody>
          <a:bodyPr/>
          <a:lstStyle/>
          <a:p>
            <a:fld id="{262B32F4-EE1B-4842-83DC-C517DCE628E0}" type="datetime1">
              <a:rPr lang="nb-NO" smtClean="0"/>
              <a:t>20.10.2025</a:t>
            </a:fld>
            <a:endParaRPr lang="nb-NO"/>
          </a:p>
        </p:txBody>
      </p:sp>
      <p:sp>
        <p:nvSpPr>
          <p:cNvPr id="6" name="Plassholder for bunntekst 5">
            <a:extLst>
              <a:ext uri="{FF2B5EF4-FFF2-40B4-BE49-F238E27FC236}">
                <a16:creationId xmlns:a16="http://schemas.microsoft.com/office/drawing/2014/main" id="{9AC8116B-6399-0914-0E38-FE5A4DA891BD}"/>
              </a:ext>
            </a:extLst>
          </p:cNvPr>
          <p:cNvSpPr>
            <a:spLocks noGrp="1"/>
          </p:cNvSpPr>
          <p:nvPr>
            <p:ph type="ftr" sz="quarter" idx="11"/>
          </p:nvPr>
        </p:nvSpPr>
        <p:spPr/>
        <p:txBody>
          <a:bodyPr/>
          <a:lstStyle/>
          <a:p>
            <a:r>
              <a:rPr lang="nb-NO"/>
              <a:t>www.naturoppdraget.no</a:t>
            </a:r>
          </a:p>
        </p:txBody>
      </p:sp>
      <p:sp>
        <p:nvSpPr>
          <p:cNvPr id="7" name="Plassholder for lysbildenummer 6">
            <a:extLst>
              <a:ext uri="{FF2B5EF4-FFF2-40B4-BE49-F238E27FC236}">
                <a16:creationId xmlns:a16="http://schemas.microsoft.com/office/drawing/2014/main" id="{008BEECD-2E0E-2289-273A-B59EFE3127C6}"/>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3625195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D9A558-EA63-8C6B-09E8-0854D224557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62FEE4F-DA51-878A-C6AE-DD1FBB041D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B05E913-65EF-956C-E93D-048DA6134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DFB871D-461D-2762-224D-7C9B2BE00319}"/>
              </a:ext>
            </a:extLst>
          </p:cNvPr>
          <p:cNvSpPr>
            <a:spLocks noGrp="1"/>
          </p:cNvSpPr>
          <p:nvPr>
            <p:ph type="dt" sz="half" idx="10"/>
          </p:nvPr>
        </p:nvSpPr>
        <p:spPr/>
        <p:txBody>
          <a:bodyPr/>
          <a:lstStyle/>
          <a:p>
            <a:fld id="{B118CB3A-FA97-47A9-9E95-3D9919263DC3}" type="datetime1">
              <a:rPr lang="nb-NO" smtClean="0"/>
              <a:t>20.10.2025</a:t>
            </a:fld>
            <a:endParaRPr lang="nb-NO"/>
          </a:p>
        </p:txBody>
      </p:sp>
      <p:sp>
        <p:nvSpPr>
          <p:cNvPr id="6" name="Plassholder for bunntekst 5">
            <a:extLst>
              <a:ext uri="{FF2B5EF4-FFF2-40B4-BE49-F238E27FC236}">
                <a16:creationId xmlns:a16="http://schemas.microsoft.com/office/drawing/2014/main" id="{6C97CC08-F17F-4203-CC29-EADEF8194047}"/>
              </a:ext>
            </a:extLst>
          </p:cNvPr>
          <p:cNvSpPr>
            <a:spLocks noGrp="1"/>
          </p:cNvSpPr>
          <p:nvPr>
            <p:ph type="ftr" sz="quarter" idx="11"/>
          </p:nvPr>
        </p:nvSpPr>
        <p:spPr/>
        <p:txBody>
          <a:bodyPr/>
          <a:lstStyle/>
          <a:p>
            <a:r>
              <a:rPr lang="nb-NO"/>
              <a:t>www.naturoppdraget.no</a:t>
            </a:r>
          </a:p>
        </p:txBody>
      </p:sp>
      <p:sp>
        <p:nvSpPr>
          <p:cNvPr id="7" name="Plassholder for lysbildenummer 6">
            <a:extLst>
              <a:ext uri="{FF2B5EF4-FFF2-40B4-BE49-F238E27FC236}">
                <a16:creationId xmlns:a16="http://schemas.microsoft.com/office/drawing/2014/main" id="{691CBECD-915A-1F4C-F3DA-3F23825466EC}"/>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375869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9C2A47-5935-028A-F983-305EE6C90BB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E236EE5-E80F-6E2C-F9C8-E985E4D572D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A21D0F1-FF1C-8FC2-E901-762FD1CA6DDA}"/>
              </a:ext>
            </a:extLst>
          </p:cNvPr>
          <p:cNvSpPr>
            <a:spLocks noGrp="1"/>
          </p:cNvSpPr>
          <p:nvPr>
            <p:ph type="dt" sz="half" idx="10"/>
          </p:nvPr>
        </p:nvSpPr>
        <p:spPr/>
        <p:txBody>
          <a:bodyPr/>
          <a:lstStyle/>
          <a:p>
            <a:fld id="{7A328B32-9117-44FF-BA42-70B5AEDEAA06}" type="datetime1">
              <a:rPr lang="nb-NO" smtClean="0"/>
              <a:t>20.10.2025</a:t>
            </a:fld>
            <a:endParaRPr lang="nb-NO"/>
          </a:p>
        </p:txBody>
      </p:sp>
      <p:sp>
        <p:nvSpPr>
          <p:cNvPr id="5" name="Plassholder for bunntekst 4">
            <a:extLst>
              <a:ext uri="{FF2B5EF4-FFF2-40B4-BE49-F238E27FC236}">
                <a16:creationId xmlns:a16="http://schemas.microsoft.com/office/drawing/2014/main" id="{70BD3B89-1289-E5FF-87C5-42D6DD51F30C}"/>
              </a:ext>
            </a:extLst>
          </p:cNvPr>
          <p:cNvSpPr>
            <a:spLocks noGrp="1"/>
          </p:cNvSpPr>
          <p:nvPr>
            <p:ph type="ftr" sz="quarter" idx="11"/>
          </p:nvPr>
        </p:nvSpPr>
        <p:spPr/>
        <p:txBody>
          <a:bodyPr/>
          <a:lstStyle/>
          <a:p>
            <a:r>
              <a:rPr lang="nb-NO"/>
              <a:t>www.naturoppdraget.no</a:t>
            </a:r>
          </a:p>
        </p:txBody>
      </p:sp>
      <p:sp>
        <p:nvSpPr>
          <p:cNvPr id="6" name="Plassholder for lysbildenummer 5">
            <a:extLst>
              <a:ext uri="{FF2B5EF4-FFF2-40B4-BE49-F238E27FC236}">
                <a16:creationId xmlns:a16="http://schemas.microsoft.com/office/drawing/2014/main" id="{576D2CA6-9D63-762E-6135-827249FB0C96}"/>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333970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EDC0CAC-27CA-0215-074E-78E13E1B38B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1DAF0A8-0D75-263C-34F1-94B2332EE1C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AD35C89-6605-F5F7-82E8-722EE999CF21}"/>
              </a:ext>
            </a:extLst>
          </p:cNvPr>
          <p:cNvSpPr>
            <a:spLocks noGrp="1"/>
          </p:cNvSpPr>
          <p:nvPr>
            <p:ph type="dt" sz="half" idx="10"/>
          </p:nvPr>
        </p:nvSpPr>
        <p:spPr/>
        <p:txBody>
          <a:bodyPr/>
          <a:lstStyle/>
          <a:p>
            <a:fld id="{4F568E19-F9FC-4F58-AC54-1C204CD9963D}" type="datetime1">
              <a:rPr lang="nb-NO" smtClean="0"/>
              <a:t>20.10.2025</a:t>
            </a:fld>
            <a:endParaRPr lang="nb-NO"/>
          </a:p>
        </p:txBody>
      </p:sp>
      <p:sp>
        <p:nvSpPr>
          <p:cNvPr id="5" name="Plassholder for bunntekst 4">
            <a:extLst>
              <a:ext uri="{FF2B5EF4-FFF2-40B4-BE49-F238E27FC236}">
                <a16:creationId xmlns:a16="http://schemas.microsoft.com/office/drawing/2014/main" id="{304C687E-A417-BD7F-1E77-F84DC4552B81}"/>
              </a:ext>
            </a:extLst>
          </p:cNvPr>
          <p:cNvSpPr>
            <a:spLocks noGrp="1"/>
          </p:cNvSpPr>
          <p:nvPr>
            <p:ph type="ftr" sz="quarter" idx="11"/>
          </p:nvPr>
        </p:nvSpPr>
        <p:spPr/>
        <p:txBody>
          <a:bodyPr/>
          <a:lstStyle/>
          <a:p>
            <a:r>
              <a:rPr lang="nb-NO"/>
              <a:t>www.naturoppdraget.no</a:t>
            </a:r>
          </a:p>
        </p:txBody>
      </p:sp>
      <p:sp>
        <p:nvSpPr>
          <p:cNvPr id="6" name="Plassholder for lysbildenummer 5">
            <a:extLst>
              <a:ext uri="{FF2B5EF4-FFF2-40B4-BE49-F238E27FC236}">
                <a16:creationId xmlns:a16="http://schemas.microsoft.com/office/drawing/2014/main" id="{EEC17FB6-4ED2-0F75-2EC1-9219D5FDFC59}"/>
              </a:ext>
            </a:extLst>
          </p:cNvPr>
          <p:cNvSpPr>
            <a:spLocks noGrp="1"/>
          </p:cNvSpPr>
          <p:nvPr>
            <p:ph type="sldNum" sz="quarter" idx="12"/>
          </p:nvPr>
        </p:nvSpPr>
        <p:spPr/>
        <p:txBody>
          <a:bodyPr/>
          <a:lstStyle/>
          <a:p>
            <a:fld id="{AFAE537A-00C6-4282-ACD6-5535ECD90F09}" type="slidenum">
              <a:rPr lang="nb-NO" smtClean="0"/>
              <a:t>‹#›</a:t>
            </a:fld>
            <a:endParaRPr lang="nb-NO"/>
          </a:p>
        </p:txBody>
      </p:sp>
    </p:spTree>
    <p:extLst>
      <p:ext uri="{BB962C8B-B14F-4D97-AF65-F5344CB8AC3E}">
        <p14:creationId xmlns:p14="http://schemas.microsoft.com/office/powerpoint/2010/main" val="2442811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med logo, tittel – sort tekst">
    <p:bg>
      <p:bgRef idx="1001">
        <a:schemeClr val="bg2"/>
      </p:bgRef>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a:t>Klikk for å redigere undertittelstil i malen</a:t>
            </a:r>
            <a:endParaRPr lang="nb-NO" noProof="0" dirty="0"/>
          </a:p>
        </p:txBody>
      </p:sp>
      <p:pic>
        <p:nvPicPr>
          <p:cNvPr id="4" name="Bilde 3" descr="Et bilde som inneholder tekst, skjermbilde, Font, Grafikk&#10;&#10;Automatisk generert beskrivelse">
            <a:extLst>
              <a:ext uri="{FF2B5EF4-FFF2-40B4-BE49-F238E27FC236}">
                <a16:creationId xmlns:a16="http://schemas.microsoft.com/office/drawing/2014/main" id="{9C9FB23A-26E9-292F-A01F-BBF34B79EB4B}"/>
              </a:ext>
            </a:extLst>
          </p:cNvPr>
          <p:cNvPicPr>
            <a:picLocks noChangeAspect="1"/>
          </p:cNvPicPr>
          <p:nvPr userDrawn="1"/>
        </p:nvPicPr>
        <p:blipFill>
          <a:blip r:embed="rId2"/>
          <a:stretch>
            <a:fillRect/>
          </a:stretch>
        </p:blipFill>
        <p:spPr>
          <a:xfrm>
            <a:off x="773472" y="834223"/>
            <a:ext cx="1857969" cy="1446120"/>
          </a:xfrm>
          <a:prstGeom prst="rect">
            <a:avLst/>
          </a:prstGeom>
        </p:spPr>
      </p:pic>
    </p:spTree>
    <p:extLst>
      <p:ext uri="{BB962C8B-B14F-4D97-AF65-F5344CB8AC3E}">
        <p14:creationId xmlns:p14="http://schemas.microsoft.com/office/powerpoint/2010/main" val="17292799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rside med logo, tittel – hvit tekst">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39613"/>
            <a:ext cx="10808931" cy="1381467"/>
          </a:xfrm>
        </p:spPr>
        <p:txBody>
          <a:bodyPr vert="horz" lIns="91440" tIns="45720" rIns="91440" bIns="45720" rtlCol="0">
            <a:normAutofit/>
          </a:bodyPr>
          <a:lstStyle>
            <a:lvl1pPr marL="230394" indent="-230394">
              <a:buNone/>
              <a:defRPr lang="nb-NO">
                <a:solidFill>
                  <a:schemeClr val="bg1"/>
                </a:solidFill>
              </a:defRPr>
            </a:lvl1pPr>
          </a:lstStyle>
          <a:p>
            <a:pPr marL="0" lvl="0" indent="0"/>
            <a:r>
              <a:rPr lang="nb-NO" noProof="0" dirty="0"/>
              <a:t>Klikk for å redigere undertittel</a:t>
            </a:r>
          </a:p>
        </p:txBody>
      </p:sp>
      <p:pic>
        <p:nvPicPr>
          <p:cNvPr id="4" name="Bilde 3" descr="Et bilde som inneholder tekst, Font, Grafikk, grafisk design&#10;&#10;Automatisk generert beskrivelse">
            <a:extLst>
              <a:ext uri="{FF2B5EF4-FFF2-40B4-BE49-F238E27FC236}">
                <a16:creationId xmlns:a16="http://schemas.microsoft.com/office/drawing/2014/main" id="{4A669957-492D-DBC1-BB1D-A04A72E60610}"/>
              </a:ext>
            </a:extLst>
          </p:cNvPr>
          <p:cNvPicPr>
            <a:picLocks noChangeAspect="1"/>
          </p:cNvPicPr>
          <p:nvPr userDrawn="1"/>
        </p:nvPicPr>
        <p:blipFill>
          <a:blip r:embed="rId2"/>
          <a:stretch>
            <a:fillRect/>
          </a:stretch>
        </p:blipFill>
        <p:spPr>
          <a:xfrm>
            <a:off x="773471" y="679203"/>
            <a:ext cx="2041247" cy="1588771"/>
          </a:xfrm>
          <a:prstGeom prst="rect">
            <a:avLst/>
          </a:prstGeom>
        </p:spPr>
      </p:pic>
    </p:spTree>
    <p:extLst>
      <p:ext uri="{BB962C8B-B14F-4D97-AF65-F5344CB8AC3E}">
        <p14:creationId xmlns:p14="http://schemas.microsoft.com/office/powerpoint/2010/main" val="1722905059"/>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med bilde, logo, tittel – sort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dirty="0"/>
              <a:t>Klikk for å redigere undertittel</a:t>
            </a:r>
          </a:p>
        </p:txBody>
      </p:sp>
      <p:sp>
        <p:nvSpPr>
          <p:cNvPr id="4" name="Plassholder for tekst 3">
            <a:extLst>
              <a:ext uri="{FF2B5EF4-FFF2-40B4-BE49-F238E27FC236}">
                <a16:creationId xmlns:a16="http://schemas.microsoft.com/office/drawing/2014/main" id="{79A0E2EE-8BB4-4CB4-9A72-12DA3BFAD6A9}"/>
              </a:ext>
            </a:extLst>
          </p:cNvPr>
          <p:cNvSpPr>
            <a:spLocks noGrp="1"/>
          </p:cNvSpPr>
          <p:nvPr>
            <p:ph type="body" sz="quarter" idx="12" hasCustomPrompt="1"/>
          </p:nvPr>
        </p:nvSpPr>
        <p:spPr>
          <a:xfrm rot="16200000">
            <a:off x="10407430" y="4621693"/>
            <a:ext cx="3148215" cy="356427"/>
          </a:xfrm>
        </p:spPr>
        <p:txBody>
          <a:bodyPr>
            <a:normAutofit/>
          </a:bodyPr>
          <a:lstStyle>
            <a:lvl1pPr marL="0" indent="0" algn="l">
              <a:buNone/>
              <a:defRPr sz="1067">
                <a:solidFill>
                  <a:schemeClr val="bg1"/>
                </a:solidFill>
              </a:defRPr>
            </a:lvl1pPr>
          </a:lstStyle>
          <a:p>
            <a:pPr lvl="0"/>
            <a:r>
              <a:rPr lang="nb-NO" dirty="0"/>
              <a:t>Foto: &lt;Legg inn fotokreditering her&gt;</a:t>
            </a:r>
          </a:p>
        </p:txBody>
      </p:sp>
      <p:pic>
        <p:nvPicPr>
          <p:cNvPr id="7" name="Bilde 6" descr="Et bilde som inneholder tekst, skjermbilde, Font, Grafikk&#10;&#10;Automatisk generert beskrivelse">
            <a:extLst>
              <a:ext uri="{FF2B5EF4-FFF2-40B4-BE49-F238E27FC236}">
                <a16:creationId xmlns:a16="http://schemas.microsoft.com/office/drawing/2014/main" id="{C933621A-2ECA-15D2-E768-EA92FB2C1095}"/>
              </a:ext>
            </a:extLst>
          </p:cNvPr>
          <p:cNvPicPr>
            <a:picLocks noChangeAspect="1"/>
          </p:cNvPicPr>
          <p:nvPr userDrawn="1"/>
        </p:nvPicPr>
        <p:blipFill>
          <a:blip r:embed="rId3"/>
          <a:stretch>
            <a:fillRect/>
          </a:stretch>
        </p:blipFill>
        <p:spPr>
          <a:xfrm>
            <a:off x="721360" y="656591"/>
            <a:ext cx="1778000" cy="1383877"/>
          </a:xfrm>
          <a:prstGeom prst="rect">
            <a:avLst/>
          </a:prstGeom>
        </p:spPr>
      </p:pic>
    </p:spTree>
    <p:extLst>
      <p:ext uri="{BB962C8B-B14F-4D97-AF65-F5344CB8AC3E}">
        <p14:creationId xmlns:p14="http://schemas.microsoft.com/office/powerpoint/2010/main" val="1682585913"/>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killeark (kveldsoransje)">
    <p:bg>
      <p:bgPr>
        <a:solidFill>
          <a:schemeClr val="accent4"/>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000000"/>
                </a:solidFill>
              </a:defRPr>
            </a:lvl1pPr>
          </a:lstStyle>
          <a:p>
            <a:r>
              <a:rPr lang="nb-NO"/>
              <a:t>Klikk for å redigere tittelstil</a:t>
            </a:r>
            <a:endParaRPr lang="nb-NO" dirty="0"/>
          </a:p>
        </p:txBody>
      </p:sp>
    </p:spTree>
    <p:extLst>
      <p:ext uri="{BB962C8B-B14F-4D97-AF65-F5344CB8AC3E}">
        <p14:creationId xmlns:p14="http://schemas.microsoft.com/office/powerpoint/2010/main" val="13492750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killeark (mosegrønn)">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000000"/>
                </a:solidFill>
              </a:defRPr>
            </a:lvl1pPr>
          </a:lstStyle>
          <a:p>
            <a:r>
              <a:rPr lang="nb-NO"/>
              <a:t>Klikk for å redigere tittelstil</a:t>
            </a:r>
            <a:endParaRPr lang="nb-NO" dirty="0"/>
          </a:p>
        </p:txBody>
      </p:sp>
    </p:spTree>
    <p:extLst>
      <p:ext uri="{BB962C8B-B14F-4D97-AF65-F5344CB8AC3E}">
        <p14:creationId xmlns:p14="http://schemas.microsoft.com/office/powerpoint/2010/main" val="1693369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killeark (fjordblå)">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FFFFFF"/>
                </a:solidFill>
              </a:defRPr>
            </a:lvl1pPr>
          </a:lstStyle>
          <a:p>
            <a:r>
              <a:rPr lang="nb-NO"/>
              <a:t>Klikk for å redigere tittelstil</a:t>
            </a:r>
          </a:p>
        </p:txBody>
      </p:sp>
    </p:spTree>
    <p:extLst>
      <p:ext uri="{BB962C8B-B14F-4D97-AF65-F5344CB8AC3E}">
        <p14:creationId xmlns:p14="http://schemas.microsoft.com/office/powerpoint/2010/main" val="3871349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fjellgrå)">
    <p:bg>
      <p:bgRef idx="1001">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5237" y="0"/>
            <a:ext cx="6096000" cy="6858000"/>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6001" y="0"/>
            <a:ext cx="6095999" cy="6858000"/>
          </a:xfrm>
        </p:spPr>
        <p:txBody>
          <a:bodyPr anchor="ctr"/>
          <a:lstStyle>
            <a:lvl1pPr marL="0" indent="0" algn="ctr">
              <a:buFontTx/>
              <a:buNone/>
              <a:defRPr>
                <a:solidFill>
                  <a:schemeClr val="tx1"/>
                </a:solidFill>
              </a:defRPr>
            </a:lvl1pPr>
          </a:lstStyle>
          <a:p>
            <a:r>
              <a:rPr lang="nb-NO"/>
              <a:t>Sett inn           </a:t>
            </a:r>
            <a:r>
              <a:rPr lang="nb-NO" err="1"/>
              <a:t>bilde</a:t>
            </a:r>
            <a:r>
              <a:rPr lang="nb-NO"/>
              <a:t> her</a:t>
            </a:r>
          </a:p>
        </p:txBody>
      </p:sp>
      <p:sp>
        <p:nvSpPr>
          <p:cNvPr id="9" name="Plassholder for tekst 2">
            <a:extLst>
              <a:ext uri="{FF2B5EF4-FFF2-40B4-BE49-F238E27FC236}">
                <a16:creationId xmlns:a16="http://schemas.microsoft.com/office/drawing/2014/main" id="{8998F1BA-0ADB-49E1-AD03-4C415926EA8F}"/>
              </a:ext>
            </a:extLst>
          </p:cNvPr>
          <p:cNvSpPr>
            <a:spLocks noGrp="1"/>
          </p:cNvSpPr>
          <p:nvPr>
            <p:ph type="body" sz="quarter" idx="16" hasCustomPrompt="1"/>
          </p:nvPr>
        </p:nvSpPr>
        <p:spPr>
          <a:xfrm rot="16200000">
            <a:off x="4020570" y="4635958"/>
            <a:ext cx="3820013" cy="409708"/>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A38C8219-9AC9-4F44-9AA2-D98E80EE0CCA}"/>
              </a:ext>
            </a:extLst>
          </p:cNvPr>
          <p:cNvSpPr>
            <a:spLocks noGrp="1"/>
          </p:cNvSpPr>
          <p:nvPr>
            <p:ph type="body" sz="quarter" idx="17" hasCustomPrompt="1"/>
          </p:nvPr>
        </p:nvSpPr>
        <p:spPr>
          <a:xfrm>
            <a:off x="609599"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2" name="Plassholder for tekst 2">
            <a:extLst>
              <a:ext uri="{FF2B5EF4-FFF2-40B4-BE49-F238E27FC236}">
                <a16:creationId xmlns:a16="http://schemas.microsoft.com/office/drawing/2014/main" id="{625F1EB0-19F6-C249-BD2D-A6C79CC9D221}"/>
              </a:ext>
            </a:extLst>
          </p:cNvPr>
          <p:cNvSpPr>
            <a:spLocks noGrp="1"/>
          </p:cNvSpPr>
          <p:nvPr>
            <p:ph type="body" sz="quarter" idx="11" hasCustomPrompt="1"/>
          </p:nvPr>
        </p:nvSpPr>
        <p:spPr>
          <a:xfrm>
            <a:off x="6341074" y="320656"/>
            <a:ext cx="2080628"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237652787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mosegrønn)">
    <p:bg>
      <p:bgPr>
        <a:solidFill>
          <a:schemeClr val="bg2"/>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5237" y="0"/>
            <a:ext cx="6096000" cy="6858000"/>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5238" y="0"/>
            <a:ext cx="6095999" cy="6858000"/>
          </a:xfrm>
        </p:spPr>
        <p:txBody>
          <a:bodyPr anchor="ctr"/>
          <a:lstStyle>
            <a:lvl1pPr marL="0" indent="0" algn="ctr">
              <a:buFontTx/>
              <a:buNone/>
              <a:defRPr/>
            </a:lvl1pPr>
          </a:lstStyle>
          <a:p>
            <a:r>
              <a:rPr lang="nb-NO" dirty="0"/>
              <a:t>Sett inn           bilde her</a:t>
            </a:r>
          </a:p>
        </p:txBody>
      </p:sp>
      <p:sp>
        <p:nvSpPr>
          <p:cNvPr id="8" name="Plassholder for tekst 2">
            <a:extLst>
              <a:ext uri="{FF2B5EF4-FFF2-40B4-BE49-F238E27FC236}">
                <a16:creationId xmlns:a16="http://schemas.microsoft.com/office/drawing/2014/main" id="{4997FCAB-B99D-4EDB-A2BE-48C7F484FF35}"/>
              </a:ext>
            </a:extLst>
          </p:cNvPr>
          <p:cNvSpPr>
            <a:spLocks noGrp="1"/>
          </p:cNvSpPr>
          <p:nvPr>
            <p:ph type="body" sz="quarter" idx="15" hasCustomPrompt="1"/>
          </p:nvPr>
        </p:nvSpPr>
        <p:spPr>
          <a:xfrm rot="16200000">
            <a:off x="4020570" y="4635958"/>
            <a:ext cx="3820013" cy="409708"/>
          </a:xfrm>
        </p:spPr>
        <p:txBody>
          <a:bodyPr>
            <a:normAutofit/>
          </a:bodyPr>
          <a:lstStyle>
            <a:lvl1pPr marL="0" indent="0" algn="l">
              <a:buNone/>
              <a:defRPr sz="1067" baseline="0">
                <a:solidFill>
                  <a:srgbClr val="000000"/>
                </a:solidFill>
              </a:defRPr>
            </a:lvl1pPr>
          </a:lstStyle>
          <a:p>
            <a:pPr lvl="0"/>
            <a:r>
              <a:rPr lang="nb-NO" dirty="0"/>
              <a:t>Foto: &lt;Legg inn fotokreditering her&gt;</a:t>
            </a:r>
          </a:p>
        </p:txBody>
      </p:sp>
      <p:sp>
        <p:nvSpPr>
          <p:cNvPr id="9" name="Plassholder for tekst 7">
            <a:extLst>
              <a:ext uri="{FF2B5EF4-FFF2-40B4-BE49-F238E27FC236}">
                <a16:creationId xmlns:a16="http://schemas.microsoft.com/office/drawing/2014/main" id="{5956BB1B-CB90-4C9E-88A6-E5ED71A26115}"/>
              </a:ext>
            </a:extLst>
          </p:cNvPr>
          <p:cNvSpPr>
            <a:spLocks noGrp="1"/>
          </p:cNvSpPr>
          <p:nvPr>
            <p:ph type="body" sz="quarter" idx="17" hasCustomPrompt="1"/>
          </p:nvPr>
        </p:nvSpPr>
        <p:spPr>
          <a:xfrm>
            <a:off x="609599" y="3037985"/>
            <a:ext cx="5206632" cy="2983875"/>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33F88151-FAE6-2344-8C29-C2C08BF5EBC5}"/>
              </a:ext>
            </a:extLst>
          </p:cNvPr>
          <p:cNvSpPr>
            <a:spLocks noGrp="1"/>
          </p:cNvSpPr>
          <p:nvPr>
            <p:ph type="body" sz="quarter" idx="11" hasCustomPrompt="1"/>
          </p:nvPr>
        </p:nvSpPr>
        <p:spPr>
          <a:xfrm>
            <a:off x="6341074" y="320656"/>
            <a:ext cx="2070383"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3955879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fjordblå)">
    <p:bg>
      <p:bgPr>
        <a:solidFill>
          <a:schemeClr val="accent6"/>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BD130C4F-E81C-A842-BA68-73DA7073BA94}"/>
              </a:ext>
            </a:extLst>
          </p:cNvPr>
          <p:cNvPicPr>
            <a:picLocks noChangeAspect="1"/>
          </p:cNvPicPr>
          <p:nvPr userDrawn="1"/>
        </p:nvPicPr>
        <p:blipFill rotWithShape="1">
          <a:blip r:embed="rId2"/>
          <a:srcRect t="5977" b="9644"/>
          <a:stretch/>
        </p:blipFill>
        <p:spPr>
          <a:xfrm>
            <a:off x="6095237" y="-1"/>
            <a:ext cx="6096763" cy="6858001"/>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5238" y="0"/>
            <a:ext cx="6095999" cy="6858000"/>
          </a:xfrm>
        </p:spPr>
        <p:txBody>
          <a:bodyPr anchor="ctr"/>
          <a:lstStyle>
            <a:lvl1pPr marL="0" indent="0" algn="ctr">
              <a:buFontTx/>
              <a:buNone/>
              <a:defRPr>
                <a:solidFill>
                  <a:schemeClr val="tx1"/>
                </a:solidFill>
              </a:defRPr>
            </a:lvl1pPr>
          </a:lstStyle>
          <a:p>
            <a:r>
              <a:rPr lang="nb-NO" dirty="0"/>
              <a:t>Sett inn           bilde her</a:t>
            </a:r>
          </a:p>
        </p:txBody>
      </p:sp>
      <p:sp>
        <p:nvSpPr>
          <p:cNvPr id="8" name="Plassholder for tekst 2">
            <a:extLst>
              <a:ext uri="{FF2B5EF4-FFF2-40B4-BE49-F238E27FC236}">
                <a16:creationId xmlns:a16="http://schemas.microsoft.com/office/drawing/2014/main" id="{4997FCAB-B99D-4EDB-A2BE-48C7F484FF35}"/>
              </a:ext>
            </a:extLst>
          </p:cNvPr>
          <p:cNvSpPr>
            <a:spLocks noGrp="1"/>
          </p:cNvSpPr>
          <p:nvPr>
            <p:ph type="body" sz="quarter" idx="15" hasCustomPrompt="1"/>
          </p:nvPr>
        </p:nvSpPr>
        <p:spPr>
          <a:xfrm rot="16200000">
            <a:off x="4020570" y="4635958"/>
            <a:ext cx="3820013" cy="409708"/>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9" name="Plassholder for tekst 7">
            <a:extLst>
              <a:ext uri="{FF2B5EF4-FFF2-40B4-BE49-F238E27FC236}">
                <a16:creationId xmlns:a16="http://schemas.microsoft.com/office/drawing/2014/main" id="{89563F8F-28D0-48ED-A588-FED117ECCA35}"/>
              </a:ext>
            </a:extLst>
          </p:cNvPr>
          <p:cNvSpPr>
            <a:spLocks noGrp="1"/>
          </p:cNvSpPr>
          <p:nvPr>
            <p:ph type="body" sz="quarter" idx="17" hasCustomPrompt="1"/>
          </p:nvPr>
        </p:nvSpPr>
        <p:spPr>
          <a:xfrm>
            <a:off x="609599"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802C8DAC-4B92-2B4F-9922-3B9D502515BD}"/>
              </a:ext>
            </a:extLst>
          </p:cNvPr>
          <p:cNvSpPr>
            <a:spLocks noGrp="1"/>
          </p:cNvSpPr>
          <p:nvPr>
            <p:ph type="body" sz="quarter" idx="11" hasCustomPrompt="1"/>
          </p:nvPr>
        </p:nvSpPr>
        <p:spPr>
          <a:xfrm>
            <a:off x="6341072" y="320656"/>
            <a:ext cx="2664616" cy="1381467"/>
          </a:xfrm>
        </p:spPr>
        <p:txBody>
          <a:bodyPr>
            <a:normAutofit/>
          </a:bodyPr>
          <a:lstStyle>
            <a:lvl1pPr marL="0" indent="0" algn="l">
              <a:buNone/>
              <a:defRPr sz="1333" baseline="0">
                <a:solidFill>
                  <a:srgbClr val="000000"/>
                </a:solidFill>
              </a:defRPr>
            </a:lvl1pPr>
          </a:lstStyle>
          <a:p>
            <a:pPr lvl="0"/>
            <a:r>
              <a:rPr lang="nb-NO" dirty="0"/>
              <a:t>Husk fotokreditering! Foto i mal: Hege Husby Talsnes</a:t>
            </a:r>
          </a:p>
        </p:txBody>
      </p:sp>
    </p:spTree>
    <p:extLst>
      <p:ext uri="{BB962C8B-B14F-4D97-AF65-F5344CB8AC3E}">
        <p14:creationId xmlns:p14="http://schemas.microsoft.com/office/powerpoint/2010/main" val="71845082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fjellgrå)">
    <p:bg>
      <p:bgPr>
        <a:solidFill>
          <a:schemeClr val="tx2"/>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D5F87690-390A-AD45-93D0-DFB68C6A3FDD}"/>
              </a:ext>
            </a:extLst>
          </p:cNvPr>
          <p:cNvPicPr>
            <a:picLocks noChangeAspect="1"/>
          </p:cNvPicPr>
          <p:nvPr userDrawn="1"/>
        </p:nvPicPr>
        <p:blipFill rotWithShape="1">
          <a:blip r:embed="rId2"/>
          <a:srcRect t="5977" b="9644"/>
          <a:stretch/>
        </p:blipFill>
        <p:spPr>
          <a:xfrm>
            <a:off x="-12875" y="-1"/>
            <a:ext cx="6096763" cy="6858001"/>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2" y="2"/>
            <a:ext cx="6095999" cy="6857999"/>
          </a:xfrm>
        </p:spPr>
        <p:txBody>
          <a:bodyPr anchor="ctr"/>
          <a:lstStyle>
            <a:lvl1pPr marL="0" indent="0" algn="ctr">
              <a:buFontTx/>
              <a:buNone/>
              <a:defRPr>
                <a:solidFill>
                  <a:schemeClr val="bg1"/>
                </a:solidFill>
              </a:defRPr>
            </a:lvl1pPr>
          </a:lstStyle>
          <a:p>
            <a:r>
              <a:rPr lang="nb-NO" dirty="0"/>
              <a:t>Sett inn           bilde her</a:t>
            </a:r>
          </a:p>
        </p:txBody>
      </p:sp>
      <p:sp>
        <p:nvSpPr>
          <p:cNvPr id="12" name="Plassholder for tekst 2">
            <a:extLst>
              <a:ext uri="{FF2B5EF4-FFF2-40B4-BE49-F238E27FC236}">
                <a16:creationId xmlns:a16="http://schemas.microsoft.com/office/drawing/2014/main" id="{5ABE787D-948A-4CFA-9E63-927ACBC31FBF}"/>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chemeClr val="bg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A3229946-0CFE-4083-829B-CF635B90E56B}"/>
              </a:ext>
            </a:extLst>
          </p:cNvPr>
          <p:cNvSpPr>
            <a:spLocks noGrp="1"/>
          </p:cNvSpPr>
          <p:nvPr>
            <p:ph type="body" sz="quarter" idx="17"/>
          </p:nvPr>
        </p:nvSpPr>
        <p:spPr>
          <a:xfrm>
            <a:off x="6659781" y="3037985"/>
            <a:ext cx="5206632" cy="29838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2">
            <a:extLst>
              <a:ext uri="{FF2B5EF4-FFF2-40B4-BE49-F238E27FC236}">
                <a16:creationId xmlns:a16="http://schemas.microsoft.com/office/drawing/2014/main" id="{9F53EC2D-46B1-A045-AF33-FC34D7E0D256}"/>
              </a:ext>
            </a:extLst>
          </p:cNvPr>
          <p:cNvSpPr>
            <a:spLocks noGrp="1"/>
          </p:cNvSpPr>
          <p:nvPr>
            <p:ph type="body" sz="quarter" idx="11" hasCustomPrompt="1"/>
          </p:nvPr>
        </p:nvSpPr>
        <p:spPr>
          <a:xfrm>
            <a:off x="392449" y="320656"/>
            <a:ext cx="2686975" cy="1381467"/>
          </a:xfrm>
        </p:spPr>
        <p:txBody>
          <a:bodyPr>
            <a:normAutofit/>
          </a:bodyPr>
          <a:lstStyle>
            <a:lvl1pPr marL="0" indent="0" algn="l">
              <a:buNone/>
              <a:defRPr sz="1333" baseline="0">
                <a:solidFill>
                  <a:srgbClr val="000000"/>
                </a:solidFill>
              </a:defRPr>
            </a:lvl1pPr>
          </a:lstStyle>
          <a:p>
            <a:pPr lvl="0"/>
            <a:r>
              <a:rPr lang="nb-NO" dirty="0"/>
              <a:t>Husk fotokreditering! Foto i mal: Hege Husby Talsnes</a:t>
            </a:r>
          </a:p>
        </p:txBody>
      </p:sp>
    </p:spTree>
    <p:extLst>
      <p:ext uri="{BB962C8B-B14F-4D97-AF65-F5344CB8AC3E}">
        <p14:creationId xmlns:p14="http://schemas.microsoft.com/office/powerpoint/2010/main" val="31535817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mosegrønn)">
    <p:bg>
      <p:bgRef idx="1001">
        <a:schemeClr val="bg2"/>
      </p:bgRef>
    </p:bg>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6096000" cy="6858000"/>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1" y="2"/>
            <a:ext cx="6095999" cy="6857999"/>
          </a:xfrm>
        </p:spPr>
        <p:txBody>
          <a:bodyPr anchor="ctr"/>
          <a:lstStyle>
            <a:lvl1pPr marL="0" indent="0" algn="ctr">
              <a:buFontTx/>
              <a:buNone/>
              <a:defRPr>
                <a:solidFill>
                  <a:schemeClr val="bg1"/>
                </a:solidFill>
              </a:defRPr>
            </a:lvl1pPr>
          </a:lstStyle>
          <a:p>
            <a:r>
              <a:rPr lang="nb-NO" dirty="0"/>
              <a:t>Sett inn           bilde her</a:t>
            </a:r>
          </a:p>
        </p:txBody>
      </p:sp>
      <p:sp>
        <p:nvSpPr>
          <p:cNvPr id="12" name="Plassholder for tekst 2">
            <a:extLst>
              <a:ext uri="{FF2B5EF4-FFF2-40B4-BE49-F238E27FC236}">
                <a16:creationId xmlns:a16="http://schemas.microsoft.com/office/drawing/2014/main" id="{5ABE787D-948A-4CFA-9E63-927ACBC31FBF}"/>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rgbClr val="000000"/>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809F9F51-E879-4FDA-9104-93252CAC3496}"/>
              </a:ext>
            </a:extLst>
          </p:cNvPr>
          <p:cNvSpPr>
            <a:spLocks noGrp="1"/>
          </p:cNvSpPr>
          <p:nvPr>
            <p:ph type="body" sz="quarter" idx="17"/>
          </p:nvPr>
        </p:nvSpPr>
        <p:spPr>
          <a:xfrm>
            <a:off x="6659781" y="3037985"/>
            <a:ext cx="5206632" cy="2983875"/>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Plassholder for tekst 2">
            <a:extLst>
              <a:ext uri="{FF2B5EF4-FFF2-40B4-BE49-F238E27FC236}">
                <a16:creationId xmlns:a16="http://schemas.microsoft.com/office/drawing/2014/main" id="{C25FD0FE-786C-B14B-8657-C74806D79974}"/>
              </a:ext>
            </a:extLst>
          </p:cNvPr>
          <p:cNvSpPr>
            <a:spLocks noGrp="1"/>
          </p:cNvSpPr>
          <p:nvPr>
            <p:ph type="body" sz="quarter" idx="11" hasCustomPrompt="1"/>
          </p:nvPr>
        </p:nvSpPr>
        <p:spPr>
          <a:xfrm>
            <a:off x="392450" y="320656"/>
            <a:ext cx="2107423"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417260047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fjordblå)">
    <p:bg>
      <p:bgPr>
        <a:solidFill>
          <a:schemeClr val="accent6"/>
        </a:solidFill>
        <a:effectLst/>
      </p:bgPr>
    </p:bg>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6096000" cy="6858000"/>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1" y="2"/>
            <a:ext cx="6095999" cy="6857999"/>
          </a:xfrm>
          <a:ln>
            <a:noFill/>
          </a:ln>
        </p:spPr>
        <p:txBody>
          <a:bodyPr anchor="ctr"/>
          <a:lstStyle>
            <a:lvl1pPr marL="0" indent="0" algn="ctr">
              <a:buFontTx/>
              <a:buNone/>
              <a:defRPr>
                <a:solidFill>
                  <a:schemeClr val="tx1"/>
                </a:solidFill>
              </a:defRPr>
            </a:lvl1pPr>
          </a:lstStyle>
          <a:p>
            <a:r>
              <a:rPr lang="nb-NO" dirty="0"/>
              <a:t>Sett inn           bilde her</a:t>
            </a:r>
          </a:p>
        </p:txBody>
      </p:sp>
      <p:sp>
        <p:nvSpPr>
          <p:cNvPr id="13" name="Plassholder for tekst 2">
            <a:extLst>
              <a:ext uri="{FF2B5EF4-FFF2-40B4-BE49-F238E27FC236}">
                <a16:creationId xmlns:a16="http://schemas.microsoft.com/office/drawing/2014/main" id="{90E788C0-72F4-423A-8B55-C914B75C8981}"/>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07CD2D73-D933-4FDC-93AC-5BF6945C60E5}"/>
              </a:ext>
            </a:extLst>
          </p:cNvPr>
          <p:cNvSpPr>
            <a:spLocks noGrp="1"/>
          </p:cNvSpPr>
          <p:nvPr>
            <p:ph type="body" sz="quarter" idx="17"/>
          </p:nvPr>
        </p:nvSpPr>
        <p:spPr>
          <a:xfrm>
            <a:off x="6659781"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2">
            <a:extLst>
              <a:ext uri="{FF2B5EF4-FFF2-40B4-BE49-F238E27FC236}">
                <a16:creationId xmlns:a16="http://schemas.microsoft.com/office/drawing/2014/main" id="{815ABF61-0C01-EF44-9218-7847B2820884}"/>
              </a:ext>
            </a:extLst>
          </p:cNvPr>
          <p:cNvSpPr>
            <a:spLocks noGrp="1"/>
          </p:cNvSpPr>
          <p:nvPr>
            <p:ph type="body" sz="quarter" idx="11" hasCustomPrompt="1"/>
          </p:nvPr>
        </p:nvSpPr>
        <p:spPr>
          <a:xfrm>
            <a:off x="392450" y="320656"/>
            <a:ext cx="2066441"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148051062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mosegrønn)">
    <p:bg>
      <p:bgRef idx="1001">
        <a:schemeClr val="bg2"/>
      </p:bgRef>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5" name="Plassholder for tekst 7">
            <a:extLst>
              <a:ext uri="{FF2B5EF4-FFF2-40B4-BE49-F238E27FC236}">
                <a16:creationId xmlns:a16="http://schemas.microsoft.com/office/drawing/2014/main" id="{C7DEB0AD-F5BA-45AB-93EE-FA2CE3F69616}"/>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180382662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fjellgrå)">
    <p:bg>
      <p:bgPr>
        <a:solidFill>
          <a:schemeClr val="tx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7" name="Plassholder for tekst 7">
            <a:extLst>
              <a:ext uri="{FF2B5EF4-FFF2-40B4-BE49-F238E27FC236}">
                <a16:creationId xmlns:a16="http://schemas.microsoft.com/office/drawing/2014/main" id="{5032A65A-BB7A-4863-ACB0-FF94AF4DF4BA}"/>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265957945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fjordblå)">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7" name="Plassholder for tekst 7">
            <a:extLst>
              <a:ext uri="{FF2B5EF4-FFF2-40B4-BE49-F238E27FC236}">
                <a16:creationId xmlns:a16="http://schemas.microsoft.com/office/drawing/2014/main" id="{AD5839A2-C491-424E-B057-E1DCCE8F48BF}"/>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51273822"/>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tort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bilde 2"/>
          <p:cNvSpPr>
            <a:spLocks noGrp="1"/>
          </p:cNvSpPr>
          <p:nvPr>
            <p:ph type="pic" sz="quarter" idx="10" hasCustomPrompt="1"/>
          </p:nvPr>
        </p:nvSpPr>
        <p:spPr>
          <a:xfrm>
            <a:off x="-65547" y="0"/>
            <a:ext cx="12257548" cy="6858000"/>
          </a:xfrm>
          <a:blipFill>
            <a:blip r:embed="rId3"/>
            <a:stretch>
              <a:fillRect/>
            </a:stretch>
          </a:blipFill>
          <a:ln>
            <a:noFill/>
          </a:ln>
        </p:spPr>
        <p:txBody>
          <a:bodyPr anchor="ctr"/>
          <a:lstStyle>
            <a:lvl1pPr marL="0" indent="0" algn="ctr">
              <a:buFontTx/>
              <a:buNone/>
              <a:defRPr/>
            </a:lvl1pPr>
          </a:lstStyle>
          <a:p>
            <a:r>
              <a:rPr lang="nb-NO" dirty="0"/>
              <a:t>   ett inn            bilde her</a:t>
            </a:r>
          </a:p>
        </p:txBody>
      </p:sp>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1897115628"/>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 bilde">
    <p:bg>
      <p:bgPr>
        <a:solidFill>
          <a:schemeClr val="bg1"/>
        </a:solidFill>
        <a:effectLst/>
      </p:bgPr>
    </p:bg>
    <p:spTree>
      <p:nvGrpSpPr>
        <p:cNvPr id="1" name=""/>
        <p:cNvGrpSpPr/>
        <p:nvPr/>
      </p:nvGrpSpPr>
      <p:grpSpPr>
        <a:xfrm>
          <a:off x="0" y="0"/>
          <a:ext cx="0" cy="0"/>
          <a:chOff x="0" y="0"/>
          <a:chExt cx="0" cy="0"/>
        </a:xfrm>
      </p:grpSpPr>
      <p:sp>
        <p:nvSpPr>
          <p:cNvPr id="5" name="Picture Placeholder 5"/>
          <p:cNvSpPr>
            <a:spLocks noGrp="1"/>
          </p:cNvSpPr>
          <p:nvPr>
            <p:ph type="pic" sz="quarter" idx="14" hasCustomPrompt="1"/>
          </p:nvPr>
        </p:nvSpPr>
        <p:spPr>
          <a:xfrm>
            <a:off x="429600" y="423621"/>
            <a:ext cx="113328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3" name="Plassholder for tekst 2"/>
          <p:cNvSpPr>
            <a:spLocks noGrp="1"/>
          </p:cNvSpPr>
          <p:nvPr>
            <p:ph type="body" sz="quarter" idx="15" hasCustomPrompt="1"/>
          </p:nvPr>
        </p:nvSpPr>
        <p:spPr>
          <a:xfrm>
            <a:off x="429600" y="6309001"/>
            <a:ext cx="11332800" cy="548999"/>
          </a:xfrm>
        </p:spPr>
        <p:txBody>
          <a:bodyPr>
            <a:normAutofit/>
          </a:bodyPr>
          <a:lstStyle>
            <a:lvl1pPr marL="0" indent="0">
              <a:buNone/>
              <a:defRPr sz="1067" baseline="0">
                <a:solidFill>
                  <a:srgbClr val="000000"/>
                </a:solidFill>
              </a:defRPr>
            </a:lvl1pPr>
          </a:lstStyle>
          <a:p>
            <a:pPr lvl="0"/>
            <a:r>
              <a:rPr lang="nb-NO" dirty="0"/>
              <a:t>Foto: Fotografens navn</a:t>
            </a:r>
          </a:p>
        </p:txBody>
      </p:sp>
    </p:spTree>
    <p:extLst>
      <p:ext uri="{BB962C8B-B14F-4D97-AF65-F5344CB8AC3E}">
        <p14:creationId xmlns:p14="http://schemas.microsoft.com/office/powerpoint/2010/main" val="979592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 bilder oppsett 1">
    <p:bg>
      <p:bgPr>
        <a:solidFill>
          <a:schemeClr val="bg1"/>
        </a:solidFill>
        <a:effectLst/>
      </p:bgPr>
    </p:bg>
    <p:spTree>
      <p:nvGrpSpPr>
        <p:cNvPr id="1" name=""/>
        <p:cNvGrpSpPr/>
        <p:nvPr/>
      </p:nvGrpSpPr>
      <p:grpSpPr>
        <a:xfrm>
          <a:off x="0" y="0"/>
          <a:ext cx="0" cy="0"/>
          <a:chOff x="0" y="0"/>
          <a:chExt cx="0" cy="0"/>
        </a:xfrm>
      </p:grpSpPr>
      <p:sp>
        <p:nvSpPr>
          <p:cNvPr id="6" name="Plassholder for tekst 2"/>
          <p:cNvSpPr>
            <a:spLocks noGrp="1"/>
          </p:cNvSpPr>
          <p:nvPr>
            <p:ph type="body" sz="quarter" idx="15" hasCustomPrompt="1"/>
          </p:nvPr>
        </p:nvSpPr>
        <p:spPr>
          <a:xfrm>
            <a:off x="429600" y="6309000"/>
            <a:ext cx="5546400" cy="549000"/>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3" name="Plassholder for tekst 2"/>
          <p:cNvSpPr>
            <a:spLocks noGrp="1"/>
          </p:cNvSpPr>
          <p:nvPr>
            <p:ph type="body" sz="quarter" idx="17" hasCustomPrompt="1"/>
          </p:nvPr>
        </p:nvSpPr>
        <p:spPr>
          <a:xfrm>
            <a:off x="6216000" y="6309000"/>
            <a:ext cx="5546400" cy="549000"/>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7" name="Picture Placeholder 5"/>
          <p:cNvSpPr>
            <a:spLocks noGrp="1"/>
          </p:cNvSpPr>
          <p:nvPr>
            <p:ph type="pic" sz="quarter" idx="18" hasCustomPrompt="1"/>
          </p:nvPr>
        </p:nvSpPr>
        <p:spPr>
          <a:xfrm>
            <a:off x="429600" y="423621"/>
            <a:ext cx="5546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8" name="Picture Placeholder 5"/>
          <p:cNvSpPr>
            <a:spLocks noGrp="1"/>
          </p:cNvSpPr>
          <p:nvPr>
            <p:ph type="pic" sz="quarter" idx="19" hasCustomPrompt="1"/>
          </p:nvPr>
        </p:nvSpPr>
        <p:spPr>
          <a:xfrm>
            <a:off x="6216000" y="423619"/>
            <a:ext cx="5546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1214505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 bilder oppsett 2">
    <p:bg>
      <p:bgPr>
        <a:solidFill>
          <a:schemeClr val="bg1"/>
        </a:solidFill>
        <a:effectLst/>
      </p:bgPr>
    </p:bg>
    <p:spTree>
      <p:nvGrpSpPr>
        <p:cNvPr id="1" name=""/>
        <p:cNvGrpSpPr/>
        <p:nvPr/>
      </p:nvGrpSpPr>
      <p:grpSpPr>
        <a:xfrm>
          <a:off x="0" y="0"/>
          <a:ext cx="0" cy="0"/>
          <a:chOff x="0" y="0"/>
          <a:chExt cx="0" cy="0"/>
        </a:xfrm>
      </p:grpSpPr>
      <p:sp>
        <p:nvSpPr>
          <p:cNvPr id="4" name="Plassholder for tekst 2"/>
          <p:cNvSpPr>
            <a:spLocks noGrp="1"/>
          </p:cNvSpPr>
          <p:nvPr>
            <p:ph type="body" sz="quarter" idx="16" hasCustomPrompt="1"/>
          </p:nvPr>
        </p:nvSpPr>
        <p:spPr>
          <a:xfrm>
            <a:off x="429600" y="6309001"/>
            <a:ext cx="7538400" cy="548999"/>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6" name="Plassholder for tekst 2"/>
          <p:cNvSpPr>
            <a:spLocks noGrp="1"/>
          </p:cNvSpPr>
          <p:nvPr>
            <p:ph type="body" sz="quarter" idx="17" hasCustomPrompt="1"/>
          </p:nvPr>
        </p:nvSpPr>
        <p:spPr>
          <a:xfrm>
            <a:off x="8208000" y="6309001"/>
            <a:ext cx="3554400" cy="548999"/>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7" name="Picture Placeholder 5"/>
          <p:cNvSpPr>
            <a:spLocks noGrp="1"/>
          </p:cNvSpPr>
          <p:nvPr>
            <p:ph type="pic" sz="quarter" idx="18" hasCustomPrompt="1"/>
          </p:nvPr>
        </p:nvSpPr>
        <p:spPr>
          <a:xfrm>
            <a:off x="429600" y="423621"/>
            <a:ext cx="7538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8" name="Picture Placeholder 5"/>
          <p:cNvSpPr>
            <a:spLocks noGrp="1"/>
          </p:cNvSpPr>
          <p:nvPr>
            <p:ph type="pic" sz="quarter" idx="19" hasCustomPrompt="1"/>
          </p:nvPr>
        </p:nvSpPr>
        <p:spPr>
          <a:xfrm>
            <a:off x="8208000" y="423621"/>
            <a:ext cx="3554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26618858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 bilder oppsett 1">
    <p:bg>
      <p:bgPr>
        <a:solidFill>
          <a:schemeClr val="bg1"/>
        </a:solidFill>
        <a:effectLst/>
      </p:bgPr>
    </p:bg>
    <p:spTree>
      <p:nvGrpSpPr>
        <p:cNvPr id="1" name=""/>
        <p:cNvGrpSpPr/>
        <p:nvPr/>
      </p:nvGrpSpPr>
      <p:grpSpPr>
        <a:xfrm>
          <a:off x="0" y="0"/>
          <a:ext cx="0" cy="0"/>
          <a:chOff x="0" y="0"/>
          <a:chExt cx="0" cy="0"/>
        </a:xfrm>
      </p:grpSpPr>
      <p:sp>
        <p:nvSpPr>
          <p:cNvPr id="6" name="Plassholder for tekst 2"/>
          <p:cNvSpPr>
            <a:spLocks noGrp="1"/>
          </p:cNvSpPr>
          <p:nvPr>
            <p:ph type="body" sz="quarter" idx="18" hasCustomPrompt="1"/>
          </p:nvPr>
        </p:nvSpPr>
        <p:spPr>
          <a:xfrm>
            <a:off x="429600" y="6199323"/>
            <a:ext cx="7538400" cy="658676"/>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8" name="Plassholder for tekst 2"/>
          <p:cNvSpPr>
            <a:spLocks noGrp="1"/>
          </p:cNvSpPr>
          <p:nvPr>
            <p:ph type="body" sz="quarter" idx="19" hasCustomPrompt="1"/>
          </p:nvPr>
        </p:nvSpPr>
        <p:spPr>
          <a:xfrm>
            <a:off x="8208000" y="6199323"/>
            <a:ext cx="3554400" cy="658676"/>
          </a:xfrm>
        </p:spPr>
        <p:txBody>
          <a:bodyPr>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aseline="0">
                <a:solidFill>
                  <a:srgbClr val="000000"/>
                </a:solidFill>
              </a:defRPr>
            </a:lvl1pPr>
          </a:lstStyle>
          <a:p>
            <a:pPr lvl="0"/>
            <a:r>
              <a:rPr lang="nb-NO" dirty="0"/>
              <a:t>Foto over: Fotografens navn</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lang="nb-NO" dirty="0"/>
              <a:t>Foto under: Fotografens navn</a:t>
            </a:r>
          </a:p>
          <a:p>
            <a:pPr lvl="0"/>
            <a:endParaRPr lang="nb-NO" dirty="0"/>
          </a:p>
        </p:txBody>
      </p:sp>
      <p:sp>
        <p:nvSpPr>
          <p:cNvPr id="9" name="Picture Placeholder 5"/>
          <p:cNvSpPr>
            <a:spLocks noGrp="1"/>
          </p:cNvSpPr>
          <p:nvPr>
            <p:ph type="pic" sz="quarter" idx="20" hasCustomPrompt="1"/>
          </p:nvPr>
        </p:nvSpPr>
        <p:spPr>
          <a:xfrm>
            <a:off x="429600" y="423622"/>
            <a:ext cx="7538400" cy="5775701"/>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0" name="Picture Placeholder 5"/>
          <p:cNvSpPr>
            <a:spLocks noGrp="1"/>
          </p:cNvSpPr>
          <p:nvPr>
            <p:ph type="pic" sz="quarter" idx="21" hasCustomPrompt="1"/>
          </p:nvPr>
        </p:nvSpPr>
        <p:spPr>
          <a:xfrm>
            <a:off x="8208000" y="423619"/>
            <a:ext cx="3554400" cy="3254644"/>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1" name="Picture Placeholder 5"/>
          <p:cNvSpPr>
            <a:spLocks noGrp="1"/>
          </p:cNvSpPr>
          <p:nvPr>
            <p:ph type="pic" sz="quarter" idx="22" hasCustomPrompt="1"/>
          </p:nvPr>
        </p:nvSpPr>
        <p:spPr>
          <a:xfrm>
            <a:off x="8208000" y="3957233"/>
            <a:ext cx="3554400" cy="224208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4123987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 bilder oppsett 2">
    <p:bg>
      <p:bgPr>
        <a:solidFill>
          <a:schemeClr val="bg1"/>
        </a:solidFill>
        <a:effectLst/>
      </p:bgPr>
    </p:bg>
    <p:spTree>
      <p:nvGrpSpPr>
        <p:cNvPr id="1" name=""/>
        <p:cNvGrpSpPr/>
        <p:nvPr/>
      </p:nvGrpSpPr>
      <p:grpSpPr>
        <a:xfrm>
          <a:off x="0" y="0"/>
          <a:ext cx="0" cy="0"/>
          <a:chOff x="0" y="0"/>
          <a:chExt cx="0" cy="0"/>
        </a:xfrm>
      </p:grpSpPr>
      <p:sp>
        <p:nvSpPr>
          <p:cNvPr id="7" name="Plassholder for tekst 2"/>
          <p:cNvSpPr>
            <a:spLocks noGrp="1"/>
          </p:cNvSpPr>
          <p:nvPr>
            <p:ph type="body" sz="quarter" idx="18" hasCustomPrompt="1"/>
          </p:nvPr>
        </p:nvSpPr>
        <p:spPr>
          <a:xfrm>
            <a:off x="429600"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8" name="Plassholder for tekst 2"/>
          <p:cNvSpPr>
            <a:spLocks noGrp="1"/>
          </p:cNvSpPr>
          <p:nvPr>
            <p:ph type="body" sz="quarter" idx="19" hasCustomPrompt="1"/>
          </p:nvPr>
        </p:nvSpPr>
        <p:spPr>
          <a:xfrm>
            <a:off x="8202861"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9" name="Plassholder for tekst 2"/>
          <p:cNvSpPr>
            <a:spLocks noGrp="1"/>
          </p:cNvSpPr>
          <p:nvPr>
            <p:ph type="body" sz="quarter" idx="20" hasCustomPrompt="1"/>
          </p:nvPr>
        </p:nvSpPr>
        <p:spPr>
          <a:xfrm>
            <a:off x="4321397"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10" name="Picture Placeholder 5"/>
          <p:cNvSpPr>
            <a:spLocks noGrp="1"/>
          </p:cNvSpPr>
          <p:nvPr>
            <p:ph type="pic" sz="quarter" idx="14" hasCustomPrompt="1"/>
          </p:nvPr>
        </p:nvSpPr>
        <p:spPr>
          <a:xfrm>
            <a:off x="429600"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1" name="Picture Placeholder 5"/>
          <p:cNvSpPr>
            <a:spLocks noGrp="1"/>
          </p:cNvSpPr>
          <p:nvPr>
            <p:ph type="pic" sz="quarter" idx="21" hasCustomPrompt="1"/>
          </p:nvPr>
        </p:nvSpPr>
        <p:spPr>
          <a:xfrm>
            <a:off x="4321397"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4" name="Picture Placeholder 5"/>
          <p:cNvSpPr>
            <a:spLocks noGrp="1"/>
          </p:cNvSpPr>
          <p:nvPr>
            <p:ph type="pic" sz="quarter" idx="22" hasCustomPrompt="1"/>
          </p:nvPr>
        </p:nvSpPr>
        <p:spPr>
          <a:xfrm>
            <a:off x="8202861"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821425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Kart_Nasjonalparker, besøkssenter, nasjonalparklandsbyer">
    <p:bg>
      <p:bgPr>
        <a:solidFill>
          <a:schemeClr val="tx2"/>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C0983C3-7ED9-5F45-AAA2-CED1A10AA50D}"/>
              </a:ext>
            </a:extLst>
          </p:cNvPr>
          <p:cNvPicPr>
            <a:picLocks noChangeAspect="1"/>
          </p:cNvPicPr>
          <p:nvPr userDrawn="1"/>
        </p:nvPicPr>
        <p:blipFill>
          <a:blip r:embed="rId2"/>
          <a:srcRect/>
          <a:stretch/>
        </p:blipFill>
        <p:spPr>
          <a:xfrm>
            <a:off x="4" y="565"/>
            <a:ext cx="12189984" cy="6856867"/>
          </a:xfrm>
          <a:prstGeom prst="rect">
            <a:avLst/>
          </a:prstGeom>
        </p:spPr>
      </p:pic>
    </p:spTree>
    <p:extLst>
      <p:ext uri="{BB962C8B-B14F-4D97-AF65-F5344CB8AC3E}">
        <p14:creationId xmlns:p14="http://schemas.microsoft.com/office/powerpoint/2010/main" val="4020062306"/>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Kart_Nasjonalparker">
    <p:bg>
      <p:bgPr>
        <a:solidFill>
          <a:schemeClr val="tx2"/>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C0983C3-7ED9-5F45-AAA2-CED1A10AA50D}"/>
              </a:ext>
            </a:extLst>
          </p:cNvPr>
          <p:cNvPicPr>
            <a:picLocks noChangeAspect="1"/>
          </p:cNvPicPr>
          <p:nvPr userDrawn="1"/>
        </p:nvPicPr>
        <p:blipFill>
          <a:blip r:embed="rId2"/>
          <a:srcRect/>
          <a:stretch/>
        </p:blipFill>
        <p:spPr>
          <a:xfrm>
            <a:off x="3" y="565"/>
            <a:ext cx="12189987" cy="6856867"/>
          </a:xfrm>
          <a:prstGeom prst="rect">
            <a:avLst/>
          </a:prstGeom>
        </p:spPr>
      </p:pic>
    </p:spTree>
    <p:extLst>
      <p:ext uri="{BB962C8B-B14F-4D97-AF65-F5344CB8AC3E}">
        <p14:creationId xmlns:p14="http://schemas.microsoft.com/office/powerpoint/2010/main" val="1593465883"/>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vslutnings slide (mosegrønn)">
    <p:bg>
      <p:bgRef idx="1001">
        <a:schemeClr val="bg2"/>
      </p:bgRef>
    </p:bg>
    <p:spTree>
      <p:nvGrpSpPr>
        <p:cNvPr id="1" name=""/>
        <p:cNvGrpSpPr/>
        <p:nvPr/>
      </p:nvGrpSpPr>
      <p:grpSpPr>
        <a:xfrm>
          <a:off x="0" y="0"/>
          <a:ext cx="0" cy="0"/>
          <a:chOff x="0" y="0"/>
          <a:chExt cx="0" cy="0"/>
        </a:xfrm>
      </p:grpSpPr>
      <p:pic>
        <p:nvPicPr>
          <p:cNvPr id="4" name="Bilde 3" descr="Et bilde som inneholder tekst, skjermbilde, Font, Grafikk&#10;&#10;Automatisk generert beskrivelse">
            <a:extLst>
              <a:ext uri="{FF2B5EF4-FFF2-40B4-BE49-F238E27FC236}">
                <a16:creationId xmlns:a16="http://schemas.microsoft.com/office/drawing/2014/main" id="{9FE567F4-1FB0-C91D-7257-D567ED52172E}"/>
              </a:ext>
            </a:extLst>
          </p:cNvPr>
          <p:cNvPicPr>
            <a:picLocks noChangeAspect="1"/>
          </p:cNvPicPr>
          <p:nvPr userDrawn="1"/>
        </p:nvPicPr>
        <p:blipFill>
          <a:blip r:embed="rId2"/>
          <a:stretch>
            <a:fillRect/>
          </a:stretch>
        </p:blipFill>
        <p:spPr>
          <a:xfrm>
            <a:off x="4572000" y="2236420"/>
            <a:ext cx="3596640" cy="2799384"/>
          </a:xfrm>
          <a:prstGeom prst="rect">
            <a:avLst/>
          </a:prstGeom>
        </p:spPr>
      </p:pic>
    </p:spTree>
    <p:extLst>
      <p:ext uri="{BB962C8B-B14F-4D97-AF65-F5344CB8AC3E}">
        <p14:creationId xmlns:p14="http://schemas.microsoft.com/office/powerpoint/2010/main" val="17399192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086">
          <p15:clr>
            <a:srgbClr val="FBAE40"/>
          </p15:clr>
        </p15:guide>
        <p15:guide id="2" orient="horz" pos="1053">
          <p15:clr>
            <a:srgbClr val="FBAE40"/>
          </p15:clr>
        </p15:guide>
        <p15:guide id="3" orient="horz" pos="209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vslutnings slide (fjordblå)">
    <p:bg>
      <p:bgPr>
        <a:solidFill>
          <a:schemeClr val="accent6"/>
        </a:solidFill>
        <a:effectLst/>
      </p:bgPr>
    </p:bg>
    <p:spTree>
      <p:nvGrpSpPr>
        <p:cNvPr id="1" name=""/>
        <p:cNvGrpSpPr/>
        <p:nvPr/>
      </p:nvGrpSpPr>
      <p:grpSpPr>
        <a:xfrm>
          <a:off x="0" y="0"/>
          <a:ext cx="0" cy="0"/>
          <a:chOff x="0" y="0"/>
          <a:chExt cx="0" cy="0"/>
        </a:xfrm>
      </p:grpSpPr>
      <p:pic>
        <p:nvPicPr>
          <p:cNvPr id="4" name="Bilde 3" descr="Et bilde som inneholder tekst, Font, Grafikk, grafisk design&#10;&#10;Automatisk generert beskrivelse">
            <a:extLst>
              <a:ext uri="{FF2B5EF4-FFF2-40B4-BE49-F238E27FC236}">
                <a16:creationId xmlns:a16="http://schemas.microsoft.com/office/drawing/2014/main" id="{1E007D0F-CA16-C558-5BBE-754144EFCB00}"/>
              </a:ext>
            </a:extLst>
          </p:cNvPr>
          <p:cNvPicPr>
            <a:picLocks noChangeAspect="1"/>
          </p:cNvPicPr>
          <p:nvPr userDrawn="1"/>
        </p:nvPicPr>
        <p:blipFill>
          <a:blip r:embed="rId2"/>
          <a:stretch>
            <a:fillRect/>
          </a:stretch>
        </p:blipFill>
        <p:spPr>
          <a:xfrm>
            <a:off x="4450080" y="2255892"/>
            <a:ext cx="3566160" cy="2775661"/>
          </a:xfrm>
          <a:prstGeom prst="rect">
            <a:avLst/>
          </a:prstGeom>
        </p:spPr>
      </p:pic>
    </p:spTree>
    <p:extLst>
      <p:ext uri="{BB962C8B-B14F-4D97-AF65-F5344CB8AC3E}">
        <p14:creationId xmlns:p14="http://schemas.microsoft.com/office/powerpoint/2010/main" val="13407213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vslutnings slide (kveldsoransje)">
    <p:bg>
      <p:bgPr>
        <a:solidFill>
          <a:schemeClr val="accent4"/>
        </a:solidFill>
        <a:effectLst/>
      </p:bgPr>
    </p:bg>
    <p:spTree>
      <p:nvGrpSpPr>
        <p:cNvPr id="1" name=""/>
        <p:cNvGrpSpPr/>
        <p:nvPr/>
      </p:nvGrpSpPr>
      <p:grpSpPr>
        <a:xfrm>
          <a:off x="0" y="0"/>
          <a:ext cx="0" cy="0"/>
          <a:chOff x="0" y="0"/>
          <a:chExt cx="0" cy="0"/>
        </a:xfrm>
      </p:grpSpPr>
      <p:pic>
        <p:nvPicPr>
          <p:cNvPr id="4" name="Bilde 3" descr="Et bilde som inneholder tekst, skjermbilde, Font, Grafikk&#10;&#10;Automatisk generert beskrivelse">
            <a:extLst>
              <a:ext uri="{FF2B5EF4-FFF2-40B4-BE49-F238E27FC236}">
                <a16:creationId xmlns:a16="http://schemas.microsoft.com/office/drawing/2014/main" id="{8542D6B4-71DF-62DC-0B21-962589C37D0E}"/>
              </a:ext>
            </a:extLst>
          </p:cNvPr>
          <p:cNvPicPr>
            <a:picLocks noChangeAspect="1"/>
          </p:cNvPicPr>
          <p:nvPr userDrawn="1"/>
        </p:nvPicPr>
        <p:blipFill>
          <a:blip r:embed="rId2"/>
          <a:stretch>
            <a:fillRect/>
          </a:stretch>
        </p:blipFill>
        <p:spPr>
          <a:xfrm>
            <a:off x="4612640" y="2477110"/>
            <a:ext cx="3241040" cy="2522609"/>
          </a:xfrm>
          <a:prstGeom prst="rect">
            <a:avLst/>
          </a:prstGeom>
        </p:spPr>
      </p:pic>
    </p:spTree>
    <p:extLst>
      <p:ext uri="{BB962C8B-B14F-4D97-AF65-F5344CB8AC3E}">
        <p14:creationId xmlns:p14="http://schemas.microsoft.com/office/powerpoint/2010/main" val="453770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086">
          <p15:clr>
            <a:srgbClr val="FBAE40"/>
          </p15:clr>
        </p15:guide>
        <p15:guide id="2" orient="horz" pos="1053">
          <p15:clr>
            <a:srgbClr val="FBAE40"/>
          </p15:clr>
        </p15:guide>
        <p15:guide id="3" orient="horz" pos="209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20.10.2025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6405408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20.10.2025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350795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20.10.2025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1583238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20.10.2025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126270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20.10.2025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09309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20.10.2025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3245147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20.10.2025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6606373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dirty="0"/>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20.10.2025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137778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501008"/>
            <a:ext cx="9144000" cy="1060474"/>
          </a:xfrm>
        </p:spPr>
        <p:txBody>
          <a:bodyPr anchor="b">
            <a:normAutofit/>
          </a:bodyPr>
          <a:lstStyle>
            <a:lvl1pPr algn="ctr">
              <a:defRPr sz="5000"/>
            </a:lvl1pPr>
          </a:lstStyle>
          <a:p>
            <a:r>
              <a:rPr lang="en-US"/>
              <a:t>Click to edit Master title style</a:t>
            </a:r>
            <a:endParaRPr lang="nb-NO"/>
          </a:p>
        </p:txBody>
      </p:sp>
      <p:sp>
        <p:nvSpPr>
          <p:cNvPr id="3" name="Subtitle 2"/>
          <p:cNvSpPr>
            <a:spLocks noGrp="1"/>
          </p:cNvSpPr>
          <p:nvPr>
            <p:ph type="subTitle" idx="1"/>
          </p:nvPr>
        </p:nvSpPr>
        <p:spPr>
          <a:xfrm>
            <a:off x="1524000" y="4874788"/>
            <a:ext cx="9144000" cy="1434532"/>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BB7F5778-A082-4B29-AD6A-89026AE0AB05}" type="datetimeFigureOut">
              <a:rPr lang="nb-NO" smtClean="0"/>
              <a:t>20.10.2025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7D4D1B2-7ABD-4A36-90E8-82F31A185D1E}" type="slidenum">
              <a:rPr lang="nb-NO" smtClean="0"/>
              <a:t>‹#›</a:t>
            </a:fld>
            <a:endParaRPr lang="nb-NO"/>
          </a:p>
        </p:txBody>
      </p:sp>
    </p:spTree>
    <p:extLst>
      <p:ext uri="{BB962C8B-B14F-4D97-AF65-F5344CB8AC3E}">
        <p14:creationId xmlns:p14="http://schemas.microsoft.com/office/powerpoint/2010/main" val="40306080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rside med logo, tittel – sort tekst">
    <p:bg>
      <p:bgRef idx="1001">
        <a:schemeClr val="bg2"/>
      </p:bgRef>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dirty="0"/>
              <a:t>Klikk for å redigere undertittel</a:t>
            </a:r>
          </a:p>
        </p:txBody>
      </p:sp>
      <p:pic>
        <p:nvPicPr>
          <p:cNvPr id="2" name="Bilde 8">
            <a:extLst>
              <a:ext uri="{FF2B5EF4-FFF2-40B4-BE49-F238E27FC236}">
                <a16:creationId xmlns:a16="http://schemas.microsoft.com/office/drawing/2014/main" id="{E2BCC467-7BBC-6F3C-C00C-A45A2CDBB3E7}"/>
              </a:ext>
            </a:extLst>
          </p:cNvPr>
          <p:cNvPicPr>
            <a:picLocks noChangeAspect="1"/>
          </p:cNvPicPr>
          <p:nvPr userDrawn="1"/>
        </p:nvPicPr>
        <p:blipFill>
          <a:blip r:embed="rId2"/>
          <a:srcRect/>
          <a:stretch/>
        </p:blipFill>
        <p:spPr>
          <a:xfrm>
            <a:off x="773471" y="498848"/>
            <a:ext cx="1212645" cy="1424499"/>
          </a:xfrm>
          <a:prstGeom prst="rect">
            <a:avLst/>
          </a:prstGeom>
        </p:spPr>
      </p:pic>
    </p:spTree>
    <p:extLst>
      <p:ext uri="{BB962C8B-B14F-4D97-AF65-F5344CB8AC3E}">
        <p14:creationId xmlns:p14="http://schemas.microsoft.com/office/powerpoint/2010/main" val="34857272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rside med logo, tittel – hvit tekst">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39613"/>
            <a:ext cx="10808931" cy="1381467"/>
          </a:xfrm>
        </p:spPr>
        <p:txBody>
          <a:bodyPr vert="horz" lIns="91440" tIns="45720" rIns="91440" bIns="45720" rtlCol="0">
            <a:normAutofit/>
          </a:bodyPr>
          <a:lstStyle>
            <a:lvl1pPr marL="230394" indent="-230394">
              <a:buNone/>
              <a:defRPr lang="nb-NO">
                <a:solidFill>
                  <a:schemeClr val="bg1"/>
                </a:solidFill>
              </a:defRPr>
            </a:lvl1pPr>
          </a:lstStyle>
          <a:p>
            <a:pPr marL="0" lvl="0" indent="0"/>
            <a:r>
              <a:rPr lang="nb-NO" noProof="0" dirty="0"/>
              <a:t>Klikk for å redigere undertittel</a:t>
            </a:r>
          </a:p>
        </p:txBody>
      </p:sp>
      <p:pic>
        <p:nvPicPr>
          <p:cNvPr id="3" name="Bilde 2" descr="Et bilde som inneholder tekst, Font, Grafikk, grafisk design&#10;&#10;Automatisk generert beskrivelse">
            <a:extLst>
              <a:ext uri="{FF2B5EF4-FFF2-40B4-BE49-F238E27FC236}">
                <a16:creationId xmlns:a16="http://schemas.microsoft.com/office/drawing/2014/main" id="{56B63C9C-EEF4-A8DD-C8D7-D4855AC7B104}"/>
              </a:ext>
            </a:extLst>
          </p:cNvPr>
          <p:cNvPicPr>
            <a:picLocks noChangeAspect="1"/>
          </p:cNvPicPr>
          <p:nvPr userDrawn="1"/>
        </p:nvPicPr>
        <p:blipFill>
          <a:blip r:embed="rId2"/>
          <a:stretch>
            <a:fillRect/>
          </a:stretch>
        </p:blipFill>
        <p:spPr>
          <a:xfrm>
            <a:off x="773471" y="499453"/>
            <a:ext cx="1299047" cy="1525993"/>
          </a:xfrm>
          <a:prstGeom prst="rect">
            <a:avLst/>
          </a:prstGeom>
        </p:spPr>
      </p:pic>
    </p:spTree>
    <p:extLst>
      <p:ext uri="{BB962C8B-B14F-4D97-AF65-F5344CB8AC3E}">
        <p14:creationId xmlns:p14="http://schemas.microsoft.com/office/powerpoint/2010/main" val="614582738"/>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rside med bilde, logo, tittel – sort tekst">
    <p:bg>
      <p:bgPr>
        <a:blipFill dpi="0" rotWithShape="1">
          <a:blip r:embed="rId2">
            <a:lum/>
          </a:blip>
          <a:srcRect/>
          <a:stretch>
            <a:fillRect l="-2000" t="-9000" b="-4000"/>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dirty="0"/>
              <a:t>Klikk for å redigere undertittel</a:t>
            </a:r>
          </a:p>
        </p:txBody>
      </p:sp>
      <p:sp>
        <p:nvSpPr>
          <p:cNvPr id="4" name="Plassholder for tekst 3">
            <a:extLst>
              <a:ext uri="{FF2B5EF4-FFF2-40B4-BE49-F238E27FC236}">
                <a16:creationId xmlns:a16="http://schemas.microsoft.com/office/drawing/2014/main" id="{79A0E2EE-8BB4-4CB4-9A72-12DA3BFAD6A9}"/>
              </a:ext>
            </a:extLst>
          </p:cNvPr>
          <p:cNvSpPr>
            <a:spLocks noGrp="1"/>
          </p:cNvSpPr>
          <p:nvPr>
            <p:ph type="body" sz="quarter" idx="12" hasCustomPrompt="1"/>
          </p:nvPr>
        </p:nvSpPr>
        <p:spPr>
          <a:xfrm rot="16200000">
            <a:off x="10407430" y="4621693"/>
            <a:ext cx="3148215" cy="356427"/>
          </a:xfrm>
        </p:spPr>
        <p:txBody>
          <a:bodyPr>
            <a:normAutofit/>
          </a:bodyPr>
          <a:lstStyle>
            <a:lvl1pPr marL="0" indent="0" algn="l">
              <a:buNone/>
              <a:defRPr sz="1067">
                <a:solidFill>
                  <a:schemeClr val="bg1"/>
                </a:solidFill>
              </a:defRPr>
            </a:lvl1pPr>
          </a:lstStyle>
          <a:p>
            <a:pPr lvl="0"/>
            <a:r>
              <a:rPr lang="nb-NO" dirty="0"/>
              <a:t>Foto: &lt;Legg inn fotokreditering her&gt;</a:t>
            </a:r>
          </a:p>
        </p:txBody>
      </p:sp>
      <p:pic>
        <p:nvPicPr>
          <p:cNvPr id="6" name="Bilde 5" descr="Et bilde som inneholder sort, mørke&#10;&#10;Automatisk generert beskrivelse">
            <a:extLst>
              <a:ext uri="{FF2B5EF4-FFF2-40B4-BE49-F238E27FC236}">
                <a16:creationId xmlns:a16="http://schemas.microsoft.com/office/drawing/2014/main" id="{8F1EA45D-4295-7F78-3934-2C613F217284}"/>
              </a:ext>
            </a:extLst>
          </p:cNvPr>
          <p:cNvPicPr>
            <a:picLocks noChangeAspect="1"/>
          </p:cNvPicPr>
          <p:nvPr userDrawn="1"/>
        </p:nvPicPr>
        <p:blipFill>
          <a:blip r:embed="rId3"/>
          <a:stretch>
            <a:fillRect/>
          </a:stretch>
        </p:blipFill>
        <p:spPr>
          <a:xfrm>
            <a:off x="773471" y="595430"/>
            <a:ext cx="1241300" cy="1458159"/>
          </a:xfrm>
          <a:prstGeom prst="rect">
            <a:avLst/>
          </a:prstGeom>
        </p:spPr>
      </p:pic>
    </p:spTree>
    <p:extLst>
      <p:ext uri="{BB962C8B-B14F-4D97-AF65-F5344CB8AC3E}">
        <p14:creationId xmlns:p14="http://schemas.microsoft.com/office/powerpoint/2010/main" val="2292371360"/>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Forside med bilde, logo, tittel – sort teks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dirty="0"/>
              <a:t>Klikk for å redigere undertittel</a:t>
            </a:r>
          </a:p>
        </p:txBody>
      </p:sp>
      <p:sp>
        <p:nvSpPr>
          <p:cNvPr id="4" name="Plassholder for tekst 3">
            <a:extLst>
              <a:ext uri="{FF2B5EF4-FFF2-40B4-BE49-F238E27FC236}">
                <a16:creationId xmlns:a16="http://schemas.microsoft.com/office/drawing/2014/main" id="{79A0E2EE-8BB4-4CB4-9A72-12DA3BFAD6A9}"/>
              </a:ext>
            </a:extLst>
          </p:cNvPr>
          <p:cNvSpPr>
            <a:spLocks noGrp="1"/>
          </p:cNvSpPr>
          <p:nvPr>
            <p:ph type="body" sz="quarter" idx="12" hasCustomPrompt="1"/>
          </p:nvPr>
        </p:nvSpPr>
        <p:spPr>
          <a:xfrm rot="16200000">
            <a:off x="10407430" y="4621693"/>
            <a:ext cx="3148215" cy="356427"/>
          </a:xfrm>
        </p:spPr>
        <p:txBody>
          <a:bodyPr>
            <a:normAutofit/>
          </a:bodyPr>
          <a:lstStyle>
            <a:lvl1pPr marL="0" indent="0" algn="l">
              <a:buNone/>
              <a:defRPr sz="1067">
                <a:solidFill>
                  <a:schemeClr val="bg1"/>
                </a:solidFill>
              </a:defRPr>
            </a:lvl1pPr>
          </a:lstStyle>
          <a:p>
            <a:pPr lvl="0"/>
            <a:r>
              <a:rPr lang="nb-NO" dirty="0"/>
              <a:t>Foto: &lt;Legg inn fotokreditering her&gt;</a:t>
            </a:r>
          </a:p>
        </p:txBody>
      </p:sp>
      <p:pic>
        <p:nvPicPr>
          <p:cNvPr id="6" name="Bilde 5" descr="Et bilde som inneholder sort, mørke&#10;&#10;Automatisk generert beskrivelse">
            <a:extLst>
              <a:ext uri="{FF2B5EF4-FFF2-40B4-BE49-F238E27FC236}">
                <a16:creationId xmlns:a16="http://schemas.microsoft.com/office/drawing/2014/main" id="{8F1EA45D-4295-7F78-3934-2C613F217284}"/>
              </a:ext>
            </a:extLst>
          </p:cNvPr>
          <p:cNvPicPr>
            <a:picLocks noChangeAspect="1"/>
          </p:cNvPicPr>
          <p:nvPr userDrawn="1"/>
        </p:nvPicPr>
        <p:blipFill>
          <a:blip r:embed="rId3"/>
          <a:stretch>
            <a:fillRect/>
          </a:stretch>
        </p:blipFill>
        <p:spPr>
          <a:xfrm>
            <a:off x="773471" y="595430"/>
            <a:ext cx="1241300" cy="1458159"/>
          </a:xfrm>
          <a:prstGeom prst="rect">
            <a:avLst/>
          </a:prstGeom>
        </p:spPr>
      </p:pic>
    </p:spTree>
    <p:extLst>
      <p:ext uri="{BB962C8B-B14F-4D97-AF65-F5344CB8AC3E}">
        <p14:creationId xmlns:p14="http://schemas.microsoft.com/office/powerpoint/2010/main" val="3710920257"/>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Forside med bilde, logo, tittel – sort tekst">
    <p:bg>
      <p:bgPr>
        <a:blipFill dpi="0" rotWithShape="1">
          <a:blip r:embed="rId2">
            <a:lum/>
          </a:blip>
          <a:srcRect/>
          <a:stretch>
            <a:fillRect t="-1000" b="-9000"/>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solidFill>
                  <a:srgbClr val="000000"/>
                </a:solidFill>
              </a:defRPr>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42104"/>
            <a:ext cx="10808931" cy="1381467"/>
          </a:xfrm>
        </p:spPr>
        <p:txBody>
          <a:bodyPr vert="horz" lIns="91440" tIns="45720" rIns="91440" bIns="45720" rtlCol="0">
            <a:normAutofit/>
          </a:bodyPr>
          <a:lstStyle>
            <a:lvl1pPr marL="230394" indent="-230394">
              <a:buNone/>
              <a:defRPr lang="nb-NO">
                <a:solidFill>
                  <a:srgbClr val="000000"/>
                </a:solidFill>
              </a:defRPr>
            </a:lvl1pPr>
          </a:lstStyle>
          <a:p>
            <a:pPr marL="0" lvl="0" indent="0"/>
            <a:r>
              <a:rPr lang="nb-NO" noProof="0" dirty="0"/>
              <a:t>Klikk for å redigere undertittel</a:t>
            </a:r>
          </a:p>
        </p:txBody>
      </p:sp>
      <p:sp>
        <p:nvSpPr>
          <p:cNvPr id="4" name="Plassholder for tekst 3">
            <a:extLst>
              <a:ext uri="{FF2B5EF4-FFF2-40B4-BE49-F238E27FC236}">
                <a16:creationId xmlns:a16="http://schemas.microsoft.com/office/drawing/2014/main" id="{79A0E2EE-8BB4-4CB4-9A72-12DA3BFAD6A9}"/>
              </a:ext>
            </a:extLst>
          </p:cNvPr>
          <p:cNvSpPr>
            <a:spLocks noGrp="1"/>
          </p:cNvSpPr>
          <p:nvPr>
            <p:ph type="body" sz="quarter" idx="12" hasCustomPrompt="1"/>
          </p:nvPr>
        </p:nvSpPr>
        <p:spPr>
          <a:xfrm rot="16200000">
            <a:off x="10407430" y="4621693"/>
            <a:ext cx="3148215" cy="356427"/>
          </a:xfrm>
        </p:spPr>
        <p:txBody>
          <a:bodyPr>
            <a:normAutofit/>
          </a:bodyPr>
          <a:lstStyle>
            <a:lvl1pPr marL="0" indent="0" algn="l">
              <a:buNone/>
              <a:defRPr sz="1067">
                <a:solidFill>
                  <a:schemeClr val="bg1"/>
                </a:solidFill>
              </a:defRPr>
            </a:lvl1pPr>
          </a:lstStyle>
          <a:p>
            <a:pPr lvl="0"/>
            <a:r>
              <a:rPr lang="nb-NO" dirty="0"/>
              <a:t>Foto: &lt;Legg inn fotokreditering her&gt;</a:t>
            </a:r>
          </a:p>
        </p:txBody>
      </p:sp>
      <p:pic>
        <p:nvPicPr>
          <p:cNvPr id="6" name="Bilde 5" descr="Et bilde som inneholder sort, mørke&#10;&#10;Automatisk generert beskrivelse">
            <a:extLst>
              <a:ext uri="{FF2B5EF4-FFF2-40B4-BE49-F238E27FC236}">
                <a16:creationId xmlns:a16="http://schemas.microsoft.com/office/drawing/2014/main" id="{8F1EA45D-4295-7F78-3934-2C613F217284}"/>
              </a:ext>
            </a:extLst>
          </p:cNvPr>
          <p:cNvPicPr>
            <a:picLocks noChangeAspect="1"/>
          </p:cNvPicPr>
          <p:nvPr userDrawn="1"/>
        </p:nvPicPr>
        <p:blipFill>
          <a:blip r:embed="rId3"/>
          <a:stretch>
            <a:fillRect/>
          </a:stretch>
        </p:blipFill>
        <p:spPr>
          <a:xfrm>
            <a:off x="773471" y="595430"/>
            <a:ext cx="1241300" cy="1458159"/>
          </a:xfrm>
          <a:prstGeom prst="rect">
            <a:avLst/>
          </a:prstGeom>
        </p:spPr>
      </p:pic>
    </p:spTree>
    <p:extLst>
      <p:ext uri="{BB962C8B-B14F-4D97-AF65-F5344CB8AC3E}">
        <p14:creationId xmlns:p14="http://schemas.microsoft.com/office/powerpoint/2010/main" val="3726073629"/>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rside med bilde, logo, tittel – hvit tekst">
    <p:bg>
      <p:bgPr>
        <a:blipFill dpi="0" rotWithShape="1">
          <a:blip r:embed="rId2">
            <a:lum/>
          </a:blip>
          <a:srcRect/>
          <a:stretch>
            <a:fillRect b="-9000"/>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lvl1pPr>
          </a:lstStyle>
          <a:p>
            <a:r>
              <a:rPr lang="nb-NO"/>
              <a:t>Klikk for å redigere tittelstil</a:t>
            </a:r>
            <a:endParaRPr lang="nb-NO" dirty="0"/>
          </a:p>
        </p:txBody>
      </p:sp>
      <p:sp>
        <p:nvSpPr>
          <p:cNvPr id="8" name="Subtitle 2"/>
          <p:cNvSpPr>
            <a:spLocks noGrp="1"/>
          </p:cNvSpPr>
          <p:nvPr>
            <p:ph type="subTitle" idx="10" hasCustomPrompt="1"/>
          </p:nvPr>
        </p:nvSpPr>
        <p:spPr>
          <a:xfrm>
            <a:off x="609599" y="3539613"/>
            <a:ext cx="10808931" cy="1381467"/>
          </a:xfrm>
        </p:spPr>
        <p:txBody>
          <a:bodyPr vert="horz" lIns="91440" tIns="45720" rIns="91440" bIns="45720" rtlCol="0">
            <a:normAutofit/>
          </a:bodyPr>
          <a:lstStyle>
            <a:lvl1pPr marL="230394" indent="-230394">
              <a:buNone/>
              <a:defRPr lang="nb-NO">
                <a:solidFill>
                  <a:schemeClr val="bg1"/>
                </a:solidFill>
              </a:defRPr>
            </a:lvl1pPr>
          </a:lstStyle>
          <a:p>
            <a:pPr marL="0" lvl="0" indent="0"/>
            <a:r>
              <a:rPr lang="nb-NO" noProof="0" dirty="0"/>
              <a:t>Klikk for å redigere undertittel</a:t>
            </a:r>
          </a:p>
        </p:txBody>
      </p:sp>
      <p:sp>
        <p:nvSpPr>
          <p:cNvPr id="13" name="Plassholder for tekst 3">
            <a:extLst>
              <a:ext uri="{FF2B5EF4-FFF2-40B4-BE49-F238E27FC236}">
                <a16:creationId xmlns:a16="http://schemas.microsoft.com/office/drawing/2014/main" id="{F14F7C93-C820-40EE-98B3-13DC6F0A2FEB}"/>
              </a:ext>
            </a:extLst>
          </p:cNvPr>
          <p:cNvSpPr>
            <a:spLocks noGrp="1"/>
          </p:cNvSpPr>
          <p:nvPr>
            <p:ph type="body" sz="quarter" idx="12" hasCustomPrompt="1"/>
          </p:nvPr>
        </p:nvSpPr>
        <p:spPr>
          <a:xfrm rot="16200000">
            <a:off x="10490877" y="4672887"/>
            <a:ext cx="3021215" cy="381040"/>
          </a:xfrm>
        </p:spPr>
        <p:txBody>
          <a:bodyPr>
            <a:normAutofit/>
          </a:bodyPr>
          <a:lstStyle>
            <a:lvl1pPr marL="0" indent="0" algn="l">
              <a:buNone/>
              <a:defRPr sz="1067">
                <a:solidFill>
                  <a:schemeClr val="bg1"/>
                </a:solidFill>
              </a:defRPr>
            </a:lvl1pPr>
          </a:lstStyle>
          <a:p>
            <a:pPr lvl="0"/>
            <a:r>
              <a:rPr lang="nb-NO" dirty="0"/>
              <a:t>Foto: &lt;Legg inn fotokreditering her&gt;</a:t>
            </a:r>
          </a:p>
        </p:txBody>
      </p:sp>
      <p:pic>
        <p:nvPicPr>
          <p:cNvPr id="3" name="Bilde 2" descr="Et bilde som inneholder tekst, Font, Grafikk, grafisk design&#10;&#10;Automatisk generert beskrivelse">
            <a:extLst>
              <a:ext uri="{FF2B5EF4-FFF2-40B4-BE49-F238E27FC236}">
                <a16:creationId xmlns:a16="http://schemas.microsoft.com/office/drawing/2014/main" id="{C8CA36B8-7D06-70F1-B08D-3AD62B9D2517}"/>
              </a:ext>
            </a:extLst>
          </p:cNvPr>
          <p:cNvPicPr>
            <a:picLocks noChangeAspect="1"/>
          </p:cNvPicPr>
          <p:nvPr userDrawn="1"/>
        </p:nvPicPr>
        <p:blipFill>
          <a:blip r:embed="rId3"/>
          <a:stretch>
            <a:fillRect/>
          </a:stretch>
        </p:blipFill>
        <p:spPr>
          <a:xfrm>
            <a:off x="773094" y="538499"/>
            <a:ext cx="1311956" cy="1541159"/>
          </a:xfrm>
          <a:prstGeom prst="rect">
            <a:avLst/>
          </a:prstGeom>
        </p:spPr>
      </p:pic>
    </p:spTree>
    <p:extLst>
      <p:ext uri="{BB962C8B-B14F-4D97-AF65-F5344CB8AC3E}">
        <p14:creationId xmlns:p14="http://schemas.microsoft.com/office/powerpoint/2010/main" val="2821329347"/>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Forside med bilde, logo, tittel – hvit tekst 2">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9" name="Tittel 1"/>
          <p:cNvSpPr>
            <a:spLocks noGrp="1"/>
          </p:cNvSpPr>
          <p:nvPr>
            <p:ph type="title"/>
          </p:nvPr>
        </p:nvSpPr>
        <p:spPr>
          <a:xfrm>
            <a:off x="609599" y="2267973"/>
            <a:ext cx="10808931" cy="1271640"/>
          </a:xfrm>
        </p:spPr>
        <p:txBody>
          <a:bodyPr anchor="b">
            <a:normAutofit/>
          </a:bodyPr>
          <a:lstStyle>
            <a:lvl1pPr>
              <a:defRPr sz="4800" b="1"/>
            </a:lvl1pPr>
          </a:lstStyle>
          <a:p>
            <a:r>
              <a:rPr lang="nb-NO"/>
              <a:t>Klikk for å redigere tittelstil</a:t>
            </a:r>
          </a:p>
        </p:txBody>
      </p:sp>
      <p:sp>
        <p:nvSpPr>
          <p:cNvPr id="7" name="Subtitle 2"/>
          <p:cNvSpPr>
            <a:spLocks noGrp="1"/>
          </p:cNvSpPr>
          <p:nvPr>
            <p:ph type="subTitle" idx="10" hasCustomPrompt="1"/>
          </p:nvPr>
        </p:nvSpPr>
        <p:spPr>
          <a:xfrm>
            <a:off x="609599" y="3539613"/>
            <a:ext cx="10808931" cy="1381467"/>
          </a:xfrm>
        </p:spPr>
        <p:txBody>
          <a:bodyPr vert="horz" lIns="91440" tIns="45720" rIns="91440" bIns="45720" rtlCol="0">
            <a:normAutofit/>
          </a:bodyPr>
          <a:lstStyle>
            <a:lvl1pPr marL="230394" indent="-230394">
              <a:buNone/>
              <a:defRPr lang="nb-NO">
                <a:solidFill>
                  <a:schemeClr val="bg1"/>
                </a:solidFill>
              </a:defRPr>
            </a:lvl1pPr>
          </a:lstStyle>
          <a:p>
            <a:pPr marL="0" lvl="0" indent="0"/>
            <a:r>
              <a:rPr lang="nb-NO" noProof="0" dirty="0"/>
              <a:t>Klikk for å redigere undertittel</a:t>
            </a:r>
          </a:p>
        </p:txBody>
      </p:sp>
      <p:sp>
        <p:nvSpPr>
          <p:cNvPr id="14" name="Plassholder for tekst 3">
            <a:extLst>
              <a:ext uri="{FF2B5EF4-FFF2-40B4-BE49-F238E27FC236}">
                <a16:creationId xmlns:a16="http://schemas.microsoft.com/office/drawing/2014/main" id="{80EBCB9B-BCC8-4517-A130-B5C66FD905D6}"/>
              </a:ext>
            </a:extLst>
          </p:cNvPr>
          <p:cNvSpPr>
            <a:spLocks noGrp="1"/>
          </p:cNvSpPr>
          <p:nvPr>
            <p:ph type="body" sz="quarter" idx="12" hasCustomPrompt="1"/>
          </p:nvPr>
        </p:nvSpPr>
        <p:spPr>
          <a:xfrm rot="16200000">
            <a:off x="10584285" y="4766293"/>
            <a:ext cx="2834401" cy="381040"/>
          </a:xfrm>
        </p:spPr>
        <p:txBody>
          <a:bodyPr>
            <a:normAutofit/>
          </a:bodyPr>
          <a:lstStyle>
            <a:lvl1pPr marL="0" indent="0" algn="l">
              <a:buNone/>
              <a:defRPr sz="1067">
                <a:solidFill>
                  <a:schemeClr val="bg1"/>
                </a:solidFill>
              </a:defRPr>
            </a:lvl1pPr>
          </a:lstStyle>
          <a:p>
            <a:pPr lvl="0"/>
            <a:r>
              <a:rPr lang="nb-NO" dirty="0"/>
              <a:t>Foto: Erik Bleken</a:t>
            </a:r>
          </a:p>
        </p:txBody>
      </p:sp>
      <p:pic>
        <p:nvPicPr>
          <p:cNvPr id="2" name="Bilde 1" descr="Et bilde som inneholder tekst, Font, Grafikk, grafisk design&#10;&#10;Automatisk generert beskrivelse">
            <a:extLst>
              <a:ext uri="{FF2B5EF4-FFF2-40B4-BE49-F238E27FC236}">
                <a16:creationId xmlns:a16="http://schemas.microsoft.com/office/drawing/2014/main" id="{314B19E5-0170-EE9A-7DA8-0008E254E486}"/>
              </a:ext>
            </a:extLst>
          </p:cNvPr>
          <p:cNvPicPr>
            <a:picLocks noChangeAspect="1"/>
          </p:cNvPicPr>
          <p:nvPr userDrawn="1"/>
        </p:nvPicPr>
        <p:blipFill>
          <a:blip r:embed="rId3"/>
          <a:stretch>
            <a:fillRect/>
          </a:stretch>
        </p:blipFill>
        <p:spPr>
          <a:xfrm>
            <a:off x="773094" y="538499"/>
            <a:ext cx="1311956" cy="1541159"/>
          </a:xfrm>
          <a:prstGeom prst="rect">
            <a:avLst/>
          </a:prstGeom>
        </p:spPr>
      </p:pic>
    </p:spTree>
    <p:extLst>
      <p:ext uri="{BB962C8B-B14F-4D97-AF65-F5344CB8AC3E}">
        <p14:creationId xmlns:p14="http://schemas.microsoft.com/office/powerpoint/2010/main" val="1079715586"/>
      </p:ext>
    </p:extLst>
  </p:cSld>
  <p:clrMapOvr>
    <a:masterClrMapping/>
  </p:clrMapOvr>
  <p:extLst>
    <p:ext uri="{DCECCB84-F9BA-43D5-87BE-67443E8EF086}">
      <p15:sldGuideLst xmlns:p15="http://schemas.microsoft.com/office/powerpoint/2012/main">
        <p15:guide id="1" pos="363">
          <p15:clr>
            <a:srgbClr val="FBAE40"/>
          </p15:clr>
        </p15:guide>
        <p15:guide id="2" orient="horz" pos="894">
          <p15:clr>
            <a:srgbClr val="FBAE40"/>
          </p15:clr>
        </p15:guide>
        <p15:guide id="3" orient="horz" pos="32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Skilleark (kveldsoransje)">
    <p:bg>
      <p:bgPr>
        <a:solidFill>
          <a:schemeClr val="accent4"/>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000000"/>
                </a:solidFill>
              </a:defRPr>
            </a:lvl1pPr>
          </a:lstStyle>
          <a:p>
            <a:r>
              <a:rPr lang="nb-NO"/>
              <a:t>Klikk for å redigere tittelstil</a:t>
            </a:r>
            <a:endParaRPr lang="nb-NO" dirty="0"/>
          </a:p>
        </p:txBody>
      </p:sp>
    </p:spTree>
    <p:extLst>
      <p:ext uri="{BB962C8B-B14F-4D97-AF65-F5344CB8AC3E}">
        <p14:creationId xmlns:p14="http://schemas.microsoft.com/office/powerpoint/2010/main" val="1681913458"/>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killeark (mosegrønn)">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000000"/>
                </a:solidFill>
              </a:defRPr>
            </a:lvl1pPr>
          </a:lstStyle>
          <a:p>
            <a:r>
              <a:rPr lang="nb-NO"/>
              <a:t>Klikk for å redigere tittelstil</a:t>
            </a:r>
            <a:endParaRPr lang="nb-NO" dirty="0"/>
          </a:p>
        </p:txBody>
      </p:sp>
    </p:spTree>
    <p:extLst>
      <p:ext uri="{BB962C8B-B14F-4D97-AF65-F5344CB8AC3E}">
        <p14:creationId xmlns:p14="http://schemas.microsoft.com/office/powerpoint/2010/main" val="10247954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killeark (fjordblå)">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198035" y="431371"/>
            <a:ext cx="9823885" cy="5879427"/>
          </a:xfrm>
        </p:spPr>
        <p:txBody>
          <a:bodyPr anchor="ctr"/>
          <a:lstStyle>
            <a:lvl1pPr>
              <a:lnSpc>
                <a:spcPct val="90000"/>
              </a:lnSpc>
              <a:defRPr sz="6933" b="1">
                <a:solidFill>
                  <a:srgbClr val="FFFFFF"/>
                </a:solidFill>
              </a:defRPr>
            </a:lvl1pPr>
          </a:lstStyle>
          <a:p>
            <a:r>
              <a:rPr lang="nb-NO"/>
              <a:t>Klikk for å redigere tittelstil</a:t>
            </a:r>
          </a:p>
        </p:txBody>
      </p:sp>
    </p:spTree>
    <p:extLst>
      <p:ext uri="{BB962C8B-B14F-4D97-AF65-F5344CB8AC3E}">
        <p14:creationId xmlns:p14="http://schemas.microsoft.com/office/powerpoint/2010/main" val="23049605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fjellgrå)">
    <p:bg>
      <p:bgRef idx="1001">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5237" y="0"/>
            <a:ext cx="6096000" cy="6858000"/>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6001" y="0"/>
            <a:ext cx="6095999" cy="6858000"/>
          </a:xfrm>
        </p:spPr>
        <p:txBody>
          <a:bodyPr anchor="ctr"/>
          <a:lstStyle>
            <a:lvl1pPr marL="0" indent="0" algn="ctr">
              <a:buFontTx/>
              <a:buNone/>
              <a:defRPr>
                <a:solidFill>
                  <a:schemeClr val="tx1"/>
                </a:solidFill>
              </a:defRPr>
            </a:lvl1pPr>
          </a:lstStyle>
          <a:p>
            <a:r>
              <a:rPr lang="nb-NO"/>
              <a:t>Sett inn           </a:t>
            </a:r>
            <a:r>
              <a:rPr lang="nb-NO" err="1"/>
              <a:t>bilde</a:t>
            </a:r>
            <a:r>
              <a:rPr lang="nb-NO"/>
              <a:t> her</a:t>
            </a:r>
          </a:p>
        </p:txBody>
      </p:sp>
      <p:sp>
        <p:nvSpPr>
          <p:cNvPr id="9" name="Plassholder for tekst 2">
            <a:extLst>
              <a:ext uri="{FF2B5EF4-FFF2-40B4-BE49-F238E27FC236}">
                <a16:creationId xmlns:a16="http://schemas.microsoft.com/office/drawing/2014/main" id="{8998F1BA-0ADB-49E1-AD03-4C415926EA8F}"/>
              </a:ext>
            </a:extLst>
          </p:cNvPr>
          <p:cNvSpPr>
            <a:spLocks noGrp="1"/>
          </p:cNvSpPr>
          <p:nvPr>
            <p:ph type="body" sz="quarter" idx="16" hasCustomPrompt="1"/>
          </p:nvPr>
        </p:nvSpPr>
        <p:spPr>
          <a:xfrm rot="16200000">
            <a:off x="4020570" y="4635958"/>
            <a:ext cx="3820013" cy="409708"/>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A38C8219-9AC9-4F44-9AA2-D98E80EE0CCA}"/>
              </a:ext>
            </a:extLst>
          </p:cNvPr>
          <p:cNvSpPr>
            <a:spLocks noGrp="1"/>
          </p:cNvSpPr>
          <p:nvPr>
            <p:ph type="body" sz="quarter" idx="17" hasCustomPrompt="1"/>
          </p:nvPr>
        </p:nvSpPr>
        <p:spPr>
          <a:xfrm>
            <a:off x="609599"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2" name="Plassholder for tekst 2">
            <a:extLst>
              <a:ext uri="{FF2B5EF4-FFF2-40B4-BE49-F238E27FC236}">
                <a16:creationId xmlns:a16="http://schemas.microsoft.com/office/drawing/2014/main" id="{625F1EB0-19F6-C249-BD2D-A6C79CC9D221}"/>
              </a:ext>
            </a:extLst>
          </p:cNvPr>
          <p:cNvSpPr>
            <a:spLocks noGrp="1"/>
          </p:cNvSpPr>
          <p:nvPr>
            <p:ph type="body" sz="quarter" idx="11" hasCustomPrompt="1"/>
          </p:nvPr>
        </p:nvSpPr>
        <p:spPr>
          <a:xfrm>
            <a:off x="6341074" y="320656"/>
            <a:ext cx="2080628"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3847191932"/>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mosegrønn)">
    <p:bg>
      <p:bgPr>
        <a:solidFill>
          <a:schemeClr val="bg2"/>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095237" y="0"/>
            <a:ext cx="6096000" cy="6858000"/>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5238" y="0"/>
            <a:ext cx="6095999" cy="6858000"/>
          </a:xfrm>
        </p:spPr>
        <p:txBody>
          <a:bodyPr anchor="ctr"/>
          <a:lstStyle>
            <a:lvl1pPr marL="0" indent="0" algn="ctr">
              <a:buFontTx/>
              <a:buNone/>
              <a:defRPr/>
            </a:lvl1pPr>
          </a:lstStyle>
          <a:p>
            <a:r>
              <a:rPr lang="nb-NO" dirty="0"/>
              <a:t>Sett inn           bilde her</a:t>
            </a:r>
          </a:p>
        </p:txBody>
      </p:sp>
      <p:sp>
        <p:nvSpPr>
          <p:cNvPr id="8" name="Plassholder for tekst 2">
            <a:extLst>
              <a:ext uri="{FF2B5EF4-FFF2-40B4-BE49-F238E27FC236}">
                <a16:creationId xmlns:a16="http://schemas.microsoft.com/office/drawing/2014/main" id="{4997FCAB-B99D-4EDB-A2BE-48C7F484FF35}"/>
              </a:ext>
            </a:extLst>
          </p:cNvPr>
          <p:cNvSpPr>
            <a:spLocks noGrp="1"/>
          </p:cNvSpPr>
          <p:nvPr>
            <p:ph type="body" sz="quarter" idx="15" hasCustomPrompt="1"/>
          </p:nvPr>
        </p:nvSpPr>
        <p:spPr>
          <a:xfrm rot="16200000">
            <a:off x="4020570" y="4635958"/>
            <a:ext cx="3820013" cy="409708"/>
          </a:xfrm>
        </p:spPr>
        <p:txBody>
          <a:bodyPr>
            <a:normAutofit/>
          </a:bodyPr>
          <a:lstStyle>
            <a:lvl1pPr marL="0" indent="0" algn="l">
              <a:buNone/>
              <a:defRPr sz="1067" baseline="0">
                <a:solidFill>
                  <a:srgbClr val="000000"/>
                </a:solidFill>
              </a:defRPr>
            </a:lvl1pPr>
          </a:lstStyle>
          <a:p>
            <a:pPr lvl="0"/>
            <a:r>
              <a:rPr lang="nb-NO" dirty="0"/>
              <a:t>Foto: &lt;Legg inn fotokreditering her&gt;</a:t>
            </a:r>
          </a:p>
        </p:txBody>
      </p:sp>
      <p:sp>
        <p:nvSpPr>
          <p:cNvPr id="9" name="Plassholder for tekst 7">
            <a:extLst>
              <a:ext uri="{FF2B5EF4-FFF2-40B4-BE49-F238E27FC236}">
                <a16:creationId xmlns:a16="http://schemas.microsoft.com/office/drawing/2014/main" id="{5956BB1B-CB90-4C9E-88A6-E5ED71A26115}"/>
              </a:ext>
            </a:extLst>
          </p:cNvPr>
          <p:cNvSpPr>
            <a:spLocks noGrp="1"/>
          </p:cNvSpPr>
          <p:nvPr>
            <p:ph type="body" sz="quarter" idx="17" hasCustomPrompt="1"/>
          </p:nvPr>
        </p:nvSpPr>
        <p:spPr>
          <a:xfrm>
            <a:off x="609599" y="3037985"/>
            <a:ext cx="5206632" cy="2983875"/>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33F88151-FAE6-2344-8C29-C2C08BF5EBC5}"/>
              </a:ext>
            </a:extLst>
          </p:cNvPr>
          <p:cNvSpPr>
            <a:spLocks noGrp="1"/>
          </p:cNvSpPr>
          <p:nvPr>
            <p:ph type="body" sz="quarter" idx="11" hasCustomPrompt="1"/>
          </p:nvPr>
        </p:nvSpPr>
        <p:spPr>
          <a:xfrm>
            <a:off x="6341074" y="320656"/>
            <a:ext cx="2070383"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2686162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tel og tekst med bilde (fjordblå)">
    <p:bg>
      <p:bgPr>
        <a:solidFill>
          <a:schemeClr val="accent6"/>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BD130C4F-E81C-A842-BA68-73DA7073BA94}"/>
              </a:ext>
            </a:extLst>
          </p:cNvPr>
          <p:cNvPicPr>
            <a:picLocks noChangeAspect="1"/>
          </p:cNvPicPr>
          <p:nvPr userDrawn="1"/>
        </p:nvPicPr>
        <p:blipFill rotWithShape="1">
          <a:blip r:embed="rId2"/>
          <a:srcRect t="5977" b="9644"/>
          <a:stretch/>
        </p:blipFill>
        <p:spPr>
          <a:xfrm>
            <a:off x="6095237" y="-1"/>
            <a:ext cx="6096763" cy="6858001"/>
          </a:xfrm>
          <a:prstGeom prst="rect">
            <a:avLst/>
          </a:prstGeom>
        </p:spPr>
      </p:pic>
      <p:sp>
        <p:nvSpPr>
          <p:cNvPr id="2" name="Tittel 1"/>
          <p:cNvSpPr>
            <a:spLocks noGrp="1"/>
          </p:cNvSpPr>
          <p:nvPr>
            <p:ph type="title"/>
          </p:nvPr>
        </p:nvSpPr>
        <p:spPr>
          <a:xfrm>
            <a:off x="609599"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6" name="Picture Placeholder 5"/>
          <p:cNvSpPr>
            <a:spLocks noGrp="1"/>
          </p:cNvSpPr>
          <p:nvPr>
            <p:ph type="pic" sz="quarter" idx="10" hasCustomPrompt="1"/>
          </p:nvPr>
        </p:nvSpPr>
        <p:spPr>
          <a:xfrm>
            <a:off x="6095238" y="0"/>
            <a:ext cx="6095999" cy="6858000"/>
          </a:xfrm>
        </p:spPr>
        <p:txBody>
          <a:bodyPr anchor="ctr"/>
          <a:lstStyle>
            <a:lvl1pPr marL="0" indent="0" algn="ctr">
              <a:buFontTx/>
              <a:buNone/>
              <a:defRPr>
                <a:solidFill>
                  <a:schemeClr val="tx1"/>
                </a:solidFill>
              </a:defRPr>
            </a:lvl1pPr>
          </a:lstStyle>
          <a:p>
            <a:r>
              <a:rPr lang="nb-NO" dirty="0"/>
              <a:t>Sett inn           bilde her</a:t>
            </a:r>
          </a:p>
        </p:txBody>
      </p:sp>
      <p:sp>
        <p:nvSpPr>
          <p:cNvPr id="8" name="Plassholder for tekst 2">
            <a:extLst>
              <a:ext uri="{FF2B5EF4-FFF2-40B4-BE49-F238E27FC236}">
                <a16:creationId xmlns:a16="http://schemas.microsoft.com/office/drawing/2014/main" id="{4997FCAB-B99D-4EDB-A2BE-48C7F484FF35}"/>
              </a:ext>
            </a:extLst>
          </p:cNvPr>
          <p:cNvSpPr>
            <a:spLocks noGrp="1"/>
          </p:cNvSpPr>
          <p:nvPr>
            <p:ph type="body" sz="quarter" idx="15" hasCustomPrompt="1"/>
          </p:nvPr>
        </p:nvSpPr>
        <p:spPr>
          <a:xfrm rot="16200000">
            <a:off x="4020570" y="4635958"/>
            <a:ext cx="3820013" cy="409708"/>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9" name="Plassholder for tekst 7">
            <a:extLst>
              <a:ext uri="{FF2B5EF4-FFF2-40B4-BE49-F238E27FC236}">
                <a16:creationId xmlns:a16="http://schemas.microsoft.com/office/drawing/2014/main" id="{89563F8F-28D0-48ED-A588-FED117ECCA35}"/>
              </a:ext>
            </a:extLst>
          </p:cNvPr>
          <p:cNvSpPr>
            <a:spLocks noGrp="1"/>
          </p:cNvSpPr>
          <p:nvPr>
            <p:ph type="body" sz="quarter" idx="17" hasCustomPrompt="1"/>
          </p:nvPr>
        </p:nvSpPr>
        <p:spPr>
          <a:xfrm>
            <a:off x="609599"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2">
            <a:extLst>
              <a:ext uri="{FF2B5EF4-FFF2-40B4-BE49-F238E27FC236}">
                <a16:creationId xmlns:a16="http://schemas.microsoft.com/office/drawing/2014/main" id="{802C8DAC-4B92-2B4F-9922-3B9D502515BD}"/>
              </a:ext>
            </a:extLst>
          </p:cNvPr>
          <p:cNvSpPr>
            <a:spLocks noGrp="1"/>
          </p:cNvSpPr>
          <p:nvPr>
            <p:ph type="body" sz="quarter" idx="11" hasCustomPrompt="1"/>
          </p:nvPr>
        </p:nvSpPr>
        <p:spPr>
          <a:xfrm>
            <a:off x="6341072" y="320656"/>
            <a:ext cx="2664616" cy="1381467"/>
          </a:xfrm>
        </p:spPr>
        <p:txBody>
          <a:bodyPr>
            <a:normAutofit/>
          </a:bodyPr>
          <a:lstStyle>
            <a:lvl1pPr marL="0" indent="0" algn="l">
              <a:buNone/>
              <a:defRPr sz="1333" baseline="0">
                <a:solidFill>
                  <a:srgbClr val="000000"/>
                </a:solidFill>
              </a:defRPr>
            </a:lvl1pPr>
          </a:lstStyle>
          <a:p>
            <a:pPr lvl="0"/>
            <a:r>
              <a:rPr lang="nb-NO" dirty="0"/>
              <a:t>Husk fotokreditering! Foto i mal: Hege Husby Talsnes</a:t>
            </a:r>
          </a:p>
        </p:txBody>
      </p:sp>
    </p:spTree>
    <p:extLst>
      <p:ext uri="{BB962C8B-B14F-4D97-AF65-F5344CB8AC3E}">
        <p14:creationId xmlns:p14="http://schemas.microsoft.com/office/powerpoint/2010/main" val="4051753839"/>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fjellgrå)">
    <p:bg>
      <p:bgPr>
        <a:solidFill>
          <a:schemeClr val="tx2"/>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D5F87690-390A-AD45-93D0-DFB68C6A3FDD}"/>
              </a:ext>
            </a:extLst>
          </p:cNvPr>
          <p:cNvPicPr>
            <a:picLocks noChangeAspect="1"/>
          </p:cNvPicPr>
          <p:nvPr userDrawn="1"/>
        </p:nvPicPr>
        <p:blipFill rotWithShape="1">
          <a:blip r:embed="rId2"/>
          <a:srcRect t="5977" b="9644"/>
          <a:stretch/>
        </p:blipFill>
        <p:spPr>
          <a:xfrm>
            <a:off x="-12875" y="-1"/>
            <a:ext cx="6096763" cy="6858001"/>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2" y="2"/>
            <a:ext cx="6095999" cy="6857999"/>
          </a:xfrm>
        </p:spPr>
        <p:txBody>
          <a:bodyPr anchor="ctr"/>
          <a:lstStyle>
            <a:lvl1pPr marL="0" indent="0" algn="ctr">
              <a:buFontTx/>
              <a:buNone/>
              <a:defRPr>
                <a:solidFill>
                  <a:schemeClr val="bg1"/>
                </a:solidFill>
              </a:defRPr>
            </a:lvl1pPr>
          </a:lstStyle>
          <a:p>
            <a:r>
              <a:rPr lang="nb-NO" dirty="0"/>
              <a:t>Sett inn           bilde her</a:t>
            </a:r>
          </a:p>
        </p:txBody>
      </p:sp>
      <p:sp>
        <p:nvSpPr>
          <p:cNvPr id="12" name="Plassholder for tekst 2">
            <a:extLst>
              <a:ext uri="{FF2B5EF4-FFF2-40B4-BE49-F238E27FC236}">
                <a16:creationId xmlns:a16="http://schemas.microsoft.com/office/drawing/2014/main" id="{5ABE787D-948A-4CFA-9E63-927ACBC31FBF}"/>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chemeClr val="bg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A3229946-0CFE-4083-829B-CF635B90E56B}"/>
              </a:ext>
            </a:extLst>
          </p:cNvPr>
          <p:cNvSpPr>
            <a:spLocks noGrp="1"/>
          </p:cNvSpPr>
          <p:nvPr>
            <p:ph type="body" sz="quarter" idx="17"/>
          </p:nvPr>
        </p:nvSpPr>
        <p:spPr>
          <a:xfrm>
            <a:off x="6659781" y="3037985"/>
            <a:ext cx="5206632" cy="29838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2">
            <a:extLst>
              <a:ext uri="{FF2B5EF4-FFF2-40B4-BE49-F238E27FC236}">
                <a16:creationId xmlns:a16="http://schemas.microsoft.com/office/drawing/2014/main" id="{9F53EC2D-46B1-A045-AF33-FC34D7E0D256}"/>
              </a:ext>
            </a:extLst>
          </p:cNvPr>
          <p:cNvSpPr>
            <a:spLocks noGrp="1"/>
          </p:cNvSpPr>
          <p:nvPr>
            <p:ph type="body" sz="quarter" idx="11" hasCustomPrompt="1"/>
          </p:nvPr>
        </p:nvSpPr>
        <p:spPr>
          <a:xfrm>
            <a:off x="392449" y="320656"/>
            <a:ext cx="2686975" cy="1381467"/>
          </a:xfrm>
        </p:spPr>
        <p:txBody>
          <a:bodyPr>
            <a:normAutofit/>
          </a:bodyPr>
          <a:lstStyle>
            <a:lvl1pPr marL="0" indent="0" algn="l">
              <a:buNone/>
              <a:defRPr sz="1333" baseline="0">
                <a:solidFill>
                  <a:srgbClr val="000000"/>
                </a:solidFill>
              </a:defRPr>
            </a:lvl1pPr>
          </a:lstStyle>
          <a:p>
            <a:pPr lvl="0"/>
            <a:r>
              <a:rPr lang="nb-NO" dirty="0"/>
              <a:t>Husk fotokreditering! Foto i mal: Hege Husby Talsnes</a:t>
            </a:r>
          </a:p>
        </p:txBody>
      </p:sp>
    </p:spTree>
    <p:extLst>
      <p:ext uri="{BB962C8B-B14F-4D97-AF65-F5344CB8AC3E}">
        <p14:creationId xmlns:p14="http://schemas.microsoft.com/office/powerpoint/2010/main" val="1924544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mosegrønn)">
    <p:bg>
      <p:bgRef idx="1001">
        <a:schemeClr val="bg2"/>
      </p:bgRef>
    </p:bg>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6096000" cy="6858000"/>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1" y="2"/>
            <a:ext cx="6095999" cy="6857999"/>
          </a:xfrm>
        </p:spPr>
        <p:txBody>
          <a:bodyPr anchor="ctr"/>
          <a:lstStyle>
            <a:lvl1pPr marL="0" indent="0" algn="ctr">
              <a:buFontTx/>
              <a:buNone/>
              <a:defRPr>
                <a:solidFill>
                  <a:schemeClr val="bg1"/>
                </a:solidFill>
              </a:defRPr>
            </a:lvl1pPr>
          </a:lstStyle>
          <a:p>
            <a:r>
              <a:rPr lang="nb-NO" dirty="0"/>
              <a:t>Sett inn           bilde her</a:t>
            </a:r>
          </a:p>
        </p:txBody>
      </p:sp>
      <p:sp>
        <p:nvSpPr>
          <p:cNvPr id="12" name="Plassholder for tekst 2">
            <a:extLst>
              <a:ext uri="{FF2B5EF4-FFF2-40B4-BE49-F238E27FC236}">
                <a16:creationId xmlns:a16="http://schemas.microsoft.com/office/drawing/2014/main" id="{5ABE787D-948A-4CFA-9E63-927ACBC31FBF}"/>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rgbClr val="000000"/>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809F9F51-E879-4FDA-9104-93252CAC3496}"/>
              </a:ext>
            </a:extLst>
          </p:cNvPr>
          <p:cNvSpPr>
            <a:spLocks noGrp="1"/>
          </p:cNvSpPr>
          <p:nvPr>
            <p:ph type="body" sz="quarter" idx="17"/>
          </p:nvPr>
        </p:nvSpPr>
        <p:spPr>
          <a:xfrm>
            <a:off x="6659781" y="3037985"/>
            <a:ext cx="5206632" cy="2983875"/>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Plassholder for tekst 2">
            <a:extLst>
              <a:ext uri="{FF2B5EF4-FFF2-40B4-BE49-F238E27FC236}">
                <a16:creationId xmlns:a16="http://schemas.microsoft.com/office/drawing/2014/main" id="{C25FD0FE-786C-B14B-8657-C74806D79974}"/>
              </a:ext>
            </a:extLst>
          </p:cNvPr>
          <p:cNvSpPr>
            <a:spLocks noGrp="1"/>
          </p:cNvSpPr>
          <p:nvPr>
            <p:ph type="body" sz="quarter" idx="11" hasCustomPrompt="1"/>
          </p:nvPr>
        </p:nvSpPr>
        <p:spPr>
          <a:xfrm>
            <a:off x="392450" y="320656"/>
            <a:ext cx="2107423"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773784069"/>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Bilde med tittel og tekst (fjordblå)">
    <p:bg>
      <p:bgPr>
        <a:solidFill>
          <a:schemeClr val="accent6"/>
        </a:solidFill>
        <a:effectLst/>
      </p:bgPr>
    </p:bg>
    <p:spTree>
      <p:nvGrpSpPr>
        <p:cNvPr id="1" name=""/>
        <p:cNvGrpSpPr/>
        <p:nvPr/>
      </p:nvGrpSpPr>
      <p:grpSpPr>
        <a:xfrm>
          <a:off x="0" y="0"/>
          <a:ext cx="0" cy="0"/>
          <a:chOff x="0" y="0"/>
          <a:chExt cx="0" cy="0"/>
        </a:xfrm>
      </p:grpSpPr>
      <p:pic>
        <p:nvPicPr>
          <p:cNvPr id="7"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6096000" cy="6858000"/>
          </a:xfrm>
          <a:prstGeom prst="rect">
            <a:avLst/>
          </a:prstGeom>
        </p:spPr>
      </p:pic>
      <p:sp>
        <p:nvSpPr>
          <p:cNvPr id="9" name="Tittel 1"/>
          <p:cNvSpPr>
            <a:spLocks noGrp="1"/>
          </p:cNvSpPr>
          <p:nvPr>
            <p:ph type="title"/>
          </p:nvPr>
        </p:nvSpPr>
        <p:spPr>
          <a:xfrm>
            <a:off x="6660107" y="1920001"/>
            <a:ext cx="5206632" cy="1117985"/>
          </a:xfrm>
        </p:spPr>
        <p:txBody>
          <a:bodyPr anchor="t">
            <a:normAutofit/>
          </a:bodyPr>
          <a:lstStyle>
            <a:lvl1pPr>
              <a:defRPr sz="3200" b="1">
                <a:solidFill>
                  <a:schemeClr val="tx1"/>
                </a:solidFill>
              </a:defRPr>
            </a:lvl1pPr>
          </a:lstStyle>
          <a:p>
            <a:r>
              <a:rPr lang="nb-NO"/>
              <a:t>Klikk for å redigere tittelstil</a:t>
            </a:r>
            <a:endParaRPr lang="nb-NO" dirty="0"/>
          </a:p>
        </p:txBody>
      </p:sp>
      <p:sp>
        <p:nvSpPr>
          <p:cNvPr id="10" name="Picture Placeholder 5"/>
          <p:cNvSpPr>
            <a:spLocks noGrp="1"/>
          </p:cNvSpPr>
          <p:nvPr>
            <p:ph type="pic" sz="quarter" idx="10" hasCustomPrompt="1"/>
          </p:nvPr>
        </p:nvSpPr>
        <p:spPr>
          <a:xfrm>
            <a:off x="1" y="2"/>
            <a:ext cx="6095999" cy="6857999"/>
          </a:xfrm>
          <a:ln>
            <a:noFill/>
          </a:ln>
        </p:spPr>
        <p:txBody>
          <a:bodyPr anchor="ctr"/>
          <a:lstStyle>
            <a:lvl1pPr marL="0" indent="0" algn="ctr">
              <a:buFontTx/>
              <a:buNone/>
              <a:defRPr>
                <a:solidFill>
                  <a:schemeClr val="tx1"/>
                </a:solidFill>
              </a:defRPr>
            </a:lvl1pPr>
          </a:lstStyle>
          <a:p>
            <a:r>
              <a:rPr lang="nb-NO" dirty="0"/>
              <a:t>Sett inn           bilde her</a:t>
            </a:r>
          </a:p>
        </p:txBody>
      </p:sp>
      <p:sp>
        <p:nvSpPr>
          <p:cNvPr id="13" name="Plassholder for tekst 2">
            <a:extLst>
              <a:ext uri="{FF2B5EF4-FFF2-40B4-BE49-F238E27FC236}">
                <a16:creationId xmlns:a16="http://schemas.microsoft.com/office/drawing/2014/main" id="{90E788C0-72F4-423A-8B55-C914B75C8981}"/>
              </a:ext>
            </a:extLst>
          </p:cNvPr>
          <p:cNvSpPr>
            <a:spLocks noGrp="1"/>
          </p:cNvSpPr>
          <p:nvPr>
            <p:ph type="body" sz="quarter" idx="15" hasCustomPrompt="1"/>
          </p:nvPr>
        </p:nvSpPr>
        <p:spPr>
          <a:xfrm rot="16200000">
            <a:off x="4369299" y="4689168"/>
            <a:ext cx="3820013" cy="303289"/>
          </a:xfrm>
        </p:spPr>
        <p:txBody>
          <a:bodyPr>
            <a:normAutofit/>
          </a:bodyPr>
          <a:lstStyle>
            <a:lvl1pPr marL="0" indent="0" algn="l">
              <a:buNone/>
              <a:defRPr sz="1067" baseline="0">
                <a:solidFill>
                  <a:schemeClr val="tx1"/>
                </a:solidFill>
              </a:defRPr>
            </a:lvl1pPr>
          </a:lstStyle>
          <a:p>
            <a:pPr lvl="0"/>
            <a:r>
              <a:rPr lang="nb-NO" dirty="0"/>
              <a:t>Foto: &lt;Legg inn fotokreditering her&gt;</a:t>
            </a:r>
          </a:p>
        </p:txBody>
      </p:sp>
      <p:sp>
        <p:nvSpPr>
          <p:cNvPr id="8" name="Plassholder for tekst 7">
            <a:extLst>
              <a:ext uri="{FF2B5EF4-FFF2-40B4-BE49-F238E27FC236}">
                <a16:creationId xmlns:a16="http://schemas.microsoft.com/office/drawing/2014/main" id="{07CD2D73-D933-4FDC-93AC-5BF6945C60E5}"/>
              </a:ext>
            </a:extLst>
          </p:cNvPr>
          <p:cNvSpPr>
            <a:spLocks noGrp="1"/>
          </p:cNvSpPr>
          <p:nvPr>
            <p:ph type="body" sz="quarter" idx="17"/>
          </p:nvPr>
        </p:nvSpPr>
        <p:spPr>
          <a:xfrm>
            <a:off x="6659781" y="3037985"/>
            <a:ext cx="5206632" cy="29838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2">
            <a:extLst>
              <a:ext uri="{FF2B5EF4-FFF2-40B4-BE49-F238E27FC236}">
                <a16:creationId xmlns:a16="http://schemas.microsoft.com/office/drawing/2014/main" id="{815ABF61-0C01-EF44-9218-7847B2820884}"/>
              </a:ext>
            </a:extLst>
          </p:cNvPr>
          <p:cNvSpPr>
            <a:spLocks noGrp="1"/>
          </p:cNvSpPr>
          <p:nvPr>
            <p:ph type="body" sz="quarter" idx="11" hasCustomPrompt="1"/>
          </p:nvPr>
        </p:nvSpPr>
        <p:spPr>
          <a:xfrm>
            <a:off x="392450" y="320656"/>
            <a:ext cx="2066441" cy="1381467"/>
          </a:xfrm>
        </p:spPr>
        <p:txBody>
          <a:bodyPr>
            <a:normAutofit/>
          </a:bodyPr>
          <a:lstStyle>
            <a:lvl1pPr marL="0" indent="0" algn="l">
              <a:buNone/>
              <a:defRPr sz="1333" baseline="0">
                <a:solidFill>
                  <a:srgbClr val="000000"/>
                </a:solidFill>
              </a:defRPr>
            </a:lvl1pPr>
          </a:lstStyle>
          <a:p>
            <a:pPr lvl="0"/>
            <a:r>
              <a:rPr lang="nb-NO" dirty="0"/>
              <a:t>Husk fotokreditering! Foto i mal: Øivind Haug</a:t>
            </a:r>
          </a:p>
        </p:txBody>
      </p:sp>
    </p:spTree>
    <p:extLst>
      <p:ext uri="{BB962C8B-B14F-4D97-AF65-F5344CB8AC3E}">
        <p14:creationId xmlns:p14="http://schemas.microsoft.com/office/powerpoint/2010/main" val="1862224443"/>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mosegrønn)">
    <p:bg>
      <p:bgRef idx="1001">
        <a:schemeClr val="bg2"/>
      </p:bgRef>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rgbClr val="000000"/>
                </a:solidFill>
              </a:defRPr>
            </a:lvl1pPr>
          </a:lstStyle>
          <a:p>
            <a:r>
              <a:rPr lang="nb-NO"/>
              <a:t>Klikk for å redigere tittelstil</a:t>
            </a:r>
            <a:endParaRPr lang="nb-NO" dirty="0"/>
          </a:p>
        </p:txBody>
      </p:sp>
      <p:sp>
        <p:nvSpPr>
          <p:cNvPr id="5" name="Plassholder for tekst 7">
            <a:extLst>
              <a:ext uri="{FF2B5EF4-FFF2-40B4-BE49-F238E27FC236}">
                <a16:creationId xmlns:a16="http://schemas.microsoft.com/office/drawing/2014/main" id="{C7DEB0AD-F5BA-45AB-93EE-FA2CE3F69616}"/>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544525513"/>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fjellgrå)">
    <p:bg>
      <p:bgPr>
        <a:solidFill>
          <a:schemeClr val="tx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7" name="Plassholder for tekst 7">
            <a:extLst>
              <a:ext uri="{FF2B5EF4-FFF2-40B4-BE49-F238E27FC236}">
                <a16:creationId xmlns:a16="http://schemas.microsoft.com/office/drawing/2014/main" id="{5032A65A-BB7A-4863-ACB0-FF94AF4DF4BA}"/>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1170765109"/>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tel og tekst i 2spalter (fjordblå)">
    <p:bg>
      <p:bgPr>
        <a:solidFill>
          <a:schemeClr val="accent6"/>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145" y="1137871"/>
            <a:ext cx="10403483" cy="1047487"/>
          </a:xfrm>
        </p:spPr>
        <p:txBody>
          <a:bodyPr anchor="t">
            <a:normAutofit/>
          </a:bodyPr>
          <a:lstStyle>
            <a:lvl1pPr>
              <a:defRPr sz="3200" b="1">
                <a:solidFill>
                  <a:schemeClr val="bg1"/>
                </a:solidFill>
              </a:defRPr>
            </a:lvl1pPr>
          </a:lstStyle>
          <a:p>
            <a:r>
              <a:rPr lang="nb-NO"/>
              <a:t>Klikk for å redigere tittelstil</a:t>
            </a:r>
            <a:endParaRPr lang="nb-NO" dirty="0"/>
          </a:p>
        </p:txBody>
      </p:sp>
      <p:sp>
        <p:nvSpPr>
          <p:cNvPr id="7" name="Plassholder for tekst 7">
            <a:extLst>
              <a:ext uri="{FF2B5EF4-FFF2-40B4-BE49-F238E27FC236}">
                <a16:creationId xmlns:a16="http://schemas.microsoft.com/office/drawing/2014/main" id="{AD5839A2-C491-424E-B057-E1DCCE8F48BF}"/>
              </a:ext>
            </a:extLst>
          </p:cNvPr>
          <p:cNvSpPr>
            <a:spLocks noGrp="1"/>
          </p:cNvSpPr>
          <p:nvPr>
            <p:ph type="body" sz="quarter" idx="17" hasCustomPrompt="1"/>
          </p:nvPr>
        </p:nvSpPr>
        <p:spPr>
          <a:xfrm>
            <a:off x="874145" y="2599429"/>
            <a:ext cx="10403484" cy="3547903"/>
          </a:xfrm>
        </p:spPr>
        <p:txBody>
          <a:bodyPr numCol="2" spcCol="86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legge til tekst.</a:t>
            </a:r>
            <a:br>
              <a:rPr lang="nb-NO" dirty="0"/>
            </a:br>
            <a:r>
              <a:rPr lang="nb-NO" dirty="0"/>
              <a:t>Malen inneholder flere sideoppsett. Trykk på pila under «Nytt lysbilde»-knappen for å velge. </a:t>
            </a:r>
          </a:p>
          <a:p>
            <a:pPr lvl="1"/>
            <a:r>
              <a:rPr lang="nb-NO" dirty="0"/>
              <a:t>Second level</a:t>
            </a:r>
          </a:p>
          <a:p>
            <a:pPr lvl="2"/>
            <a:r>
              <a:rPr lang="nb-NO" dirty="0"/>
              <a:t>Third level</a:t>
            </a:r>
          </a:p>
          <a:p>
            <a:pPr lvl="3"/>
            <a:r>
              <a:rPr lang="nb-NO" dirty="0"/>
              <a:t>Fourth level</a:t>
            </a:r>
          </a:p>
          <a:p>
            <a:pPr lvl="4"/>
            <a:r>
              <a:rPr lang="nb-NO" dirty="0"/>
              <a:t>Fifth level</a:t>
            </a:r>
          </a:p>
        </p:txBody>
      </p:sp>
    </p:spTree>
    <p:extLst>
      <p:ext uri="{BB962C8B-B14F-4D97-AF65-F5344CB8AC3E}">
        <p14:creationId xmlns:p14="http://schemas.microsoft.com/office/powerpoint/2010/main" val="3853290131"/>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tort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bilde 2"/>
          <p:cNvSpPr>
            <a:spLocks noGrp="1"/>
          </p:cNvSpPr>
          <p:nvPr>
            <p:ph type="pic" sz="quarter" idx="10" hasCustomPrompt="1"/>
          </p:nvPr>
        </p:nvSpPr>
        <p:spPr>
          <a:xfrm>
            <a:off x="-65547" y="0"/>
            <a:ext cx="12257548" cy="6858000"/>
          </a:xfrm>
          <a:blipFill>
            <a:blip r:embed="rId3"/>
            <a:stretch>
              <a:fillRect/>
            </a:stretch>
          </a:blipFill>
          <a:ln>
            <a:noFill/>
          </a:ln>
        </p:spPr>
        <p:txBody>
          <a:bodyPr anchor="ctr"/>
          <a:lstStyle>
            <a:lvl1pPr marL="0" indent="0" algn="ctr">
              <a:buFontTx/>
              <a:buNone/>
              <a:defRPr/>
            </a:lvl1pPr>
          </a:lstStyle>
          <a:p>
            <a:r>
              <a:rPr lang="nb-NO" dirty="0"/>
              <a:t>   ett inn            bilde her</a:t>
            </a:r>
          </a:p>
        </p:txBody>
      </p:sp>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112279728"/>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Stort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bilde 2"/>
          <p:cNvSpPr>
            <a:spLocks noGrp="1"/>
          </p:cNvSpPr>
          <p:nvPr>
            <p:ph type="pic" sz="quarter" idx="10" hasCustomPrompt="1"/>
          </p:nvPr>
        </p:nvSpPr>
        <p:spPr>
          <a:xfrm>
            <a:off x="-65547" y="0"/>
            <a:ext cx="12257548" cy="6858000"/>
          </a:xfrm>
          <a:blipFill>
            <a:blip r:embed="rId3"/>
            <a:stretch>
              <a:fillRect/>
            </a:stretch>
          </a:blipFill>
          <a:ln>
            <a:noFill/>
          </a:ln>
        </p:spPr>
        <p:txBody>
          <a:bodyPr anchor="ctr"/>
          <a:lstStyle>
            <a:lvl1pPr marL="0" indent="0" algn="ctr">
              <a:buFontTx/>
              <a:buNone/>
              <a:defRPr/>
            </a:lvl1pPr>
          </a:lstStyle>
          <a:p>
            <a:r>
              <a:rPr lang="nb-NO" dirty="0"/>
              <a:t>   ett inn            bilde her</a:t>
            </a:r>
          </a:p>
        </p:txBody>
      </p:sp>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749996707"/>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_Stort bil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2403900257"/>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3_Stort bild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2546696903"/>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4_Stort bil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1290684766"/>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5_Stort bil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366999265"/>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6_Stort bil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Plassholder for tekst 2">
            <a:extLst>
              <a:ext uri="{FF2B5EF4-FFF2-40B4-BE49-F238E27FC236}">
                <a16:creationId xmlns:a16="http://schemas.microsoft.com/office/drawing/2014/main" id="{64412AB7-E834-4FD3-A331-63978991521F}"/>
              </a:ext>
            </a:extLst>
          </p:cNvPr>
          <p:cNvSpPr>
            <a:spLocks noGrp="1"/>
          </p:cNvSpPr>
          <p:nvPr>
            <p:ph type="body" sz="quarter" idx="15" hasCustomPrompt="1"/>
          </p:nvPr>
        </p:nvSpPr>
        <p:spPr>
          <a:xfrm rot="16200000">
            <a:off x="10757282" y="1163586"/>
            <a:ext cx="2491121" cy="378316"/>
          </a:xfrm>
        </p:spPr>
        <p:txBody>
          <a:bodyPr>
            <a:normAutofit/>
          </a:bodyPr>
          <a:lstStyle>
            <a:lvl1pPr marL="0" indent="0" algn="r">
              <a:buNone/>
              <a:defRPr sz="1067" baseline="0">
                <a:solidFill>
                  <a:schemeClr val="bg1"/>
                </a:solidFill>
              </a:defRPr>
            </a:lvl1pPr>
          </a:lstStyle>
          <a:p>
            <a:pPr lvl="0"/>
            <a:r>
              <a:rPr lang="nb-NO" dirty="0"/>
              <a:t>Foto: &lt;Legg inn fotokreditering her&gt;</a:t>
            </a:r>
          </a:p>
        </p:txBody>
      </p:sp>
    </p:spTree>
    <p:extLst>
      <p:ext uri="{BB962C8B-B14F-4D97-AF65-F5344CB8AC3E}">
        <p14:creationId xmlns:p14="http://schemas.microsoft.com/office/powerpoint/2010/main" val="969215967"/>
      </p:ext>
    </p:extLst>
  </p:cSld>
  <p:clrMapOvr>
    <a:masterClrMapping/>
  </p:clrMapOvr>
  <p:extLst>
    <p:ext uri="{DCECCB84-F9BA-43D5-87BE-67443E8EF086}">
      <p15:sldGuideLst xmlns:p15="http://schemas.microsoft.com/office/powerpoint/2012/main">
        <p15:guide id="1" orient="horz" pos="894">
          <p15:clr>
            <a:srgbClr val="FBAE40"/>
          </p15:clr>
        </p15:guide>
        <p15:guide id="2" orient="horz" pos="327">
          <p15:clr>
            <a:srgbClr val="FBAE40"/>
          </p15:clr>
        </p15:guide>
        <p15:guide id="3" pos="363">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 bilde">
    <p:bg>
      <p:bgPr>
        <a:solidFill>
          <a:schemeClr val="bg1"/>
        </a:solidFill>
        <a:effectLst/>
      </p:bgPr>
    </p:bg>
    <p:spTree>
      <p:nvGrpSpPr>
        <p:cNvPr id="1" name=""/>
        <p:cNvGrpSpPr/>
        <p:nvPr/>
      </p:nvGrpSpPr>
      <p:grpSpPr>
        <a:xfrm>
          <a:off x="0" y="0"/>
          <a:ext cx="0" cy="0"/>
          <a:chOff x="0" y="0"/>
          <a:chExt cx="0" cy="0"/>
        </a:xfrm>
      </p:grpSpPr>
      <p:sp>
        <p:nvSpPr>
          <p:cNvPr id="5" name="Picture Placeholder 5"/>
          <p:cNvSpPr>
            <a:spLocks noGrp="1"/>
          </p:cNvSpPr>
          <p:nvPr>
            <p:ph type="pic" sz="quarter" idx="14" hasCustomPrompt="1"/>
          </p:nvPr>
        </p:nvSpPr>
        <p:spPr>
          <a:xfrm>
            <a:off x="429600" y="423621"/>
            <a:ext cx="113328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3" name="Plassholder for tekst 2"/>
          <p:cNvSpPr>
            <a:spLocks noGrp="1"/>
          </p:cNvSpPr>
          <p:nvPr>
            <p:ph type="body" sz="quarter" idx="15" hasCustomPrompt="1"/>
          </p:nvPr>
        </p:nvSpPr>
        <p:spPr>
          <a:xfrm>
            <a:off x="429600" y="6309001"/>
            <a:ext cx="11332800" cy="548999"/>
          </a:xfrm>
        </p:spPr>
        <p:txBody>
          <a:bodyPr>
            <a:normAutofit/>
          </a:bodyPr>
          <a:lstStyle>
            <a:lvl1pPr marL="0" indent="0">
              <a:buNone/>
              <a:defRPr sz="1067" baseline="0">
                <a:solidFill>
                  <a:srgbClr val="000000"/>
                </a:solidFill>
              </a:defRPr>
            </a:lvl1pPr>
          </a:lstStyle>
          <a:p>
            <a:pPr lvl="0"/>
            <a:r>
              <a:rPr lang="nb-NO" dirty="0"/>
              <a:t>Foto: Fotografens navn</a:t>
            </a:r>
          </a:p>
        </p:txBody>
      </p:sp>
    </p:spTree>
    <p:extLst>
      <p:ext uri="{BB962C8B-B14F-4D97-AF65-F5344CB8AC3E}">
        <p14:creationId xmlns:p14="http://schemas.microsoft.com/office/powerpoint/2010/main" val="39035274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2 bilder oppsett 1">
    <p:bg>
      <p:bgPr>
        <a:solidFill>
          <a:schemeClr val="bg1"/>
        </a:solidFill>
        <a:effectLst/>
      </p:bgPr>
    </p:bg>
    <p:spTree>
      <p:nvGrpSpPr>
        <p:cNvPr id="1" name=""/>
        <p:cNvGrpSpPr/>
        <p:nvPr/>
      </p:nvGrpSpPr>
      <p:grpSpPr>
        <a:xfrm>
          <a:off x="0" y="0"/>
          <a:ext cx="0" cy="0"/>
          <a:chOff x="0" y="0"/>
          <a:chExt cx="0" cy="0"/>
        </a:xfrm>
      </p:grpSpPr>
      <p:sp>
        <p:nvSpPr>
          <p:cNvPr id="6" name="Plassholder for tekst 2"/>
          <p:cNvSpPr>
            <a:spLocks noGrp="1"/>
          </p:cNvSpPr>
          <p:nvPr>
            <p:ph type="body" sz="quarter" idx="15" hasCustomPrompt="1"/>
          </p:nvPr>
        </p:nvSpPr>
        <p:spPr>
          <a:xfrm>
            <a:off x="429600" y="6309000"/>
            <a:ext cx="5546400" cy="549000"/>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3" name="Plassholder for tekst 2"/>
          <p:cNvSpPr>
            <a:spLocks noGrp="1"/>
          </p:cNvSpPr>
          <p:nvPr>
            <p:ph type="body" sz="quarter" idx="17" hasCustomPrompt="1"/>
          </p:nvPr>
        </p:nvSpPr>
        <p:spPr>
          <a:xfrm>
            <a:off x="6216000" y="6309000"/>
            <a:ext cx="5546400" cy="549000"/>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7" name="Picture Placeholder 5"/>
          <p:cNvSpPr>
            <a:spLocks noGrp="1"/>
          </p:cNvSpPr>
          <p:nvPr>
            <p:ph type="pic" sz="quarter" idx="18" hasCustomPrompt="1"/>
          </p:nvPr>
        </p:nvSpPr>
        <p:spPr>
          <a:xfrm>
            <a:off x="429600" y="423621"/>
            <a:ext cx="5546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8" name="Picture Placeholder 5"/>
          <p:cNvSpPr>
            <a:spLocks noGrp="1"/>
          </p:cNvSpPr>
          <p:nvPr>
            <p:ph type="pic" sz="quarter" idx="19" hasCustomPrompt="1"/>
          </p:nvPr>
        </p:nvSpPr>
        <p:spPr>
          <a:xfrm>
            <a:off x="6216000" y="423619"/>
            <a:ext cx="5546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23593533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 bilder oppsett 2">
    <p:bg>
      <p:bgPr>
        <a:solidFill>
          <a:schemeClr val="bg1"/>
        </a:solidFill>
        <a:effectLst/>
      </p:bgPr>
    </p:bg>
    <p:spTree>
      <p:nvGrpSpPr>
        <p:cNvPr id="1" name=""/>
        <p:cNvGrpSpPr/>
        <p:nvPr/>
      </p:nvGrpSpPr>
      <p:grpSpPr>
        <a:xfrm>
          <a:off x="0" y="0"/>
          <a:ext cx="0" cy="0"/>
          <a:chOff x="0" y="0"/>
          <a:chExt cx="0" cy="0"/>
        </a:xfrm>
      </p:grpSpPr>
      <p:sp>
        <p:nvSpPr>
          <p:cNvPr id="4" name="Plassholder for tekst 2"/>
          <p:cNvSpPr>
            <a:spLocks noGrp="1"/>
          </p:cNvSpPr>
          <p:nvPr>
            <p:ph type="body" sz="quarter" idx="16" hasCustomPrompt="1"/>
          </p:nvPr>
        </p:nvSpPr>
        <p:spPr>
          <a:xfrm>
            <a:off x="429600" y="6309001"/>
            <a:ext cx="7538400" cy="548999"/>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6" name="Plassholder for tekst 2"/>
          <p:cNvSpPr>
            <a:spLocks noGrp="1"/>
          </p:cNvSpPr>
          <p:nvPr>
            <p:ph type="body" sz="quarter" idx="17" hasCustomPrompt="1"/>
          </p:nvPr>
        </p:nvSpPr>
        <p:spPr>
          <a:xfrm>
            <a:off x="8208000" y="6309001"/>
            <a:ext cx="3554400" cy="548999"/>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7" name="Picture Placeholder 5"/>
          <p:cNvSpPr>
            <a:spLocks noGrp="1"/>
          </p:cNvSpPr>
          <p:nvPr>
            <p:ph type="pic" sz="quarter" idx="18" hasCustomPrompt="1"/>
          </p:nvPr>
        </p:nvSpPr>
        <p:spPr>
          <a:xfrm>
            <a:off x="429600" y="423621"/>
            <a:ext cx="7538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8" name="Picture Placeholder 5"/>
          <p:cNvSpPr>
            <a:spLocks noGrp="1"/>
          </p:cNvSpPr>
          <p:nvPr>
            <p:ph type="pic" sz="quarter" idx="19" hasCustomPrompt="1"/>
          </p:nvPr>
        </p:nvSpPr>
        <p:spPr>
          <a:xfrm>
            <a:off x="8208000" y="423621"/>
            <a:ext cx="3554400" cy="5885380"/>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8738379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 bilder oppsett 1">
    <p:bg>
      <p:bgPr>
        <a:solidFill>
          <a:schemeClr val="bg1"/>
        </a:solidFill>
        <a:effectLst/>
      </p:bgPr>
    </p:bg>
    <p:spTree>
      <p:nvGrpSpPr>
        <p:cNvPr id="1" name=""/>
        <p:cNvGrpSpPr/>
        <p:nvPr/>
      </p:nvGrpSpPr>
      <p:grpSpPr>
        <a:xfrm>
          <a:off x="0" y="0"/>
          <a:ext cx="0" cy="0"/>
          <a:chOff x="0" y="0"/>
          <a:chExt cx="0" cy="0"/>
        </a:xfrm>
      </p:grpSpPr>
      <p:sp>
        <p:nvSpPr>
          <p:cNvPr id="6" name="Plassholder for tekst 2"/>
          <p:cNvSpPr>
            <a:spLocks noGrp="1"/>
          </p:cNvSpPr>
          <p:nvPr>
            <p:ph type="body" sz="quarter" idx="18" hasCustomPrompt="1"/>
          </p:nvPr>
        </p:nvSpPr>
        <p:spPr>
          <a:xfrm>
            <a:off x="429600" y="6199323"/>
            <a:ext cx="7538400" cy="658676"/>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8" name="Plassholder for tekst 2"/>
          <p:cNvSpPr>
            <a:spLocks noGrp="1"/>
          </p:cNvSpPr>
          <p:nvPr>
            <p:ph type="body" sz="quarter" idx="19" hasCustomPrompt="1"/>
          </p:nvPr>
        </p:nvSpPr>
        <p:spPr>
          <a:xfrm>
            <a:off x="8208000" y="6199323"/>
            <a:ext cx="3554400" cy="658676"/>
          </a:xfrm>
        </p:spPr>
        <p:txBody>
          <a:bodyPr>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aseline="0">
                <a:solidFill>
                  <a:srgbClr val="000000"/>
                </a:solidFill>
              </a:defRPr>
            </a:lvl1pPr>
          </a:lstStyle>
          <a:p>
            <a:pPr lvl="0"/>
            <a:r>
              <a:rPr lang="nb-NO" dirty="0"/>
              <a:t>Foto over: Fotografens navn</a:t>
            </a:r>
          </a:p>
          <a:p>
            <a:pPr marL="0" marR="0" lvl="0" indent="0" algn="l" defTabSz="609585" rtl="0" eaLnBrk="1" fontAlgn="auto" latinLnBrk="0" hangingPunct="1">
              <a:lnSpc>
                <a:spcPct val="100000"/>
              </a:lnSpc>
              <a:spcBef>
                <a:spcPct val="20000"/>
              </a:spcBef>
              <a:spcAft>
                <a:spcPts val="0"/>
              </a:spcAft>
              <a:buClrTx/>
              <a:buSzTx/>
              <a:buFont typeface="Arial"/>
              <a:buNone/>
              <a:tabLst/>
              <a:defRPr/>
            </a:pPr>
            <a:r>
              <a:rPr lang="nb-NO" dirty="0"/>
              <a:t>Foto under: Fotografens navn</a:t>
            </a:r>
          </a:p>
          <a:p>
            <a:pPr lvl="0"/>
            <a:endParaRPr lang="nb-NO" dirty="0"/>
          </a:p>
        </p:txBody>
      </p:sp>
      <p:sp>
        <p:nvSpPr>
          <p:cNvPr id="9" name="Picture Placeholder 5"/>
          <p:cNvSpPr>
            <a:spLocks noGrp="1"/>
          </p:cNvSpPr>
          <p:nvPr>
            <p:ph type="pic" sz="quarter" idx="20" hasCustomPrompt="1"/>
          </p:nvPr>
        </p:nvSpPr>
        <p:spPr>
          <a:xfrm>
            <a:off x="429600" y="423622"/>
            <a:ext cx="7538400" cy="5775701"/>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0" name="Picture Placeholder 5"/>
          <p:cNvSpPr>
            <a:spLocks noGrp="1"/>
          </p:cNvSpPr>
          <p:nvPr>
            <p:ph type="pic" sz="quarter" idx="21" hasCustomPrompt="1"/>
          </p:nvPr>
        </p:nvSpPr>
        <p:spPr>
          <a:xfrm>
            <a:off x="8208000" y="423619"/>
            <a:ext cx="3554400" cy="3254644"/>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1" name="Picture Placeholder 5"/>
          <p:cNvSpPr>
            <a:spLocks noGrp="1"/>
          </p:cNvSpPr>
          <p:nvPr>
            <p:ph type="pic" sz="quarter" idx="22" hasCustomPrompt="1"/>
          </p:nvPr>
        </p:nvSpPr>
        <p:spPr>
          <a:xfrm>
            <a:off x="8208000" y="3957233"/>
            <a:ext cx="3554400" cy="224208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16194244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 bilder oppsett 2">
    <p:bg>
      <p:bgPr>
        <a:solidFill>
          <a:schemeClr val="bg1"/>
        </a:solidFill>
        <a:effectLst/>
      </p:bgPr>
    </p:bg>
    <p:spTree>
      <p:nvGrpSpPr>
        <p:cNvPr id="1" name=""/>
        <p:cNvGrpSpPr/>
        <p:nvPr/>
      </p:nvGrpSpPr>
      <p:grpSpPr>
        <a:xfrm>
          <a:off x="0" y="0"/>
          <a:ext cx="0" cy="0"/>
          <a:chOff x="0" y="0"/>
          <a:chExt cx="0" cy="0"/>
        </a:xfrm>
      </p:grpSpPr>
      <p:sp>
        <p:nvSpPr>
          <p:cNvPr id="7" name="Plassholder for tekst 2"/>
          <p:cNvSpPr>
            <a:spLocks noGrp="1"/>
          </p:cNvSpPr>
          <p:nvPr>
            <p:ph type="body" sz="quarter" idx="18" hasCustomPrompt="1"/>
          </p:nvPr>
        </p:nvSpPr>
        <p:spPr>
          <a:xfrm>
            <a:off x="429600"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8" name="Plassholder for tekst 2"/>
          <p:cNvSpPr>
            <a:spLocks noGrp="1"/>
          </p:cNvSpPr>
          <p:nvPr>
            <p:ph type="body" sz="quarter" idx="19" hasCustomPrompt="1"/>
          </p:nvPr>
        </p:nvSpPr>
        <p:spPr>
          <a:xfrm>
            <a:off x="8202861"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9" name="Plassholder for tekst 2"/>
          <p:cNvSpPr>
            <a:spLocks noGrp="1"/>
          </p:cNvSpPr>
          <p:nvPr>
            <p:ph type="body" sz="quarter" idx="20" hasCustomPrompt="1"/>
          </p:nvPr>
        </p:nvSpPr>
        <p:spPr>
          <a:xfrm>
            <a:off x="4321397" y="5850195"/>
            <a:ext cx="3554400" cy="1007804"/>
          </a:xfrm>
        </p:spPr>
        <p:txBody>
          <a:bodyPr>
            <a:normAutofit/>
          </a:bodyPr>
          <a:lstStyle>
            <a:lvl1pPr marL="0" indent="0">
              <a:buNone/>
              <a:defRPr sz="1067" baseline="0">
                <a:solidFill>
                  <a:srgbClr val="000000"/>
                </a:solidFill>
              </a:defRPr>
            </a:lvl1pPr>
          </a:lstStyle>
          <a:p>
            <a:pPr lvl="0"/>
            <a:r>
              <a:rPr lang="nb-NO" dirty="0"/>
              <a:t>Foto: Fotografens navn</a:t>
            </a:r>
          </a:p>
        </p:txBody>
      </p:sp>
      <p:sp>
        <p:nvSpPr>
          <p:cNvPr id="10" name="Picture Placeholder 5"/>
          <p:cNvSpPr>
            <a:spLocks noGrp="1"/>
          </p:cNvSpPr>
          <p:nvPr>
            <p:ph type="pic" sz="quarter" idx="14" hasCustomPrompt="1"/>
          </p:nvPr>
        </p:nvSpPr>
        <p:spPr>
          <a:xfrm>
            <a:off x="429600"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1" name="Picture Placeholder 5"/>
          <p:cNvSpPr>
            <a:spLocks noGrp="1"/>
          </p:cNvSpPr>
          <p:nvPr>
            <p:ph type="pic" sz="quarter" idx="21" hasCustomPrompt="1"/>
          </p:nvPr>
        </p:nvSpPr>
        <p:spPr>
          <a:xfrm>
            <a:off x="4321397"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
        <p:nvSpPr>
          <p:cNvPr id="14" name="Picture Placeholder 5"/>
          <p:cNvSpPr>
            <a:spLocks noGrp="1"/>
          </p:cNvSpPr>
          <p:nvPr>
            <p:ph type="pic" sz="quarter" idx="22" hasCustomPrompt="1"/>
          </p:nvPr>
        </p:nvSpPr>
        <p:spPr>
          <a:xfrm>
            <a:off x="8202861" y="882427"/>
            <a:ext cx="3554400" cy="4967768"/>
          </a:xfrm>
          <a:noFill/>
          <a:ln w="190500">
            <a:noFill/>
            <a:miter lim="800000"/>
          </a:ln>
        </p:spPr>
        <p:txBody>
          <a:bodyPr anchor="ctr"/>
          <a:lstStyle>
            <a:lvl1pPr marL="0" indent="0" algn="ctr">
              <a:buFontTx/>
              <a:buNone/>
              <a:defRPr>
                <a:solidFill>
                  <a:schemeClr val="bg1">
                    <a:lumMod val="50000"/>
                  </a:schemeClr>
                </a:solidFill>
              </a:defRPr>
            </a:lvl1pPr>
          </a:lstStyle>
          <a:p>
            <a:r>
              <a:rPr lang="nb-NO" dirty="0"/>
              <a:t>Sett inn           bilde her</a:t>
            </a:r>
          </a:p>
        </p:txBody>
      </p:sp>
    </p:spTree>
    <p:extLst>
      <p:ext uri="{BB962C8B-B14F-4D97-AF65-F5344CB8AC3E}">
        <p14:creationId xmlns:p14="http://schemas.microsoft.com/office/powerpoint/2010/main" val="42930793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Kart_Nasjonalparker, besøkssenter, nasjonalparklandsbyer">
    <p:bg>
      <p:bgPr>
        <a:solidFill>
          <a:schemeClr val="tx2"/>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C0983C3-7ED9-5F45-AAA2-CED1A10AA50D}"/>
              </a:ext>
            </a:extLst>
          </p:cNvPr>
          <p:cNvPicPr>
            <a:picLocks noChangeAspect="1"/>
          </p:cNvPicPr>
          <p:nvPr userDrawn="1"/>
        </p:nvPicPr>
        <p:blipFill>
          <a:blip r:embed="rId2"/>
          <a:srcRect/>
          <a:stretch/>
        </p:blipFill>
        <p:spPr>
          <a:xfrm>
            <a:off x="4" y="565"/>
            <a:ext cx="12189984" cy="6856867"/>
          </a:xfrm>
          <a:prstGeom prst="rect">
            <a:avLst/>
          </a:prstGeom>
        </p:spPr>
      </p:pic>
    </p:spTree>
    <p:extLst>
      <p:ext uri="{BB962C8B-B14F-4D97-AF65-F5344CB8AC3E}">
        <p14:creationId xmlns:p14="http://schemas.microsoft.com/office/powerpoint/2010/main" val="3254202503"/>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Kart_Nasjonalparker">
    <p:bg>
      <p:bgPr>
        <a:solidFill>
          <a:schemeClr val="tx2"/>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C0983C3-7ED9-5F45-AAA2-CED1A10AA50D}"/>
              </a:ext>
            </a:extLst>
          </p:cNvPr>
          <p:cNvPicPr>
            <a:picLocks noChangeAspect="1"/>
          </p:cNvPicPr>
          <p:nvPr userDrawn="1"/>
        </p:nvPicPr>
        <p:blipFill>
          <a:blip r:embed="rId2"/>
          <a:srcRect/>
          <a:stretch/>
        </p:blipFill>
        <p:spPr>
          <a:xfrm>
            <a:off x="3" y="565"/>
            <a:ext cx="12189987" cy="6856867"/>
          </a:xfrm>
          <a:prstGeom prst="rect">
            <a:avLst/>
          </a:prstGeom>
        </p:spPr>
      </p:pic>
    </p:spTree>
    <p:extLst>
      <p:ext uri="{BB962C8B-B14F-4D97-AF65-F5344CB8AC3E}">
        <p14:creationId xmlns:p14="http://schemas.microsoft.com/office/powerpoint/2010/main" val="2815201907"/>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Avslutnings slide (mosegrønn)">
    <p:bg>
      <p:bgRef idx="1001">
        <a:schemeClr val="bg2"/>
      </p:bgRef>
    </p:bg>
    <p:spTree>
      <p:nvGrpSpPr>
        <p:cNvPr id="1" name=""/>
        <p:cNvGrpSpPr/>
        <p:nvPr/>
      </p:nvGrpSpPr>
      <p:grpSpPr>
        <a:xfrm>
          <a:off x="0" y="0"/>
          <a:ext cx="0" cy="0"/>
          <a:chOff x="0" y="0"/>
          <a:chExt cx="0" cy="0"/>
        </a:xfrm>
      </p:grpSpPr>
      <p:pic>
        <p:nvPicPr>
          <p:cNvPr id="3" name="Bilde 2" descr="Et bilde som inneholder sort, mørke&#10;&#10;Automatisk generert beskrivelse">
            <a:extLst>
              <a:ext uri="{FF2B5EF4-FFF2-40B4-BE49-F238E27FC236}">
                <a16:creationId xmlns:a16="http://schemas.microsoft.com/office/drawing/2014/main" id="{C08E4543-DF2E-C390-2A5F-A55D08A848EB}"/>
              </a:ext>
            </a:extLst>
          </p:cNvPr>
          <p:cNvPicPr>
            <a:picLocks noChangeAspect="1"/>
          </p:cNvPicPr>
          <p:nvPr userDrawn="1"/>
        </p:nvPicPr>
        <p:blipFill>
          <a:blip r:embed="rId2"/>
          <a:stretch>
            <a:fillRect/>
          </a:stretch>
        </p:blipFill>
        <p:spPr>
          <a:xfrm>
            <a:off x="4618597" y="2061262"/>
            <a:ext cx="2591727" cy="3044509"/>
          </a:xfrm>
          <a:prstGeom prst="rect">
            <a:avLst/>
          </a:prstGeom>
        </p:spPr>
      </p:pic>
    </p:spTree>
    <p:extLst>
      <p:ext uri="{BB962C8B-B14F-4D97-AF65-F5344CB8AC3E}">
        <p14:creationId xmlns:p14="http://schemas.microsoft.com/office/powerpoint/2010/main" val="40677747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086">
          <p15:clr>
            <a:srgbClr val="FBAE40"/>
          </p15:clr>
        </p15:guide>
        <p15:guide id="2" orient="horz" pos="1053">
          <p15:clr>
            <a:srgbClr val="FBAE40"/>
          </p15:clr>
        </p15:guide>
        <p15:guide id="3" orient="horz" pos="2096">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Avslutnings slide (fjordblå)">
    <p:bg>
      <p:bgPr>
        <a:solidFill>
          <a:schemeClr val="accent6"/>
        </a:solidFill>
        <a:effectLst/>
      </p:bgPr>
    </p:bg>
    <p:spTree>
      <p:nvGrpSpPr>
        <p:cNvPr id="1" name=""/>
        <p:cNvGrpSpPr/>
        <p:nvPr/>
      </p:nvGrpSpPr>
      <p:grpSpPr>
        <a:xfrm>
          <a:off x="0" y="0"/>
          <a:ext cx="0" cy="0"/>
          <a:chOff x="0" y="0"/>
          <a:chExt cx="0" cy="0"/>
        </a:xfrm>
      </p:grpSpPr>
      <p:pic>
        <p:nvPicPr>
          <p:cNvPr id="2" name="Bilde 1" descr="Et bilde som inneholder tekst, Font, Grafikk, grafisk design&#10;&#10;Automatisk generert beskrivelse">
            <a:extLst>
              <a:ext uri="{FF2B5EF4-FFF2-40B4-BE49-F238E27FC236}">
                <a16:creationId xmlns:a16="http://schemas.microsoft.com/office/drawing/2014/main" id="{F2973FEB-120F-22FC-93C9-928EF5C22DA6}"/>
              </a:ext>
            </a:extLst>
          </p:cNvPr>
          <p:cNvPicPr>
            <a:picLocks noChangeAspect="1"/>
          </p:cNvPicPr>
          <p:nvPr userDrawn="1"/>
        </p:nvPicPr>
        <p:blipFill>
          <a:blip r:embed="rId2"/>
          <a:stretch>
            <a:fillRect/>
          </a:stretch>
        </p:blipFill>
        <p:spPr>
          <a:xfrm>
            <a:off x="4456913" y="1980563"/>
            <a:ext cx="2635423" cy="3095839"/>
          </a:xfrm>
          <a:prstGeom prst="rect">
            <a:avLst/>
          </a:prstGeom>
        </p:spPr>
      </p:pic>
    </p:spTree>
    <p:extLst>
      <p:ext uri="{BB962C8B-B14F-4D97-AF65-F5344CB8AC3E}">
        <p14:creationId xmlns:p14="http://schemas.microsoft.com/office/powerpoint/2010/main" val="7646015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Avslutnings slide (kveldsoransje)">
    <p:bg>
      <p:bgPr>
        <a:solidFill>
          <a:schemeClr val="accent4"/>
        </a:solidFill>
        <a:effectLst/>
      </p:bgPr>
    </p:bg>
    <p:spTree>
      <p:nvGrpSpPr>
        <p:cNvPr id="1" name=""/>
        <p:cNvGrpSpPr/>
        <p:nvPr/>
      </p:nvGrpSpPr>
      <p:grpSpPr>
        <a:xfrm>
          <a:off x="0" y="0"/>
          <a:ext cx="0" cy="0"/>
          <a:chOff x="0" y="0"/>
          <a:chExt cx="0" cy="0"/>
        </a:xfrm>
      </p:grpSpPr>
      <p:pic>
        <p:nvPicPr>
          <p:cNvPr id="3" name="Bilde 2" descr="Et bilde som inneholder sort, mørke&#10;&#10;Automatisk generert beskrivelse">
            <a:extLst>
              <a:ext uri="{FF2B5EF4-FFF2-40B4-BE49-F238E27FC236}">
                <a16:creationId xmlns:a16="http://schemas.microsoft.com/office/drawing/2014/main" id="{514A8C1F-7ACC-14C7-79A2-8666B633A1DB}"/>
              </a:ext>
            </a:extLst>
          </p:cNvPr>
          <p:cNvPicPr>
            <a:picLocks noChangeAspect="1"/>
          </p:cNvPicPr>
          <p:nvPr userDrawn="1"/>
        </p:nvPicPr>
        <p:blipFill>
          <a:blip r:embed="rId2"/>
          <a:stretch>
            <a:fillRect/>
          </a:stretch>
        </p:blipFill>
        <p:spPr>
          <a:xfrm>
            <a:off x="4618597" y="2061262"/>
            <a:ext cx="2591727" cy="3044509"/>
          </a:xfrm>
          <a:prstGeom prst="rect">
            <a:avLst/>
          </a:prstGeom>
        </p:spPr>
      </p:pic>
    </p:spTree>
    <p:extLst>
      <p:ext uri="{BB962C8B-B14F-4D97-AF65-F5344CB8AC3E}">
        <p14:creationId xmlns:p14="http://schemas.microsoft.com/office/powerpoint/2010/main" val="6903579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086">
          <p15:clr>
            <a:srgbClr val="FBAE40"/>
          </p15:clr>
        </p15:guide>
        <p15:guide id="2" orient="horz" pos="1053">
          <p15:clr>
            <a:srgbClr val="FBAE40"/>
          </p15:clr>
        </p15:guide>
        <p15:guide id="3" orient="horz" pos="209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4.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3.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12.png"/><Relationship Id="rId5" Type="http://schemas.openxmlformats.org/officeDocument/2006/relationships/slideLayout" Target="../slideLayouts/slideLayout42.xml"/><Relationship Id="rId10" Type="http://schemas.openxmlformats.org/officeDocument/2006/relationships/image" Target="../media/image11.png"/><Relationship Id="rId4" Type="http://schemas.openxmlformats.org/officeDocument/2006/relationships/slideLayout" Target="../slideLayouts/slideLayout4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theme" Target="../theme/theme4.xml"/><Relationship Id="rId1" Type="http://schemas.openxmlformats.org/officeDocument/2006/relationships/slideLayout" Target="../slideLayouts/slideLayout46.xml"/><Relationship Id="rId4" Type="http://schemas.openxmlformats.org/officeDocument/2006/relationships/image" Target="../media/image16.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theme" Target="../theme/theme5.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8" Type="http://schemas.openxmlformats.org/officeDocument/2006/relationships/slideLayout" Target="../slideLayouts/slideLayout54.xml"/><Relationship Id="rId3"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C1C4093-06EE-7C2D-7306-D9F8242FB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8855A12F-0D35-9C90-A62F-E5CC90D9D6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84FB58E-13E0-C3D6-4CD1-3D9A38BB52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ECDCD7-BA0A-46A7-AB51-6F9B097219A3}" type="datetime1">
              <a:rPr lang="nb-NO" smtClean="0"/>
              <a:t>20.10.2025</a:t>
            </a:fld>
            <a:endParaRPr lang="nb-NO"/>
          </a:p>
        </p:txBody>
      </p:sp>
      <p:sp>
        <p:nvSpPr>
          <p:cNvPr id="5" name="Plassholder for bunntekst 4">
            <a:extLst>
              <a:ext uri="{FF2B5EF4-FFF2-40B4-BE49-F238E27FC236}">
                <a16:creationId xmlns:a16="http://schemas.microsoft.com/office/drawing/2014/main" id="{70345C34-8442-A044-BF7B-BA5763FC6C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www.naturoppdraget.no</a:t>
            </a:r>
          </a:p>
        </p:txBody>
      </p:sp>
      <p:sp>
        <p:nvSpPr>
          <p:cNvPr id="6" name="Plassholder for lysbildenummer 5">
            <a:extLst>
              <a:ext uri="{FF2B5EF4-FFF2-40B4-BE49-F238E27FC236}">
                <a16:creationId xmlns:a16="http://schemas.microsoft.com/office/drawing/2014/main" id="{74B7793F-805D-10CF-759B-6C0F6B5605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E537A-00C6-4282-ACD6-5535ECD90F09}" type="slidenum">
              <a:rPr lang="nb-NO" smtClean="0"/>
              <a:t>‹#›</a:t>
            </a:fld>
            <a:endParaRPr lang="nb-NO"/>
          </a:p>
        </p:txBody>
      </p:sp>
    </p:spTree>
    <p:extLst>
      <p:ext uri="{BB962C8B-B14F-4D97-AF65-F5344CB8AC3E}">
        <p14:creationId xmlns:p14="http://schemas.microsoft.com/office/powerpoint/2010/main" val="1965626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1" y="2251201"/>
            <a:ext cx="5162457" cy="3298319"/>
          </a:xfrm>
          <a:prstGeom prst="rect">
            <a:avLst/>
          </a:prstGeom>
        </p:spPr>
        <p:txBody>
          <a:bodyPr vert="horz" lIns="91440" tIns="45720" rIns="91440" bIns="45720" rtlCol="0" anchor="t">
            <a:noAutofit/>
          </a:bodyPr>
          <a:lstStyle/>
          <a:p>
            <a:r>
              <a:rPr lang="nb-NO" dirty="0"/>
              <a:t>Klikk for å redigere tittelstil</a:t>
            </a:r>
          </a:p>
        </p:txBody>
      </p:sp>
      <p:sp>
        <p:nvSpPr>
          <p:cNvPr id="3" name="Plassholder for tekst 2"/>
          <p:cNvSpPr>
            <a:spLocks noGrp="1"/>
          </p:cNvSpPr>
          <p:nvPr>
            <p:ph type="body" idx="1"/>
          </p:nvPr>
        </p:nvSpPr>
        <p:spPr>
          <a:xfrm>
            <a:off x="6375770" y="2251201"/>
            <a:ext cx="4756057" cy="329831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901026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609585" rtl="0" eaLnBrk="1" latinLnBrk="0" hangingPunct="1">
        <a:spcBef>
          <a:spcPct val="0"/>
        </a:spcBef>
        <a:buNone/>
        <a:defRPr sz="3200" b="1" kern="1200">
          <a:solidFill>
            <a:schemeClr val="bg1"/>
          </a:solidFill>
          <a:latin typeface="+mj-lt"/>
          <a:ea typeface="+mj-ea"/>
          <a:cs typeface="Arial"/>
        </a:defRPr>
      </a:lvl1pPr>
    </p:titleStyle>
    <p:bodyStyle>
      <a:lvl1pPr marL="380990" indent="-380990" algn="l" defTabSz="609585" rtl="0" eaLnBrk="1" latinLnBrk="0" hangingPunct="1">
        <a:lnSpc>
          <a:spcPct val="120000"/>
        </a:lnSpc>
        <a:spcBef>
          <a:spcPts val="2000"/>
        </a:spcBef>
        <a:buFont typeface="Arial" panose="020B0604020202020204" pitchFamily="34" charset="0"/>
        <a:buChar char="•"/>
        <a:defRPr sz="2133" kern="1200">
          <a:solidFill>
            <a:schemeClr val="bg1"/>
          </a:solidFill>
          <a:latin typeface="+mn-lt"/>
          <a:ea typeface="+mn-ea"/>
          <a:cs typeface="Arial"/>
        </a:defRPr>
      </a:lvl1pPr>
      <a:lvl2pPr marL="781031" indent="-379191" algn="l" defTabSz="609585" rtl="0" eaLnBrk="1" latinLnBrk="0" hangingPunct="1">
        <a:lnSpc>
          <a:spcPct val="120000"/>
        </a:lnSpc>
        <a:spcBef>
          <a:spcPts val="512"/>
        </a:spcBef>
        <a:buFont typeface="Arial" panose="020B0604020202020204" pitchFamily="34" charset="0"/>
        <a:buChar char="•"/>
        <a:defRPr sz="2133" kern="1200">
          <a:solidFill>
            <a:schemeClr val="bg1"/>
          </a:solidFill>
          <a:latin typeface="+mn-lt"/>
          <a:ea typeface="+mn-ea"/>
          <a:cs typeface="Arial"/>
        </a:defRPr>
      </a:lvl2pPr>
      <a:lvl3pPr marL="1162022"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3pPr>
      <a:lvl4pPr marL="1534546"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4pPr>
      <a:lvl5pPr marL="1921885"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86F60E5-ECE5-44B0-BD86-59AABC30C43C}"/>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8184232" y="6113696"/>
            <a:ext cx="4007768" cy="759220"/>
          </a:xfrm>
          <a:prstGeom prst="rect">
            <a:avLst/>
          </a:prstGeom>
        </p:spPr>
      </p:pic>
      <p:pic>
        <p:nvPicPr>
          <p:cNvPr id="9" name="Bilde 9">
            <a:extLst>
              <a:ext uri="{FF2B5EF4-FFF2-40B4-BE49-F238E27FC236}">
                <a16:creationId xmlns:a16="http://schemas.microsoft.com/office/drawing/2014/main" id="{2F8D37F3-2C38-4FA5-9BFA-AE86AF66EAA8}"/>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071649" y="5724921"/>
            <a:ext cx="2120351" cy="777550"/>
          </a:xfrm>
          <a:prstGeom prst="rect">
            <a:avLst/>
          </a:prstGeom>
        </p:spPr>
      </p:pic>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20.10.2025</a:t>
            </a:fld>
            <a:endParaRPr lang="nb-NO"/>
          </a:p>
        </p:txBody>
      </p:sp>
      <p:sp>
        <p:nvSpPr>
          <p:cNvPr id="5" name="Plassholder for bunntekst 4"/>
          <p:cNvSpPr>
            <a:spLocks noGrp="1"/>
          </p:cNvSpPr>
          <p:nvPr>
            <p:ph type="ftr" sz="quarter" idx="3"/>
          </p:nvPr>
        </p:nvSpPr>
        <p:spPr>
          <a:xfrm>
            <a:off x="1973145" y="6356351"/>
            <a:ext cx="515564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7248128"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a:off x="9768408" y="6443776"/>
            <a:ext cx="346111" cy="370911"/>
          </a:xfrm>
          <a:prstGeom prst="rect">
            <a:avLst/>
          </a:prstGeom>
        </p:spPr>
      </p:pic>
      <p:pic>
        <p:nvPicPr>
          <p:cNvPr id="13" name="Picture 12"/>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10163661" y="6516108"/>
            <a:ext cx="1962539" cy="216024"/>
          </a:xfrm>
          <a:prstGeom prst="rect">
            <a:avLst/>
          </a:prstGeom>
        </p:spPr>
      </p:pic>
    </p:spTree>
    <p:extLst>
      <p:ext uri="{BB962C8B-B14F-4D97-AF65-F5344CB8AC3E}">
        <p14:creationId xmlns:p14="http://schemas.microsoft.com/office/powerpoint/2010/main" val="17302564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4681" y="-216024"/>
            <a:ext cx="12241361" cy="3501008"/>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4095750" y="476672"/>
            <a:ext cx="4000500" cy="2505075"/>
          </a:xfrm>
          <a:prstGeom prst="rect">
            <a:avLst/>
          </a:prstGeom>
        </p:spPr>
      </p:pic>
      <p:sp>
        <p:nvSpPr>
          <p:cNvPr id="2" name="Title Placeholder 1"/>
          <p:cNvSpPr>
            <a:spLocks noGrp="1"/>
          </p:cNvSpPr>
          <p:nvPr>
            <p:ph type="title"/>
          </p:nvPr>
        </p:nvSpPr>
        <p:spPr>
          <a:xfrm>
            <a:off x="838200" y="2679337"/>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4149079"/>
            <a:ext cx="10515600" cy="202788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F5778-A082-4B29-AD6A-89026AE0AB05}" type="datetimeFigureOut">
              <a:rPr lang="nb-NO" smtClean="0"/>
              <a:t>20.10.2025</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D4D1B2-7ABD-4A36-90E8-82F31A185D1E}" type="slidenum">
              <a:rPr lang="nb-NO" smtClean="0"/>
              <a:t>‹#›</a:t>
            </a:fld>
            <a:endParaRPr lang="nb-NO"/>
          </a:p>
        </p:txBody>
      </p:sp>
    </p:spTree>
    <p:extLst>
      <p:ext uri="{BB962C8B-B14F-4D97-AF65-F5344CB8AC3E}">
        <p14:creationId xmlns:p14="http://schemas.microsoft.com/office/powerpoint/2010/main" val="340114239"/>
      </p:ext>
    </p:extLst>
  </p:cSld>
  <p:clrMap bg1="lt1" tx1="dk1" bg2="lt2" tx2="dk2" accent1="accent1" accent2="accent2" accent3="accent3" accent4="accent4" accent5="accent5" accent6="accent6" hlink="hlink" folHlink="folHlink"/>
  <p:sldLayoutIdLst>
    <p:sldLayoutId id="2147483722" r:id="rId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1" y="2251201"/>
            <a:ext cx="5162457" cy="3298319"/>
          </a:xfrm>
          <a:prstGeom prst="rect">
            <a:avLst/>
          </a:prstGeom>
        </p:spPr>
        <p:txBody>
          <a:bodyPr vert="horz" lIns="91440" tIns="45720" rIns="91440" bIns="45720" rtlCol="0" anchor="t">
            <a:noAutofit/>
          </a:bodyPr>
          <a:lstStyle/>
          <a:p>
            <a:r>
              <a:rPr lang="nb-NO" dirty="0"/>
              <a:t>Klikk for å redigere tittelstil</a:t>
            </a:r>
          </a:p>
        </p:txBody>
      </p:sp>
      <p:sp>
        <p:nvSpPr>
          <p:cNvPr id="3" name="Plassholder for tekst 2"/>
          <p:cNvSpPr>
            <a:spLocks noGrp="1"/>
          </p:cNvSpPr>
          <p:nvPr>
            <p:ph type="body" idx="1"/>
          </p:nvPr>
        </p:nvSpPr>
        <p:spPr>
          <a:xfrm>
            <a:off x="6375770" y="2251201"/>
            <a:ext cx="4756057" cy="3298319"/>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7986351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Lst>
  <p:txStyles>
    <p:titleStyle>
      <a:lvl1pPr algn="l" defTabSz="609585" rtl="0" eaLnBrk="1" latinLnBrk="0" hangingPunct="1">
        <a:spcBef>
          <a:spcPct val="0"/>
        </a:spcBef>
        <a:buNone/>
        <a:defRPr sz="3200" b="1" kern="1200">
          <a:solidFill>
            <a:schemeClr val="bg1"/>
          </a:solidFill>
          <a:latin typeface="+mj-lt"/>
          <a:ea typeface="+mj-ea"/>
          <a:cs typeface="Arial"/>
        </a:defRPr>
      </a:lvl1pPr>
    </p:titleStyle>
    <p:bodyStyle>
      <a:lvl1pPr marL="380990" indent="-380990" algn="l" defTabSz="609585" rtl="0" eaLnBrk="1" latinLnBrk="0" hangingPunct="1">
        <a:lnSpc>
          <a:spcPct val="120000"/>
        </a:lnSpc>
        <a:spcBef>
          <a:spcPts val="2000"/>
        </a:spcBef>
        <a:buFont typeface="Arial" panose="020B0604020202020204" pitchFamily="34" charset="0"/>
        <a:buChar char="•"/>
        <a:defRPr sz="2133" kern="1200">
          <a:solidFill>
            <a:schemeClr val="bg1"/>
          </a:solidFill>
          <a:latin typeface="+mn-lt"/>
          <a:ea typeface="+mn-ea"/>
          <a:cs typeface="Arial"/>
        </a:defRPr>
      </a:lvl1pPr>
      <a:lvl2pPr marL="781031" indent="-379191" algn="l" defTabSz="609585" rtl="0" eaLnBrk="1" latinLnBrk="0" hangingPunct="1">
        <a:lnSpc>
          <a:spcPct val="120000"/>
        </a:lnSpc>
        <a:spcBef>
          <a:spcPts val="512"/>
        </a:spcBef>
        <a:buFont typeface="Arial" panose="020B0604020202020204" pitchFamily="34" charset="0"/>
        <a:buChar char="•"/>
        <a:defRPr sz="2133" kern="1200">
          <a:solidFill>
            <a:schemeClr val="bg1"/>
          </a:solidFill>
          <a:latin typeface="+mn-lt"/>
          <a:ea typeface="+mn-ea"/>
          <a:cs typeface="Arial"/>
        </a:defRPr>
      </a:lvl2pPr>
      <a:lvl3pPr marL="1162022"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3pPr>
      <a:lvl4pPr marL="1534546"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4pPr>
      <a:lvl5pPr marL="1921885" indent="-378875" algn="l" defTabSz="609585" rtl="0" eaLnBrk="1" latinLnBrk="0" hangingPunct="1">
        <a:lnSpc>
          <a:spcPct val="120000"/>
        </a:lnSpc>
        <a:spcBef>
          <a:spcPct val="20000"/>
        </a:spcBef>
        <a:buFont typeface="Arial" panose="020B0604020202020204" pitchFamily="34" charset="0"/>
        <a:buChar char="•"/>
        <a:defRPr sz="2133" kern="1200">
          <a:solidFill>
            <a:schemeClr val="bg1"/>
          </a:solidFill>
          <a:latin typeface="+mn-lt"/>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b-NO"/>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38.png"/><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jpg"/></Relationships>
</file>

<file path=ppt/slides/_rels/slide1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8.jpg"/></Relationships>
</file>

<file path=ppt/slides/_rels/slide1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8" Type="http://schemas.openxmlformats.org/officeDocument/2006/relationships/image" Target="../media/image64.jp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10" Type="http://schemas.openxmlformats.org/officeDocument/2006/relationships/image" Target="../media/image65.png"/><Relationship Id="rId4" Type="http://schemas.openxmlformats.org/officeDocument/2006/relationships/image" Target="../media/image30.png"/><Relationship Id="rId9" Type="http://schemas.openxmlformats.org/officeDocument/2006/relationships/hyperlink" Target="mailto:post@naturoppdraget.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9" name="Snakkeboble: rektangel med avrundede hjørner 8">
            <a:extLst>
              <a:ext uri="{FF2B5EF4-FFF2-40B4-BE49-F238E27FC236}">
                <a16:creationId xmlns:a16="http://schemas.microsoft.com/office/drawing/2014/main" id="{F6F5FD8D-7D34-CDA9-2567-201C5C43C17F}"/>
              </a:ext>
            </a:extLst>
          </p:cNvPr>
          <p:cNvSpPr/>
          <p:nvPr/>
        </p:nvSpPr>
        <p:spPr>
          <a:xfrm>
            <a:off x="6815721" y="2852399"/>
            <a:ext cx="3673503" cy="1471407"/>
          </a:xfrm>
          <a:prstGeom prst="wedgeRoundRectCallout">
            <a:avLst>
              <a:gd name="adj1" fmla="val -93769"/>
              <a:gd name="adj2" fmla="val 4872"/>
              <a:gd name="adj3" fmla="val 16667"/>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dirty="0">
              <a:latin typeface="Arial" panose="020B0604020202020204" pitchFamily="34" charset="0"/>
              <a:cs typeface="Arial" panose="020B0604020202020204" pitchFamily="34" charset="0"/>
            </a:endParaRPr>
          </a:p>
        </p:txBody>
      </p:sp>
      <p:sp>
        <p:nvSpPr>
          <p:cNvPr id="3" name="Rektangel 2">
            <a:extLst>
              <a:ext uri="{FF2B5EF4-FFF2-40B4-BE49-F238E27FC236}">
                <a16:creationId xmlns:a16="http://schemas.microsoft.com/office/drawing/2014/main" id="{F0833FE9-06C1-F039-1010-70C3CBA33165}"/>
              </a:ext>
            </a:extLst>
          </p:cNvPr>
          <p:cNvSpPr/>
          <p:nvPr/>
        </p:nvSpPr>
        <p:spPr>
          <a:xfrm>
            <a:off x="0" y="913114"/>
            <a:ext cx="12192000" cy="1214148"/>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Rektangel 16">
            <a:extLst>
              <a:ext uri="{FF2B5EF4-FFF2-40B4-BE49-F238E27FC236}">
                <a16:creationId xmlns:a16="http://schemas.microsoft.com/office/drawing/2014/main" id="{FB72F01B-EA0A-B045-9868-51DECE3CBDB9}"/>
              </a:ext>
            </a:extLst>
          </p:cNvPr>
          <p:cNvSpPr/>
          <p:nvPr/>
        </p:nvSpPr>
        <p:spPr>
          <a:xfrm>
            <a:off x="0" y="6264574"/>
            <a:ext cx="12192000" cy="748477"/>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Tittel 3">
            <a:extLst>
              <a:ext uri="{FF2B5EF4-FFF2-40B4-BE49-F238E27FC236}">
                <a16:creationId xmlns:a16="http://schemas.microsoft.com/office/drawing/2014/main" id="{E923D16E-2B95-5934-3877-CDD552695CDE}"/>
              </a:ext>
            </a:extLst>
          </p:cNvPr>
          <p:cNvSpPr>
            <a:spLocks noGrp="1"/>
          </p:cNvSpPr>
          <p:nvPr>
            <p:ph type="ctrTitle"/>
          </p:nvPr>
        </p:nvSpPr>
        <p:spPr>
          <a:xfrm>
            <a:off x="-644056" y="325532"/>
            <a:ext cx="14129468" cy="1705678"/>
          </a:xfrm>
        </p:spPr>
        <p:txBody>
          <a:bodyPr>
            <a:normAutofit/>
          </a:bodyPr>
          <a:lstStyle/>
          <a:p>
            <a:r>
              <a:rPr lang="nb-NO" b="1" dirty="0">
                <a:latin typeface="Arial" panose="020B0604020202020204" pitchFamily="34" charset="0"/>
                <a:cs typeface="Arial" panose="020B0604020202020204" pitchFamily="34" charset="0"/>
              </a:rPr>
              <a:t>Naturoppdraget</a:t>
            </a:r>
          </a:p>
        </p:txBody>
      </p:sp>
      <p:sp>
        <p:nvSpPr>
          <p:cNvPr id="5" name="Undertittel 4">
            <a:extLst>
              <a:ext uri="{FF2B5EF4-FFF2-40B4-BE49-F238E27FC236}">
                <a16:creationId xmlns:a16="http://schemas.microsoft.com/office/drawing/2014/main" id="{D1E50AD8-5245-921B-A8CC-4AD5EA093024}"/>
              </a:ext>
            </a:extLst>
          </p:cNvPr>
          <p:cNvSpPr>
            <a:spLocks noGrp="1"/>
          </p:cNvSpPr>
          <p:nvPr>
            <p:ph type="subTitle" idx="1"/>
          </p:nvPr>
        </p:nvSpPr>
        <p:spPr>
          <a:xfrm>
            <a:off x="6815722" y="3133757"/>
            <a:ext cx="3673503" cy="923563"/>
          </a:xfrm>
        </p:spPr>
        <p:txBody>
          <a:bodyPr>
            <a:noAutofit/>
          </a:bodyPr>
          <a:lstStyle/>
          <a:p>
            <a:r>
              <a:rPr lang="nb-NO" sz="2800" b="1" dirty="0">
                <a:latin typeface="Arial" panose="020B0604020202020204" pitchFamily="34" charset="0"/>
                <a:cs typeface="Arial" panose="020B0604020202020204" pitchFamily="34" charset="0"/>
              </a:rPr>
              <a:t>Blir du med </a:t>
            </a:r>
          </a:p>
          <a:p>
            <a:r>
              <a:rPr lang="nb-NO" sz="2800" b="1" dirty="0">
                <a:latin typeface="Arial" panose="020B0604020202020204" pitchFamily="34" charset="0"/>
                <a:cs typeface="Arial" panose="020B0604020202020204" pitchFamily="34" charset="0"/>
              </a:rPr>
              <a:t>ut på tur?</a:t>
            </a:r>
          </a:p>
        </p:txBody>
      </p:sp>
      <p:sp>
        <p:nvSpPr>
          <p:cNvPr id="6" name="Plassholder for bunntekst 5">
            <a:extLst>
              <a:ext uri="{FF2B5EF4-FFF2-40B4-BE49-F238E27FC236}">
                <a16:creationId xmlns:a16="http://schemas.microsoft.com/office/drawing/2014/main" id="{48843D60-FE4B-462F-197B-8D992D9EF58B}"/>
              </a:ext>
            </a:extLst>
          </p:cNvPr>
          <p:cNvSpPr>
            <a:spLocks noGrp="1"/>
          </p:cNvSpPr>
          <p:nvPr>
            <p:ph type="ftr" sz="quarter" idx="11"/>
          </p:nvPr>
        </p:nvSpPr>
        <p:spPr>
          <a:xfrm>
            <a:off x="0" y="6446511"/>
            <a:ext cx="12192000" cy="284227"/>
          </a:xfrm>
        </p:spPr>
        <p:txBody>
          <a:bodyPr/>
          <a:lstStyle/>
          <a:p>
            <a:r>
              <a:rPr lang="nb-NO" sz="1400" b="1" dirty="0">
                <a:solidFill>
                  <a:schemeClr val="tx1"/>
                </a:solidFill>
                <a:latin typeface="Arial" panose="020B0604020202020204" pitchFamily="34" charset="0"/>
                <a:cs typeface="Arial" panose="020B0604020202020204" pitchFamily="34" charset="0"/>
              </a:rPr>
              <a:t>www.naturoppdraget.no</a:t>
            </a:r>
          </a:p>
        </p:txBody>
      </p:sp>
      <p:pic>
        <p:nvPicPr>
          <p:cNvPr id="8" name="Bilde 7" descr="Et bilde som inneholder sort, skjermbilde, Font, design&#10;&#10;Automatisk generert beskrivelse">
            <a:extLst>
              <a:ext uri="{FF2B5EF4-FFF2-40B4-BE49-F238E27FC236}">
                <a16:creationId xmlns:a16="http://schemas.microsoft.com/office/drawing/2014/main" id="{D7A3E0C1-5E74-ECC1-5F7E-DAE087FFA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800" y="6350459"/>
            <a:ext cx="532351" cy="448950"/>
          </a:xfrm>
          <a:prstGeom prst="rect">
            <a:avLst/>
          </a:prstGeom>
        </p:spPr>
      </p:pic>
      <p:pic>
        <p:nvPicPr>
          <p:cNvPr id="10" name="Bilde 9" descr="Et bilde som inneholder Grafikk, skjermbilde, grafisk design, Font&#10;&#10;Automatisk generert beskrivelse">
            <a:extLst>
              <a:ext uri="{FF2B5EF4-FFF2-40B4-BE49-F238E27FC236}">
                <a16:creationId xmlns:a16="http://schemas.microsoft.com/office/drawing/2014/main" id="{6B2A0742-3B79-4A02-2608-0BDEC650B2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589" y="6420948"/>
            <a:ext cx="1341268" cy="360801"/>
          </a:xfrm>
          <a:prstGeom prst="rect">
            <a:avLst/>
          </a:prstGeom>
        </p:spPr>
      </p:pic>
      <p:pic>
        <p:nvPicPr>
          <p:cNvPr id="12" name="Grafikk 11">
            <a:extLst>
              <a:ext uri="{FF2B5EF4-FFF2-40B4-BE49-F238E27FC236}">
                <a16:creationId xmlns:a16="http://schemas.microsoft.com/office/drawing/2014/main" id="{7931B1F7-AE84-6C39-9D06-EA0AC695F5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68064" y="6402528"/>
            <a:ext cx="967131" cy="396881"/>
          </a:xfrm>
          <a:prstGeom prst="rect">
            <a:avLst/>
          </a:prstGeom>
        </p:spPr>
      </p:pic>
      <p:pic>
        <p:nvPicPr>
          <p:cNvPr id="14" name="Bilde 13" descr="Et bilde som inneholder sort, mørke&#10;&#10;Automatisk generert beskrivelse">
            <a:extLst>
              <a:ext uri="{FF2B5EF4-FFF2-40B4-BE49-F238E27FC236}">
                <a16:creationId xmlns:a16="http://schemas.microsoft.com/office/drawing/2014/main" id="{BCE6F6E2-AEE6-8AA3-10B0-065F40CF06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1186" y="6272525"/>
            <a:ext cx="702576" cy="609929"/>
          </a:xfrm>
          <a:prstGeom prst="rect">
            <a:avLst/>
          </a:prstGeom>
        </p:spPr>
      </p:pic>
      <p:pic>
        <p:nvPicPr>
          <p:cNvPr id="19" name="Bilde 18" descr="Et bilde som inneholder clip art, fugl, illustrasjon, tegning&#10;&#10;Automatisk generert beskrivelse">
            <a:extLst>
              <a:ext uri="{FF2B5EF4-FFF2-40B4-BE49-F238E27FC236}">
                <a16:creationId xmlns:a16="http://schemas.microsoft.com/office/drawing/2014/main" id="{86F60F90-45C9-5C82-DCD7-53F3552CDF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076" y="981785"/>
            <a:ext cx="5836209" cy="5227508"/>
          </a:xfrm>
          <a:prstGeom prst="rect">
            <a:avLst/>
          </a:prstGeom>
        </p:spPr>
      </p:pic>
      <p:sp>
        <p:nvSpPr>
          <p:cNvPr id="2" name="TekstSylinder 1">
            <a:extLst>
              <a:ext uri="{FF2B5EF4-FFF2-40B4-BE49-F238E27FC236}">
                <a16:creationId xmlns:a16="http://schemas.microsoft.com/office/drawing/2014/main" id="{2D9E87E1-4C18-A649-7322-868BF917FC4C}"/>
              </a:ext>
            </a:extLst>
          </p:cNvPr>
          <p:cNvSpPr txBox="1"/>
          <p:nvPr/>
        </p:nvSpPr>
        <p:spPr>
          <a:xfrm>
            <a:off x="3935896" y="5965038"/>
            <a:ext cx="9293921" cy="276999"/>
          </a:xfrm>
          <a:prstGeom prst="rect">
            <a:avLst/>
          </a:prstGeom>
          <a:noFill/>
        </p:spPr>
        <p:txBody>
          <a:bodyPr wrap="square" rtlCol="0">
            <a:spAutoFit/>
          </a:bodyPr>
          <a:lstStyle/>
          <a:p>
            <a:r>
              <a:rPr lang="nb-NO" sz="1200" dirty="0">
                <a:latin typeface="Arial" panose="020B0604020202020204" pitchFamily="34" charset="0"/>
                <a:cs typeface="Arial" panose="020B0604020202020204" pitchFamily="34" charset="0"/>
              </a:rPr>
              <a:t>Birgit Brosø, Besøkssenter våtmark Ilene | Guri Langholm, Naturfagsenteret</a:t>
            </a:r>
          </a:p>
        </p:txBody>
      </p:sp>
    </p:spTree>
    <p:extLst>
      <p:ext uri="{BB962C8B-B14F-4D97-AF65-F5344CB8AC3E}">
        <p14:creationId xmlns:p14="http://schemas.microsoft.com/office/powerpoint/2010/main" val="374155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A6341-6311-0FF1-BF9B-D7BC9FC3E27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E906E3C-8BF8-97F3-A6D0-30570E3E510F}"/>
              </a:ext>
            </a:extLst>
          </p:cNvPr>
          <p:cNvSpPr>
            <a:spLocks noGrp="1"/>
          </p:cNvSpPr>
          <p:nvPr>
            <p:ph type="ctrTitle"/>
          </p:nvPr>
        </p:nvSpPr>
        <p:spPr>
          <a:xfrm>
            <a:off x="-856318" y="585178"/>
            <a:ext cx="9823885" cy="5879427"/>
          </a:xfrm>
        </p:spPr>
        <p:txBody>
          <a:bodyPr/>
          <a:lstStyle/>
          <a:p>
            <a:pPr algn="ctr"/>
            <a:r>
              <a:rPr lang="en-US" dirty="0"/>
              <a:t>Naturoppdraget</a:t>
            </a:r>
          </a:p>
        </p:txBody>
      </p:sp>
      <p:pic>
        <p:nvPicPr>
          <p:cNvPr id="3" name="Bilde 2" descr="Et bilde som inneholder fugl, clip art, sketch, tegnefilm&#10;&#10;KI-generert innhold kan være feil.">
            <a:extLst>
              <a:ext uri="{FF2B5EF4-FFF2-40B4-BE49-F238E27FC236}">
                <a16:creationId xmlns:a16="http://schemas.microsoft.com/office/drawing/2014/main" id="{9A3DDA4E-9E20-B0CB-0EAF-4EE71C7123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2933" y="892794"/>
            <a:ext cx="5475631" cy="5571811"/>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60EC22EF-88A1-F1A1-AACA-6B9AEFD99B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3262">
            <a:off x="4389116" y="1068928"/>
            <a:ext cx="4129721" cy="1094406"/>
          </a:xfrm>
          <a:prstGeom prst="rect">
            <a:avLst/>
          </a:prstGeom>
        </p:spPr>
      </p:pic>
    </p:spTree>
    <p:extLst>
      <p:ext uri="{BB962C8B-B14F-4D97-AF65-F5344CB8AC3E}">
        <p14:creationId xmlns:p14="http://schemas.microsoft.com/office/powerpoint/2010/main" val="382701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ugl, clip art, Grafikk, grafisk design&#10;&#10;Automatisk generert beskrivelse">
            <a:extLst>
              <a:ext uri="{FF2B5EF4-FFF2-40B4-BE49-F238E27FC236}">
                <a16:creationId xmlns:a16="http://schemas.microsoft.com/office/drawing/2014/main" id="{483A236D-E191-98A6-B8AE-0BBEA0148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pic>
        <p:nvPicPr>
          <p:cNvPr id="4" name="Bilde 3" descr="Et bilde som inneholder sort, skjermbilde, Font, design&#10;&#10;Automatisk generert beskrivelse">
            <a:extLst>
              <a:ext uri="{FF2B5EF4-FFF2-40B4-BE49-F238E27FC236}">
                <a16:creationId xmlns:a16="http://schemas.microsoft.com/office/drawing/2014/main" id="{B2009250-5690-A92E-71B2-001C66BB82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492" y="886371"/>
            <a:ext cx="2713985" cy="2288796"/>
          </a:xfrm>
          <a:prstGeom prst="rect">
            <a:avLst/>
          </a:prstGeom>
        </p:spPr>
      </p:pic>
      <p:pic>
        <p:nvPicPr>
          <p:cNvPr id="8" name="Bilde 7" descr="Et bilde som inneholder skjermbilde, Fargerikt, Grafikk, grafisk design&#10;&#10;KI-generert innhold kan være feil.">
            <a:extLst>
              <a:ext uri="{FF2B5EF4-FFF2-40B4-BE49-F238E27FC236}">
                <a16:creationId xmlns:a16="http://schemas.microsoft.com/office/drawing/2014/main" id="{B2BCED9C-998A-8AE1-7276-6477B574CC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494" y="3946305"/>
            <a:ext cx="3280941" cy="2383604"/>
          </a:xfrm>
          <a:prstGeom prst="rect">
            <a:avLst/>
          </a:prstGeom>
        </p:spPr>
      </p:pic>
    </p:spTree>
    <p:extLst>
      <p:ext uri="{BB962C8B-B14F-4D97-AF65-F5344CB8AC3E}">
        <p14:creationId xmlns:p14="http://schemas.microsoft.com/office/powerpoint/2010/main" val="61533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C9ED2-A848-C52E-5AEC-419ECA27662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71427F0-1857-CDF6-C41E-09A8D05EF7B3}"/>
              </a:ext>
            </a:extLst>
          </p:cNvPr>
          <p:cNvSpPr>
            <a:spLocks noGrp="1"/>
          </p:cNvSpPr>
          <p:nvPr>
            <p:ph type="ctrTitle"/>
          </p:nvPr>
        </p:nvSpPr>
        <p:spPr>
          <a:xfrm>
            <a:off x="1198035" y="431372"/>
            <a:ext cx="9823885" cy="3652432"/>
          </a:xfrm>
        </p:spPr>
        <p:txBody>
          <a:bodyPr/>
          <a:lstStyle/>
          <a:p>
            <a:pPr algn="ctr"/>
            <a:r>
              <a:rPr lang="en-US" sz="8800" dirty="0"/>
              <a:t>GRATIS!</a:t>
            </a:r>
            <a:endParaRPr lang="en-US" dirty="0"/>
          </a:p>
        </p:txBody>
      </p:sp>
      <p:sp>
        <p:nvSpPr>
          <p:cNvPr id="2" name="Tittel 3">
            <a:extLst>
              <a:ext uri="{FF2B5EF4-FFF2-40B4-BE49-F238E27FC236}">
                <a16:creationId xmlns:a16="http://schemas.microsoft.com/office/drawing/2014/main" id="{25CFDF00-AF6E-A16D-D141-767AE963C99C}"/>
              </a:ext>
            </a:extLst>
          </p:cNvPr>
          <p:cNvSpPr txBox="1">
            <a:spLocks/>
          </p:cNvSpPr>
          <p:nvPr/>
        </p:nvSpPr>
        <p:spPr>
          <a:xfrm>
            <a:off x="2019945" y="3097238"/>
            <a:ext cx="8152109" cy="986566"/>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nettressurs for barnehagene</a:t>
            </a:r>
          </a:p>
        </p:txBody>
      </p:sp>
      <p:sp>
        <p:nvSpPr>
          <p:cNvPr id="3" name="Tittel 3">
            <a:extLst>
              <a:ext uri="{FF2B5EF4-FFF2-40B4-BE49-F238E27FC236}">
                <a16:creationId xmlns:a16="http://schemas.microsoft.com/office/drawing/2014/main" id="{75BBBDDE-B94A-E7E8-2848-ACBFA5E6B927}"/>
              </a:ext>
            </a:extLst>
          </p:cNvPr>
          <p:cNvSpPr txBox="1">
            <a:spLocks/>
          </p:cNvSpPr>
          <p:nvPr/>
        </p:nvSpPr>
        <p:spPr>
          <a:xfrm>
            <a:off x="2019944" y="4356544"/>
            <a:ext cx="8152109" cy="986566"/>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lvl="0">
              <a:defRPr/>
            </a:pPr>
            <a:r>
              <a:rPr kumimoji="0" lang="nb-NO"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Bokmål – nynorsk</a:t>
            </a:r>
            <a:r>
              <a:rPr kumimoji="0" lang="nb-NO"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nb-NO" sz="4000" b="1" dirty="0">
                <a:solidFill>
                  <a:prstClr val="black"/>
                </a:solidFill>
                <a:latin typeface="Arial" panose="020B0604020202020204" pitchFamily="34" charset="0"/>
                <a:cs typeface="Arial" panose="020B0604020202020204" pitchFamily="34" charset="0"/>
              </a:rPr>
              <a:t>–</a:t>
            </a:r>
            <a:r>
              <a:rPr kumimoji="0" lang="nb-NO" sz="40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nordsamisk</a:t>
            </a:r>
            <a:endParaRPr kumimoji="0" lang="nb-NO"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717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Video 7">
            <a:hlinkClick r:id="" action="ppaction://media"/>
            <a:extLst>
              <a:ext uri="{FF2B5EF4-FFF2-40B4-BE49-F238E27FC236}">
                <a16:creationId xmlns:a16="http://schemas.microsoft.com/office/drawing/2014/main" id="{7281B39C-94BF-6E69-CE81-DD98BC6C82B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220128" cy="6858000"/>
          </a:xfrm>
          <a:prstGeom prst="rect">
            <a:avLst/>
          </a:prstGeom>
          <a:noFill/>
          <a:ln>
            <a:noFill/>
          </a:ln>
        </p:spPr>
      </p:pic>
      <p:sp>
        <p:nvSpPr>
          <p:cNvPr id="13" name="Text Placeholder 2">
            <a:extLst>
              <a:ext uri="{FF2B5EF4-FFF2-40B4-BE49-F238E27FC236}">
                <a16:creationId xmlns:a16="http://schemas.microsoft.com/office/drawing/2014/main" id="{59094879-7EAB-E9F6-FB48-706C4794231F}"/>
              </a:ext>
            </a:extLst>
          </p:cNvPr>
          <p:cNvSpPr>
            <a:spLocks noGrp="1"/>
          </p:cNvSpPr>
          <p:nvPr>
            <p:ph type="body" sz="quarter" idx="15"/>
          </p:nvPr>
        </p:nvSpPr>
        <p:spPr>
          <a:xfrm rot="16200000">
            <a:off x="10757282" y="1163586"/>
            <a:ext cx="2491121" cy="378316"/>
          </a:xfrm>
        </p:spPr>
        <p:txBody>
          <a:bodyPr/>
          <a:lstStyle/>
          <a:p>
            <a:endParaRPr lang="en-US"/>
          </a:p>
        </p:txBody>
      </p:sp>
    </p:spTree>
    <p:extLst>
      <p:ext uri="{BB962C8B-B14F-4D97-AF65-F5344CB8AC3E}">
        <p14:creationId xmlns:p14="http://schemas.microsoft.com/office/powerpoint/2010/main" val="185760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2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923D16E-2B95-5934-3877-CDD552695CDE}"/>
              </a:ext>
            </a:extLst>
          </p:cNvPr>
          <p:cNvSpPr>
            <a:spLocks noGrp="1"/>
          </p:cNvSpPr>
          <p:nvPr>
            <p:ph type="ctrTitle"/>
          </p:nvPr>
        </p:nvSpPr>
        <p:spPr>
          <a:xfrm>
            <a:off x="383650" y="250881"/>
            <a:ext cx="8577470" cy="877615"/>
          </a:xfrm>
          <a:solidFill>
            <a:schemeClr val="lt1">
              <a:alpha val="50000"/>
            </a:schemeClr>
          </a:solidFill>
          <a:ln>
            <a:noFill/>
          </a:ln>
        </p:spPr>
        <p:style>
          <a:lnRef idx="2">
            <a:schemeClr val="accent6"/>
          </a:lnRef>
          <a:fillRef idx="1">
            <a:schemeClr val="lt1"/>
          </a:fillRef>
          <a:effectRef idx="0">
            <a:schemeClr val="accent6"/>
          </a:effectRef>
          <a:fontRef idx="minor">
            <a:schemeClr val="dk1"/>
          </a:fontRef>
        </p:style>
        <p:txBody>
          <a:bodyPr lIns="90000" tIns="90000" rIns="90000" bIns="90000" anchor="ctr" anchorCtr="0">
            <a:noAutofit/>
          </a:bodyPr>
          <a:lstStyle/>
          <a:p>
            <a:r>
              <a:rPr lang="nb-NO" sz="2000" b="1" dirty="0">
                <a:latin typeface="Arial" panose="020B0604020202020204" pitchFamily="34" charset="0"/>
                <a:cs typeface="Arial" panose="020B0604020202020204" pitchFamily="34" charset="0"/>
              </a:rPr>
              <a:t>Kåre Kråke inviterer barnehager med ut på tur i nærnatur</a:t>
            </a:r>
          </a:p>
        </p:txBody>
      </p:sp>
      <p:sp>
        <p:nvSpPr>
          <p:cNvPr id="2" name="Tittel 3">
            <a:extLst>
              <a:ext uri="{FF2B5EF4-FFF2-40B4-BE49-F238E27FC236}">
                <a16:creationId xmlns:a16="http://schemas.microsoft.com/office/drawing/2014/main" id="{25CFDF00-AF6E-A16D-D141-767AE963C99C}"/>
              </a:ext>
            </a:extLst>
          </p:cNvPr>
          <p:cNvSpPr txBox="1">
            <a:spLocks/>
          </p:cNvSpPr>
          <p:nvPr/>
        </p:nvSpPr>
        <p:spPr>
          <a:xfrm>
            <a:off x="9573349" y="250881"/>
            <a:ext cx="1867500" cy="1370404"/>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nb-NO" sz="2000" b="1" dirty="0">
                <a:latin typeface="Arial" panose="020B0604020202020204" pitchFamily="34" charset="0"/>
                <a:cs typeface="Arial" panose="020B0604020202020204" pitchFamily="34" charset="0"/>
              </a:rPr>
              <a:t>Løse et oppdrag!</a:t>
            </a:r>
          </a:p>
        </p:txBody>
      </p:sp>
      <p:sp>
        <p:nvSpPr>
          <p:cNvPr id="3" name="Snakkeboble: rektangel med avrundede hjørner 2">
            <a:extLst>
              <a:ext uri="{FF2B5EF4-FFF2-40B4-BE49-F238E27FC236}">
                <a16:creationId xmlns:a16="http://schemas.microsoft.com/office/drawing/2014/main" id="{61F56C0B-80CF-2B6D-2138-4DD983809B55}"/>
              </a:ext>
            </a:extLst>
          </p:cNvPr>
          <p:cNvSpPr/>
          <p:nvPr/>
        </p:nvSpPr>
        <p:spPr>
          <a:xfrm>
            <a:off x="656023" y="2743798"/>
            <a:ext cx="3475266" cy="1370404"/>
          </a:xfrm>
          <a:prstGeom prst="wedgeRoundRectCallout">
            <a:avLst>
              <a:gd name="adj1" fmla="val 37258"/>
              <a:gd name="adj2" fmla="val 107212"/>
              <a:gd name="adj3" fmla="val 16667"/>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Kan dere finne en stein som er en knyttneve stor?</a:t>
            </a:r>
          </a:p>
        </p:txBody>
      </p:sp>
      <p:pic>
        <p:nvPicPr>
          <p:cNvPr id="6" name="Bilde 5" descr="Et bilde som inneholder fugl, tegning, clip art, sketch&#10;&#10;KI-generert innhold kan være feil.">
            <a:extLst>
              <a:ext uri="{FF2B5EF4-FFF2-40B4-BE49-F238E27FC236}">
                <a16:creationId xmlns:a16="http://schemas.microsoft.com/office/drawing/2014/main" id="{E8ABD1CB-041A-2142-DA1A-285E9C3C3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1145" y="1290544"/>
            <a:ext cx="4425832" cy="5236715"/>
          </a:xfrm>
          <a:prstGeom prst="rect">
            <a:avLst/>
          </a:prstGeom>
        </p:spPr>
      </p:pic>
    </p:spTree>
    <p:extLst>
      <p:ext uri="{BB962C8B-B14F-4D97-AF65-F5344CB8AC3E}">
        <p14:creationId xmlns:p14="http://schemas.microsoft.com/office/powerpoint/2010/main" val="381800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277FF90F-A1AE-219A-DBD6-2173EF7613B0}"/>
              </a:ext>
            </a:extLst>
          </p:cNvPr>
          <p:cNvPicPr>
            <a:picLocks noChangeAspect="1"/>
          </p:cNvPicPr>
          <p:nvPr/>
        </p:nvPicPr>
        <p:blipFill rotWithShape="1">
          <a:blip r:embed="rId3">
            <a:extLst>
              <a:ext uri="{28A0092B-C50C-407E-A947-70E740481C1C}">
                <a14:useLocalDpi xmlns:a14="http://schemas.microsoft.com/office/drawing/2010/main" val="0"/>
              </a:ext>
            </a:extLst>
          </a:blip>
          <a:srcRect l="5718" r="1" b="1"/>
          <a:stretch/>
        </p:blipFill>
        <p:spPr>
          <a:xfrm>
            <a:off x="-65547" y="13"/>
            <a:ext cx="12257548" cy="6857987"/>
          </a:xfrm>
          <a:prstGeom prst="rect">
            <a:avLst/>
          </a:prstGeom>
          <a:noFill/>
          <a:ln>
            <a:noFill/>
          </a:ln>
        </p:spPr>
      </p:pic>
      <p:sp>
        <p:nvSpPr>
          <p:cNvPr id="10" name="Text Placeholder 2">
            <a:extLst>
              <a:ext uri="{FF2B5EF4-FFF2-40B4-BE49-F238E27FC236}">
                <a16:creationId xmlns:a16="http://schemas.microsoft.com/office/drawing/2014/main" id="{43519527-EA6D-8E20-043E-5B593B4F1905}"/>
              </a:ext>
            </a:extLst>
          </p:cNvPr>
          <p:cNvSpPr>
            <a:spLocks noGrp="1"/>
          </p:cNvSpPr>
          <p:nvPr>
            <p:ph type="body" sz="quarter" idx="15"/>
          </p:nvPr>
        </p:nvSpPr>
        <p:spPr>
          <a:xfrm rot="16200000">
            <a:off x="10757282" y="1163586"/>
            <a:ext cx="2491121" cy="378316"/>
          </a:xfrm>
        </p:spPr>
        <p:txBody>
          <a:bodyPr/>
          <a:lstStyle/>
          <a:p>
            <a:r>
              <a:rPr lang="en-US" dirty="0"/>
              <a:t>Foto: </a:t>
            </a:r>
            <a:r>
              <a:rPr lang="en-US" dirty="0" err="1"/>
              <a:t>Pasvik</a:t>
            </a:r>
            <a:r>
              <a:rPr lang="en-US" dirty="0"/>
              <a:t> barnehage</a:t>
            </a:r>
          </a:p>
        </p:txBody>
      </p:sp>
    </p:spTree>
    <p:extLst>
      <p:ext uri="{BB962C8B-B14F-4D97-AF65-F5344CB8AC3E}">
        <p14:creationId xmlns:p14="http://schemas.microsoft.com/office/powerpoint/2010/main" val="1191764370"/>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a:extLst>
            <a:ext uri="{FF2B5EF4-FFF2-40B4-BE49-F238E27FC236}">
              <a16:creationId xmlns:a16="http://schemas.microsoft.com/office/drawing/2014/main" id="{3BEC282D-B783-87B9-57E7-264729707826}"/>
            </a:ext>
          </a:extLst>
        </p:cNvPr>
        <p:cNvGrpSpPr/>
        <p:nvPr/>
      </p:nvGrpSpPr>
      <p:grpSpPr>
        <a:xfrm>
          <a:off x="0" y="0"/>
          <a:ext cx="0" cy="0"/>
          <a:chOff x="0" y="0"/>
          <a:chExt cx="0" cy="0"/>
        </a:xfrm>
      </p:grpSpPr>
      <p:sp>
        <p:nvSpPr>
          <p:cNvPr id="6" name="Tittel 5">
            <a:extLst>
              <a:ext uri="{FF2B5EF4-FFF2-40B4-BE49-F238E27FC236}">
                <a16:creationId xmlns:a16="http://schemas.microsoft.com/office/drawing/2014/main" id="{D6D2EC14-9441-A024-3D4C-EAECF0C7DED5}"/>
              </a:ext>
            </a:extLst>
          </p:cNvPr>
          <p:cNvSpPr>
            <a:spLocks noGrp="1"/>
          </p:cNvSpPr>
          <p:nvPr>
            <p:ph type="ctrTitle"/>
          </p:nvPr>
        </p:nvSpPr>
        <p:spPr/>
        <p:txBody>
          <a:bodyPr/>
          <a:lstStyle/>
          <a:p>
            <a:endParaRPr lang="nb-NO"/>
          </a:p>
        </p:txBody>
      </p:sp>
      <p:pic>
        <p:nvPicPr>
          <p:cNvPr id="10" name="Bilde 9" descr="Et bilde som inneholder utendørs, person, vandring, blå&#10;&#10;KI-generert innhold kan være feil.">
            <a:extLst>
              <a:ext uri="{FF2B5EF4-FFF2-40B4-BE49-F238E27FC236}">
                <a16:creationId xmlns:a16="http://schemas.microsoft.com/office/drawing/2014/main" id="{85979281-7DB2-30D7-C041-4DCEEA70C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358"/>
            <a:ext cx="5918791" cy="5918791"/>
          </a:xfrm>
          <a:prstGeom prst="rect">
            <a:avLst/>
          </a:prstGeom>
        </p:spPr>
      </p:pic>
      <p:pic>
        <p:nvPicPr>
          <p:cNvPr id="12" name="Bilde 11" descr="Et bilde som inneholder klær, person, utendørs, jakke&#10;&#10;KI-generert innhold kan være feil.">
            <a:extLst>
              <a:ext uri="{FF2B5EF4-FFF2-40B4-BE49-F238E27FC236}">
                <a16:creationId xmlns:a16="http://schemas.microsoft.com/office/drawing/2014/main" id="{38C14B49-5A9C-2397-E7FC-A2D890D6CB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209" y="269357"/>
            <a:ext cx="5918791" cy="5918791"/>
          </a:xfrm>
          <a:prstGeom prst="rect">
            <a:avLst/>
          </a:prstGeom>
        </p:spPr>
      </p:pic>
      <p:sp>
        <p:nvSpPr>
          <p:cNvPr id="13" name="Tittel 3">
            <a:extLst>
              <a:ext uri="{FF2B5EF4-FFF2-40B4-BE49-F238E27FC236}">
                <a16:creationId xmlns:a16="http://schemas.microsoft.com/office/drawing/2014/main" id="{BC092B1E-0F08-2074-8F27-2AE148C9D64C}"/>
              </a:ext>
            </a:extLst>
          </p:cNvPr>
          <p:cNvSpPr txBox="1">
            <a:spLocks/>
          </p:cNvSpPr>
          <p:nvPr/>
        </p:nvSpPr>
        <p:spPr>
          <a:xfrm>
            <a:off x="6273209" y="6246253"/>
            <a:ext cx="5568313" cy="489397"/>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nb-NO" sz="2000" b="1" dirty="0">
                <a:latin typeface="Arial" panose="020B0604020202020204" pitchFamily="34" charset="0"/>
                <a:cs typeface="Arial" panose="020B0604020202020204" pitchFamily="34" charset="0"/>
              </a:rPr>
              <a:t>Granåsen barnehage, Skien</a:t>
            </a:r>
          </a:p>
        </p:txBody>
      </p:sp>
    </p:spTree>
    <p:extLst>
      <p:ext uri="{BB962C8B-B14F-4D97-AF65-F5344CB8AC3E}">
        <p14:creationId xmlns:p14="http://schemas.microsoft.com/office/powerpoint/2010/main" val="279463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8AE9CD11-CA6B-507D-8C8C-F77B7EB2E426}"/>
              </a:ext>
            </a:extLst>
          </p:cNvPr>
          <p:cNvSpPr txBox="1">
            <a:spLocks/>
          </p:cNvSpPr>
          <p:nvPr/>
        </p:nvSpPr>
        <p:spPr>
          <a:xfrm>
            <a:off x="9662983" y="6287702"/>
            <a:ext cx="2342753" cy="310805"/>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Helgen barnehage, Nome</a:t>
            </a:r>
          </a:p>
        </p:txBody>
      </p:sp>
      <p:pic>
        <p:nvPicPr>
          <p:cNvPr id="8" name="Bilde 7" descr="Et bilde som inneholder negl, person, finger, utendørs&#10;&#10;Automatisk generert beskrivelse">
            <a:extLst>
              <a:ext uri="{FF2B5EF4-FFF2-40B4-BE49-F238E27FC236}">
                <a16:creationId xmlns:a16="http://schemas.microsoft.com/office/drawing/2014/main" id="{0E22E194-3461-A25B-4DF5-CE9F5BDB6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46538">
            <a:off x="432846" y="629239"/>
            <a:ext cx="4581427" cy="4581427"/>
          </a:xfrm>
          <a:prstGeom prst="rect">
            <a:avLst/>
          </a:prstGeom>
        </p:spPr>
      </p:pic>
      <p:pic>
        <p:nvPicPr>
          <p:cNvPr id="11" name="Bilde 10" descr="Et bilde som inneholder klær, person, sko, vegg&#10;&#10;Automatisk generert beskrivelse">
            <a:extLst>
              <a:ext uri="{FF2B5EF4-FFF2-40B4-BE49-F238E27FC236}">
                <a16:creationId xmlns:a16="http://schemas.microsoft.com/office/drawing/2014/main" id="{6275A15E-9B19-2D86-F6B8-F2BE577748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535" y="1206630"/>
            <a:ext cx="6774202" cy="4850663"/>
          </a:xfrm>
          <a:prstGeom prst="rect">
            <a:avLst/>
          </a:prstGeom>
        </p:spPr>
      </p:pic>
      <p:pic>
        <p:nvPicPr>
          <p:cNvPr id="5" name="Bilde 4" descr="Et bilde som inneholder clip art, Grafikk, tegnefilm, sirkel&#10;&#10;Automatisk generert beskrivelse">
            <a:extLst>
              <a:ext uri="{FF2B5EF4-FFF2-40B4-BE49-F238E27FC236}">
                <a16:creationId xmlns:a16="http://schemas.microsoft.com/office/drawing/2014/main" id="{F46BF43C-8D5E-5BFB-A790-8A6005130E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198" y="5396673"/>
            <a:ext cx="1353407" cy="1353407"/>
          </a:xfrm>
          <a:prstGeom prst="rect">
            <a:avLst/>
          </a:prstGeom>
        </p:spPr>
      </p:pic>
    </p:spTree>
    <p:extLst>
      <p:ext uri="{BB962C8B-B14F-4D97-AF65-F5344CB8AC3E}">
        <p14:creationId xmlns:p14="http://schemas.microsoft.com/office/powerpoint/2010/main" val="421510217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3" name="Tittel 3">
            <a:extLst>
              <a:ext uri="{FF2B5EF4-FFF2-40B4-BE49-F238E27FC236}">
                <a16:creationId xmlns:a16="http://schemas.microsoft.com/office/drawing/2014/main" id="{F7DA5D5D-2DCB-5EB2-03F8-86F520AA4D9F}"/>
              </a:ext>
            </a:extLst>
          </p:cNvPr>
          <p:cNvSpPr txBox="1">
            <a:spLocks/>
          </p:cNvSpPr>
          <p:nvPr/>
        </p:nvSpPr>
        <p:spPr>
          <a:xfrm>
            <a:off x="8656543" y="6093256"/>
            <a:ext cx="3226646" cy="574433"/>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Smiehavna gårdsbarnehage,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Sandefjord</a:t>
            </a:r>
          </a:p>
        </p:txBody>
      </p:sp>
      <p:pic>
        <p:nvPicPr>
          <p:cNvPr id="4" name="Bilde 3" descr="Et bilde som inneholder leke, tegnefilm, innendørs, vegg&#10;&#10;Automatisk generert beskrivelse">
            <a:extLst>
              <a:ext uri="{FF2B5EF4-FFF2-40B4-BE49-F238E27FC236}">
                <a16:creationId xmlns:a16="http://schemas.microsoft.com/office/drawing/2014/main" id="{FD368203-7F9B-44F7-AD0A-692B350C9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74" y="295707"/>
            <a:ext cx="8255471" cy="3009384"/>
          </a:xfrm>
          <a:prstGeom prst="rect">
            <a:avLst/>
          </a:prstGeom>
        </p:spPr>
      </p:pic>
      <p:pic>
        <p:nvPicPr>
          <p:cNvPr id="5" name="Bilde 4" descr="Et bilde som inneholder håndarbeid, Kunstpapir, Kreativ kunst, papir&#10;&#10;Automatisk generert beskrivelse">
            <a:extLst>
              <a:ext uri="{FF2B5EF4-FFF2-40B4-BE49-F238E27FC236}">
                <a16:creationId xmlns:a16="http://schemas.microsoft.com/office/drawing/2014/main" id="{8EE00BCE-A4AA-4905-AF9C-58B0354B95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974" y="3468694"/>
            <a:ext cx="8255471" cy="3198995"/>
          </a:xfrm>
          <a:prstGeom prst="rect">
            <a:avLst/>
          </a:prstGeom>
        </p:spPr>
      </p:pic>
      <p:pic>
        <p:nvPicPr>
          <p:cNvPr id="6" name="Bilde 5" descr="Et bilde som inneholder clip art, Grafikk, tegnefilm, sirkel&#10;&#10;Automatisk generert beskrivelse">
            <a:extLst>
              <a:ext uri="{FF2B5EF4-FFF2-40B4-BE49-F238E27FC236}">
                <a16:creationId xmlns:a16="http://schemas.microsoft.com/office/drawing/2014/main" id="{EA044317-2F93-AC93-199C-94E818AA6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619" y="190311"/>
            <a:ext cx="1353407" cy="1353407"/>
          </a:xfrm>
          <a:prstGeom prst="rect">
            <a:avLst/>
          </a:prstGeom>
        </p:spPr>
      </p:pic>
    </p:spTree>
    <p:extLst>
      <p:ext uri="{BB962C8B-B14F-4D97-AF65-F5344CB8AC3E}">
        <p14:creationId xmlns:p14="http://schemas.microsoft.com/office/powerpoint/2010/main" val="412085300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3" name="Tittel 3">
            <a:extLst>
              <a:ext uri="{FF2B5EF4-FFF2-40B4-BE49-F238E27FC236}">
                <a16:creationId xmlns:a16="http://schemas.microsoft.com/office/drawing/2014/main" id="{F7DA5D5D-2DCB-5EB2-03F8-86F520AA4D9F}"/>
              </a:ext>
            </a:extLst>
          </p:cNvPr>
          <p:cNvSpPr txBox="1">
            <a:spLocks/>
          </p:cNvSpPr>
          <p:nvPr/>
        </p:nvSpPr>
        <p:spPr>
          <a:xfrm>
            <a:off x="9069859" y="6093256"/>
            <a:ext cx="2813330" cy="574433"/>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Eventyrskogen barnehage,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Larvik</a:t>
            </a:r>
          </a:p>
        </p:txBody>
      </p:sp>
      <p:pic>
        <p:nvPicPr>
          <p:cNvPr id="6" name="Bilde 5" descr="Et bilde som inneholder tegning, sketch, virvelløse dyr, Barnekunst&#10;&#10;Automatisk generert beskrivelse">
            <a:extLst>
              <a:ext uri="{FF2B5EF4-FFF2-40B4-BE49-F238E27FC236}">
                <a16:creationId xmlns:a16="http://schemas.microsoft.com/office/drawing/2014/main" id="{043F70E1-3E30-ED69-7D56-BE9606ACB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18" y="331209"/>
            <a:ext cx="8567635" cy="6336480"/>
          </a:xfrm>
          <a:prstGeom prst="rect">
            <a:avLst/>
          </a:prstGeom>
        </p:spPr>
      </p:pic>
      <p:pic>
        <p:nvPicPr>
          <p:cNvPr id="7" name="Bilde 6" descr="Et bilde som inneholder clip art, Grafikk, tegnefilm, sirkel&#10;&#10;Automatisk generert beskrivelse">
            <a:extLst>
              <a:ext uri="{FF2B5EF4-FFF2-40B4-BE49-F238E27FC236}">
                <a16:creationId xmlns:a16="http://schemas.microsoft.com/office/drawing/2014/main" id="{C2C8EAB8-7BC7-75F9-3053-6CAEA1C9F0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59175" y="190311"/>
            <a:ext cx="1353407" cy="1353407"/>
          </a:xfrm>
          <a:prstGeom prst="rect">
            <a:avLst/>
          </a:prstGeom>
        </p:spPr>
      </p:pic>
    </p:spTree>
    <p:extLst>
      <p:ext uri="{BB962C8B-B14F-4D97-AF65-F5344CB8AC3E}">
        <p14:creationId xmlns:p14="http://schemas.microsoft.com/office/powerpoint/2010/main" val="3485293431"/>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a:extLst>
            <a:ext uri="{FF2B5EF4-FFF2-40B4-BE49-F238E27FC236}">
              <a16:creationId xmlns:a16="http://schemas.microsoft.com/office/drawing/2014/main" id="{88064D6E-F049-546C-851A-8282AD8FF346}"/>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C6002882-3AD4-2725-F59F-52984AC7F06D}"/>
              </a:ext>
            </a:extLst>
          </p:cNvPr>
          <p:cNvPicPr>
            <a:picLocks noChangeAspect="1"/>
          </p:cNvPicPr>
          <p:nvPr/>
        </p:nvPicPr>
        <p:blipFill>
          <a:blip r:embed="rId3"/>
          <a:stretch>
            <a:fillRect/>
          </a:stretch>
        </p:blipFill>
        <p:spPr>
          <a:xfrm>
            <a:off x="0" y="0"/>
            <a:ext cx="12192000" cy="6858000"/>
          </a:xfrm>
          <a:prstGeom prst="rect">
            <a:avLst/>
          </a:prstGeom>
        </p:spPr>
      </p:pic>
      <p:sp>
        <p:nvSpPr>
          <p:cNvPr id="2" name="Ellipse 1">
            <a:extLst>
              <a:ext uri="{FF2B5EF4-FFF2-40B4-BE49-F238E27FC236}">
                <a16:creationId xmlns:a16="http://schemas.microsoft.com/office/drawing/2014/main" id="{0A6DF906-FE55-4D51-AA2A-B72EB822F0B6}"/>
              </a:ext>
            </a:extLst>
          </p:cNvPr>
          <p:cNvSpPr/>
          <p:nvPr/>
        </p:nvSpPr>
        <p:spPr>
          <a:xfrm>
            <a:off x="3788489" y="3300176"/>
            <a:ext cx="1207375" cy="1207375"/>
          </a:xfrm>
          <a:prstGeom prst="ellipse">
            <a:avLst/>
          </a:prstGeom>
          <a:noFill/>
          <a:ln w="7620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b-NO"/>
          </a:p>
        </p:txBody>
      </p:sp>
    </p:spTree>
    <p:extLst>
      <p:ext uri="{BB962C8B-B14F-4D97-AF65-F5344CB8AC3E}">
        <p14:creationId xmlns:p14="http://schemas.microsoft.com/office/powerpoint/2010/main" val="190722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a:extLst>
            <a:ext uri="{FF2B5EF4-FFF2-40B4-BE49-F238E27FC236}">
              <a16:creationId xmlns:a16="http://schemas.microsoft.com/office/drawing/2014/main" id="{8296F3A0-1DE9-E274-B110-C3540E87FF25}"/>
            </a:ext>
          </a:extLst>
        </p:cNvPr>
        <p:cNvGrpSpPr/>
        <p:nvPr/>
      </p:nvGrpSpPr>
      <p:grpSpPr>
        <a:xfrm>
          <a:off x="0" y="0"/>
          <a:ext cx="0" cy="0"/>
          <a:chOff x="0" y="0"/>
          <a:chExt cx="0" cy="0"/>
        </a:xfrm>
      </p:grpSpPr>
      <p:pic>
        <p:nvPicPr>
          <p:cNvPr id="7" name="Bilde 6">
            <a:extLst>
              <a:ext uri="{FF2B5EF4-FFF2-40B4-BE49-F238E27FC236}">
                <a16:creationId xmlns:a16="http://schemas.microsoft.com/office/drawing/2014/main" id="{33C4207A-E202-EC6B-44DA-55584B5D0ABD}"/>
              </a:ext>
            </a:extLst>
          </p:cNvPr>
          <p:cNvPicPr>
            <a:picLocks noChangeAspect="1"/>
          </p:cNvPicPr>
          <p:nvPr/>
        </p:nvPicPr>
        <p:blipFill>
          <a:blip r:embed="rId3"/>
          <a:stretch>
            <a:fillRect/>
          </a:stretch>
        </p:blipFill>
        <p:spPr>
          <a:xfrm>
            <a:off x="0" y="0"/>
            <a:ext cx="12192000" cy="6858000"/>
          </a:xfrm>
          <a:prstGeom prst="rect">
            <a:avLst/>
          </a:prstGeom>
        </p:spPr>
      </p:pic>
      <p:sp>
        <p:nvSpPr>
          <p:cNvPr id="2" name="Ellipse 1">
            <a:extLst>
              <a:ext uri="{FF2B5EF4-FFF2-40B4-BE49-F238E27FC236}">
                <a16:creationId xmlns:a16="http://schemas.microsoft.com/office/drawing/2014/main" id="{6643F498-054E-72C2-4D00-583FEB3B07A1}"/>
              </a:ext>
            </a:extLst>
          </p:cNvPr>
          <p:cNvSpPr/>
          <p:nvPr/>
        </p:nvSpPr>
        <p:spPr>
          <a:xfrm>
            <a:off x="4393392" y="2235725"/>
            <a:ext cx="1207375" cy="902647"/>
          </a:xfrm>
          <a:prstGeom prst="ellipse">
            <a:avLst/>
          </a:prstGeom>
          <a:noFill/>
          <a:ln w="7620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b-NO"/>
          </a:p>
        </p:txBody>
      </p:sp>
    </p:spTree>
    <p:extLst>
      <p:ext uri="{BB962C8B-B14F-4D97-AF65-F5344CB8AC3E}">
        <p14:creationId xmlns:p14="http://schemas.microsoft.com/office/powerpoint/2010/main" val="345323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a:extLst>
            <a:ext uri="{FF2B5EF4-FFF2-40B4-BE49-F238E27FC236}">
              <a16:creationId xmlns:a16="http://schemas.microsoft.com/office/drawing/2014/main" id="{769C48C3-21E5-4882-44D3-8EECD4CA479D}"/>
            </a:ext>
          </a:extLst>
        </p:cNvPr>
        <p:cNvGrpSpPr/>
        <p:nvPr/>
      </p:nvGrpSpPr>
      <p:grpSpPr>
        <a:xfrm>
          <a:off x="0" y="0"/>
          <a:ext cx="0" cy="0"/>
          <a:chOff x="0" y="0"/>
          <a:chExt cx="0" cy="0"/>
        </a:xfrm>
      </p:grpSpPr>
      <p:pic>
        <p:nvPicPr>
          <p:cNvPr id="9" name="Bilde 8">
            <a:extLst>
              <a:ext uri="{FF2B5EF4-FFF2-40B4-BE49-F238E27FC236}">
                <a16:creationId xmlns:a16="http://schemas.microsoft.com/office/drawing/2014/main" id="{F6179A83-C25C-7C80-B039-B4F6C7BE95BF}"/>
              </a:ext>
            </a:extLst>
          </p:cNvPr>
          <p:cNvPicPr>
            <a:picLocks noChangeAspect="1"/>
          </p:cNvPicPr>
          <p:nvPr/>
        </p:nvPicPr>
        <p:blipFill>
          <a:blip r:embed="rId3"/>
          <a:stretch>
            <a:fillRect/>
          </a:stretch>
        </p:blipFill>
        <p:spPr>
          <a:xfrm>
            <a:off x="0" y="0"/>
            <a:ext cx="12192000" cy="6858000"/>
          </a:xfrm>
          <a:prstGeom prst="rect">
            <a:avLst/>
          </a:prstGeom>
        </p:spPr>
      </p:pic>
      <p:sp>
        <p:nvSpPr>
          <p:cNvPr id="2" name="Snakkeboble: rektangel 1">
            <a:extLst>
              <a:ext uri="{FF2B5EF4-FFF2-40B4-BE49-F238E27FC236}">
                <a16:creationId xmlns:a16="http://schemas.microsoft.com/office/drawing/2014/main" id="{66C1C1DC-26A7-15CC-29D2-499577BF4FCF}"/>
              </a:ext>
            </a:extLst>
          </p:cNvPr>
          <p:cNvSpPr/>
          <p:nvPr/>
        </p:nvSpPr>
        <p:spPr>
          <a:xfrm rot="20576875">
            <a:off x="942430" y="1160727"/>
            <a:ext cx="2336220" cy="634041"/>
          </a:xfrm>
          <a:prstGeom prst="wedgeRectCallout">
            <a:avLst>
              <a:gd name="adj1" fmla="val 45927"/>
              <a:gd name="adj2" fmla="val 123256"/>
            </a:avLst>
          </a:prstGeom>
          <a:solidFill>
            <a:srgbClr val="068484"/>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p>
            <a:pPr algn="ctr">
              <a:lnSpc>
                <a:spcPct val="90000"/>
              </a:lnSpc>
              <a:spcBef>
                <a:spcPct val="0"/>
              </a:spcBef>
            </a:pPr>
            <a:r>
              <a:rPr lang="nb-NO" sz="2800" b="1" dirty="0">
                <a:solidFill>
                  <a:prstClr val="white"/>
                </a:solidFill>
                <a:latin typeface="Arial" panose="020B0604020202020204" pitchFamily="34" charset="0"/>
                <a:cs typeface="Arial" panose="020B0604020202020204" pitchFamily="34" charset="0"/>
              </a:rPr>
              <a:t>Bærekraft</a:t>
            </a:r>
          </a:p>
        </p:txBody>
      </p:sp>
      <p:sp>
        <p:nvSpPr>
          <p:cNvPr id="3" name="Snakkeboble: rektangel 2">
            <a:extLst>
              <a:ext uri="{FF2B5EF4-FFF2-40B4-BE49-F238E27FC236}">
                <a16:creationId xmlns:a16="http://schemas.microsoft.com/office/drawing/2014/main" id="{1F5E5129-1514-FD59-1D92-1E835CDAE17F}"/>
              </a:ext>
            </a:extLst>
          </p:cNvPr>
          <p:cNvSpPr/>
          <p:nvPr/>
        </p:nvSpPr>
        <p:spPr>
          <a:xfrm rot="669551">
            <a:off x="8430752" y="2157786"/>
            <a:ext cx="2336220" cy="634041"/>
          </a:xfrm>
          <a:prstGeom prst="wedgeRectCallout">
            <a:avLst>
              <a:gd name="adj1" fmla="val -39695"/>
              <a:gd name="adj2" fmla="val 103913"/>
            </a:avLst>
          </a:prstGeom>
          <a:solidFill>
            <a:srgbClr val="068484"/>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p>
            <a:pPr algn="ctr">
              <a:lnSpc>
                <a:spcPct val="90000"/>
              </a:lnSpc>
              <a:spcBef>
                <a:spcPct val="0"/>
              </a:spcBef>
            </a:pPr>
            <a:r>
              <a:rPr lang="nb-NO" sz="2800" b="1" dirty="0">
                <a:solidFill>
                  <a:prstClr val="white"/>
                </a:solidFill>
                <a:latin typeface="Arial" panose="020B0604020202020204" pitchFamily="34" charset="0"/>
                <a:cs typeface="Arial" panose="020B0604020202020204" pitchFamily="34" charset="0"/>
              </a:rPr>
              <a:t>Verktøy</a:t>
            </a:r>
          </a:p>
        </p:txBody>
      </p:sp>
      <p:sp>
        <p:nvSpPr>
          <p:cNvPr id="5" name="Snakkeboble: rektangel 4">
            <a:extLst>
              <a:ext uri="{FF2B5EF4-FFF2-40B4-BE49-F238E27FC236}">
                <a16:creationId xmlns:a16="http://schemas.microsoft.com/office/drawing/2014/main" id="{3065549D-0979-1B15-8272-D5196F1C6B06}"/>
              </a:ext>
            </a:extLst>
          </p:cNvPr>
          <p:cNvSpPr/>
          <p:nvPr/>
        </p:nvSpPr>
        <p:spPr>
          <a:xfrm rot="1367523">
            <a:off x="8235663" y="286159"/>
            <a:ext cx="1605181" cy="634041"/>
          </a:xfrm>
          <a:prstGeom prst="wedgeRectCallout">
            <a:avLst>
              <a:gd name="adj1" fmla="val -16371"/>
              <a:gd name="adj2" fmla="val 95734"/>
            </a:avLst>
          </a:prstGeom>
          <a:solidFill>
            <a:srgbClr val="068484"/>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p>
            <a:pPr algn="ctr">
              <a:lnSpc>
                <a:spcPct val="90000"/>
              </a:lnSpc>
              <a:spcBef>
                <a:spcPct val="0"/>
              </a:spcBef>
            </a:pPr>
            <a:r>
              <a:rPr lang="nb-NO" sz="2800" b="1" dirty="0">
                <a:solidFill>
                  <a:prstClr val="white"/>
                </a:solidFill>
                <a:latin typeface="Arial" panose="020B0604020202020204" pitchFamily="34" charset="0"/>
                <a:cs typeface="Arial" panose="020B0604020202020204" pitchFamily="34" charset="0"/>
              </a:rPr>
              <a:t>Tips</a:t>
            </a:r>
          </a:p>
        </p:txBody>
      </p:sp>
      <p:sp>
        <p:nvSpPr>
          <p:cNvPr id="10" name="Snakkeboble: rektangel 9">
            <a:extLst>
              <a:ext uri="{FF2B5EF4-FFF2-40B4-BE49-F238E27FC236}">
                <a16:creationId xmlns:a16="http://schemas.microsoft.com/office/drawing/2014/main" id="{3A8AFE53-29AC-F91D-2C15-BE9293C898AD}"/>
              </a:ext>
            </a:extLst>
          </p:cNvPr>
          <p:cNvSpPr/>
          <p:nvPr/>
        </p:nvSpPr>
        <p:spPr>
          <a:xfrm rot="20576875">
            <a:off x="1454496" y="4266245"/>
            <a:ext cx="2542910" cy="634041"/>
          </a:xfrm>
          <a:prstGeom prst="wedgeRectCallout">
            <a:avLst>
              <a:gd name="adj1" fmla="val 33245"/>
              <a:gd name="adj2" fmla="val 145253"/>
            </a:avLst>
          </a:prstGeom>
          <a:solidFill>
            <a:srgbClr val="068484"/>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p>
            <a:pPr algn="ctr">
              <a:lnSpc>
                <a:spcPct val="90000"/>
              </a:lnSpc>
              <a:spcBef>
                <a:spcPct val="0"/>
              </a:spcBef>
            </a:pPr>
            <a:r>
              <a:rPr lang="nb-NO" sz="2800" b="1" dirty="0">
                <a:solidFill>
                  <a:prstClr val="white"/>
                </a:solidFill>
                <a:latin typeface="Arial" panose="020B0604020202020204" pitchFamily="34" charset="0"/>
                <a:cs typeface="Arial" panose="020B0604020202020204" pitchFamily="34" charset="0"/>
              </a:rPr>
              <a:t>Deloppdrag</a:t>
            </a:r>
          </a:p>
        </p:txBody>
      </p:sp>
    </p:spTree>
    <p:extLst>
      <p:ext uri="{BB962C8B-B14F-4D97-AF65-F5344CB8AC3E}">
        <p14:creationId xmlns:p14="http://schemas.microsoft.com/office/powerpoint/2010/main" val="53220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a:extLst>
            <a:ext uri="{FF2B5EF4-FFF2-40B4-BE49-F238E27FC236}">
              <a16:creationId xmlns:a16="http://schemas.microsoft.com/office/drawing/2014/main" id="{E45670F5-85DE-4999-DEF4-218F15D0B575}"/>
            </a:ext>
          </a:extLst>
        </p:cNvPr>
        <p:cNvGrpSpPr/>
        <p:nvPr/>
      </p:nvGrpSpPr>
      <p:grpSpPr>
        <a:xfrm>
          <a:off x="0" y="0"/>
          <a:ext cx="0" cy="0"/>
          <a:chOff x="0" y="0"/>
          <a:chExt cx="0" cy="0"/>
        </a:xfrm>
      </p:grpSpPr>
      <p:pic>
        <p:nvPicPr>
          <p:cNvPr id="3" name="Bilde 2" descr="Et bilde som inneholder tre, tegnefilm, plante, maling&#10;&#10;KI-generert innhold kan være feil.">
            <a:extLst>
              <a:ext uri="{FF2B5EF4-FFF2-40B4-BE49-F238E27FC236}">
                <a16:creationId xmlns:a16="http://schemas.microsoft.com/office/drawing/2014/main" id="{F0D3CE2A-42ED-72FD-31F3-39EE3ABEB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818" y="0"/>
            <a:ext cx="9698182" cy="6858000"/>
          </a:xfrm>
          <a:prstGeom prst="rect">
            <a:avLst/>
          </a:prstGeom>
        </p:spPr>
      </p:pic>
      <p:sp>
        <p:nvSpPr>
          <p:cNvPr id="4" name="TekstSylinder 3">
            <a:extLst>
              <a:ext uri="{FF2B5EF4-FFF2-40B4-BE49-F238E27FC236}">
                <a16:creationId xmlns:a16="http://schemas.microsoft.com/office/drawing/2014/main" id="{B1594BC5-2473-6030-389E-DFE4FAB9698C}"/>
              </a:ext>
            </a:extLst>
          </p:cNvPr>
          <p:cNvSpPr txBox="1"/>
          <p:nvPr/>
        </p:nvSpPr>
        <p:spPr>
          <a:xfrm>
            <a:off x="214394" y="177419"/>
            <a:ext cx="2040610" cy="1717248"/>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Hva kan moser og lav brukes til? </a:t>
            </a:r>
          </a:p>
        </p:txBody>
      </p:sp>
    </p:spTree>
    <p:extLst>
      <p:ext uri="{BB962C8B-B14F-4D97-AF65-F5344CB8AC3E}">
        <p14:creationId xmlns:p14="http://schemas.microsoft.com/office/powerpoint/2010/main" val="155828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11" name="TekstSylinder 10">
            <a:extLst>
              <a:ext uri="{FF2B5EF4-FFF2-40B4-BE49-F238E27FC236}">
                <a16:creationId xmlns:a16="http://schemas.microsoft.com/office/drawing/2014/main" id="{5512410E-999F-FA71-289D-64247D9527F9}"/>
              </a:ext>
            </a:extLst>
          </p:cNvPr>
          <p:cNvSpPr txBox="1"/>
          <p:nvPr/>
        </p:nvSpPr>
        <p:spPr>
          <a:xfrm>
            <a:off x="750604" y="1694638"/>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Lavterskel – vanlig tur</a:t>
            </a:r>
          </a:p>
        </p:txBody>
      </p:sp>
      <p:sp>
        <p:nvSpPr>
          <p:cNvPr id="16" name="Tittel 4">
            <a:extLst>
              <a:ext uri="{FF2B5EF4-FFF2-40B4-BE49-F238E27FC236}">
                <a16:creationId xmlns:a16="http://schemas.microsoft.com/office/drawing/2014/main" id="{2498C000-E600-2615-8459-95221D7F6151}"/>
              </a:ext>
            </a:extLst>
          </p:cNvPr>
          <p:cNvSpPr txBox="1">
            <a:spLocks/>
          </p:cNvSpPr>
          <p:nvPr/>
        </p:nvSpPr>
        <p:spPr>
          <a:xfrm>
            <a:off x="644906" y="302044"/>
            <a:ext cx="4165353" cy="1166148"/>
          </a:xfrm>
          <a:prstGeom prst="rect">
            <a:avLst/>
          </a:prstGeom>
        </p:spPr>
        <p:txBody>
          <a:bodyPr vert="horz" lIns="91440" tIns="45720" rIns="91440" bIns="45720" rtlCol="0" anchor="ctr">
            <a:noAutofit/>
          </a:bodyPr>
          <a:lstStyle>
            <a:lvl1pPr algn="l" defTabSz="609585" rtl="0" eaLnBrk="1" latinLnBrk="0" hangingPunct="1">
              <a:lnSpc>
                <a:spcPct val="90000"/>
              </a:lnSpc>
              <a:spcBef>
                <a:spcPct val="0"/>
              </a:spcBef>
              <a:buNone/>
              <a:defRPr sz="6933" b="1" kern="1200">
                <a:solidFill>
                  <a:srgbClr val="FFFFFF"/>
                </a:solidFill>
                <a:latin typeface="+mj-lt"/>
                <a:ea typeface="+mj-ea"/>
                <a:cs typeface="Arial"/>
              </a:defRPr>
            </a:lvl1pPr>
          </a:lstStyle>
          <a:p>
            <a:pPr marL="0" marR="0" lvl="0" indent="0" algn="l" defTabSz="609585" rtl="0" eaLnBrk="1" fontAlgn="auto" latinLnBrk="0" hangingPunct="1">
              <a:lnSpc>
                <a:spcPct val="150000"/>
              </a:lnSpc>
              <a:spcBef>
                <a:spcPct val="0"/>
              </a:spcBef>
              <a:spcAft>
                <a:spcPts val="0"/>
              </a:spcAft>
              <a:buClrTx/>
              <a:buSzTx/>
              <a:buFontTx/>
              <a:buNone/>
              <a:tabLst/>
              <a:defRPr/>
            </a:pPr>
            <a:r>
              <a:rPr kumimoji="0" lang="nb-NO" sz="4000" b="1" i="0" u="none" strike="noStrike" kern="1200" cap="none" spc="0" normalizeH="0" baseline="0" noProof="0" dirty="0">
                <a:ln>
                  <a:noFill/>
                </a:ln>
                <a:solidFill>
                  <a:prstClr val="black"/>
                </a:solidFill>
                <a:effectLst/>
                <a:uLnTx/>
                <a:uFillTx/>
                <a:latin typeface="Arial"/>
                <a:ea typeface="+mj-ea"/>
                <a:cs typeface="Arial"/>
              </a:rPr>
              <a:t>Naturoppdraget</a:t>
            </a:r>
          </a:p>
        </p:txBody>
      </p:sp>
      <p:sp>
        <p:nvSpPr>
          <p:cNvPr id="4" name="TekstSylinder 3">
            <a:extLst>
              <a:ext uri="{FF2B5EF4-FFF2-40B4-BE49-F238E27FC236}">
                <a16:creationId xmlns:a16="http://schemas.microsoft.com/office/drawing/2014/main" id="{75CCD387-6240-70AB-5783-0A862403FA76}"/>
              </a:ext>
            </a:extLst>
          </p:cNvPr>
          <p:cNvSpPr txBox="1"/>
          <p:nvPr/>
        </p:nvSpPr>
        <p:spPr>
          <a:xfrm>
            <a:off x="750603" y="2383362"/>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Hele landet</a:t>
            </a:r>
          </a:p>
        </p:txBody>
      </p:sp>
      <p:sp>
        <p:nvSpPr>
          <p:cNvPr id="5" name="TekstSylinder 4">
            <a:extLst>
              <a:ext uri="{FF2B5EF4-FFF2-40B4-BE49-F238E27FC236}">
                <a16:creationId xmlns:a16="http://schemas.microsoft.com/office/drawing/2014/main" id="{B5D0C91D-775A-E086-19A1-F3F65DC86CF0}"/>
              </a:ext>
            </a:extLst>
          </p:cNvPr>
          <p:cNvSpPr txBox="1"/>
          <p:nvPr/>
        </p:nvSpPr>
        <p:spPr>
          <a:xfrm>
            <a:off x="750603" y="3115520"/>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2–6 år</a:t>
            </a:r>
          </a:p>
        </p:txBody>
      </p:sp>
      <p:sp>
        <p:nvSpPr>
          <p:cNvPr id="6" name="TekstSylinder 5">
            <a:extLst>
              <a:ext uri="{FF2B5EF4-FFF2-40B4-BE49-F238E27FC236}">
                <a16:creationId xmlns:a16="http://schemas.microsoft.com/office/drawing/2014/main" id="{5EEA24CA-289D-53AD-067E-86CB1CBA2646}"/>
              </a:ext>
            </a:extLst>
          </p:cNvPr>
          <p:cNvSpPr txBox="1"/>
          <p:nvPr/>
        </p:nvSpPr>
        <p:spPr>
          <a:xfrm>
            <a:off x="750603" y="3840828"/>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Fleksibelt</a:t>
            </a:r>
          </a:p>
        </p:txBody>
      </p:sp>
      <p:sp>
        <p:nvSpPr>
          <p:cNvPr id="7" name="TekstSylinder 6">
            <a:extLst>
              <a:ext uri="{FF2B5EF4-FFF2-40B4-BE49-F238E27FC236}">
                <a16:creationId xmlns:a16="http://schemas.microsoft.com/office/drawing/2014/main" id="{7AB6D782-EDEB-D507-4F67-8F855931D515}"/>
              </a:ext>
            </a:extLst>
          </p:cNvPr>
          <p:cNvSpPr txBox="1"/>
          <p:nvPr/>
        </p:nvSpPr>
        <p:spPr>
          <a:xfrm>
            <a:off x="750603" y="4563746"/>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Ingen kostnader</a:t>
            </a:r>
          </a:p>
        </p:txBody>
      </p:sp>
      <p:sp>
        <p:nvSpPr>
          <p:cNvPr id="9" name="TekstSylinder 8">
            <a:extLst>
              <a:ext uri="{FF2B5EF4-FFF2-40B4-BE49-F238E27FC236}">
                <a16:creationId xmlns:a16="http://schemas.microsoft.com/office/drawing/2014/main" id="{DD9389C1-9367-B97D-CB82-A8EBE8E384DB}"/>
              </a:ext>
            </a:extLst>
          </p:cNvPr>
          <p:cNvSpPr txBox="1"/>
          <p:nvPr/>
        </p:nvSpPr>
        <p:spPr>
          <a:xfrm>
            <a:off x="750602" y="5286664"/>
            <a:ext cx="3854045" cy="609252"/>
          </a:xfrm>
          <a:prstGeom prst="rect">
            <a:avLst/>
          </a:prstGeom>
          <a:solidFill>
            <a:schemeClr val="lt1">
              <a:alpha val="50000"/>
            </a:schemeClr>
          </a:solidFill>
        </p:spPr>
        <p:txBody>
          <a:bodyPr wrap="square" lIns="234000" tIns="118800" bIns="1188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Minimalt med forarbeid</a:t>
            </a:r>
          </a:p>
        </p:txBody>
      </p:sp>
      <p:pic>
        <p:nvPicPr>
          <p:cNvPr id="10" name="Bilde 9" descr="Et bilde som inneholder clip art, fugl, illustrasjon, Tegnefilm&#10;&#10;KI-generert innhold kan være feil.">
            <a:extLst>
              <a:ext uri="{FF2B5EF4-FFF2-40B4-BE49-F238E27FC236}">
                <a16:creationId xmlns:a16="http://schemas.microsoft.com/office/drawing/2014/main" id="{E2847891-8E93-EB3C-D0C5-1EA52AE79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5851" y="1247275"/>
            <a:ext cx="5776675" cy="5429524"/>
          </a:xfrm>
          <a:prstGeom prst="rect">
            <a:avLst/>
          </a:prstGeom>
        </p:spPr>
      </p:pic>
    </p:spTree>
    <p:extLst>
      <p:ext uri="{BB962C8B-B14F-4D97-AF65-F5344CB8AC3E}">
        <p14:creationId xmlns:p14="http://schemas.microsoft.com/office/powerpoint/2010/main" val="10437871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smil, person, innendørs, vegg&#10;&#10;KI-generert innhold kan være feil.">
            <a:extLst>
              <a:ext uri="{FF2B5EF4-FFF2-40B4-BE49-F238E27FC236}">
                <a16:creationId xmlns:a16="http://schemas.microsoft.com/office/drawing/2014/main" id="{E97D3871-29A0-FB8F-0ECC-A52C83FF8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365" y="-485661"/>
            <a:ext cx="6896912" cy="7343661"/>
          </a:xfrm>
          <a:prstGeom prst="rect">
            <a:avLst/>
          </a:prstGeom>
        </p:spPr>
      </p:pic>
    </p:spTree>
    <p:extLst>
      <p:ext uri="{BB962C8B-B14F-4D97-AF65-F5344CB8AC3E}">
        <p14:creationId xmlns:p14="http://schemas.microsoft.com/office/powerpoint/2010/main" val="263124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3F4E8-8D4B-2796-710A-E992BF261EB4}"/>
            </a:ext>
          </a:extLst>
        </p:cNvPr>
        <p:cNvGrpSpPr/>
        <p:nvPr/>
      </p:nvGrpSpPr>
      <p:grpSpPr>
        <a:xfrm>
          <a:off x="0" y="0"/>
          <a:ext cx="0" cy="0"/>
          <a:chOff x="0" y="0"/>
          <a:chExt cx="0" cy="0"/>
        </a:xfrm>
      </p:grpSpPr>
      <p:pic>
        <p:nvPicPr>
          <p:cNvPr id="5" name="Bilde 4" descr="Et bilde som inneholder tegnefilm, kosedyr, leke, Kosedyr&#10;&#10;KI-generert innhold kan være feil.">
            <a:extLst>
              <a:ext uri="{FF2B5EF4-FFF2-40B4-BE49-F238E27FC236}">
                <a16:creationId xmlns:a16="http://schemas.microsoft.com/office/drawing/2014/main" id="{E79EA333-6BF9-F49E-1A0E-07714988A1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5404" y="0"/>
            <a:ext cx="5486400" cy="6858000"/>
          </a:xfrm>
          <a:prstGeom prst="rect">
            <a:avLst/>
          </a:prstGeom>
        </p:spPr>
      </p:pic>
      <p:pic>
        <p:nvPicPr>
          <p:cNvPr id="7" name="Bilde 6" descr="Et bilde som inneholder person, klær, kontorforsyninger, Barnekunst&#10;&#10;KI-generert innhold kan være feil.">
            <a:extLst>
              <a:ext uri="{FF2B5EF4-FFF2-40B4-BE49-F238E27FC236}">
                <a16:creationId xmlns:a16="http://schemas.microsoft.com/office/drawing/2014/main" id="{582C8BDB-C1AD-BE19-E827-D0F48228B2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745" y="0"/>
            <a:ext cx="5486400" cy="6858000"/>
          </a:xfrm>
          <a:prstGeom prst="rect">
            <a:avLst/>
          </a:prstGeom>
        </p:spPr>
      </p:pic>
      <p:sp>
        <p:nvSpPr>
          <p:cNvPr id="8" name="Tittel 3">
            <a:extLst>
              <a:ext uri="{FF2B5EF4-FFF2-40B4-BE49-F238E27FC236}">
                <a16:creationId xmlns:a16="http://schemas.microsoft.com/office/drawing/2014/main" id="{8D935C1E-93F2-B073-0631-A77EF4CC2E91}"/>
              </a:ext>
            </a:extLst>
          </p:cNvPr>
          <p:cNvSpPr txBox="1">
            <a:spLocks/>
          </p:cNvSpPr>
          <p:nvPr/>
        </p:nvSpPr>
        <p:spPr>
          <a:xfrm>
            <a:off x="1530276" y="6125772"/>
            <a:ext cx="4111768" cy="547402"/>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nb-NO" sz="2000" b="1" dirty="0" err="1">
                <a:latin typeface="Arial" panose="020B0604020202020204" pitchFamily="34" charset="0"/>
                <a:cs typeface="Arial" panose="020B0604020202020204" pitchFamily="34" charset="0"/>
              </a:rPr>
              <a:t>Tongjordet</a:t>
            </a:r>
            <a:r>
              <a:rPr lang="nb-NO" sz="2000" b="1" dirty="0">
                <a:latin typeface="Arial" panose="020B0604020202020204" pitchFamily="34" charset="0"/>
                <a:cs typeface="Arial" panose="020B0604020202020204" pitchFamily="34" charset="0"/>
              </a:rPr>
              <a:t> </a:t>
            </a:r>
            <a:r>
              <a:rPr lang="nb-NO" sz="2000" b="1" dirty="0" err="1">
                <a:latin typeface="Arial" panose="020B0604020202020204" pitchFamily="34" charset="0"/>
                <a:cs typeface="Arial" panose="020B0604020202020204" pitchFamily="34" charset="0"/>
              </a:rPr>
              <a:t>barnhage</a:t>
            </a:r>
            <a:r>
              <a:rPr lang="nb-NO" sz="2000" b="1" dirty="0">
                <a:latin typeface="Arial" panose="020B0604020202020204" pitchFamily="34" charset="0"/>
                <a:cs typeface="Arial" panose="020B0604020202020204" pitchFamily="34" charset="0"/>
              </a:rPr>
              <a:t>, Gjøvik</a:t>
            </a:r>
          </a:p>
        </p:txBody>
      </p:sp>
    </p:spTree>
    <p:extLst>
      <p:ext uri="{BB962C8B-B14F-4D97-AF65-F5344CB8AC3E}">
        <p14:creationId xmlns:p14="http://schemas.microsoft.com/office/powerpoint/2010/main" val="356344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5DBEE0-F288-420B-3153-FD87C7D159D3}"/>
              </a:ext>
            </a:extLst>
          </p:cNvPr>
          <p:cNvSpPr>
            <a:spLocks noGrp="1"/>
          </p:cNvSpPr>
          <p:nvPr>
            <p:ph type="title"/>
          </p:nvPr>
        </p:nvSpPr>
        <p:spPr>
          <a:xfrm>
            <a:off x="781155" y="1788966"/>
            <a:ext cx="10403483" cy="1047487"/>
          </a:xfrm>
        </p:spPr>
        <p:txBody>
          <a:bodyPr anchor="ctr">
            <a:normAutofit/>
          </a:bodyPr>
          <a:lstStyle/>
          <a:p>
            <a:r>
              <a:rPr lang="en-US" dirty="0" err="1">
                <a:latin typeface="Arial" panose="020B0604020202020204" pitchFamily="34" charset="0"/>
                <a:cs typeface="Arial" panose="020B0604020202020204" pitchFamily="34" charset="0"/>
              </a:rPr>
              <a:t>Hva</a:t>
            </a:r>
            <a:r>
              <a:rPr lang="en-US" dirty="0">
                <a:latin typeface="Arial" panose="020B0604020202020204" pitchFamily="34" charset="0"/>
                <a:cs typeface="Arial" panose="020B0604020202020204" pitchFamily="34" charset="0"/>
              </a:rPr>
              <a:t> er </a:t>
            </a:r>
            <a:r>
              <a:rPr lang="en-US" dirty="0" err="1">
                <a:latin typeface="Arial" panose="020B0604020202020204" pitchFamily="34" charset="0"/>
                <a:cs typeface="Arial" panose="020B0604020202020204" pitchFamily="34" charset="0"/>
              </a:rPr>
              <a:t>greia</a:t>
            </a:r>
            <a:r>
              <a:rPr lang="en-US" dirty="0">
                <a:latin typeface="Arial" panose="020B0604020202020204" pitchFamily="34" charset="0"/>
                <a:cs typeface="Arial" panose="020B0604020202020204" pitchFamily="34" charset="0"/>
              </a:rPr>
              <a:t> med </a:t>
            </a:r>
            <a:r>
              <a:rPr lang="en-US" dirty="0" err="1">
                <a:latin typeface="Arial" panose="020B0604020202020204" pitchFamily="34" charset="0"/>
                <a:cs typeface="Arial" panose="020B0604020202020204" pitchFamily="34" charset="0"/>
              </a:rPr>
              <a:t>Kåre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Kråke</a:t>
            </a:r>
            <a:r>
              <a:rPr lang="en-US" dirty="0">
                <a:latin typeface="Arial" panose="020B0604020202020204" pitchFamily="34" charset="0"/>
                <a:cs typeface="Arial" panose="020B0604020202020204" pitchFamily="34" charset="0"/>
              </a:rPr>
              <a:t>?</a:t>
            </a:r>
            <a:endParaRPr lang="nb-NO" dirty="0">
              <a:latin typeface="Arial" panose="020B0604020202020204" pitchFamily="34" charset="0"/>
              <a:cs typeface="Arial" panose="020B0604020202020204" pitchFamily="34" charset="0"/>
            </a:endParaRPr>
          </a:p>
        </p:txBody>
      </p:sp>
      <p:sp>
        <p:nvSpPr>
          <p:cNvPr id="3" name="Plassholder for innhold 2">
            <a:extLst>
              <a:ext uri="{FF2B5EF4-FFF2-40B4-BE49-F238E27FC236}">
                <a16:creationId xmlns:a16="http://schemas.microsoft.com/office/drawing/2014/main" id="{D2BCFFC5-1895-DDCC-AB8E-F97A96BD2780}"/>
              </a:ext>
            </a:extLst>
          </p:cNvPr>
          <p:cNvSpPr>
            <a:spLocks noGrp="1"/>
          </p:cNvSpPr>
          <p:nvPr>
            <p:ph type="body" sz="quarter" idx="17"/>
          </p:nvPr>
        </p:nvSpPr>
        <p:spPr>
          <a:xfrm>
            <a:off x="874145" y="2836453"/>
            <a:ext cx="9990167" cy="3448110"/>
          </a:xfrm>
        </p:spPr>
        <p:txBody>
          <a:bodyPr>
            <a:normAutofit/>
          </a:bodyPr>
          <a:lstStyle/>
          <a:p>
            <a:r>
              <a:rPr lang="en-US" dirty="0" err="1">
                <a:latin typeface="Arial" panose="020B0604020202020204" pitchFamily="34" charset="0"/>
                <a:cs typeface="Arial" panose="020B0604020202020204" pitchFamily="34" charset="0"/>
              </a:rPr>
              <a:t>Kåre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Kråke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gir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innramming</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Barnehagelærer</a:t>
            </a:r>
            <a:r>
              <a:rPr lang="en-US" dirty="0">
                <a:latin typeface="Arial" panose="020B0604020202020204" pitchFamily="34" charset="0"/>
                <a:cs typeface="Arial" panose="020B0604020202020204" pitchFamily="34" charset="0"/>
              </a:rPr>
              <a:t> er </a:t>
            </a:r>
            <a:r>
              <a:rPr lang="en-US" dirty="0" err="1">
                <a:latin typeface="Arial" panose="020B0604020202020204" pitchFamily="34" charset="0"/>
                <a:cs typeface="Arial" panose="020B0604020202020204" pitchFamily="34" charset="0"/>
              </a:rPr>
              <a:t>medundrende</a:t>
            </a:r>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Samler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engasjerer</a:t>
            </a:r>
            <a:r>
              <a:rPr lang="en-US" dirty="0">
                <a:latin typeface="Arial" panose="020B0604020202020204" pitchFamily="34" charset="0"/>
                <a:cs typeface="Arial" panose="020B0604020202020204" pitchFamily="34" charset="0"/>
              </a:rPr>
              <a:t> og </a:t>
            </a:r>
            <a:r>
              <a:rPr lang="en-US" dirty="0" err="1">
                <a:latin typeface="Arial" panose="020B0604020202020204" pitchFamily="34" charset="0"/>
                <a:cs typeface="Arial" panose="020B0604020202020204" pitchFamily="34" charset="0"/>
              </a:rPr>
              <a:t>inkluderer</a:t>
            </a:r>
            <a:endParaRPr lang="en-US" dirty="0">
              <a:latin typeface="Arial" panose="020B0604020202020204" pitchFamily="34" charset="0"/>
              <a:cs typeface="Arial" panose="020B0604020202020204" pitchFamily="34" charset="0"/>
            </a:endParaRPr>
          </a:p>
        </p:txBody>
      </p:sp>
      <p:pic>
        <p:nvPicPr>
          <p:cNvPr id="5" name="Bilde 4" descr="Et bilde som inneholder juletre, jul, tre&#10;&#10;KI-generert innhold kan være feil.">
            <a:extLst>
              <a:ext uri="{FF2B5EF4-FFF2-40B4-BE49-F238E27FC236}">
                <a16:creationId xmlns:a16="http://schemas.microsoft.com/office/drawing/2014/main" id="{F29B6337-A3B4-ED6E-8DF4-14EBB82BE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4427" y="504455"/>
            <a:ext cx="4857969" cy="6129580"/>
          </a:xfrm>
          <a:prstGeom prst="rect">
            <a:avLst/>
          </a:prstGeom>
        </p:spPr>
      </p:pic>
      <p:pic>
        <p:nvPicPr>
          <p:cNvPr id="6" name="Bilde 5" descr="Et bilde som inneholder Grafikk, skjermbilde, grafisk design, Font&#10;&#10;Automatisk generert beskrivelse">
            <a:extLst>
              <a:ext uri="{FF2B5EF4-FFF2-40B4-BE49-F238E27FC236}">
                <a16:creationId xmlns:a16="http://schemas.microsoft.com/office/drawing/2014/main" id="{97215A66-B8A2-B507-6338-8DF3A7A0D7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145" y="504455"/>
            <a:ext cx="3894003" cy="1047487"/>
          </a:xfrm>
          <a:prstGeom prst="rect">
            <a:avLst/>
          </a:prstGeom>
        </p:spPr>
      </p:pic>
      <p:sp>
        <p:nvSpPr>
          <p:cNvPr id="4" name="Tittel 3">
            <a:extLst>
              <a:ext uri="{FF2B5EF4-FFF2-40B4-BE49-F238E27FC236}">
                <a16:creationId xmlns:a16="http://schemas.microsoft.com/office/drawing/2014/main" id="{C4E8141D-B8C4-8CC8-B7D6-06017CF0BFB2}"/>
              </a:ext>
            </a:extLst>
          </p:cNvPr>
          <p:cNvSpPr txBox="1">
            <a:spLocks/>
          </p:cNvSpPr>
          <p:nvPr/>
        </p:nvSpPr>
        <p:spPr>
          <a:xfrm>
            <a:off x="301557" y="4941289"/>
            <a:ext cx="6196520" cy="1692746"/>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latin typeface="Arial"/>
                <a:ea typeface="+mn-ea"/>
                <a:cs typeface="+mn-cs"/>
              </a:rPr>
              <a:t>Barna løftet på steiner og kvister, og kom løpende for hvert småkryp de fant slik at vi fikk tatt bilde. Undring rundt farge, navn og form. Spennende. De fikk med seg de andre barna og fortalte ivrig om hva oppdraget var. Dette ble en aktivitet der store fikk med seg små uten at personalet la seg for mye i.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latin typeface="Arial"/>
                <a:ea typeface="+mn-ea"/>
                <a:cs typeface="+mn-cs"/>
              </a:rPr>
              <a:t>Sitat: </a:t>
            </a:r>
            <a:r>
              <a:rPr kumimoji="0" lang="nb-NO" sz="1600" b="1" i="0" u="none" strike="noStrike" kern="1200" cap="none" spc="0" normalizeH="0" baseline="0" noProof="0" dirty="0">
                <a:ln>
                  <a:noFill/>
                </a:ln>
                <a:solidFill>
                  <a:srgbClr val="000000"/>
                </a:solidFill>
                <a:effectLst/>
                <a:uLnTx/>
                <a:uFillTx/>
                <a:latin typeface="Arial"/>
                <a:ea typeface="+mn-ea"/>
                <a:cs typeface="+mn-cs"/>
              </a:rPr>
              <a:t>«Vi kan gjøre det sammen, store barn og små barn!»</a:t>
            </a:r>
          </a:p>
        </p:txBody>
      </p:sp>
    </p:spTree>
    <p:extLst>
      <p:ext uri="{BB962C8B-B14F-4D97-AF65-F5344CB8AC3E}">
        <p14:creationId xmlns:p14="http://schemas.microsoft.com/office/powerpoint/2010/main" val="2159184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8AE9CD11-CA6B-507D-8C8C-F77B7EB2E426}"/>
              </a:ext>
            </a:extLst>
          </p:cNvPr>
          <p:cNvSpPr txBox="1">
            <a:spLocks/>
          </p:cNvSpPr>
          <p:nvPr/>
        </p:nvSpPr>
        <p:spPr>
          <a:xfrm>
            <a:off x="526396" y="1673335"/>
            <a:ext cx="5670224" cy="1085255"/>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«Veldig godt og variert opplegg, engasjerte barnegruppa stort»</a:t>
            </a:r>
            <a:endParaRPr kumimoji="0" lang="nb-NO"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ittel 3">
            <a:extLst>
              <a:ext uri="{FF2B5EF4-FFF2-40B4-BE49-F238E27FC236}">
                <a16:creationId xmlns:a16="http://schemas.microsoft.com/office/drawing/2014/main" id="{945C7054-F63A-E5F6-D3B2-93AE8AFD8625}"/>
              </a:ext>
            </a:extLst>
          </p:cNvPr>
          <p:cNvSpPr txBox="1">
            <a:spLocks/>
          </p:cNvSpPr>
          <p:nvPr/>
        </p:nvSpPr>
        <p:spPr>
          <a:xfrm>
            <a:off x="1423597" y="3328234"/>
            <a:ext cx="5450399" cy="1242630"/>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«Barna blir utrolig opprømte hver eneste gang de ser en kråke for tiden!»</a:t>
            </a:r>
            <a:endParaRPr kumimoji="0" lang="nb-NO"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ittel 3">
            <a:extLst>
              <a:ext uri="{FF2B5EF4-FFF2-40B4-BE49-F238E27FC236}">
                <a16:creationId xmlns:a16="http://schemas.microsoft.com/office/drawing/2014/main" id="{A1E86A10-8D2E-0C08-BF88-2BBB4605811B}"/>
              </a:ext>
            </a:extLst>
          </p:cNvPr>
          <p:cNvSpPr txBox="1">
            <a:spLocks/>
          </p:cNvSpPr>
          <p:nvPr/>
        </p:nvSpPr>
        <p:spPr>
          <a:xfrm>
            <a:off x="526396" y="5016577"/>
            <a:ext cx="5450399" cy="1432559"/>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5-åringer har hatt samlingsstund og lært videre til 3 og 4-åringene hva de selv erfarte via forskeroppdrag»</a:t>
            </a:r>
          </a:p>
        </p:txBody>
      </p:sp>
      <p:sp>
        <p:nvSpPr>
          <p:cNvPr id="9" name="Tittel 3">
            <a:extLst>
              <a:ext uri="{FF2B5EF4-FFF2-40B4-BE49-F238E27FC236}">
                <a16:creationId xmlns:a16="http://schemas.microsoft.com/office/drawing/2014/main" id="{1BEECC96-E84B-2EAD-060E-613350F4BB7E}"/>
              </a:ext>
            </a:extLst>
          </p:cNvPr>
          <p:cNvSpPr txBox="1">
            <a:spLocks/>
          </p:cNvSpPr>
          <p:nvPr/>
        </p:nvSpPr>
        <p:spPr>
          <a:xfrm>
            <a:off x="6959600" y="475136"/>
            <a:ext cx="4806624" cy="1524001"/>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«Barna trente opp evnen til å iaktta tegn rundt seg i naturen»</a:t>
            </a:r>
            <a:endParaRPr kumimoji="0" lang="nb-NO"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ittel 3">
            <a:extLst>
              <a:ext uri="{FF2B5EF4-FFF2-40B4-BE49-F238E27FC236}">
                <a16:creationId xmlns:a16="http://schemas.microsoft.com/office/drawing/2014/main" id="{E472DB5A-6EEF-7C41-F4BF-62ED8D7EF750}"/>
              </a:ext>
            </a:extLst>
          </p:cNvPr>
          <p:cNvSpPr txBox="1">
            <a:spLocks/>
          </p:cNvSpPr>
          <p:nvPr/>
        </p:nvSpPr>
        <p:spPr>
          <a:xfrm>
            <a:off x="7560237" y="2932093"/>
            <a:ext cx="3208166" cy="1432559"/>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126000" tIns="126000" rIns="126000" bIns="126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«Passet godt inn i rammeplanen, og fint å gjøre på ukentlig tur»</a:t>
            </a:r>
            <a:endParaRPr kumimoji="0" lang="nb-NO"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ittel 3">
            <a:extLst>
              <a:ext uri="{FF2B5EF4-FFF2-40B4-BE49-F238E27FC236}">
                <a16:creationId xmlns:a16="http://schemas.microsoft.com/office/drawing/2014/main" id="{3C9EC937-BFAD-B666-50FD-2838ACD95190}"/>
              </a:ext>
            </a:extLst>
          </p:cNvPr>
          <p:cNvSpPr txBox="1">
            <a:spLocks/>
          </p:cNvSpPr>
          <p:nvPr/>
        </p:nvSpPr>
        <p:spPr>
          <a:xfrm>
            <a:off x="7257111" y="5297609"/>
            <a:ext cx="4408493" cy="1085255"/>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«Oppdragene gir turen mening»</a:t>
            </a:r>
            <a:endParaRPr kumimoji="0" lang="nb-NO"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ittel 4">
            <a:extLst>
              <a:ext uri="{FF2B5EF4-FFF2-40B4-BE49-F238E27FC236}">
                <a16:creationId xmlns:a16="http://schemas.microsoft.com/office/drawing/2014/main" id="{B9E6F601-A4FA-A2B4-31DE-AE1DC82CF425}"/>
              </a:ext>
            </a:extLst>
          </p:cNvPr>
          <p:cNvSpPr txBox="1">
            <a:spLocks/>
          </p:cNvSpPr>
          <p:nvPr/>
        </p:nvSpPr>
        <p:spPr>
          <a:xfrm>
            <a:off x="644906" y="302045"/>
            <a:ext cx="5829373" cy="1371290"/>
          </a:xfrm>
          <a:prstGeom prst="rect">
            <a:avLst/>
          </a:prstGeom>
        </p:spPr>
        <p:txBody>
          <a:bodyPr vert="horz" lIns="91440" tIns="45720" rIns="91440" bIns="45720" rtlCol="0" anchor="ctr">
            <a:noAutofit/>
          </a:bodyPr>
          <a:lstStyle>
            <a:lvl1pPr algn="l" defTabSz="609585" rtl="0" eaLnBrk="1" latinLnBrk="0" hangingPunct="1">
              <a:lnSpc>
                <a:spcPct val="90000"/>
              </a:lnSpc>
              <a:spcBef>
                <a:spcPct val="0"/>
              </a:spcBef>
              <a:buNone/>
              <a:defRPr sz="6933" b="1" kern="1200">
                <a:solidFill>
                  <a:srgbClr val="FFFFFF"/>
                </a:solidFill>
                <a:latin typeface="+mj-lt"/>
                <a:ea typeface="+mj-ea"/>
                <a:cs typeface="Arial"/>
              </a:defRPr>
            </a:lvl1pPr>
          </a:lstStyle>
          <a:p>
            <a:pPr marL="0" marR="0" lvl="0" indent="0" algn="l" defTabSz="609585"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prstClr val="black"/>
                </a:solidFill>
                <a:effectLst/>
                <a:uLnTx/>
                <a:uFillTx/>
                <a:latin typeface="Arial"/>
                <a:ea typeface="+mj-ea"/>
                <a:cs typeface="Arial"/>
              </a:rPr>
              <a:t>Tilbakemeldinger</a:t>
            </a:r>
          </a:p>
        </p:txBody>
      </p:sp>
    </p:spTree>
    <p:extLst>
      <p:ext uri="{BB962C8B-B14F-4D97-AF65-F5344CB8AC3E}">
        <p14:creationId xmlns:p14="http://schemas.microsoft.com/office/powerpoint/2010/main" val="2426113818"/>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25CFDF00-AF6E-A16D-D141-767AE963C99C}"/>
              </a:ext>
            </a:extLst>
          </p:cNvPr>
          <p:cNvSpPr txBox="1">
            <a:spLocks/>
          </p:cNvSpPr>
          <p:nvPr/>
        </p:nvSpPr>
        <p:spPr>
          <a:xfrm>
            <a:off x="556207" y="204559"/>
            <a:ext cx="11079583" cy="986567"/>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ressurs for barnehagene</a:t>
            </a:r>
          </a:p>
        </p:txBody>
      </p:sp>
      <p:pic>
        <p:nvPicPr>
          <p:cNvPr id="16" name="Bilde 15">
            <a:extLst>
              <a:ext uri="{FF2B5EF4-FFF2-40B4-BE49-F238E27FC236}">
                <a16:creationId xmlns:a16="http://schemas.microsoft.com/office/drawing/2014/main" id="{8A89A4DB-0207-ACED-5DFF-0D319822DF40}"/>
              </a:ext>
            </a:extLst>
          </p:cNvPr>
          <p:cNvPicPr>
            <a:picLocks noChangeAspect="1"/>
          </p:cNvPicPr>
          <p:nvPr/>
        </p:nvPicPr>
        <p:blipFill>
          <a:blip r:embed="rId3"/>
          <a:srcRect r="6666"/>
          <a:stretch/>
        </p:blipFill>
        <p:spPr>
          <a:xfrm>
            <a:off x="556207" y="1414462"/>
            <a:ext cx="11079583" cy="6232266"/>
          </a:xfrm>
          <a:prstGeom prst="rect">
            <a:avLst/>
          </a:prstGeom>
          <a:noFill/>
          <a:ln>
            <a:noFill/>
          </a:ln>
        </p:spPr>
      </p:pic>
      <p:sp>
        <p:nvSpPr>
          <p:cNvPr id="17" name="Tittel 3">
            <a:extLst>
              <a:ext uri="{FF2B5EF4-FFF2-40B4-BE49-F238E27FC236}">
                <a16:creationId xmlns:a16="http://schemas.microsoft.com/office/drawing/2014/main" id="{2873CC76-65F3-917E-8E1A-9F41B1F205C8}"/>
              </a:ext>
            </a:extLst>
          </p:cNvPr>
          <p:cNvSpPr txBox="1">
            <a:spLocks/>
          </p:cNvSpPr>
          <p:nvPr/>
        </p:nvSpPr>
        <p:spPr>
          <a:xfrm rot="20848403">
            <a:off x="372978" y="3970444"/>
            <a:ext cx="3045243" cy="1540020"/>
          </a:xfrm>
          <a:prstGeom prst="rect">
            <a:avLst/>
          </a:prstGeom>
          <a:solidFill>
            <a:srgbClr val="068484"/>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4000" b="1" dirty="0">
                <a:solidFill>
                  <a:prstClr val="white"/>
                </a:solidFill>
                <a:latin typeface="Arial" panose="020B0604020202020204" pitchFamily="34" charset="0"/>
                <a:cs typeface="Arial" panose="020B0604020202020204" pitchFamily="34" charset="0"/>
              </a:rPr>
              <a:t>55 </a:t>
            </a:r>
            <a:r>
              <a:rPr kumimoji="0" lang="nb-NO"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aktiviteter</a:t>
            </a:r>
          </a:p>
        </p:txBody>
      </p:sp>
    </p:spTree>
    <p:extLst>
      <p:ext uri="{BB962C8B-B14F-4D97-AF65-F5344CB8AC3E}">
        <p14:creationId xmlns:p14="http://schemas.microsoft.com/office/powerpoint/2010/main" val="363408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D8913F44-75CC-EE24-F615-D88BCC11C0D2}"/>
              </a:ext>
            </a:extLst>
          </p:cNvPr>
          <p:cNvPicPr>
            <a:picLocks noChangeAspect="1"/>
          </p:cNvPicPr>
          <p:nvPr/>
        </p:nvPicPr>
        <p:blipFill>
          <a:blip r:embed="rId3"/>
          <a:stretch>
            <a:fillRect/>
          </a:stretch>
        </p:blipFill>
        <p:spPr>
          <a:xfrm>
            <a:off x="0" y="0"/>
            <a:ext cx="12612414" cy="6858000"/>
          </a:xfrm>
          <a:prstGeom prst="rect">
            <a:avLst/>
          </a:prstGeom>
        </p:spPr>
      </p:pic>
      <p:sp>
        <p:nvSpPr>
          <p:cNvPr id="8" name="Ellipse 7">
            <a:extLst>
              <a:ext uri="{FF2B5EF4-FFF2-40B4-BE49-F238E27FC236}">
                <a16:creationId xmlns:a16="http://schemas.microsoft.com/office/drawing/2014/main" id="{42EFC4E9-0CB4-9DCD-CA24-79B23DA54C4E}"/>
              </a:ext>
            </a:extLst>
          </p:cNvPr>
          <p:cNvSpPr/>
          <p:nvPr/>
        </p:nvSpPr>
        <p:spPr>
          <a:xfrm>
            <a:off x="8519693" y="1573351"/>
            <a:ext cx="1449908" cy="728148"/>
          </a:xfrm>
          <a:prstGeom prst="ellipse">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5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25CFDF00-AF6E-A16D-D141-767AE963C99C}"/>
              </a:ext>
            </a:extLst>
          </p:cNvPr>
          <p:cNvSpPr txBox="1">
            <a:spLocks/>
          </p:cNvSpPr>
          <p:nvPr/>
        </p:nvSpPr>
        <p:spPr>
          <a:xfrm>
            <a:off x="556207" y="204559"/>
            <a:ext cx="11079583" cy="986567"/>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ressurs for barnehager</a:t>
            </a:r>
          </a:p>
        </p:txBody>
      </p:sp>
      <p:pic>
        <p:nvPicPr>
          <p:cNvPr id="3" name="Bilde 2">
            <a:extLst>
              <a:ext uri="{FF2B5EF4-FFF2-40B4-BE49-F238E27FC236}">
                <a16:creationId xmlns:a16="http://schemas.microsoft.com/office/drawing/2014/main" id="{E890546B-E396-C818-21D5-C4FFD9DFE07A}"/>
              </a:ext>
            </a:extLst>
          </p:cNvPr>
          <p:cNvPicPr>
            <a:picLocks noChangeAspect="1"/>
          </p:cNvPicPr>
          <p:nvPr/>
        </p:nvPicPr>
        <p:blipFill>
          <a:blip r:embed="rId3"/>
          <a:stretch>
            <a:fillRect/>
          </a:stretch>
        </p:blipFill>
        <p:spPr>
          <a:xfrm>
            <a:off x="-830182" y="-496111"/>
            <a:ext cx="13314595" cy="7239811"/>
          </a:xfrm>
          <a:prstGeom prst="rect">
            <a:avLst/>
          </a:prstGeom>
        </p:spPr>
      </p:pic>
      <p:pic>
        <p:nvPicPr>
          <p:cNvPr id="5" name="Bilde 4" descr="Et bilde som inneholder tekst, clip art, tegnefilm, illustrasjon&#10;&#10;Automatisk generert beskrivelse">
            <a:extLst>
              <a:ext uri="{FF2B5EF4-FFF2-40B4-BE49-F238E27FC236}">
                <a16:creationId xmlns:a16="http://schemas.microsoft.com/office/drawing/2014/main" id="{F1CD3083-9DBF-D113-000D-FC606A803A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748" y="415090"/>
            <a:ext cx="3983252" cy="6442910"/>
          </a:xfrm>
          <a:prstGeom prst="rect">
            <a:avLst/>
          </a:prstGeom>
        </p:spPr>
      </p:pic>
    </p:spTree>
    <p:extLst>
      <p:ext uri="{BB962C8B-B14F-4D97-AF65-F5344CB8AC3E}">
        <p14:creationId xmlns:p14="http://schemas.microsoft.com/office/powerpoint/2010/main" val="247089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BE965394-C7DB-2A22-7E8A-070BBF4CFBC1}"/>
              </a:ext>
            </a:extLst>
          </p:cNvPr>
          <p:cNvSpPr>
            <a:spLocks noGrp="1"/>
          </p:cNvSpPr>
          <p:nvPr>
            <p:ph type="ctrTitle"/>
          </p:nvPr>
        </p:nvSpPr>
        <p:spPr/>
        <p:txBody>
          <a:bodyPr/>
          <a:lstStyle/>
          <a:p>
            <a:r>
              <a:rPr lang="nb-NO" dirty="0"/>
              <a:t>Spørsmål?</a:t>
            </a:r>
          </a:p>
        </p:txBody>
      </p:sp>
      <p:pic>
        <p:nvPicPr>
          <p:cNvPr id="7" name="Bilde 6" descr="Et bilde som inneholder clip art, illustrasjon, Tegnefilm, tegning&#10;&#10;KI-generert innhold kan være feil.">
            <a:extLst>
              <a:ext uri="{FF2B5EF4-FFF2-40B4-BE49-F238E27FC236}">
                <a16:creationId xmlns:a16="http://schemas.microsoft.com/office/drawing/2014/main" id="{335C19DC-8D5C-B312-9C59-D43E99CC4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0353" y="677389"/>
            <a:ext cx="5708735" cy="5503221"/>
          </a:xfrm>
          <a:prstGeom prst="rect">
            <a:avLst/>
          </a:prstGeom>
        </p:spPr>
      </p:pic>
    </p:spTree>
    <p:extLst>
      <p:ext uri="{BB962C8B-B14F-4D97-AF65-F5344CB8AC3E}">
        <p14:creationId xmlns:p14="http://schemas.microsoft.com/office/powerpoint/2010/main" val="614047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9CC66"/>
        </a:solidFill>
        <a:effectLst/>
      </p:bgPr>
    </p:bg>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FB72F01B-EA0A-B045-9868-51DECE3CBDB9}"/>
              </a:ext>
            </a:extLst>
          </p:cNvPr>
          <p:cNvSpPr/>
          <p:nvPr/>
        </p:nvSpPr>
        <p:spPr>
          <a:xfrm>
            <a:off x="0" y="6272525"/>
            <a:ext cx="12192000" cy="585475"/>
          </a:xfrm>
          <a:prstGeom prst="rect">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Plassholder for bunntekst 5">
            <a:extLst>
              <a:ext uri="{FF2B5EF4-FFF2-40B4-BE49-F238E27FC236}">
                <a16:creationId xmlns:a16="http://schemas.microsoft.com/office/drawing/2014/main" id="{48843D60-FE4B-462F-197B-8D992D9EF58B}"/>
              </a:ext>
            </a:extLst>
          </p:cNvPr>
          <p:cNvSpPr>
            <a:spLocks noGrp="1"/>
          </p:cNvSpPr>
          <p:nvPr>
            <p:ph type="ftr" sz="quarter" idx="11"/>
          </p:nvPr>
        </p:nvSpPr>
        <p:spPr>
          <a:xfrm>
            <a:off x="0" y="6446511"/>
            <a:ext cx="12192000" cy="28422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www.naturoppdraget.no</a:t>
            </a:r>
          </a:p>
        </p:txBody>
      </p:sp>
      <p:pic>
        <p:nvPicPr>
          <p:cNvPr id="8" name="Bilde 7" descr="Et bilde som inneholder sort, skjermbilde, Font, design&#10;&#10;Automatisk generert beskrivelse">
            <a:extLst>
              <a:ext uri="{FF2B5EF4-FFF2-40B4-BE49-F238E27FC236}">
                <a16:creationId xmlns:a16="http://schemas.microsoft.com/office/drawing/2014/main" id="{D7A3E0C1-5E74-ECC1-5F7E-DAE087FFA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800" y="6350459"/>
            <a:ext cx="532351" cy="448950"/>
          </a:xfrm>
          <a:prstGeom prst="rect">
            <a:avLst/>
          </a:prstGeom>
        </p:spPr>
      </p:pic>
      <p:pic>
        <p:nvPicPr>
          <p:cNvPr id="10" name="Bilde 9" descr="Et bilde som inneholder Grafikk, skjermbilde, grafisk design, Font&#10;&#10;Automatisk generert beskrivelse">
            <a:extLst>
              <a:ext uri="{FF2B5EF4-FFF2-40B4-BE49-F238E27FC236}">
                <a16:creationId xmlns:a16="http://schemas.microsoft.com/office/drawing/2014/main" id="{6B2A0742-3B79-4A02-2608-0BDEC650B2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589" y="6420948"/>
            <a:ext cx="1341268" cy="360801"/>
          </a:xfrm>
          <a:prstGeom prst="rect">
            <a:avLst/>
          </a:prstGeom>
        </p:spPr>
      </p:pic>
      <p:pic>
        <p:nvPicPr>
          <p:cNvPr id="12" name="Grafikk 11">
            <a:extLst>
              <a:ext uri="{FF2B5EF4-FFF2-40B4-BE49-F238E27FC236}">
                <a16:creationId xmlns:a16="http://schemas.microsoft.com/office/drawing/2014/main" id="{7931B1F7-AE84-6C39-9D06-EA0AC695F5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68064" y="6402528"/>
            <a:ext cx="967131" cy="396881"/>
          </a:xfrm>
          <a:prstGeom prst="rect">
            <a:avLst/>
          </a:prstGeom>
        </p:spPr>
      </p:pic>
      <p:pic>
        <p:nvPicPr>
          <p:cNvPr id="14" name="Bilde 13" descr="Et bilde som inneholder sort, mørke&#10;&#10;Automatisk generert beskrivelse">
            <a:extLst>
              <a:ext uri="{FF2B5EF4-FFF2-40B4-BE49-F238E27FC236}">
                <a16:creationId xmlns:a16="http://schemas.microsoft.com/office/drawing/2014/main" id="{BCE6F6E2-AEE6-8AA3-10B0-065F40CF06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1186" y="6272525"/>
            <a:ext cx="702576" cy="609929"/>
          </a:xfrm>
          <a:prstGeom prst="rect">
            <a:avLst/>
          </a:prstGeom>
        </p:spPr>
      </p:pic>
      <p:pic>
        <p:nvPicPr>
          <p:cNvPr id="3" name="Bilde 2" descr="Et bilde som inneholder vegg, innendørs, skulder, klær&#10;&#10;Automatisk generert beskrivelse">
            <a:extLst>
              <a:ext uri="{FF2B5EF4-FFF2-40B4-BE49-F238E27FC236}">
                <a16:creationId xmlns:a16="http://schemas.microsoft.com/office/drawing/2014/main" id="{6E5C0E99-3DEC-F9F0-D161-9823F44432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26908" y="455201"/>
            <a:ext cx="5605159" cy="5599941"/>
          </a:xfrm>
          <a:prstGeom prst="rect">
            <a:avLst/>
          </a:prstGeom>
        </p:spPr>
      </p:pic>
      <p:sp>
        <p:nvSpPr>
          <p:cNvPr id="7" name="Tittel 3">
            <a:extLst>
              <a:ext uri="{FF2B5EF4-FFF2-40B4-BE49-F238E27FC236}">
                <a16:creationId xmlns:a16="http://schemas.microsoft.com/office/drawing/2014/main" id="{2A145824-289E-2315-0876-95BF27E33635}"/>
              </a:ext>
            </a:extLst>
          </p:cNvPr>
          <p:cNvSpPr txBox="1">
            <a:spLocks/>
          </p:cNvSpPr>
          <p:nvPr/>
        </p:nvSpPr>
        <p:spPr>
          <a:xfrm>
            <a:off x="6516365" y="614039"/>
            <a:ext cx="1890958" cy="377637"/>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«Lille larven aldri mett»</a:t>
            </a:r>
          </a:p>
        </p:txBody>
      </p:sp>
      <p:sp>
        <p:nvSpPr>
          <p:cNvPr id="2" name="Tittel 3">
            <a:extLst>
              <a:ext uri="{FF2B5EF4-FFF2-40B4-BE49-F238E27FC236}">
                <a16:creationId xmlns:a16="http://schemas.microsoft.com/office/drawing/2014/main" id="{303EBDA4-C1EB-FCB4-2A6D-835AC915805F}"/>
              </a:ext>
            </a:extLst>
          </p:cNvPr>
          <p:cNvSpPr txBox="1">
            <a:spLocks/>
          </p:cNvSpPr>
          <p:nvPr/>
        </p:nvSpPr>
        <p:spPr>
          <a:xfrm>
            <a:off x="10497646" y="5120338"/>
            <a:ext cx="1336459" cy="826120"/>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Napperød naturbarnehage,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Sandefjord</a:t>
            </a:r>
          </a:p>
        </p:txBody>
      </p:sp>
      <p:sp>
        <p:nvSpPr>
          <p:cNvPr id="13" name="Tittel 3">
            <a:extLst>
              <a:ext uri="{FF2B5EF4-FFF2-40B4-BE49-F238E27FC236}">
                <a16:creationId xmlns:a16="http://schemas.microsoft.com/office/drawing/2014/main" id="{097142F8-5197-132E-B617-641B1CC79460}"/>
              </a:ext>
            </a:extLst>
          </p:cNvPr>
          <p:cNvSpPr txBox="1">
            <a:spLocks/>
          </p:cNvSpPr>
          <p:nvPr/>
        </p:nvSpPr>
        <p:spPr>
          <a:xfrm>
            <a:off x="322911" y="5634260"/>
            <a:ext cx="5871052" cy="414024"/>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Spørsmål:</a:t>
            </a:r>
            <a:r>
              <a:rPr kumimoji="0" lang="nb-NO"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nb-NO"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post@naturoppdraget.no</a:t>
            </a:r>
            <a:r>
              <a:rPr kumimoji="0" lang="nb-NO" sz="14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nb-NO"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birgit@ilene.no</a:t>
            </a:r>
          </a:p>
        </p:txBody>
      </p:sp>
      <p:pic>
        <p:nvPicPr>
          <p:cNvPr id="15" name="Bilde 14" descr="Et bilde som inneholder clip art, Grafikk, fugl, grafisk design&#10;&#10;Automatisk generert beskrivelse">
            <a:extLst>
              <a:ext uri="{FF2B5EF4-FFF2-40B4-BE49-F238E27FC236}">
                <a16:creationId xmlns:a16="http://schemas.microsoft.com/office/drawing/2014/main" id="{03B0F6EF-F1C2-B77F-D7AF-ECDA27D2199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0784" y="649819"/>
            <a:ext cx="4234138" cy="4234138"/>
          </a:xfrm>
          <a:prstGeom prst="rect">
            <a:avLst/>
          </a:prstGeom>
        </p:spPr>
      </p:pic>
      <p:sp>
        <p:nvSpPr>
          <p:cNvPr id="16" name="Tittel 3">
            <a:extLst>
              <a:ext uri="{FF2B5EF4-FFF2-40B4-BE49-F238E27FC236}">
                <a16:creationId xmlns:a16="http://schemas.microsoft.com/office/drawing/2014/main" id="{761BA898-12C9-B964-BA12-1564A89AC014}"/>
              </a:ext>
            </a:extLst>
          </p:cNvPr>
          <p:cNvSpPr txBox="1">
            <a:spLocks/>
          </p:cNvSpPr>
          <p:nvPr/>
        </p:nvSpPr>
        <p:spPr>
          <a:xfrm>
            <a:off x="322911" y="5108198"/>
            <a:ext cx="5871052" cy="377638"/>
          </a:xfrm>
          <a:prstGeom prst="rect">
            <a:avLst/>
          </a:prstGeom>
          <a:solidFill>
            <a:schemeClr val="lt1">
              <a:alpha val="50000"/>
            </a:schemeClr>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vert="horz" lIns="90000" tIns="90000" rIns="90000" bIns="90000" rtlCol="0" anchor="ctr" anchorCtr="0">
            <a:no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nb-NO" sz="2000" b="1" dirty="0">
                <a:latin typeface="Arial" panose="020B0604020202020204" pitchFamily="34" charset="0"/>
                <a:cs typeface="Arial" panose="020B0604020202020204" pitchFamily="34" charset="0"/>
              </a:rPr>
              <a:t>www.naturoppdraget.no</a:t>
            </a:r>
          </a:p>
        </p:txBody>
      </p:sp>
    </p:spTree>
    <p:extLst>
      <p:ext uri="{BB962C8B-B14F-4D97-AF65-F5344CB8AC3E}">
        <p14:creationId xmlns:p14="http://schemas.microsoft.com/office/powerpoint/2010/main" val="428069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ges nasjonalparker">
  <a:themeElements>
    <a:clrScheme name="Nasjonalpark">
      <a:dk1>
        <a:srgbClr val="000000"/>
      </a:dk1>
      <a:lt1>
        <a:srgbClr val="FFFFFF"/>
      </a:lt1>
      <a:dk2>
        <a:srgbClr val="95928A"/>
      </a:dk2>
      <a:lt2>
        <a:srgbClr val="89C553"/>
      </a:lt2>
      <a:accent1>
        <a:srgbClr val="E3E1E0"/>
      </a:accent1>
      <a:accent2>
        <a:srgbClr val="ADA7A4"/>
      </a:accent2>
      <a:accent3>
        <a:srgbClr val="089293"/>
      </a:accent3>
      <a:accent4>
        <a:srgbClr val="FD8627"/>
      </a:accent4>
      <a:accent5>
        <a:srgbClr val="0E605E"/>
      </a:accent5>
      <a:accent6>
        <a:srgbClr val="13807E"/>
      </a:accent6>
      <a:hlink>
        <a:srgbClr val="FFFFFF"/>
      </a:hlink>
      <a:folHlink>
        <a:srgbClr val="FFFFFF"/>
      </a:folHlink>
    </a:clrScheme>
    <a:fontScheme name="Arial-sim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turoppdraget-MAL-merkevare" id="{D1EF666C-C2C9-4CEA-B34F-50F81D6B07F0}" vid="{3247DB85-3CFE-4CA9-B7CD-14950411130C}"/>
    </a:ext>
  </a:extLst>
</a:theme>
</file>

<file path=ppt/theme/theme3.xml><?xml version="1.0" encoding="utf-8"?>
<a:theme xmlns:a="http://schemas.openxmlformats.org/drawingml/2006/main" name="3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Norges nasjonalparker">
  <a:themeElements>
    <a:clrScheme name="Nasjonalpark">
      <a:dk1>
        <a:srgbClr val="000000"/>
      </a:dk1>
      <a:lt1>
        <a:srgbClr val="FFFFFF"/>
      </a:lt1>
      <a:dk2>
        <a:srgbClr val="95928A"/>
      </a:dk2>
      <a:lt2>
        <a:srgbClr val="89C553"/>
      </a:lt2>
      <a:accent1>
        <a:srgbClr val="E3E1E0"/>
      </a:accent1>
      <a:accent2>
        <a:srgbClr val="ADA7A4"/>
      </a:accent2>
      <a:accent3>
        <a:srgbClr val="089293"/>
      </a:accent3>
      <a:accent4>
        <a:srgbClr val="FD8627"/>
      </a:accent4>
      <a:accent5>
        <a:srgbClr val="0E605E"/>
      </a:accent5>
      <a:accent6>
        <a:srgbClr val="13807E"/>
      </a:accent6>
      <a:hlink>
        <a:srgbClr val="FFFFFF"/>
      </a:hlink>
      <a:folHlink>
        <a:srgbClr val="FFFFFF"/>
      </a:folHlink>
    </a:clrScheme>
    <a:fontScheme name="Arial-sim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orges-Nasjonalparker_PPT_mal_ILENE" id="{850E80A1-F6ED-4F64-99E5-462E05A675DD}" vid="{8F238B82-957C-4124-8F50-8773C334652D}"/>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a6fa58e-5153-4bfa-9a8b-573d985a4186}" enabled="0" method="" siteId="{8a6fa58e-5153-4bfa-9a8b-573d985a4186}" removed="1"/>
</clbl:labelList>
</file>

<file path=docProps/app.xml><?xml version="1.0" encoding="utf-8"?>
<Properties xmlns="http://schemas.openxmlformats.org/officeDocument/2006/extended-properties" xmlns:vt="http://schemas.openxmlformats.org/officeDocument/2006/docPropsVTypes">
  <TotalTime>5866</TotalTime>
  <Words>1252</Words>
  <Application>Microsoft Office PowerPoint</Application>
  <PresentationFormat>Widescreen</PresentationFormat>
  <Paragraphs>139</Paragraphs>
  <Slides>25</Slides>
  <Notes>24</Notes>
  <HiddenSlides>0</HiddenSlides>
  <MMClips>1</MMClips>
  <ScaleCrop>false</ScaleCrop>
  <HeadingPairs>
    <vt:vector size="6" baseType="variant">
      <vt:variant>
        <vt:lpstr>Brukte skrifter</vt:lpstr>
      </vt:variant>
      <vt:variant>
        <vt:i4>4</vt:i4>
      </vt:variant>
      <vt:variant>
        <vt:lpstr>Tema</vt:lpstr>
      </vt:variant>
      <vt:variant>
        <vt:i4>5</vt:i4>
      </vt:variant>
      <vt:variant>
        <vt:lpstr>Lysbildetitler</vt:lpstr>
      </vt:variant>
      <vt:variant>
        <vt:i4>25</vt:i4>
      </vt:variant>
    </vt:vector>
  </HeadingPairs>
  <TitlesOfParts>
    <vt:vector size="34" baseType="lpstr">
      <vt:lpstr>Aptos</vt:lpstr>
      <vt:lpstr>Arial</vt:lpstr>
      <vt:lpstr>Calibri</vt:lpstr>
      <vt:lpstr>Calibri Light</vt:lpstr>
      <vt:lpstr>Office-tema</vt:lpstr>
      <vt:lpstr>Norges nasjonalparker</vt:lpstr>
      <vt:lpstr>3_Office-tema</vt:lpstr>
      <vt:lpstr>2_Custom Design</vt:lpstr>
      <vt:lpstr>1_Norges nasjonalparker</vt:lpstr>
      <vt:lpstr>Naturoppdraget</vt:lpstr>
      <vt:lpstr>Naturoppdraget</vt:lpstr>
      <vt:lpstr>PowerPoint-presentasjon</vt:lpstr>
      <vt:lpstr>GRATIS!</vt:lpstr>
      <vt:lpstr>PowerPoint-presentasjon</vt:lpstr>
      <vt:lpstr>Kåre Kråke inviterer barnehager med ut på tur i nærnatur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Hva er greia med Kåre Kråke?</vt:lpstr>
      <vt:lpstr>PowerPoint-presentasjon</vt:lpstr>
      <vt:lpstr>PowerPoint-presentasjon</vt:lpstr>
      <vt:lpstr>PowerPoint-presentasjon</vt:lpstr>
      <vt:lpstr>PowerPoint-presentasjon</vt:lpstr>
      <vt:lpstr>Spørsmål?</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 din barnehage med på Naturoppdraget?</dc:title>
  <dc:creator>Brosø, Birgit</dc:creator>
  <cp:lastModifiedBy>Brosø, Birgit</cp:lastModifiedBy>
  <cp:revision>67</cp:revision>
  <cp:lastPrinted>2025-08-28T06:44:26Z</cp:lastPrinted>
  <dcterms:created xsi:type="dcterms:W3CDTF">2023-12-04T09:07:53Z</dcterms:created>
  <dcterms:modified xsi:type="dcterms:W3CDTF">2025-10-20T05:38:26Z</dcterms:modified>
</cp:coreProperties>
</file>