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6"/>
  </p:notesMasterIdLst>
  <p:sldIdLst>
    <p:sldId id="275" r:id="rId2"/>
    <p:sldId id="276" r:id="rId3"/>
    <p:sldId id="292" r:id="rId4"/>
    <p:sldId id="293" r:id="rId5"/>
    <p:sldId id="291" r:id="rId6"/>
    <p:sldId id="283" r:id="rId7"/>
    <p:sldId id="284" r:id="rId8"/>
    <p:sldId id="285" r:id="rId9"/>
    <p:sldId id="279" r:id="rId10"/>
    <p:sldId id="288" r:id="rId11"/>
    <p:sldId id="287" r:id="rId12"/>
    <p:sldId id="289" r:id="rId13"/>
    <p:sldId id="280" r:id="rId14"/>
    <p:sldId id="290" r:id="rId15"/>
  </p:sldIdLst>
  <p:sldSz cx="12192000" cy="6858000"/>
  <p:notesSz cx="6858000" cy="9144000"/>
  <p:defaultTextStyle>
    <a:defPPr>
      <a:defRPr lang="en-US"/>
    </a:defPPr>
    <a:lvl1pPr marL="0" algn="l" defTabSz="228566" rtl="0" eaLnBrk="1" latinLnBrk="0" hangingPunct="1">
      <a:defRPr sz="900" kern="1200">
        <a:solidFill>
          <a:schemeClr val="tx1"/>
        </a:solidFill>
        <a:latin typeface="+mn-lt"/>
        <a:ea typeface="+mn-ea"/>
        <a:cs typeface="+mn-cs"/>
      </a:defRPr>
    </a:lvl1pPr>
    <a:lvl2pPr marL="228566" algn="l" defTabSz="228566" rtl="0" eaLnBrk="1" latinLnBrk="0" hangingPunct="1">
      <a:defRPr sz="900" kern="1200">
        <a:solidFill>
          <a:schemeClr val="tx1"/>
        </a:solidFill>
        <a:latin typeface="+mn-lt"/>
        <a:ea typeface="+mn-ea"/>
        <a:cs typeface="+mn-cs"/>
      </a:defRPr>
    </a:lvl2pPr>
    <a:lvl3pPr marL="457132" algn="l" defTabSz="228566" rtl="0" eaLnBrk="1" latinLnBrk="0" hangingPunct="1">
      <a:defRPr sz="900" kern="1200">
        <a:solidFill>
          <a:schemeClr val="tx1"/>
        </a:solidFill>
        <a:latin typeface="+mn-lt"/>
        <a:ea typeface="+mn-ea"/>
        <a:cs typeface="+mn-cs"/>
      </a:defRPr>
    </a:lvl3pPr>
    <a:lvl4pPr marL="685697" algn="l" defTabSz="228566" rtl="0" eaLnBrk="1" latinLnBrk="0" hangingPunct="1">
      <a:defRPr sz="900" kern="1200">
        <a:solidFill>
          <a:schemeClr val="tx1"/>
        </a:solidFill>
        <a:latin typeface="+mn-lt"/>
        <a:ea typeface="+mn-ea"/>
        <a:cs typeface="+mn-cs"/>
      </a:defRPr>
    </a:lvl4pPr>
    <a:lvl5pPr marL="914263" algn="l" defTabSz="228566" rtl="0" eaLnBrk="1" latinLnBrk="0" hangingPunct="1">
      <a:defRPr sz="900" kern="1200">
        <a:solidFill>
          <a:schemeClr val="tx1"/>
        </a:solidFill>
        <a:latin typeface="+mn-lt"/>
        <a:ea typeface="+mn-ea"/>
        <a:cs typeface="+mn-cs"/>
      </a:defRPr>
    </a:lvl5pPr>
    <a:lvl6pPr marL="1142829" algn="l" defTabSz="228566" rtl="0" eaLnBrk="1" latinLnBrk="0" hangingPunct="1">
      <a:defRPr sz="900" kern="1200">
        <a:solidFill>
          <a:schemeClr val="tx1"/>
        </a:solidFill>
        <a:latin typeface="+mn-lt"/>
        <a:ea typeface="+mn-ea"/>
        <a:cs typeface="+mn-cs"/>
      </a:defRPr>
    </a:lvl6pPr>
    <a:lvl7pPr marL="1371395" algn="l" defTabSz="228566" rtl="0" eaLnBrk="1" latinLnBrk="0" hangingPunct="1">
      <a:defRPr sz="900" kern="1200">
        <a:solidFill>
          <a:schemeClr val="tx1"/>
        </a:solidFill>
        <a:latin typeface="+mn-lt"/>
        <a:ea typeface="+mn-ea"/>
        <a:cs typeface="+mn-cs"/>
      </a:defRPr>
    </a:lvl7pPr>
    <a:lvl8pPr marL="1599960" algn="l" defTabSz="228566" rtl="0" eaLnBrk="1" latinLnBrk="0" hangingPunct="1">
      <a:defRPr sz="900" kern="1200">
        <a:solidFill>
          <a:schemeClr val="tx1"/>
        </a:solidFill>
        <a:latin typeface="+mn-lt"/>
        <a:ea typeface="+mn-ea"/>
        <a:cs typeface="+mn-cs"/>
      </a:defRPr>
    </a:lvl8pPr>
    <a:lvl9pPr marL="1828526" algn="l" defTabSz="228566" rtl="0" eaLnBrk="1" latinLnBrk="0" hangingPunct="1">
      <a:defRPr sz="9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66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3333CF-A606-4BDF-A8A1-161C178DA6A4}" type="datetimeFigureOut">
              <a:rPr lang="nb-NO" smtClean="0"/>
              <a:t>12.05.2021</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E98767-297A-497C-9243-F2DCC38ED447}" type="slidenum">
              <a:rPr lang="nb-NO" smtClean="0"/>
              <a:t>‹#›</a:t>
            </a:fld>
            <a:endParaRPr lang="nb-NO"/>
          </a:p>
        </p:txBody>
      </p:sp>
    </p:spTree>
    <p:extLst>
      <p:ext uri="{BB962C8B-B14F-4D97-AF65-F5344CB8AC3E}">
        <p14:creationId xmlns:p14="http://schemas.microsoft.com/office/powerpoint/2010/main" val="39331856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hyperlink" Target="http://naturarkivet.no/" TargetMode="Externa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g"/><Relationship Id="rId1" Type="http://schemas.openxmlformats.org/officeDocument/2006/relationships/slideMaster" Target="../slideMasters/slideMaster1.xml"/><Relationship Id="rId4" Type="http://schemas.openxmlformats.org/officeDocument/2006/relationships/hyperlink" Target="http://naturarkivet.no/" TargetMode="Externa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jpg"/><Relationship Id="rId1" Type="http://schemas.openxmlformats.org/officeDocument/2006/relationships/slideMaster" Target="../slideMasters/slideMaster1.xml"/><Relationship Id="rId4" Type="http://schemas.openxmlformats.org/officeDocument/2006/relationships/hyperlink" Target="http://naturarkivet.no/"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Forside uten bilde">
    <p:spTree>
      <p:nvGrpSpPr>
        <p:cNvPr id="1" name=""/>
        <p:cNvGrpSpPr/>
        <p:nvPr/>
      </p:nvGrpSpPr>
      <p:grpSpPr>
        <a:xfrm>
          <a:off x="0" y="0"/>
          <a:ext cx="0" cy="0"/>
          <a:chOff x="0" y="0"/>
          <a:chExt cx="0" cy="0"/>
        </a:xfrm>
      </p:grpSpPr>
      <p:pic>
        <p:nvPicPr>
          <p:cNvPr id="23" name="Bilde 22">
            <a:extLst>
              <a:ext uri="{FF2B5EF4-FFF2-40B4-BE49-F238E27FC236}">
                <a16:creationId xmlns:a16="http://schemas.microsoft.com/office/drawing/2014/main" id="{E3541A5C-D73A-4D3C-A2EA-A868E34A9E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4381" cy="6858000"/>
          </a:xfrm>
          <a:prstGeom prst="rect">
            <a:avLst/>
          </a:prstGeom>
        </p:spPr>
      </p:pic>
      <p:sp>
        <p:nvSpPr>
          <p:cNvPr id="2" name="Title 1"/>
          <p:cNvSpPr>
            <a:spLocks noGrp="1"/>
          </p:cNvSpPr>
          <p:nvPr>
            <p:ph type="ctrTitle"/>
          </p:nvPr>
        </p:nvSpPr>
        <p:spPr>
          <a:xfrm>
            <a:off x="2043656" y="1933655"/>
            <a:ext cx="8911036" cy="1415772"/>
          </a:xfrm>
        </p:spPr>
        <p:txBody>
          <a:bodyPr anchor="b">
            <a:noAutofit/>
          </a:bodyPr>
          <a:lstStyle>
            <a:lvl1pPr algn="l">
              <a:defRPr sz="4600">
                <a:solidFill>
                  <a:schemeClr val="bg1"/>
                </a:solidFill>
              </a:defRPr>
            </a:lvl1pPr>
          </a:lstStyle>
          <a:p>
            <a:r>
              <a:rPr lang="nb-NO"/>
              <a:t>Klikk for å redigere tittelstil</a:t>
            </a:r>
            <a:endParaRPr lang="en-US" dirty="0"/>
          </a:p>
        </p:txBody>
      </p:sp>
      <p:sp>
        <p:nvSpPr>
          <p:cNvPr id="3" name="Subtitle 2"/>
          <p:cNvSpPr>
            <a:spLocks noGrp="1"/>
          </p:cNvSpPr>
          <p:nvPr>
            <p:ph type="subTitle" idx="1"/>
          </p:nvPr>
        </p:nvSpPr>
        <p:spPr>
          <a:xfrm>
            <a:off x="2043656" y="3554105"/>
            <a:ext cx="8911036" cy="369268"/>
          </a:xfrm>
        </p:spPr>
        <p:txBody>
          <a:bodyPr>
            <a:noAutofit/>
          </a:bodyPr>
          <a:lstStyle>
            <a:lvl1pPr marL="0" indent="0" algn="l">
              <a:buNone/>
              <a:defRPr sz="2350">
                <a:solidFill>
                  <a:schemeClr val="bg1"/>
                </a:solidFill>
              </a:defRPr>
            </a:lvl1pPr>
            <a:lvl2pPr marL="457109" indent="0" algn="ctr">
              <a:buNone/>
              <a:defRPr sz="2000"/>
            </a:lvl2pPr>
            <a:lvl3pPr marL="914217" indent="0" algn="ctr">
              <a:buNone/>
              <a:defRPr sz="1800"/>
            </a:lvl3pPr>
            <a:lvl4pPr marL="1371326" indent="0" algn="ctr">
              <a:buNone/>
              <a:defRPr sz="1600"/>
            </a:lvl4pPr>
            <a:lvl5pPr marL="1828434" indent="0" algn="ctr">
              <a:buNone/>
              <a:defRPr sz="1600"/>
            </a:lvl5pPr>
            <a:lvl6pPr marL="2285543" indent="0" algn="ctr">
              <a:buNone/>
              <a:defRPr sz="1600"/>
            </a:lvl6pPr>
            <a:lvl7pPr marL="2742652" indent="0" algn="ctr">
              <a:buNone/>
              <a:defRPr sz="1600"/>
            </a:lvl7pPr>
            <a:lvl8pPr marL="3199760" indent="0" algn="ctr">
              <a:buNone/>
              <a:defRPr sz="1600"/>
            </a:lvl8pPr>
            <a:lvl9pPr marL="3656869" indent="0" algn="ctr">
              <a:buNone/>
              <a:defRPr sz="1600"/>
            </a:lvl9pPr>
          </a:lstStyle>
          <a:p>
            <a:r>
              <a:rPr lang="nb-NO"/>
              <a:t>Klikk for å redigere undertittelstil i malen</a:t>
            </a:r>
            <a:endParaRPr lang="en-US" dirty="0"/>
          </a:p>
        </p:txBody>
      </p:sp>
      <p:sp>
        <p:nvSpPr>
          <p:cNvPr id="18" name="Plassholder for tekst 17">
            <a:extLst>
              <a:ext uri="{FF2B5EF4-FFF2-40B4-BE49-F238E27FC236}">
                <a16:creationId xmlns:a16="http://schemas.microsoft.com/office/drawing/2014/main" id="{B0A2E36C-FFB5-4589-A458-55BCD4C07B5F}"/>
              </a:ext>
            </a:extLst>
          </p:cNvPr>
          <p:cNvSpPr>
            <a:spLocks noGrp="1"/>
          </p:cNvSpPr>
          <p:nvPr>
            <p:ph type="body" sz="quarter" idx="10" hasCustomPrompt="1"/>
          </p:nvPr>
        </p:nvSpPr>
        <p:spPr>
          <a:xfrm>
            <a:off x="2043656" y="5716330"/>
            <a:ext cx="4052345" cy="276999"/>
          </a:xfrm>
        </p:spPr>
        <p:txBody>
          <a:bodyPr>
            <a:noAutofit/>
          </a:bodyPr>
          <a:lstStyle>
            <a:lvl1pPr marL="0" indent="0">
              <a:buNone/>
              <a:defRPr sz="1800"/>
            </a:lvl1pPr>
          </a:lstStyle>
          <a:p>
            <a:pPr lvl="0"/>
            <a:r>
              <a:rPr lang="nb-NO" dirty="0"/>
              <a:t>Navn </a:t>
            </a:r>
            <a:r>
              <a:rPr lang="nb-NO" dirty="0" err="1"/>
              <a:t>Navnesen</a:t>
            </a:r>
            <a:endParaRPr lang="nb-NO" dirty="0"/>
          </a:p>
        </p:txBody>
      </p:sp>
      <p:sp>
        <p:nvSpPr>
          <p:cNvPr id="19" name="Plassholder for tekst 17">
            <a:extLst>
              <a:ext uri="{FF2B5EF4-FFF2-40B4-BE49-F238E27FC236}">
                <a16:creationId xmlns:a16="http://schemas.microsoft.com/office/drawing/2014/main" id="{14A6D20B-9DE1-425B-82EB-C0C48B829D89}"/>
              </a:ext>
            </a:extLst>
          </p:cNvPr>
          <p:cNvSpPr>
            <a:spLocks noGrp="1"/>
          </p:cNvSpPr>
          <p:nvPr>
            <p:ph type="body" sz="quarter" idx="11" hasCustomPrompt="1"/>
          </p:nvPr>
        </p:nvSpPr>
        <p:spPr>
          <a:xfrm>
            <a:off x="2043656" y="6042344"/>
            <a:ext cx="4052345" cy="276999"/>
          </a:xfrm>
        </p:spPr>
        <p:txBody>
          <a:bodyPr>
            <a:noAutofit/>
          </a:bodyPr>
          <a:lstStyle>
            <a:lvl1pPr marL="0" indent="0">
              <a:buNone/>
              <a:defRPr sz="1800"/>
            </a:lvl1pPr>
          </a:lstStyle>
          <a:p>
            <a:pPr lvl="0"/>
            <a:r>
              <a:rPr lang="nb-NO" dirty="0"/>
              <a:t>Tittel / stilling</a:t>
            </a:r>
          </a:p>
        </p:txBody>
      </p:sp>
    </p:spTree>
    <p:extLst>
      <p:ext uri="{BB962C8B-B14F-4D97-AF65-F5344CB8AC3E}">
        <p14:creationId xmlns:p14="http://schemas.microsoft.com/office/powerpoint/2010/main" val="278294954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Forside med Miljødirektoratets egne bilder #9">
    <p:spTree>
      <p:nvGrpSpPr>
        <p:cNvPr id="1" name=""/>
        <p:cNvGrpSpPr/>
        <p:nvPr/>
      </p:nvGrpSpPr>
      <p:grpSpPr>
        <a:xfrm>
          <a:off x="0" y="0"/>
          <a:ext cx="0" cy="0"/>
          <a:chOff x="0" y="0"/>
          <a:chExt cx="0" cy="0"/>
        </a:xfrm>
      </p:grpSpPr>
      <p:sp>
        <p:nvSpPr>
          <p:cNvPr id="11" name="Frihåndsform: figur 10">
            <a:extLst>
              <a:ext uri="{FF2B5EF4-FFF2-40B4-BE49-F238E27FC236}">
                <a16:creationId xmlns:a16="http://schemas.microsoft.com/office/drawing/2014/main" id="{10946091-0A16-4B41-9CB1-804924D92536}"/>
              </a:ext>
            </a:extLst>
          </p:cNvPr>
          <p:cNvSpPr/>
          <p:nvPr userDrawn="1"/>
        </p:nvSpPr>
        <p:spPr>
          <a:xfrm>
            <a:off x="0" y="0"/>
            <a:ext cx="7832506" cy="6858000"/>
          </a:xfrm>
          <a:custGeom>
            <a:avLst/>
            <a:gdLst>
              <a:gd name="connsiteX0" fmla="*/ 0 w 7832506"/>
              <a:gd name="connsiteY0" fmla="*/ 0 h 6858000"/>
              <a:gd name="connsiteX1" fmla="*/ 7832506 w 7832506"/>
              <a:gd name="connsiteY1" fmla="*/ 0 h 6858000"/>
              <a:gd name="connsiteX2" fmla="*/ 7832506 w 7832506"/>
              <a:gd name="connsiteY2" fmla="*/ 34007 h 6858000"/>
              <a:gd name="connsiteX3" fmla="*/ 5664612 w 7832506"/>
              <a:gd name="connsiteY3" fmla="*/ 6857999 h 6858000"/>
              <a:gd name="connsiteX4" fmla="*/ 7832506 w 7832506"/>
              <a:gd name="connsiteY4" fmla="*/ 6857999 h 6858000"/>
              <a:gd name="connsiteX5" fmla="*/ 7832506 w 7832506"/>
              <a:gd name="connsiteY5" fmla="*/ 6858000 h 6858000"/>
              <a:gd name="connsiteX6" fmla="*/ 0 w 783250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32506" h="6858000">
                <a:moveTo>
                  <a:pt x="0" y="0"/>
                </a:moveTo>
                <a:lnTo>
                  <a:pt x="7832506" y="0"/>
                </a:lnTo>
                <a:lnTo>
                  <a:pt x="7832506" y="34007"/>
                </a:lnTo>
                <a:lnTo>
                  <a:pt x="5664612" y="6857999"/>
                </a:lnTo>
                <a:lnTo>
                  <a:pt x="7832506" y="6857999"/>
                </a:lnTo>
                <a:lnTo>
                  <a:pt x="7832506" y="6858000"/>
                </a:lnTo>
                <a:lnTo>
                  <a:pt x="0" y="6858000"/>
                </a:lnTo>
                <a:close/>
              </a:path>
            </a:pathLst>
          </a:cu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6" name="Bilde 15">
            <a:extLst>
              <a:ext uri="{FF2B5EF4-FFF2-40B4-BE49-F238E27FC236}">
                <a16:creationId xmlns:a16="http://schemas.microsoft.com/office/drawing/2014/main" id="{FFA5F5BF-FC71-4C32-AA79-73BBA1E5987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3176" b="1"/>
          <a:stretch/>
        </p:blipFill>
        <p:spPr>
          <a:xfrm>
            <a:off x="10290426" y="-1"/>
            <a:ext cx="1071209" cy="1036979"/>
          </a:xfrm>
          <a:prstGeom prst="rect">
            <a:avLst/>
          </a:prstGeom>
        </p:spPr>
      </p:pic>
      <p:sp>
        <p:nvSpPr>
          <p:cNvPr id="13" name="TekstSylinder 12">
            <a:extLst>
              <a:ext uri="{FF2B5EF4-FFF2-40B4-BE49-F238E27FC236}">
                <a16:creationId xmlns:a16="http://schemas.microsoft.com/office/drawing/2014/main" id="{9D0B1585-7D54-4100-8ECE-D438FDD1FB9F}"/>
              </a:ext>
            </a:extLst>
          </p:cNvPr>
          <p:cNvSpPr txBox="1"/>
          <p:nvPr userDrawn="1"/>
        </p:nvSpPr>
        <p:spPr>
          <a:xfrm>
            <a:off x="0" y="6686979"/>
            <a:ext cx="1309943" cy="171022"/>
          </a:xfrm>
          <a:prstGeom prst="rect">
            <a:avLst/>
          </a:prstGeom>
          <a:solidFill>
            <a:schemeClr val="tx1">
              <a:alpha val="50000"/>
            </a:schemeClr>
          </a:solidFill>
        </p:spPr>
        <p:txBody>
          <a:bodyPr wrap="square" lIns="126000" tIns="0" rIns="126000" bIns="0" rtlCol="0" anchor="ctr">
            <a:noAutofit/>
          </a:bodyPr>
          <a:lstStyle/>
          <a:p>
            <a:r>
              <a:rPr lang="nb-NO" sz="700" dirty="0">
                <a:solidFill>
                  <a:schemeClr val="bg1"/>
                </a:solidFill>
              </a:rPr>
              <a:t>Foto: Glen </a:t>
            </a:r>
            <a:r>
              <a:rPr lang="nb-NO" sz="700" dirty="0" err="1">
                <a:solidFill>
                  <a:schemeClr val="bg1"/>
                </a:solidFill>
              </a:rPr>
              <a:t>Musk</a:t>
            </a:r>
            <a:endParaRPr lang="nb-NO" sz="700" dirty="0">
              <a:solidFill>
                <a:schemeClr val="bg1"/>
              </a:solidFill>
            </a:endParaRPr>
          </a:p>
        </p:txBody>
      </p:sp>
      <p:sp>
        <p:nvSpPr>
          <p:cNvPr id="9" name="Title 1">
            <a:extLst>
              <a:ext uri="{FF2B5EF4-FFF2-40B4-BE49-F238E27FC236}">
                <a16:creationId xmlns:a16="http://schemas.microsoft.com/office/drawing/2014/main" id="{498430D2-8B6B-4BD3-B641-AD60D33B08B0}"/>
              </a:ext>
            </a:extLst>
          </p:cNvPr>
          <p:cNvSpPr>
            <a:spLocks noGrp="1"/>
          </p:cNvSpPr>
          <p:nvPr>
            <p:ph type="ctrTitle"/>
          </p:nvPr>
        </p:nvSpPr>
        <p:spPr>
          <a:xfrm>
            <a:off x="6947848" y="3573783"/>
            <a:ext cx="4413786" cy="1415772"/>
          </a:xfrm>
        </p:spPr>
        <p:txBody>
          <a:bodyPr anchor="t" anchorCtr="0">
            <a:noAutofit/>
          </a:bodyPr>
          <a:lstStyle>
            <a:lvl1pPr algn="r">
              <a:defRPr sz="4600">
                <a:solidFill>
                  <a:schemeClr val="accent1"/>
                </a:solidFill>
              </a:defRPr>
            </a:lvl1pPr>
          </a:lstStyle>
          <a:p>
            <a:r>
              <a:rPr lang="nb-NO"/>
              <a:t>Klikk for å redigere tittelstil</a:t>
            </a:r>
            <a:endParaRPr lang="en-US" dirty="0"/>
          </a:p>
        </p:txBody>
      </p:sp>
      <p:sp>
        <p:nvSpPr>
          <p:cNvPr id="12" name="Subtitle 2">
            <a:extLst>
              <a:ext uri="{FF2B5EF4-FFF2-40B4-BE49-F238E27FC236}">
                <a16:creationId xmlns:a16="http://schemas.microsoft.com/office/drawing/2014/main" id="{CFC85F01-0132-4830-986C-0B96772CAFD7}"/>
              </a:ext>
            </a:extLst>
          </p:cNvPr>
          <p:cNvSpPr>
            <a:spLocks noGrp="1"/>
          </p:cNvSpPr>
          <p:nvPr>
            <p:ph type="subTitle" idx="1"/>
          </p:nvPr>
        </p:nvSpPr>
        <p:spPr>
          <a:xfrm>
            <a:off x="6947848" y="3054970"/>
            <a:ext cx="4413786" cy="369268"/>
          </a:xfrm>
        </p:spPr>
        <p:txBody>
          <a:bodyPr anchor="b" anchorCtr="0">
            <a:noAutofit/>
          </a:bodyPr>
          <a:lstStyle>
            <a:lvl1pPr marL="0" indent="0" algn="r">
              <a:buNone/>
              <a:defRPr sz="2350">
                <a:solidFill>
                  <a:schemeClr val="tx2"/>
                </a:solidFill>
              </a:defRPr>
            </a:lvl1pPr>
            <a:lvl2pPr marL="457109" indent="0" algn="ctr">
              <a:buNone/>
              <a:defRPr sz="2000"/>
            </a:lvl2pPr>
            <a:lvl3pPr marL="914217" indent="0" algn="ctr">
              <a:buNone/>
              <a:defRPr sz="1800"/>
            </a:lvl3pPr>
            <a:lvl4pPr marL="1371326" indent="0" algn="ctr">
              <a:buNone/>
              <a:defRPr sz="1600"/>
            </a:lvl4pPr>
            <a:lvl5pPr marL="1828434" indent="0" algn="ctr">
              <a:buNone/>
              <a:defRPr sz="1600"/>
            </a:lvl5pPr>
            <a:lvl6pPr marL="2285543" indent="0" algn="ctr">
              <a:buNone/>
              <a:defRPr sz="1600"/>
            </a:lvl6pPr>
            <a:lvl7pPr marL="2742652" indent="0" algn="ctr">
              <a:buNone/>
              <a:defRPr sz="1600"/>
            </a:lvl7pPr>
            <a:lvl8pPr marL="3199760" indent="0" algn="ctr">
              <a:buNone/>
              <a:defRPr sz="1600"/>
            </a:lvl8pPr>
            <a:lvl9pPr marL="3656869" indent="0" algn="ctr">
              <a:buNone/>
              <a:defRPr sz="1600"/>
            </a:lvl9pPr>
          </a:lstStyle>
          <a:p>
            <a:r>
              <a:rPr lang="nb-NO"/>
              <a:t>Klikk for å redigere undertittelstil i malen</a:t>
            </a:r>
            <a:endParaRPr lang="en-US" dirty="0"/>
          </a:p>
        </p:txBody>
      </p:sp>
      <p:sp>
        <p:nvSpPr>
          <p:cNvPr id="14" name="Plassholder for tekst 17">
            <a:extLst>
              <a:ext uri="{FF2B5EF4-FFF2-40B4-BE49-F238E27FC236}">
                <a16:creationId xmlns:a16="http://schemas.microsoft.com/office/drawing/2014/main" id="{24EB643F-02A9-4E3D-8935-17E9FE7420D0}"/>
              </a:ext>
            </a:extLst>
          </p:cNvPr>
          <p:cNvSpPr>
            <a:spLocks noGrp="1"/>
          </p:cNvSpPr>
          <p:nvPr>
            <p:ph type="body" sz="quarter" idx="16" hasCustomPrompt="1"/>
          </p:nvPr>
        </p:nvSpPr>
        <p:spPr>
          <a:xfrm>
            <a:off x="6947849" y="5715860"/>
            <a:ext cx="4413786" cy="276999"/>
          </a:xfrm>
        </p:spPr>
        <p:txBody>
          <a:bodyPr>
            <a:noAutofit/>
          </a:bodyPr>
          <a:lstStyle>
            <a:lvl1pPr marL="0" indent="0" algn="r">
              <a:buNone/>
              <a:defRPr sz="1800"/>
            </a:lvl1pPr>
          </a:lstStyle>
          <a:p>
            <a:pPr lvl="0"/>
            <a:r>
              <a:rPr lang="nb-NO" dirty="0"/>
              <a:t>Navn </a:t>
            </a:r>
            <a:r>
              <a:rPr lang="nb-NO" dirty="0" err="1"/>
              <a:t>Navnesen</a:t>
            </a:r>
            <a:endParaRPr lang="nb-NO" dirty="0"/>
          </a:p>
        </p:txBody>
      </p:sp>
      <p:sp>
        <p:nvSpPr>
          <p:cNvPr id="15" name="Plassholder for tekst 17">
            <a:extLst>
              <a:ext uri="{FF2B5EF4-FFF2-40B4-BE49-F238E27FC236}">
                <a16:creationId xmlns:a16="http://schemas.microsoft.com/office/drawing/2014/main" id="{FABB42D3-8B05-41F5-94A9-3BA3055282EA}"/>
              </a:ext>
            </a:extLst>
          </p:cNvPr>
          <p:cNvSpPr>
            <a:spLocks noGrp="1"/>
          </p:cNvSpPr>
          <p:nvPr>
            <p:ph type="body" sz="quarter" idx="11" hasCustomPrompt="1"/>
          </p:nvPr>
        </p:nvSpPr>
        <p:spPr>
          <a:xfrm>
            <a:off x="6947849" y="6041874"/>
            <a:ext cx="4413786" cy="276999"/>
          </a:xfrm>
        </p:spPr>
        <p:txBody>
          <a:bodyPr>
            <a:noAutofit/>
          </a:bodyPr>
          <a:lstStyle>
            <a:lvl1pPr marL="0" indent="0" algn="r">
              <a:buNone/>
              <a:defRPr sz="1800"/>
            </a:lvl1pPr>
          </a:lstStyle>
          <a:p>
            <a:pPr lvl="0"/>
            <a:r>
              <a:rPr lang="nb-NO" dirty="0"/>
              <a:t>Tittel / stilling</a:t>
            </a:r>
          </a:p>
        </p:txBody>
      </p:sp>
    </p:spTree>
    <p:extLst>
      <p:ext uri="{BB962C8B-B14F-4D97-AF65-F5344CB8AC3E}">
        <p14:creationId xmlns:p14="http://schemas.microsoft.com/office/powerpoint/2010/main" val="4917635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Forside med Miljødirektoratets egne bilder #10">
    <p:spTree>
      <p:nvGrpSpPr>
        <p:cNvPr id="1" name=""/>
        <p:cNvGrpSpPr/>
        <p:nvPr/>
      </p:nvGrpSpPr>
      <p:grpSpPr>
        <a:xfrm>
          <a:off x="0" y="0"/>
          <a:ext cx="0" cy="0"/>
          <a:chOff x="0" y="0"/>
          <a:chExt cx="0" cy="0"/>
        </a:xfrm>
      </p:grpSpPr>
      <p:sp>
        <p:nvSpPr>
          <p:cNvPr id="11" name="Frihåndsform: figur 10">
            <a:extLst>
              <a:ext uri="{FF2B5EF4-FFF2-40B4-BE49-F238E27FC236}">
                <a16:creationId xmlns:a16="http://schemas.microsoft.com/office/drawing/2014/main" id="{10946091-0A16-4B41-9CB1-804924D92536}"/>
              </a:ext>
            </a:extLst>
          </p:cNvPr>
          <p:cNvSpPr/>
          <p:nvPr userDrawn="1"/>
        </p:nvSpPr>
        <p:spPr>
          <a:xfrm>
            <a:off x="0" y="0"/>
            <a:ext cx="7832506" cy="6858000"/>
          </a:xfrm>
          <a:custGeom>
            <a:avLst/>
            <a:gdLst>
              <a:gd name="connsiteX0" fmla="*/ 0 w 7832506"/>
              <a:gd name="connsiteY0" fmla="*/ 0 h 6858000"/>
              <a:gd name="connsiteX1" fmla="*/ 7832506 w 7832506"/>
              <a:gd name="connsiteY1" fmla="*/ 0 h 6858000"/>
              <a:gd name="connsiteX2" fmla="*/ 7832506 w 7832506"/>
              <a:gd name="connsiteY2" fmla="*/ 34007 h 6858000"/>
              <a:gd name="connsiteX3" fmla="*/ 5664612 w 7832506"/>
              <a:gd name="connsiteY3" fmla="*/ 6857999 h 6858000"/>
              <a:gd name="connsiteX4" fmla="*/ 7832506 w 7832506"/>
              <a:gd name="connsiteY4" fmla="*/ 6857999 h 6858000"/>
              <a:gd name="connsiteX5" fmla="*/ 7832506 w 7832506"/>
              <a:gd name="connsiteY5" fmla="*/ 6858000 h 6858000"/>
              <a:gd name="connsiteX6" fmla="*/ 0 w 783250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32506" h="6858000">
                <a:moveTo>
                  <a:pt x="0" y="0"/>
                </a:moveTo>
                <a:lnTo>
                  <a:pt x="7832506" y="0"/>
                </a:lnTo>
                <a:lnTo>
                  <a:pt x="7832506" y="34007"/>
                </a:lnTo>
                <a:lnTo>
                  <a:pt x="5664612" y="6857999"/>
                </a:lnTo>
                <a:lnTo>
                  <a:pt x="7832506" y="6857999"/>
                </a:lnTo>
                <a:lnTo>
                  <a:pt x="7832506" y="6858000"/>
                </a:lnTo>
                <a:lnTo>
                  <a:pt x="0" y="6858000"/>
                </a:lnTo>
                <a:close/>
              </a:path>
            </a:pathLst>
          </a:cu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6" name="Bilde 15">
            <a:extLst>
              <a:ext uri="{FF2B5EF4-FFF2-40B4-BE49-F238E27FC236}">
                <a16:creationId xmlns:a16="http://schemas.microsoft.com/office/drawing/2014/main" id="{FFA5F5BF-FC71-4C32-AA79-73BBA1E5987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3176" b="1"/>
          <a:stretch/>
        </p:blipFill>
        <p:spPr>
          <a:xfrm>
            <a:off x="10290426" y="-1"/>
            <a:ext cx="1071209" cy="1036979"/>
          </a:xfrm>
          <a:prstGeom prst="rect">
            <a:avLst/>
          </a:prstGeom>
        </p:spPr>
      </p:pic>
      <p:sp>
        <p:nvSpPr>
          <p:cNvPr id="13" name="TekstSylinder 12">
            <a:extLst>
              <a:ext uri="{FF2B5EF4-FFF2-40B4-BE49-F238E27FC236}">
                <a16:creationId xmlns:a16="http://schemas.microsoft.com/office/drawing/2014/main" id="{9D0B1585-7D54-4100-8ECE-D438FDD1FB9F}"/>
              </a:ext>
            </a:extLst>
          </p:cNvPr>
          <p:cNvSpPr txBox="1"/>
          <p:nvPr userDrawn="1"/>
        </p:nvSpPr>
        <p:spPr>
          <a:xfrm>
            <a:off x="0" y="6686979"/>
            <a:ext cx="1309943" cy="171022"/>
          </a:xfrm>
          <a:prstGeom prst="rect">
            <a:avLst/>
          </a:prstGeom>
          <a:solidFill>
            <a:schemeClr val="tx1">
              <a:alpha val="50000"/>
            </a:schemeClr>
          </a:solidFill>
        </p:spPr>
        <p:txBody>
          <a:bodyPr wrap="square" lIns="126000" tIns="0" rIns="126000" bIns="0" rtlCol="0" anchor="ctr">
            <a:noAutofit/>
          </a:bodyPr>
          <a:lstStyle/>
          <a:p>
            <a:r>
              <a:rPr lang="nb-NO" sz="700" dirty="0">
                <a:solidFill>
                  <a:schemeClr val="bg1"/>
                </a:solidFill>
              </a:rPr>
              <a:t>Foto: Glen </a:t>
            </a:r>
            <a:r>
              <a:rPr lang="nb-NO" sz="700" dirty="0" err="1">
                <a:solidFill>
                  <a:schemeClr val="bg1"/>
                </a:solidFill>
              </a:rPr>
              <a:t>Musk</a:t>
            </a:r>
            <a:endParaRPr lang="nb-NO" sz="700" dirty="0">
              <a:solidFill>
                <a:schemeClr val="bg1"/>
              </a:solidFill>
            </a:endParaRPr>
          </a:p>
        </p:txBody>
      </p:sp>
      <p:sp>
        <p:nvSpPr>
          <p:cNvPr id="9" name="Title 1">
            <a:extLst>
              <a:ext uri="{FF2B5EF4-FFF2-40B4-BE49-F238E27FC236}">
                <a16:creationId xmlns:a16="http://schemas.microsoft.com/office/drawing/2014/main" id="{14A26C99-FBA6-4E34-A5C4-13BAB8ABF076}"/>
              </a:ext>
            </a:extLst>
          </p:cNvPr>
          <p:cNvSpPr>
            <a:spLocks noGrp="1"/>
          </p:cNvSpPr>
          <p:nvPr>
            <p:ph type="ctrTitle"/>
          </p:nvPr>
        </p:nvSpPr>
        <p:spPr>
          <a:xfrm>
            <a:off x="6947848" y="3573783"/>
            <a:ext cx="4413786" cy="1415772"/>
          </a:xfrm>
        </p:spPr>
        <p:txBody>
          <a:bodyPr anchor="t" anchorCtr="0">
            <a:noAutofit/>
          </a:bodyPr>
          <a:lstStyle>
            <a:lvl1pPr algn="r">
              <a:defRPr sz="4600">
                <a:solidFill>
                  <a:schemeClr val="accent1"/>
                </a:solidFill>
              </a:defRPr>
            </a:lvl1pPr>
          </a:lstStyle>
          <a:p>
            <a:r>
              <a:rPr lang="nb-NO"/>
              <a:t>Klikk for å redigere tittelstil</a:t>
            </a:r>
            <a:endParaRPr lang="en-US" dirty="0"/>
          </a:p>
        </p:txBody>
      </p:sp>
      <p:sp>
        <p:nvSpPr>
          <p:cNvPr id="12" name="Subtitle 2">
            <a:extLst>
              <a:ext uri="{FF2B5EF4-FFF2-40B4-BE49-F238E27FC236}">
                <a16:creationId xmlns:a16="http://schemas.microsoft.com/office/drawing/2014/main" id="{1E36CAE8-0FF9-4610-989C-19BB5B510469}"/>
              </a:ext>
            </a:extLst>
          </p:cNvPr>
          <p:cNvSpPr>
            <a:spLocks noGrp="1"/>
          </p:cNvSpPr>
          <p:nvPr>
            <p:ph type="subTitle" idx="1"/>
          </p:nvPr>
        </p:nvSpPr>
        <p:spPr>
          <a:xfrm>
            <a:off x="6947848" y="3054970"/>
            <a:ext cx="4413786" cy="369268"/>
          </a:xfrm>
        </p:spPr>
        <p:txBody>
          <a:bodyPr anchor="b" anchorCtr="0">
            <a:noAutofit/>
          </a:bodyPr>
          <a:lstStyle>
            <a:lvl1pPr marL="0" indent="0" algn="r">
              <a:buNone/>
              <a:defRPr sz="2350">
                <a:solidFill>
                  <a:schemeClr val="tx2"/>
                </a:solidFill>
              </a:defRPr>
            </a:lvl1pPr>
            <a:lvl2pPr marL="457109" indent="0" algn="ctr">
              <a:buNone/>
              <a:defRPr sz="2000"/>
            </a:lvl2pPr>
            <a:lvl3pPr marL="914217" indent="0" algn="ctr">
              <a:buNone/>
              <a:defRPr sz="1800"/>
            </a:lvl3pPr>
            <a:lvl4pPr marL="1371326" indent="0" algn="ctr">
              <a:buNone/>
              <a:defRPr sz="1600"/>
            </a:lvl4pPr>
            <a:lvl5pPr marL="1828434" indent="0" algn="ctr">
              <a:buNone/>
              <a:defRPr sz="1600"/>
            </a:lvl5pPr>
            <a:lvl6pPr marL="2285543" indent="0" algn="ctr">
              <a:buNone/>
              <a:defRPr sz="1600"/>
            </a:lvl6pPr>
            <a:lvl7pPr marL="2742652" indent="0" algn="ctr">
              <a:buNone/>
              <a:defRPr sz="1600"/>
            </a:lvl7pPr>
            <a:lvl8pPr marL="3199760" indent="0" algn="ctr">
              <a:buNone/>
              <a:defRPr sz="1600"/>
            </a:lvl8pPr>
            <a:lvl9pPr marL="3656869" indent="0" algn="ctr">
              <a:buNone/>
              <a:defRPr sz="1600"/>
            </a:lvl9pPr>
          </a:lstStyle>
          <a:p>
            <a:r>
              <a:rPr lang="nb-NO"/>
              <a:t>Klikk for å redigere undertittelstil i malen</a:t>
            </a:r>
            <a:endParaRPr lang="en-US" dirty="0"/>
          </a:p>
        </p:txBody>
      </p:sp>
      <p:sp>
        <p:nvSpPr>
          <p:cNvPr id="14" name="Plassholder for tekst 17">
            <a:extLst>
              <a:ext uri="{FF2B5EF4-FFF2-40B4-BE49-F238E27FC236}">
                <a16:creationId xmlns:a16="http://schemas.microsoft.com/office/drawing/2014/main" id="{61B1833E-CB34-4820-9BB8-3E40D4871304}"/>
              </a:ext>
            </a:extLst>
          </p:cNvPr>
          <p:cNvSpPr>
            <a:spLocks noGrp="1"/>
          </p:cNvSpPr>
          <p:nvPr>
            <p:ph type="body" sz="quarter" idx="16" hasCustomPrompt="1"/>
          </p:nvPr>
        </p:nvSpPr>
        <p:spPr>
          <a:xfrm>
            <a:off x="6947849" y="5715860"/>
            <a:ext cx="4413786" cy="276999"/>
          </a:xfrm>
        </p:spPr>
        <p:txBody>
          <a:bodyPr>
            <a:noAutofit/>
          </a:bodyPr>
          <a:lstStyle>
            <a:lvl1pPr marL="0" indent="0" algn="r">
              <a:buNone/>
              <a:defRPr sz="1800"/>
            </a:lvl1pPr>
          </a:lstStyle>
          <a:p>
            <a:pPr lvl="0"/>
            <a:r>
              <a:rPr lang="nb-NO" dirty="0"/>
              <a:t>Navn </a:t>
            </a:r>
            <a:r>
              <a:rPr lang="nb-NO" dirty="0" err="1"/>
              <a:t>Navnesen</a:t>
            </a:r>
            <a:endParaRPr lang="nb-NO" dirty="0"/>
          </a:p>
        </p:txBody>
      </p:sp>
      <p:sp>
        <p:nvSpPr>
          <p:cNvPr id="15" name="Plassholder for tekst 17">
            <a:extLst>
              <a:ext uri="{FF2B5EF4-FFF2-40B4-BE49-F238E27FC236}">
                <a16:creationId xmlns:a16="http://schemas.microsoft.com/office/drawing/2014/main" id="{13247416-2CA9-44A8-8489-67F3C81E7BC5}"/>
              </a:ext>
            </a:extLst>
          </p:cNvPr>
          <p:cNvSpPr>
            <a:spLocks noGrp="1"/>
          </p:cNvSpPr>
          <p:nvPr>
            <p:ph type="body" sz="quarter" idx="11" hasCustomPrompt="1"/>
          </p:nvPr>
        </p:nvSpPr>
        <p:spPr>
          <a:xfrm>
            <a:off x="6947849" y="6041874"/>
            <a:ext cx="4413786" cy="276999"/>
          </a:xfrm>
        </p:spPr>
        <p:txBody>
          <a:bodyPr>
            <a:noAutofit/>
          </a:bodyPr>
          <a:lstStyle>
            <a:lvl1pPr marL="0" indent="0" algn="r">
              <a:buNone/>
              <a:defRPr sz="1800"/>
            </a:lvl1pPr>
          </a:lstStyle>
          <a:p>
            <a:pPr lvl="0"/>
            <a:r>
              <a:rPr lang="nb-NO" dirty="0"/>
              <a:t>Tittel / stilling</a:t>
            </a:r>
          </a:p>
        </p:txBody>
      </p:sp>
    </p:spTree>
    <p:extLst>
      <p:ext uri="{BB962C8B-B14F-4D97-AF65-F5344CB8AC3E}">
        <p14:creationId xmlns:p14="http://schemas.microsoft.com/office/powerpoint/2010/main" val="3556070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orside med Miljødirektoratets egne bilder #11">
    <p:spTree>
      <p:nvGrpSpPr>
        <p:cNvPr id="1" name=""/>
        <p:cNvGrpSpPr/>
        <p:nvPr/>
      </p:nvGrpSpPr>
      <p:grpSpPr>
        <a:xfrm>
          <a:off x="0" y="0"/>
          <a:ext cx="0" cy="0"/>
          <a:chOff x="0" y="0"/>
          <a:chExt cx="0" cy="0"/>
        </a:xfrm>
      </p:grpSpPr>
      <p:sp>
        <p:nvSpPr>
          <p:cNvPr id="11" name="Frihåndsform: figur 10">
            <a:extLst>
              <a:ext uri="{FF2B5EF4-FFF2-40B4-BE49-F238E27FC236}">
                <a16:creationId xmlns:a16="http://schemas.microsoft.com/office/drawing/2014/main" id="{10946091-0A16-4B41-9CB1-804924D92536}"/>
              </a:ext>
            </a:extLst>
          </p:cNvPr>
          <p:cNvSpPr/>
          <p:nvPr userDrawn="1"/>
        </p:nvSpPr>
        <p:spPr>
          <a:xfrm>
            <a:off x="0" y="0"/>
            <a:ext cx="7832506" cy="6858000"/>
          </a:xfrm>
          <a:custGeom>
            <a:avLst/>
            <a:gdLst>
              <a:gd name="connsiteX0" fmla="*/ 0 w 7832506"/>
              <a:gd name="connsiteY0" fmla="*/ 0 h 6858000"/>
              <a:gd name="connsiteX1" fmla="*/ 7832506 w 7832506"/>
              <a:gd name="connsiteY1" fmla="*/ 0 h 6858000"/>
              <a:gd name="connsiteX2" fmla="*/ 7832506 w 7832506"/>
              <a:gd name="connsiteY2" fmla="*/ 34007 h 6858000"/>
              <a:gd name="connsiteX3" fmla="*/ 5664612 w 7832506"/>
              <a:gd name="connsiteY3" fmla="*/ 6857999 h 6858000"/>
              <a:gd name="connsiteX4" fmla="*/ 7832506 w 7832506"/>
              <a:gd name="connsiteY4" fmla="*/ 6857999 h 6858000"/>
              <a:gd name="connsiteX5" fmla="*/ 7832506 w 7832506"/>
              <a:gd name="connsiteY5" fmla="*/ 6858000 h 6858000"/>
              <a:gd name="connsiteX6" fmla="*/ 0 w 783250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32506" h="6858000">
                <a:moveTo>
                  <a:pt x="0" y="0"/>
                </a:moveTo>
                <a:lnTo>
                  <a:pt x="7832506" y="0"/>
                </a:lnTo>
                <a:lnTo>
                  <a:pt x="7832506" y="34007"/>
                </a:lnTo>
                <a:lnTo>
                  <a:pt x="5664612" y="6857999"/>
                </a:lnTo>
                <a:lnTo>
                  <a:pt x="7832506" y="6857999"/>
                </a:lnTo>
                <a:lnTo>
                  <a:pt x="7832506" y="6858000"/>
                </a:lnTo>
                <a:lnTo>
                  <a:pt x="0" y="6858000"/>
                </a:lnTo>
                <a:close/>
              </a:path>
            </a:pathLst>
          </a:cu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6" name="Bilde 15">
            <a:extLst>
              <a:ext uri="{FF2B5EF4-FFF2-40B4-BE49-F238E27FC236}">
                <a16:creationId xmlns:a16="http://schemas.microsoft.com/office/drawing/2014/main" id="{FFA5F5BF-FC71-4C32-AA79-73BBA1E5987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3176" b="1"/>
          <a:stretch/>
        </p:blipFill>
        <p:spPr>
          <a:xfrm>
            <a:off x="10290426" y="-1"/>
            <a:ext cx="1071209" cy="1036979"/>
          </a:xfrm>
          <a:prstGeom prst="rect">
            <a:avLst/>
          </a:prstGeom>
        </p:spPr>
      </p:pic>
      <p:sp>
        <p:nvSpPr>
          <p:cNvPr id="13" name="TekstSylinder 12">
            <a:extLst>
              <a:ext uri="{FF2B5EF4-FFF2-40B4-BE49-F238E27FC236}">
                <a16:creationId xmlns:a16="http://schemas.microsoft.com/office/drawing/2014/main" id="{9D0B1585-7D54-4100-8ECE-D438FDD1FB9F}"/>
              </a:ext>
            </a:extLst>
          </p:cNvPr>
          <p:cNvSpPr txBox="1"/>
          <p:nvPr userDrawn="1"/>
        </p:nvSpPr>
        <p:spPr>
          <a:xfrm>
            <a:off x="0" y="6686979"/>
            <a:ext cx="1309943" cy="171022"/>
          </a:xfrm>
          <a:prstGeom prst="rect">
            <a:avLst/>
          </a:prstGeom>
          <a:solidFill>
            <a:schemeClr val="tx1">
              <a:alpha val="50000"/>
            </a:schemeClr>
          </a:solidFill>
        </p:spPr>
        <p:txBody>
          <a:bodyPr wrap="square" lIns="126000" tIns="0" rIns="126000" bIns="0" rtlCol="0" anchor="ctr">
            <a:noAutofit/>
          </a:bodyPr>
          <a:lstStyle/>
          <a:p>
            <a:r>
              <a:rPr lang="nb-NO" sz="700" dirty="0">
                <a:solidFill>
                  <a:schemeClr val="bg1"/>
                </a:solidFill>
              </a:rPr>
              <a:t>Foto: Marianne Gjørv</a:t>
            </a:r>
          </a:p>
        </p:txBody>
      </p:sp>
      <p:sp>
        <p:nvSpPr>
          <p:cNvPr id="9" name="Title 1">
            <a:extLst>
              <a:ext uri="{FF2B5EF4-FFF2-40B4-BE49-F238E27FC236}">
                <a16:creationId xmlns:a16="http://schemas.microsoft.com/office/drawing/2014/main" id="{99260566-3AD2-4394-AAB6-E3260F3C1DA3}"/>
              </a:ext>
            </a:extLst>
          </p:cNvPr>
          <p:cNvSpPr>
            <a:spLocks noGrp="1"/>
          </p:cNvSpPr>
          <p:nvPr>
            <p:ph type="ctrTitle"/>
          </p:nvPr>
        </p:nvSpPr>
        <p:spPr>
          <a:xfrm>
            <a:off x="6947848" y="3573783"/>
            <a:ext cx="4413786" cy="1415772"/>
          </a:xfrm>
        </p:spPr>
        <p:txBody>
          <a:bodyPr anchor="t" anchorCtr="0">
            <a:noAutofit/>
          </a:bodyPr>
          <a:lstStyle>
            <a:lvl1pPr algn="r">
              <a:defRPr sz="4600">
                <a:solidFill>
                  <a:schemeClr val="accent1"/>
                </a:solidFill>
              </a:defRPr>
            </a:lvl1pPr>
          </a:lstStyle>
          <a:p>
            <a:r>
              <a:rPr lang="nb-NO"/>
              <a:t>Klikk for å redigere tittelstil</a:t>
            </a:r>
            <a:endParaRPr lang="en-US" dirty="0"/>
          </a:p>
        </p:txBody>
      </p:sp>
      <p:sp>
        <p:nvSpPr>
          <p:cNvPr id="12" name="Subtitle 2">
            <a:extLst>
              <a:ext uri="{FF2B5EF4-FFF2-40B4-BE49-F238E27FC236}">
                <a16:creationId xmlns:a16="http://schemas.microsoft.com/office/drawing/2014/main" id="{0486E61F-5EF4-4287-B3E2-A889AB36C373}"/>
              </a:ext>
            </a:extLst>
          </p:cNvPr>
          <p:cNvSpPr>
            <a:spLocks noGrp="1"/>
          </p:cNvSpPr>
          <p:nvPr>
            <p:ph type="subTitle" idx="1"/>
          </p:nvPr>
        </p:nvSpPr>
        <p:spPr>
          <a:xfrm>
            <a:off x="6947848" y="3054970"/>
            <a:ext cx="4413786" cy="369268"/>
          </a:xfrm>
        </p:spPr>
        <p:txBody>
          <a:bodyPr anchor="b" anchorCtr="0">
            <a:noAutofit/>
          </a:bodyPr>
          <a:lstStyle>
            <a:lvl1pPr marL="0" indent="0" algn="r">
              <a:buNone/>
              <a:defRPr sz="2350">
                <a:solidFill>
                  <a:schemeClr val="tx2"/>
                </a:solidFill>
              </a:defRPr>
            </a:lvl1pPr>
            <a:lvl2pPr marL="457109" indent="0" algn="ctr">
              <a:buNone/>
              <a:defRPr sz="2000"/>
            </a:lvl2pPr>
            <a:lvl3pPr marL="914217" indent="0" algn="ctr">
              <a:buNone/>
              <a:defRPr sz="1800"/>
            </a:lvl3pPr>
            <a:lvl4pPr marL="1371326" indent="0" algn="ctr">
              <a:buNone/>
              <a:defRPr sz="1600"/>
            </a:lvl4pPr>
            <a:lvl5pPr marL="1828434" indent="0" algn="ctr">
              <a:buNone/>
              <a:defRPr sz="1600"/>
            </a:lvl5pPr>
            <a:lvl6pPr marL="2285543" indent="0" algn="ctr">
              <a:buNone/>
              <a:defRPr sz="1600"/>
            </a:lvl6pPr>
            <a:lvl7pPr marL="2742652" indent="0" algn="ctr">
              <a:buNone/>
              <a:defRPr sz="1600"/>
            </a:lvl7pPr>
            <a:lvl8pPr marL="3199760" indent="0" algn="ctr">
              <a:buNone/>
              <a:defRPr sz="1600"/>
            </a:lvl8pPr>
            <a:lvl9pPr marL="3656869" indent="0" algn="ctr">
              <a:buNone/>
              <a:defRPr sz="1600"/>
            </a:lvl9pPr>
          </a:lstStyle>
          <a:p>
            <a:r>
              <a:rPr lang="nb-NO"/>
              <a:t>Klikk for å redigere undertittelstil i malen</a:t>
            </a:r>
            <a:endParaRPr lang="en-US" dirty="0"/>
          </a:p>
        </p:txBody>
      </p:sp>
      <p:sp>
        <p:nvSpPr>
          <p:cNvPr id="14" name="Plassholder for tekst 17">
            <a:extLst>
              <a:ext uri="{FF2B5EF4-FFF2-40B4-BE49-F238E27FC236}">
                <a16:creationId xmlns:a16="http://schemas.microsoft.com/office/drawing/2014/main" id="{45140663-5F3E-4FD9-A5DC-5E0D13489578}"/>
              </a:ext>
            </a:extLst>
          </p:cNvPr>
          <p:cNvSpPr>
            <a:spLocks noGrp="1"/>
          </p:cNvSpPr>
          <p:nvPr>
            <p:ph type="body" sz="quarter" idx="16" hasCustomPrompt="1"/>
          </p:nvPr>
        </p:nvSpPr>
        <p:spPr>
          <a:xfrm>
            <a:off x="6947849" y="5715860"/>
            <a:ext cx="4413786" cy="276999"/>
          </a:xfrm>
        </p:spPr>
        <p:txBody>
          <a:bodyPr>
            <a:noAutofit/>
          </a:bodyPr>
          <a:lstStyle>
            <a:lvl1pPr marL="0" indent="0" algn="r">
              <a:buNone/>
              <a:defRPr sz="1800"/>
            </a:lvl1pPr>
          </a:lstStyle>
          <a:p>
            <a:pPr lvl="0"/>
            <a:r>
              <a:rPr lang="nb-NO" dirty="0"/>
              <a:t>Navn </a:t>
            </a:r>
            <a:r>
              <a:rPr lang="nb-NO" dirty="0" err="1"/>
              <a:t>Navnesen</a:t>
            </a:r>
            <a:endParaRPr lang="nb-NO" dirty="0"/>
          </a:p>
        </p:txBody>
      </p:sp>
      <p:sp>
        <p:nvSpPr>
          <p:cNvPr id="15" name="Plassholder for tekst 17">
            <a:extLst>
              <a:ext uri="{FF2B5EF4-FFF2-40B4-BE49-F238E27FC236}">
                <a16:creationId xmlns:a16="http://schemas.microsoft.com/office/drawing/2014/main" id="{22CDE204-1103-48F9-A7A8-B3BCBC92D453}"/>
              </a:ext>
            </a:extLst>
          </p:cNvPr>
          <p:cNvSpPr>
            <a:spLocks noGrp="1"/>
          </p:cNvSpPr>
          <p:nvPr>
            <p:ph type="body" sz="quarter" idx="11" hasCustomPrompt="1"/>
          </p:nvPr>
        </p:nvSpPr>
        <p:spPr>
          <a:xfrm>
            <a:off x="6947849" y="6041874"/>
            <a:ext cx="4413786" cy="276999"/>
          </a:xfrm>
        </p:spPr>
        <p:txBody>
          <a:bodyPr>
            <a:noAutofit/>
          </a:bodyPr>
          <a:lstStyle>
            <a:lvl1pPr marL="0" indent="0" algn="r">
              <a:buNone/>
              <a:defRPr sz="1800"/>
            </a:lvl1pPr>
          </a:lstStyle>
          <a:p>
            <a:pPr lvl="0"/>
            <a:r>
              <a:rPr lang="nb-NO" dirty="0"/>
              <a:t>Tittel / stilling</a:t>
            </a:r>
          </a:p>
        </p:txBody>
      </p:sp>
    </p:spTree>
    <p:extLst>
      <p:ext uri="{BB962C8B-B14F-4D97-AF65-F5344CB8AC3E}">
        <p14:creationId xmlns:p14="http://schemas.microsoft.com/office/powerpoint/2010/main" val="26780175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Forside med Miljødirektoratets egne bilder #12">
    <p:spTree>
      <p:nvGrpSpPr>
        <p:cNvPr id="1" name=""/>
        <p:cNvGrpSpPr/>
        <p:nvPr/>
      </p:nvGrpSpPr>
      <p:grpSpPr>
        <a:xfrm>
          <a:off x="0" y="0"/>
          <a:ext cx="0" cy="0"/>
          <a:chOff x="0" y="0"/>
          <a:chExt cx="0" cy="0"/>
        </a:xfrm>
      </p:grpSpPr>
      <p:sp>
        <p:nvSpPr>
          <p:cNvPr id="11" name="Frihåndsform: figur 10">
            <a:extLst>
              <a:ext uri="{FF2B5EF4-FFF2-40B4-BE49-F238E27FC236}">
                <a16:creationId xmlns:a16="http://schemas.microsoft.com/office/drawing/2014/main" id="{10946091-0A16-4B41-9CB1-804924D92536}"/>
              </a:ext>
            </a:extLst>
          </p:cNvPr>
          <p:cNvSpPr/>
          <p:nvPr userDrawn="1"/>
        </p:nvSpPr>
        <p:spPr>
          <a:xfrm>
            <a:off x="0" y="0"/>
            <a:ext cx="7832506" cy="6858000"/>
          </a:xfrm>
          <a:custGeom>
            <a:avLst/>
            <a:gdLst>
              <a:gd name="connsiteX0" fmla="*/ 0 w 7832506"/>
              <a:gd name="connsiteY0" fmla="*/ 0 h 6858000"/>
              <a:gd name="connsiteX1" fmla="*/ 7832506 w 7832506"/>
              <a:gd name="connsiteY1" fmla="*/ 0 h 6858000"/>
              <a:gd name="connsiteX2" fmla="*/ 7832506 w 7832506"/>
              <a:gd name="connsiteY2" fmla="*/ 34007 h 6858000"/>
              <a:gd name="connsiteX3" fmla="*/ 5664612 w 7832506"/>
              <a:gd name="connsiteY3" fmla="*/ 6857999 h 6858000"/>
              <a:gd name="connsiteX4" fmla="*/ 7832506 w 7832506"/>
              <a:gd name="connsiteY4" fmla="*/ 6857999 h 6858000"/>
              <a:gd name="connsiteX5" fmla="*/ 7832506 w 7832506"/>
              <a:gd name="connsiteY5" fmla="*/ 6858000 h 6858000"/>
              <a:gd name="connsiteX6" fmla="*/ 0 w 783250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32506" h="6858000">
                <a:moveTo>
                  <a:pt x="0" y="0"/>
                </a:moveTo>
                <a:lnTo>
                  <a:pt x="7832506" y="0"/>
                </a:lnTo>
                <a:lnTo>
                  <a:pt x="7832506" y="34007"/>
                </a:lnTo>
                <a:lnTo>
                  <a:pt x="5664612" y="6857999"/>
                </a:lnTo>
                <a:lnTo>
                  <a:pt x="7832506" y="6857999"/>
                </a:lnTo>
                <a:lnTo>
                  <a:pt x="7832506" y="6858000"/>
                </a:lnTo>
                <a:lnTo>
                  <a:pt x="0" y="6858000"/>
                </a:lnTo>
                <a:close/>
              </a:path>
            </a:pathLst>
          </a:cu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6" name="Bilde 15">
            <a:extLst>
              <a:ext uri="{FF2B5EF4-FFF2-40B4-BE49-F238E27FC236}">
                <a16:creationId xmlns:a16="http://schemas.microsoft.com/office/drawing/2014/main" id="{FFA5F5BF-FC71-4C32-AA79-73BBA1E5987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3176" b="1"/>
          <a:stretch/>
        </p:blipFill>
        <p:spPr>
          <a:xfrm>
            <a:off x="10290426" y="-1"/>
            <a:ext cx="1071209" cy="1036979"/>
          </a:xfrm>
          <a:prstGeom prst="rect">
            <a:avLst/>
          </a:prstGeom>
        </p:spPr>
      </p:pic>
      <p:sp>
        <p:nvSpPr>
          <p:cNvPr id="13" name="TekstSylinder 12">
            <a:extLst>
              <a:ext uri="{FF2B5EF4-FFF2-40B4-BE49-F238E27FC236}">
                <a16:creationId xmlns:a16="http://schemas.microsoft.com/office/drawing/2014/main" id="{9D0B1585-7D54-4100-8ECE-D438FDD1FB9F}"/>
              </a:ext>
            </a:extLst>
          </p:cNvPr>
          <p:cNvSpPr txBox="1"/>
          <p:nvPr userDrawn="1"/>
        </p:nvSpPr>
        <p:spPr>
          <a:xfrm>
            <a:off x="0" y="6686979"/>
            <a:ext cx="1309943" cy="171022"/>
          </a:xfrm>
          <a:prstGeom prst="rect">
            <a:avLst/>
          </a:prstGeom>
          <a:solidFill>
            <a:schemeClr val="tx1">
              <a:alpha val="50000"/>
            </a:schemeClr>
          </a:solidFill>
        </p:spPr>
        <p:txBody>
          <a:bodyPr wrap="square" lIns="126000" tIns="0" rIns="126000" bIns="0" rtlCol="0" anchor="ctr">
            <a:noAutofit/>
          </a:bodyPr>
          <a:lstStyle/>
          <a:p>
            <a:r>
              <a:rPr lang="nb-NO" sz="700" dirty="0">
                <a:solidFill>
                  <a:schemeClr val="bg1"/>
                </a:solidFill>
              </a:rPr>
              <a:t>Foto: Øyvind Haug</a:t>
            </a:r>
          </a:p>
        </p:txBody>
      </p:sp>
      <p:sp>
        <p:nvSpPr>
          <p:cNvPr id="9" name="Title 1">
            <a:extLst>
              <a:ext uri="{FF2B5EF4-FFF2-40B4-BE49-F238E27FC236}">
                <a16:creationId xmlns:a16="http://schemas.microsoft.com/office/drawing/2014/main" id="{A85F5129-CE29-44EC-AE84-2BAA7A6D03E8}"/>
              </a:ext>
            </a:extLst>
          </p:cNvPr>
          <p:cNvSpPr>
            <a:spLocks noGrp="1"/>
          </p:cNvSpPr>
          <p:nvPr>
            <p:ph type="ctrTitle"/>
          </p:nvPr>
        </p:nvSpPr>
        <p:spPr>
          <a:xfrm>
            <a:off x="6947848" y="3573783"/>
            <a:ext cx="4413786" cy="1415772"/>
          </a:xfrm>
        </p:spPr>
        <p:txBody>
          <a:bodyPr anchor="t" anchorCtr="0">
            <a:noAutofit/>
          </a:bodyPr>
          <a:lstStyle>
            <a:lvl1pPr algn="r">
              <a:defRPr sz="4600">
                <a:solidFill>
                  <a:schemeClr val="accent1"/>
                </a:solidFill>
              </a:defRPr>
            </a:lvl1pPr>
          </a:lstStyle>
          <a:p>
            <a:r>
              <a:rPr lang="nb-NO"/>
              <a:t>Klikk for å redigere tittelstil</a:t>
            </a:r>
            <a:endParaRPr lang="en-US" dirty="0"/>
          </a:p>
        </p:txBody>
      </p:sp>
      <p:sp>
        <p:nvSpPr>
          <p:cNvPr id="12" name="Subtitle 2">
            <a:extLst>
              <a:ext uri="{FF2B5EF4-FFF2-40B4-BE49-F238E27FC236}">
                <a16:creationId xmlns:a16="http://schemas.microsoft.com/office/drawing/2014/main" id="{F50615F4-5D0C-4C8C-A8FD-93C7597997E4}"/>
              </a:ext>
            </a:extLst>
          </p:cNvPr>
          <p:cNvSpPr>
            <a:spLocks noGrp="1"/>
          </p:cNvSpPr>
          <p:nvPr>
            <p:ph type="subTitle" idx="1"/>
          </p:nvPr>
        </p:nvSpPr>
        <p:spPr>
          <a:xfrm>
            <a:off x="6947848" y="3054970"/>
            <a:ext cx="4413786" cy="369268"/>
          </a:xfrm>
        </p:spPr>
        <p:txBody>
          <a:bodyPr anchor="b" anchorCtr="0">
            <a:noAutofit/>
          </a:bodyPr>
          <a:lstStyle>
            <a:lvl1pPr marL="0" indent="0" algn="r">
              <a:buNone/>
              <a:defRPr sz="2350">
                <a:solidFill>
                  <a:schemeClr val="tx2"/>
                </a:solidFill>
              </a:defRPr>
            </a:lvl1pPr>
            <a:lvl2pPr marL="457109" indent="0" algn="ctr">
              <a:buNone/>
              <a:defRPr sz="2000"/>
            </a:lvl2pPr>
            <a:lvl3pPr marL="914217" indent="0" algn="ctr">
              <a:buNone/>
              <a:defRPr sz="1800"/>
            </a:lvl3pPr>
            <a:lvl4pPr marL="1371326" indent="0" algn="ctr">
              <a:buNone/>
              <a:defRPr sz="1600"/>
            </a:lvl4pPr>
            <a:lvl5pPr marL="1828434" indent="0" algn="ctr">
              <a:buNone/>
              <a:defRPr sz="1600"/>
            </a:lvl5pPr>
            <a:lvl6pPr marL="2285543" indent="0" algn="ctr">
              <a:buNone/>
              <a:defRPr sz="1600"/>
            </a:lvl6pPr>
            <a:lvl7pPr marL="2742652" indent="0" algn="ctr">
              <a:buNone/>
              <a:defRPr sz="1600"/>
            </a:lvl7pPr>
            <a:lvl8pPr marL="3199760" indent="0" algn="ctr">
              <a:buNone/>
              <a:defRPr sz="1600"/>
            </a:lvl8pPr>
            <a:lvl9pPr marL="3656869" indent="0" algn="ctr">
              <a:buNone/>
              <a:defRPr sz="1600"/>
            </a:lvl9pPr>
          </a:lstStyle>
          <a:p>
            <a:r>
              <a:rPr lang="nb-NO"/>
              <a:t>Klikk for å redigere undertittelstil i malen</a:t>
            </a:r>
            <a:endParaRPr lang="en-US" dirty="0"/>
          </a:p>
        </p:txBody>
      </p:sp>
      <p:sp>
        <p:nvSpPr>
          <p:cNvPr id="14" name="Plassholder for tekst 17">
            <a:extLst>
              <a:ext uri="{FF2B5EF4-FFF2-40B4-BE49-F238E27FC236}">
                <a16:creationId xmlns:a16="http://schemas.microsoft.com/office/drawing/2014/main" id="{63CB7914-3C60-4485-BC2A-21E69D576B55}"/>
              </a:ext>
            </a:extLst>
          </p:cNvPr>
          <p:cNvSpPr>
            <a:spLocks noGrp="1"/>
          </p:cNvSpPr>
          <p:nvPr>
            <p:ph type="body" sz="quarter" idx="16" hasCustomPrompt="1"/>
          </p:nvPr>
        </p:nvSpPr>
        <p:spPr>
          <a:xfrm>
            <a:off x="6947849" y="5715860"/>
            <a:ext cx="4413786" cy="276999"/>
          </a:xfrm>
        </p:spPr>
        <p:txBody>
          <a:bodyPr>
            <a:noAutofit/>
          </a:bodyPr>
          <a:lstStyle>
            <a:lvl1pPr marL="0" indent="0" algn="r">
              <a:buNone/>
              <a:defRPr sz="1800"/>
            </a:lvl1pPr>
          </a:lstStyle>
          <a:p>
            <a:pPr lvl="0"/>
            <a:r>
              <a:rPr lang="nb-NO" dirty="0"/>
              <a:t>Navn </a:t>
            </a:r>
            <a:r>
              <a:rPr lang="nb-NO" dirty="0" err="1"/>
              <a:t>Navnesen</a:t>
            </a:r>
            <a:endParaRPr lang="nb-NO" dirty="0"/>
          </a:p>
        </p:txBody>
      </p:sp>
      <p:sp>
        <p:nvSpPr>
          <p:cNvPr id="15" name="Plassholder for tekst 17">
            <a:extLst>
              <a:ext uri="{FF2B5EF4-FFF2-40B4-BE49-F238E27FC236}">
                <a16:creationId xmlns:a16="http://schemas.microsoft.com/office/drawing/2014/main" id="{4A40FA16-95AD-4B49-8651-159CFF7C8136}"/>
              </a:ext>
            </a:extLst>
          </p:cNvPr>
          <p:cNvSpPr>
            <a:spLocks noGrp="1"/>
          </p:cNvSpPr>
          <p:nvPr>
            <p:ph type="body" sz="quarter" idx="11" hasCustomPrompt="1"/>
          </p:nvPr>
        </p:nvSpPr>
        <p:spPr>
          <a:xfrm>
            <a:off x="6947849" y="6041874"/>
            <a:ext cx="4413786" cy="276999"/>
          </a:xfrm>
        </p:spPr>
        <p:txBody>
          <a:bodyPr>
            <a:noAutofit/>
          </a:bodyPr>
          <a:lstStyle>
            <a:lvl1pPr marL="0" indent="0" algn="r">
              <a:buNone/>
              <a:defRPr sz="1800"/>
            </a:lvl1pPr>
          </a:lstStyle>
          <a:p>
            <a:pPr lvl="0"/>
            <a:r>
              <a:rPr lang="nb-NO" dirty="0"/>
              <a:t>Tittel / stilling</a:t>
            </a:r>
          </a:p>
        </p:txBody>
      </p:sp>
    </p:spTree>
    <p:extLst>
      <p:ext uri="{BB962C8B-B14F-4D97-AF65-F5344CB8AC3E}">
        <p14:creationId xmlns:p14="http://schemas.microsoft.com/office/powerpoint/2010/main" val="25461532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Forside med Miljødirektoratets egne bilder #13">
    <p:spTree>
      <p:nvGrpSpPr>
        <p:cNvPr id="1" name=""/>
        <p:cNvGrpSpPr/>
        <p:nvPr/>
      </p:nvGrpSpPr>
      <p:grpSpPr>
        <a:xfrm>
          <a:off x="0" y="0"/>
          <a:ext cx="0" cy="0"/>
          <a:chOff x="0" y="0"/>
          <a:chExt cx="0" cy="0"/>
        </a:xfrm>
      </p:grpSpPr>
      <p:sp>
        <p:nvSpPr>
          <p:cNvPr id="11" name="Frihåndsform: figur 10">
            <a:extLst>
              <a:ext uri="{FF2B5EF4-FFF2-40B4-BE49-F238E27FC236}">
                <a16:creationId xmlns:a16="http://schemas.microsoft.com/office/drawing/2014/main" id="{10946091-0A16-4B41-9CB1-804924D92536}"/>
              </a:ext>
            </a:extLst>
          </p:cNvPr>
          <p:cNvSpPr/>
          <p:nvPr userDrawn="1"/>
        </p:nvSpPr>
        <p:spPr>
          <a:xfrm>
            <a:off x="0" y="0"/>
            <a:ext cx="7832506" cy="6858000"/>
          </a:xfrm>
          <a:custGeom>
            <a:avLst/>
            <a:gdLst>
              <a:gd name="connsiteX0" fmla="*/ 0 w 7832506"/>
              <a:gd name="connsiteY0" fmla="*/ 0 h 6858000"/>
              <a:gd name="connsiteX1" fmla="*/ 7832506 w 7832506"/>
              <a:gd name="connsiteY1" fmla="*/ 0 h 6858000"/>
              <a:gd name="connsiteX2" fmla="*/ 7832506 w 7832506"/>
              <a:gd name="connsiteY2" fmla="*/ 34007 h 6858000"/>
              <a:gd name="connsiteX3" fmla="*/ 5664612 w 7832506"/>
              <a:gd name="connsiteY3" fmla="*/ 6857999 h 6858000"/>
              <a:gd name="connsiteX4" fmla="*/ 7832506 w 7832506"/>
              <a:gd name="connsiteY4" fmla="*/ 6857999 h 6858000"/>
              <a:gd name="connsiteX5" fmla="*/ 7832506 w 7832506"/>
              <a:gd name="connsiteY5" fmla="*/ 6858000 h 6858000"/>
              <a:gd name="connsiteX6" fmla="*/ 0 w 783250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32506" h="6858000">
                <a:moveTo>
                  <a:pt x="0" y="0"/>
                </a:moveTo>
                <a:lnTo>
                  <a:pt x="7832506" y="0"/>
                </a:lnTo>
                <a:lnTo>
                  <a:pt x="7832506" y="34007"/>
                </a:lnTo>
                <a:lnTo>
                  <a:pt x="5664612" y="6857999"/>
                </a:lnTo>
                <a:lnTo>
                  <a:pt x="7832506" y="6857999"/>
                </a:lnTo>
                <a:lnTo>
                  <a:pt x="7832506" y="6858000"/>
                </a:lnTo>
                <a:lnTo>
                  <a:pt x="0" y="6858000"/>
                </a:lnTo>
                <a:close/>
              </a:path>
            </a:pathLst>
          </a:cu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6" name="Bilde 15">
            <a:extLst>
              <a:ext uri="{FF2B5EF4-FFF2-40B4-BE49-F238E27FC236}">
                <a16:creationId xmlns:a16="http://schemas.microsoft.com/office/drawing/2014/main" id="{FFA5F5BF-FC71-4C32-AA79-73BBA1E5987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3176" b="1"/>
          <a:stretch/>
        </p:blipFill>
        <p:spPr>
          <a:xfrm>
            <a:off x="10290426" y="-1"/>
            <a:ext cx="1071209" cy="1036979"/>
          </a:xfrm>
          <a:prstGeom prst="rect">
            <a:avLst/>
          </a:prstGeom>
        </p:spPr>
      </p:pic>
      <p:sp>
        <p:nvSpPr>
          <p:cNvPr id="13" name="TekstSylinder 12">
            <a:extLst>
              <a:ext uri="{FF2B5EF4-FFF2-40B4-BE49-F238E27FC236}">
                <a16:creationId xmlns:a16="http://schemas.microsoft.com/office/drawing/2014/main" id="{9D0B1585-7D54-4100-8ECE-D438FDD1FB9F}"/>
              </a:ext>
            </a:extLst>
          </p:cNvPr>
          <p:cNvSpPr txBox="1"/>
          <p:nvPr userDrawn="1"/>
        </p:nvSpPr>
        <p:spPr>
          <a:xfrm>
            <a:off x="0" y="6686979"/>
            <a:ext cx="1309943" cy="171022"/>
          </a:xfrm>
          <a:prstGeom prst="rect">
            <a:avLst/>
          </a:prstGeom>
          <a:solidFill>
            <a:schemeClr val="tx1">
              <a:alpha val="50000"/>
            </a:schemeClr>
          </a:solidFill>
        </p:spPr>
        <p:txBody>
          <a:bodyPr wrap="square" lIns="126000" tIns="0" rIns="126000" bIns="0" rtlCol="0" anchor="ctr">
            <a:noAutofit/>
          </a:bodyPr>
          <a:lstStyle/>
          <a:p>
            <a:r>
              <a:rPr lang="nb-NO" sz="700" dirty="0">
                <a:solidFill>
                  <a:schemeClr val="bg1"/>
                </a:solidFill>
              </a:rPr>
              <a:t>Foto: Marianne Gjørv</a:t>
            </a:r>
          </a:p>
        </p:txBody>
      </p:sp>
      <p:sp>
        <p:nvSpPr>
          <p:cNvPr id="9" name="Title 1">
            <a:extLst>
              <a:ext uri="{FF2B5EF4-FFF2-40B4-BE49-F238E27FC236}">
                <a16:creationId xmlns:a16="http://schemas.microsoft.com/office/drawing/2014/main" id="{9B3E9380-0AAD-4F84-9520-C3FFB10002EF}"/>
              </a:ext>
            </a:extLst>
          </p:cNvPr>
          <p:cNvSpPr>
            <a:spLocks noGrp="1"/>
          </p:cNvSpPr>
          <p:nvPr>
            <p:ph type="ctrTitle"/>
          </p:nvPr>
        </p:nvSpPr>
        <p:spPr>
          <a:xfrm>
            <a:off x="6947848" y="3573783"/>
            <a:ext cx="4413786" cy="1415772"/>
          </a:xfrm>
        </p:spPr>
        <p:txBody>
          <a:bodyPr anchor="t" anchorCtr="0">
            <a:noAutofit/>
          </a:bodyPr>
          <a:lstStyle>
            <a:lvl1pPr algn="r">
              <a:defRPr sz="4600">
                <a:solidFill>
                  <a:schemeClr val="accent1"/>
                </a:solidFill>
              </a:defRPr>
            </a:lvl1pPr>
          </a:lstStyle>
          <a:p>
            <a:r>
              <a:rPr lang="nb-NO"/>
              <a:t>Klikk for å redigere tittelstil</a:t>
            </a:r>
            <a:endParaRPr lang="en-US" dirty="0"/>
          </a:p>
        </p:txBody>
      </p:sp>
      <p:sp>
        <p:nvSpPr>
          <p:cNvPr id="12" name="Subtitle 2">
            <a:extLst>
              <a:ext uri="{FF2B5EF4-FFF2-40B4-BE49-F238E27FC236}">
                <a16:creationId xmlns:a16="http://schemas.microsoft.com/office/drawing/2014/main" id="{BDD1979E-1823-49E1-A885-7C2DE5F71F70}"/>
              </a:ext>
            </a:extLst>
          </p:cNvPr>
          <p:cNvSpPr>
            <a:spLocks noGrp="1"/>
          </p:cNvSpPr>
          <p:nvPr>
            <p:ph type="subTitle" idx="1"/>
          </p:nvPr>
        </p:nvSpPr>
        <p:spPr>
          <a:xfrm>
            <a:off x="6947848" y="3054970"/>
            <a:ext cx="4413786" cy="369268"/>
          </a:xfrm>
        </p:spPr>
        <p:txBody>
          <a:bodyPr anchor="b" anchorCtr="0">
            <a:noAutofit/>
          </a:bodyPr>
          <a:lstStyle>
            <a:lvl1pPr marL="0" indent="0" algn="r">
              <a:buNone/>
              <a:defRPr sz="2350">
                <a:solidFill>
                  <a:schemeClr val="tx2"/>
                </a:solidFill>
              </a:defRPr>
            </a:lvl1pPr>
            <a:lvl2pPr marL="457109" indent="0" algn="ctr">
              <a:buNone/>
              <a:defRPr sz="2000"/>
            </a:lvl2pPr>
            <a:lvl3pPr marL="914217" indent="0" algn="ctr">
              <a:buNone/>
              <a:defRPr sz="1800"/>
            </a:lvl3pPr>
            <a:lvl4pPr marL="1371326" indent="0" algn="ctr">
              <a:buNone/>
              <a:defRPr sz="1600"/>
            </a:lvl4pPr>
            <a:lvl5pPr marL="1828434" indent="0" algn="ctr">
              <a:buNone/>
              <a:defRPr sz="1600"/>
            </a:lvl5pPr>
            <a:lvl6pPr marL="2285543" indent="0" algn="ctr">
              <a:buNone/>
              <a:defRPr sz="1600"/>
            </a:lvl6pPr>
            <a:lvl7pPr marL="2742652" indent="0" algn="ctr">
              <a:buNone/>
              <a:defRPr sz="1600"/>
            </a:lvl7pPr>
            <a:lvl8pPr marL="3199760" indent="0" algn="ctr">
              <a:buNone/>
              <a:defRPr sz="1600"/>
            </a:lvl8pPr>
            <a:lvl9pPr marL="3656869" indent="0" algn="ctr">
              <a:buNone/>
              <a:defRPr sz="1600"/>
            </a:lvl9pPr>
          </a:lstStyle>
          <a:p>
            <a:r>
              <a:rPr lang="nb-NO"/>
              <a:t>Klikk for å redigere undertittelstil i malen</a:t>
            </a:r>
            <a:endParaRPr lang="en-US" dirty="0"/>
          </a:p>
        </p:txBody>
      </p:sp>
      <p:sp>
        <p:nvSpPr>
          <p:cNvPr id="14" name="Plassholder for tekst 17">
            <a:extLst>
              <a:ext uri="{FF2B5EF4-FFF2-40B4-BE49-F238E27FC236}">
                <a16:creationId xmlns:a16="http://schemas.microsoft.com/office/drawing/2014/main" id="{BD167699-9E33-4775-9F61-16FDF8CFEEA2}"/>
              </a:ext>
            </a:extLst>
          </p:cNvPr>
          <p:cNvSpPr>
            <a:spLocks noGrp="1"/>
          </p:cNvSpPr>
          <p:nvPr>
            <p:ph type="body" sz="quarter" idx="16" hasCustomPrompt="1"/>
          </p:nvPr>
        </p:nvSpPr>
        <p:spPr>
          <a:xfrm>
            <a:off x="6947849" y="5715860"/>
            <a:ext cx="4413786" cy="276999"/>
          </a:xfrm>
        </p:spPr>
        <p:txBody>
          <a:bodyPr>
            <a:noAutofit/>
          </a:bodyPr>
          <a:lstStyle>
            <a:lvl1pPr marL="0" indent="0" algn="r">
              <a:buNone/>
              <a:defRPr sz="1800"/>
            </a:lvl1pPr>
          </a:lstStyle>
          <a:p>
            <a:pPr lvl="0"/>
            <a:r>
              <a:rPr lang="nb-NO" dirty="0"/>
              <a:t>Navn </a:t>
            </a:r>
            <a:r>
              <a:rPr lang="nb-NO" dirty="0" err="1"/>
              <a:t>Navnesen</a:t>
            </a:r>
            <a:endParaRPr lang="nb-NO" dirty="0"/>
          </a:p>
        </p:txBody>
      </p:sp>
      <p:sp>
        <p:nvSpPr>
          <p:cNvPr id="15" name="Plassholder for tekst 17">
            <a:extLst>
              <a:ext uri="{FF2B5EF4-FFF2-40B4-BE49-F238E27FC236}">
                <a16:creationId xmlns:a16="http://schemas.microsoft.com/office/drawing/2014/main" id="{1DC1E7FC-1D90-4F56-BE1E-1E775DAD44D1}"/>
              </a:ext>
            </a:extLst>
          </p:cNvPr>
          <p:cNvSpPr>
            <a:spLocks noGrp="1"/>
          </p:cNvSpPr>
          <p:nvPr>
            <p:ph type="body" sz="quarter" idx="11" hasCustomPrompt="1"/>
          </p:nvPr>
        </p:nvSpPr>
        <p:spPr>
          <a:xfrm>
            <a:off x="6947849" y="6041874"/>
            <a:ext cx="4413786" cy="276999"/>
          </a:xfrm>
        </p:spPr>
        <p:txBody>
          <a:bodyPr>
            <a:noAutofit/>
          </a:bodyPr>
          <a:lstStyle>
            <a:lvl1pPr marL="0" indent="0" algn="r">
              <a:buNone/>
              <a:defRPr sz="1800"/>
            </a:lvl1pPr>
          </a:lstStyle>
          <a:p>
            <a:pPr lvl="0"/>
            <a:r>
              <a:rPr lang="nb-NO" dirty="0"/>
              <a:t>Tittel / stilling</a:t>
            </a:r>
          </a:p>
        </p:txBody>
      </p:sp>
    </p:spTree>
    <p:extLst>
      <p:ext uri="{BB962C8B-B14F-4D97-AF65-F5344CB8AC3E}">
        <p14:creationId xmlns:p14="http://schemas.microsoft.com/office/powerpoint/2010/main" val="27627765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Skilleark/Pauseside (grønn)">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6AC6BCD4-94F5-4350-974A-43D2E6C9B9E2}"/>
              </a:ext>
            </a:extLst>
          </p:cNvPr>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nb-NO" sz="450"/>
          </a:p>
        </p:txBody>
      </p:sp>
      <p:sp>
        <p:nvSpPr>
          <p:cNvPr id="8" name="Plassholder for tekst 7">
            <a:extLst>
              <a:ext uri="{FF2B5EF4-FFF2-40B4-BE49-F238E27FC236}">
                <a16:creationId xmlns:a16="http://schemas.microsoft.com/office/drawing/2014/main" id="{DB879A10-FE03-4476-92A0-CB85E0039C21}"/>
              </a:ext>
            </a:extLst>
          </p:cNvPr>
          <p:cNvSpPr>
            <a:spLocks noGrp="1"/>
          </p:cNvSpPr>
          <p:nvPr>
            <p:ph type="body" sz="quarter" idx="13"/>
          </p:nvPr>
        </p:nvSpPr>
        <p:spPr>
          <a:xfrm>
            <a:off x="1237309" y="2356306"/>
            <a:ext cx="9717384" cy="2843856"/>
          </a:xfrm>
        </p:spPr>
        <p:txBody>
          <a:bodyPr>
            <a:noAutofit/>
          </a:bodyPr>
          <a:lstStyle>
            <a:lvl1pPr marL="0" indent="0">
              <a:buNone/>
              <a:defRPr sz="6160" b="1">
                <a:solidFill>
                  <a:schemeClr val="bg1"/>
                </a:solidFill>
                <a:latin typeface="+mj-lt"/>
              </a:defRPr>
            </a:lvl1pPr>
          </a:lstStyle>
          <a:p>
            <a:pPr lvl="0"/>
            <a:r>
              <a:rPr lang="nb-NO"/>
              <a:t>Klikk for å redigere tekststiler i malen</a:t>
            </a:r>
          </a:p>
        </p:txBody>
      </p:sp>
      <p:grpSp>
        <p:nvGrpSpPr>
          <p:cNvPr id="20" name="Grafikk 18">
            <a:extLst>
              <a:ext uri="{FF2B5EF4-FFF2-40B4-BE49-F238E27FC236}">
                <a16:creationId xmlns:a16="http://schemas.microsoft.com/office/drawing/2014/main" id="{150F1BE0-FCE9-4385-B16C-A3DAA5F72571}"/>
              </a:ext>
            </a:extLst>
          </p:cNvPr>
          <p:cNvGrpSpPr/>
          <p:nvPr/>
        </p:nvGrpSpPr>
        <p:grpSpPr>
          <a:xfrm>
            <a:off x="11238521" y="422416"/>
            <a:ext cx="534947" cy="539611"/>
            <a:chOff x="22521631" y="489147"/>
            <a:chExt cx="809625" cy="809625"/>
          </a:xfrm>
        </p:grpSpPr>
        <p:sp>
          <p:nvSpPr>
            <p:cNvPr id="21" name="Frihåndsform: figur 20">
              <a:extLst>
                <a:ext uri="{FF2B5EF4-FFF2-40B4-BE49-F238E27FC236}">
                  <a16:creationId xmlns:a16="http://schemas.microsoft.com/office/drawing/2014/main" id="{C70841FD-CF72-41A4-9D16-044EDF671738}"/>
                </a:ext>
              </a:extLst>
            </p:cNvPr>
            <p:cNvSpPr/>
            <p:nvPr/>
          </p:nvSpPr>
          <p:spPr>
            <a:xfrm>
              <a:off x="22514487" y="482003"/>
              <a:ext cx="819150" cy="819150"/>
            </a:xfrm>
            <a:custGeom>
              <a:avLst/>
              <a:gdLst>
                <a:gd name="connsiteX0" fmla="*/ 7144 w 819150"/>
                <a:gd name="connsiteY0" fmla="*/ 7144 h 819150"/>
                <a:gd name="connsiteX1" fmla="*/ 816769 w 819150"/>
                <a:gd name="connsiteY1" fmla="*/ 7144 h 819150"/>
                <a:gd name="connsiteX2" fmla="*/ 816769 w 819150"/>
                <a:gd name="connsiteY2" fmla="*/ 816769 h 819150"/>
                <a:gd name="connsiteX3" fmla="*/ 7144 w 819150"/>
                <a:gd name="connsiteY3" fmla="*/ 816769 h 819150"/>
              </a:gdLst>
              <a:ahLst/>
              <a:cxnLst>
                <a:cxn ang="0">
                  <a:pos x="connsiteX0" y="connsiteY0"/>
                </a:cxn>
                <a:cxn ang="0">
                  <a:pos x="connsiteX1" y="connsiteY1"/>
                </a:cxn>
                <a:cxn ang="0">
                  <a:pos x="connsiteX2" y="connsiteY2"/>
                </a:cxn>
                <a:cxn ang="0">
                  <a:pos x="connsiteX3" y="connsiteY3"/>
                </a:cxn>
              </a:cxnLst>
              <a:rect l="l" t="t" r="r" b="b"/>
              <a:pathLst>
                <a:path w="819150" h="819150">
                  <a:moveTo>
                    <a:pt x="7144" y="7144"/>
                  </a:moveTo>
                  <a:lnTo>
                    <a:pt x="816769" y="7144"/>
                  </a:lnTo>
                  <a:lnTo>
                    <a:pt x="816769" y="816769"/>
                  </a:lnTo>
                  <a:lnTo>
                    <a:pt x="7144" y="816769"/>
                  </a:lnTo>
                  <a:close/>
                </a:path>
              </a:pathLst>
            </a:custGeom>
            <a:solidFill>
              <a:srgbClr val="FFFFFF"/>
            </a:solidFill>
            <a:ln w="9525" cap="flat">
              <a:noFill/>
              <a:prstDash val="solid"/>
              <a:miter/>
            </a:ln>
          </p:spPr>
          <p:txBody>
            <a:bodyPr rtlCol="0" anchor="ctr">
              <a:noAutofit/>
            </a:bodyPr>
            <a:lstStyle/>
            <a:p>
              <a:endParaRPr lang="nb-NO" sz="450"/>
            </a:p>
          </p:txBody>
        </p:sp>
        <p:sp>
          <p:nvSpPr>
            <p:cNvPr id="22" name="Frihåndsform: figur 21">
              <a:extLst>
                <a:ext uri="{FF2B5EF4-FFF2-40B4-BE49-F238E27FC236}">
                  <a16:creationId xmlns:a16="http://schemas.microsoft.com/office/drawing/2014/main" id="{CB82267A-7CE7-4AEE-B484-4AA971E4018A}"/>
                </a:ext>
              </a:extLst>
            </p:cNvPr>
            <p:cNvSpPr/>
            <p:nvPr/>
          </p:nvSpPr>
          <p:spPr>
            <a:xfrm>
              <a:off x="22720227" y="711556"/>
              <a:ext cx="409575" cy="342900"/>
            </a:xfrm>
            <a:custGeom>
              <a:avLst/>
              <a:gdLst>
                <a:gd name="connsiteX0" fmla="*/ 266224 w 409575"/>
                <a:gd name="connsiteY0" fmla="*/ 7144 h 342900"/>
                <a:gd name="connsiteX1" fmla="*/ 206216 w 409575"/>
                <a:gd name="connsiteY1" fmla="*/ 66199 h 342900"/>
                <a:gd name="connsiteX2" fmla="*/ 146209 w 409575"/>
                <a:gd name="connsiteY2" fmla="*/ 7144 h 342900"/>
                <a:gd name="connsiteX3" fmla="*/ 7144 w 409575"/>
                <a:gd name="connsiteY3" fmla="*/ 7144 h 342900"/>
                <a:gd name="connsiteX4" fmla="*/ 7144 w 409575"/>
                <a:gd name="connsiteY4" fmla="*/ 343376 h 342900"/>
                <a:gd name="connsiteX5" fmla="*/ 146209 w 409575"/>
                <a:gd name="connsiteY5" fmla="*/ 343376 h 342900"/>
                <a:gd name="connsiteX6" fmla="*/ 146209 w 409575"/>
                <a:gd name="connsiteY6" fmla="*/ 310039 h 342900"/>
                <a:gd name="connsiteX7" fmla="*/ 266224 w 409575"/>
                <a:gd name="connsiteY7" fmla="*/ 310039 h 342900"/>
                <a:gd name="connsiteX8" fmla="*/ 266224 w 409575"/>
                <a:gd name="connsiteY8" fmla="*/ 343376 h 342900"/>
                <a:gd name="connsiteX9" fmla="*/ 406241 w 409575"/>
                <a:gd name="connsiteY9" fmla="*/ 343376 h 342900"/>
                <a:gd name="connsiteX10" fmla="*/ 406241 w 409575"/>
                <a:gd name="connsiteY10" fmla="*/ 7144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9575" h="342900">
                  <a:moveTo>
                    <a:pt x="266224" y="7144"/>
                  </a:moveTo>
                  <a:lnTo>
                    <a:pt x="206216" y="66199"/>
                  </a:lnTo>
                  <a:lnTo>
                    <a:pt x="146209" y="7144"/>
                  </a:lnTo>
                  <a:lnTo>
                    <a:pt x="7144" y="7144"/>
                  </a:lnTo>
                  <a:lnTo>
                    <a:pt x="7144" y="343376"/>
                  </a:lnTo>
                  <a:lnTo>
                    <a:pt x="146209" y="343376"/>
                  </a:lnTo>
                  <a:lnTo>
                    <a:pt x="146209" y="310039"/>
                  </a:lnTo>
                  <a:lnTo>
                    <a:pt x="266224" y="310039"/>
                  </a:lnTo>
                  <a:lnTo>
                    <a:pt x="266224" y="343376"/>
                  </a:lnTo>
                  <a:lnTo>
                    <a:pt x="406241" y="343376"/>
                  </a:lnTo>
                  <a:lnTo>
                    <a:pt x="406241" y="7144"/>
                  </a:lnTo>
                  <a:close/>
                </a:path>
              </a:pathLst>
            </a:custGeom>
            <a:solidFill>
              <a:schemeClr val="accent1"/>
            </a:solidFill>
            <a:ln w="9525" cap="flat">
              <a:noFill/>
              <a:prstDash val="solid"/>
              <a:miter/>
            </a:ln>
          </p:spPr>
          <p:txBody>
            <a:bodyPr rtlCol="0" anchor="ctr">
              <a:noAutofit/>
            </a:bodyPr>
            <a:lstStyle/>
            <a:p>
              <a:endParaRPr lang="nb-NO" sz="450"/>
            </a:p>
          </p:txBody>
        </p:sp>
      </p:grpSp>
      <p:pic>
        <p:nvPicPr>
          <p:cNvPr id="14" name="Bilde 13">
            <a:extLst>
              <a:ext uri="{FF2B5EF4-FFF2-40B4-BE49-F238E27FC236}">
                <a16:creationId xmlns:a16="http://schemas.microsoft.com/office/drawing/2014/main" id="{3BEF2F94-34F8-4DED-A3A7-15DA614CB21B}"/>
              </a:ext>
            </a:extLst>
          </p:cNvPr>
          <p:cNvPicPr>
            <a:picLocks noChangeAspect="1"/>
          </p:cNvPicPr>
          <p:nvPr userDrawn="1"/>
        </p:nvPicPr>
        <p:blipFill>
          <a:blip r:embed="rId2"/>
          <a:stretch>
            <a:fillRect/>
          </a:stretch>
        </p:blipFill>
        <p:spPr>
          <a:xfrm>
            <a:off x="374892" y="6216177"/>
            <a:ext cx="11442215" cy="396241"/>
          </a:xfrm>
          <a:prstGeom prst="rect">
            <a:avLst/>
          </a:prstGeom>
        </p:spPr>
      </p:pic>
    </p:spTree>
    <p:extLst>
      <p:ext uri="{BB962C8B-B14F-4D97-AF65-F5344CB8AC3E}">
        <p14:creationId xmlns:p14="http://schemas.microsoft.com/office/powerpoint/2010/main" val="7442158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Skilleark/Pauseside (gråbrun)">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6AC6BCD4-94F5-4350-974A-43D2E6C9B9E2}"/>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nb-NO" sz="450"/>
          </a:p>
        </p:txBody>
      </p:sp>
      <p:sp>
        <p:nvSpPr>
          <p:cNvPr id="8" name="Plassholder for tekst 7">
            <a:extLst>
              <a:ext uri="{FF2B5EF4-FFF2-40B4-BE49-F238E27FC236}">
                <a16:creationId xmlns:a16="http://schemas.microsoft.com/office/drawing/2014/main" id="{DB879A10-FE03-4476-92A0-CB85E0039C21}"/>
              </a:ext>
            </a:extLst>
          </p:cNvPr>
          <p:cNvSpPr>
            <a:spLocks noGrp="1"/>
          </p:cNvSpPr>
          <p:nvPr>
            <p:ph type="body" sz="quarter" idx="13"/>
          </p:nvPr>
        </p:nvSpPr>
        <p:spPr>
          <a:xfrm>
            <a:off x="1237309" y="2356306"/>
            <a:ext cx="9717384" cy="2843856"/>
          </a:xfrm>
        </p:spPr>
        <p:txBody>
          <a:bodyPr>
            <a:noAutofit/>
          </a:bodyPr>
          <a:lstStyle>
            <a:lvl1pPr marL="0" indent="0">
              <a:buNone/>
              <a:defRPr sz="6160" b="1">
                <a:solidFill>
                  <a:schemeClr val="bg1"/>
                </a:solidFill>
                <a:latin typeface="+mj-lt"/>
              </a:defRPr>
            </a:lvl1pPr>
          </a:lstStyle>
          <a:p>
            <a:pPr lvl="0"/>
            <a:r>
              <a:rPr lang="nb-NO"/>
              <a:t>Klikk for å redigere tekststiler i malen</a:t>
            </a:r>
          </a:p>
        </p:txBody>
      </p:sp>
      <p:grpSp>
        <p:nvGrpSpPr>
          <p:cNvPr id="5" name="Grafikk 18">
            <a:extLst>
              <a:ext uri="{FF2B5EF4-FFF2-40B4-BE49-F238E27FC236}">
                <a16:creationId xmlns:a16="http://schemas.microsoft.com/office/drawing/2014/main" id="{A27D4782-15DE-4F37-94A4-ACC53F25ED54}"/>
              </a:ext>
            </a:extLst>
          </p:cNvPr>
          <p:cNvGrpSpPr/>
          <p:nvPr userDrawn="1"/>
        </p:nvGrpSpPr>
        <p:grpSpPr>
          <a:xfrm>
            <a:off x="11238521" y="422416"/>
            <a:ext cx="534947" cy="539611"/>
            <a:chOff x="22521631" y="489147"/>
            <a:chExt cx="809625" cy="809625"/>
          </a:xfrm>
        </p:grpSpPr>
        <p:sp>
          <p:nvSpPr>
            <p:cNvPr id="6" name="Frihåndsform: figur 5">
              <a:extLst>
                <a:ext uri="{FF2B5EF4-FFF2-40B4-BE49-F238E27FC236}">
                  <a16:creationId xmlns:a16="http://schemas.microsoft.com/office/drawing/2014/main" id="{162E25CB-B721-4095-AC05-5166FEE8658E}"/>
                </a:ext>
              </a:extLst>
            </p:cNvPr>
            <p:cNvSpPr/>
            <p:nvPr/>
          </p:nvSpPr>
          <p:spPr>
            <a:xfrm>
              <a:off x="22514487" y="482003"/>
              <a:ext cx="819150" cy="819150"/>
            </a:xfrm>
            <a:custGeom>
              <a:avLst/>
              <a:gdLst>
                <a:gd name="connsiteX0" fmla="*/ 7144 w 819150"/>
                <a:gd name="connsiteY0" fmla="*/ 7144 h 819150"/>
                <a:gd name="connsiteX1" fmla="*/ 816769 w 819150"/>
                <a:gd name="connsiteY1" fmla="*/ 7144 h 819150"/>
                <a:gd name="connsiteX2" fmla="*/ 816769 w 819150"/>
                <a:gd name="connsiteY2" fmla="*/ 816769 h 819150"/>
                <a:gd name="connsiteX3" fmla="*/ 7144 w 819150"/>
                <a:gd name="connsiteY3" fmla="*/ 816769 h 819150"/>
              </a:gdLst>
              <a:ahLst/>
              <a:cxnLst>
                <a:cxn ang="0">
                  <a:pos x="connsiteX0" y="connsiteY0"/>
                </a:cxn>
                <a:cxn ang="0">
                  <a:pos x="connsiteX1" y="connsiteY1"/>
                </a:cxn>
                <a:cxn ang="0">
                  <a:pos x="connsiteX2" y="connsiteY2"/>
                </a:cxn>
                <a:cxn ang="0">
                  <a:pos x="connsiteX3" y="connsiteY3"/>
                </a:cxn>
              </a:cxnLst>
              <a:rect l="l" t="t" r="r" b="b"/>
              <a:pathLst>
                <a:path w="819150" h="819150">
                  <a:moveTo>
                    <a:pt x="7144" y="7144"/>
                  </a:moveTo>
                  <a:lnTo>
                    <a:pt x="816769" y="7144"/>
                  </a:lnTo>
                  <a:lnTo>
                    <a:pt x="816769" y="816769"/>
                  </a:lnTo>
                  <a:lnTo>
                    <a:pt x="7144" y="816769"/>
                  </a:lnTo>
                  <a:close/>
                </a:path>
              </a:pathLst>
            </a:custGeom>
            <a:solidFill>
              <a:srgbClr val="FFFFFF"/>
            </a:solidFill>
            <a:ln w="9525" cap="flat">
              <a:noFill/>
              <a:prstDash val="solid"/>
              <a:miter/>
            </a:ln>
          </p:spPr>
          <p:txBody>
            <a:bodyPr rtlCol="0" anchor="ctr">
              <a:noAutofit/>
            </a:bodyPr>
            <a:lstStyle/>
            <a:p>
              <a:endParaRPr lang="nb-NO" sz="450"/>
            </a:p>
          </p:txBody>
        </p:sp>
        <p:sp>
          <p:nvSpPr>
            <p:cNvPr id="7" name="Frihåndsform: figur 6">
              <a:extLst>
                <a:ext uri="{FF2B5EF4-FFF2-40B4-BE49-F238E27FC236}">
                  <a16:creationId xmlns:a16="http://schemas.microsoft.com/office/drawing/2014/main" id="{CD3ABA0B-E92A-4F7E-9DC9-0678C2DA9C13}"/>
                </a:ext>
              </a:extLst>
            </p:cNvPr>
            <p:cNvSpPr/>
            <p:nvPr/>
          </p:nvSpPr>
          <p:spPr>
            <a:xfrm>
              <a:off x="22720227" y="711556"/>
              <a:ext cx="409575" cy="342900"/>
            </a:xfrm>
            <a:custGeom>
              <a:avLst/>
              <a:gdLst>
                <a:gd name="connsiteX0" fmla="*/ 266224 w 409575"/>
                <a:gd name="connsiteY0" fmla="*/ 7144 h 342900"/>
                <a:gd name="connsiteX1" fmla="*/ 206216 w 409575"/>
                <a:gd name="connsiteY1" fmla="*/ 66199 h 342900"/>
                <a:gd name="connsiteX2" fmla="*/ 146209 w 409575"/>
                <a:gd name="connsiteY2" fmla="*/ 7144 h 342900"/>
                <a:gd name="connsiteX3" fmla="*/ 7144 w 409575"/>
                <a:gd name="connsiteY3" fmla="*/ 7144 h 342900"/>
                <a:gd name="connsiteX4" fmla="*/ 7144 w 409575"/>
                <a:gd name="connsiteY4" fmla="*/ 343376 h 342900"/>
                <a:gd name="connsiteX5" fmla="*/ 146209 w 409575"/>
                <a:gd name="connsiteY5" fmla="*/ 343376 h 342900"/>
                <a:gd name="connsiteX6" fmla="*/ 146209 w 409575"/>
                <a:gd name="connsiteY6" fmla="*/ 310039 h 342900"/>
                <a:gd name="connsiteX7" fmla="*/ 266224 w 409575"/>
                <a:gd name="connsiteY7" fmla="*/ 310039 h 342900"/>
                <a:gd name="connsiteX8" fmla="*/ 266224 w 409575"/>
                <a:gd name="connsiteY8" fmla="*/ 343376 h 342900"/>
                <a:gd name="connsiteX9" fmla="*/ 406241 w 409575"/>
                <a:gd name="connsiteY9" fmla="*/ 343376 h 342900"/>
                <a:gd name="connsiteX10" fmla="*/ 406241 w 409575"/>
                <a:gd name="connsiteY10" fmla="*/ 7144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9575" h="342900">
                  <a:moveTo>
                    <a:pt x="266224" y="7144"/>
                  </a:moveTo>
                  <a:lnTo>
                    <a:pt x="206216" y="66199"/>
                  </a:lnTo>
                  <a:lnTo>
                    <a:pt x="146209" y="7144"/>
                  </a:lnTo>
                  <a:lnTo>
                    <a:pt x="7144" y="7144"/>
                  </a:lnTo>
                  <a:lnTo>
                    <a:pt x="7144" y="343376"/>
                  </a:lnTo>
                  <a:lnTo>
                    <a:pt x="146209" y="343376"/>
                  </a:lnTo>
                  <a:lnTo>
                    <a:pt x="146209" y="310039"/>
                  </a:lnTo>
                  <a:lnTo>
                    <a:pt x="266224" y="310039"/>
                  </a:lnTo>
                  <a:lnTo>
                    <a:pt x="266224" y="343376"/>
                  </a:lnTo>
                  <a:lnTo>
                    <a:pt x="406241" y="343376"/>
                  </a:lnTo>
                  <a:lnTo>
                    <a:pt x="406241" y="7144"/>
                  </a:lnTo>
                  <a:close/>
                </a:path>
              </a:pathLst>
            </a:custGeom>
            <a:solidFill>
              <a:schemeClr val="accent4"/>
            </a:solidFill>
            <a:ln w="9525" cap="flat">
              <a:noFill/>
              <a:prstDash val="solid"/>
              <a:miter/>
            </a:ln>
          </p:spPr>
          <p:txBody>
            <a:bodyPr rtlCol="0" anchor="ctr">
              <a:noAutofit/>
            </a:bodyPr>
            <a:lstStyle/>
            <a:p>
              <a:endParaRPr lang="nb-NO" sz="450"/>
            </a:p>
          </p:txBody>
        </p:sp>
      </p:grpSp>
      <p:pic>
        <p:nvPicPr>
          <p:cNvPr id="9" name="Bilde 8">
            <a:extLst>
              <a:ext uri="{FF2B5EF4-FFF2-40B4-BE49-F238E27FC236}">
                <a16:creationId xmlns:a16="http://schemas.microsoft.com/office/drawing/2014/main" id="{1686550A-0926-4126-8DD8-D3D5442E280A}"/>
              </a:ext>
            </a:extLst>
          </p:cNvPr>
          <p:cNvPicPr>
            <a:picLocks noChangeAspect="1"/>
          </p:cNvPicPr>
          <p:nvPr userDrawn="1"/>
        </p:nvPicPr>
        <p:blipFill>
          <a:blip r:embed="rId2"/>
          <a:stretch>
            <a:fillRect/>
          </a:stretch>
        </p:blipFill>
        <p:spPr>
          <a:xfrm>
            <a:off x="374892" y="6216177"/>
            <a:ext cx="11442215" cy="396241"/>
          </a:xfrm>
          <a:prstGeom prst="rect">
            <a:avLst/>
          </a:prstGeom>
        </p:spPr>
      </p:pic>
    </p:spTree>
    <p:extLst>
      <p:ext uri="{BB962C8B-B14F-4D97-AF65-F5344CB8AC3E}">
        <p14:creationId xmlns:p14="http://schemas.microsoft.com/office/powerpoint/2010/main" val="42287525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ide med rettstilt bilde">
    <p:spTree>
      <p:nvGrpSpPr>
        <p:cNvPr id="1" name=""/>
        <p:cNvGrpSpPr/>
        <p:nvPr/>
      </p:nvGrpSpPr>
      <p:grpSpPr>
        <a:xfrm>
          <a:off x="0" y="0"/>
          <a:ext cx="0" cy="0"/>
          <a:chOff x="0" y="0"/>
          <a:chExt cx="0" cy="0"/>
        </a:xfrm>
      </p:grpSpPr>
      <p:sp>
        <p:nvSpPr>
          <p:cNvPr id="7" name="Plassholder for bilde 6">
            <a:extLst>
              <a:ext uri="{FF2B5EF4-FFF2-40B4-BE49-F238E27FC236}">
                <a16:creationId xmlns:a16="http://schemas.microsoft.com/office/drawing/2014/main" id="{0D9129C6-7858-4764-9686-C5FD78C57DA5}"/>
              </a:ext>
            </a:extLst>
          </p:cNvPr>
          <p:cNvSpPr>
            <a:spLocks noGrp="1"/>
          </p:cNvSpPr>
          <p:nvPr>
            <p:ph type="pic" sz="quarter" idx="13"/>
          </p:nvPr>
        </p:nvSpPr>
        <p:spPr>
          <a:xfrm>
            <a:off x="1" y="0"/>
            <a:ext cx="6103955" cy="6858000"/>
          </a:xfrm>
          <a:prstGeom prst="rect">
            <a:avLst/>
          </a:prstGeom>
          <a:solidFill>
            <a:schemeClr val="bg1">
              <a:lumMod val="50000"/>
            </a:schemeClr>
          </a:solidFill>
        </p:spPr>
        <p:txBody>
          <a:bodyPr wrap="square">
            <a:noAutofit/>
          </a:bodyPr>
          <a:lstStyle>
            <a:lvl1pPr>
              <a:defRPr>
                <a:solidFill>
                  <a:schemeClr val="bg1"/>
                </a:solidFill>
              </a:defRPr>
            </a:lvl1pPr>
          </a:lstStyle>
          <a:p>
            <a:r>
              <a:rPr lang="nb-NO"/>
              <a:t>Klikk på ikonet for å legge til et bilde</a:t>
            </a:r>
            <a:endParaRPr lang="nb-NO" dirty="0"/>
          </a:p>
        </p:txBody>
      </p:sp>
      <p:sp>
        <p:nvSpPr>
          <p:cNvPr id="2" name="Title 1"/>
          <p:cNvSpPr>
            <a:spLocks noGrp="1"/>
          </p:cNvSpPr>
          <p:nvPr>
            <p:ph type="title"/>
          </p:nvPr>
        </p:nvSpPr>
        <p:spPr>
          <a:xfrm>
            <a:off x="7058262" y="1203491"/>
            <a:ext cx="3874841" cy="1126462"/>
          </a:xfrm>
        </p:spPr>
        <p:txBody>
          <a:bodyPr/>
          <a:lstStyle>
            <a:lvl1pPr algn="l">
              <a:defRPr/>
            </a:lvl1pPr>
          </a:lstStyle>
          <a:p>
            <a:r>
              <a:rPr lang="nb-NO"/>
              <a:t>Klikk for å redigere tittelstil</a:t>
            </a:r>
            <a:endParaRPr lang="en-US" dirty="0"/>
          </a:p>
        </p:txBody>
      </p:sp>
      <p:sp>
        <p:nvSpPr>
          <p:cNvPr id="10" name="Plassholder for tekst 8">
            <a:extLst>
              <a:ext uri="{FF2B5EF4-FFF2-40B4-BE49-F238E27FC236}">
                <a16:creationId xmlns:a16="http://schemas.microsoft.com/office/drawing/2014/main" id="{DFB4C744-E07C-41B5-AE8F-985C080698A1}"/>
              </a:ext>
            </a:extLst>
          </p:cNvPr>
          <p:cNvSpPr>
            <a:spLocks noGrp="1"/>
          </p:cNvSpPr>
          <p:nvPr>
            <p:ph type="body" sz="quarter" idx="14"/>
          </p:nvPr>
        </p:nvSpPr>
        <p:spPr>
          <a:xfrm>
            <a:off x="7058263" y="2897545"/>
            <a:ext cx="3874841" cy="3084151"/>
          </a:xfrm>
        </p:spPr>
        <p:txBody>
          <a:bodyPr/>
          <a:lstStyle>
            <a:lvl1pPr marL="0" indent="0" algn="l">
              <a:buNone/>
              <a:defRPr/>
            </a:lvl1pPr>
            <a:lvl2pPr algn="r">
              <a:defRPr/>
            </a:lvl2pPr>
            <a:lvl3pPr algn="r">
              <a:defRPr/>
            </a:lvl3pPr>
            <a:lvl4pPr algn="r">
              <a:defRPr/>
            </a:lvl4pPr>
            <a:lvl5pPr algn="r">
              <a:defRPr/>
            </a:lvl5pPr>
          </a:lstStyle>
          <a:p>
            <a:pPr lvl="0"/>
            <a:r>
              <a:rPr lang="nb-NO"/>
              <a:t>Klikk for å redigere tekststiler i malen</a:t>
            </a:r>
          </a:p>
        </p:txBody>
      </p:sp>
      <p:sp>
        <p:nvSpPr>
          <p:cNvPr id="8" name="Plassholder for tekst 10">
            <a:extLst>
              <a:ext uri="{FF2B5EF4-FFF2-40B4-BE49-F238E27FC236}">
                <a16:creationId xmlns:a16="http://schemas.microsoft.com/office/drawing/2014/main" id="{B51C76E5-A820-416C-A272-29FAFC5C72A0}"/>
              </a:ext>
            </a:extLst>
          </p:cNvPr>
          <p:cNvSpPr>
            <a:spLocks noGrp="1"/>
          </p:cNvSpPr>
          <p:nvPr>
            <p:ph type="body" sz="quarter" idx="15"/>
          </p:nvPr>
        </p:nvSpPr>
        <p:spPr>
          <a:xfrm>
            <a:off x="0" y="6686979"/>
            <a:ext cx="1309943" cy="171022"/>
          </a:xfrm>
          <a:solidFill>
            <a:srgbClr val="000000">
              <a:alpha val="50000"/>
            </a:srgbClr>
          </a:solidFill>
        </p:spPr>
        <p:txBody>
          <a:bodyPr wrap="square" lIns="126000" rIns="126000" anchor="ctr">
            <a:noAutofit/>
          </a:bodyPr>
          <a:lstStyle>
            <a:lvl1pPr marL="0" indent="0">
              <a:buNone/>
              <a:defRPr sz="700">
                <a:solidFill>
                  <a:schemeClr val="bg1"/>
                </a:solidFill>
              </a:defRPr>
            </a:lvl1pPr>
          </a:lstStyle>
          <a:p>
            <a:pPr lvl="0"/>
            <a:r>
              <a:rPr lang="nb-NO"/>
              <a:t>Klikk for å redigere tekststiler i malen</a:t>
            </a:r>
          </a:p>
        </p:txBody>
      </p:sp>
      <p:pic>
        <p:nvPicPr>
          <p:cNvPr id="9" name="Bilde 8">
            <a:extLst>
              <a:ext uri="{FF2B5EF4-FFF2-40B4-BE49-F238E27FC236}">
                <a16:creationId xmlns:a16="http://schemas.microsoft.com/office/drawing/2014/main" id="{8EC6A23A-BB90-4AE5-A840-9661F596E64F}"/>
              </a:ext>
            </a:extLst>
          </p:cNvPr>
          <p:cNvPicPr>
            <a:picLocks noChangeAspect="1"/>
          </p:cNvPicPr>
          <p:nvPr userDrawn="1"/>
        </p:nvPicPr>
        <p:blipFill>
          <a:blip r:embed="rId2"/>
          <a:stretch>
            <a:fillRect/>
          </a:stretch>
        </p:blipFill>
        <p:spPr>
          <a:xfrm>
            <a:off x="11235599" y="417653"/>
            <a:ext cx="540105" cy="547249"/>
          </a:xfrm>
          <a:prstGeom prst="rect">
            <a:avLst/>
          </a:prstGeom>
        </p:spPr>
      </p:pic>
      <p:sp>
        <p:nvSpPr>
          <p:cNvPr id="12" name="Rektangel 11">
            <a:extLst>
              <a:ext uri="{FF2B5EF4-FFF2-40B4-BE49-F238E27FC236}">
                <a16:creationId xmlns:a16="http://schemas.microsoft.com/office/drawing/2014/main" id="{C1034739-D8D4-40BA-9112-4C67A5698C5C}"/>
              </a:ext>
            </a:extLst>
          </p:cNvPr>
          <p:cNvSpPr/>
          <p:nvPr userDrawn="1"/>
        </p:nvSpPr>
        <p:spPr>
          <a:xfrm>
            <a:off x="985734" y="-923582"/>
            <a:ext cx="10375900" cy="64633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nb-NO" sz="1200" b="1" dirty="0">
                <a:solidFill>
                  <a:schemeClr val="tx1"/>
                </a:solidFill>
              </a:rPr>
              <a:t>OBS!</a:t>
            </a:r>
          </a:p>
          <a:p>
            <a:pPr algn="ctr"/>
            <a:r>
              <a:rPr lang="nb-NO" sz="1200" dirty="0">
                <a:solidFill>
                  <a:schemeClr val="tx1"/>
                </a:solidFill>
              </a:rPr>
              <a:t>Hvis du fjerner et bilde og setter inn et nytt, så vil det nye bildet legge seg over alt annet innhold på siden, som tekst, logo, nettadresse og linjen med "hakk" nederst. Slik løser du det: Høyreklikk på bildet og velg "plasser lengst bak".</a:t>
            </a:r>
          </a:p>
        </p:txBody>
      </p:sp>
    </p:spTree>
    <p:extLst>
      <p:ext uri="{BB962C8B-B14F-4D97-AF65-F5344CB8AC3E}">
        <p14:creationId xmlns:p14="http://schemas.microsoft.com/office/powerpoint/2010/main" val="34272280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ide med tekst og to bilder">
    <p:spTree>
      <p:nvGrpSpPr>
        <p:cNvPr id="1" name=""/>
        <p:cNvGrpSpPr/>
        <p:nvPr/>
      </p:nvGrpSpPr>
      <p:grpSpPr>
        <a:xfrm>
          <a:off x="0" y="0"/>
          <a:ext cx="0" cy="0"/>
          <a:chOff x="0" y="0"/>
          <a:chExt cx="0" cy="0"/>
        </a:xfrm>
      </p:grpSpPr>
      <p:sp>
        <p:nvSpPr>
          <p:cNvPr id="7" name="Plassholder for bilde 6">
            <a:extLst>
              <a:ext uri="{FF2B5EF4-FFF2-40B4-BE49-F238E27FC236}">
                <a16:creationId xmlns:a16="http://schemas.microsoft.com/office/drawing/2014/main" id="{0D9129C6-7858-4764-9686-C5FD78C57DA5}"/>
              </a:ext>
            </a:extLst>
          </p:cNvPr>
          <p:cNvSpPr>
            <a:spLocks noGrp="1"/>
          </p:cNvSpPr>
          <p:nvPr>
            <p:ph type="pic" sz="quarter" idx="13"/>
          </p:nvPr>
        </p:nvSpPr>
        <p:spPr>
          <a:xfrm>
            <a:off x="315101" y="315041"/>
            <a:ext cx="4510438" cy="2997369"/>
          </a:xfrm>
          <a:prstGeom prst="rect">
            <a:avLst/>
          </a:prstGeom>
          <a:solidFill>
            <a:schemeClr val="bg1">
              <a:lumMod val="50000"/>
            </a:schemeClr>
          </a:solidFill>
        </p:spPr>
        <p:txBody>
          <a:bodyPr wrap="square">
            <a:noAutofit/>
          </a:bodyPr>
          <a:lstStyle>
            <a:lvl1pPr>
              <a:defRPr>
                <a:solidFill>
                  <a:schemeClr val="bg1"/>
                </a:solidFill>
              </a:defRPr>
            </a:lvl1pPr>
          </a:lstStyle>
          <a:p>
            <a:r>
              <a:rPr lang="nb-NO"/>
              <a:t>Klikk på ikonet for å legge til et bilde</a:t>
            </a:r>
            <a:endParaRPr lang="nb-NO" dirty="0"/>
          </a:p>
        </p:txBody>
      </p:sp>
      <p:sp>
        <p:nvSpPr>
          <p:cNvPr id="2" name="Title 1"/>
          <p:cNvSpPr>
            <a:spLocks noGrp="1"/>
          </p:cNvSpPr>
          <p:nvPr>
            <p:ph type="title"/>
          </p:nvPr>
        </p:nvSpPr>
        <p:spPr>
          <a:xfrm>
            <a:off x="5833868" y="1203491"/>
            <a:ext cx="5099234" cy="1126462"/>
          </a:xfrm>
        </p:spPr>
        <p:txBody>
          <a:bodyPr/>
          <a:lstStyle>
            <a:lvl1pPr algn="l">
              <a:defRPr/>
            </a:lvl1pPr>
          </a:lstStyle>
          <a:p>
            <a:r>
              <a:rPr lang="nb-NO"/>
              <a:t>Klikk for å redigere tittelstil</a:t>
            </a:r>
            <a:endParaRPr lang="en-US" dirty="0"/>
          </a:p>
        </p:txBody>
      </p:sp>
      <p:sp>
        <p:nvSpPr>
          <p:cNvPr id="10" name="Plassholder for tekst 8">
            <a:extLst>
              <a:ext uri="{FF2B5EF4-FFF2-40B4-BE49-F238E27FC236}">
                <a16:creationId xmlns:a16="http://schemas.microsoft.com/office/drawing/2014/main" id="{DFB4C744-E07C-41B5-AE8F-985C080698A1}"/>
              </a:ext>
            </a:extLst>
          </p:cNvPr>
          <p:cNvSpPr>
            <a:spLocks noGrp="1"/>
          </p:cNvSpPr>
          <p:nvPr>
            <p:ph type="body" sz="quarter" idx="14"/>
          </p:nvPr>
        </p:nvSpPr>
        <p:spPr>
          <a:xfrm>
            <a:off x="5833869" y="2897545"/>
            <a:ext cx="5099234" cy="3084151"/>
          </a:xfrm>
        </p:spPr>
        <p:txBody>
          <a:bodyPr/>
          <a:lstStyle>
            <a:lvl1pPr marL="0" indent="0" algn="l">
              <a:buNone/>
              <a:defRPr/>
            </a:lvl1pPr>
            <a:lvl2pPr algn="r">
              <a:defRPr/>
            </a:lvl2pPr>
            <a:lvl3pPr algn="r">
              <a:defRPr/>
            </a:lvl3pPr>
            <a:lvl4pPr algn="r">
              <a:defRPr/>
            </a:lvl4pPr>
            <a:lvl5pPr algn="r">
              <a:defRPr/>
            </a:lvl5pPr>
          </a:lstStyle>
          <a:p>
            <a:pPr lvl="0"/>
            <a:r>
              <a:rPr lang="nb-NO"/>
              <a:t>Klikk for å redigere tekststiler i malen</a:t>
            </a:r>
          </a:p>
        </p:txBody>
      </p:sp>
      <p:sp>
        <p:nvSpPr>
          <p:cNvPr id="11" name="Plassholder for tekst 10">
            <a:extLst>
              <a:ext uri="{FF2B5EF4-FFF2-40B4-BE49-F238E27FC236}">
                <a16:creationId xmlns:a16="http://schemas.microsoft.com/office/drawing/2014/main" id="{5C7A2E2D-6B82-45D4-9112-B91735CEAA33}"/>
              </a:ext>
            </a:extLst>
          </p:cNvPr>
          <p:cNvSpPr>
            <a:spLocks noGrp="1"/>
          </p:cNvSpPr>
          <p:nvPr>
            <p:ph type="body" sz="quarter" idx="15"/>
          </p:nvPr>
        </p:nvSpPr>
        <p:spPr>
          <a:xfrm>
            <a:off x="315101" y="3141387"/>
            <a:ext cx="1309943" cy="171022"/>
          </a:xfrm>
          <a:solidFill>
            <a:srgbClr val="000000">
              <a:alpha val="50000"/>
            </a:srgbClr>
          </a:solidFill>
        </p:spPr>
        <p:txBody>
          <a:bodyPr wrap="square" lIns="126000" rIns="126000" anchor="ctr">
            <a:noAutofit/>
          </a:bodyPr>
          <a:lstStyle>
            <a:lvl1pPr marL="0" indent="0">
              <a:buNone/>
              <a:defRPr sz="700">
                <a:solidFill>
                  <a:schemeClr val="bg1"/>
                </a:solidFill>
              </a:defRPr>
            </a:lvl1pPr>
          </a:lstStyle>
          <a:p>
            <a:pPr lvl="0"/>
            <a:r>
              <a:rPr lang="nb-NO"/>
              <a:t>Klikk for å redigere tekststiler i malen</a:t>
            </a:r>
          </a:p>
        </p:txBody>
      </p:sp>
      <p:sp>
        <p:nvSpPr>
          <p:cNvPr id="12" name="Plassholder for bilde 11">
            <a:extLst>
              <a:ext uri="{FF2B5EF4-FFF2-40B4-BE49-F238E27FC236}">
                <a16:creationId xmlns:a16="http://schemas.microsoft.com/office/drawing/2014/main" id="{BB21E12A-A2E6-4A90-9079-48DC3D2E68D1}"/>
              </a:ext>
            </a:extLst>
          </p:cNvPr>
          <p:cNvSpPr>
            <a:spLocks noGrp="1"/>
          </p:cNvSpPr>
          <p:nvPr>
            <p:ph type="pic" sz="quarter" idx="16"/>
          </p:nvPr>
        </p:nvSpPr>
        <p:spPr>
          <a:xfrm>
            <a:off x="315101" y="3573454"/>
            <a:ext cx="4510438" cy="2997369"/>
          </a:xfrm>
          <a:prstGeom prst="rect">
            <a:avLst/>
          </a:prstGeom>
          <a:solidFill>
            <a:schemeClr val="bg1">
              <a:lumMod val="50000"/>
            </a:schemeClr>
          </a:solidFill>
        </p:spPr>
        <p:txBody>
          <a:bodyPr wrap="square">
            <a:noAutofit/>
          </a:bodyPr>
          <a:lstStyle>
            <a:lvl1pPr>
              <a:defRPr>
                <a:solidFill>
                  <a:schemeClr val="bg1"/>
                </a:solidFill>
              </a:defRPr>
            </a:lvl1pPr>
          </a:lstStyle>
          <a:p>
            <a:r>
              <a:rPr lang="nb-NO"/>
              <a:t>Klikk på ikonet for å legge til et bilde</a:t>
            </a:r>
            <a:endParaRPr lang="nb-NO" dirty="0"/>
          </a:p>
        </p:txBody>
      </p:sp>
      <p:sp>
        <p:nvSpPr>
          <p:cNvPr id="13" name="Plassholder for tekst 10">
            <a:extLst>
              <a:ext uri="{FF2B5EF4-FFF2-40B4-BE49-F238E27FC236}">
                <a16:creationId xmlns:a16="http://schemas.microsoft.com/office/drawing/2014/main" id="{C890D682-C999-43A7-B026-A556E96A9805}"/>
              </a:ext>
            </a:extLst>
          </p:cNvPr>
          <p:cNvSpPr>
            <a:spLocks noGrp="1"/>
          </p:cNvSpPr>
          <p:nvPr>
            <p:ph type="body" sz="quarter" idx="17"/>
          </p:nvPr>
        </p:nvSpPr>
        <p:spPr>
          <a:xfrm>
            <a:off x="315101" y="6399800"/>
            <a:ext cx="1309943" cy="171022"/>
          </a:xfrm>
          <a:solidFill>
            <a:srgbClr val="000000">
              <a:alpha val="50000"/>
            </a:srgbClr>
          </a:solidFill>
        </p:spPr>
        <p:txBody>
          <a:bodyPr wrap="square" lIns="126000" rIns="126000" anchor="ctr">
            <a:noAutofit/>
          </a:bodyPr>
          <a:lstStyle>
            <a:lvl1pPr marL="0" indent="0">
              <a:buNone/>
              <a:defRPr sz="700">
                <a:solidFill>
                  <a:schemeClr val="bg1"/>
                </a:solidFill>
              </a:defRPr>
            </a:lvl1pPr>
          </a:lstStyle>
          <a:p>
            <a:pPr lvl="0"/>
            <a:r>
              <a:rPr lang="nb-NO"/>
              <a:t>Klikk for å redigere tekststiler i malen</a:t>
            </a:r>
          </a:p>
        </p:txBody>
      </p:sp>
      <p:pic>
        <p:nvPicPr>
          <p:cNvPr id="16" name="Bilde 15">
            <a:extLst>
              <a:ext uri="{FF2B5EF4-FFF2-40B4-BE49-F238E27FC236}">
                <a16:creationId xmlns:a16="http://schemas.microsoft.com/office/drawing/2014/main" id="{561C935C-8D3B-4C67-8EB5-175A39DA1022}"/>
              </a:ext>
            </a:extLst>
          </p:cNvPr>
          <p:cNvPicPr>
            <a:picLocks noChangeAspect="1"/>
          </p:cNvPicPr>
          <p:nvPr userDrawn="1"/>
        </p:nvPicPr>
        <p:blipFill>
          <a:blip r:embed="rId2"/>
          <a:stretch>
            <a:fillRect/>
          </a:stretch>
        </p:blipFill>
        <p:spPr>
          <a:xfrm>
            <a:off x="11235599" y="417653"/>
            <a:ext cx="540105" cy="547249"/>
          </a:xfrm>
          <a:prstGeom prst="rect">
            <a:avLst/>
          </a:prstGeom>
        </p:spPr>
      </p:pic>
      <p:sp>
        <p:nvSpPr>
          <p:cNvPr id="15" name="Rektangel 14">
            <a:extLst>
              <a:ext uri="{FF2B5EF4-FFF2-40B4-BE49-F238E27FC236}">
                <a16:creationId xmlns:a16="http://schemas.microsoft.com/office/drawing/2014/main" id="{B8FA3FEA-7944-410D-8D3A-FBC6347F8A7D}"/>
              </a:ext>
            </a:extLst>
          </p:cNvPr>
          <p:cNvSpPr/>
          <p:nvPr userDrawn="1"/>
        </p:nvSpPr>
        <p:spPr>
          <a:xfrm>
            <a:off x="985734" y="-923582"/>
            <a:ext cx="10375900" cy="64633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nb-NO" sz="1200" b="1" dirty="0">
                <a:solidFill>
                  <a:schemeClr val="tx1"/>
                </a:solidFill>
              </a:rPr>
              <a:t>OBS!</a:t>
            </a:r>
          </a:p>
          <a:p>
            <a:pPr algn="ctr"/>
            <a:r>
              <a:rPr lang="nb-NO" sz="1200" dirty="0">
                <a:solidFill>
                  <a:schemeClr val="tx1"/>
                </a:solidFill>
              </a:rPr>
              <a:t>Hvis du fjerner et bilde og setter inn et nytt, så vil det nye bildet legge seg over alt annet innhold på siden, som tekst, logo, nettadresse og linjen med "hakk" nederst. Slik løser du det: Høyreklikk på bildet og velg "plasser lengst bak".</a:t>
            </a:r>
          </a:p>
        </p:txBody>
      </p:sp>
    </p:spTree>
    <p:extLst>
      <p:ext uri="{BB962C8B-B14F-4D97-AF65-F5344CB8AC3E}">
        <p14:creationId xmlns:p14="http://schemas.microsoft.com/office/powerpoint/2010/main" val="6063787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Standard innholdss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Plassholder for dato 3">
            <a:extLst>
              <a:ext uri="{FF2B5EF4-FFF2-40B4-BE49-F238E27FC236}">
                <a16:creationId xmlns:a16="http://schemas.microsoft.com/office/drawing/2014/main" id="{D6BE3167-7FCF-44DA-9935-42BF56B703D3}"/>
              </a:ext>
            </a:extLst>
          </p:cNvPr>
          <p:cNvSpPr>
            <a:spLocks noGrp="1"/>
          </p:cNvSpPr>
          <p:nvPr>
            <p:ph type="dt" sz="half" idx="10"/>
          </p:nvPr>
        </p:nvSpPr>
        <p:spPr/>
        <p:txBody>
          <a:bodyPr/>
          <a:lstStyle/>
          <a:p>
            <a:fld id="{33AD4761-ED3D-4DDA-B889-524D9DFC8C88}" type="datetime1">
              <a:rPr lang="nb-NO" smtClean="0"/>
              <a:t>12.05.2021</a:t>
            </a:fld>
            <a:endParaRPr lang="nb-NO" dirty="0"/>
          </a:p>
        </p:txBody>
      </p:sp>
      <p:sp>
        <p:nvSpPr>
          <p:cNvPr id="5" name="Plassholder for bunntekst 4">
            <a:extLst>
              <a:ext uri="{FF2B5EF4-FFF2-40B4-BE49-F238E27FC236}">
                <a16:creationId xmlns:a16="http://schemas.microsoft.com/office/drawing/2014/main" id="{C5C8C991-B87F-4EE7-A20E-515B09FC412D}"/>
              </a:ext>
            </a:extLst>
          </p:cNvPr>
          <p:cNvSpPr>
            <a:spLocks noGrp="1"/>
          </p:cNvSpPr>
          <p:nvPr>
            <p:ph type="ftr" sz="quarter" idx="11"/>
          </p:nvPr>
        </p:nvSpPr>
        <p:spPr/>
        <p:txBody>
          <a:bodyPr/>
          <a:lstStyle/>
          <a:p>
            <a:endParaRPr lang="nb-NO" dirty="0"/>
          </a:p>
        </p:txBody>
      </p:sp>
      <p:sp>
        <p:nvSpPr>
          <p:cNvPr id="6" name="Plassholder for lysbildenummer 5">
            <a:extLst>
              <a:ext uri="{FF2B5EF4-FFF2-40B4-BE49-F238E27FC236}">
                <a16:creationId xmlns:a16="http://schemas.microsoft.com/office/drawing/2014/main" id="{3F46394C-76E3-4404-A47F-AFC4B3204603}"/>
              </a:ext>
            </a:extLst>
          </p:cNvPr>
          <p:cNvSpPr>
            <a:spLocks noGrp="1"/>
          </p:cNvSpPr>
          <p:nvPr>
            <p:ph type="sldNum" sz="quarter" idx="12"/>
          </p:nvPr>
        </p:nvSpPr>
        <p:spPr/>
        <p:txBody>
          <a:bodyPr/>
          <a:lstStyle/>
          <a:p>
            <a:fld id="{6EE66BF0-08DA-48A3-94C3-7F6DF7B061C6}" type="slidenum">
              <a:rPr lang="nb-NO" smtClean="0"/>
              <a:pPr/>
              <a:t>‹#›</a:t>
            </a:fld>
            <a:endParaRPr lang="nb-NO" dirty="0"/>
          </a:p>
        </p:txBody>
      </p:sp>
    </p:spTree>
    <p:extLst>
      <p:ext uri="{BB962C8B-B14F-4D97-AF65-F5344CB8AC3E}">
        <p14:creationId xmlns:p14="http://schemas.microsoft.com/office/powerpoint/2010/main" val="2795970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Forside med Miljødirektoratets egne bilder #1">
    <p:spTree>
      <p:nvGrpSpPr>
        <p:cNvPr id="1" name=""/>
        <p:cNvGrpSpPr/>
        <p:nvPr/>
      </p:nvGrpSpPr>
      <p:grpSpPr>
        <a:xfrm>
          <a:off x="0" y="0"/>
          <a:ext cx="0" cy="0"/>
          <a:chOff x="0" y="0"/>
          <a:chExt cx="0" cy="0"/>
        </a:xfrm>
      </p:grpSpPr>
      <p:sp>
        <p:nvSpPr>
          <p:cNvPr id="11" name="Frihåndsform: figur 10">
            <a:extLst>
              <a:ext uri="{FF2B5EF4-FFF2-40B4-BE49-F238E27FC236}">
                <a16:creationId xmlns:a16="http://schemas.microsoft.com/office/drawing/2014/main" id="{10946091-0A16-4B41-9CB1-804924D92536}"/>
              </a:ext>
            </a:extLst>
          </p:cNvPr>
          <p:cNvSpPr/>
          <p:nvPr userDrawn="1"/>
        </p:nvSpPr>
        <p:spPr>
          <a:xfrm>
            <a:off x="0" y="0"/>
            <a:ext cx="7832506" cy="6858000"/>
          </a:xfrm>
          <a:custGeom>
            <a:avLst/>
            <a:gdLst>
              <a:gd name="connsiteX0" fmla="*/ 0 w 7832506"/>
              <a:gd name="connsiteY0" fmla="*/ 0 h 6858000"/>
              <a:gd name="connsiteX1" fmla="*/ 7832506 w 7832506"/>
              <a:gd name="connsiteY1" fmla="*/ 0 h 6858000"/>
              <a:gd name="connsiteX2" fmla="*/ 7832506 w 7832506"/>
              <a:gd name="connsiteY2" fmla="*/ 34007 h 6858000"/>
              <a:gd name="connsiteX3" fmla="*/ 5664612 w 7832506"/>
              <a:gd name="connsiteY3" fmla="*/ 6857999 h 6858000"/>
              <a:gd name="connsiteX4" fmla="*/ 7832506 w 7832506"/>
              <a:gd name="connsiteY4" fmla="*/ 6857999 h 6858000"/>
              <a:gd name="connsiteX5" fmla="*/ 7832506 w 7832506"/>
              <a:gd name="connsiteY5" fmla="*/ 6858000 h 6858000"/>
              <a:gd name="connsiteX6" fmla="*/ 0 w 783250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32506" h="6858000">
                <a:moveTo>
                  <a:pt x="0" y="0"/>
                </a:moveTo>
                <a:lnTo>
                  <a:pt x="7832506" y="0"/>
                </a:lnTo>
                <a:lnTo>
                  <a:pt x="7832506" y="34007"/>
                </a:lnTo>
                <a:lnTo>
                  <a:pt x="5664612" y="6857999"/>
                </a:lnTo>
                <a:lnTo>
                  <a:pt x="7832506" y="6857999"/>
                </a:lnTo>
                <a:lnTo>
                  <a:pt x="7832506" y="6858000"/>
                </a:lnTo>
                <a:lnTo>
                  <a:pt x="0" y="6858000"/>
                </a:lnTo>
                <a:close/>
              </a:path>
            </a:pathLst>
          </a:cu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le 1"/>
          <p:cNvSpPr>
            <a:spLocks noGrp="1"/>
          </p:cNvSpPr>
          <p:nvPr>
            <p:ph type="ctrTitle"/>
          </p:nvPr>
        </p:nvSpPr>
        <p:spPr>
          <a:xfrm>
            <a:off x="6947848" y="3573783"/>
            <a:ext cx="4413786" cy="1415772"/>
          </a:xfrm>
        </p:spPr>
        <p:txBody>
          <a:bodyPr anchor="t" anchorCtr="0">
            <a:noAutofit/>
          </a:bodyPr>
          <a:lstStyle>
            <a:lvl1pPr algn="r">
              <a:defRPr sz="4600">
                <a:solidFill>
                  <a:schemeClr val="accent1"/>
                </a:solidFill>
              </a:defRPr>
            </a:lvl1pPr>
          </a:lstStyle>
          <a:p>
            <a:r>
              <a:rPr lang="nb-NO"/>
              <a:t>Klikk for å redigere tittelstil</a:t>
            </a:r>
            <a:endParaRPr lang="en-US" dirty="0"/>
          </a:p>
        </p:txBody>
      </p:sp>
      <p:sp>
        <p:nvSpPr>
          <p:cNvPr id="3" name="Subtitle 2"/>
          <p:cNvSpPr>
            <a:spLocks noGrp="1"/>
          </p:cNvSpPr>
          <p:nvPr>
            <p:ph type="subTitle" idx="1"/>
          </p:nvPr>
        </p:nvSpPr>
        <p:spPr>
          <a:xfrm>
            <a:off x="6947848" y="3054970"/>
            <a:ext cx="4413786" cy="369268"/>
          </a:xfrm>
        </p:spPr>
        <p:txBody>
          <a:bodyPr anchor="b" anchorCtr="0">
            <a:noAutofit/>
          </a:bodyPr>
          <a:lstStyle>
            <a:lvl1pPr marL="0" indent="0" algn="r">
              <a:buNone/>
              <a:defRPr sz="2350">
                <a:solidFill>
                  <a:schemeClr val="tx2"/>
                </a:solidFill>
              </a:defRPr>
            </a:lvl1pPr>
            <a:lvl2pPr marL="457109" indent="0" algn="ctr">
              <a:buNone/>
              <a:defRPr sz="2000"/>
            </a:lvl2pPr>
            <a:lvl3pPr marL="914217" indent="0" algn="ctr">
              <a:buNone/>
              <a:defRPr sz="1800"/>
            </a:lvl3pPr>
            <a:lvl4pPr marL="1371326" indent="0" algn="ctr">
              <a:buNone/>
              <a:defRPr sz="1600"/>
            </a:lvl4pPr>
            <a:lvl5pPr marL="1828434" indent="0" algn="ctr">
              <a:buNone/>
              <a:defRPr sz="1600"/>
            </a:lvl5pPr>
            <a:lvl6pPr marL="2285543" indent="0" algn="ctr">
              <a:buNone/>
              <a:defRPr sz="1600"/>
            </a:lvl6pPr>
            <a:lvl7pPr marL="2742652" indent="0" algn="ctr">
              <a:buNone/>
              <a:defRPr sz="1600"/>
            </a:lvl7pPr>
            <a:lvl8pPr marL="3199760" indent="0" algn="ctr">
              <a:buNone/>
              <a:defRPr sz="1600"/>
            </a:lvl8pPr>
            <a:lvl9pPr marL="3656869" indent="0" algn="ctr">
              <a:buNone/>
              <a:defRPr sz="1600"/>
            </a:lvl9pPr>
          </a:lstStyle>
          <a:p>
            <a:r>
              <a:rPr lang="nb-NO"/>
              <a:t>Klikk for å redigere undertittelstil i malen</a:t>
            </a:r>
            <a:endParaRPr lang="en-US" dirty="0"/>
          </a:p>
        </p:txBody>
      </p:sp>
      <p:pic>
        <p:nvPicPr>
          <p:cNvPr id="16" name="Bilde 15">
            <a:extLst>
              <a:ext uri="{FF2B5EF4-FFF2-40B4-BE49-F238E27FC236}">
                <a16:creationId xmlns:a16="http://schemas.microsoft.com/office/drawing/2014/main" id="{FFA5F5BF-FC71-4C32-AA79-73BBA1E5987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3176" b="1"/>
          <a:stretch/>
        </p:blipFill>
        <p:spPr>
          <a:xfrm>
            <a:off x="10290426" y="-1"/>
            <a:ext cx="1071209" cy="1036979"/>
          </a:xfrm>
          <a:prstGeom prst="rect">
            <a:avLst/>
          </a:prstGeom>
        </p:spPr>
      </p:pic>
      <p:sp>
        <p:nvSpPr>
          <p:cNvPr id="8" name="Plassholder for tekst 17">
            <a:extLst>
              <a:ext uri="{FF2B5EF4-FFF2-40B4-BE49-F238E27FC236}">
                <a16:creationId xmlns:a16="http://schemas.microsoft.com/office/drawing/2014/main" id="{4C243EF3-CD43-4CE7-BB38-F1C827F8DE5E}"/>
              </a:ext>
            </a:extLst>
          </p:cNvPr>
          <p:cNvSpPr>
            <a:spLocks noGrp="1"/>
          </p:cNvSpPr>
          <p:nvPr>
            <p:ph type="body" sz="quarter" idx="16" hasCustomPrompt="1"/>
          </p:nvPr>
        </p:nvSpPr>
        <p:spPr>
          <a:xfrm>
            <a:off x="6947849" y="5715860"/>
            <a:ext cx="4413786" cy="276999"/>
          </a:xfrm>
        </p:spPr>
        <p:txBody>
          <a:bodyPr>
            <a:noAutofit/>
          </a:bodyPr>
          <a:lstStyle>
            <a:lvl1pPr marL="0" indent="0" algn="r">
              <a:buNone/>
              <a:defRPr sz="1800"/>
            </a:lvl1pPr>
          </a:lstStyle>
          <a:p>
            <a:pPr lvl="0"/>
            <a:r>
              <a:rPr lang="nb-NO" dirty="0"/>
              <a:t>Navn </a:t>
            </a:r>
            <a:r>
              <a:rPr lang="nb-NO" dirty="0" err="1"/>
              <a:t>Navnesen</a:t>
            </a:r>
            <a:endParaRPr lang="nb-NO" dirty="0"/>
          </a:p>
        </p:txBody>
      </p:sp>
      <p:sp>
        <p:nvSpPr>
          <p:cNvPr id="10" name="Plassholder for tekst 17">
            <a:extLst>
              <a:ext uri="{FF2B5EF4-FFF2-40B4-BE49-F238E27FC236}">
                <a16:creationId xmlns:a16="http://schemas.microsoft.com/office/drawing/2014/main" id="{A8714644-77B6-45E1-BCE5-37F9FAF49146}"/>
              </a:ext>
            </a:extLst>
          </p:cNvPr>
          <p:cNvSpPr>
            <a:spLocks noGrp="1"/>
          </p:cNvSpPr>
          <p:nvPr>
            <p:ph type="body" sz="quarter" idx="11" hasCustomPrompt="1"/>
          </p:nvPr>
        </p:nvSpPr>
        <p:spPr>
          <a:xfrm>
            <a:off x="6947849" y="6041874"/>
            <a:ext cx="4413786" cy="276999"/>
          </a:xfrm>
        </p:spPr>
        <p:txBody>
          <a:bodyPr>
            <a:noAutofit/>
          </a:bodyPr>
          <a:lstStyle>
            <a:lvl1pPr marL="0" indent="0" algn="r">
              <a:buNone/>
              <a:defRPr sz="1800"/>
            </a:lvl1pPr>
          </a:lstStyle>
          <a:p>
            <a:pPr lvl="0"/>
            <a:r>
              <a:rPr lang="nb-NO" dirty="0"/>
              <a:t>Tittel / stilling</a:t>
            </a:r>
          </a:p>
        </p:txBody>
      </p:sp>
      <p:sp>
        <p:nvSpPr>
          <p:cNvPr id="13" name="TekstSylinder 12">
            <a:extLst>
              <a:ext uri="{FF2B5EF4-FFF2-40B4-BE49-F238E27FC236}">
                <a16:creationId xmlns:a16="http://schemas.microsoft.com/office/drawing/2014/main" id="{9D0B1585-7D54-4100-8ECE-D438FDD1FB9F}"/>
              </a:ext>
            </a:extLst>
          </p:cNvPr>
          <p:cNvSpPr txBox="1"/>
          <p:nvPr userDrawn="1"/>
        </p:nvSpPr>
        <p:spPr>
          <a:xfrm>
            <a:off x="0" y="6686979"/>
            <a:ext cx="1309943" cy="171022"/>
          </a:xfrm>
          <a:prstGeom prst="rect">
            <a:avLst/>
          </a:prstGeom>
          <a:solidFill>
            <a:schemeClr val="tx1">
              <a:alpha val="50000"/>
            </a:schemeClr>
          </a:solidFill>
        </p:spPr>
        <p:txBody>
          <a:bodyPr wrap="square" lIns="126000" tIns="0" rIns="126000" bIns="0" rtlCol="0" anchor="ctr">
            <a:noAutofit/>
          </a:bodyPr>
          <a:lstStyle/>
          <a:p>
            <a:r>
              <a:rPr lang="nb-NO" sz="700" dirty="0">
                <a:solidFill>
                  <a:schemeClr val="bg1"/>
                </a:solidFill>
              </a:rPr>
              <a:t>Foto: Glen </a:t>
            </a:r>
            <a:r>
              <a:rPr lang="nb-NO" sz="700" dirty="0" err="1">
                <a:solidFill>
                  <a:schemeClr val="bg1"/>
                </a:solidFill>
              </a:rPr>
              <a:t>Musk</a:t>
            </a:r>
            <a:endParaRPr lang="nb-NO" sz="700" dirty="0">
              <a:solidFill>
                <a:schemeClr val="bg1"/>
              </a:solidFill>
            </a:endParaRPr>
          </a:p>
        </p:txBody>
      </p:sp>
    </p:spTree>
    <p:extLst>
      <p:ext uri="{BB962C8B-B14F-4D97-AF65-F5344CB8AC3E}">
        <p14:creationId xmlns:p14="http://schemas.microsoft.com/office/powerpoint/2010/main" val="334702589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tandard innholdsside - to spalter">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4BD855E9-DDFE-4FE1-8910-F1D9863ABDD4}"/>
              </a:ext>
            </a:extLst>
          </p:cNvPr>
          <p:cNvSpPr>
            <a:spLocks noGrp="1"/>
          </p:cNvSpPr>
          <p:nvPr>
            <p:ph idx="1"/>
          </p:nvPr>
        </p:nvSpPr>
        <p:spPr>
          <a:xfrm>
            <a:off x="1638526" y="2897544"/>
            <a:ext cx="4413565" cy="3084151"/>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9" name="Tittel 8">
            <a:extLst>
              <a:ext uri="{FF2B5EF4-FFF2-40B4-BE49-F238E27FC236}">
                <a16:creationId xmlns:a16="http://schemas.microsoft.com/office/drawing/2014/main" id="{53E9E8FB-2D21-4974-8317-85124EBC28B2}"/>
              </a:ext>
            </a:extLst>
          </p:cNvPr>
          <p:cNvSpPr>
            <a:spLocks noGrp="1"/>
          </p:cNvSpPr>
          <p:nvPr>
            <p:ph type="title"/>
          </p:nvPr>
        </p:nvSpPr>
        <p:spPr/>
        <p:txBody>
          <a:bodyPr/>
          <a:lstStyle/>
          <a:p>
            <a:r>
              <a:rPr lang="nb-NO"/>
              <a:t>Klikk for å redigere tittelstil</a:t>
            </a:r>
          </a:p>
        </p:txBody>
      </p:sp>
      <p:sp>
        <p:nvSpPr>
          <p:cNvPr id="11" name="Content Placeholder 2">
            <a:extLst>
              <a:ext uri="{FF2B5EF4-FFF2-40B4-BE49-F238E27FC236}">
                <a16:creationId xmlns:a16="http://schemas.microsoft.com/office/drawing/2014/main" id="{2AD790DC-5F52-49B5-8790-957252D85319}"/>
              </a:ext>
            </a:extLst>
          </p:cNvPr>
          <p:cNvSpPr>
            <a:spLocks noGrp="1"/>
          </p:cNvSpPr>
          <p:nvPr>
            <p:ph idx="13"/>
          </p:nvPr>
        </p:nvSpPr>
        <p:spPr>
          <a:xfrm>
            <a:off x="6519538" y="2897544"/>
            <a:ext cx="4413565" cy="3084151"/>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2" name="Plassholder for dato 1">
            <a:extLst>
              <a:ext uri="{FF2B5EF4-FFF2-40B4-BE49-F238E27FC236}">
                <a16:creationId xmlns:a16="http://schemas.microsoft.com/office/drawing/2014/main" id="{52D1515A-02F3-4607-B66B-554F98C9002D}"/>
              </a:ext>
            </a:extLst>
          </p:cNvPr>
          <p:cNvSpPr>
            <a:spLocks noGrp="1"/>
          </p:cNvSpPr>
          <p:nvPr>
            <p:ph type="dt" sz="half" idx="14"/>
          </p:nvPr>
        </p:nvSpPr>
        <p:spPr/>
        <p:txBody>
          <a:bodyPr/>
          <a:lstStyle/>
          <a:p>
            <a:fld id="{2534470E-EC60-4B0E-BE70-45D88E2D5A91}" type="datetime1">
              <a:rPr lang="nb-NO" smtClean="0"/>
              <a:t>12.05.2021</a:t>
            </a:fld>
            <a:endParaRPr lang="nb-NO" dirty="0"/>
          </a:p>
        </p:txBody>
      </p:sp>
      <p:sp>
        <p:nvSpPr>
          <p:cNvPr id="3" name="Plassholder for bunntekst 2">
            <a:extLst>
              <a:ext uri="{FF2B5EF4-FFF2-40B4-BE49-F238E27FC236}">
                <a16:creationId xmlns:a16="http://schemas.microsoft.com/office/drawing/2014/main" id="{8D290AAF-2B81-4E3E-A766-77B359AADF53}"/>
              </a:ext>
            </a:extLst>
          </p:cNvPr>
          <p:cNvSpPr>
            <a:spLocks noGrp="1"/>
          </p:cNvSpPr>
          <p:nvPr>
            <p:ph type="ftr" sz="quarter" idx="15"/>
          </p:nvPr>
        </p:nvSpPr>
        <p:spPr/>
        <p:txBody>
          <a:bodyPr/>
          <a:lstStyle/>
          <a:p>
            <a:endParaRPr lang="nb-NO" dirty="0"/>
          </a:p>
        </p:txBody>
      </p:sp>
      <p:sp>
        <p:nvSpPr>
          <p:cNvPr id="4" name="Plassholder for lysbildenummer 3">
            <a:extLst>
              <a:ext uri="{FF2B5EF4-FFF2-40B4-BE49-F238E27FC236}">
                <a16:creationId xmlns:a16="http://schemas.microsoft.com/office/drawing/2014/main" id="{55086F5C-ECAB-4FD7-8A5E-8B4A5D3FD4EC}"/>
              </a:ext>
            </a:extLst>
          </p:cNvPr>
          <p:cNvSpPr>
            <a:spLocks noGrp="1"/>
          </p:cNvSpPr>
          <p:nvPr>
            <p:ph type="sldNum" sz="quarter" idx="16"/>
          </p:nvPr>
        </p:nvSpPr>
        <p:spPr/>
        <p:txBody>
          <a:bodyPr/>
          <a:lstStyle/>
          <a:p>
            <a:fld id="{6EE66BF0-08DA-48A3-94C3-7F6DF7B061C6}" type="slidenum">
              <a:rPr lang="nb-NO" smtClean="0"/>
              <a:pPr/>
              <a:t>‹#›</a:t>
            </a:fld>
            <a:endParaRPr lang="nb-NO" dirty="0"/>
          </a:p>
        </p:txBody>
      </p:sp>
    </p:spTree>
    <p:extLst>
      <p:ext uri="{BB962C8B-B14F-4D97-AF65-F5344CB8AC3E}">
        <p14:creationId xmlns:p14="http://schemas.microsoft.com/office/powerpoint/2010/main" val="33585563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ide med tekst og bilde, to spalter">
    <p:spTree>
      <p:nvGrpSpPr>
        <p:cNvPr id="1" name=""/>
        <p:cNvGrpSpPr/>
        <p:nvPr/>
      </p:nvGrpSpPr>
      <p:grpSpPr>
        <a:xfrm>
          <a:off x="0" y="0"/>
          <a:ext cx="0" cy="0"/>
          <a:chOff x="0" y="0"/>
          <a:chExt cx="0" cy="0"/>
        </a:xfrm>
      </p:grpSpPr>
      <p:sp>
        <p:nvSpPr>
          <p:cNvPr id="9" name="Tittel 8">
            <a:extLst>
              <a:ext uri="{FF2B5EF4-FFF2-40B4-BE49-F238E27FC236}">
                <a16:creationId xmlns:a16="http://schemas.microsoft.com/office/drawing/2014/main" id="{53E9E8FB-2D21-4974-8317-85124EBC28B2}"/>
              </a:ext>
            </a:extLst>
          </p:cNvPr>
          <p:cNvSpPr>
            <a:spLocks noGrp="1"/>
          </p:cNvSpPr>
          <p:nvPr>
            <p:ph type="title"/>
          </p:nvPr>
        </p:nvSpPr>
        <p:spPr/>
        <p:txBody>
          <a:bodyPr/>
          <a:lstStyle/>
          <a:p>
            <a:r>
              <a:rPr lang="nb-NO"/>
              <a:t>Klikk for å redigere tittelstil</a:t>
            </a:r>
          </a:p>
        </p:txBody>
      </p:sp>
      <p:sp>
        <p:nvSpPr>
          <p:cNvPr id="10" name="Plassholder for bilde 9">
            <a:extLst>
              <a:ext uri="{FF2B5EF4-FFF2-40B4-BE49-F238E27FC236}">
                <a16:creationId xmlns:a16="http://schemas.microsoft.com/office/drawing/2014/main" id="{241FD7E8-E654-463B-B9AF-81ED4880CD0D}"/>
              </a:ext>
            </a:extLst>
          </p:cNvPr>
          <p:cNvSpPr>
            <a:spLocks noGrp="1"/>
          </p:cNvSpPr>
          <p:nvPr>
            <p:ph type="pic" sz="quarter" idx="13"/>
          </p:nvPr>
        </p:nvSpPr>
        <p:spPr>
          <a:xfrm>
            <a:off x="6519538" y="2950296"/>
            <a:ext cx="4413565" cy="3031399"/>
          </a:xfrm>
          <a:prstGeom prst="rect">
            <a:avLst/>
          </a:prstGeom>
          <a:solidFill>
            <a:schemeClr val="bg1">
              <a:lumMod val="50000"/>
            </a:schemeClr>
          </a:solidFill>
        </p:spPr>
        <p:txBody>
          <a:bodyPr wrap="square">
            <a:noAutofit/>
          </a:bodyPr>
          <a:lstStyle>
            <a:lvl1pPr>
              <a:defRPr>
                <a:solidFill>
                  <a:schemeClr val="bg1"/>
                </a:solidFill>
              </a:defRPr>
            </a:lvl1pPr>
          </a:lstStyle>
          <a:p>
            <a:r>
              <a:rPr lang="nb-NO"/>
              <a:t>Klikk på ikonet for å legge til et bilde</a:t>
            </a:r>
            <a:endParaRPr lang="nb-NO" dirty="0"/>
          </a:p>
        </p:txBody>
      </p:sp>
      <p:sp>
        <p:nvSpPr>
          <p:cNvPr id="12" name="Plassholder for tekst 10">
            <a:extLst>
              <a:ext uri="{FF2B5EF4-FFF2-40B4-BE49-F238E27FC236}">
                <a16:creationId xmlns:a16="http://schemas.microsoft.com/office/drawing/2014/main" id="{5D996B9E-48AB-4784-B01D-31008624862A}"/>
              </a:ext>
            </a:extLst>
          </p:cNvPr>
          <p:cNvSpPr>
            <a:spLocks noGrp="1"/>
          </p:cNvSpPr>
          <p:nvPr>
            <p:ph type="body" sz="quarter" idx="15"/>
          </p:nvPr>
        </p:nvSpPr>
        <p:spPr>
          <a:xfrm>
            <a:off x="6519538" y="5810674"/>
            <a:ext cx="1309943" cy="171022"/>
          </a:xfrm>
          <a:solidFill>
            <a:srgbClr val="000000">
              <a:alpha val="50000"/>
            </a:srgbClr>
          </a:solidFill>
        </p:spPr>
        <p:txBody>
          <a:bodyPr wrap="square" lIns="126000" rIns="126000" anchor="ctr">
            <a:noAutofit/>
          </a:bodyPr>
          <a:lstStyle>
            <a:lvl1pPr marL="0" indent="0">
              <a:buNone/>
              <a:defRPr sz="700">
                <a:solidFill>
                  <a:schemeClr val="bg1"/>
                </a:solidFill>
              </a:defRPr>
            </a:lvl1pPr>
          </a:lstStyle>
          <a:p>
            <a:pPr lvl="0"/>
            <a:r>
              <a:rPr lang="nb-NO"/>
              <a:t>Klikk for å redigere tekststiler i malen</a:t>
            </a:r>
          </a:p>
        </p:txBody>
      </p:sp>
      <p:sp>
        <p:nvSpPr>
          <p:cNvPr id="15" name="Plassholder for tekst 13">
            <a:extLst>
              <a:ext uri="{FF2B5EF4-FFF2-40B4-BE49-F238E27FC236}">
                <a16:creationId xmlns:a16="http://schemas.microsoft.com/office/drawing/2014/main" id="{709C9FBE-8EAB-4757-9148-9E3414CAD81A}"/>
              </a:ext>
            </a:extLst>
          </p:cNvPr>
          <p:cNvSpPr>
            <a:spLocks noGrp="1"/>
          </p:cNvSpPr>
          <p:nvPr>
            <p:ph type="body" sz="quarter" idx="16"/>
          </p:nvPr>
        </p:nvSpPr>
        <p:spPr>
          <a:xfrm>
            <a:off x="1638526" y="2897544"/>
            <a:ext cx="4413565" cy="3084151"/>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8" name="Rektangel 7">
            <a:extLst>
              <a:ext uri="{FF2B5EF4-FFF2-40B4-BE49-F238E27FC236}">
                <a16:creationId xmlns:a16="http://schemas.microsoft.com/office/drawing/2014/main" id="{6B9197AE-000A-4C1E-A845-B9EC326149AD}"/>
              </a:ext>
            </a:extLst>
          </p:cNvPr>
          <p:cNvSpPr/>
          <p:nvPr userDrawn="1"/>
        </p:nvSpPr>
        <p:spPr>
          <a:xfrm>
            <a:off x="985734" y="-923582"/>
            <a:ext cx="10375900" cy="64633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nb-NO" sz="1200" b="1" dirty="0">
                <a:solidFill>
                  <a:schemeClr val="tx1"/>
                </a:solidFill>
              </a:rPr>
              <a:t>OBS!</a:t>
            </a:r>
          </a:p>
          <a:p>
            <a:pPr algn="ctr"/>
            <a:r>
              <a:rPr lang="nb-NO" sz="1200" dirty="0">
                <a:solidFill>
                  <a:schemeClr val="tx1"/>
                </a:solidFill>
              </a:rPr>
              <a:t>Hvis du fjerner et bilde og setter inn et nytt, så vil det nye bildet legge seg over alt annet innhold på siden, som tekst, logo, nettadresse og linjen med "hakk" nederst. Slik løser du det: Høyreklikk på bildet og velg "plasser lengst bak".</a:t>
            </a:r>
          </a:p>
        </p:txBody>
      </p:sp>
      <p:sp>
        <p:nvSpPr>
          <p:cNvPr id="2" name="Plassholder for dato 1">
            <a:extLst>
              <a:ext uri="{FF2B5EF4-FFF2-40B4-BE49-F238E27FC236}">
                <a16:creationId xmlns:a16="http://schemas.microsoft.com/office/drawing/2014/main" id="{C0728DAD-7157-4692-BC44-6C5C6CE663E1}"/>
              </a:ext>
            </a:extLst>
          </p:cNvPr>
          <p:cNvSpPr>
            <a:spLocks noGrp="1"/>
          </p:cNvSpPr>
          <p:nvPr>
            <p:ph type="dt" sz="half" idx="17"/>
          </p:nvPr>
        </p:nvSpPr>
        <p:spPr/>
        <p:txBody>
          <a:bodyPr/>
          <a:lstStyle/>
          <a:p>
            <a:fld id="{1A2BC9D1-3676-4BD8-8C21-5C94265144E5}" type="datetime1">
              <a:rPr lang="nb-NO" smtClean="0"/>
              <a:t>12.05.2021</a:t>
            </a:fld>
            <a:endParaRPr lang="nb-NO" dirty="0"/>
          </a:p>
        </p:txBody>
      </p:sp>
      <p:sp>
        <p:nvSpPr>
          <p:cNvPr id="3" name="Plassholder for bunntekst 2">
            <a:extLst>
              <a:ext uri="{FF2B5EF4-FFF2-40B4-BE49-F238E27FC236}">
                <a16:creationId xmlns:a16="http://schemas.microsoft.com/office/drawing/2014/main" id="{C008FD46-F137-4696-9EA3-DAD81332B4C4}"/>
              </a:ext>
            </a:extLst>
          </p:cNvPr>
          <p:cNvSpPr>
            <a:spLocks noGrp="1"/>
          </p:cNvSpPr>
          <p:nvPr>
            <p:ph type="ftr" sz="quarter" idx="18"/>
          </p:nvPr>
        </p:nvSpPr>
        <p:spPr/>
        <p:txBody>
          <a:bodyPr/>
          <a:lstStyle/>
          <a:p>
            <a:endParaRPr lang="nb-NO" dirty="0"/>
          </a:p>
        </p:txBody>
      </p:sp>
      <p:sp>
        <p:nvSpPr>
          <p:cNvPr id="4" name="Plassholder for lysbildenummer 3">
            <a:extLst>
              <a:ext uri="{FF2B5EF4-FFF2-40B4-BE49-F238E27FC236}">
                <a16:creationId xmlns:a16="http://schemas.microsoft.com/office/drawing/2014/main" id="{C2EB28E7-453E-467D-B6A2-36EF26D882FB}"/>
              </a:ext>
            </a:extLst>
          </p:cNvPr>
          <p:cNvSpPr>
            <a:spLocks noGrp="1"/>
          </p:cNvSpPr>
          <p:nvPr>
            <p:ph type="sldNum" sz="quarter" idx="19"/>
          </p:nvPr>
        </p:nvSpPr>
        <p:spPr/>
        <p:txBody>
          <a:bodyPr/>
          <a:lstStyle/>
          <a:p>
            <a:fld id="{6EE66BF0-08DA-48A3-94C3-7F6DF7B061C6}" type="slidenum">
              <a:rPr lang="nb-NO" smtClean="0"/>
              <a:pPr/>
              <a:t>‹#›</a:t>
            </a:fld>
            <a:endParaRPr lang="nb-NO" dirty="0"/>
          </a:p>
        </p:txBody>
      </p:sp>
    </p:spTree>
    <p:extLst>
      <p:ext uri="{BB962C8B-B14F-4D97-AF65-F5344CB8AC3E}">
        <p14:creationId xmlns:p14="http://schemas.microsoft.com/office/powerpoint/2010/main" val="2509575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tort bilde med headin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C2620883-96E9-4786-9F2D-8BEF214A1A3A}"/>
              </a:ext>
            </a:extLst>
          </p:cNvPr>
          <p:cNvSpPr>
            <a:spLocks noGrp="1"/>
          </p:cNvSpPr>
          <p:nvPr>
            <p:ph type="pic" sz="quarter" idx="13"/>
          </p:nvPr>
        </p:nvSpPr>
        <p:spPr>
          <a:xfrm>
            <a:off x="0" y="1670609"/>
            <a:ext cx="12192000" cy="5187391"/>
          </a:xfrm>
          <a:prstGeom prst="rect">
            <a:avLst/>
          </a:prstGeom>
          <a:solidFill>
            <a:schemeClr val="bg1">
              <a:lumMod val="50000"/>
            </a:schemeClr>
          </a:solidFill>
        </p:spPr>
        <p:txBody>
          <a:bodyPr wrap="square">
            <a:noAutofit/>
          </a:bodyPr>
          <a:lstStyle>
            <a:lvl1pPr>
              <a:defRPr>
                <a:solidFill>
                  <a:schemeClr val="bg1"/>
                </a:solidFill>
              </a:defRPr>
            </a:lvl1pPr>
          </a:lstStyle>
          <a:p>
            <a:r>
              <a:rPr lang="nb-NO"/>
              <a:t>Klikk på ikonet for å legge til et bilde</a:t>
            </a:r>
            <a:endParaRPr lang="nb-NO" dirty="0"/>
          </a:p>
        </p:txBody>
      </p:sp>
      <p:sp>
        <p:nvSpPr>
          <p:cNvPr id="6" name="Plassholder for tekst 10">
            <a:extLst>
              <a:ext uri="{FF2B5EF4-FFF2-40B4-BE49-F238E27FC236}">
                <a16:creationId xmlns:a16="http://schemas.microsoft.com/office/drawing/2014/main" id="{D8727AE8-401D-4D5A-AD13-EF8ABC50C0C0}"/>
              </a:ext>
            </a:extLst>
          </p:cNvPr>
          <p:cNvSpPr>
            <a:spLocks noGrp="1"/>
          </p:cNvSpPr>
          <p:nvPr>
            <p:ph type="body" sz="quarter" idx="15"/>
          </p:nvPr>
        </p:nvSpPr>
        <p:spPr>
          <a:xfrm>
            <a:off x="1" y="1670609"/>
            <a:ext cx="171055" cy="1310564"/>
          </a:xfrm>
          <a:solidFill>
            <a:srgbClr val="000000">
              <a:alpha val="50000"/>
            </a:srgbClr>
          </a:solidFill>
        </p:spPr>
        <p:txBody>
          <a:bodyPr vert="vert" wrap="square" lIns="0" tIns="126000" rIns="0" bIns="126000" anchor="ctr">
            <a:noAutofit/>
          </a:bodyPr>
          <a:lstStyle>
            <a:lvl1pPr marL="0" indent="0">
              <a:buNone/>
              <a:defRPr sz="700">
                <a:solidFill>
                  <a:schemeClr val="bg1"/>
                </a:solidFill>
              </a:defRPr>
            </a:lvl1pPr>
          </a:lstStyle>
          <a:p>
            <a:pPr lvl="0"/>
            <a:r>
              <a:rPr lang="nb-NO"/>
              <a:t>Klikk for å redigere tekststiler i malen</a:t>
            </a:r>
          </a:p>
        </p:txBody>
      </p:sp>
      <p:sp>
        <p:nvSpPr>
          <p:cNvPr id="8" name="Plassholder for tekst 7">
            <a:extLst>
              <a:ext uri="{FF2B5EF4-FFF2-40B4-BE49-F238E27FC236}">
                <a16:creationId xmlns:a16="http://schemas.microsoft.com/office/drawing/2014/main" id="{E6D5F5CB-515C-4751-A437-A4B8AA701830}"/>
              </a:ext>
            </a:extLst>
          </p:cNvPr>
          <p:cNvSpPr>
            <a:spLocks noGrp="1"/>
          </p:cNvSpPr>
          <p:nvPr>
            <p:ph type="body" sz="quarter" idx="16" hasCustomPrompt="1"/>
          </p:nvPr>
        </p:nvSpPr>
        <p:spPr>
          <a:xfrm>
            <a:off x="11235599" y="417653"/>
            <a:ext cx="540105" cy="547249"/>
          </a:xfrm>
          <a:prstGeom prst="rect">
            <a:avLst/>
          </a:prstGeom>
          <a:blipFill>
            <a:blip r:embed="rId2"/>
            <a:stretch>
              <a:fillRect/>
            </a:stretch>
          </a:blipFill>
        </p:spPr>
        <p:txBody>
          <a:bodyPr/>
          <a:lstStyle>
            <a:lvl1pPr>
              <a:defRPr sz="100">
                <a:solidFill>
                  <a:schemeClr val="bg1"/>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p>
        </p:txBody>
      </p:sp>
      <p:sp>
        <p:nvSpPr>
          <p:cNvPr id="9" name="Tittel 1">
            <a:extLst>
              <a:ext uri="{FF2B5EF4-FFF2-40B4-BE49-F238E27FC236}">
                <a16:creationId xmlns:a16="http://schemas.microsoft.com/office/drawing/2014/main" id="{A35CA546-DAFA-4B95-BE89-4B1884D5DC0A}"/>
              </a:ext>
            </a:extLst>
          </p:cNvPr>
          <p:cNvSpPr>
            <a:spLocks noGrp="1"/>
          </p:cNvSpPr>
          <p:nvPr>
            <p:ph type="title"/>
          </p:nvPr>
        </p:nvSpPr>
        <p:spPr>
          <a:xfrm>
            <a:off x="1638526" y="401671"/>
            <a:ext cx="9294577" cy="1126462"/>
          </a:xfrm>
        </p:spPr>
        <p:txBody>
          <a:bodyPr/>
          <a:lstStyle/>
          <a:p>
            <a:r>
              <a:rPr lang="nb-NO"/>
              <a:t>Klikk for å redigere tittelstil</a:t>
            </a:r>
            <a:endParaRPr lang="nb-NO" dirty="0"/>
          </a:p>
        </p:txBody>
      </p:sp>
      <p:sp>
        <p:nvSpPr>
          <p:cNvPr id="12" name="Rektangel 11">
            <a:extLst>
              <a:ext uri="{FF2B5EF4-FFF2-40B4-BE49-F238E27FC236}">
                <a16:creationId xmlns:a16="http://schemas.microsoft.com/office/drawing/2014/main" id="{24C37702-5A9F-4528-A9AA-FC9BDEC0B9E4}"/>
              </a:ext>
            </a:extLst>
          </p:cNvPr>
          <p:cNvSpPr/>
          <p:nvPr userDrawn="1"/>
        </p:nvSpPr>
        <p:spPr>
          <a:xfrm>
            <a:off x="985734" y="-923582"/>
            <a:ext cx="10375900" cy="64633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nb-NO" sz="1200" b="1" dirty="0">
                <a:solidFill>
                  <a:schemeClr val="tx1"/>
                </a:solidFill>
              </a:rPr>
              <a:t>OBS!</a:t>
            </a:r>
          </a:p>
          <a:p>
            <a:pPr algn="ctr"/>
            <a:r>
              <a:rPr lang="nb-NO" sz="1200" dirty="0">
                <a:solidFill>
                  <a:schemeClr val="tx1"/>
                </a:solidFill>
              </a:rPr>
              <a:t>Hvis du fjerner et bilde og setter inn et nytt, så vil det nye bildet legge seg over alt annet innhold på siden, som tekst, logo, nettadresse og linjen med "hakk" nederst. Slik løser du det: Høyreklikk på bildet og velg "plasser lengst bak".</a:t>
            </a:r>
          </a:p>
        </p:txBody>
      </p:sp>
      <p:sp>
        <p:nvSpPr>
          <p:cNvPr id="2" name="Plassholder for tekst 1">
            <a:extLst>
              <a:ext uri="{FF2B5EF4-FFF2-40B4-BE49-F238E27FC236}">
                <a16:creationId xmlns:a16="http://schemas.microsoft.com/office/drawing/2014/main" id="{BC7A13EF-16FD-4245-ACD7-94C51B78E173}"/>
              </a:ext>
            </a:extLst>
          </p:cNvPr>
          <p:cNvSpPr>
            <a:spLocks noGrp="1"/>
          </p:cNvSpPr>
          <p:nvPr>
            <p:ph type="body" sz="quarter" idx="17" hasCustomPrompt="1"/>
          </p:nvPr>
        </p:nvSpPr>
        <p:spPr>
          <a:xfrm>
            <a:off x="374892" y="6216178"/>
            <a:ext cx="11442215" cy="396241"/>
          </a:xfrm>
          <a:prstGeom prst="rect">
            <a:avLst/>
          </a:prstGeom>
          <a:blipFill>
            <a:blip r:embed="rId3"/>
            <a:stretch>
              <a:fillRect/>
            </a:stretch>
          </a:blipFill>
        </p:spPr>
        <p:txBody>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p>
        </p:txBody>
      </p:sp>
    </p:spTree>
    <p:extLst>
      <p:ext uri="{BB962C8B-B14F-4D97-AF65-F5344CB8AC3E}">
        <p14:creationId xmlns:p14="http://schemas.microsoft.com/office/powerpoint/2010/main" val="30118430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Helbilde">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C2620883-96E9-4786-9F2D-8BEF214A1A3A}"/>
              </a:ext>
            </a:extLst>
          </p:cNvPr>
          <p:cNvSpPr>
            <a:spLocks noGrp="1"/>
          </p:cNvSpPr>
          <p:nvPr>
            <p:ph type="pic" sz="quarter" idx="13"/>
          </p:nvPr>
        </p:nvSpPr>
        <p:spPr>
          <a:xfrm>
            <a:off x="0" y="0"/>
            <a:ext cx="12192000" cy="6858000"/>
          </a:xfrm>
          <a:prstGeom prst="rect">
            <a:avLst/>
          </a:prstGeom>
          <a:solidFill>
            <a:schemeClr val="bg1">
              <a:lumMod val="50000"/>
            </a:schemeClr>
          </a:solidFill>
        </p:spPr>
        <p:txBody>
          <a:bodyPr wrap="square">
            <a:noAutofit/>
          </a:bodyPr>
          <a:lstStyle>
            <a:lvl1pPr>
              <a:defRPr>
                <a:solidFill>
                  <a:schemeClr val="bg1"/>
                </a:solidFill>
              </a:defRPr>
            </a:lvl1pPr>
          </a:lstStyle>
          <a:p>
            <a:r>
              <a:rPr lang="nb-NO"/>
              <a:t>Klikk på ikonet for å legge til et bilde</a:t>
            </a:r>
            <a:endParaRPr lang="nb-NO" dirty="0"/>
          </a:p>
        </p:txBody>
      </p:sp>
      <p:sp>
        <p:nvSpPr>
          <p:cNvPr id="6" name="Plassholder for tekst 10">
            <a:extLst>
              <a:ext uri="{FF2B5EF4-FFF2-40B4-BE49-F238E27FC236}">
                <a16:creationId xmlns:a16="http://schemas.microsoft.com/office/drawing/2014/main" id="{D8727AE8-401D-4D5A-AD13-EF8ABC50C0C0}"/>
              </a:ext>
            </a:extLst>
          </p:cNvPr>
          <p:cNvSpPr>
            <a:spLocks noGrp="1"/>
          </p:cNvSpPr>
          <p:nvPr>
            <p:ph type="body" sz="quarter" idx="15"/>
          </p:nvPr>
        </p:nvSpPr>
        <p:spPr>
          <a:xfrm>
            <a:off x="1" y="-1"/>
            <a:ext cx="171055" cy="1310564"/>
          </a:xfrm>
          <a:solidFill>
            <a:srgbClr val="000000">
              <a:alpha val="50000"/>
            </a:srgbClr>
          </a:solidFill>
        </p:spPr>
        <p:txBody>
          <a:bodyPr vert="vert" wrap="square" lIns="0" tIns="126000" rIns="0" bIns="126000" anchor="ctr">
            <a:noAutofit/>
          </a:bodyPr>
          <a:lstStyle>
            <a:lvl1pPr marL="0" indent="0">
              <a:buNone/>
              <a:defRPr sz="700">
                <a:solidFill>
                  <a:schemeClr val="bg1"/>
                </a:solidFill>
              </a:defRPr>
            </a:lvl1pPr>
          </a:lstStyle>
          <a:p>
            <a:pPr lvl="0"/>
            <a:r>
              <a:rPr lang="nb-NO"/>
              <a:t>Klikk for å redigere tekststiler i malen</a:t>
            </a:r>
          </a:p>
        </p:txBody>
      </p:sp>
      <p:sp>
        <p:nvSpPr>
          <p:cNvPr id="8" name="Plassholder for tekst 7">
            <a:extLst>
              <a:ext uri="{FF2B5EF4-FFF2-40B4-BE49-F238E27FC236}">
                <a16:creationId xmlns:a16="http://schemas.microsoft.com/office/drawing/2014/main" id="{E6D5F5CB-515C-4751-A437-A4B8AA701830}"/>
              </a:ext>
            </a:extLst>
          </p:cNvPr>
          <p:cNvSpPr>
            <a:spLocks noGrp="1"/>
          </p:cNvSpPr>
          <p:nvPr>
            <p:ph type="body" sz="quarter" idx="16" hasCustomPrompt="1"/>
          </p:nvPr>
        </p:nvSpPr>
        <p:spPr>
          <a:xfrm>
            <a:off x="11235599" y="417653"/>
            <a:ext cx="540105" cy="547249"/>
          </a:xfrm>
          <a:prstGeom prst="rect">
            <a:avLst/>
          </a:prstGeom>
          <a:blipFill>
            <a:blip r:embed="rId2"/>
            <a:stretch>
              <a:fillRect/>
            </a:stretch>
          </a:blipFill>
        </p:spPr>
        <p:txBody>
          <a:bodyPr/>
          <a:lstStyle>
            <a:lvl1pPr>
              <a:defRPr sz="100">
                <a:solidFill>
                  <a:schemeClr val="bg1"/>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p>
        </p:txBody>
      </p:sp>
      <p:sp>
        <p:nvSpPr>
          <p:cNvPr id="9" name="Rektangel 8">
            <a:extLst>
              <a:ext uri="{FF2B5EF4-FFF2-40B4-BE49-F238E27FC236}">
                <a16:creationId xmlns:a16="http://schemas.microsoft.com/office/drawing/2014/main" id="{498A8208-C752-4A27-B7EB-7C7D4FA11135}"/>
              </a:ext>
            </a:extLst>
          </p:cNvPr>
          <p:cNvSpPr/>
          <p:nvPr userDrawn="1"/>
        </p:nvSpPr>
        <p:spPr>
          <a:xfrm>
            <a:off x="985734" y="-923582"/>
            <a:ext cx="10375900" cy="64633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nb-NO" sz="1200" b="1" dirty="0">
                <a:solidFill>
                  <a:schemeClr val="tx1"/>
                </a:solidFill>
              </a:rPr>
              <a:t>OBS!</a:t>
            </a:r>
          </a:p>
          <a:p>
            <a:pPr algn="ctr"/>
            <a:r>
              <a:rPr lang="nb-NO" sz="1200" dirty="0">
                <a:solidFill>
                  <a:schemeClr val="tx1"/>
                </a:solidFill>
              </a:rPr>
              <a:t>Hvis du fjerner et bilde og setter inn et nytt, så vil det nye bildet legge seg over alt annet innhold på siden, som tekst, logo, nettadresse og linjen med "hakk" nederst. Slik løser du det: Høyreklikk på bildet og velg "plasser lengst bak".</a:t>
            </a:r>
          </a:p>
        </p:txBody>
      </p:sp>
      <p:sp>
        <p:nvSpPr>
          <p:cNvPr id="2" name="Plassholder for tekst 1">
            <a:extLst>
              <a:ext uri="{FF2B5EF4-FFF2-40B4-BE49-F238E27FC236}">
                <a16:creationId xmlns:a16="http://schemas.microsoft.com/office/drawing/2014/main" id="{FB90495A-C967-49C7-8647-3C4446336797}"/>
              </a:ext>
            </a:extLst>
          </p:cNvPr>
          <p:cNvSpPr>
            <a:spLocks noGrp="1"/>
          </p:cNvSpPr>
          <p:nvPr>
            <p:ph type="body" sz="quarter" idx="17" hasCustomPrompt="1"/>
          </p:nvPr>
        </p:nvSpPr>
        <p:spPr>
          <a:xfrm>
            <a:off x="374892" y="6216178"/>
            <a:ext cx="11442215" cy="396241"/>
          </a:xfrm>
          <a:prstGeom prst="rect">
            <a:avLst/>
          </a:prstGeom>
          <a:blipFill>
            <a:blip r:embed="rId3"/>
            <a:stretch>
              <a:fillRect/>
            </a:stretch>
          </a:blipFill>
        </p:spPr>
        <p:txBody>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p>
        </p:txBody>
      </p:sp>
    </p:spTree>
    <p:extLst>
      <p:ext uri="{BB962C8B-B14F-4D97-AF65-F5344CB8AC3E}">
        <p14:creationId xmlns:p14="http://schemas.microsoft.com/office/powerpoint/2010/main" val="12734474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Avslutningsside (grønn footer)">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C2620883-96E9-4786-9F2D-8BEF214A1A3A}"/>
              </a:ext>
            </a:extLst>
          </p:cNvPr>
          <p:cNvSpPr>
            <a:spLocks noGrp="1"/>
          </p:cNvSpPr>
          <p:nvPr>
            <p:ph type="pic" sz="quarter" idx="13"/>
          </p:nvPr>
        </p:nvSpPr>
        <p:spPr>
          <a:xfrm>
            <a:off x="0" y="0"/>
            <a:ext cx="12192000" cy="6858000"/>
          </a:xfrm>
          <a:prstGeom prst="rect">
            <a:avLst/>
          </a:prstGeom>
          <a:solidFill>
            <a:schemeClr val="bg1">
              <a:lumMod val="50000"/>
            </a:schemeClr>
          </a:solidFill>
        </p:spPr>
        <p:txBody>
          <a:bodyPr wrap="square">
            <a:noAutofit/>
          </a:bodyPr>
          <a:lstStyle>
            <a:lvl1pPr>
              <a:defRPr>
                <a:solidFill>
                  <a:schemeClr val="bg1"/>
                </a:solidFill>
              </a:defRPr>
            </a:lvl1pPr>
          </a:lstStyle>
          <a:p>
            <a:r>
              <a:rPr lang="nb-NO"/>
              <a:t>Klikk på ikonet for å legge til et bilde</a:t>
            </a:r>
            <a:endParaRPr lang="nb-NO" dirty="0"/>
          </a:p>
        </p:txBody>
      </p:sp>
      <p:sp>
        <p:nvSpPr>
          <p:cNvPr id="6" name="Plassholder for tekst 10">
            <a:extLst>
              <a:ext uri="{FF2B5EF4-FFF2-40B4-BE49-F238E27FC236}">
                <a16:creationId xmlns:a16="http://schemas.microsoft.com/office/drawing/2014/main" id="{D8727AE8-401D-4D5A-AD13-EF8ABC50C0C0}"/>
              </a:ext>
            </a:extLst>
          </p:cNvPr>
          <p:cNvSpPr>
            <a:spLocks noGrp="1"/>
          </p:cNvSpPr>
          <p:nvPr>
            <p:ph type="body" sz="quarter" idx="15"/>
          </p:nvPr>
        </p:nvSpPr>
        <p:spPr>
          <a:xfrm>
            <a:off x="1" y="-1"/>
            <a:ext cx="171055" cy="1310564"/>
          </a:xfrm>
          <a:solidFill>
            <a:schemeClr val="tx1">
              <a:alpha val="50000"/>
            </a:schemeClr>
          </a:solidFill>
        </p:spPr>
        <p:txBody>
          <a:bodyPr vert="vert" wrap="square" lIns="0" tIns="126000" rIns="0" bIns="126000" anchor="ctr">
            <a:noAutofit/>
          </a:bodyPr>
          <a:lstStyle>
            <a:lvl1pPr marL="0" indent="0">
              <a:buNone/>
              <a:defRPr sz="700">
                <a:solidFill>
                  <a:schemeClr val="bg1"/>
                </a:solidFill>
              </a:defRPr>
            </a:lvl1pPr>
          </a:lstStyle>
          <a:p>
            <a:pPr lvl="0"/>
            <a:r>
              <a:rPr lang="nb-NO"/>
              <a:t>Klikk for å redigere tekststiler i malen</a:t>
            </a:r>
          </a:p>
        </p:txBody>
      </p:sp>
      <p:sp>
        <p:nvSpPr>
          <p:cNvPr id="11" name="Plassholder for tekst 10">
            <a:extLst>
              <a:ext uri="{FF2B5EF4-FFF2-40B4-BE49-F238E27FC236}">
                <a16:creationId xmlns:a16="http://schemas.microsoft.com/office/drawing/2014/main" id="{CCC3A595-7921-4812-A796-532C37F96FF1}"/>
              </a:ext>
            </a:extLst>
          </p:cNvPr>
          <p:cNvSpPr>
            <a:spLocks noGrp="1"/>
          </p:cNvSpPr>
          <p:nvPr>
            <p:ph type="body" sz="quarter" idx="17" hasCustomPrompt="1"/>
          </p:nvPr>
        </p:nvSpPr>
        <p:spPr>
          <a:xfrm>
            <a:off x="10182394" y="417652"/>
            <a:ext cx="1593311" cy="1593000"/>
          </a:xfrm>
          <a:prstGeom prst="rect">
            <a:avLst/>
          </a:prstGeom>
          <a:blipFill>
            <a:blip r:embed="rId2"/>
            <a:stretch>
              <a:fillRect/>
            </a:stretch>
          </a:blipFill>
        </p:spPr>
        <p:txBody>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p>
        </p:txBody>
      </p:sp>
      <p:sp>
        <p:nvSpPr>
          <p:cNvPr id="8" name="Rektangel 7">
            <a:extLst>
              <a:ext uri="{FF2B5EF4-FFF2-40B4-BE49-F238E27FC236}">
                <a16:creationId xmlns:a16="http://schemas.microsoft.com/office/drawing/2014/main" id="{180077B1-D06A-4277-8FDB-46DD8E57D039}"/>
              </a:ext>
            </a:extLst>
          </p:cNvPr>
          <p:cNvSpPr/>
          <p:nvPr userDrawn="1"/>
        </p:nvSpPr>
        <p:spPr>
          <a:xfrm>
            <a:off x="985734" y="-923582"/>
            <a:ext cx="10375900" cy="64633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nb-NO" sz="1200" b="1" dirty="0">
                <a:solidFill>
                  <a:schemeClr val="tx1"/>
                </a:solidFill>
              </a:rPr>
              <a:t>OBS!</a:t>
            </a:r>
          </a:p>
          <a:p>
            <a:pPr algn="ctr"/>
            <a:r>
              <a:rPr lang="nb-NO" sz="1200" dirty="0">
                <a:solidFill>
                  <a:schemeClr val="tx1"/>
                </a:solidFill>
              </a:rPr>
              <a:t>Hvis du fjerner et bilde og setter inn et nytt, så vil det nye bildet legge seg over alt annet innhold på siden, som tekst, logo, nettadresse og linjen med "hakk" nederst. Slik løser du det: Høyreklikk på bildet og velg "plasser lengst bak".</a:t>
            </a:r>
          </a:p>
        </p:txBody>
      </p:sp>
      <p:sp>
        <p:nvSpPr>
          <p:cNvPr id="4" name="Plassholder for tekst 3">
            <a:extLst>
              <a:ext uri="{FF2B5EF4-FFF2-40B4-BE49-F238E27FC236}">
                <a16:creationId xmlns:a16="http://schemas.microsoft.com/office/drawing/2014/main" id="{996033F5-2CF2-47C5-96E0-8ED8DB8230BA}"/>
              </a:ext>
            </a:extLst>
          </p:cNvPr>
          <p:cNvSpPr>
            <a:spLocks noGrp="1"/>
          </p:cNvSpPr>
          <p:nvPr>
            <p:ph type="body" sz="quarter" idx="18" hasCustomPrompt="1"/>
          </p:nvPr>
        </p:nvSpPr>
        <p:spPr>
          <a:xfrm>
            <a:off x="367317" y="6216177"/>
            <a:ext cx="11449790" cy="397250"/>
          </a:xfrm>
          <a:prstGeom prst="rect">
            <a:avLst/>
          </a:prstGeom>
          <a:blipFill>
            <a:blip r:embed="rId3"/>
            <a:stretch>
              <a:fillRect/>
            </a:stretch>
          </a:blipFill>
        </p:spPr>
        <p:txBody>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p>
        </p:txBody>
      </p:sp>
    </p:spTree>
    <p:extLst>
      <p:ext uri="{BB962C8B-B14F-4D97-AF65-F5344CB8AC3E}">
        <p14:creationId xmlns:p14="http://schemas.microsoft.com/office/powerpoint/2010/main" val="30048218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Avslutningsside (hvit footer)">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C2620883-96E9-4786-9F2D-8BEF214A1A3A}"/>
              </a:ext>
            </a:extLst>
          </p:cNvPr>
          <p:cNvSpPr>
            <a:spLocks noGrp="1"/>
          </p:cNvSpPr>
          <p:nvPr>
            <p:ph type="pic" sz="quarter" idx="13"/>
          </p:nvPr>
        </p:nvSpPr>
        <p:spPr>
          <a:xfrm>
            <a:off x="0" y="0"/>
            <a:ext cx="12192000" cy="6858000"/>
          </a:xfrm>
          <a:prstGeom prst="rect">
            <a:avLst/>
          </a:prstGeom>
          <a:solidFill>
            <a:schemeClr val="bg1">
              <a:lumMod val="50000"/>
            </a:schemeClr>
          </a:solidFill>
        </p:spPr>
        <p:txBody>
          <a:bodyPr wrap="square">
            <a:noAutofit/>
          </a:bodyPr>
          <a:lstStyle>
            <a:lvl1pPr>
              <a:defRPr>
                <a:solidFill>
                  <a:schemeClr val="bg1"/>
                </a:solidFill>
              </a:defRPr>
            </a:lvl1pPr>
          </a:lstStyle>
          <a:p>
            <a:r>
              <a:rPr lang="nb-NO"/>
              <a:t>Klikk på ikonet for å legge til et bilde</a:t>
            </a:r>
            <a:endParaRPr lang="nb-NO" dirty="0"/>
          </a:p>
        </p:txBody>
      </p:sp>
      <p:sp>
        <p:nvSpPr>
          <p:cNvPr id="7" name="Plassholder for tekst 10">
            <a:extLst>
              <a:ext uri="{FF2B5EF4-FFF2-40B4-BE49-F238E27FC236}">
                <a16:creationId xmlns:a16="http://schemas.microsoft.com/office/drawing/2014/main" id="{B66A4D71-8C75-47B1-823B-189C7BD57CE7}"/>
              </a:ext>
            </a:extLst>
          </p:cNvPr>
          <p:cNvSpPr>
            <a:spLocks noGrp="1"/>
          </p:cNvSpPr>
          <p:nvPr>
            <p:ph type="body" sz="quarter" idx="17" hasCustomPrompt="1"/>
          </p:nvPr>
        </p:nvSpPr>
        <p:spPr>
          <a:xfrm>
            <a:off x="10182394" y="417652"/>
            <a:ext cx="1593311" cy="1593000"/>
          </a:xfrm>
          <a:prstGeom prst="rect">
            <a:avLst/>
          </a:prstGeom>
          <a:blipFill>
            <a:blip r:embed="rId2"/>
            <a:stretch>
              <a:fillRect/>
            </a:stretch>
          </a:blipFill>
        </p:spPr>
        <p:txBody>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p>
        </p:txBody>
      </p:sp>
      <p:sp>
        <p:nvSpPr>
          <p:cNvPr id="9" name="Rektangel 8">
            <a:extLst>
              <a:ext uri="{FF2B5EF4-FFF2-40B4-BE49-F238E27FC236}">
                <a16:creationId xmlns:a16="http://schemas.microsoft.com/office/drawing/2014/main" id="{680064DC-166C-475A-9F6B-A593DFE029BD}"/>
              </a:ext>
            </a:extLst>
          </p:cNvPr>
          <p:cNvSpPr/>
          <p:nvPr userDrawn="1"/>
        </p:nvSpPr>
        <p:spPr>
          <a:xfrm>
            <a:off x="985734" y="-923582"/>
            <a:ext cx="10375900" cy="64633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nb-NO" sz="1200" b="1" dirty="0">
                <a:solidFill>
                  <a:schemeClr val="tx1"/>
                </a:solidFill>
              </a:rPr>
              <a:t>OBS!</a:t>
            </a:r>
          </a:p>
          <a:p>
            <a:pPr algn="ctr"/>
            <a:r>
              <a:rPr lang="nb-NO" sz="1200" dirty="0">
                <a:solidFill>
                  <a:schemeClr val="tx1"/>
                </a:solidFill>
              </a:rPr>
              <a:t>Hvis du fjerner et bilde og setter inn et nytt, så vil det nye bildet legge seg over alt annet innhold på siden, som tekst, logo, nettadresse og linjen med "hakk" nederst. Slik løser du det: Høyreklikk på bildet og velg "plasser lengst bak".</a:t>
            </a:r>
          </a:p>
        </p:txBody>
      </p:sp>
      <p:sp>
        <p:nvSpPr>
          <p:cNvPr id="10" name="Plassholder for tekst 10">
            <a:extLst>
              <a:ext uri="{FF2B5EF4-FFF2-40B4-BE49-F238E27FC236}">
                <a16:creationId xmlns:a16="http://schemas.microsoft.com/office/drawing/2014/main" id="{A658C0AF-BF43-48D1-8763-5FD2EB443778}"/>
              </a:ext>
            </a:extLst>
          </p:cNvPr>
          <p:cNvSpPr>
            <a:spLocks noGrp="1"/>
          </p:cNvSpPr>
          <p:nvPr>
            <p:ph type="body" sz="quarter" idx="15"/>
          </p:nvPr>
        </p:nvSpPr>
        <p:spPr>
          <a:xfrm>
            <a:off x="1" y="-1"/>
            <a:ext cx="171055" cy="1310564"/>
          </a:xfrm>
          <a:solidFill>
            <a:schemeClr val="tx1">
              <a:alpha val="50000"/>
            </a:schemeClr>
          </a:solidFill>
        </p:spPr>
        <p:txBody>
          <a:bodyPr vert="vert" wrap="square" lIns="0" tIns="126000" rIns="0" bIns="126000" anchor="ctr">
            <a:noAutofit/>
          </a:bodyPr>
          <a:lstStyle>
            <a:lvl1pPr marL="0" indent="0">
              <a:buNone/>
              <a:defRPr sz="700">
                <a:solidFill>
                  <a:schemeClr val="bg1"/>
                </a:solidFill>
              </a:defRPr>
            </a:lvl1pPr>
          </a:lstStyle>
          <a:p>
            <a:pPr lvl="0"/>
            <a:r>
              <a:rPr lang="nb-NO"/>
              <a:t>Klikk for å redigere tekststiler i malen</a:t>
            </a:r>
          </a:p>
        </p:txBody>
      </p:sp>
      <p:sp>
        <p:nvSpPr>
          <p:cNvPr id="11" name="Plassholder for tekst 1">
            <a:extLst>
              <a:ext uri="{FF2B5EF4-FFF2-40B4-BE49-F238E27FC236}">
                <a16:creationId xmlns:a16="http://schemas.microsoft.com/office/drawing/2014/main" id="{9DB72CB3-B0FC-4262-BD32-AC1027A211C3}"/>
              </a:ext>
            </a:extLst>
          </p:cNvPr>
          <p:cNvSpPr>
            <a:spLocks noGrp="1"/>
          </p:cNvSpPr>
          <p:nvPr>
            <p:ph type="body" sz="quarter" idx="18" hasCustomPrompt="1"/>
          </p:nvPr>
        </p:nvSpPr>
        <p:spPr>
          <a:xfrm>
            <a:off x="374892" y="6216178"/>
            <a:ext cx="11442215" cy="396241"/>
          </a:xfrm>
          <a:prstGeom prst="rect">
            <a:avLst/>
          </a:prstGeom>
          <a:blipFill>
            <a:blip r:embed="rId3"/>
            <a:stretch>
              <a:fillRect/>
            </a:stretch>
          </a:blipFill>
        </p:spPr>
        <p:txBody>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p>
        </p:txBody>
      </p:sp>
    </p:spTree>
    <p:extLst>
      <p:ext uri="{BB962C8B-B14F-4D97-AF65-F5344CB8AC3E}">
        <p14:creationId xmlns:p14="http://schemas.microsoft.com/office/powerpoint/2010/main" val="998127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Forside med Miljødirektoratets egne bilder #2">
    <p:spTree>
      <p:nvGrpSpPr>
        <p:cNvPr id="1" name=""/>
        <p:cNvGrpSpPr/>
        <p:nvPr/>
      </p:nvGrpSpPr>
      <p:grpSpPr>
        <a:xfrm>
          <a:off x="0" y="0"/>
          <a:ext cx="0" cy="0"/>
          <a:chOff x="0" y="0"/>
          <a:chExt cx="0" cy="0"/>
        </a:xfrm>
      </p:grpSpPr>
      <p:sp>
        <p:nvSpPr>
          <p:cNvPr id="11" name="Frihåndsform: figur 10">
            <a:extLst>
              <a:ext uri="{FF2B5EF4-FFF2-40B4-BE49-F238E27FC236}">
                <a16:creationId xmlns:a16="http://schemas.microsoft.com/office/drawing/2014/main" id="{10946091-0A16-4B41-9CB1-804924D92536}"/>
              </a:ext>
            </a:extLst>
          </p:cNvPr>
          <p:cNvSpPr/>
          <p:nvPr userDrawn="1"/>
        </p:nvSpPr>
        <p:spPr>
          <a:xfrm>
            <a:off x="0" y="0"/>
            <a:ext cx="7832506" cy="6858000"/>
          </a:xfrm>
          <a:custGeom>
            <a:avLst/>
            <a:gdLst>
              <a:gd name="connsiteX0" fmla="*/ 0 w 7832506"/>
              <a:gd name="connsiteY0" fmla="*/ 0 h 6858000"/>
              <a:gd name="connsiteX1" fmla="*/ 7832506 w 7832506"/>
              <a:gd name="connsiteY1" fmla="*/ 0 h 6858000"/>
              <a:gd name="connsiteX2" fmla="*/ 7832506 w 7832506"/>
              <a:gd name="connsiteY2" fmla="*/ 34007 h 6858000"/>
              <a:gd name="connsiteX3" fmla="*/ 5664612 w 7832506"/>
              <a:gd name="connsiteY3" fmla="*/ 6857999 h 6858000"/>
              <a:gd name="connsiteX4" fmla="*/ 7832506 w 7832506"/>
              <a:gd name="connsiteY4" fmla="*/ 6857999 h 6858000"/>
              <a:gd name="connsiteX5" fmla="*/ 7832506 w 7832506"/>
              <a:gd name="connsiteY5" fmla="*/ 6858000 h 6858000"/>
              <a:gd name="connsiteX6" fmla="*/ 0 w 783250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32506" h="6858000">
                <a:moveTo>
                  <a:pt x="0" y="0"/>
                </a:moveTo>
                <a:lnTo>
                  <a:pt x="7832506" y="0"/>
                </a:lnTo>
                <a:lnTo>
                  <a:pt x="7832506" y="34007"/>
                </a:lnTo>
                <a:lnTo>
                  <a:pt x="5664612" y="6857999"/>
                </a:lnTo>
                <a:lnTo>
                  <a:pt x="7832506" y="6857999"/>
                </a:lnTo>
                <a:lnTo>
                  <a:pt x="7832506" y="6858000"/>
                </a:lnTo>
                <a:lnTo>
                  <a:pt x="0" y="6858000"/>
                </a:lnTo>
                <a:close/>
              </a:path>
            </a:pathLst>
          </a:cu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6" name="Bilde 15">
            <a:extLst>
              <a:ext uri="{FF2B5EF4-FFF2-40B4-BE49-F238E27FC236}">
                <a16:creationId xmlns:a16="http://schemas.microsoft.com/office/drawing/2014/main" id="{FFA5F5BF-FC71-4C32-AA79-73BBA1E5987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3176" b="1"/>
          <a:stretch/>
        </p:blipFill>
        <p:spPr>
          <a:xfrm>
            <a:off x="10290426" y="-1"/>
            <a:ext cx="1071209" cy="1036979"/>
          </a:xfrm>
          <a:prstGeom prst="rect">
            <a:avLst/>
          </a:prstGeom>
        </p:spPr>
      </p:pic>
      <p:sp>
        <p:nvSpPr>
          <p:cNvPr id="13" name="TekstSylinder 12">
            <a:extLst>
              <a:ext uri="{FF2B5EF4-FFF2-40B4-BE49-F238E27FC236}">
                <a16:creationId xmlns:a16="http://schemas.microsoft.com/office/drawing/2014/main" id="{9D0B1585-7D54-4100-8ECE-D438FDD1FB9F}"/>
              </a:ext>
            </a:extLst>
          </p:cNvPr>
          <p:cNvSpPr txBox="1"/>
          <p:nvPr userDrawn="1"/>
        </p:nvSpPr>
        <p:spPr>
          <a:xfrm>
            <a:off x="0" y="6686979"/>
            <a:ext cx="1309943" cy="171022"/>
          </a:xfrm>
          <a:prstGeom prst="rect">
            <a:avLst/>
          </a:prstGeom>
          <a:solidFill>
            <a:schemeClr val="tx1">
              <a:alpha val="50000"/>
            </a:schemeClr>
          </a:solidFill>
        </p:spPr>
        <p:txBody>
          <a:bodyPr wrap="square" lIns="126000" tIns="0" rIns="126000" bIns="0" rtlCol="0" anchor="ctr">
            <a:noAutofit/>
          </a:bodyPr>
          <a:lstStyle/>
          <a:p>
            <a:r>
              <a:rPr lang="nb-NO" sz="700" dirty="0">
                <a:solidFill>
                  <a:schemeClr val="bg1"/>
                </a:solidFill>
              </a:rPr>
              <a:t>Foto: Øyvind </a:t>
            </a:r>
            <a:r>
              <a:rPr lang="nb-NO" sz="700" dirty="0" err="1">
                <a:solidFill>
                  <a:schemeClr val="bg1"/>
                </a:solidFill>
              </a:rPr>
              <a:t>Angard</a:t>
            </a:r>
            <a:endParaRPr lang="nb-NO" sz="700" dirty="0">
              <a:solidFill>
                <a:schemeClr val="bg1"/>
              </a:solidFill>
            </a:endParaRPr>
          </a:p>
        </p:txBody>
      </p:sp>
      <p:sp>
        <p:nvSpPr>
          <p:cNvPr id="9" name="Title 1">
            <a:extLst>
              <a:ext uri="{FF2B5EF4-FFF2-40B4-BE49-F238E27FC236}">
                <a16:creationId xmlns:a16="http://schemas.microsoft.com/office/drawing/2014/main" id="{E1273BFC-2EEF-41BC-B461-06610538159E}"/>
              </a:ext>
            </a:extLst>
          </p:cNvPr>
          <p:cNvSpPr>
            <a:spLocks noGrp="1"/>
          </p:cNvSpPr>
          <p:nvPr>
            <p:ph type="ctrTitle"/>
          </p:nvPr>
        </p:nvSpPr>
        <p:spPr>
          <a:xfrm>
            <a:off x="6947848" y="3573783"/>
            <a:ext cx="4413786" cy="1415772"/>
          </a:xfrm>
        </p:spPr>
        <p:txBody>
          <a:bodyPr anchor="t" anchorCtr="0">
            <a:noAutofit/>
          </a:bodyPr>
          <a:lstStyle>
            <a:lvl1pPr algn="r">
              <a:defRPr sz="4600">
                <a:solidFill>
                  <a:schemeClr val="accent1"/>
                </a:solidFill>
              </a:defRPr>
            </a:lvl1pPr>
          </a:lstStyle>
          <a:p>
            <a:r>
              <a:rPr lang="nb-NO"/>
              <a:t>Klikk for å redigere tittelstil</a:t>
            </a:r>
            <a:endParaRPr lang="en-US" dirty="0"/>
          </a:p>
        </p:txBody>
      </p:sp>
      <p:sp>
        <p:nvSpPr>
          <p:cNvPr id="12" name="Subtitle 2">
            <a:extLst>
              <a:ext uri="{FF2B5EF4-FFF2-40B4-BE49-F238E27FC236}">
                <a16:creationId xmlns:a16="http://schemas.microsoft.com/office/drawing/2014/main" id="{F8281495-63DA-4B3C-942C-5FBC0F0C04AB}"/>
              </a:ext>
            </a:extLst>
          </p:cNvPr>
          <p:cNvSpPr>
            <a:spLocks noGrp="1"/>
          </p:cNvSpPr>
          <p:nvPr>
            <p:ph type="subTitle" idx="1"/>
          </p:nvPr>
        </p:nvSpPr>
        <p:spPr>
          <a:xfrm>
            <a:off x="6947848" y="3054970"/>
            <a:ext cx="4413786" cy="369268"/>
          </a:xfrm>
        </p:spPr>
        <p:txBody>
          <a:bodyPr anchor="b" anchorCtr="0">
            <a:noAutofit/>
          </a:bodyPr>
          <a:lstStyle>
            <a:lvl1pPr marL="0" indent="0" algn="r">
              <a:buNone/>
              <a:defRPr sz="2350">
                <a:solidFill>
                  <a:schemeClr val="tx2"/>
                </a:solidFill>
              </a:defRPr>
            </a:lvl1pPr>
            <a:lvl2pPr marL="457109" indent="0" algn="ctr">
              <a:buNone/>
              <a:defRPr sz="2000"/>
            </a:lvl2pPr>
            <a:lvl3pPr marL="914217" indent="0" algn="ctr">
              <a:buNone/>
              <a:defRPr sz="1800"/>
            </a:lvl3pPr>
            <a:lvl4pPr marL="1371326" indent="0" algn="ctr">
              <a:buNone/>
              <a:defRPr sz="1600"/>
            </a:lvl4pPr>
            <a:lvl5pPr marL="1828434" indent="0" algn="ctr">
              <a:buNone/>
              <a:defRPr sz="1600"/>
            </a:lvl5pPr>
            <a:lvl6pPr marL="2285543" indent="0" algn="ctr">
              <a:buNone/>
              <a:defRPr sz="1600"/>
            </a:lvl6pPr>
            <a:lvl7pPr marL="2742652" indent="0" algn="ctr">
              <a:buNone/>
              <a:defRPr sz="1600"/>
            </a:lvl7pPr>
            <a:lvl8pPr marL="3199760" indent="0" algn="ctr">
              <a:buNone/>
              <a:defRPr sz="1600"/>
            </a:lvl8pPr>
            <a:lvl9pPr marL="3656869" indent="0" algn="ctr">
              <a:buNone/>
              <a:defRPr sz="1600"/>
            </a:lvl9pPr>
          </a:lstStyle>
          <a:p>
            <a:r>
              <a:rPr lang="nb-NO"/>
              <a:t>Klikk for å redigere undertittelstil i malen</a:t>
            </a:r>
            <a:endParaRPr lang="en-US" dirty="0"/>
          </a:p>
        </p:txBody>
      </p:sp>
      <p:sp>
        <p:nvSpPr>
          <p:cNvPr id="14" name="Plassholder for tekst 17">
            <a:extLst>
              <a:ext uri="{FF2B5EF4-FFF2-40B4-BE49-F238E27FC236}">
                <a16:creationId xmlns:a16="http://schemas.microsoft.com/office/drawing/2014/main" id="{736463B5-6350-49DD-AFBD-864621569E0B}"/>
              </a:ext>
            </a:extLst>
          </p:cNvPr>
          <p:cNvSpPr>
            <a:spLocks noGrp="1"/>
          </p:cNvSpPr>
          <p:nvPr>
            <p:ph type="body" sz="quarter" idx="16" hasCustomPrompt="1"/>
          </p:nvPr>
        </p:nvSpPr>
        <p:spPr>
          <a:xfrm>
            <a:off x="6947849" y="5715860"/>
            <a:ext cx="4413786" cy="276999"/>
          </a:xfrm>
        </p:spPr>
        <p:txBody>
          <a:bodyPr>
            <a:noAutofit/>
          </a:bodyPr>
          <a:lstStyle>
            <a:lvl1pPr marL="0" indent="0" algn="r">
              <a:buNone/>
              <a:defRPr sz="1800"/>
            </a:lvl1pPr>
          </a:lstStyle>
          <a:p>
            <a:pPr lvl="0"/>
            <a:r>
              <a:rPr lang="nb-NO" dirty="0"/>
              <a:t>Navn </a:t>
            </a:r>
            <a:r>
              <a:rPr lang="nb-NO" dirty="0" err="1"/>
              <a:t>Navnesen</a:t>
            </a:r>
            <a:endParaRPr lang="nb-NO" dirty="0"/>
          </a:p>
        </p:txBody>
      </p:sp>
      <p:sp>
        <p:nvSpPr>
          <p:cNvPr id="15" name="Plassholder for tekst 17">
            <a:extLst>
              <a:ext uri="{FF2B5EF4-FFF2-40B4-BE49-F238E27FC236}">
                <a16:creationId xmlns:a16="http://schemas.microsoft.com/office/drawing/2014/main" id="{8742E642-EA84-4DFE-A484-15316BCB10C3}"/>
              </a:ext>
            </a:extLst>
          </p:cNvPr>
          <p:cNvSpPr>
            <a:spLocks noGrp="1"/>
          </p:cNvSpPr>
          <p:nvPr>
            <p:ph type="body" sz="quarter" idx="11" hasCustomPrompt="1"/>
          </p:nvPr>
        </p:nvSpPr>
        <p:spPr>
          <a:xfrm>
            <a:off x="6947849" y="6041874"/>
            <a:ext cx="4413786" cy="276999"/>
          </a:xfrm>
        </p:spPr>
        <p:txBody>
          <a:bodyPr>
            <a:noAutofit/>
          </a:bodyPr>
          <a:lstStyle>
            <a:lvl1pPr marL="0" indent="0" algn="r">
              <a:buNone/>
              <a:defRPr sz="1800"/>
            </a:lvl1pPr>
          </a:lstStyle>
          <a:p>
            <a:pPr lvl="0"/>
            <a:r>
              <a:rPr lang="nb-NO" dirty="0"/>
              <a:t>Tittel / stilling</a:t>
            </a:r>
          </a:p>
        </p:txBody>
      </p:sp>
    </p:spTree>
    <p:extLst>
      <p:ext uri="{BB962C8B-B14F-4D97-AF65-F5344CB8AC3E}">
        <p14:creationId xmlns:p14="http://schemas.microsoft.com/office/powerpoint/2010/main" val="39635858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Forside med Miljødirektoratets egne bilder #3">
    <p:spTree>
      <p:nvGrpSpPr>
        <p:cNvPr id="1" name=""/>
        <p:cNvGrpSpPr/>
        <p:nvPr/>
      </p:nvGrpSpPr>
      <p:grpSpPr>
        <a:xfrm>
          <a:off x="0" y="0"/>
          <a:ext cx="0" cy="0"/>
          <a:chOff x="0" y="0"/>
          <a:chExt cx="0" cy="0"/>
        </a:xfrm>
      </p:grpSpPr>
      <p:sp>
        <p:nvSpPr>
          <p:cNvPr id="9" name="Frihåndsform: figur 8">
            <a:extLst>
              <a:ext uri="{FF2B5EF4-FFF2-40B4-BE49-F238E27FC236}">
                <a16:creationId xmlns:a16="http://schemas.microsoft.com/office/drawing/2014/main" id="{869FF3F5-F50D-4AD9-B5CF-63EBCF440D09}"/>
              </a:ext>
            </a:extLst>
          </p:cNvPr>
          <p:cNvSpPr/>
          <p:nvPr userDrawn="1"/>
        </p:nvSpPr>
        <p:spPr>
          <a:xfrm>
            <a:off x="0" y="0"/>
            <a:ext cx="7832506" cy="6858000"/>
          </a:xfrm>
          <a:custGeom>
            <a:avLst/>
            <a:gdLst>
              <a:gd name="connsiteX0" fmla="*/ 0 w 7832506"/>
              <a:gd name="connsiteY0" fmla="*/ 0 h 6858000"/>
              <a:gd name="connsiteX1" fmla="*/ 7832506 w 7832506"/>
              <a:gd name="connsiteY1" fmla="*/ 0 h 6858000"/>
              <a:gd name="connsiteX2" fmla="*/ 7832506 w 7832506"/>
              <a:gd name="connsiteY2" fmla="*/ 34007 h 6858000"/>
              <a:gd name="connsiteX3" fmla="*/ 5664612 w 7832506"/>
              <a:gd name="connsiteY3" fmla="*/ 6857999 h 6858000"/>
              <a:gd name="connsiteX4" fmla="*/ 7832506 w 7832506"/>
              <a:gd name="connsiteY4" fmla="*/ 6857999 h 6858000"/>
              <a:gd name="connsiteX5" fmla="*/ 7832506 w 7832506"/>
              <a:gd name="connsiteY5" fmla="*/ 6858000 h 6858000"/>
              <a:gd name="connsiteX6" fmla="*/ 0 w 783250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32506" h="6858000">
                <a:moveTo>
                  <a:pt x="0" y="0"/>
                </a:moveTo>
                <a:lnTo>
                  <a:pt x="7832506" y="0"/>
                </a:lnTo>
                <a:lnTo>
                  <a:pt x="7832506" y="34007"/>
                </a:lnTo>
                <a:lnTo>
                  <a:pt x="5664612" y="6857999"/>
                </a:lnTo>
                <a:lnTo>
                  <a:pt x="7832506" y="6857999"/>
                </a:lnTo>
                <a:lnTo>
                  <a:pt x="7832506" y="6858000"/>
                </a:lnTo>
                <a:lnTo>
                  <a:pt x="0" y="6858000"/>
                </a:lnTo>
                <a:close/>
              </a:path>
            </a:pathLst>
          </a:custGeom>
          <a:blipFill dpi="0" rotWithShape="1">
            <a:blip r:embed="rId2">
              <a:extLst>
                <a:ext uri="{28A0092B-C50C-407E-A947-70E740481C1C}">
                  <a14:useLocalDpi xmlns:a14="http://schemas.microsoft.com/office/drawing/2010/main" val="0"/>
                </a:ext>
              </a:extLst>
            </a:blip>
            <a:srcRect/>
            <a:stretch>
              <a:fillRect l="-8230" t="-823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6" name="Bilde 15">
            <a:extLst>
              <a:ext uri="{FF2B5EF4-FFF2-40B4-BE49-F238E27FC236}">
                <a16:creationId xmlns:a16="http://schemas.microsoft.com/office/drawing/2014/main" id="{FFA5F5BF-FC71-4C32-AA79-73BBA1E5987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3176" b="1"/>
          <a:stretch/>
        </p:blipFill>
        <p:spPr>
          <a:xfrm>
            <a:off x="10290426" y="-1"/>
            <a:ext cx="1071209" cy="1036979"/>
          </a:xfrm>
          <a:prstGeom prst="rect">
            <a:avLst/>
          </a:prstGeom>
        </p:spPr>
      </p:pic>
      <p:sp>
        <p:nvSpPr>
          <p:cNvPr id="13" name="TekstSylinder 12">
            <a:extLst>
              <a:ext uri="{FF2B5EF4-FFF2-40B4-BE49-F238E27FC236}">
                <a16:creationId xmlns:a16="http://schemas.microsoft.com/office/drawing/2014/main" id="{9D0B1585-7D54-4100-8ECE-D438FDD1FB9F}"/>
              </a:ext>
            </a:extLst>
          </p:cNvPr>
          <p:cNvSpPr txBox="1"/>
          <p:nvPr userDrawn="1"/>
        </p:nvSpPr>
        <p:spPr>
          <a:xfrm>
            <a:off x="0" y="6686979"/>
            <a:ext cx="2178050" cy="171022"/>
          </a:xfrm>
          <a:prstGeom prst="rect">
            <a:avLst/>
          </a:prstGeom>
          <a:solidFill>
            <a:schemeClr val="tx1">
              <a:alpha val="50000"/>
            </a:schemeClr>
          </a:solidFill>
        </p:spPr>
        <p:txBody>
          <a:bodyPr wrap="square" lIns="126000" tIns="0" rIns="126000" bIns="0" rtlCol="0" anchor="ctr">
            <a:noAutofit/>
          </a:bodyPr>
          <a:lstStyle/>
          <a:p>
            <a:r>
              <a:rPr lang="nb-NO" sz="700" dirty="0">
                <a:solidFill>
                  <a:schemeClr val="bg1"/>
                </a:solidFill>
              </a:rPr>
              <a:t>Foto: Bård Øyvind </a:t>
            </a:r>
            <a:r>
              <a:rPr lang="nb-NO" sz="700" b="0" dirty="0">
                <a:solidFill>
                  <a:schemeClr val="bg1"/>
                </a:solidFill>
              </a:rPr>
              <a:t>Bredesen, </a:t>
            </a:r>
            <a:r>
              <a:rPr lang="nb-NO" sz="700" b="0" u="sng" dirty="0">
                <a:solidFill>
                  <a:schemeClr val="bg1"/>
                </a:solidFill>
                <a:hlinkClick r:id="rId4">
                  <a:extLst>
                    <a:ext uri="{A12FA001-AC4F-418D-AE19-62706E023703}">
                      <ahyp:hlinkClr xmlns:ahyp="http://schemas.microsoft.com/office/drawing/2018/hyperlinkcolor" val="tx"/>
                    </a:ext>
                  </a:extLst>
                </a:hlinkClick>
              </a:rPr>
              <a:t>naturarkivet.no</a:t>
            </a:r>
            <a:r>
              <a:rPr lang="nb-NO" sz="700" b="0" dirty="0">
                <a:solidFill>
                  <a:schemeClr val="bg1"/>
                </a:solidFill>
              </a:rPr>
              <a:t> </a:t>
            </a:r>
          </a:p>
        </p:txBody>
      </p:sp>
      <p:sp>
        <p:nvSpPr>
          <p:cNvPr id="11" name="Title 1">
            <a:extLst>
              <a:ext uri="{FF2B5EF4-FFF2-40B4-BE49-F238E27FC236}">
                <a16:creationId xmlns:a16="http://schemas.microsoft.com/office/drawing/2014/main" id="{05C62A40-0DE1-4F6D-BFB3-10180EAE7278}"/>
              </a:ext>
            </a:extLst>
          </p:cNvPr>
          <p:cNvSpPr>
            <a:spLocks noGrp="1"/>
          </p:cNvSpPr>
          <p:nvPr>
            <p:ph type="ctrTitle"/>
          </p:nvPr>
        </p:nvSpPr>
        <p:spPr>
          <a:xfrm>
            <a:off x="6947848" y="3573783"/>
            <a:ext cx="4413786" cy="1415772"/>
          </a:xfrm>
        </p:spPr>
        <p:txBody>
          <a:bodyPr anchor="t" anchorCtr="0">
            <a:noAutofit/>
          </a:bodyPr>
          <a:lstStyle>
            <a:lvl1pPr algn="r">
              <a:defRPr sz="4600">
                <a:solidFill>
                  <a:schemeClr val="accent1"/>
                </a:solidFill>
              </a:defRPr>
            </a:lvl1pPr>
          </a:lstStyle>
          <a:p>
            <a:r>
              <a:rPr lang="nb-NO"/>
              <a:t>Klikk for å redigere tittelstil</a:t>
            </a:r>
            <a:endParaRPr lang="en-US" dirty="0"/>
          </a:p>
        </p:txBody>
      </p:sp>
      <p:sp>
        <p:nvSpPr>
          <p:cNvPr id="12" name="Subtitle 2">
            <a:extLst>
              <a:ext uri="{FF2B5EF4-FFF2-40B4-BE49-F238E27FC236}">
                <a16:creationId xmlns:a16="http://schemas.microsoft.com/office/drawing/2014/main" id="{7AAA120F-F817-486B-8280-2EB8298E5521}"/>
              </a:ext>
            </a:extLst>
          </p:cNvPr>
          <p:cNvSpPr>
            <a:spLocks noGrp="1"/>
          </p:cNvSpPr>
          <p:nvPr>
            <p:ph type="subTitle" idx="1"/>
          </p:nvPr>
        </p:nvSpPr>
        <p:spPr>
          <a:xfrm>
            <a:off x="6947848" y="3054970"/>
            <a:ext cx="4413786" cy="369268"/>
          </a:xfrm>
        </p:spPr>
        <p:txBody>
          <a:bodyPr anchor="b" anchorCtr="0">
            <a:noAutofit/>
          </a:bodyPr>
          <a:lstStyle>
            <a:lvl1pPr marL="0" indent="0" algn="r">
              <a:buNone/>
              <a:defRPr sz="2350">
                <a:solidFill>
                  <a:schemeClr val="tx2"/>
                </a:solidFill>
              </a:defRPr>
            </a:lvl1pPr>
            <a:lvl2pPr marL="457109" indent="0" algn="ctr">
              <a:buNone/>
              <a:defRPr sz="2000"/>
            </a:lvl2pPr>
            <a:lvl3pPr marL="914217" indent="0" algn="ctr">
              <a:buNone/>
              <a:defRPr sz="1800"/>
            </a:lvl3pPr>
            <a:lvl4pPr marL="1371326" indent="0" algn="ctr">
              <a:buNone/>
              <a:defRPr sz="1600"/>
            </a:lvl4pPr>
            <a:lvl5pPr marL="1828434" indent="0" algn="ctr">
              <a:buNone/>
              <a:defRPr sz="1600"/>
            </a:lvl5pPr>
            <a:lvl6pPr marL="2285543" indent="0" algn="ctr">
              <a:buNone/>
              <a:defRPr sz="1600"/>
            </a:lvl6pPr>
            <a:lvl7pPr marL="2742652" indent="0" algn="ctr">
              <a:buNone/>
              <a:defRPr sz="1600"/>
            </a:lvl7pPr>
            <a:lvl8pPr marL="3199760" indent="0" algn="ctr">
              <a:buNone/>
              <a:defRPr sz="1600"/>
            </a:lvl8pPr>
            <a:lvl9pPr marL="3656869" indent="0" algn="ctr">
              <a:buNone/>
              <a:defRPr sz="1600"/>
            </a:lvl9pPr>
          </a:lstStyle>
          <a:p>
            <a:r>
              <a:rPr lang="nb-NO"/>
              <a:t>Klikk for å redigere undertittelstil i malen</a:t>
            </a:r>
            <a:endParaRPr lang="en-US" dirty="0"/>
          </a:p>
        </p:txBody>
      </p:sp>
      <p:sp>
        <p:nvSpPr>
          <p:cNvPr id="14" name="Plassholder for tekst 17">
            <a:extLst>
              <a:ext uri="{FF2B5EF4-FFF2-40B4-BE49-F238E27FC236}">
                <a16:creationId xmlns:a16="http://schemas.microsoft.com/office/drawing/2014/main" id="{05722721-4F62-410C-94EB-555AF2D1EEA9}"/>
              </a:ext>
            </a:extLst>
          </p:cNvPr>
          <p:cNvSpPr>
            <a:spLocks noGrp="1"/>
          </p:cNvSpPr>
          <p:nvPr>
            <p:ph type="body" sz="quarter" idx="16" hasCustomPrompt="1"/>
          </p:nvPr>
        </p:nvSpPr>
        <p:spPr>
          <a:xfrm>
            <a:off x="6947849" y="5715860"/>
            <a:ext cx="4413786" cy="276999"/>
          </a:xfrm>
        </p:spPr>
        <p:txBody>
          <a:bodyPr>
            <a:noAutofit/>
          </a:bodyPr>
          <a:lstStyle>
            <a:lvl1pPr marL="0" indent="0" algn="r">
              <a:buNone/>
              <a:defRPr sz="1800"/>
            </a:lvl1pPr>
          </a:lstStyle>
          <a:p>
            <a:pPr lvl="0"/>
            <a:r>
              <a:rPr lang="nb-NO" dirty="0"/>
              <a:t>Navn </a:t>
            </a:r>
            <a:r>
              <a:rPr lang="nb-NO" dirty="0" err="1"/>
              <a:t>Navnesen</a:t>
            </a:r>
            <a:endParaRPr lang="nb-NO" dirty="0"/>
          </a:p>
        </p:txBody>
      </p:sp>
      <p:sp>
        <p:nvSpPr>
          <p:cNvPr id="15" name="Plassholder for tekst 17">
            <a:extLst>
              <a:ext uri="{FF2B5EF4-FFF2-40B4-BE49-F238E27FC236}">
                <a16:creationId xmlns:a16="http://schemas.microsoft.com/office/drawing/2014/main" id="{32F63387-7E75-40B6-9917-8CA1882BB150}"/>
              </a:ext>
            </a:extLst>
          </p:cNvPr>
          <p:cNvSpPr>
            <a:spLocks noGrp="1"/>
          </p:cNvSpPr>
          <p:nvPr>
            <p:ph type="body" sz="quarter" idx="11" hasCustomPrompt="1"/>
          </p:nvPr>
        </p:nvSpPr>
        <p:spPr>
          <a:xfrm>
            <a:off x="6947849" y="6041874"/>
            <a:ext cx="4413786" cy="276999"/>
          </a:xfrm>
        </p:spPr>
        <p:txBody>
          <a:bodyPr>
            <a:noAutofit/>
          </a:bodyPr>
          <a:lstStyle>
            <a:lvl1pPr marL="0" indent="0" algn="r">
              <a:buNone/>
              <a:defRPr sz="1800"/>
            </a:lvl1pPr>
          </a:lstStyle>
          <a:p>
            <a:pPr lvl="0"/>
            <a:r>
              <a:rPr lang="nb-NO" dirty="0"/>
              <a:t>Tittel / stilling</a:t>
            </a:r>
          </a:p>
        </p:txBody>
      </p:sp>
    </p:spTree>
    <p:extLst>
      <p:ext uri="{BB962C8B-B14F-4D97-AF65-F5344CB8AC3E}">
        <p14:creationId xmlns:p14="http://schemas.microsoft.com/office/powerpoint/2010/main" val="3895543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Forside med Miljødirektoratets egne bilder #4">
    <p:spTree>
      <p:nvGrpSpPr>
        <p:cNvPr id="1" name=""/>
        <p:cNvGrpSpPr/>
        <p:nvPr/>
      </p:nvGrpSpPr>
      <p:grpSpPr>
        <a:xfrm>
          <a:off x="0" y="0"/>
          <a:ext cx="0" cy="0"/>
          <a:chOff x="0" y="0"/>
          <a:chExt cx="0" cy="0"/>
        </a:xfrm>
      </p:grpSpPr>
      <p:sp>
        <p:nvSpPr>
          <p:cNvPr id="9" name="Frihåndsform: figur 8">
            <a:extLst>
              <a:ext uri="{FF2B5EF4-FFF2-40B4-BE49-F238E27FC236}">
                <a16:creationId xmlns:a16="http://schemas.microsoft.com/office/drawing/2014/main" id="{869FF3F5-F50D-4AD9-B5CF-63EBCF440D09}"/>
              </a:ext>
            </a:extLst>
          </p:cNvPr>
          <p:cNvSpPr/>
          <p:nvPr userDrawn="1"/>
        </p:nvSpPr>
        <p:spPr>
          <a:xfrm>
            <a:off x="0" y="0"/>
            <a:ext cx="7832506" cy="6858000"/>
          </a:xfrm>
          <a:custGeom>
            <a:avLst/>
            <a:gdLst>
              <a:gd name="connsiteX0" fmla="*/ 0 w 7832506"/>
              <a:gd name="connsiteY0" fmla="*/ 0 h 6858000"/>
              <a:gd name="connsiteX1" fmla="*/ 7832506 w 7832506"/>
              <a:gd name="connsiteY1" fmla="*/ 0 h 6858000"/>
              <a:gd name="connsiteX2" fmla="*/ 7832506 w 7832506"/>
              <a:gd name="connsiteY2" fmla="*/ 34007 h 6858000"/>
              <a:gd name="connsiteX3" fmla="*/ 5664612 w 7832506"/>
              <a:gd name="connsiteY3" fmla="*/ 6857999 h 6858000"/>
              <a:gd name="connsiteX4" fmla="*/ 7832506 w 7832506"/>
              <a:gd name="connsiteY4" fmla="*/ 6857999 h 6858000"/>
              <a:gd name="connsiteX5" fmla="*/ 7832506 w 7832506"/>
              <a:gd name="connsiteY5" fmla="*/ 6858000 h 6858000"/>
              <a:gd name="connsiteX6" fmla="*/ 0 w 783250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32506" h="6858000">
                <a:moveTo>
                  <a:pt x="0" y="0"/>
                </a:moveTo>
                <a:lnTo>
                  <a:pt x="7832506" y="0"/>
                </a:lnTo>
                <a:lnTo>
                  <a:pt x="7832506" y="34007"/>
                </a:lnTo>
                <a:lnTo>
                  <a:pt x="5664612" y="6857999"/>
                </a:lnTo>
                <a:lnTo>
                  <a:pt x="7832506" y="6857999"/>
                </a:lnTo>
                <a:lnTo>
                  <a:pt x="7832506" y="6858000"/>
                </a:lnTo>
                <a:lnTo>
                  <a:pt x="0" y="6858000"/>
                </a:lnTo>
                <a:close/>
              </a:path>
            </a:pathLst>
          </a:cu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6" name="Bilde 15">
            <a:extLst>
              <a:ext uri="{FF2B5EF4-FFF2-40B4-BE49-F238E27FC236}">
                <a16:creationId xmlns:a16="http://schemas.microsoft.com/office/drawing/2014/main" id="{FFA5F5BF-FC71-4C32-AA79-73BBA1E5987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3176" b="1"/>
          <a:stretch/>
        </p:blipFill>
        <p:spPr>
          <a:xfrm>
            <a:off x="10290426" y="-1"/>
            <a:ext cx="1071209" cy="1036979"/>
          </a:xfrm>
          <a:prstGeom prst="rect">
            <a:avLst/>
          </a:prstGeom>
        </p:spPr>
      </p:pic>
      <p:sp>
        <p:nvSpPr>
          <p:cNvPr id="11" name="TekstSylinder 10">
            <a:extLst>
              <a:ext uri="{FF2B5EF4-FFF2-40B4-BE49-F238E27FC236}">
                <a16:creationId xmlns:a16="http://schemas.microsoft.com/office/drawing/2014/main" id="{4296E40F-6D75-4622-98AA-78858DEF996D}"/>
              </a:ext>
            </a:extLst>
          </p:cNvPr>
          <p:cNvSpPr txBox="1"/>
          <p:nvPr userDrawn="1"/>
        </p:nvSpPr>
        <p:spPr>
          <a:xfrm>
            <a:off x="0" y="6686979"/>
            <a:ext cx="1309943" cy="171022"/>
          </a:xfrm>
          <a:prstGeom prst="rect">
            <a:avLst/>
          </a:prstGeom>
          <a:solidFill>
            <a:schemeClr val="tx1">
              <a:alpha val="50000"/>
            </a:schemeClr>
          </a:solidFill>
        </p:spPr>
        <p:txBody>
          <a:bodyPr wrap="square" lIns="126000" tIns="0" rIns="126000" bIns="0" rtlCol="0" anchor="ctr">
            <a:noAutofit/>
          </a:bodyPr>
          <a:lstStyle/>
          <a:p>
            <a:r>
              <a:rPr lang="nb-NO" sz="700" dirty="0">
                <a:solidFill>
                  <a:schemeClr val="bg1"/>
                </a:solidFill>
              </a:rPr>
              <a:t>Foto: Glen </a:t>
            </a:r>
            <a:r>
              <a:rPr lang="nb-NO" sz="700" dirty="0" err="1">
                <a:solidFill>
                  <a:schemeClr val="bg1"/>
                </a:solidFill>
              </a:rPr>
              <a:t>Musk</a:t>
            </a:r>
            <a:endParaRPr lang="nb-NO" sz="700" dirty="0">
              <a:solidFill>
                <a:schemeClr val="bg1"/>
              </a:solidFill>
            </a:endParaRPr>
          </a:p>
        </p:txBody>
      </p:sp>
      <p:sp>
        <p:nvSpPr>
          <p:cNvPr id="12" name="Title 1">
            <a:extLst>
              <a:ext uri="{FF2B5EF4-FFF2-40B4-BE49-F238E27FC236}">
                <a16:creationId xmlns:a16="http://schemas.microsoft.com/office/drawing/2014/main" id="{683317AA-99D3-4F92-BE53-C558976E6C3C}"/>
              </a:ext>
            </a:extLst>
          </p:cNvPr>
          <p:cNvSpPr>
            <a:spLocks noGrp="1"/>
          </p:cNvSpPr>
          <p:nvPr>
            <p:ph type="ctrTitle"/>
          </p:nvPr>
        </p:nvSpPr>
        <p:spPr>
          <a:xfrm>
            <a:off x="6947848" y="3573783"/>
            <a:ext cx="4413786" cy="1415772"/>
          </a:xfrm>
        </p:spPr>
        <p:txBody>
          <a:bodyPr anchor="t" anchorCtr="0">
            <a:noAutofit/>
          </a:bodyPr>
          <a:lstStyle>
            <a:lvl1pPr algn="r">
              <a:defRPr sz="4600">
                <a:solidFill>
                  <a:schemeClr val="accent1"/>
                </a:solidFill>
              </a:defRPr>
            </a:lvl1pPr>
          </a:lstStyle>
          <a:p>
            <a:r>
              <a:rPr lang="nb-NO"/>
              <a:t>Klikk for å redigere tittelstil</a:t>
            </a:r>
            <a:endParaRPr lang="en-US" dirty="0"/>
          </a:p>
        </p:txBody>
      </p:sp>
      <p:sp>
        <p:nvSpPr>
          <p:cNvPr id="13" name="Subtitle 2">
            <a:extLst>
              <a:ext uri="{FF2B5EF4-FFF2-40B4-BE49-F238E27FC236}">
                <a16:creationId xmlns:a16="http://schemas.microsoft.com/office/drawing/2014/main" id="{4DE500EA-524C-4BF2-82B6-5ACAF8057F55}"/>
              </a:ext>
            </a:extLst>
          </p:cNvPr>
          <p:cNvSpPr>
            <a:spLocks noGrp="1"/>
          </p:cNvSpPr>
          <p:nvPr>
            <p:ph type="subTitle" idx="1"/>
          </p:nvPr>
        </p:nvSpPr>
        <p:spPr>
          <a:xfrm>
            <a:off x="6947848" y="3054970"/>
            <a:ext cx="4413786" cy="369268"/>
          </a:xfrm>
        </p:spPr>
        <p:txBody>
          <a:bodyPr anchor="b" anchorCtr="0">
            <a:noAutofit/>
          </a:bodyPr>
          <a:lstStyle>
            <a:lvl1pPr marL="0" indent="0" algn="r">
              <a:buNone/>
              <a:defRPr sz="2350">
                <a:solidFill>
                  <a:schemeClr val="tx2"/>
                </a:solidFill>
              </a:defRPr>
            </a:lvl1pPr>
            <a:lvl2pPr marL="457109" indent="0" algn="ctr">
              <a:buNone/>
              <a:defRPr sz="2000"/>
            </a:lvl2pPr>
            <a:lvl3pPr marL="914217" indent="0" algn="ctr">
              <a:buNone/>
              <a:defRPr sz="1800"/>
            </a:lvl3pPr>
            <a:lvl4pPr marL="1371326" indent="0" algn="ctr">
              <a:buNone/>
              <a:defRPr sz="1600"/>
            </a:lvl4pPr>
            <a:lvl5pPr marL="1828434" indent="0" algn="ctr">
              <a:buNone/>
              <a:defRPr sz="1600"/>
            </a:lvl5pPr>
            <a:lvl6pPr marL="2285543" indent="0" algn="ctr">
              <a:buNone/>
              <a:defRPr sz="1600"/>
            </a:lvl6pPr>
            <a:lvl7pPr marL="2742652" indent="0" algn="ctr">
              <a:buNone/>
              <a:defRPr sz="1600"/>
            </a:lvl7pPr>
            <a:lvl8pPr marL="3199760" indent="0" algn="ctr">
              <a:buNone/>
              <a:defRPr sz="1600"/>
            </a:lvl8pPr>
            <a:lvl9pPr marL="3656869" indent="0" algn="ctr">
              <a:buNone/>
              <a:defRPr sz="1600"/>
            </a:lvl9pPr>
          </a:lstStyle>
          <a:p>
            <a:r>
              <a:rPr lang="nb-NO"/>
              <a:t>Klikk for å redigere undertittelstil i malen</a:t>
            </a:r>
            <a:endParaRPr lang="en-US" dirty="0"/>
          </a:p>
        </p:txBody>
      </p:sp>
      <p:sp>
        <p:nvSpPr>
          <p:cNvPr id="14" name="Plassholder for tekst 17">
            <a:extLst>
              <a:ext uri="{FF2B5EF4-FFF2-40B4-BE49-F238E27FC236}">
                <a16:creationId xmlns:a16="http://schemas.microsoft.com/office/drawing/2014/main" id="{7C13A2BE-8165-4050-937C-52246398BA03}"/>
              </a:ext>
            </a:extLst>
          </p:cNvPr>
          <p:cNvSpPr>
            <a:spLocks noGrp="1"/>
          </p:cNvSpPr>
          <p:nvPr>
            <p:ph type="body" sz="quarter" idx="16" hasCustomPrompt="1"/>
          </p:nvPr>
        </p:nvSpPr>
        <p:spPr>
          <a:xfrm>
            <a:off x="6947849" y="5715860"/>
            <a:ext cx="4413786" cy="276999"/>
          </a:xfrm>
        </p:spPr>
        <p:txBody>
          <a:bodyPr>
            <a:noAutofit/>
          </a:bodyPr>
          <a:lstStyle>
            <a:lvl1pPr marL="0" indent="0" algn="r">
              <a:buNone/>
              <a:defRPr sz="1800"/>
            </a:lvl1pPr>
          </a:lstStyle>
          <a:p>
            <a:pPr lvl="0"/>
            <a:r>
              <a:rPr lang="nb-NO" dirty="0"/>
              <a:t>Navn </a:t>
            </a:r>
            <a:r>
              <a:rPr lang="nb-NO" dirty="0" err="1"/>
              <a:t>Navnesen</a:t>
            </a:r>
            <a:endParaRPr lang="nb-NO" dirty="0"/>
          </a:p>
        </p:txBody>
      </p:sp>
      <p:sp>
        <p:nvSpPr>
          <p:cNvPr id="15" name="Plassholder for tekst 17">
            <a:extLst>
              <a:ext uri="{FF2B5EF4-FFF2-40B4-BE49-F238E27FC236}">
                <a16:creationId xmlns:a16="http://schemas.microsoft.com/office/drawing/2014/main" id="{0DB29A45-2562-4BD3-8CC0-7157B2C480C2}"/>
              </a:ext>
            </a:extLst>
          </p:cNvPr>
          <p:cNvSpPr>
            <a:spLocks noGrp="1"/>
          </p:cNvSpPr>
          <p:nvPr>
            <p:ph type="body" sz="quarter" idx="11" hasCustomPrompt="1"/>
          </p:nvPr>
        </p:nvSpPr>
        <p:spPr>
          <a:xfrm>
            <a:off x="6947849" y="6041874"/>
            <a:ext cx="4413786" cy="276999"/>
          </a:xfrm>
        </p:spPr>
        <p:txBody>
          <a:bodyPr>
            <a:noAutofit/>
          </a:bodyPr>
          <a:lstStyle>
            <a:lvl1pPr marL="0" indent="0" algn="r">
              <a:buNone/>
              <a:defRPr sz="1800"/>
            </a:lvl1pPr>
          </a:lstStyle>
          <a:p>
            <a:pPr lvl="0"/>
            <a:r>
              <a:rPr lang="nb-NO" dirty="0"/>
              <a:t>Tittel / stilling</a:t>
            </a:r>
          </a:p>
        </p:txBody>
      </p:sp>
    </p:spTree>
    <p:extLst>
      <p:ext uri="{BB962C8B-B14F-4D97-AF65-F5344CB8AC3E}">
        <p14:creationId xmlns:p14="http://schemas.microsoft.com/office/powerpoint/2010/main" val="10664732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orside med Miljødirektoratets egne bilder #5">
    <p:spTree>
      <p:nvGrpSpPr>
        <p:cNvPr id="1" name=""/>
        <p:cNvGrpSpPr/>
        <p:nvPr/>
      </p:nvGrpSpPr>
      <p:grpSpPr>
        <a:xfrm>
          <a:off x="0" y="0"/>
          <a:ext cx="0" cy="0"/>
          <a:chOff x="0" y="0"/>
          <a:chExt cx="0" cy="0"/>
        </a:xfrm>
      </p:grpSpPr>
      <p:sp>
        <p:nvSpPr>
          <p:cNvPr id="11" name="Frihåndsform: figur 10">
            <a:extLst>
              <a:ext uri="{FF2B5EF4-FFF2-40B4-BE49-F238E27FC236}">
                <a16:creationId xmlns:a16="http://schemas.microsoft.com/office/drawing/2014/main" id="{10946091-0A16-4B41-9CB1-804924D92536}"/>
              </a:ext>
            </a:extLst>
          </p:cNvPr>
          <p:cNvSpPr/>
          <p:nvPr userDrawn="1"/>
        </p:nvSpPr>
        <p:spPr>
          <a:xfrm>
            <a:off x="0" y="0"/>
            <a:ext cx="7832506" cy="6858000"/>
          </a:xfrm>
          <a:custGeom>
            <a:avLst/>
            <a:gdLst>
              <a:gd name="connsiteX0" fmla="*/ 0 w 7832506"/>
              <a:gd name="connsiteY0" fmla="*/ 0 h 6858000"/>
              <a:gd name="connsiteX1" fmla="*/ 7832506 w 7832506"/>
              <a:gd name="connsiteY1" fmla="*/ 0 h 6858000"/>
              <a:gd name="connsiteX2" fmla="*/ 7832506 w 7832506"/>
              <a:gd name="connsiteY2" fmla="*/ 34007 h 6858000"/>
              <a:gd name="connsiteX3" fmla="*/ 5664612 w 7832506"/>
              <a:gd name="connsiteY3" fmla="*/ 6857999 h 6858000"/>
              <a:gd name="connsiteX4" fmla="*/ 7832506 w 7832506"/>
              <a:gd name="connsiteY4" fmla="*/ 6857999 h 6858000"/>
              <a:gd name="connsiteX5" fmla="*/ 7832506 w 7832506"/>
              <a:gd name="connsiteY5" fmla="*/ 6858000 h 6858000"/>
              <a:gd name="connsiteX6" fmla="*/ 0 w 783250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32506" h="6858000">
                <a:moveTo>
                  <a:pt x="0" y="0"/>
                </a:moveTo>
                <a:lnTo>
                  <a:pt x="7832506" y="0"/>
                </a:lnTo>
                <a:lnTo>
                  <a:pt x="7832506" y="34007"/>
                </a:lnTo>
                <a:lnTo>
                  <a:pt x="5664612" y="6857999"/>
                </a:lnTo>
                <a:lnTo>
                  <a:pt x="7832506" y="6857999"/>
                </a:lnTo>
                <a:lnTo>
                  <a:pt x="7832506" y="6858000"/>
                </a:lnTo>
                <a:lnTo>
                  <a:pt x="0" y="6858000"/>
                </a:lnTo>
                <a:close/>
              </a:path>
            </a:pathLst>
          </a:cu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6" name="Bilde 15">
            <a:extLst>
              <a:ext uri="{FF2B5EF4-FFF2-40B4-BE49-F238E27FC236}">
                <a16:creationId xmlns:a16="http://schemas.microsoft.com/office/drawing/2014/main" id="{FFA5F5BF-FC71-4C32-AA79-73BBA1E5987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3176" b="1"/>
          <a:stretch/>
        </p:blipFill>
        <p:spPr>
          <a:xfrm>
            <a:off x="10290426" y="-1"/>
            <a:ext cx="1071209" cy="1036979"/>
          </a:xfrm>
          <a:prstGeom prst="rect">
            <a:avLst/>
          </a:prstGeom>
        </p:spPr>
      </p:pic>
      <p:sp>
        <p:nvSpPr>
          <p:cNvPr id="9" name="Title 1">
            <a:extLst>
              <a:ext uri="{FF2B5EF4-FFF2-40B4-BE49-F238E27FC236}">
                <a16:creationId xmlns:a16="http://schemas.microsoft.com/office/drawing/2014/main" id="{7A04B275-94AF-4D7F-B56C-3275F97880A1}"/>
              </a:ext>
            </a:extLst>
          </p:cNvPr>
          <p:cNvSpPr>
            <a:spLocks noGrp="1"/>
          </p:cNvSpPr>
          <p:nvPr>
            <p:ph type="ctrTitle"/>
          </p:nvPr>
        </p:nvSpPr>
        <p:spPr>
          <a:xfrm>
            <a:off x="6947848" y="3573783"/>
            <a:ext cx="4413786" cy="1415772"/>
          </a:xfrm>
        </p:spPr>
        <p:txBody>
          <a:bodyPr anchor="t" anchorCtr="0">
            <a:noAutofit/>
          </a:bodyPr>
          <a:lstStyle>
            <a:lvl1pPr algn="r">
              <a:defRPr sz="4600">
                <a:solidFill>
                  <a:schemeClr val="accent1"/>
                </a:solidFill>
              </a:defRPr>
            </a:lvl1pPr>
          </a:lstStyle>
          <a:p>
            <a:r>
              <a:rPr lang="nb-NO"/>
              <a:t>Klikk for å redigere tittelstil</a:t>
            </a:r>
            <a:endParaRPr lang="en-US" dirty="0"/>
          </a:p>
        </p:txBody>
      </p:sp>
      <p:sp>
        <p:nvSpPr>
          <p:cNvPr id="12" name="Subtitle 2">
            <a:extLst>
              <a:ext uri="{FF2B5EF4-FFF2-40B4-BE49-F238E27FC236}">
                <a16:creationId xmlns:a16="http://schemas.microsoft.com/office/drawing/2014/main" id="{815C200E-0BF4-4304-A81C-A20FDAE41947}"/>
              </a:ext>
            </a:extLst>
          </p:cNvPr>
          <p:cNvSpPr>
            <a:spLocks noGrp="1"/>
          </p:cNvSpPr>
          <p:nvPr>
            <p:ph type="subTitle" idx="1"/>
          </p:nvPr>
        </p:nvSpPr>
        <p:spPr>
          <a:xfrm>
            <a:off x="6947848" y="3054970"/>
            <a:ext cx="4413786" cy="369268"/>
          </a:xfrm>
        </p:spPr>
        <p:txBody>
          <a:bodyPr anchor="b" anchorCtr="0">
            <a:noAutofit/>
          </a:bodyPr>
          <a:lstStyle>
            <a:lvl1pPr marL="0" indent="0" algn="r">
              <a:buNone/>
              <a:defRPr sz="2350">
                <a:solidFill>
                  <a:schemeClr val="tx2"/>
                </a:solidFill>
              </a:defRPr>
            </a:lvl1pPr>
            <a:lvl2pPr marL="457109" indent="0" algn="ctr">
              <a:buNone/>
              <a:defRPr sz="2000"/>
            </a:lvl2pPr>
            <a:lvl3pPr marL="914217" indent="0" algn="ctr">
              <a:buNone/>
              <a:defRPr sz="1800"/>
            </a:lvl3pPr>
            <a:lvl4pPr marL="1371326" indent="0" algn="ctr">
              <a:buNone/>
              <a:defRPr sz="1600"/>
            </a:lvl4pPr>
            <a:lvl5pPr marL="1828434" indent="0" algn="ctr">
              <a:buNone/>
              <a:defRPr sz="1600"/>
            </a:lvl5pPr>
            <a:lvl6pPr marL="2285543" indent="0" algn="ctr">
              <a:buNone/>
              <a:defRPr sz="1600"/>
            </a:lvl6pPr>
            <a:lvl7pPr marL="2742652" indent="0" algn="ctr">
              <a:buNone/>
              <a:defRPr sz="1600"/>
            </a:lvl7pPr>
            <a:lvl8pPr marL="3199760" indent="0" algn="ctr">
              <a:buNone/>
              <a:defRPr sz="1600"/>
            </a:lvl8pPr>
            <a:lvl9pPr marL="3656869" indent="0" algn="ctr">
              <a:buNone/>
              <a:defRPr sz="1600"/>
            </a:lvl9pPr>
          </a:lstStyle>
          <a:p>
            <a:r>
              <a:rPr lang="nb-NO"/>
              <a:t>Klikk for å redigere undertittelstil i malen</a:t>
            </a:r>
            <a:endParaRPr lang="en-US" dirty="0"/>
          </a:p>
        </p:txBody>
      </p:sp>
      <p:sp>
        <p:nvSpPr>
          <p:cNvPr id="14" name="Plassholder for tekst 17">
            <a:extLst>
              <a:ext uri="{FF2B5EF4-FFF2-40B4-BE49-F238E27FC236}">
                <a16:creationId xmlns:a16="http://schemas.microsoft.com/office/drawing/2014/main" id="{AD96B1C2-7B72-446B-9729-910B546AC2D0}"/>
              </a:ext>
            </a:extLst>
          </p:cNvPr>
          <p:cNvSpPr>
            <a:spLocks noGrp="1"/>
          </p:cNvSpPr>
          <p:nvPr>
            <p:ph type="body" sz="quarter" idx="16" hasCustomPrompt="1"/>
          </p:nvPr>
        </p:nvSpPr>
        <p:spPr>
          <a:xfrm>
            <a:off x="6947849" y="5715860"/>
            <a:ext cx="4413786" cy="276999"/>
          </a:xfrm>
        </p:spPr>
        <p:txBody>
          <a:bodyPr>
            <a:noAutofit/>
          </a:bodyPr>
          <a:lstStyle>
            <a:lvl1pPr marL="0" indent="0" algn="r">
              <a:buNone/>
              <a:defRPr sz="1800"/>
            </a:lvl1pPr>
          </a:lstStyle>
          <a:p>
            <a:pPr lvl="0"/>
            <a:r>
              <a:rPr lang="nb-NO" dirty="0"/>
              <a:t>Navn </a:t>
            </a:r>
            <a:r>
              <a:rPr lang="nb-NO" dirty="0" err="1"/>
              <a:t>Navnesen</a:t>
            </a:r>
            <a:endParaRPr lang="nb-NO" dirty="0"/>
          </a:p>
        </p:txBody>
      </p:sp>
      <p:sp>
        <p:nvSpPr>
          <p:cNvPr id="15" name="Plassholder for tekst 17">
            <a:extLst>
              <a:ext uri="{FF2B5EF4-FFF2-40B4-BE49-F238E27FC236}">
                <a16:creationId xmlns:a16="http://schemas.microsoft.com/office/drawing/2014/main" id="{4FECE985-E667-4EDD-8895-E46072FF1422}"/>
              </a:ext>
            </a:extLst>
          </p:cNvPr>
          <p:cNvSpPr>
            <a:spLocks noGrp="1"/>
          </p:cNvSpPr>
          <p:nvPr>
            <p:ph type="body" sz="quarter" idx="11" hasCustomPrompt="1"/>
          </p:nvPr>
        </p:nvSpPr>
        <p:spPr>
          <a:xfrm>
            <a:off x="6947849" y="6041874"/>
            <a:ext cx="4413786" cy="276999"/>
          </a:xfrm>
        </p:spPr>
        <p:txBody>
          <a:bodyPr>
            <a:noAutofit/>
          </a:bodyPr>
          <a:lstStyle>
            <a:lvl1pPr marL="0" indent="0" algn="r">
              <a:buNone/>
              <a:defRPr sz="1800"/>
            </a:lvl1pPr>
          </a:lstStyle>
          <a:p>
            <a:pPr lvl="0"/>
            <a:r>
              <a:rPr lang="nb-NO" dirty="0"/>
              <a:t>Tittel / stilling</a:t>
            </a:r>
          </a:p>
        </p:txBody>
      </p:sp>
      <p:sp>
        <p:nvSpPr>
          <p:cNvPr id="10" name="TekstSylinder 9">
            <a:extLst>
              <a:ext uri="{FF2B5EF4-FFF2-40B4-BE49-F238E27FC236}">
                <a16:creationId xmlns:a16="http://schemas.microsoft.com/office/drawing/2014/main" id="{46E13AFD-358F-44CE-AA0B-30B8E78FA485}"/>
              </a:ext>
            </a:extLst>
          </p:cNvPr>
          <p:cNvSpPr txBox="1"/>
          <p:nvPr userDrawn="1"/>
        </p:nvSpPr>
        <p:spPr>
          <a:xfrm>
            <a:off x="0" y="6686979"/>
            <a:ext cx="1709738" cy="171022"/>
          </a:xfrm>
          <a:prstGeom prst="rect">
            <a:avLst/>
          </a:prstGeom>
          <a:solidFill>
            <a:schemeClr val="tx1">
              <a:alpha val="50000"/>
            </a:schemeClr>
          </a:solidFill>
        </p:spPr>
        <p:txBody>
          <a:bodyPr wrap="square" lIns="126000" tIns="0" rIns="126000" bIns="0" rtlCol="0" anchor="ctr">
            <a:noAutofit/>
          </a:bodyPr>
          <a:lstStyle/>
          <a:p>
            <a:r>
              <a:rPr lang="nb-NO" sz="700" dirty="0">
                <a:solidFill>
                  <a:schemeClr val="bg1"/>
                </a:solidFill>
              </a:rPr>
              <a:t>Foto: Kim Abel, </a:t>
            </a:r>
            <a:r>
              <a:rPr lang="nb-NO" sz="700" dirty="0">
                <a:solidFill>
                  <a:schemeClr val="bg1"/>
                </a:solidFill>
                <a:hlinkClick r:id="rId4">
                  <a:extLst>
                    <a:ext uri="{A12FA001-AC4F-418D-AE19-62706E023703}">
                      <ahyp:hlinkClr xmlns:ahyp="http://schemas.microsoft.com/office/drawing/2018/hyperlinkcolor" val="tx"/>
                    </a:ext>
                  </a:extLst>
                </a:hlinkClick>
              </a:rPr>
              <a:t>naturarkivet.no</a:t>
            </a:r>
            <a:endParaRPr lang="nb-NO" sz="700" dirty="0">
              <a:solidFill>
                <a:schemeClr val="bg1"/>
              </a:solidFill>
            </a:endParaRPr>
          </a:p>
        </p:txBody>
      </p:sp>
    </p:spTree>
    <p:extLst>
      <p:ext uri="{BB962C8B-B14F-4D97-AF65-F5344CB8AC3E}">
        <p14:creationId xmlns:p14="http://schemas.microsoft.com/office/powerpoint/2010/main" val="25824910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orside med Miljødirektoratets egne bilder #6">
    <p:spTree>
      <p:nvGrpSpPr>
        <p:cNvPr id="1" name=""/>
        <p:cNvGrpSpPr/>
        <p:nvPr/>
      </p:nvGrpSpPr>
      <p:grpSpPr>
        <a:xfrm>
          <a:off x="0" y="0"/>
          <a:ext cx="0" cy="0"/>
          <a:chOff x="0" y="0"/>
          <a:chExt cx="0" cy="0"/>
        </a:xfrm>
      </p:grpSpPr>
      <p:sp>
        <p:nvSpPr>
          <p:cNvPr id="11" name="Frihåndsform: figur 10">
            <a:extLst>
              <a:ext uri="{FF2B5EF4-FFF2-40B4-BE49-F238E27FC236}">
                <a16:creationId xmlns:a16="http://schemas.microsoft.com/office/drawing/2014/main" id="{10946091-0A16-4B41-9CB1-804924D92536}"/>
              </a:ext>
            </a:extLst>
          </p:cNvPr>
          <p:cNvSpPr/>
          <p:nvPr userDrawn="1"/>
        </p:nvSpPr>
        <p:spPr>
          <a:xfrm>
            <a:off x="0" y="0"/>
            <a:ext cx="7832506" cy="6858000"/>
          </a:xfrm>
          <a:custGeom>
            <a:avLst/>
            <a:gdLst>
              <a:gd name="connsiteX0" fmla="*/ 0 w 7832506"/>
              <a:gd name="connsiteY0" fmla="*/ 0 h 6858000"/>
              <a:gd name="connsiteX1" fmla="*/ 7832506 w 7832506"/>
              <a:gd name="connsiteY1" fmla="*/ 0 h 6858000"/>
              <a:gd name="connsiteX2" fmla="*/ 7832506 w 7832506"/>
              <a:gd name="connsiteY2" fmla="*/ 34007 h 6858000"/>
              <a:gd name="connsiteX3" fmla="*/ 5664612 w 7832506"/>
              <a:gd name="connsiteY3" fmla="*/ 6857999 h 6858000"/>
              <a:gd name="connsiteX4" fmla="*/ 7832506 w 7832506"/>
              <a:gd name="connsiteY4" fmla="*/ 6857999 h 6858000"/>
              <a:gd name="connsiteX5" fmla="*/ 7832506 w 7832506"/>
              <a:gd name="connsiteY5" fmla="*/ 6858000 h 6858000"/>
              <a:gd name="connsiteX6" fmla="*/ 0 w 783250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32506" h="6858000">
                <a:moveTo>
                  <a:pt x="0" y="0"/>
                </a:moveTo>
                <a:lnTo>
                  <a:pt x="7832506" y="0"/>
                </a:lnTo>
                <a:lnTo>
                  <a:pt x="7832506" y="34007"/>
                </a:lnTo>
                <a:lnTo>
                  <a:pt x="5664612" y="6857999"/>
                </a:lnTo>
                <a:lnTo>
                  <a:pt x="7832506" y="6857999"/>
                </a:lnTo>
                <a:lnTo>
                  <a:pt x="7832506" y="6858000"/>
                </a:lnTo>
                <a:lnTo>
                  <a:pt x="0" y="6858000"/>
                </a:lnTo>
                <a:close/>
              </a:path>
            </a:pathLst>
          </a:cu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6" name="Bilde 15">
            <a:extLst>
              <a:ext uri="{FF2B5EF4-FFF2-40B4-BE49-F238E27FC236}">
                <a16:creationId xmlns:a16="http://schemas.microsoft.com/office/drawing/2014/main" id="{FFA5F5BF-FC71-4C32-AA79-73BBA1E5987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3176" b="1"/>
          <a:stretch/>
        </p:blipFill>
        <p:spPr>
          <a:xfrm>
            <a:off x="10290426" y="-1"/>
            <a:ext cx="1071209" cy="1036979"/>
          </a:xfrm>
          <a:prstGeom prst="rect">
            <a:avLst/>
          </a:prstGeom>
        </p:spPr>
      </p:pic>
      <p:sp>
        <p:nvSpPr>
          <p:cNvPr id="13" name="TekstSylinder 12">
            <a:extLst>
              <a:ext uri="{FF2B5EF4-FFF2-40B4-BE49-F238E27FC236}">
                <a16:creationId xmlns:a16="http://schemas.microsoft.com/office/drawing/2014/main" id="{9D0B1585-7D54-4100-8ECE-D438FDD1FB9F}"/>
              </a:ext>
            </a:extLst>
          </p:cNvPr>
          <p:cNvSpPr txBox="1"/>
          <p:nvPr userDrawn="1"/>
        </p:nvSpPr>
        <p:spPr>
          <a:xfrm>
            <a:off x="0" y="6686979"/>
            <a:ext cx="1309943" cy="171022"/>
          </a:xfrm>
          <a:prstGeom prst="rect">
            <a:avLst/>
          </a:prstGeom>
          <a:solidFill>
            <a:schemeClr val="tx1">
              <a:alpha val="50000"/>
            </a:schemeClr>
          </a:solidFill>
        </p:spPr>
        <p:txBody>
          <a:bodyPr wrap="square" lIns="126000" tIns="0" rIns="126000" bIns="0" rtlCol="0" anchor="ctr">
            <a:noAutofit/>
          </a:bodyPr>
          <a:lstStyle/>
          <a:p>
            <a:r>
              <a:rPr lang="nb-NO" sz="700" dirty="0">
                <a:solidFill>
                  <a:schemeClr val="bg1"/>
                </a:solidFill>
              </a:rPr>
              <a:t>Foto: Paul Dodd</a:t>
            </a:r>
          </a:p>
        </p:txBody>
      </p:sp>
      <p:sp>
        <p:nvSpPr>
          <p:cNvPr id="9" name="Title 1">
            <a:extLst>
              <a:ext uri="{FF2B5EF4-FFF2-40B4-BE49-F238E27FC236}">
                <a16:creationId xmlns:a16="http://schemas.microsoft.com/office/drawing/2014/main" id="{612CD155-4E58-4E71-829B-2F2AA0098DFE}"/>
              </a:ext>
            </a:extLst>
          </p:cNvPr>
          <p:cNvSpPr>
            <a:spLocks noGrp="1"/>
          </p:cNvSpPr>
          <p:nvPr>
            <p:ph type="ctrTitle"/>
          </p:nvPr>
        </p:nvSpPr>
        <p:spPr>
          <a:xfrm>
            <a:off x="6947848" y="3573783"/>
            <a:ext cx="4413786" cy="1415772"/>
          </a:xfrm>
        </p:spPr>
        <p:txBody>
          <a:bodyPr anchor="t" anchorCtr="0">
            <a:noAutofit/>
          </a:bodyPr>
          <a:lstStyle>
            <a:lvl1pPr algn="r">
              <a:defRPr sz="4600">
                <a:solidFill>
                  <a:schemeClr val="accent1"/>
                </a:solidFill>
              </a:defRPr>
            </a:lvl1pPr>
          </a:lstStyle>
          <a:p>
            <a:r>
              <a:rPr lang="nb-NO"/>
              <a:t>Klikk for å redigere tittelstil</a:t>
            </a:r>
            <a:endParaRPr lang="en-US" dirty="0"/>
          </a:p>
        </p:txBody>
      </p:sp>
      <p:sp>
        <p:nvSpPr>
          <p:cNvPr id="12" name="Subtitle 2">
            <a:extLst>
              <a:ext uri="{FF2B5EF4-FFF2-40B4-BE49-F238E27FC236}">
                <a16:creationId xmlns:a16="http://schemas.microsoft.com/office/drawing/2014/main" id="{E2A4CC8C-7204-4AE6-8DDB-D8799073F87D}"/>
              </a:ext>
            </a:extLst>
          </p:cNvPr>
          <p:cNvSpPr>
            <a:spLocks noGrp="1"/>
          </p:cNvSpPr>
          <p:nvPr>
            <p:ph type="subTitle" idx="1"/>
          </p:nvPr>
        </p:nvSpPr>
        <p:spPr>
          <a:xfrm>
            <a:off x="6947848" y="3054970"/>
            <a:ext cx="4413786" cy="369268"/>
          </a:xfrm>
        </p:spPr>
        <p:txBody>
          <a:bodyPr anchor="b" anchorCtr="0">
            <a:noAutofit/>
          </a:bodyPr>
          <a:lstStyle>
            <a:lvl1pPr marL="0" indent="0" algn="r">
              <a:buNone/>
              <a:defRPr sz="2350">
                <a:solidFill>
                  <a:schemeClr val="tx2"/>
                </a:solidFill>
              </a:defRPr>
            </a:lvl1pPr>
            <a:lvl2pPr marL="457109" indent="0" algn="ctr">
              <a:buNone/>
              <a:defRPr sz="2000"/>
            </a:lvl2pPr>
            <a:lvl3pPr marL="914217" indent="0" algn="ctr">
              <a:buNone/>
              <a:defRPr sz="1800"/>
            </a:lvl3pPr>
            <a:lvl4pPr marL="1371326" indent="0" algn="ctr">
              <a:buNone/>
              <a:defRPr sz="1600"/>
            </a:lvl4pPr>
            <a:lvl5pPr marL="1828434" indent="0" algn="ctr">
              <a:buNone/>
              <a:defRPr sz="1600"/>
            </a:lvl5pPr>
            <a:lvl6pPr marL="2285543" indent="0" algn="ctr">
              <a:buNone/>
              <a:defRPr sz="1600"/>
            </a:lvl6pPr>
            <a:lvl7pPr marL="2742652" indent="0" algn="ctr">
              <a:buNone/>
              <a:defRPr sz="1600"/>
            </a:lvl7pPr>
            <a:lvl8pPr marL="3199760" indent="0" algn="ctr">
              <a:buNone/>
              <a:defRPr sz="1600"/>
            </a:lvl8pPr>
            <a:lvl9pPr marL="3656869" indent="0" algn="ctr">
              <a:buNone/>
              <a:defRPr sz="1600"/>
            </a:lvl9pPr>
          </a:lstStyle>
          <a:p>
            <a:r>
              <a:rPr lang="nb-NO"/>
              <a:t>Klikk for å redigere undertittelstil i malen</a:t>
            </a:r>
            <a:endParaRPr lang="en-US" dirty="0"/>
          </a:p>
        </p:txBody>
      </p:sp>
      <p:sp>
        <p:nvSpPr>
          <p:cNvPr id="14" name="Plassholder for tekst 17">
            <a:extLst>
              <a:ext uri="{FF2B5EF4-FFF2-40B4-BE49-F238E27FC236}">
                <a16:creationId xmlns:a16="http://schemas.microsoft.com/office/drawing/2014/main" id="{3B70D386-2A46-450C-8529-43BA1CC8EAFB}"/>
              </a:ext>
            </a:extLst>
          </p:cNvPr>
          <p:cNvSpPr>
            <a:spLocks noGrp="1"/>
          </p:cNvSpPr>
          <p:nvPr>
            <p:ph type="body" sz="quarter" idx="16" hasCustomPrompt="1"/>
          </p:nvPr>
        </p:nvSpPr>
        <p:spPr>
          <a:xfrm>
            <a:off x="6947849" y="5715860"/>
            <a:ext cx="4413786" cy="276999"/>
          </a:xfrm>
        </p:spPr>
        <p:txBody>
          <a:bodyPr>
            <a:noAutofit/>
          </a:bodyPr>
          <a:lstStyle>
            <a:lvl1pPr marL="0" indent="0" algn="r">
              <a:buNone/>
              <a:defRPr sz="1800"/>
            </a:lvl1pPr>
          </a:lstStyle>
          <a:p>
            <a:pPr lvl="0"/>
            <a:r>
              <a:rPr lang="nb-NO" dirty="0"/>
              <a:t>Navn </a:t>
            </a:r>
            <a:r>
              <a:rPr lang="nb-NO" dirty="0" err="1"/>
              <a:t>Navnesen</a:t>
            </a:r>
            <a:endParaRPr lang="nb-NO" dirty="0"/>
          </a:p>
        </p:txBody>
      </p:sp>
      <p:sp>
        <p:nvSpPr>
          <p:cNvPr id="15" name="Plassholder for tekst 17">
            <a:extLst>
              <a:ext uri="{FF2B5EF4-FFF2-40B4-BE49-F238E27FC236}">
                <a16:creationId xmlns:a16="http://schemas.microsoft.com/office/drawing/2014/main" id="{D216FACD-5085-496B-9818-108DD622B5F8}"/>
              </a:ext>
            </a:extLst>
          </p:cNvPr>
          <p:cNvSpPr>
            <a:spLocks noGrp="1"/>
          </p:cNvSpPr>
          <p:nvPr>
            <p:ph type="body" sz="quarter" idx="11" hasCustomPrompt="1"/>
          </p:nvPr>
        </p:nvSpPr>
        <p:spPr>
          <a:xfrm>
            <a:off x="6947849" y="6041874"/>
            <a:ext cx="4413786" cy="276999"/>
          </a:xfrm>
        </p:spPr>
        <p:txBody>
          <a:bodyPr>
            <a:noAutofit/>
          </a:bodyPr>
          <a:lstStyle>
            <a:lvl1pPr marL="0" indent="0" algn="r">
              <a:buNone/>
              <a:defRPr sz="1800"/>
            </a:lvl1pPr>
          </a:lstStyle>
          <a:p>
            <a:pPr lvl="0"/>
            <a:r>
              <a:rPr lang="nb-NO" dirty="0"/>
              <a:t>Tittel / stilling</a:t>
            </a:r>
          </a:p>
        </p:txBody>
      </p:sp>
    </p:spTree>
    <p:extLst>
      <p:ext uri="{BB962C8B-B14F-4D97-AF65-F5344CB8AC3E}">
        <p14:creationId xmlns:p14="http://schemas.microsoft.com/office/powerpoint/2010/main" val="16216399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Forside med Miljødirektoratets egne bilder #7">
    <p:spTree>
      <p:nvGrpSpPr>
        <p:cNvPr id="1" name=""/>
        <p:cNvGrpSpPr/>
        <p:nvPr/>
      </p:nvGrpSpPr>
      <p:grpSpPr>
        <a:xfrm>
          <a:off x="0" y="0"/>
          <a:ext cx="0" cy="0"/>
          <a:chOff x="0" y="0"/>
          <a:chExt cx="0" cy="0"/>
        </a:xfrm>
      </p:grpSpPr>
      <p:sp>
        <p:nvSpPr>
          <p:cNvPr id="11" name="Frihåndsform: figur 10">
            <a:extLst>
              <a:ext uri="{FF2B5EF4-FFF2-40B4-BE49-F238E27FC236}">
                <a16:creationId xmlns:a16="http://schemas.microsoft.com/office/drawing/2014/main" id="{10946091-0A16-4B41-9CB1-804924D92536}"/>
              </a:ext>
            </a:extLst>
          </p:cNvPr>
          <p:cNvSpPr/>
          <p:nvPr userDrawn="1"/>
        </p:nvSpPr>
        <p:spPr>
          <a:xfrm>
            <a:off x="0" y="0"/>
            <a:ext cx="7832506" cy="6858000"/>
          </a:xfrm>
          <a:custGeom>
            <a:avLst/>
            <a:gdLst>
              <a:gd name="connsiteX0" fmla="*/ 0 w 7832506"/>
              <a:gd name="connsiteY0" fmla="*/ 0 h 6858000"/>
              <a:gd name="connsiteX1" fmla="*/ 7832506 w 7832506"/>
              <a:gd name="connsiteY1" fmla="*/ 0 h 6858000"/>
              <a:gd name="connsiteX2" fmla="*/ 7832506 w 7832506"/>
              <a:gd name="connsiteY2" fmla="*/ 34007 h 6858000"/>
              <a:gd name="connsiteX3" fmla="*/ 5664612 w 7832506"/>
              <a:gd name="connsiteY3" fmla="*/ 6857999 h 6858000"/>
              <a:gd name="connsiteX4" fmla="*/ 7832506 w 7832506"/>
              <a:gd name="connsiteY4" fmla="*/ 6857999 h 6858000"/>
              <a:gd name="connsiteX5" fmla="*/ 7832506 w 7832506"/>
              <a:gd name="connsiteY5" fmla="*/ 6858000 h 6858000"/>
              <a:gd name="connsiteX6" fmla="*/ 0 w 783250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32506" h="6858000">
                <a:moveTo>
                  <a:pt x="0" y="0"/>
                </a:moveTo>
                <a:lnTo>
                  <a:pt x="7832506" y="0"/>
                </a:lnTo>
                <a:lnTo>
                  <a:pt x="7832506" y="34007"/>
                </a:lnTo>
                <a:lnTo>
                  <a:pt x="5664612" y="6857999"/>
                </a:lnTo>
                <a:lnTo>
                  <a:pt x="7832506" y="6857999"/>
                </a:lnTo>
                <a:lnTo>
                  <a:pt x="7832506" y="6858000"/>
                </a:lnTo>
                <a:lnTo>
                  <a:pt x="0" y="6858000"/>
                </a:lnTo>
                <a:close/>
              </a:path>
            </a:pathLst>
          </a:cu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6" name="Bilde 15">
            <a:extLst>
              <a:ext uri="{FF2B5EF4-FFF2-40B4-BE49-F238E27FC236}">
                <a16:creationId xmlns:a16="http://schemas.microsoft.com/office/drawing/2014/main" id="{FFA5F5BF-FC71-4C32-AA79-73BBA1E5987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3176" b="1"/>
          <a:stretch/>
        </p:blipFill>
        <p:spPr>
          <a:xfrm>
            <a:off x="10290426" y="-1"/>
            <a:ext cx="1071209" cy="1036979"/>
          </a:xfrm>
          <a:prstGeom prst="rect">
            <a:avLst/>
          </a:prstGeom>
        </p:spPr>
      </p:pic>
      <p:sp>
        <p:nvSpPr>
          <p:cNvPr id="13" name="TekstSylinder 12">
            <a:extLst>
              <a:ext uri="{FF2B5EF4-FFF2-40B4-BE49-F238E27FC236}">
                <a16:creationId xmlns:a16="http://schemas.microsoft.com/office/drawing/2014/main" id="{9D0B1585-7D54-4100-8ECE-D438FDD1FB9F}"/>
              </a:ext>
            </a:extLst>
          </p:cNvPr>
          <p:cNvSpPr txBox="1"/>
          <p:nvPr userDrawn="1"/>
        </p:nvSpPr>
        <p:spPr>
          <a:xfrm>
            <a:off x="0" y="6686979"/>
            <a:ext cx="1309943" cy="171022"/>
          </a:xfrm>
          <a:prstGeom prst="rect">
            <a:avLst/>
          </a:prstGeom>
          <a:solidFill>
            <a:schemeClr val="tx1">
              <a:alpha val="50000"/>
            </a:schemeClr>
          </a:solidFill>
        </p:spPr>
        <p:txBody>
          <a:bodyPr wrap="square" lIns="126000" tIns="0" rIns="126000" bIns="0" rtlCol="0" anchor="ctr">
            <a:noAutofit/>
          </a:bodyPr>
          <a:lstStyle/>
          <a:p>
            <a:r>
              <a:rPr lang="nb-NO" sz="700" dirty="0">
                <a:solidFill>
                  <a:schemeClr val="bg1"/>
                </a:solidFill>
              </a:rPr>
              <a:t>Foto: Jørgen Jacobsen</a:t>
            </a:r>
          </a:p>
        </p:txBody>
      </p:sp>
      <p:sp>
        <p:nvSpPr>
          <p:cNvPr id="9" name="Title 1">
            <a:extLst>
              <a:ext uri="{FF2B5EF4-FFF2-40B4-BE49-F238E27FC236}">
                <a16:creationId xmlns:a16="http://schemas.microsoft.com/office/drawing/2014/main" id="{E89F7742-58DE-4308-B908-4F6D4B024F9A}"/>
              </a:ext>
            </a:extLst>
          </p:cNvPr>
          <p:cNvSpPr>
            <a:spLocks noGrp="1"/>
          </p:cNvSpPr>
          <p:nvPr>
            <p:ph type="ctrTitle"/>
          </p:nvPr>
        </p:nvSpPr>
        <p:spPr>
          <a:xfrm>
            <a:off x="6947848" y="3573783"/>
            <a:ext cx="4413786" cy="1415772"/>
          </a:xfrm>
        </p:spPr>
        <p:txBody>
          <a:bodyPr anchor="t" anchorCtr="0">
            <a:noAutofit/>
          </a:bodyPr>
          <a:lstStyle>
            <a:lvl1pPr algn="r">
              <a:defRPr sz="4600">
                <a:solidFill>
                  <a:schemeClr val="accent1"/>
                </a:solidFill>
              </a:defRPr>
            </a:lvl1pPr>
          </a:lstStyle>
          <a:p>
            <a:r>
              <a:rPr lang="nb-NO"/>
              <a:t>Klikk for å redigere tittelstil</a:t>
            </a:r>
            <a:endParaRPr lang="en-US" dirty="0"/>
          </a:p>
        </p:txBody>
      </p:sp>
      <p:sp>
        <p:nvSpPr>
          <p:cNvPr id="12" name="Subtitle 2">
            <a:extLst>
              <a:ext uri="{FF2B5EF4-FFF2-40B4-BE49-F238E27FC236}">
                <a16:creationId xmlns:a16="http://schemas.microsoft.com/office/drawing/2014/main" id="{5302E3D9-DA4D-44CB-AA37-4A34791A6B14}"/>
              </a:ext>
            </a:extLst>
          </p:cNvPr>
          <p:cNvSpPr>
            <a:spLocks noGrp="1"/>
          </p:cNvSpPr>
          <p:nvPr>
            <p:ph type="subTitle" idx="1"/>
          </p:nvPr>
        </p:nvSpPr>
        <p:spPr>
          <a:xfrm>
            <a:off x="6947848" y="3054970"/>
            <a:ext cx="4413786" cy="369268"/>
          </a:xfrm>
        </p:spPr>
        <p:txBody>
          <a:bodyPr anchor="b" anchorCtr="0">
            <a:noAutofit/>
          </a:bodyPr>
          <a:lstStyle>
            <a:lvl1pPr marL="0" indent="0" algn="r">
              <a:buNone/>
              <a:defRPr sz="2350">
                <a:solidFill>
                  <a:schemeClr val="tx2"/>
                </a:solidFill>
              </a:defRPr>
            </a:lvl1pPr>
            <a:lvl2pPr marL="457109" indent="0" algn="ctr">
              <a:buNone/>
              <a:defRPr sz="2000"/>
            </a:lvl2pPr>
            <a:lvl3pPr marL="914217" indent="0" algn="ctr">
              <a:buNone/>
              <a:defRPr sz="1800"/>
            </a:lvl3pPr>
            <a:lvl4pPr marL="1371326" indent="0" algn="ctr">
              <a:buNone/>
              <a:defRPr sz="1600"/>
            </a:lvl4pPr>
            <a:lvl5pPr marL="1828434" indent="0" algn="ctr">
              <a:buNone/>
              <a:defRPr sz="1600"/>
            </a:lvl5pPr>
            <a:lvl6pPr marL="2285543" indent="0" algn="ctr">
              <a:buNone/>
              <a:defRPr sz="1600"/>
            </a:lvl6pPr>
            <a:lvl7pPr marL="2742652" indent="0" algn="ctr">
              <a:buNone/>
              <a:defRPr sz="1600"/>
            </a:lvl7pPr>
            <a:lvl8pPr marL="3199760" indent="0" algn="ctr">
              <a:buNone/>
              <a:defRPr sz="1600"/>
            </a:lvl8pPr>
            <a:lvl9pPr marL="3656869" indent="0" algn="ctr">
              <a:buNone/>
              <a:defRPr sz="1600"/>
            </a:lvl9pPr>
          </a:lstStyle>
          <a:p>
            <a:r>
              <a:rPr lang="nb-NO"/>
              <a:t>Klikk for å redigere undertittelstil i malen</a:t>
            </a:r>
            <a:endParaRPr lang="en-US" dirty="0"/>
          </a:p>
        </p:txBody>
      </p:sp>
      <p:sp>
        <p:nvSpPr>
          <p:cNvPr id="14" name="Plassholder for tekst 17">
            <a:extLst>
              <a:ext uri="{FF2B5EF4-FFF2-40B4-BE49-F238E27FC236}">
                <a16:creationId xmlns:a16="http://schemas.microsoft.com/office/drawing/2014/main" id="{1E553078-2DBC-486A-BE6B-8C377ABEA3B2}"/>
              </a:ext>
            </a:extLst>
          </p:cNvPr>
          <p:cNvSpPr>
            <a:spLocks noGrp="1"/>
          </p:cNvSpPr>
          <p:nvPr>
            <p:ph type="body" sz="quarter" idx="16" hasCustomPrompt="1"/>
          </p:nvPr>
        </p:nvSpPr>
        <p:spPr>
          <a:xfrm>
            <a:off x="6947849" y="5715860"/>
            <a:ext cx="4413786" cy="276999"/>
          </a:xfrm>
        </p:spPr>
        <p:txBody>
          <a:bodyPr>
            <a:noAutofit/>
          </a:bodyPr>
          <a:lstStyle>
            <a:lvl1pPr marL="0" indent="0" algn="r">
              <a:buNone/>
              <a:defRPr sz="1800"/>
            </a:lvl1pPr>
          </a:lstStyle>
          <a:p>
            <a:pPr lvl="0"/>
            <a:r>
              <a:rPr lang="nb-NO" dirty="0"/>
              <a:t>Navn </a:t>
            </a:r>
            <a:r>
              <a:rPr lang="nb-NO" dirty="0" err="1"/>
              <a:t>Navnesen</a:t>
            </a:r>
            <a:endParaRPr lang="nb-NO" dirty="0"/>
          </a:p>
        </p:txBody>
      </p:sp>
      <p:sp>
        <p:nvSpPr>
          <p:cNvPr id="15" name="Plassholder for tekst 17">
            <a:extLst>
              <a:ext uri="{FF2B5EF4-FFF2-40B4-BE49-F238E27FC236}">
                <a16:creationId xmlns:a16="http://schemas.microsoft.com/office/drawing/2014/main" id="{02BC2B42-F059-4F55-BF0B-5798ACB3727E}"/>
              </a:ext>
            </a:extLst>
          </p:cNvPr>
          <p:cNvSpPr>
            <a:spLocks noGrp="1"/>
          </p:cNvSpPr>
          <p:nvPr>
            <p:ph type="body" sz="quarter" idx="11" hasCustomPrompt="1"/>
          </p:nvPr>
        </p:nvSpPr>
        <p:spPr>
          <a:xfrm>
            <a:off x="6947849" y="6041874"/>
            <a:ext cx="4413786" cy="276999"/>
          </a:xfrm>
        </p:spPr>
        <p:txBody>
          <a:bodyPr>
            <a:noAutofit/>
          </a:bodyPr>
          <a:lstStyle>
            <a:lvl1pPr marL="0" indent="0" algn="r">
              <a:buNone/>
              <a:defRPr sz="1800"/>
            </a:lvl1pPr>
          </a:lstStyle>
          <a:p>
            <a:pPr lvl="0"/>
            <a:r>
              <a:rPr lang="nb-NO" dirty="0"/>
              <a:t>Tittel / stilling</a:t>
            </a:r>
          </a:p>
        </p:txBody>
      </p:sp>
    </p:spTree>
    <p:extLst>
      <p:ext uri="{BB962C8B-B14F-4D97-AF65-F5344CB8AC3E}">
        <p14:creationId xmlns:p14="http://schemas.microsoft.com/office/powerpoint/2010/main" val="28527164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Forside med Miljødirektoratets egne bilder #8">
    <p:spTree>
      <p:nvGrpSpPr>
        <p:cNvPr id="1" name=""/>
        <p:cNvGrpSpPr/>
        <p:nvPr/>
      </p:nvGrpSpPr>
      <p:grpSpPr>
        <a:xfrm>
          <a:off x="0" y="0"/>
          <a:ext cx="0" cy="0"/>
          <a:chOff x="0" y="0"/>
          <a:chExt cx="0" cy="0"/>
        </a:xfrm>
      </p:grpSpPr>
      <p:sp>
        <p:nvSpPr>
          <p:cNvPr id="11" name="Frihåndsform: figur 10">
            <a:extLst>
              <a:ext uri="{FF2B5EF4-FFF2-40B4-BE49-F238E27FC236}">
                <a16:creationId xmlns:a16="http://schemas.microsoft.com/office/drawing/2014/main" id="{10946091-0A16-4B41-9CB1-804924D92536}"/>
              </a:ext>
            </a:extLst>
          </p:cNvPr>
          <p:cNvSpPr/>
          <p:nvPr userDrawn="1"/>
        </p:nvSpPr>
        <p:spPr>
          <a:xfrm>
            <a:off x="0" y="0"/>
            <a:ext cx="7832506" cy="6858000"/>
          </a:xfrm>
          <a:custGeom>
            <a:avLst/>
            <a:gdLst>
              <a:gd name="connsiteX0" fmla="*/ 0 w 7832506"/>
              <a:gd name="connsiteY0" fmla="*/ 0 h 6858000"/>
              <a:gd name="connsiteX1" fmla="*/ 7832506 w 7832506"/>
              <a:gd name="connsiteY1" fmla="*/ 0 h 6858000"/>
              <a:gd name="connsiteX2" fmla="*/ 7832506 w 7832506"/>
              <a:gd name="connsiteY2" fmla="*/ 34007 h 6858000"/>
              <a:gd name="connsiteX3" fmla="*/ 5664612 w 7832506"/>
              <a:gd name="connsiteY3" fmla="*/ 6857999 h 6858000"/>
              <a:gd name="connsiteX4" fmla="*/ 7832506 w 7832506"/>
              <a:gd name="connsiteY4" fmla="*/ 6857999 h 6858000"/>
              <a:gd name="connsiteX5" fmla="*/ 7832506 w 7832506"/>
              <a:gd name="connsiteY5" fmla="*/ 6858000 h 6858000"/>
              <a:gd name="connsiteX6" fmla="*/ 0 w 783250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32506" h="6858000">
                <a:moveTo>
                  <a:pt x="0" y="0"/>
                </a:moveTo>
                <a:lnTo>
                  <a:pt x="7832506" y="0"/>
                </a:lnTo>
                <a:lnTo>
                  <a:pt x="7832506" y="34007"/>
                </a:lnTo>
                <a:lnTo>
                  <a:pt x="5664612" y="6857999"/>
                </a:lnTo>
                <a:lnTo>
                  <a:pt x="7832506" y="6857999"/>
                </a:lnTo>
                <a:lnTo>
                  <a:pt x="7832506" y="6858000"/>
                </a:lnTo>
                <a:lnTo>
                  <a:pt x="0" y="6858000"/>
                </a:lnTo>
                <a:close/>
              </a:path>
            </a:pathLst>
          </a:cu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6" name="Bilde 15">
            <a:extLst>
              <a:ext uri="{FF2B5EF4-FFF2-40B4-BE49-F238E27FC236}">
                <a16:creationId xmlns:a16="http://schemas.microsoft.com/office/drawing/2014/main" id="{FFA5F5BF-FC71-4C32-AA79-73BBA1E5987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3176" b="1"/>
          <a:stretch/>
        </p:blipFill>
        <p:spPr>
          <a:xfrm>
            <a:off x="10290426" y="-1"/>
            <a:ext cx="1071209" cy="1036979"/>
          </a:xfrm>
          <a:prstGeom prst="rect">
            <a:avLst/>
          </a:prstGeom>
        </p:spPr>
      </p:pic>
      <p:sp>
        <p:nvSpPr>
          <p:cNvPr id="13" name="TekstSylinder 12">
            <a:extLst>
              <a:ext uri="{FF2B5EF4-FFF2-40B4-BE49-F238E27FC236}">
                <a16:creationId xmlns:a16="http://schemas.microsoft.com/office/drawing/2014/main" id="{9D0B1585-7D54-4100-8ECE-D438FDD1FB9F}"/>
              </a:ext>
            </a:extLst>
          </p:cNvPr>
          <p:cNvSpPr txBox="1"/>
          <p:nvPr userDrawn="1"/>
        </p:nvSpPr>
        <p:spPr>
          <a:xfrm>
            <a:off x="0" y="6686979"/>
            <a:ext cx="1709738" cy="171022"/>
          </a:xfrm>
          <a:prstGeom prst="rect">
            <a:avLst/>
          </a:prstGeom>
          <a:solidFill>
            <a:schemeClr val="tx1">
              <a:alpha val="50000"/>
            </a:schemeClr>
          </a:solidFill>
        </p:spPr>
        <p:txBody>
          <a:bodyPr wrap="square" lIns="126000" tIns="0" rIns="126000" bIns="0" rtlCol="0" anchor="ctr">
            <a:noAutofit/>
          </a:bodyPr>
          <a:lstStyle/>
          <a:p>
            <a:r>
              <a:rPr lang="nb-NO" sz="700" dirty="0">
                <a:solidFill>
                  <a:schemeClr val="bg1"/>
                </a:solidFill>
              </a:rPr>
              <a:t>Foto: Kim Abel, </a:t>
            </a:r>
            <a:r>
              <a:rPr lang="nb-NO" sz="700" dirty="0">
                <a:solidFill>
                  <a:schemeClr val="bg1"/>
                </a:solidFill>
                <a:hlinkClick r:id="rId4">
                  <a:extLst>
                    <a:ext uri="{A12FA001-AC4F-418D-AE19-62706E023703}">
                      <ahyp:hlinkClr xmlns:ahyp="http://schemas.microsoft.com/office/drawing/2018/hyperlinkcolor" val="tx"/>
                    </a:ext>
                  </a:extLst>
                </a:hlinkClick>
              </a:rPr>
              <a:t>naturarkivet.no</a:t>
            </a:r>
            <a:endParaRPr lang="nb-NO" sz="700" dirty="0">
              <a:solidFill>
                <a:schemeClr val="bg1"/>
              </a:solidFill>
            </a:endParaRPr>
          </a:p>
        </p:txBody>
      </p:sp>
      <p:sp>
        <p:nvSpPr>
          <p:cNvPr id="9" name="Title 1">
            <a:extLst>
              <a:ext uri="{FF2B5EF4-FFF2-40B4-BE49-F238E27FC236}">
                <a16:creationId xmlns:a16="http://schemas.microsoft.com/office/drawing/2014/main" id="{FA1EBF2C-7B92-4634-BF5D-4A11E850921D}"/>
              </a:ext>
            </a:extLst>
          </p:cNvPr>
          <p:cNvSpPr>
            <a:spLocks noGrp="1"/>
          </p:cNvSpPr>
          <p:nvPr>
            <p:ph type="ctrTitle"/>
          </p:nvPr>
        </p:nvSpPr>
        <p:spPr>
          <a:xfrm>
            <a:off x="6947848" y="3573783"/>
            <a:ext cx="4413786" cy="1415772"/>
          </a:xfrm>
        </p:spPr>
        <p:txBody>
          <a:bodyPr anchor="t" anchorCtr="0">
            <a:noAutofit/>
          </a:bodyPr>
          <a:lstStyle>
            <a:lvl1pPr algn="r">
              <a:defRPr sz="4600">
                <a:solidFill>
                  <a:schemeClr val="accent1"/>
                </a:solidFill>
              </a:defRPr>
            </a:lvl1pPr>
          </a:lstStyle>
          <a:p>
            <a:r>
              <a:rPr lang="nb-NO"/>
              <a:t>Klikk for å redigere tittelstil</a:t>
            </a:r>
            <a:endParaRPr lang="en-US" dirty="0"/>
          </a:p>
        </p:txBody>
      </p:sp>
      <p:sp>
        <p:nvSpPr>
          <p:cNvPr id="12" name="Subtitle 2">
            <a:extLst>
              <a:ext uri="{FF2B5EF4-FFF2-40B4-BE49-F238E27FC236}">
                <a16:creationId xmlns:a16="http://schemas.microsoft.com/office/drawing/2014/main" id="{D7F6C5B0-7E93-47CA-A675-B3FE2B5F1CF5}"/>
              </a:ext>
            </a:extLst>
          </p:cNvPr>
          <p:cNvSpPr>
            <a:spLocks noGrp="1"/>
          </p:cNvSpPr>
          <p:nvPr>
            <p:ph type="subTitle" idx="1"/>
          </p:nvPr>
        </p:nvSpPr>
        <p:spPr>
          <a:xfrm>
            <a:off x="6947848" y="3054970"/>
            <a:ext cx="4413786" cy="369268"/>
          </a:xfrm>
        </p:spPr>
        <p:txBody>
          <a:bodyPr anchor="b" anchorCtr="0">
            <a:noAutofit/>
          </a:bodyPr>
          <a:lstStyle>
            <a:lvl1pPr marL="0" indent="0" algn="r">
              <a:buNone/>
              <a:defRPr sz="2350">
                <a:solidFill>
                  <a:schemeClr val="tx2"/>
                </a:solidFill>
              </a:defRPr>
            </a:lvl1pPr>
            <a:lvl2pPr marL="457109" indent="0" algn="ctr">
              <a:buNone/>
              <a:defRPr sz="2000"/>
            </a:lvl2pPr>
            <a:lvl3pPr marL="914217" indent="0" algn="ctr">
              <a:buNone/>
              <a:defRPr sz="1800"/>
            </a:lvl3pPr>
            <a:lvl4pPr marL="1371326" indent="0" algn="ctr">
              <a:buNone/>
              <a:defRPr sz="1600"/>
            </a:lvl4pPr>
            <a:lvl5pPr marL="1828434" indent="0" algn="ctr">
              <a:buNone/>
              <a:defRPr sz="1600"/>
            </a:lvl5pPr>
            <a:lvl6pPr marL="2285543" indent="0" algn="ctr">
              <a:buNone/>
              <a:defRPr sz="1600"/>
            </a:lvl6pPr>
            <a:lvl7pPr marL="2742652" indent="0" algn="ctr">
              <a:buNone/>
              <a:defRPr sz="1600"/>
            </a:lvl7pPr>
            <a:lvl8pPr marL="3199760" indent="0" algn="ctr">
              <a:buNone/>
              <a:defRPr sz="1600"/>
            </a:lvl8pPr>
            <a:lvl9pPr marL="3656869" indent="0" algn="ctr">
              <a:buNone/>
              <a:defRPr sz="1600"/>
            </a:lvl9pPr>
          </a:lstStyle>
          <a:p>
            <a:r>
              <a:rPr lang="nb-NO"/>
              <a:t>Klikk for å redigere undertittelstil i malen</a:t>
            </a:r>
            <a:endParaRPr lang="en-US" dirty="0"/>
          </a:p>
        </p:txBody>
      </p:sp>
      <p:sp>
        <p:nvSpPr>
          <p:cNvPr id="14" name="Plassholder for tekst 17">
            <a:extLst>
              <a:ext uri="{FF2B5EF4-FFF2-40B4-BE49-F238E27FC236}">
                <a16:creationId xmlns:a16="http://schemas.microsoft.com/office/drawing/2014/main" id="{3CD87BC9-4E73-4C31-89A5-F508C80062DD}"/>
              </a:ext>
            </a:extLst>
          </p:cNvPr>
          <p:cNvSpPr>
            <a:spLocks noGrp="1"/>
          </p:cNvSpPr>
          <p:nvPr>
            <p:ph type="body" sz="quarter" idx="16" hasCustomPrompt="1"/>
          </p:nvPr>
        </p:nvSpPr>
        <p:spPr>
          <a:xfrm>
            <a:off x="6947849" y="5715860"/>
            <a:ext cx="4413786" cy="276999"/>
          </a:xfrm>
        </p:spPr>
        <p:txBody>
          <a:bodyPr>
            <a:noAutofit/>
          </a:bodyPr>
          <a:lstStyle>
            <a:lvl1pPr marL="0" indent="0" algn="r">
              <a:buNone/>
              <a:defRPr sz="1800"/>
            </a:lvl1pPr>
          </a:lstStyle>
          <a:p>
            <a:pPr lvl="0"/>
            <a:r>
              <a:rPr lang="nb-NO" dirty="0"/>
              <a:t>Navn </a:t>
            </a:r>
            <a:r>
              <a:rPr lang="nb-NO" dirty="0" err="1"/>
              <a:t>Navnesen</a:t>
            </a:r>
            <a:endParaRPr lang="nb-NO" dirty="0"/>
          </a:p>
        </p:txBody>
      </p:sp>
      <p:sp>
        <p:nvSpPr>
          <p:cNvPr id="15" name="Plassholder for tekst 17">
            <a:extLst>
              <a:ext uri="{FF2B5EF4-FFF2-40B4-BE49-F238E27FC236}">
                <a16:creationId xmlns:a16="http://schemas.microsoft.com/office/drawing/2014/main" id="{6CA4AA5B-9D00-41A3-B6B7-0E0DD168B844}"/>
              </a:ext>
            </a:extLst>
          </p:cNvPr>
          <p:cNvSpPr>
            <a:spLocks noGrp="1"/>
          </p:cNvSpPr>
          <p:nvPr>
            <p:ph type="body" sz="quarter" idx="11" hasCustomPrompt="1"/>
          </p:nvPr>
        </p:nvSpPr>
        <p:spPr>
          <a:xfrm>
            <a:off x="6947849" y="6041874"/>
            <a:ext cx="4413786" cy="276999"/>
          </a:xfrm>
        </p:spPr>
        <p:txBody>
          <a:bodyPr>
            <a:noAutofit/>
          </a:bodyPr>
          <a:lstStyle>
            <a:lvl1pPr marL="0" indent="0" algn="r">
              <a:buNone/>
              <a:defRPr sz="1800"/>
            </a:lvl1pPr>
          </a:lstStyle>
          <a:p>
            <a:pPr lvl="0"/>
            <a:r>
              <a:rPr lang="nb-NO" dirty="0"/>
              <a:t>Tittel / stilling</a:t>
            </a:r>
          </a:p>
        </p:txBody>
      </p:sp>
    </p:spTree>
    <p:extLst>
      <p:ext uri="{BB962C8B-B14F-4D97-AF65-F5344CB8AC3E}">
        <p14:creationId xmlns:p14="http://schemas.microsoft.com/office/powerpoint/2010/main" val="37072930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Bilde 11">
            <a:extLst>
              <a:ext uri="{FF2B5EF4-FFF2-40B4-BE49-F238E27FC236}">
                <a16:creationId xmlns:a16="http://schemas.microsoft.com/office/drawing/2014/main" id="{BFE55D14-FD33-4210-A182-039EC8403096}"/>
              </a:ext>
            </a:extLst>
          </p:cNvPr>
          <p:cNvPicPr>
            <a:picLocks noChangeAspect="1"/>
          </p:cNvPicPr>
          <p:nvPr userDrawn="1"/>
        </p:nvPicPr>
        <p:blipFill>
          <a:blip r:embed="rId27"/>
          <a:stretch>
            <a:fillRect/>
          </a:stretch>
        </p:blipFill>
        <p:spPr>
          <a:xfrm>
            <a:off x="367317" y="6216177"/>
            <a:ext cx="11449790" cy="397250"/>
          </a:xfrm>
          <a:prstGeom prst="rect">
            <a:avLst/>
          </a:prstGeom>
        </p:spPr>
      </p:pic>
      <p:pic>
        <p:nvPicPr>
          <p:cNvPr id="17" name="Bilde 16">
            <a:extLst>
              <a:ext uri="{FF2B5EF4-FFF2-40B4-BE49-F238E27FC236}">
                <a16:creationId xmlns:a16="http://schemas.microsoft.com/office/drawing/2014/main" id="{1BE53846-E1DA-49F9-AB4E-14DE055269AE}"/>
              </a:ext>
            </a:extLst>
          </p:cNvPr>
          <p:cNvPicPr>
            <a:picLocks noChangeAspect="1"/>
          </p:cNvPicPr>
          <p:nvPr userDrawn="1"/>
        </p:nvPicPr>
        <p:blipFill>
          <a:blip r:embed="rId28"/>
          <a:stretch>
            <a:fillRect/>
          </a:stretch>
        </p:blipFill>
        <p:spPr>
          <a:xfrm>
            <a:off x="11235599" y="417653"/>
            <a:ext cx="540105" cy="547249"/>
          </a:xfrm>
          <a:prstGeom prst="rect">
            <a:avLst/>
          </a:prstGeom>
        </p:spPr>
      </p:pic>
      <p:sp>
        <p:nvSpPr>
          <p:cNvPr id="2" name="Title Placeholder 1"/>
          <p:cNvSpPr>
            <a:spLocks noGrp="1"/>
          </p:cNvSpPr>
          <p:nvPr>
            <p:ph type="title"/>
          </p:nvPr>
        </p:nvSpPr>
        <p:spPr>
          <a:xfrm>
            <a:off x="1638526" y="1203491"/>
            <a:ext cx="9294577" cy="1126462"/>
          </a:xfrm>
          <a:prstGeom prst="rect">
            <a:avLst/>
          </a:prstGeom>
        </p:spPr>
        <p:txBody>
          <a:bodyPr vert="horz" lIns="0" tIns="0" rIns="0" bIns="0" rtlCol="0" anchor="t" anchorCtr="0">
            <a:noAutofit/>
          </a:bodyPr>
          <a:lstStyle/>
          <a:p>
            <a:r>
              <a:rPr lang="nb-NO" dirty="0"/>
              <a:t>Klikk for å redigere tittelstil</a:t>
            </a:r>
            <a:endParaRPr lang="en-US" dirty="0"/>
          </a:p>
        </p:txBody>
      </p:sp>
      <p:sp>
        <p:nvSpPr>
          <p:cNvPr id="3" name="Text Placeholder 2"/>
          <p:cNvSpPr>
            <a:spLocks noGrp="1"/>
          </p:cNvSpPr>
          <p:nvPr>
            <p:ph type="body" idx="1"/>
          </p:nvPr>
        </p:nvSpPr>
        <p:spPr>
          <a:xfrm>
            <a:off x="1638526" y="2897544"/>
            <a:ext cx="9294577" cy="3084151"/>
          </a:xfrm>
          <a:prstGeom prst="rect">
            <a:avLst/>
          </a:prstGeom>
        </p:spPr>
        <p:txBody>
          <a:bodyPr vert="horz" lIns="0" tIns="0" rIns="0" bIns="0" rtlCol="0" anchor="t" anchorCtr="0">
            <a:noAutofit/>
          </a:bodyPr>
          <a:lstStyle/>
          <a:p>
            <a:pPr lvl="0"/>
            <a:r>
              <a:rPr lang="nb-NO" dirty="0"/>
              <a:t>Rediger tekststiler i malen</a:t>
            </a:r>
          </a:p>
          <a:p>
            <a:pPr lvl="1"/>
            <a:r>
              <a:rPr lang="nb-NO" dirty="0"/>
              <a:t>Andre nivå</a:t>
            </a:r>
          </a:p>
          <a:p>
            <a:pPr lvl="2"/>
            <a:r>
              <a:rPr lang="nb-NO" dirty="0"/>
              <a:t>Tredje nivå</a:t>
            </a:r>
          </a:p>
          <a:p>
            <a:pPr lvl="3"/>
            <a:r>
              <a:rPr lang="nb-NO" dirty="0"/>
              <a:t>Fjerde nivå</a:t>
            </a:r>
          </a:p>
          <a:p>
            <a:pPr lvl="4"/>
            <a:r>
              <a:rPr lang="nb-NO" dirty="0"/>
              <a:t>Femte nivå</a:t>
            </a:r>
            <a:endParaRPr lang="en-US" dirty="0"/>
          </a:p>
        </p:txBody>
      </p:sp>
      <p:sp>
        <p:nvSpPr>
          <p:cNvPr id="4" name="Date Placeholder 3"/>
          <p:cNvSpPr>
            <a:spLocks noGrp="1"/>
          </p:cNvSpPr>
          <p:nvPr>
            <p:ph type="dt" sz="half" idx="2"/>
          </p:nvPr>
        </p:nvSpPr>
        <p:spPr>
          <a:xfrm>
            <a:off x="369119" y="6382595"/>
            <a:ext cx="1017267" cy="230833"/>
          </a:xfrm>
          <a:prstGeom prst="rect">
            <a:avLst/>
          </a:prstGeom>
        </p:spPr>
        <p:txBody>
          <a:bodyPr vert="horz" wrap="square" lIns="0" tIns="0" rIns="0" bIns="0" rtlCol="0" anchor="t" anchorCtr="0">
            <a:noAutofit/>
          </a:bodyPr>
          <a:lstStyle>
            <a:lvl1pPr algn="l">
              <a:lnSpc>
                <a:spcPct val="100000"/>
              </a:lnSpc>
              <a:spcBef>
                <a:spcPts val="0"/>
              </a:spcBef>
              <a:defRPr sz="1500" spc="40" baseline="0">
                <a:solidFill>
                  <a:schemeClr val="accent1"/>
                </a:solidFill>
                <a:latin typeface="+mj-lt"/>
              </a:defRPr>
            </a:lvl1pPr>
          </a:lstStyle>
          <a:p>
            <a:fld id="{CB021800-176C-40DF-9730-6B8AC338DCF9}" type="datetime1">
              <a:rPr lang="nb-NO" smtClean="0"/>
              <a:t>12.05.2021</a:t>
            </a:fld>
            <a:endParaRPr lang="nb-NO" dirty="0"/>
          </a:p>
        </p:txBody>
      </p:sp>
      <p:sp>
        <p:nvSpPr>
          <p:cNvPr id="5" name="Footer Placeholder 4"/>
          <p:cNvSpPr>
            <a:spLocks noGrp="1"/>
          </p:cNvSpPr>
          <p:nvPr>
            <p:ph type="ftr" sz="quarter" idx="3"/>
          </p:nvPr>
        </p:nvSpPr>
        <p:spPr>
          <a:xfrm>
            <a:off x="2090466" y="6382595"/>
            <a:ext cx="4545142" cy="230833"/>
          </a:xfrm>
          <a:prstGeom prst="rect">
            <a:avLst/>
          </a:prstGeom>
        </p:spPr>
        <p:txBody>
          <a:bodyPr vert="horz" lIns="0" tIns="0" rIns="0" bIns="0" rtlCol="0" anchor="t" anchorCtr="0">
            <a:noAutofit/>
          </a:bodyPr>
          <a:lstStyle>
            <a:lvl1pPr algn="l">
              <a:lnSpc>
                <a:spcPct val="100000"/>
              </a:lnSpc>
              <a:spcBef>
                <a:spcPts val="0"/>
              </a:spcBef>
              <a:defRPr sz="1500" spc="40" baseline="0">
                <a:solidFill>
                  <a:schemeClr val="accent1"/>
                </a:solidFill>
                <a:latin typeface="+mj-lt"/>
              </a:defRPr>
            </a:lvl1pPr>
          </a:lstStyle>
          <a:p>
            <a:endParaRPr lang="nb-NO" dirty="0"/>
          </a:p>
        </p:txBody>
      </p:sp>
      <p:sp>
        <p:nvSpPr>
          <p:cNvPr id="6" name="Slide Number Placeholder 5"/>
          <p:cNvSpPr>
            <a:spLocks noGrp="1"/>
          </p:cNvSpPr>
          <p:nvPr>
            <p:ph type="sldNum" sz="quarter" idx="4"/>
          </p:nvPr>
        </p:nvSpPr>
        <p:spPr>
          <a:xfrm>
            <a:off x="8934728" y="6382595"/>
            <a:ext cx="583706" cy="230833"/>
          </a:xfrm>
          <a:prstGeom prst="rect">
            <a:avLst/>
          </a:prstGeom>
        </p:spPr>
        <p:txBody>
          <a:bodyPr vert="horz" wrap="square" lIns="0" tIns="0" rIns="0" bIns="0" rtlCol="0" anchor="t" anchorCtr="0">
            <a:noAutofit/>
          </a:bodyPr>
          <a:lstStyle>
            <a:lvl1pPr algn="r">
              <a:lnSpc>
                <a:spcPct val="100000"/>
              </a:lnSpc>
              <a:spcBef>
                <a:spcPts val="0"/>
              </a:spcBef>
              <a:defRPr sz="1500" spc="40" baseline="0">
                <a:solidFill>
                  <a:schemeClr val="accent1"/>
                </a:solidFill>
                <a:latin typeface="+mj-lt"/>
              </a:defRPr>
            </a:lvl1pPr>
          </a:lstStyle>
          <a:p>
            <a:fld id="{6EE66BF0-08DA-48A3-94C3-7F6DF7B061C6}" type="slidenum">
              <a:rPr lang="nb-NO" smtClean="0"/>
              <a:pPr/>
              <a:t>‹#›</a:t>
            </a:fld>
            <a:endParaRPr lang="nb-NO" dirty="0"/>
          </a:p>
        </p:txBody>
      </p:sp>
    </p:spTree>
    <p:extLst>
      <p:ext uri="{BB962C8B-B14F-4D97-AF65-F5344CB8AC3E}">
        <p14:creationId xmlns:p14="http://schemas.microsoft.com/office/powerpoint/2010/main" val="1598226749"/>
      </p:ext>
    </p:extLst>
  </p:cSld>
  <p:clrMap bg1="lt1" tx1="dk1" bg2="lt2" tx2="dk2" accent1="accent1" accent2="accent2" accent3="accent3" accent4="accent4" accent5="accent5" accent6="accent6" hlink="hlink" folHlink="folHlink"/>
  <p:sldLayoutIdLst>
    <p:sldLayoutId id="2147483661" r:id="rId1"/>
    <p:sldLayoutId id="2147483684" r:id="rId2"/>
    <p:sldLayoutId id="2147483685" r:id="rId3"/>
    <p:sldLayoutId id="2147483687" r:id="rId4"/>
    <p:sldLayoutId id="214748369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63" r:id="rId15"/>
    <p:sldLayoutId id="2147483681" r:id="rId16"/>
    <p:sldLayoutId id="2147483674" r:id="rId17"/>
    <p:sldLayoutId id="2147483675" r:id="rId18"/>
    <p:sldLayoutId id="2147483662" r:id="rId19"/>
    <p:sldLayoutId id="2147483664" r:id="rId20"/>
    <p:sldLayoutId id="2147483676" r:id="rId21"/>
    <p:sldLayoutId id="2147483683" r:id="rId22"/>
    <p:sldLayoutId id="2147483678" r:id="rId23"/>
    <p:sldLayoutId id="2147483679" r:id="rId24"/>
    <p:sldLayoutId id="2147483680" r:id="rId25"/>
  </p:sldLayoutIdLst>
  <p:hf hdr="0"/>
  <p:txStyles>
    <p:titleStyle>
      <a:lvl1pPr algn="l" defTabSz="914217" rtl="0" eaLnBrk="1" latinLnBrk="0" hangingPunct="1">
        <a:lnSpc>
          <a:spcPct val="100000"/>
        </a:lnSpc>
        <a:spcBef>
          <a:spcPts val="0"/>
        </a:spcBef>
        <a:buNone/>
        <a:defRPr sz="3660" b="1" kern="1200">
          <a:solidFill>
            <a:schemeClr val="accent1"/>
          </a:solidFill>
          <a:latin typeface="+mj-lt"/>
          <a:ea typeface="+mj-ea"/>
          <a:cs typeface="+mj-cs"/>
        </a:defRPr>
      </a:lvl1pPr>
    </p:titleStyle>
    <p:bodyStyle>
      <a:lvl1pPr marL="228555" indent="-228555" algn="l" defTabSz="914217" rtl="0" eaLnBrk="1" latinLnBrk="0" hangingPunct="1">
        <a:lnSpc>
          <a:spcPct val="110000"/>
        </a:lnSpc>
        <a:spcBef>
          <a:spcPts val="0"/>
        </a:spcBef>
        <a:buFont typeface="Arial" panose="020B0604020202020204" pitchFamily="34" charset="0"/>
        <a:buChar char="•"/>
        <a:defRPr sz="2000" kern="1200">
          <a:solidFill>
            <a:schemeClr val="tx2"/>
          </a:solidFill>
          <a:latin typeface="+mn-lt"/>
          <a:ea typeface="+mn-ea"/>
          <a:cs typeface="+mn-cs"/>
        </a:defRPr>
      </a:lvl1pPr>
      <a:lvl2pPr marL="685663" indent="-228555" algn="l" defTabSz="914217" rtl="0" eaLnBrk="1" latinLnBrk="0" hangingPunct="1">
        <a:lnSpc>
          <a:spcPct val="110000"/>
        </a:lnSpc>
        <a:spcBef>
          <a:spcPts val="0"/>
        </a:spcBef>
        <a:buFont typeface="Arial" panose="020B0604020202020204" pitchFamily="34" charset="0"/>
        <a:buChar char="•"/>
        <a:defRPr sz="2000" kern="1200">
          <a:solidFill>
            <a:schemeClr val="tx2"/>
          </a:solidFill>
          <a:latin typeface="+mn-lt"/>
          <a:ea typeface="+mn-ea"/>
          <a:cs typeface="+mn-cs"/>
        </a:defRPr>
      </a:lvl2pPr>
      <a:lvl3pPr marL="1142772" indent="-228555" algn="l" defTabSz="914217" rtl="0" eaLnBrk="1" latinLnBrk="0" hangingPunct="1">
        <a:lnSpc>
          <a:spcPct val="110000"/>
        </a:lnSpc>
        <a:spcBef>
          <a:spcPts val="0"/>
        </a:spcBef>
        <a:buFont typeface="Arial" panose="020B0604020202020204" pitchFamily="34" charset="0"/>
        <a:buChar char="•"/>
        <a:defRPr sz="2000" kern="1200">
          <a:solidFill>
            <a:schemeClr val="tx2"/>
          </a:solidFill>
          <a:latin typeface="+mn-lt"/>
          <a:ea typeface="+mn-ea"/>
          <a:cs typeface="+mn-cs"/>
        </a:defRPr>
      </a:lvl3pPr>
      <a:lvl4pPr marL="1599880" indent="-228555" algn="l" defTabSz="914217" rtl="0" eaLnBrk="1" latinLnBrk="0" hangingPunct="1">
        <a:lnSpc>
          <a:spcPct val="110000"/>
        </a:lnSpc>
        <a:spcBef>
          <a:spcPts val="0"/>
        </a:spcBef>
        <a:buFont typeface="Arial" panose="020B0604020202020204" pitchFamily="34" charset="0"/>
        <a:buChar char="•"/>
        <a:defRPr sz="2000" kern="1200">
          <a:solidFill>
            <a:schemeClr val="tx2"/>
          </a:solidFill>
          <a:latin typeface="+mn-lt"/>
          <a:ea typeface="+mn-ea"/>
          <a:cs typeface="+mn-cs"/>
        </a:defRPr>
      </a:lvl4pPr>
      <a:lvl5pPr marL="2056989" indent="-228555" algn="l" defTabSz="914217" rtl="0" eaLnBrk="1" latinLnBrk="0" hangingPunct="1">
        <a:lnSpc>
          <a:spcPct val="110000"/>
        </a:lnSpc>
        <a:spcBef>
          <a:spcPts val="0"/>
        </a:spcBef>
        <a:buFont typeface="Arial" panose="020B0604020202020204" pitchFamily="34" charset="0"/>
        <a:buChar char="•"/>
        <a:defRPr sz="2000" kern="1200">
          <a:solidFill>
            <a:schemeClr val="tx2"/>
          </a:solidFill>
          <a:latin typeface="+mn-lt"/>
          <a:ea typeface="+mn-ea"/>
          <a:cs typeface="+mn-cs"/>
        </a:defRPr>
      </a:lvl5pPr>
      <a:lvl6pPr marL="2514097"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6"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4"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3"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2"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9" algn="l" defTabSz="91421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40B3F8E-E07F-410B-B0D3-02158EA2C1D7}"/>
              </a:ext>
            </a:extLst>
          </p:cNvPr>
          <p:cNvSpPr>
            <a:spLocks noGrp="1"/>
          </p:cNvSpPr>
          <p:nvPr>
            <p:ph type="ctrTitle"/>
          </p:nvPr>
        </p:nvSpPr>
        <p:spPr/>
        <p:txBody>
          <a:bodyPr/>
          <a:lstStyle/>
          <a:p>
            <a:r>
              <a:rPr lang="nb-NO" dirty="0"/>
              <a:t>Klagesaker om snøskuterkjøring for funksjonshemmede</a:t>
            </a:r>
          </a:p>
        </p:txBody>
      </p:sp>
      <p:sp>
        <p:nvSpPr>
          <p:cNvPr id="3" name="Undertittel 2">
            <a:extLst>
              <a:ext uri="{FF2B5EF4-FFF2-40B4-BE49-F238E27FC236}">
                <a16:creationId xmlns:a16="http://schemas.microsoft.com/office/drawing/2014/main" id="{BF0813CD-D687-47EE-984C-0D74ED5150D9}"/>
              </a:ext>
            </a:extLst>
          </p:cNvPr>
          <p:cNvSpPr>
            <a:spLocks noGrp="1"/>
          </p:cNvSpPr>
          <p:nvPr>
            <p:ph type="subTitle" idx="1"/>
          </p:nvPr>
        </p:nvSpPr>
        <p:spPr>
          <a:xfrm>
            <a:off x="2127182" y="3554104"/>
            <a:ext cx="8827509" cy="777263"/>
          </a:xfrm>
        </p:spPr>
        <p:txBody>
          <a:bodyPr/>
          <a:lstStyle/>
          <a:p>
            <a:r>
              <a:rPr lang="nb-NO" dirty="0"/>
              <a:t>Forskrift for bruk av motorkjøretøyer i utmark og på islagte vassdrag § 5 bokstav b</a:t>
            </a:r>
          </a:p>
        </p:txBody>
      </p:sp>
      <p:sp>
        <p:nvSpPr>
          <p:cNvPr id="4" name="Plassholder for tekst 3">
            <a:extLst>
              <a:ext uri="{FF2B5EF4-FFF2-40B4-BE49-F238E27FC236}">
                <a16:creationId xmlns:a16="http://schemas.microsoft.com/office/drawing/2014/main" id="{117D6E8E-C6CD-4EBF-916E-8013FE54E7FD}"/>
              </a:ext>
            </a:extLst>
          </p:cNvPr>
          <p:cNvSpPr>
            <a:spLocks noGrp="1"/>
          </p:cNvSpPr>
          <p:nvPr>
            <p:ph type="body" sz="quarter" idx="10"/>
          </p:nvPr>
        </p:nvSpPr>
        <p:spPr/>
        <p:txBody>
          <a:bodyPr/>
          <a:lstStyle/>
          <a:p>
            <a:r>
              <a:rPr lang="nb-NO" dirty="0"/>
              <a:t>Pål Foss Digre</a:t>
            </a:r>
          </a:p>
        </p:txBody>
      </p:sp>
      <p:sp>
        <p:nvSpPr>
          <p:cNvPr id="5" name="Plassholder for tekst 4">
            <a:extLst>
              <a:ext uri="{FF2B5EF4-FFF2-40B4-BE49-F238E27FC236}">
                <a16:creationId xmlns:a16="http://schemas.microsoft.com/office/drawing/2014/main" id="{3D447F1A-B625-4438-8730-71E7644E95E9}"/>
              </a:ext>
            </a:extLst>
          </p:cNvPr>
          <p:cNvSpPr>
            <a:spLocks noGrp="1"/>
          </p:cNvSpPr>
          <p:nvPr>
            <p:ph type="body" sz="quarter" idx="11"/>
          </p:nvPr>
        </p:nvSpPr>
        <p:spPr/>
        <p:txBody>
          <a:bodyPr/>
          <a:lstStyle/>
          <a:p>
            <a:r>
              <a:rPr lang="nb-NO" dirty="0"/>
              <a:t>Miljødirektoratet</a:t>
            </a:r>
          </a:p>
        </p:txBody>
      </p:sp>
    </p:spTree>
    <p:extLst>
      <p:ext uri="{BB962C8B-B14F-4D97-AF65-F5344CB8AC3E}">
        <p14:creationId xmlns:p14="http://schemas.microsoft.com/office/powerpoint/2010/main" val="33388205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1B54BE9-9B1A-4609-941A-AC26EC00B5B1}"/>
              </a:ext>
            </a:extLst>
          </p:cNvPr>
          <p:cNvSpPr>
            <a:spLocks noGrp="1"/>
          </p:cNvSpPr>
          <p:nvPr>
            <p:ph type="title"/>
          </p:nvPr>
        </p:nvSpPr>
        <p:spPr/>
        <p:txBody>
          <a:bodyPr/>
          <a:lstStyle/>
          <a:p>
            <a:r>
              <a:rPr lang="nb-NO" dirty="0"/>
              <a:t>Tolkning - resultat</a:t>
            </a:r>
          </a:p>
        </p:txBody>
      </p:sp>
      <p:sp>
        <p:nvSpPr>
          <p:cNvPr id="3" name="Plassholder for innhold 2">
            <a:extLst>
              <a:ext uri="{FF2B5EF4-FFF2-40B4-BE49-F238E27FC236}">
                <a16:creationId xmlns:a16="http://schemas.microsoft.com/office/drawing/2014/main" id="{AA3794FA-B53D-4584-AE8D-4C530BA4ACE2}"/>
              </a:ext>
            </a:extLst>
          </p:cNvPr>
          <p:cNvSpPr>
            <a:spLocks noGrp="1"/>
          </p:cNvSpPr>
          <p:nvPr>
            <p:ph idx="1"/>
          </p:nvPr>
        </p:nvSpPr>
        <p:spPr/>
        <p:txBody>
          <a:bodyPr/>
          <a:lstStyle/>
          <a:p>
            <a:r>
              <a:rPr lang="nb-NO" sz="2400" dirty="0"/>
              <a:t>Bestemmelsen dekker mange ulike situasjoner </a:t>
            </a:r>
          </a:p>
          <a:p>
            <a:pPr lvl="1"/>
            <a:r>
              <a:rPr lang="nb-NO" sz="2400" dirty="0"/>
              <a:t>vanskelig å gi generelt svar hva «funksjonshemmet» </a:t>
            </a:r>
          </a:p>
          <a:p>
            <a:pPr lvl="1"/>
            <a:r>
              <a:rPr lang="nb-NO" sz="2400" dirty="0"/>
              <a:t>må avgjøres konkret i hver enkelt sak</a:t>
            </a:r>
          </a:p>
          <a:p>
            <a:r>
              <a:rPr lang="nb-NO" sz="2400" dirty="0"/>
              <a:t>Vurderingstema:</a:t>
            </a:r>
          </a:p>
          <a:p>
            <a:pPr lvl="1"/>
            <a:r>
              <a:rPr lang="nb-NO" sz="2400" dirty="0"/>
              <a:t>Hvor mye avviker bevegelsesevnen seg fra bevegelsesevnen til en «frisk» person? («Reelt behov»)</a:t>
            </a:r>
          </a:p>
          <a:p>
            <a:pPr lvl="1"/>
            <a:r>
              <a:rPr lang="nb-NO" sz="2400" dirty="0"/>
              <a:t>Hva er konsekvensen hvis alle med samme problem får kjøre?</a:t>
            </a:r>
          </a:p>
          <a:p>
            <a:endParaRPr lang="nb-NO" sz="2400" dirty="0"/>
          </a:p>
        </p:txBody>
      </p:sp>
      <p:sp>
        <p:nvSpPr>
          <p:cNvPr id="4" name="Plassholder for dato 3">
            <a:extLst>
              <a:ext uri="{FF2B5EF4-FFF2-40B4-BE49-F238E27FC236}">
                <a16:creationId xmlns:a16="http://schemas.microsoft.com/office/drawing/2014/main" id="{1BAE9957-73DF-4D11-99B4-7FF49128C89B}"/>
              </a:ext>
            </a:extLst>
          </p:cNvPr>
          <p:cNvSpPr>
            <a:spLocks noGrp="1"/>
          </p:cNvSpPr>
          <p:nvPr>
            <p:ph type="dt" sz="half" idx="10"/>
          </p:nvPr>
        </p:nvSpPr>
        <p:spPr/>
        <p:txBody>
          <a:bodyPr/>
          <a:lstStyle/>
          <a:p>
            <a:fld id="{33AD4761-ED3D-4DDA-B889-524D9DFC8C88}" type="datetime1">
              <a:rPr lang="nb-NO" smtClean="0"/>
              <a:t>12.05.2021</a:t>
            </a:fld>
            <a:endParaRPr lang="nb-NO" dirty="0"/>
          </a:p>
        </p:txBody>
      </p:sp>
      <p:sp>
        <p:nvSpPr>
          <p:cNvPr id="5" name="Plassholder for bunntekst 4">
            <a:extLst>
              <a:ext uri="{FF2B5EF4-FFF2-40B4-BE49-F238E27FC236}">
                <a16:creationId xmlns:a16="http://schemas.microsoft.com/office/drawing/2014/main" id="{803FCE15-6B6F-40F8-8BEA-5124D5DE4DCD}"/>
              </a:ext>
            </a:extLst>
          </p:cNvPr>
          <p:cNvSpPr>
            <a:spLocks noGrp="1"/>
          </p:cNvSpPr>
          <p:nvPr>
            <p:ph type="ftr" sz="quarter" idx="11"/>
          </p:nvPr>
        </p:nvSpPr>
        <p:spPr/>
        <p:txBody>
          <a:bodyPr/>
          <a:lstStyle/>
          <a:p>
            <a:endParaRPr lang="nb-NO" dirty="0"/>
          </a:p>
        </p:txBody>
      </p:sp>
      <p:sp>
        <p:nvSpPr>
          <p:cNvPr id="6" name="Plassholder for lysbildenummer 5">
            <a:extLst>
              <a:ext uri="{FF2B5EF4-FFF2-40B4-BE49-F238E27FC236}">
                <a16:creationId xmlns:a16="http://schemas.microsoft.com/office/drawing/2014/main" id="{BA5FF9FF-E52B-4F06-AA41-B5F7D69A2E5E}"/>
              </a:ext>
            </a:extLst>
          </p:cNvPr>
          <p:cNvSpPr>
            <a:spLocks noGrp="1"/>
          </p:cNvSpPr>
          <p:nvPr>
            <p:ph type="sldNum" sz="quarter" idx="12"/>
          </p:nvPr>
        </p:nvSpPr>
        <p:spPr/>
        <p:txBody>
          <a:bodyPr/>
          <a:lstStyle/>
          <a:p>
            <a:fld id="{6EE66BF0-08DA-48A3-94C3-7F6DF7B061C6}" type="slidenum">
              <a:rPr lang="nb-NO" smtClean="0"/>
              <a:pPr/>
              <a:t>10</a:t>
            </a:fld>
            <a:endParaRPr lang="nb-NO" dirty="0"/>
          </a:p>
        </p:txBody>
      </p:sp>
    </p:spTree>
    <p:extLst>
      <p:ext uri="{BB962C8B-B14F-4D97-AF65-F5344CB8AC3E}">
        <p14:creationId xmlns:p14="http://schemas.microsoft.com/office/powerpoint/2010/main" val="20575997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A663B5F-7C7C-4A25-BB5D-D4651CC4F8F6}"/>
              </a:ext>
            </a:extLst>
          </p:cNvPr>
          <p:cNvSpPr>
            <a:spLocks noGrp="1"/>
          </p:cNvSpPr>
          <p:nvPr>
            <p:ph type="title"/>
          </p:nvPr>
        </p:nvSpPr>
        <p:spPr/>
        <p:txBody>
          <a:bodyPr/>
          <a:lstStyle/>
          <a:p>
            <a:r>
              <a:rPr lang="nb-NO" dirty="0"/>
              <a:t>Bevisvurdering</a:t>
            </a:r>
          </a:p>
        </p:txBody>
      </p:sp>
      <p:sp>
        <p:nvSpPr>
          <p:cNvPr id="3" name="Plassholder for innhold 2">
            <a:extLst>
              <a:ext uri="{FF2B5EF4-FFF2-40B4-BE49-F238E27FC236}">
                <a16:creationId xmlns:a16="http://schemas.microsoft.com/office/drawing/2014/main" id="{8F624CE9-CACB-41DA-BF94-A91F4C2E3F8E}"/>
              </a:ext>
            </a:extLst>
          </p:cNvPr>
          <p:cNvSpPr>
            <a:spLocks noGrp="1"/>
          </p:cNvSpPr>
          <p:nvPr>
            <p:ph idx="1"/>
          </p:nvPr>
        </p:nvSpPr>
        <p:spPr/>
        <p:txBody>
          <a:bodyPr/>
          <a:lstStyle/>
          <a:p>
            <a:r>
              <a:rPr lang="nb-NO" dirty="0"/>
              <a:t>Basert på legeerklæringa</a:t>
            </a:r>
          </a:p>
          <a:p>
            <a:pPr lvl="1"/>
            <a:r>
              <a:rPr lang="nb-NO" dirty="0"/>
              <a:t>Diagnose: epilepsi og «</a:t>
            </a:r>
            <a:r>
              <a:rPr lang="nb-NO" dirty="0" err="1"/>
              <a:t>sequele</a:t>
            </a:r>
            <a:r>
              <a:rPr lang="nb-NO" dirty="0"/>
              <a:t> etter op. prolaps i ryggen» (= vondt i ryggen etter prolapsoperasjon)</a:t>
            </a:r>
          </a:p>
          <a:p>
            <a:pPr lvl="1"/>
            <a:r>
              <a:rPr lang="nb-NO" dirty="0"/>
              <a:t>Nærmere beskrivelse av hvordan diagnosen påvirket mulighetene til å gå på ski</a:t>
            </a:r>
          </a:p>
          <a:p>
            <a:pPr lvl="2"/>
            <a:r>
              <a:rPr lang="nb-NO" dirty="0"/>
              <a:t>Legeerklæringene ikke helt klar om årsakssammenhengen eller nøyaktig hva som begrensa muligheten til skiturer</a:t>
            </a:r>
          </a:p>
          <a:p>
            <a:pPr lvl="1"/>
            <a:r>
              <a:rPr lang="nb-NO" dirty="0"/>
              <a:t>Begge kunne gå korte turer på ski</a:t>
            </a:r>
          </a:p>
        </p:txBody>
      </p:sp>
      <p:sp>
        <p:nvSpPr>
          <p:cNvPr id="4" name="Plassholder for dato 3">
            <a:extLst>
              <a:ext uri="{FF2B5EF4-FFF2-40B4-BE49-F238E27FC236}">
                <a16:creationId xmlns:a16="http://schemas.microsoft.com/office/drawing/2014/main" id="{9B85C708-EDB3-409F-A0AB-32809AAB6422}"/>
              </a:ext>
            </a:extLst>
          </p:cNvPr>
          <p:cNvSpPr>
            <a:spLocks noGrp="1"/>
          </p:cNvSpPr>
          <p:nvPr>
            <p:ph type="dt" sz="half" idx="10"/>
          </p:nvPr>
        </p:nvSpPr>
        <p:spPr/>
        <p:txBody>
          <a:bodyPr/>
          <a:lstStyle/>
          <a:p>
            <a:fld id="{33AD4761-ED3D-4DDA-B889-524D9DFC8C88}" type="datetime1">
              <a:rPr lang="nb-NO" smtClean="0"/>
              <a:t>12.05.2021</a:t>
            </a:fld>
            <a:endParaRPr lang="nb-NO" dirty="0"/>
          </a:p>
        </p:txBody>
      </p:sp>
      <p:sp>
        <p:nvSpPr>
          <p:cNvPr id="5" name="Plassholder for bunntekst 4">
            <a:extLst>
              <a:ext uri="{FF2B5EF4-FFF2-40B4-BE49-F238E27FC236}">
                <a16:creationId xmlns:a16="http://schemas.microsoft.com/office/drawing/2014/main" id="{92A14F8A-2A63-4F8B-AF1C-02F399E09871}"/>
              </a:ext>
            </a:extLst>
          </p:cNvPr>
          <p:cNvSpPr>
            <a:spLocks noGrp="1"/>
          </p:cNvSpPr>
          <p:nvPr>
            <p:ph type="ftr" sz="quarter" idx="11"/>
          </p:nvPr>
        </p:nvSpPr>
        <p:spPr/>
        <p:txBody>
          <a:bodyPr/>
          <a:lstStyle/>
          <a:p>
            <a:endParaRPr lang="nb-NO" dirty="0"/>
          </a:p>
        </p:txBody>
      </p:sp>
      <p:sp>
        <p:nvSpPr>
          <p:cNvPr id="6" name="Plassholder for lysbildenummer 5">
            <a:extLst>
              <a:ext uri="{FF2B5EF4-FFF2-40B4-BE49-F238E27FC236}">
                <a16:creationId xmlns:a16="http://schemas.microsoft.com/office/drawing/2014/main" id="{8B877502-6C9A-4160-B763-FD6388EBCE30}"/>
              </a:ext>
            </a:extLst>
          </p:cNvPr>
          <p:cNvSpPr>
            <a:spLocks noGrp="1"/>
          </p:cNvSpPr>
          <p:nvPr>
            <p:ph type="sldNum" sz="quarter" idx="12"/>
          </p:nvPr>
        </p:nvSpPr>
        <p:spPr/>
        <p:txBody>
          <a:bodyPr/>
          <a:lstStyle/>
          <a:p>
            <a:fld id="{6EE66BF0-08DA-48A3-94C3-7F6DF7B061C6}" type="slidenum">
              <a:rPr lang="nb-NO" smtClean="0"/>
              <a:pPr/>
              <a:t>11</a:t>
            </a:fld>
            <a:endParaRPr lang="nb-NO" dirty="0"/>
          </a:p>
        </p:txBody>
      </p:sp>
    </p:spTree>
    <p:extLst>
      <p:ext uri="{BB962C8B-B14F-4D97-AF65-F5344CB8AC3E}">
        <p14:creationId xmlns:p14="http://schemas.microsoft.com/office/powerpoint/2010/main" val="29157462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DCB496C-36FA-48FC-BEFD-BFD20224AD7A}"/>
              </a:ext>
            </a:extLst>
          </p:cNvPr>
          <p:cNvSpPr>
            <a:spLocks noGrp="1"/>
          </p:cNvSpPr>
          <p:nvPr>
            <p:ph type="title"/>
          </p:nvPr>
        </p:nvSpPr>
        <p:spPr/>
        <p:txBody>
          <a:bodyPr/>
          <a:lstStyle/>
          <a:p>
            <a:r>
              <a:rPr lang="nb-NO" dirty="0"/>
              <a:t>Det har ingen betydning at legen har brukt ordet «funksjonshemmet»</a:t>
            </a:r>
          </a:p>
        </p:txBody>
      </p:sp>
      <p:sp>
        <p:nvSpPr>
          <p:cNvPr id="3" name="Plassholder for innhold 2">
            <a:extLst>
              <a:ext uri="{FF2B5EF4-FFF2-40B4-BE49-F238E27FC236}">
                <a16:creationId xmlns:a16="http://schemas.microsoft.com/office/drawing/2014/main" id="{BE8AC888-AB62-4D3F-8680-E2E004AF0DD5}"/>
              </a:ext>
            </a:extLst>
          </p:cNvPr>
          <p:cNvSpPr>
            <a:spLocks noGrp="1"/>
          </p:cNvSpPr>
          <p:nvPr>
            <p:ph idx="1"/>
          </p:nvPr>
        </p:nvSpPr>
        <p:spPr/>
        <p:txBody>
          <a:bodyPr/>
          <a:lstStyle/>
          <a:p>
            <a:endParaRPr lang="nb-NO" dirty="0"/>
          </a:p>
        </p:txBody>
      </p:sp>
      <p:sp>
        <p:nvSpPr>
          <p:cNvPr id="4" name="Plassholder for dato 3">
            <a:extLst>
              <a:ext uri="{FF2B5EF4-FFF2-40B4-BE49-F238E27FC236}">
                <a16:creationId xmlns:a16="http://schemas.microsoft.com/office/drawing/2014/main" id="{5CC3D05B-44C8-43BF-B344-FBB988E847AB}"/>
              </a:ext>
            </a:extLst>
          </p:cNvPr>
          <p:cNvSpPr>
            <a:spLocks noGrp="1"/>
          </p:cNvSpPr>
          <p:nvPr>
            <p:ph type="dt" sz="half" idx="10"/>
          </p:nvPr>
        </p:nvSpPr>
        <p:spPr/>
        <p:txBody>
          <a:bodyPr/>
          <a:lstStyle/>
          <a:p>
            <a:fld id="{33AD4761-ED3D-4DDA-B889-524D9DFC8C88}" type="datetime1">
              <a:rPr lang="nb-NO" smtClean="0"/>
              <a:t>12.05.2021</a:t>
            </a:fld>
            <a:endParaRPr lang="nb-NO" dirty="0"/>
          </a:p>
        </p:txBody>
      </p:sp>
      <p:sp>
        <p:nvSpPr>
          <p:cNvPr id="5" name="Plassholder for bunntekst 4">
            <a:extLst>
              <a:ext uri="{FF2B5EF4-FFF2-40B4-BE49-F238E27FC236}">
                <a16:creationId xmlns:a16="http://schemas.microsoft.com/office/drawing/2014/main" id="{21D1303C-2044-41B7-AB00-BE09069C28BE}"/>
              </a:ext>
            </a:extLst>
          </p:cNvPr>
          <p:cNvSpPr>
            <a:spLocks noGrp="1"/>
          </p:cNvSpPr>
          <p:nvPr>
            <p:ph type="ftr" sz="quarter" idx="11"/>
          </p:nvPr>
        </p:nvSpPr>
        <p:spPr/>
        <p:txBody>
          <a:bodyPr/>
          <a:lstStyle/>
          <a:p>
            <a:endParaRPr lang="nb-NO" dirty="0"/>
          </a:p>
        </p:txBody>
      </p:sp>
      <p:sp>
        <p:nvSpPr>
          <p:cNvPr id="6" name="Plassholder for lysbildenummer 5">
            <a:extLst>
              <a:ext uri="{FF2B5EF4-FFF2-40B4-BE49-F238E27FC236}">
                <a16:creationId xmlns:a16="http://schemas.microsoft.com/office/drawing/2014/main" id="{2174BE9F-16F2-4D1F-B85B-AF390E145638}"/>
              </a:ext>
            </a:extLst>
          </p:cNvPr>
          <p:cNvSpPr>
            <a:spLocks noGrp="1"/>
          </p:cNvSpPr>
          <p:nvPr>
            <p:ph type="sldNum" sz="quarter" idx="12"/>
          </p:nvPr>
        </p:nvSpPr>
        <p:spPr/>
        <p:txBody>
          <a:bodyPr/>
          <a:lstStyle/>
          <a:p>
            <a:fld id="{6EE66BF0-08DA-48A3-94C3-7F6DF7B061C6}" type="slidenum">
              <a:rPr lang="nb-NO" smtClean="0"/>
              <a:pPr/>
              <a:t>12</a:t>
            </a:fld>
            <a:endParaRPr lang="nb-NO" dirty="0"/>
          </a:p>
        </p:txBody>
      </p:sp>
      <p:sp>
        <p:nvSpPr>
          <p:cNvPr id="7" name="Rektangel 6">
            <a:extLst>
              <a:ext uri="{FF2B5EF4-FFF2-40B4-BE49-F238E27FC236}">
                <a16:creationId xmlns:a16="http://schemas.microsoft.com/office/drawing/2014/main" id="{137AC8BB-62B9-4D68-85AE-06356FD7738E}"/>
              </a:ext>
            </a:extLst>
          </p:cNvPr>
          <p:cNvSpPr/>
          <p:nvPr/>
        </p:nvSpPr>
        <p:spPr>
          <a:xfrm>
            <a:off x="1905801" y="3207618"/>
            <a:ext cx="3195588" cy="1202026"/>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nb-NO" sz="1800" dirty="0"/>
              <a:t>Hva betyr «funksjonshemmet» i forskriften? </a:t>
            </a:r>
          </a:p>
          <a:p>
            <a:pPr algn="ctr"/>
            <a:r>
              <a:rPr lang="nb-NO" sz="1800" dirty="0">
                <a:solidFill>
                  <a:srgbClr val="FF0000"/>
                </a:solidFill>
              </a:rPr>
              <a:t>Legen har ikke vurdert dette</a:t>
            </a:r>
          </a:p>
        </p:txBody>
      </p:sp>
      <p:sp>
        <p:nvSpPr>
          <p:cNvPr id="8" name="Rektangel 7">
            <a:extLst>
              <a:ext uri="{FF2B5EF4-FFF2-40B4-BE49-F238E27FC236}">
                <a16:creationId xmlns:a16="http://schemas.microsoft.com/office/drawing/2014/main" id="{4CB4B059-6C95-4ED3-8EC0-2C9F768882E5}"/>
              </a:ext>
            </a:extLst>
          </p:cNvPr>
          <p:cNvSpPr/>
          <p:nvPr/>
        </p:nvSpPr>
        <p:spPr>
          <a:xfrm>
            <a:off x="1905801" y="4504624"/>
            <a:ext cx="3195588" cy="1341258"/>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nb-NO" sz="1800" dirty="0"/>
              <a:t>Hvilke medisinske problemer har søker, som gjør at hen vil kjøre snøskuter?</a:t>
            </a:r>
          </a:p>
          <a:p>
            <a:pPr algn="ctr"/>
            <a:endParaRPr lang="nb-NO" sz="1800" dirty="0">
              <a:solidFill>
                <a:srgbClr val="FF0000"/>
              </a:solidFill>
            </a:endParaRPr>
          </a:p>
        </p:txBody>
      </p:sp>
      <p:sp>
        <p:nvSpPr>
          <p:cNvPr id="9" name="Rektangel 8">
            <a:extLst>
              <a:ext uri="{FF2B5EF4-FFF2-40B4-BE49-F238E27FC236}">
                <a16:creationId xmlns:a16="http://schemas.microsoft.com/office/drawing/2014/main" id="{C769B713-E5E8-4698-9526-18A09BA3D849}"/>
              </a:ext>
            </a:extLst>
          </p:cNvPr>
          <p:cNvSpPr/>
          <p:nvPr/>
        </p:nvSpPr>
        <p:spPr>
          <a:xfrm>
            <a:off x="7090613" y="3821229"/>
            <a:ext cx="3462861" cy="183328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nb-NO" sz="1800" dirty="0"/>
              <a:t>Gjør de medisinske problemene søker «funksjonshemmet» i forskriftens forstand?</a:t>
            </a:r>
          </a:p>
          <a:p>
            <a:pPr algn="ctr"/>
            <a:endParaRPr lang="nb-NO" sz="1800" dirty="0">
              <a:solidFill>
                <a:srgbClr val="FF0000"/>
              </a:solidFill>
            </a:endParaRPr>
          </a:p>
        </p:txBody>
      </p:sp>
      <p:cxnSp>
        <p:nvCxnSpPr>
          <p:cNvPr id="11" name="Rett pilkobling 10">
            <a:extLst>
              <a:ext uri="{FF2B5EF4-FFF2-40B4-BE49-F238E27FC236}">
                <a16:creationId xmlns:a16="http://schemas.microsoft.com/office/drawing/2014/main" id="{DEE212AB-67A6-4C5D-A0BF-C51448FFFFA2}"/>
              </a:ext>
            </a:extLst>
          </p:cNvPr>
          <p:cNvCxnSpPr/>
          <p:nvPr/>
        </p:nvCxnSpPr>
        <p:spPr>
          <a:xfrm>
            <a:off x="5274644" y="3696101"/>
            <a:ext cx="1491916" cy="7026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Rett pilkobling 12">
            <a:extLst>
              <a:ext uri="{FF2B5EF4-FFF2-40B4-BE49-F238E27FC236}">
                <a16:creationId xmlns:a16="http://schemas.microsoft.com/office/drawing/2014/main" id="{7B21A686-A5AA-40EE-B140-BE399F507B61}"/>
              </a:ext>
            </a:extLst>
          </p:cNvPr>
          <p:cNvCxnSpPr/>
          <p:nvPr/>
        </p:nvCxnSpPr>
        <p:spPr>
          <a:xfrm flipV="1">
            <a:off x="5274644" y="4995512"/>
            <a:ext cx="1491916" cy="5678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741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6D7CF3B-4999-4505-A60E-226FDD6514AD}"/>
              </a:ext>
            </a:extLst>
          </p:cNvPr>
          <p:cNvSpPr>
            <a:spLocks noGrp="1"/>
          </p:cNvSpPr>
          <p:nvPr>
            <p:ph type="title"/>
          </p:nvPr>
        </p:nvSpPr>
        <p:spPr/>
        <p:txBody>
          <a:bodyPr/>
          <a:lstStyle/>
          <a:p>
            <a:r>
              <a:rPr lang="nb-NO" dirty="0"/>
              <a:t>Konkret vurdering</a:t>
            </a:r>
          </a:p>
        </p:txBody>
      </p:sp>
      <p:sp>
        <p:nvSpPr>
          <p:cNvPr id="3" name="Plassholder for innhold 2">
            <a:extLst>
              <a:ext uri="{FF2B5EF4-FFF2-40B4-BE49-F238E27FC236}">
                <a16:creationId xmlns:a16="http://schemas.microsoft.com/office/drawing/2014/main" id="{AF9E8294-5A72-4E12-BD7A-1897B63623F6}"/>
              </a:ext>
            </a:extLst>
          </p:cNvPr>
          <p:cNvSpPr>
            <a:spLocks noGrp="1"/>
          </p:cNvSpPr>
          <p:nvPr>
            <p:ph idx="1"/>
          </p:nvPr>
        </p:nvSpPr>
        <p:spPr/>
        <p:txBody>
          <a:bodyPr/>
          <a:lstStyle/>
          <a:p>
            <a:r>
              <a:rPr lang="nb-NO" sz="2800" dirty="0"/>
              <a:t>Kan gå korte turer på ski – ikke veldig sterkt behov</a:t>
            </a:r>
          </a:p>
          <a:p>
            <a:r>
              <a:rPr lang="nb-NO" sz="2800" dirty="0"/>
              <a:t>«Vanlig» problem – veldig mange kan kjøre, hvis vi  samme begrunnelse</a:t>
            </a:r>
          </a:p>
          <a:p>
            <a:endParaRPr lang="nb-NO" sz="2800" dirty="0"/>
          </a:p>
          <a:p>
            <a:r>
              <a:rPr lang="nb-NO" sz="2800" dirty="0"/>
              <a:t>Konklusjon: Ikke «funksjonshemmet» i § 5 bokstav c’s forstand. </a:t>
            </a:r>
          </a:p>
        </p:txBody>
      </p:sp>
      <p:sp>
        <p:nvSpPr>
          <p:cNvPr id="4" name="Plassholder for dato 3">
            <a:extLst>
              <a:ext uri="{FF2B5EF4-FFF2-40B4-BE49-F238E27FC236}">
                <a16:creationId xmlns:a16="http://schemas.microsoft.com/office/drawing/2014/main" id="{64F7D5B0-253B-47A3-ABBC-8F0613A9149F}"/>
              </a:ext>
            </a:extLst>
          </p:cNvPr>
          <p:cNvSpPr>
            <a:spLocks noGrp="1"/>
          </p:cNvSpPr>
          <p:nvPr>
            <p:ph type="dt" sz="half" idx="10"/>
          </p:nvPr>
        </p:nvSpPr>
        <p:spPr/>
        <p:txBody>
          <a:bodyPr/>
          <a:lstStyle/>
          <a:p>
            <a:fld id="{33AD4761-ED3D-4DDA-B889-524D9DFC8C88}" type="datetime1">
              <a:rPr lang="nb-NO" smtClean="0"/>
              <a:t>12.05.2021</a:t>
            </a:fld>
            <a:endParaRPr lang="nb-NO" dirty="0"/>
          </a:p>
        </p:txBody>
      </p:sp>
      <p:sp>
        <p:nvSpPr>
          <p:cNvPr id="5" name="Plassholder for bunntekst 4">
            <a:extLst>
              <a:ext uri="{FF2B5EF4-FFF2-40B4-BE49-F238E27FC236}">
                <a16:creationId xmlns:a16="http://schemas.microsoft.com/office/drawing/2014/main" id="{BEEB7793-8513-4EC0-8244-E825DC11472A}"/>
              </a:ext>
            </a:extLst>
          </p:cNvPr>
          <p:cNvSpPr>
            <a:spLocks noGrp="1"/>
          </p:cNvSpPr>
          <p:nvPr>
            <p:ph type="ftr" sz="quarter" idx="11"/>
          </p:nvPr>
        </p:nvSpPr>
        <p:spPr/>
        <p:txBody>
          <a:bodyPr/>
          <a:lstStyle/>
          <a:p>
            <a:endParaRPr lang="nb-NO" dirty="0"/>
          </a:p>
        </p:txBody>
      </p:sp>
      <p:sp>
        <p:nvSpPr>
          <p:cNvPr id="6" name="Plassholder for lysbildenummer 5">
            <a:extLst>
              <a:ext uri="{FF2B5EF4-FFF2-40B4-BE49-F238E27FC236}">
                <a16:creationId xmlns:a16="http://schemas.microsoft.com/office/drawing/2014/main" id="{BF91165E-9759-43FB-8920-887B73205672}"/>
              </a:ext>
            </a:extLst>
          </p:cNvPr>
          <p:cNvSpPr>
            <a:spLocks noGrp="1"/>
          </p:cNvSpPr>
          <p:nvPr>
            <p:ph type="sldNum" sz="quarter" idx="12"/>
          </p:nvPr>
        </p:nvSpPr>
        <p:spPr/>
        <p:txBody>
          <a:bodyPr/>
          <a:lstStyle/>
          <a:p>
            <a:fld id="{6EE66BF0-08DA-48A3-94C3-7F6DF7B061C6}" type="slidenum">
              <a:rPr lang="nb-NO" smtClean="0"/>
              <a:pPr/>
              <a:t>13</a:t>
            </a:fld>
            <a:endParaRPr lang="nb-NO" dirty="0"/>
          </a:p>
        </p:txBody>
      </p:sp>
    </p:spTree>
    <p:extLst>
      <p:ext uri="{BB962C8B-B14F-4D97-AF65-F5344CB8AC3E}">
        <p14:creationId xmlns:p14="http://schemas.microsoft.com/office/powerpoint/2010/main" val="16099534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DFB5D12-C283-4792-9307-496B8FAF28FE}"/>
              </a:ext>
            </a:extLst>
          </p:cNvPr>
          <p:cNvSpPr>
            <a:spLocks noGrp="1"/>
          </p:cNvSpPr>
          <p:nvPr>
            <p:ph type="title"/>
          </p:nvPr>
        </p:nvSpPr>
        <p:spPr/>
        <p:txBody>
          <a:bodyPr/>
          <a:lstStyle/>
          <a:p>
            <a:r>
              <a:rPr lang="nb-NO" dirty="0"/>
              <a:t>Et siste poeng:</a:t>
            </a:r>
          </a:p>
        </p:txBody>
      </p:sp>
      <p:sp>
        <p:nvSpPr>
          <p:cNvPr id="3" name="Plassholder for innhold 2">
            <a:extLst>
              <a:ext uri="{FF2B5EF4-FFF2-40B4-BE49-F238E27FC236}">
                <a16:creationId xmlns:a16="http://schemas.microsoft.com/office/drawing/2014/main" id="{ED047BC4-A866-4973-BD93-6C28BA3B549F}"/>
              </a:ext>
            </a:extLst>
          </p:cNvPr>
          <p:cNvSpPr>
            <a:spLocks noGrp="1"/>
          </p:cNvSpPr>
          <p:nvPr>
            <p:ph idx="1"/>
          </p:nvPr>
        </p:nvSpPr>
        <p:spPr/>
        <p:txBody>
          <a:bodyPr/>
          <a:lstStyle/>
          <a:p>
            <a:r>
              <a:rPr lang="nb-NO" dirty="0"/>
              <a:t>Funksjonsnedsettelser være «særlig grunn» (motorferdselloven § 6 – helikopter) eller være grunnlag et «særskilt behov» (forskriften § 6 – motor</a:t>
            </a:r>
            <a:r>
              <a:rPr lang="nb-NO" i="1" dirty="0"/>
              <a:t>kjøretøy</a:t>
            </a:r>
            <a:r>
              <a:rPr lang="nb-NO" dirty="0"/>
              <a:t>)</a:t>
            </a:r>
          </a:p>
          <a:p>
            <a:endParaRPr lang="nb-NO" dirty="0"/>
          </a:p>
          <a:p>
            <a:r>
              <a:rPr lang="nb-NO" dirty="0"/>
              <a:t>Kommunen kan ofte gi dispensasjon for å dekke konkrete transportbehov - selv om funksjonsnedsettelsen ikke innebærer at søker er «funksjonshemmet» etter § 5 bokstav b </a:t>
            </a:r>
          </a:p>
          <a:p>
            <a:endParaRPr lang="nb-NO" dirty="0"/>
          </a:p>
          <a:p>
            <a:endParaRPr lang="nb-NO" dirty="0"/>
          </a:p>
        </p:txBody>
      </p:sp>
      <p:sp>
        <p:nvSpPr>
          <p:cNvPr id="4" name="Plassholder for dato 3">
            <a:extLst>
              <a:ext uri="{FF2B5EF4-FFF2-40B4-BE49-F238E27FC236}">
                <a16:creationId xmlns:a16="http://schemas.microsoft.com/office/drawing/2014/main" id="{FD18E933-23E4-4963-9E64-7F61B011EE98}"/>
              </a:ext>
            </a:extLst>
          </p:cNvPr>
          <p:cNvSpPr>
            <a:spLocks noGrp="1"/>
          </p:cNvSpPr>
          <p:nvPr>
            <p:ph type="dt" sz="half" idx="10"/>
          </p:nvPr>
        </p:nvSpPr>
        <p:spPr/>
        <p:txBody>
          <a:bodyPr/>
          <a:lstStyle/>
          <a:p>
            <a:fld id="{33AD4761-ED3D-4DDA-B889-524D9DFC8C88}" type="datetime1">
              <a:rPr lang="nb-NO" smtClean="0"/>
              <a:t>12.05.2021</a:t>
            </a:fld>
            <a:endParaRPr lang="nb-NO" dirty="0"/>
          </a:p>
        </p:txBody>
      </p:sp>
      <p:sp>
        <p:nvSpPr>
          <p:cNvPr id="5" name="Plassholder for bunntekst 4">
            <a:extLst>
              <a:ext uri="{FF2B5EF4-FFF2-40B4-BE49-F238E27FC236}">
                <a16:creationId xmlns:a16="http://schemas.microsoft.com/office/drawing/2014/main" id="{4663859F-DB8B-4A96-AF83-96C536DE7F9F}"/>
              </a:ext>
            </a:extLst>
          </p:cNvPr>
          <p:cNvSpPr>
            <a:spLocks noGrp="1"/>
          </p:cNvSpPr>
          <p:nvPr>
            <p:ph type="ftr" sz="quarter" idx="11"/>
          </p:nvPr>
        </p:nvSpPr>
        <p:spPr/>
        <p:txBody>
          <a:bodyPr/>
          <a:lstStyle/>
          <a:p>
            <a:endParaRPr lang="nb-NO" dirty="0"/>
          </a:p>
        </p:txBody>
      </p:sp>
      <p:sp>
        <p:nvSpPr>
          <p:cNvPr id="6" name="Plassholder for lysbildenummer 5">
            <a:extLst>
              <a:ext uri="{FF2B5EF4-FFF2-40B4-BE49-F238E27FC236}">
                <a16:creationId xmlns:a16="http://schemas.microsoft.com/office/drawing/2014/main" id="{D595A01E-17E4-4B4C-94E6-4EB3E8E5A883}"/>
              </a:ext>
            </a:extLst>
          </p:cNvPr>
          <p:cNvSpPr>
            <a:spLocks noGrp="1"/>
          </p:cNvSpPr>
          <p:nvPr>
            <p:ph type="sldNum" sz="quarter" idx="12"/>
          </p:nvPr>
        </p:nvSpPr>
        <p:spPr/>
        <p:txBody>
          <a:bodyPr/>
          <a:lstStyle/>
          <a:p>
            <a:fld id="{6EE66BF0-08DA-48A3-94C3-7F6DF7B061C6}" type="slidenum">
              <a:rPr lang="nb-NO" smtClean="0"/>
              <a:pPr/>
              <a:t>14</a:t>
            </a:fld>
            <a:endParaRPr lang="nb-NO" dirty="0"/>
          </a:p>
        </p:txBody>
      </p:sp>
    </p:spTree>
    <p:extLst>
      <p:ext uri="{BB962C8B-B14F-4D97-AF65-F5344CB8AC3E}">
        <p14:creationId xmlns:p14="http://schemas.microsoft.com/office/powerpoint/2010/main" val="3924745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8E03BE4-D2C3-4E59-ACEF-6FE39D085B5E}"/>
              </a:ext>
            </a:extLst>
          </p:cNvPr>
          <p:cNvSpPr>
            <a:spLocks noGrp="1"/>
          </p:cNvSpPr>
          <p:nvPr>
            <p:ph type="title"/>
          </p:nvPr>
        </p:nvSpPr>
        <p:spPr/>
        <p:txBody>
          <a:bodyPr/>
          <a:lstStyle/>
          <a:p>
            <a:r>
              <a:rPr lang="nb-NO" dirty="0"/>
              <a:t>Bakgrunn</a:t>
            </a:r>
          </a:p>
        </p:txBody>
      </p:sp>
      <p:sp>
        <p:nvSpPr>
          <p:cNvPr id="3" name="Plassholder for innhold 2">
            <a:extLst>
              <a:ext uri="{FF2B5EF4-FFF2-40B4-BE49-F238E27FC236}">
                <a16:creationId xmlns:a16="http://schemas.microsoft.com/office/drawing/2014/main" id="{56EA5DE1-6FE2-4E64-8717-EBF2097F3D44}"/>
              </a:ext>
            </a:extLst>
          </p:cNvPr>
          <p:cNvSpPr>
            <a:spLocks noGrp="1"/>
          </p:cNvSpPr>
          <p:nvPr>
            <p:ph idx="1"/>
          </p:nvPr>
        </p:nvSpPr>
        <p:spPr/>
        <p:txBody>
          <a:bodyPr/>
          <a:lstStyle/>
          <a:p>
            <a:r>
              <a:rPr lang="nb-NO" sz="2400" dirty="0"/>
              <a:t>To personer hadde fått tillatelse til fri kjøring innafor en kommune etter § 5 bokstav b</a:t>
            </a:r>
          </a:p>
          <a:p>
            <a:r>
              <a:rPr lang="nb-NO" sz="2400" dirty="0"/>
              <a:t>Begge hadde lagt fram legeerklæring der legen sa de var «varig funksjonshemmet»</a:t>
            </a:r>
          </a:p>
          <a:p>
            <a:r>
              <a:rPr lang="nb-NO" sz="2400" dirty="0"/>
              <a:t>Kommunen ønsket ha en liberal praksis</a:t>
            </a:r>
          </a:p>
          <a:p>
            <a:r>
              <a:rPr lang="nb-NO" sz="2400" dirty="0"/>
              <a:t>Vedtaket opphevet av Statsforvalteren</a:t>
            </a:r>
          </a:p>
        </p:txBody>
      </p:sp>
      <p:sp>
        <p:nvSpPr>
          <p:cNvPr id="4" name="Plassholder for dato 3">
            <a:extLst>
              <a:ext uri="{FF2B5EF4-FFF2-40B4-BE49-F238E27FC236}">
                <a16:creationId xmlns:a16="http://schemas.microsoft.com/office/drawing/2014/main" id="{D2149551-6C75-4FE6-BCF6-380E3894A528}"/>
              </a:ext>
            </a:extLst>
          </p:cNvPr>
          <p:cNvSpPr>
            <a:spLocks noGrp="1"/>
          </p:cNvSpPr>
          <p:nvPr>
            <p:ph type="dt" sz="half" idx="10"/>
          </p:nvPr>
        </p:nvSpPr>
        <p:spPr/>
        <p:txBody>
          <a:bodyPr/>
          <a:lstStyle/>
          <a:p>
            <a:fld id="{33AD4761-ED3D-4DDA-B889-524D9DFC8C88}" type="datetime1">
              <a:rPr lang="nb-NO" smtClean="0"/>
              <a:t>12.05.2021</a:t>
            </a:fld>
            <a:endParaRPr lang="nb-NO" dirty="0"/>
          </a:p>
        </p:txBody>
      </p:sp>
      <p:sp>
        <p:nvSpPr>
          <p:cNvPr id="5" name="Plassholder for bunntekst 4">
            <a:extLst>
              <a:ext uri="{FF2B5EF4-FFF2-40B4-BE49-F238E27FC236}">
                <a16:creationId xmlns:a16="http://schemas.microsoft.com/office/drawing/2014/main" id="{020F02A3-FD11-433D-90FB-DCA75514775D}"/>
              </a:ext>
            </a:extLst>
          </p:cNvPr>
          <p:cNvSpPr>
            <a:spLocks noGrp="1"/>
          </p:cNvSpPr>
          <p:nvPr>
            <p:ph type="ftr" sz="quarter" idx="11"/>
          </p:nvPr>
        </p:nvSpPr>
        <p:spPr/>
        <p:txBody>
          <a:bodyPr/>
          <a:lstStyle/>
          <a:p>
            <a:endParaRPr lang="nb-NO" dirty="0"/>
          </a:p>
        </p:txBody>
      </p:sp>
      <p:sp>
        <p:nvSpPr>
          <p:cNvPr id="6" name="Plassholder for lysbildenummer 5">
            <a:extLst>
              <a:ext uri="{FF2B5EF4-FFF2-40B4-BE49-F238E27FC236}">
                <a16:creationId xmlns:a16="http://schemas.microsoft.com/office/drawing/2014/main" id="{EF9CB555-956C-412D-B52A-0894CC877EDB}"/>
              </a:ext>
            </a:extLst>
          </p:cNvPr>
          <p:cNvSpPr>
            <a:spLocks noGrp="1"/>
          </p:cNvSpPr>
          <p:nvPr>
            <p:ph type="sldNum" sz="quarter" idx="12"/>
          </p:nvPr>
        </p:nvSpPr>
        <p:spPr/>
        <p:txBody>
          <a:bodyPr/>
          <a:lstStyle/>
          <a:p>
            <a:fld id="{6EE66BF0-08DA-48A3-94C3-7F6DF7B061C6}" type="slidenum">
              <a:rPr lang="nb-NO" smtClean="0"/>
              <a:pPr/>
              <a:t>2</a:t>
            </a:fld>
            <a:endParaRPr lang="nb-NO" dirty="0"/>
          </a:p>
        </p:txBody>
      </p:sp>
    </p:spTree>
    <p:extLst>
      <p:ext uri="{BB962C8B-B14F-4D97-AF65-F5344CB8AC3E}">
        <p14:creationId xmlns:p14="http://schemas.microsoft.com/office/powerpoint/2010/main" val="3454863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B9C8EF9-D60F-4DFD-B6DD-7019F7515797}"/>
              </a:ext>
            </a:extLst>
          </p:cNvPr>
          <p:cNvSpPr>
            <a:spLocks noGrp="1"/>
          </p:cNvSpPr>
          <p:nvPr>
            <p:ph type="title"/>
          </p:nvPr>
        </p:nvSpPr>
        <p:spPr/>
        <p:txBody>
          <a:bodyPr/>
          <a:lstStyle/>
          <a:p>
            <a:r>
              <a:rPr lang="nb-NO" dirty="0"/>
              <a:t>Litt juridisk teori I:</a:t>
            </a:r>
            <a:br>
              <a:rPr lang="nb-NO" dirty="0"/>
            </a:br>
            <a:r>
              <a:rPr lang="nb-NO" dirty="0"/>
              <a:t>Rettsanvendelse vs. skjønn</a:t>
            </a:r>
          </a:p>
        </p:txBody>
      </p:sp>
      <p:sp>
        <p:nvSpPr>
          <p:cNvPr id="3" name="Plassholder for innhold 2">
            <a:extLst>
              <a:ext uri="{FF2B5EF4-FFF2-40B4-BE49-F238E27FC236}">
                <a16:creationId xmlns:a16="http://schemas.microsoft.com/office/drawing/2014/main" id="{A128AA3B-C0B3-4B81-AE20-2DEDF4B54DFF}"/>
              </a:ext>
            </a:extLst>
          </p:cNvPr>
          <p:cNvSpPr>
            <a:spLocks noGrp="1"/>
          </p:cNvSpPr>
          <p:nvPr>
            <p:ph idx="1"/>
          </p:nvPr>
        </p:nvSpPr>
        <p:spPr/>
        <p:txBody>
          <a:bodyPr/>
          <a:lstStyle/>
          <a:p>
            <a:endParaRPr lang="nb-NO" dirty="0"/>
          </a:p>
        </p:txBody>
      </p:sp>
      <p:sp>
        <p:nvSpPr>
          <p:cNvPr id="4" name="Plassholder for dato 3">
            <a:extLst>
              <a:ext uri="{FF2B5EF4-FFF2-40B4-BE49-F238E27FC236}">
                <a16:creationId xmlns:a16="http://schemas.microsoft.com/office/drawing/2014/main" id="{4F92F9D2-3A5C-4F4C-9054-6F0DD1246595}"/>
              </a:ext>
            </a:extLst>
          </p:cNvPr>
          <p:cNvSpPr>
            <a:spLocks noGrp="1"/>
          </p:cNvSpPr>
          <p:nvPr>
            <p:ph type="dt" sz="half" idx="10"/>
          </p:nvPr>
        </p:nvSpPr>
        <p:spPr/>
        <p:txBody>
          <a:bodyPr/>
          <a:lstStyle/>
          <a:p>
            <a:fld id="{33AD4761-ED3D-4DDA-B889-524D9DFC8C88}" type="datetime1">
              <a:rPr lang="nb-NO" smtClean="0"/>
              <a:t>12.05.2021</a:t>
            </a:fld>
            <a:endParaRPr lang="nb-NO" dirty="0"/>
          </a:p>
        </p:txBody>
      </p:sp>
      <p:sp>
        <p:nvSpPr>
          <p:cNvPr id="5" name="Plassholder for bunntekst 4">
            <a:extLst>
              <a:ext uri="{FF2B5EF4-FFF2-40B4-BE49-F238E27FC236}">
                <a16:creationId xmlns:a16="http://schemas.microsoft.com/office/drawing/2014/main" id="{9EE74833-1B9A-4197-88C9-C53C605B1C79}"/>
              </a:ext>
            </a:extLst>
          </p:cNvPr>
          <p:cNvSpPr>
            <a:spLocks noGrp="1"/>
          </p:cNvSpPr>
          <p:nvPr>
            <p:ph type="ftr" sz="quarter" idx="11"/>
          </p:nvPr>
        </p:nvSpPr>
        <p:spPr/>
        <p:txBody>
          <a:bodyPr/>
          <a:lstStyle/>
          <a:p>
            <a:endParaRPr lang="nb-NO" dirty="0"/>
          </a:p>
        </p:txBody>
      </p:sp>
      <p:sp>
        <p:nvSpPr>
          <p:cNvPr id="6" name="Plassholder for lysbildenummer 5">
            <a:extLst>
              <a:ext uri="{FF2B5EF4-FFF2-40B4-BE49-F238E27FC236}">
                <a16:creationId xmlns:a16="http://schemas.microsoft.com/office/drawing/2014/main" id="{550F4A54-64B2-4FFD-8D84-73E88DFFC953}"/>
              </a:ext>
            </a:extLst>
          </p:cNvPr>
          <p:cNvSpPr>
            <a:spLocks noGrp="1"/>
          </p:cNvSpPr>
          <p:nvPr>
            <p:ph type="sldNum" sz="quarter" idx="12"/>
          </p:nvPr>
        </p:nvSpPr>
        <p:spPr/>
        <p:txBody>
          <a:bodyPr/>
          <a:lstStyle/>
          <a:p>
            <a:fld id="{6EE66BF0-08DA-48A3-94C3-7F6DF7B061C6}" type="slidenum">
              <a:rPr lang="nb-NO" smtClean="0"/>
              <a:pPr/>
              <a:t>3</a:t>
            </a:fld>
            <a:endParaRPr lang="nb-NO" dirty="0"/>
          </a:p>
        </p:txBody>
      </p:sp>
      <p:sp>
        <p:nvSpPr>
          <p:cNvPr id="7" name="Rektangel 6">
            <a:extLst>
              <a:ext uri="{FF2B5EF4-FFF2-40B4-BE49-F238E27FC236}">
                <a16:creationId xmlns:a16="http://schemas.microsoft.com/office/drawing/2014/main" id="{CD0DB174-7311-4D69-B51B-3E72E3DADE1E}"/>
              </a:ext>
            </a:extLst>
          </p:cNvPr>
          <p:cNvSpPr/>
          <p:nvPr/>
        </p:nvSpPr>
        <p:spPr>
          <a:xfrm>
            <a:off x="2252312" y="3869356"/>
            <a:ext cx="3176336" cy="188655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nb-NO" sz="2400" dirty="0"/>
              <a:t>Er søker «funksjonshemmet»?</a:t>
            </a:r>
          </a:p>
          <a:p>
            <a:pPr algn="ctr"/>
            <a:r>
              <a:rPr lang="nb-NO" sz="2400" dirty="0"/>
              <a:t>(Likt i hele Norge)</a:t>
            </a:r>
          </a:p>
        </p:txBody>
      </p:sp>
      <p:sp>
        <p:nvSpPr>
          <p:cNvPr id="8" name="Rektangel 7">
            <a:extLst>
              <a:ext uri="{FF2B5EF4-FFF2-40B4-BE49-F238E27FC236}">
                <a16:creationId xmlns:a16="http://schemas.microsoft.com/office/drawing/2014/main" id="{EDCF679C-09AE-4560-BE6D-D57CA492005D}"/>
              </a:ext>
            </a:extLst>
          </p:cNvPr>
          <p:cNvSpPr/>
          <p:nvPr/>
        </p:nvSpPr>
        <p:spPr>
          <a:xfrm>
            <a:off x="6914741" y="4629752"/>
            <a:ext cx="3282215" cy="1126153"/>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nb-NO" sz="1800" dirty="0"/>
              <a:t>Ja: Hva vil vi gi tillatelse til?</a:t>
            </a:r>
          </a:p>
          <a:p>
            <a:pPr algn="ctr"/>
            <a:r>
              <a:rPr lang="nb-NO" sz="1800" dirty="0"/>
              <a:t>(Opp til kommunen å bestemme)</a:t>
            </a:r>
          </a:p>
        </p:txBody>
      </p:sp>
      <p:sp>
        <p:nvSpPr>
          <p:cNvPr id="13" name="Rektangel 12">
            <a:extLst>
              <a:ext uri="{FF2B5EF4-FFF2-40B4-BE49-F238E27FC236}">
                <a16:creationId xmlns:a16="http://schemas.microsoft.com/office/drawing/2014/main" id="{FBB4EFE7-B077-4741-9C32-59A2019AB491}"/>
              </a:ext>
            </a:extLst>
          </p:cNvPr>
          <p:cNvSpPr/>
          <p:nvPr/>
        </p:nvSpPr>
        <p:spPr>
          <a:xfrm>
            <a:off x="6914741" y="3429000"/>
            <a:ext cx="3282215" cy="931244"/>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nb-NO" sz="1800" dirty="0"/>
              <a:t>Nei: Avslag (likt i hele Norge)</a:t>
            </a:r>
          </a:p>
        </p:txBody>
      </p:sp>
      <p:cxnSp>
        <p:nvCxnSpPr>
          <p:cNvPr id="15" name="Rett pilkobling 14">
            <a:extLst>
              <a:ext uri="{FF2B5EF4-FFF2-40B4-BE49-F238E27FC236}">
                <a16:creationId xmlns:a16="http://schemas.microsoft.com/office/drawing/2014/main" id="{D2ED19B7-FD72-402A-BA49-9729AD7A6D06}"/>
              </a:ext>
            </a:extLst>
          </p:cNvPr>
          <p:cNvCxnSpPr/>
          <p:nvPr/>
        </p:nvCxnSpPr>
        <p:spPr>
          <a:xfrm flipV="1">
            <a:off x="5659655" y="4138863"/>
            <a:ext cx="1068404" cy="4908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Rett pilkobling 16">
            <a:extLst>
              <a:ext uri="{FF2B5EF4-FFF2-40B4-BE49-F238E27FC236}">
                <a16:creationId xmlns:a16="http://schemas.microsoft.com/office/drawing/2014/main" id="{C38E0EE0-AD51-4154-8817-581D75178D68}"/>
              </a:ext>
            </a:extLst>
          </p:cNvPr>
          <p:cNvCxnSpPr/>
          <p:nvPr/>
        </p:nvCxnSpPr>
        <p:spPr>
          <a:xfrm>
            <a:off x="5592278" y="4976261"/>
            <a:ext cx="1135781" cy="1925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93807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B9C8EF9-D60F-4DFD-B6DD-7019F7515797}"/>
              </a:ext>
            </a:extLst>
          </p:cNvPr>
          <p:cNvSpPr>
            <a:spLocks noGrp="1"/>
          </p:cNvSpPr>
          <p:nvPr>
            <p:ph type="title"/>
          </p:nvPr>
        </p:nvSpPr>
        <p:spPr/>
        <p:txBody>
          <a:bodyPr/>
          <a:lstStyle/>
          <a:p>
            <a:r>
              <a:rPr lang="nb-NO" dirty="0"/>
              <a:t>Temaet videre:</a:t>
            </a:r>
          </a:p>
        </p:txBody>
      </p:sp>
      <p:sp>
        <p:nvSpPr>
          <p:cNvPr id="3" name="Plassholder for innhold 2">
            <a:extLst>
              <a:ext uri="{FF2B5EF4-FFF2-40B4-BE49-F238E27FC236}">
                <a16:creationId xmlns:a16="http://schemas.microsoft.com/office/drawing/2014/main" id="{A128AA3B-C0B3-4B81-AE20-2DEDF4B54DFF}"/>
              </a:ext>
            </a:extLst>
          </p:cNvPr>
          <p:cNvSpPr>
            <a:spLocks noGrp="1"/>
          </p:cNvSpPr>
          <p:nvPr>
            <p:ph idx="1"/>
          </p:nvPr>
        </p:nvSpPr>
        <p:spPr/>
        <p:txBody>
          <a:bodyPr/>
          <a:lstStyle/>
          <a:p>
            <a:endParaRPr lang="nb-NO" dirty="0"/>
          </a:p>
        </p:txBody>
      </p:sp>
      <p:sp>
        <p:nvSpPr>
          <p:cNvPr id="4" name="Plassholder for dato 3">
            <a:extLst>
              <a:ext uri="{FF2B5EF4-FFF2-40B4-BE49-F238E27FC236}">
                <a16:creationId xmlns:a16="http://schemas.microsoft.com/office/drawing/2014/main" id="{4F92F9D2-3A5C-4F4C-9054-6F0DD1246595}"/>
              </a:ext>
            </a:extLst>
          </p:cNvPr>
          <p:cNvSpPr>
            <a:spLocks noGrp="1"/>
          </p:cNvSpPr>
          <p:nvPr>
            <p:ph type="dt" sz="half" idx="10"/>
          </p:nvPr>
        </p:nvSpPr>
        <p:spPr/>
        <p:txBody>
          <a:bodyPr/>
          <a:lstStyle/>
          <a:p>
            <a:fld id="{33AD4761-ED3D-4DDA-B889-524D9DFC8C88}" type="datetime1">
              <a:rPr lang="nb-NO" smtClean="0"/>
              <a:t>12.05.2021</a:t>
            </a:fld>
            <a:endParaRPr lang="nb-NO" dirty="0"/>
          </a:p>
        </p:txBody>
      </p:sp>
      <p:sp>
        <p:nvSpPr>
          <p:cNvPr id="5" name="Plassholder for bunntekst 4">
            <a:extLst>
              <a:ext uri="{FF2B5EF4-FFF2-40B4-BE49-F238E27FC236}">
                <a16:creationId xmlns:a16="http://schemas.microsoft.com/office/drawing/2014/main" id="{9EE74833-1B9A-4197-88C9-C53C605B1C79}"/>
              </a:ext>
            </a:extLst>
          </p:cNvPr>
          <p:cNvSpPr>
            <a:spLocks noGrp="1"/>
          </p:cNvSpPr>
          <p:nvPr>
            <p:ph type="ftr" sz="quarter" idx="11"/>
          </p:nvPr>
        </p:nvSpPr>
        <p:spPr/>
        <p:txBody>
          <a:bodyPr/>
          <a:lstStyle/>
          <a:p>
            <a:endParaRPr lang="nb-NO" dirty="0"/>
          </a:p>
        </p:txBody>
      </p:sp>
      <p:sp>
        <p:nvSpPr>
          <p:cNvPr id="6" name="Plassholder for lysbildenummer 5">
            <a:extLst>
              <a:ext uri="{FF2B5EF4-FFF2-40B4-BE49-F238E27FC236}">
                <a16:creationId xmlns:a16="http://schemas.microsoft.com/office/drawing/2014/main" id="{550F4A54-64B2-4FFD-8D84-73E88DFFC953}"/>
              </a:ext>
            </a:extLst>
          </p:cNvPr>
          <p:cNvSpPr>
            <a:spLocks noGrp="1"/>
          </p:cNvSpPr>
          <p:nvPr>
            <p:ph type="sldNum" sz="quarter" idx="12"/>
          </p:nvPr>
        </p:nvSpPr>
        <p:spPr/>
        <p:txBody>
          <a:bodyPr/>
          <a:lstStyle/>
          <a:p>
            <a:fld id="{6EE66BF0-08DA-48A3-94C3-7F6DF7B061C6}" type="slidenum">
              <a:rPr lang="nb-NO" smtClean="0"/>
              <a:pPr/>
              <a:t>4</a:t>
            </a:fld>
            <a:endParaRPr lang="nb-NO" dirty="0"/>
          </a:p>
        </p:txBody>
      </p:sp>
      <p:sp>
        <p:nvSpPr>
          <p:cNvPr id="7" name="Rektangel 6">
            <a:extLst>
              <a:ext uri="{FF2B5EF4-FFF2-40B4-BE49-F238E27FC236}">
                <a16:creationId xmlns:a16="http://schemas.microsoft.com/office/drawing/2014/main" id="{CD0DB174-7311-4D69-B51B-3E72E3DADE1E}"/>
              </a:ext>
            </a:extLst>
          </p:cNvPr>
          <p:cNvSpPr/>
          <p:nvPr/>
        </p:nvSpPr>
        <p:spPr>
          <a:xfrm>
            <a:off x="2252312" y="3869356"/>
            <a:ext cx="3176336" cy="1886550"/>
          </a:xfrm>
          <a:prstGeom prst="rect">
            <a:avLst/>
          </a:prstGeom>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nb-NO" sz="2400" dirty="0"/>
              <a:t>Er søker «funksjonshemmet»?</a:t>
            </a:r>
          </a:p>
        </p:txBody>
      </p:sp>
      <p:sp>
        <p:nvSpPr>
          <p:cNvPr id="8" name="Rektangel 7">
            <a:extLst>
              <a:ext uri="{FF2B5EF4-FFF2-40B4-BE49-F238E27FC236}">
                <a16:creationId xmlns:a16="http://schemas.microsoft.com/office/drawing/2014/main" id="{EDCF679C-09AE-4560-BE6D-D57CA492005D}"/>
              </a:ext>
            </a:extLst>
          </p:cNvPr>
          <p:cNvSpPr/>
          <p:nvPr/>
        </p:nvSpPr>
        <p:spPr>
          <a:xfrm>
            <a:off x="6914741" y="4629752"/>
            <a:ext cx="3282215" cy="1126153"/>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nb-NO" sz="1800" dirty="0"/>
              <a:t>Ja: Hva vil vi gi tillatelse til?</a:t>
            </a:r>
          </a:p>
          <a:p>
            <a:pPr algn="ctr"/>
            <a:r>
              <a:rPr lang="nb-NO" sz="1800" dirty="0"/>
              <a:t>(Opp til kommunen å bestemme)</a:t>
            </a:r>
          </a:p>
        </p:txBody>
      </p:sp>
      <p:sp>
        <p:nvSpPr>
          <p:cNvPr id="13" name="Rektangel 12">
            <a:extLst>
              <a:ext uri="{FF2B5EF4-FFF2-40B4-BE49-F238E27FC236}">
                <a16:creationId xmlns:a16="http://schemas.microsoft.com/office/drawing/2014/main" id="{FBB4EFE7-B077-4741-9C32-59A2019AB491}"/>
              </a:ext>
            </a:extLst>
          </p:cNvPr>
          <p:cNvSpPr/>
          <p:nvPr/>
        </p:nvSpPr>
        <p:spPr>
          <a:xfrm>
            <a:off x="6914741" y="3429000"/>
            <a:ext cx="3282215" cy="931244"/>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nb-NO" sz="1800" dirty="0"/>
              <a:t>Nei: Avslag</a:t>
            </a:r>
          </a:p>
        </p:txBody>
      </p:sp>
      <p:cxnSp>
        <p:nvCxnSpPr>
          <p:cNvPr id="15" name="Rett pilkobling 14">
            <a:extLst>
              <a:ext uri="{FF2B5EF4-FFF2-40B4-BE49-F238E27FC236}">
                <a16:creationId xmlns:a16="http://schemas.microsoft.com/office/drawing/2014/main" id="{D2ED19B7-FD72-402A-BA49-9729AD7A6D06}"/>
              </a:ext>
            </a:extLst>
          </p:cNvPr>
          <p:cNvCxnSpPr/>
          <p:nvPr/>
        </p:nvCxnSpPr>
        <p:spPr>
          <a:xfrm flipV="1">
            <a:off x="5659655" y="4138863"/>
            <a:ext cx="1068404" cy="4908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Rett pilkobling 16">
            <a:extLst>
              <a:ext uri="{FF2B5EF4-FFF2-40B4-BE49-F238E27FC236}">
                <a16:creationId xmlns:a16="http://schemas.microsoft.com/office/drawing/2014/main" id="{C38E0EE0-AD51-4154-8817-581D75178D68}"/>
              </a:ext>
            </a:extLst>
          </p:cNvPr>
          <p:cNvCxnSpPr/>
          <p:nvPr/>
        </p:nvCxnSpPr>
        <p:spPr>
          <a:xfrm>
            <a:off x="5592278" y="4976261"/>
            <a:ext cx="1135781" cy="1925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84409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DCB496C-36FA-48FC-BEFD-BFD20224AD7A}"/>
              </a:ext>
            </a:extLst>
          </p:cNvPr>
          <p:cNvSpPr>
            <a:spLocks noGrp="1"/>
          </p:cNvSpPr>
          <p:nvPr>
            <p:ph type="title"/>
          </p:nvPr>
        </p:nvSpPr>
        <p:spPr/>
        <p:txBody>
          <a:bodyPr/>
          <a:lstStyle/>
          <a:p>
            <a:r>
              <a:rPr lang="nb-NO" dirty="0"/>
              <a:t>Litt </a:t>
            </a:r>
            <a:r>
              <a:rPr lang="nb-NO" dirty="0" err="1"/>
              <a:t>jurdisk</a:t>
            </a:r>
            <a:r>
              <a:rPr lang="nb-NO" dirty="0"/>
              <a:t> teori II:</a:t>
            </a:r>
            <a:br>
              <a:rPr lang="nb-NO" dirty="0"/>
            </a:br>
            <a:r>
              <a:rPr lang="nb-NO" dirty="0"/>
              <a:t>Hvordan løser vi et </a:t>
            </a:r>
            <a:r>
              <a:rPr lang="nb-NO" dirty="0" err="1"/>
              <a:t>rettspørsmål</a:t>
            </a:r>
            <a:r>
              <a:rPr lang="nb-NO" dirty="0"/>
              <a:t>?</a:t>
            </a:r>
          </a:p>
        </p:txBody>
      </p:sp>
      <p:sp>
        <p:nvSpPr>
          <p:cNvPr id="3" name="Plassholder for innhold 2">
            <a:extLst>
              <a:ext uri="{FF2B5EF4-FFF2-40B4-BE49-F238E27FC236}">
                <a16:creationId xmlns:a16="http://schemas.microsoft.com/office/drawing/2014/main" id="{BE8AC888-AB62-4D3F-8680-E2E004AF0DD5}"/>
              </a:ext>
            </a:extLst>
          </p:cNvPr>
          <p:cNvSpPr>
            <a:spLocks noGrp="1"/>
          </p:cNvSpPr>
          <p:nvPr>
            <p:ph idx="1"/>
          </p:nvPr>
        </p:nvSpPr>
        <p:spPr/>
        <p:txBody>
          <a:bodyPr/>
          <a:lstStyle/>
          <a:p>
            <a:endParaRPr lang="nb-NO" dirty="0"/>
          </a:p>
        </p:txBody>
      </p:sp>
      <p:sp>
        <p:nvSpPr>
          <p:cNvPr id="4" name="Plassholder for dato 3">
            <a:extLst>
              <a:ext uri="{FF2B5EF4-FFF2-40B4-BE49-F238E27FC236}">
                <a16:creationId xmlns:a16="http://schemas.microsoft.com/office/drawing/2014/main" id="{5CC3D05B-44C8-43BF-B344-FBB988E847AB}"/>
              </a:ext>
            </a:extLst>
          </p:cNvPr>
          <p:cNvSpPr>
            <a:spLocks noGrp="1"/>
          </p:cNvSpPr>
          <p:nvPr>
            <p:ph type="dt" sz="half" idx="10"/>
          </p:nvPr>
        </p:nvSpPr>
        <p:spPr/>
        <p:txBody>
          <a:bodyPr/>
          <a:lstStyle/>
          <a:p>
            <a:fld id="{33AD4761-ED3D-4DDA-B889-524D9DFC8C88}" type="datetime1">
              <a:rPr lang="nb-NO" smtClean="0"/>
              <a:t>12.05.2021</a:t>
            </a:fld>
            <a:endParaRPr lang="nb-NO" dirty="0"/>
          </a:p>
        </p:txBody>
      </p:sp>
      <p:sp>
        <p:nvSpPr>
          <p:cNvPr id="5" name="Plassholder for bunntekst 4">
            <a:extLst>
              <a:ext uri="{FF2B5EF4-FFF2-40B4-BE49-F238E27FC236}">
                <a16:creationId xmlns:a16="http://schemas.microsoft.com/office/drawing/2014/main" id="{21D1303C-2044-41B7-AB00-BE09069C28BE}"/>
              </a:ext>
            </a:extLst>
          </p:cNvPr>
          <p:cNvSpPr>
            <a:spLocks noGrp="1"/>
          </p:cNvSpPr>
          <p:nvPr>
            <p:ph type="ftr" sz="quarter" idx="11"/>
          </p:nvPr>
        </p:nvSpPr>
        <p:spPr/>
        <p:txBody>
          <a:bodyPr/>
          <a:lstStyle/>
          <a:p>
            <a:endParaRPr lang="nb-NO" dirty="0"/>
          </a:p>
        </p:txBody>
      </p:sp>
      <p:sp>
        <p:nvSpPr>
          <p:cNvPr id="6" name="Plassholder for lysbildenummer 5">
            <a:extLst>
              <a:ext uri="{FF2B5EF4-FFF2-40B4-BE49-F238E27FC236}">
                <a16:creationId xmlns:a16="http://schemas.microsoft.com/office/drawing/2014/main" id="{2174BE9F-16F2-4D1F-B85B-AF390E145638}"/>
              </a:ext>
            </a:extLst>
          </p:cNvPr>
          <p:cNvSpPr>
            <a:spLocks noGrp="1"/>
          </p:cNvSpPr>
          <p:nvPr>
            <p:ph type="sldNum" sz="quarter" idx="12"/>
          </p:nvPr>
        </p:nvSpPr>
        <p:spPr/>
        <p:txBody>
          <a:bodyPr/>
          <a:lstStyle/>
          <a:p>
            <a:fld id="{6EE66BF0-08DA-48A3-94C3-7F6DF7B061C6}" type="slidenum">
              <a:rPr lang="nb-NO" smtClean="0"/>
              <a:pPr/>
              <a:t>5</a:t>
            </a:fld>
            <a:endParaRPr lang="nb-NO" dirty="0"/>
          </a:p>
        </p:txBody>
      </p:sp>
      <p:sp>
        <p:nvSpPr>
          <p:cNvPr id="7" name="Rektangel 6">
            <a:extLst>
              <a:ext uri="{FF2B5EF4-FFF2-40B4-BE49-F238E27FC236}">
                <a16:creationId xmlns:a16="http://schemas.microsoft.com/office/drawing/2014/main" id="{137AC8BB-62B9-4D68-85AE-06356FD7738E}"/>
              </a:ext>
            </a:extLst>
          </p:cNvPr>
          <p:cNvSpPr/>
          <p:nvPr/>
        </p:nvSpPr>
        <p:spPr>
          <a:xfrm>
            <a:off x="2079056" y="3336377"/>
            <a:ext cx="3195588" cy="1035336"/>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nb-NO" sz="1800" dirty="0"/>
              <a:t>Hva er egentlig vilkåret i forskriften? (generell rettsanvendelse/tolking)</a:t>
            </a:r>
          </a:p>
        </p:txBody>
      </p:sp>
      <p:sp>
        <p:nvSpPr>
          <p:cNvPr id="8" name="Rektangel 7">
            <a:extLst>
              <a:ext uri="{FF2B5EF4-FFF2-40B4-BE49-F238E27FC236}">
                <a16:creationId xmlns:a16="http://schemas.microsoft.com/office/drawing/2014/main" id="{4CB4B059-6C95-4ED3-8EC0-2C9F768882E5}"/>
              </a:ext>
            </a:extLst>
          </p:cNvPr>
          <p:cNvSpPr/>
          <p:nvPr/>
        </p:nvSpPr>
        <p:spPr>
          <a:xfrm>
            <a:off x="1905801" y="4810545"/>
            <a:ext cx="3195588" cy="1035336"/>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nb-NO" sz="1800"/>
              <a:t>Hva er de relevante faktaene i saken? (bevisvurdering)</a:t>
            </a:r>
            <a:endParaRPr lang="nb-NO" sz="1800" dirty="0"/>
          </a:p>
        </p:txBody>
      </p:sp>
      <p:sp>
        <p:nvSpPr>
          <p:cNvPr id="9" name="Rektangel 8">
            <a:extLst>
              <a:ext uri="{FF2B5EF4-FFF2-40B4-BE49-F238E27FC236}">
                <a16:creationId xmlns:a16="http://schemas.microsoft.com/office/drawing/2014/main" id="{C769B713-E5E8-4698-9526-18A09BA3D849}"/>
              </a:ext>
            </a:extLst>
          </p:cNvPr>
          <p:cNvSpPr/>
          <p:nvPr/>
        </p:nvSpPr>
        <p:spPr>
          <a:xfrm>
            <a:off x="7090613" y="3821229"/>
            <a:ext cx="3462861" cy="183328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nb-NO" sz="1800" dirty="0"/>
              <a:t>Er vilkårene i forskriften oppfylt i denne saken? </a:t>
            </a:r>
          </a:p>
          <a:p>
            <a:pPr algn="ctr"/>
            <a:r>
              <a:rPr lang="nb-NO" sz="1800" dirty="0"/>
              <a:t>(konkret rettsanvendelse/subsumsjon)</a:t>
            </a:r>
          </a:p>
        </p:txBody>
      </p:sp>
      <p:cxnSp>
        <p:nvCxnSpPr>
          <p:cNvPr id="11" name="Rett pilkobling 10">
            <a:extLst>
              <a:ext uri="{FF2B5EF4-FFF2-40B4-BE49-F238E27FC236}">
                <a16:creationId xmlns:a16="http://schemas.microsoft.com/office/drawing/2014/main" id="{DEE212AB-67A6-4C5D-A0BF-C51448FFFFA2}"/>
              </a:ext>
            </a:extLst>
          </p:cNvPr>
          <p:cNvCxnSpPr/>
          <p:nvPr/>
        </p:nvCxnSpPr>
        <p:spPr>
          <a:xfrm>
            <a:off x="5274644" y="3696101"/>
            <a:ext cx="1491916" cy="7026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Rett pilkobling 12">
            <a:extLst>
              <a:ext uri="{FF2B5EF4-FFF2-40B4-BE49-F238E27FC236}">
                <a16:creationId xmlns:a16="http://schemas.microsoft.com/office/drawing/2014/main" id="{7B21A686-A5AA-40EE-B140-BE399F507B61}"/>
              </a:ext>
            </a:extLst>
          </p:cNvPr>
          <p:cNvCxnSpPr/>
          <p:nvPr/>
        </p:nvCxnSpPr>
        <p:spPr>
          <a:xfrm flipV="1">
            <a:off x="5274644" y="4995512"/>
            <a:ext cx="1491916" cy="5678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4653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DCB496C-36FA-48FC-BEFD-BFD20224AD7A}"/>
              </a:ext>
            </a:extLst>
          </p:cNvPr>
          <p:cNvSpPr>
            <a:spLocks noGrp="1"/>
          </p:cNvSpPr>
          <p:nvPr>
            <p:ph type="title"/>
          </p:nvPr>
        </p:nvSpPr>
        <p:spPr/>
        <p:txBody>
          <a:bodyPr/>
          <a:lstStyle/>
          <a:p>
            <a:r>
              <a:rPr lang="nb-NO" dirty="0"/>
              <a:t>Oversatt til saker etter forskriften § 5 bokstav b:</a:t>
            </a:r>
          </a:p>
        </p:txBody>
      </p:sp>
      <p:sp>
        <p:nvSpPr>
          <p:cNvPr id="3" name="Plassholder for innhold 2">
            <a:extLst>
              <a:ext uri="{FF2B5EF4-FFF2-40B4-BE49-F238E27FC236}">
                <a16:creationId xmlns:a16="http://schemas.microsoft.com/office/drawing/2014/main" id="{BE8AC888-AB62-4D3F-8680-E2E004AF0DD5}"/>
              </a:ext>
            </a:extLst>
          </p:cNvPr>
          <p:cNvSpPr>
            <a:spLocks noGrp="1"/>
          </p:cNvSpPr>
          <p:nvPr>
            <p:ph idx="1"/>
          </p:nvPr>
        </p:nvSpPr>
        <p:spPr/>
        <p:txBody>
          <a:bodyPr/>
          <a:lstStyle/>
          <a:p>
            <a:endParaRPr lang="nb-NO" dirty="0"/>
          </a:p>
        </p:txBody>
      </p:sp>
      <p:sp>
        <p:nvSpPr>
          <p:cNvPr id="4" name="Plassholder for dato 3">
            <a:extLst>
              <a:ext uri="{FF2B5EF4-FFF2-40B4-BE49-F238E27FC236}">
                <a16:creationId xmlns:a16="http://schemas.microsoft.com/office/drawing/2014/main" id="{5CC3D05B-44C8-43BF-B344-FBB988E847AB}"/>
              </a:ext>
            </a:extLst>
          </p:cNvPr>
          <p:cNvSpPr>
            <a:spLocks noGrp="1"/>
          </p:cNvSpPr>
          <p:nvPr>
            <p:ph type="dt" sz="half" idx="10"/>
          </p:nvPr>
        </p:nvSpPr>
        <p:spPr/>
        <p:txBody>
          <a:bodyPr/>
          <a:lstStyle/>
          <a:p>
            <a:fld id="{33AD4761-ED3D-4DDA-B889-524D9DFC8C88}" type="datetime1">
              <a:rPr lang="nb-NO" smtClean="0"/>
              <a:t>12.05.2021</a:t>
            </a:fld>
            <a:endParaRPr lang="nb-NO" dirty="0"/>
          </a:p>
        </p:txBody>
      </p:sp>
      <p:sp>
        <p:nvSpPr>
          <p:cNvPr id="5" name="Plassholder for bunntekst 4">
            <a:extLst>
              <a:ext uri="{FF2B5EF4-FFF2-40B4-BE49-F238E27FC236}">
                <a16:creationId xmlns:a16="http://schemas.microsoft.com/office/drawing/2014/main" id="{21D1303C-2044-41B7-AB00-BE09069C28BE}"/>
              </a:ext>
            </a:extLst>
          </p:cNvPr>
          <p:cNvSpPr>
            <a:spLocks noGrp="1"/>
          </p:cNvSpPr>
          <p:nvPr>
            <p:ph type="ftr" sz="quarter" idx="11"/>
          </p:nvPr>
        </p:nvSpPr>
        <p:spPr/>
        <p:txBody>
          <a:bodyPr/>
          <a:lstStyle/>
          <a:p>
            <a:endParaRPr lang="nb-NO" dirty="0"/>
          </a:p>
        </p:txBody>
      </p:sp>
      <p:sp>
        <p:nvSpPr>
          <p:cNvPr id="6" name="Plassholder for lysbildenummer 5">
            <a:extLst>
              <a:ext uri="{FF2B5EF4-FFF2-40B4-BE49-F238E27FC236}">
                <a16:creationId xmlns:a16="http://schemas.microsoft.com/office/drawing/2014/main" id="{2174BE9F-16F2-4D1F-B85B-AF390E145638}"/>
              </a:ext>
            </a:extLst>
          </p:cNvPr>
          <p:cNvSpPr>
            <a:spLocks noGrp="1"/>
          </p:cNvSpPr>
          <p:nvPr>
            <p:ph type="sldNum" sz="quarter" idx="12"/>
          </p:nvPr>
        </p:nvSpPr>
        <p:spPr/>
        <p:txBody>
          <a:bodyPr/>
          <a:lstStyle/>
          <a:p>
            <a:fld id="{6EE66BF0-08DA-48A3-94C3-7F6DF7B061C6}" type="slidenum">
              <a:rPr lang="nb-NO" smtClean="0"/>
              <a:pPr/>
              <a:t>6</a:t>
            </a:fld>
            <a:endParaRPr lang="nb-NO" dirty="0"/>
          </a:p>
        </p:txBody>
      </p:sp>
      <p:sp>
        <p:nvSpPr>
          <p:cNvPr id="7" name="Rektangel 6">
            <a:extLst>
              <a:ext uri="{FF2B5EF4-FFF2-40B4-BE49-F238E27FC236}">
                <a16:creationId xmlns:a16="http://schemas.microsoft.com/office/drawing/2014/main" id="{137AC8BB-62B9-4D68-85AE-06356FD7738E}"/>
              </a:ext>
            </a:extLst>
          </p:cNvPr>
          <p:cNvSpPr/>
          <p:nvPr/>
        </p:nvSpPr>
        <p:spPr>
          <a:xfrm>
            <a:off x="1905801" y="3207618"/>
            <a:ext cx="3195588" cy="1035336"/>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nb-NO" sz="1800" dirty="0"/>
              <a:t>Hva betyr «funksjonshemmet» i forskriften? </a:t>
            </a:r>
          </a:p>
        </p:txBody>
      </p:sp>
      <p:sp>
        <p:nvSpPr>
          <p:cNvPr id="8" name="Rektangel 7">
            <a:extLst>
              <a:ext uri="{FF2B5EF4-FFF2-40B4-BE49-F238E27FC236}">
                <a16:creationId xmlns:a16="http://schemas.microsoft.com/office/drawing/2014/main" id="{4CB4B059-6C95-4ED3-8EC0-2C9F768882E5}"/>
              </a:ext>
            </a:extLst>
          </p:cNvPr>
          <p:cNvSpPr/>
          <p:nvPr/>
        </p:nvSpPr>
        <p:spPr>
          <a:xfrm>
            <a:off x="1905801" y="4810545"/>
            <a:ext cx="3195588" cy="1035336"/>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nb-NO" sz="1800" dirty="0"/>
              <a:t>Hvilken funksjonsnedsettelse har søker?</a:t>
            </a:r>
          </a:p>
        </p:txBody>
      </p:sp>
      <p:sp>
        <p:nvSpPr>
          <p:cNvPr id="9" name="Rektangel 8">
            <a:extLst>
              <a:ext uri="{FF2B5EF4-FFF2-40B4-BE49-F238E27FC236}">
                <a16:creationId xmlns:a16="http://schemas.microsoft.com/office/drawing/2014/main" id="{C769B713-E5E8-4698-9526-18A09BA3D849}"/>
              </a:ext>
            </a:extLst>
          </p:cNvPr>
          <p:cNvSpPr/>
          <p:nvPr/>
        </p:nvSpPr>
        <p:spPr>
          <a:xfrm>
            <a:off x="7090613" y="3821229"/>
            <a:ext cx="3462861" cy="183328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nb-NO" sz="1800" dirty="0"/>
              <a:t>Gjør de medisinske problemene søker «funksjonshemmet» i forskriftens forstand?</a:t>
            </a:r>
          </a:p>
        </p:txBody>
      </p:sp>
      <p:cxnSp>
        <p:nvCxnSpPr>
          <p:cNvPr id="11" name="Rett pilkobling 10">
            <a:extLst>
              <a:ext uri="{FF2B5EF4-FFF2-40B4-BE49-F238E27FC236}">
                <a16:creationId xmlns:a16="http://schemas.microsoft.com/office/drawing/2014/main" id="{DEE212AB-67A6-4C5D-A0BF-C51448FFFFA2}"/>
              </a:ext>
            </a:extLst>
          </p:cNvPr>
          <p:cNvCxnSpPr/>
          <p:nvPr/>
        </p:nvCxnSpPr>
        <p:spPr>
          <a:xfrm>
            <a:off x="5274644" y="3696101"/>
            <a:ext cx="1491916" cy="7026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Rett pilkobling 12">
            <a:extLst>
              <a:ext uri="{FF2B5EF4-FFF2-40B4-BE49-F238E27FC236}">
                <a16:creationId xmlns:a16="http://schemas.microsoft.com/office/drawing/2014/main" id="{7B21A686-A5AA-40EE-B140-BE399F507B61}"/>
              </a:ext>
            </a:extLst>
          </p:cNvPr>
          <p:cNvCxnSpPr/>
          <p:nvPr/>
        </p:nvCxnSpPr>
        <p:spPr>
          <a:xfrm flipV="1">
            <a:off x="5274644" y="4995512"/>
            <a:ext cx="1491916" cy="5678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39609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DCB496C-36FA-48FC-BEFD-BFD20224AD7A}"/>
              </a:ext>
            </a:extLst>
          </p:cNvPr>
          <p:cNvSpPr>
            <a:spLocks noGrp="1"/>
          </p:cNvSpPr>
          <p:nvPr>
            <p:ph type="title"/>
          </p:nvPr>
        </p:nvSpPr>
        <p:spPr/>
        <p:txBody>
          <a:bodyPr/>
          <a:lstStyle/>
          <a:p>
            <a:r>
              <a:rPr lang="nb-NO" dirty="0"/>
              <a:t>Oversatt til saker etter forskriften § 5 bokstav b</a:t>
            </a:r>
          </a:p>
        </p:txBody>
      </p:sp>
      <p:sp>
        <p:nvSpPr>
          <p:cNvPr id="3" name="Plassholder for innhold 2">
            <a:extLst>
              <a:ext uri="{FF2B5EF4-FFF2-40B4-BE49-F238E27FC236}">
                <a16:creationId xmlns:a16="http://schemas.microsoft.com/office/drawing/2014/main" id="{BE8AC888-AB62-4D3F-8680-E2E004AF0DD5}"/>
              </a:ext>
            </a:extLst>
          </p:cNvPr>
          <p:cNvSpPr>
            <a:spLocks noGrp="1"/>
          </p:cNvSpPr>
          <p:nvPr>
            <p:ph idx="1"/>
          </p:nvPr>
        </p:nvSpPr>
        <p:spPr/>
        <p:txBody>
          <a:bodyPr/>
          <a:lstStyle/>
          <a:p>
            <a:endParaRPr lang="nb-NO" dirty="0"/>
          </a:p>
        </p:txBody>
      </p:sp>
      <p:sp>
        <p:nvSpPr>
          <p:cNvPr id="4" name="Plassholder for dato 3">
            <a:extLst>
              <a:ext uri="{FF2B5EF4-FFF2-40B4-BE49-F238E27FC236}">
                <a16:creationId xmlns:a16="http://schemas.microsoft.com/office/drawing/2014/main" id="{5CC3D05B-44C8-43BF-B344-FBB988E847AB}"/>
              </a:ext>
            </a:extLst>
          </p:cNvPr>
          <p:cNvSpPr>
            <a:spLocks noGrp="1"/>
          </p:cNvSpPr>
          <p:nvPr>
            <p:ph type="dt" sz="half" idx="10"/>
          </p:nvPr>
        </p:nvSpPr>
        <p:spPr/>
        <p:txBody>
          <a:bodyPr/>
          <a:lstStyle/>
          <a:p>
            <a:fld id="{33AD4761-ED3D-4DDA-B889-524D9DFC8C88}" type="datetime1">
              <a:rPr lang="nb-NO" smtClean="0"/>
              <a:t>12.05.2021</a:t>
            </a:fld>
            <a:endParaRPr lang="nb-NO" dirty="0"/>
          </a:p>
        </p:txBody>
      </p:sp>
      <p:sp>
        <p:nvSpPr>
          <p:cNvPr id="5" name="Plassholder for bunntekst 4">
            <a:extLst>
              <a:ext uri="{FF2B5EF4-FFF2-40B4-BE49-F238E27FC236}">
                <a16:creationId xmlns:a16="http://schemas.microsoft.com/office/drawing/2014/main" id="{21D1303C-2044-41B7-AB00-BE09069C28BE}"/>
              </a:ext>
            </a:extLst>
          </p:cNvPr>
          <p:cNvSpPr>
            <a:spLocks noGrp="1"/>
          </p:cNvSpPr>
          <p:nvPr>
            <p:ph type="ftr" sz="quarter" idx="11"/>
          </p:nvPr>
        </p:nvSpPr>
        <p:spPr/>
        <p:txBody>
          <a:bodyPr/>
          <a:lstStyle/>
          <a:p>
            <a:endParaRPr lang="nb-NO" dirty="0"/>
          </a:p>
        </p:txBody>
      </p:sp>
      <p:sp>
        <p:nvSpPr>
          <p:cNvPr id="6" name="Plassholder for lysbildenummer 5">
            <a:extLst>
              <a:ext uri="{FF2B5EF4-FFF2-40B4-BE49-F238E27FC236}">
                <a16:creationId xmlns:a16="http://schemas.microsoft.com/office/drawing/2014/main" id="{2174BE9F-16F2-4D1F-B85B-AF390E145638}"/>
              </a:ext>
            </a:extLst>
          </p:cNvPr>
          <p:cNvSpPr>
            <a:spLocks noGrp="1"/>
          </p:cNvSpPr>
          <p:nvPr>
            <p:ph type="sldNum" sz="quarter" idx="12"/>
          </p:nvPr>
        </p:nvSpPr>
        <p:spPr/>
        <p:txBody>
          <a:bodyPr/>
          <a:lstStyle/>
          <a:p>
            <a:fld id="{6EE66BF0-08DA-48A3-94C3-7F6DF7B061C6}" type="slidenum">
              <a:rPr lang="nb-NO" smtClean="0"/>
              <a:pPr/>
              <a:t>7</a:t>
            </a:fld>
            <a:endParaRPr lang="nb-NO" dirty="0"/>
          </a:p>
        </p:txBody>
      </p:sp>
      <p:sp>
        <p:nvSpPr>
          <p:cNvPr id="7" name="Rektangel 6">
            <a:extLst>
              <a:ext uri="{FF2B5EF4-FFF2-40B4-BE49-F238E27FC236}">
                <a16:creationId xmlns:a16="http://schemas.microsoft.com/office/drawing/2014/main" id="{137AC8BB-62B9-4D68-85AE-06356FD7738E}"/>
              </a:ext>
            </a:extLst>
          </p:cNvPr>
          <p:cNvSpPr/>
          <p:nvPr/>
        </p:nvSpPr>
        <p:spPr>
          <a:xfrm>
            <a:off x="1905801" y="3207618"/>
            <a:ext cx="3195588" cy="1202026"/>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nb-NO" sz="1800" dirty="0"/>
              <a:t>Hva betyr «funksjonshemmet» i forskriften? </a:t>
            </a:r>
          </a:p>
          <a:p>
            <a:pPr algn="ctr"/>
            <a:r>
              <a:rPr lang="nb-NO" sz="1800" dirty="0">
                <a:solidFill>
                  <a:srgbClr val="FF0000"/>
                </a:solidFill>
              </a:rPr>
              <a:t>juss</a:t>
            </a:r>
          </a:p>
        </p:txBody>
      </p:sp>
      <p:sp>
        <p:nvSpPr>
          <p:cNvPr id="8" name="Rektangel 7">
            <a:extLst>
              <a:ext uri="{FF2B5EF4-FFF2-40B4-BE49-F238E27FC236}">
                <a16:creationId xmlns:a16="http://schemas.microsoft.com/office/drawing/2014/main" id="{4CB4B059-6C95-4ED3-8EC0-2C9F768882E5}"/>
              </a:ext>
            </a:extLst>
          </p:cNvPr>
          <p:cNvSpPr/>
          <p:nvPr/>
        </p:nvSpPr>
        <p:spPr>
          <a:xfrm>
            <a:off x="1905801" y="4504624"/>
            <a:ext cx="3195588" cy="1341258"/>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nb-NO" sz="1800" dirty="0"/>
              <a:t>Hvilken funksjonsnedsettelse har søker?</a:t>
            </a:r>
          </a:p>
          <a:p>
            <a:pPr algn="ctr"/>
            <a:r>
              <a:rPr lang="nb-NO" sz="1800" dirty="0">
                <a:solidFill>
                  <a:srgbClr val="FF0000"/>
                </a:solidFill>
              </a:rPr>
              <a:t>medisin ++</a:t>
            </a:r>
          </a:p>
          <a:p>
            <a:pPr algn="ctr"/>
            <a:endParaRPr lang="nb-NO" sz="1800" dirty="0">
              <a:solidFill>
                <a:srgbClr val="FF0000"/>
              </a:solidFill>
            </a:endParaRPr>
          </a:p>
        </p:txBody>
      </p:sp>
      <p:sp>
        <p:nvSpPr>
          <p:cNvPr id="9" name="Rektangel 8">
            <a:extLst>
              <a:ext uri="{FF2B5EF4-FFF2-40B4-BE49-F238E27FC236}">
                <a16:creationId xmlns:a16="http://schemas.microsoft.com/office/drawing/2014/main" id="{C769B713-E5E8-4698-9526-18A09BA3D849}"/>
              </a:ext>
            </a:extLst>
          </p:cNvPr>
          <p:cNvSpPr/>
          <p:nvPr/>
        </p:nvSpPr>
        <p:spPr>
          <a:xfrm>
            <a:off x="7090613" y="3821229"/>
            <a:ext cx="3462861" cy="183328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nb-NO" sz="1800" dirty="0"/>
              <a:t>Gjør funksjonsnedsettelsen søker «funksjonshemmet» i forskriftens forstand?</a:t>
            </a:r>
          </a:p>
          <a:p>
            <a:pPr algn="ctr"/>
            <a:r>
              <a:rPr lang="nb-NO" sz="1800" dirty="0">
                <a:solidFill>
                  <a:srgbClr val="FF0000"/>
                </a:solidFill>
              </a:rPr>
              <a:t>juss</a:t>
            </a:r>
          </a:p>
        </p:txBody>
      </p:sp>
      <p:cxnSp>
        <p:nvCxnSpPr>
          <p:cNvPr id="11" name="Rett pilkobling 10">
            <a:extLst>
              <a:ext uri="{FF2B5EF4-FFF2-40B4-BE49-F238E27FC236}">
                <a16:creationId xmlns:a16="http://schemas.microsoft.com/office/drawing/2014/main" id="{DEE212AB-67A6-4C5D-A0BF-C51448FFFFA2}"/>
              </a:ext>
            </a:extLst>
          </p:cNvPr>
          <p:cNvCxnSpPr/>
          <p:nvPr/>
        </p:nvCxnSpPr>
        <p:spPr>
          <a:xfrm>
            <a:off x="5274644" y="3696101"/>
            <a:ext cx="1491916" cy="7026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Rett pilkobling 12">
            <a:extLst>
              <a:ext uri="{FF2B5EF4-FFF2-40B4-BE49-F238E27FC236}">
                <a16:creationId xmlns:a16="http://schemas.microsoft.com/office/drawing/2014/main" id="{7B21A686-A5AA-40EE-B140-BE399F507B61}"/>
              </a:ext>
            </a:extLst>
          </p:cNvPr>
          <p:cNvCxnSpPr/>
          <p:nvPr/>
        </p:nvCxnSpPr>
        <p:spPr>
          <a:xfrm flipV="1">
            <a:off x="5274644" y="4995512"/>
            <a:ext cx="1491916" cy="5678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64539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2CF8218-D24B-48E4-951D-E4271B0DEA83}"/>
              </a:ext>
            </a:extLst>
          </p:cNvPr>
          <p:cNvSpPr>
            <a:spLocks noGrp="1"/>
          </p:cNvSpPr>
          <p:nvPr>
            <p:ph type="title"/>
          </p:nvPr>
        </p:nvSpPr>
        <p:spPr/>
        <p:txBody>
          <a:bodyPr/>
          <a:lstStyle/>
          <a:p>
            <a:r>
              <a:rPr lang="nb-NO" dirty="0"/>
              <a:t>Tolkning</a:t>
            </a:r>
            <a:br>
              <a:rPr lang="nb-NO" dirty="0"/>
            </a:br>
            <a:r>
              <a:rPr lang="nb-NO" dirty="0"/>
              <a:t>Hva sier forskriften?</a:t>
            </a:r>
          </a:p>
        </p:txBody>
      </p:sp>
      <p:sp>
        <p:nvSpPr>
          <p:cNvPr id="3" name="Plassholder for innhold 2">
            <a:extLst>
              <a:ext uri="{FF2B5EF4-FFF2-40B4-BE49-F238E27FC236}">
                <a16:creationId xmlns:a16="http://schemas.microsoft.com/office/drawing/2014/main" id="{53A3E635-3A68-44EE-8752-237F0782D2E7}"/>
              </a:ext>
            </a:extLst>
          </p:cNvPr>
          <p:cNvSpPr>
            <a:spLocks noGrp="1"/>
          </p:cNvSpPr>
          <p:nvPr>
            <p:ph idx="1"/>
          </p:nvPr>
        </p:nvSpPr>
        <p:spPr/>
        <p:txBody>
          <a:bodyPr/>
          <a:lstStyle/>
          <a:p>
            <a:r>
              <a:rPr lang="nb-NO" sz="3200" dirty="0"/>
              <a:t>«Etter skriftlig søknad kan kommunen gi tillatelse til bruk av snøscooter </a:t>
            </a:r>
            <a:r>
              <a:rPr lang="nb-NO" sz="3200" u="sng" dirty="0"/>
              <a:t>for funksjonshemmede</a:t>
            </a:r>
            <a:r>
              <a:rPr lang="nb-NO" sz="3200" dirty="0"/>
              <a:t>»</a:t>
            </a:r>
          </a:p>
        </p:txBody>
      </p:sp>
      <p:sp>
        <p:nvSpPr>
          <p:cNvPr id="4" name="Plassholder for dato 3">
            <a:extLst>
              <a:ext uri="{FF2B5EF4-FFF2-40B4-BE49-F238E27FC236}">
                <a16:creationId xmlns:a16="http://schemas.microsoft.com/office/drawing/2014/main" id="{9C75A08F-F46D-4B42-969F-24D5422EFDFC}"/>
              </a:ext>
            </a:extLst>
          </p:cNvPr>
          <p:cNvSpPr>
            <a:spLocks noGrp="1"/>
          </p:cNvSpPr>
          <p:nvPr>
            <p:ph type="dt" sz="half" idx="10"/>
          </p:nvPr>
        </p:nvSpPr>
        <p:spPr/>
        <p:txBody>
          <a:bodyPr/>
          <a:lstStyle/>
          <a:p>
            <a:fld id="{33AD4761-ED3D-4DDA-B889-524D9DFC8C88}" type="datetime1">
              <a:rPr lang="nb-NO" smtClean="0"/>
              <a:t>12.05.2021</a:t>
            </a:fld>
            <a:endParaRPr lang="nb-NO" dirty="0"/>
          </a:p>
        </p:txBody>
      </p:sp>
      <p:sp>
        <p:nvSpPr>
          <p:cNvPr id="5" name="Plassholder for bunntekst 4">
            <a:extLst>
              <a:ext uri="{FF2B5EF4-FFF2-40B4-BE49-F238E27FC236}">
                <a16:creationId xmlns:a16="http://schemas.microsoft.com/office/drawing/2014/main" id="{86662073-47DD-404E-B434-223E93F26473}"/>
              </a:ext>
            </a:extLst>
          </p:cNvPr>
          <p:cNvSpPr>
            <a:spLocks noGrp="1"/>
          </p:cNvSpPr>
          <p:nvPr>
            <p:ph type="ftr" sz="quarter" idx="11"/>
          </p:nvPr>
        </p:nvSpPr>
        <p:spPr/>
        <p:txBody>
          <a:bodyPr/>
          <a:lstStyle/>
          <a:p>
            <a:endParaRPr lang="nb-NO" dirty="0"/>
          </a:p>
        </p:txBody>
      </p:sp>
      <p:sp>
        <p:nvSpPr>
          <p:cNvPr id="6" name="Plassholder for lysbildenummer 5">
            <a:extLst>
              <a:ext uri="{FF2B5EF4-FFF2-40B4-BE49-F238E27FC236}">
                <a16:creationId xmlns:a16="http://schemas.microsoft.com/office/drawing/2014/main" id="{7B2C1F0A-3484-4A61-8872-F6223F3AD467}"/>
              </a:ext>
            </a:extLst>
          </p:cNvPr>
          <p:cNvSpPr>
            <a:spLocks noGrp="1"/>
          </p:cNvSpPr>
          <p:nvPr>
            <p:ph type="sldNum" sz="quarter" idx="12"/>
          </p:nvPr>
        </p:nvSpPr>
        <p:spPr/>
        <p:txBody>
          <a:bodyPr/>
          <a:lstStyle/>
          <a:p>
            <a:fld id="{6EE66BF0-08DA-48A3-94C3-7F6DF7B061C6}" type="slidenum">
              <a:rPr lang="nb-NO" smtClean="0"/>
              <a:pPr/>
              <a:t>8</a:t>
            </a:fld>
            <a:endParaRPr lang="nb-NO" dirty="0"/>
          </a:p>
        </p:txBody>
      </p:sp>
    </p:spTree>
    <p:extLst>
      <p:ext uri="{BB962C8B-B14F-4D97-AF65-F5344CB8AC3E}">
        <p14:creationId xmlns:p14="http://schemas.microsoft.com/office/powerpoint/2010/main" val="57077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A52DC23-B705-407D-986C-C310015EDEC9}"/>
              </a:ext>
            </a:extLst>
          </p:cNvPr>
          <p:cNvSpPr>
            <a:spLocks noGrp="1"/>
          </p:cNvSpPr>
          <p:nvPr>
            <p:ph type="title"/>
          </p:nvPr>
        </p:nvSpPr>
        <p:spPr/>
        <p:txBody>
          <a:bodyPr/>
          <a:lstStyle/>
          <a:p>
            <a:r>
              <a:rPr lang="nb-NO" dirty="0"/>
              <a:t>Miljødirektoratets utgangspunkter - tolkning</a:t>
            </a:r>
          </a:p>
        </p:txBody>
      </p:sp>
      <p:sp>
        <p:nvSpPr>
          <p:cNvPr id="3" name="Plassholder for innhold 2">
            <a:extLst>
              <a:ext uri="{FF2B5EF4-FFF2-40B4-BE49-F238E27FC236}">
                <a16:creationId xmlns:a16="http://schemas.microsoft.com/office/drawing/2014/main" id="{A7B1B62C-F98F-4BC4-BC7F-4A8919A0D52B}"/>
              </a:ext>
            </a:extLst>
          </p:cNvPr>
          <p:cNvSpPr>
            <a:spLocks noGrp="1"/>
          </p:cNvSpPr>
          <p:nvPr>
            <p:ph idx="1"/>
          </p:nvPr>
        </p:nvSpPr>
        <p:spPr/>
        <p:txBody>
          <a:bodyPr/>
          <a:lstStyle/>
          <a:p>
            <a:r>
              <a:rPr lang="nb-NO" dirty="0"/>
              <a:t>Funksjonshemmet  betegner avvik fra en tenkt «normal» («funksjonsfrisk»)</a:t>
            </a:r>
          </a:p>
          <a:p>
            <a:endParaRPr lang="nb-NO" dirty="0"/>
          </a:p>
          <a:p>
            <a:r>
              <a:rPr lang="nb-NO" dirty="0"/>
              <a:t>Veldig forskjellig innhold i forskjellige sammenhenger (fysisk, psykisk, sosialt, læring)</a:t>
            </a:r>
          </a:p>
          <a:p>
            <a:pPr marL="0" indent="0">
              <a:buNone/>
            </a:pPr>
            <a:endParaRPr lang="nb-NO" dirty="0"/>
          </a:p>
          <a:p>
            <a:r>
              <a:rPr lang="nb-NO" dirty="0"/>
              <a:t>Her må begrepet tolkes i lys av formålet med motorferdselregelverket generelt (vi skal ikke ha for mye motorferdsel) og § 5 bokstav c spesielt (de som har et reelt behov, skal få kjøre)</a:t>
            </a:r>
          </a:p>
          <a:p>
            <a:endParaRPr lang="nb-NO" dirty="0"/>
          </a:p>
        </p:txBody>
      </p:sp>
      <p:sp>
        <p:nvSpPr>
          <p:cNvPr id="4" name="Plassholder for dato 3">
            <a:extLst>
              <a:ext uri="{FF2B5EF4-FFF2-40B4-BE49-F238E27FC236}">
                <a16:creationId xmlns:a16="http://schemas.microsoft.com/office/drawing/2014/main" id="{565F7018-AC51-4256-9D83-6DCA981C1365}"/>
              </a:ext>
            </a:extLst>
          </p:cNvPr>
          <p:cNvSpPr>
            <a:spLocks noGrp="1"/>
          </p:cNvSpPr>
          <p:nvPr>
            <p:ph type="dt" sz="half" idx="10"/>
          </p:nvPr>
        </p:nvSpPr>
        <p:spPr/>
        <p:txBody>
          <a:bodyPr/>
          <a:lstStyle/>
          <a:p>
            <a:fld id="{33AD4761-ED3D-4DDA-B889-524D9DFC8C88}" type="datetime1">
              <a:rPr lang="nb-NO" smtClean="0"/>
              <a:t>12.05.2021</a:t>
            </a:fld>
            <a:endParaRPr lang="nb-NO" dirty="0"/>
          </a:p>
        </p:txBody>
      </p:sp>
      <p:sp>
        <p:nvSpPr>
          <p:cNvPr id="5" name="Plassholder for bunntekst 4">
            <a:extLst>
              <a:ext uri="{FF2B5EF4-FFF2-40B4-BE49-F238E27FC236}">
                <a16:creationId xmlns:a16="http://schemas.microsoft.com/office/drawing/2014/main" id="{CBCF8975-DD67-4EAF-9A86-84AF9ACACA85}"/>
              </a:ext>
            </a:extLst>
          </p:cNvPr>
          <p:cNvSpPr>
            <a:spLocks noGrp="1"/>
          </p:cNvSpPr>
          <p:nvPr>
            <p:ph type="ftr" sz="quarter" idx="11"/>
          </p:nvPr>
        </p:nvSpPr>
        <p:spPr/>
        <p:txBody>
          <a:bodyPr/>
          <a:lstStyle/>
          <a:p>
            <a:endParaRPr lang="nb-NO" dirty="0"/>
          </a:p>
        </p:txBody>
      </p:sp>
      <p:sp>
        <p:nvSpPr>
          <p:cNvPr id="6" name="Plassholder for lysbildenummer 5">
            <a:extLst>
              <a:ext uri="{FF2B5EF4-FFF2-40B4-BE49-F238E27FC236}">
                <a16:creationId xmlns:a16="http://schemas.microsoft.com/office/drawing/2014/main" id="{FF18D2FF-065A-47F5-8993-A166747B571B}"/>
              </a:ext>
            </a:extLst>
          </p:cNvPr>
          <p:cNvSpPr>
            <a:spLocks noGrp="1"/>
          </p:cNvSpPr>
          <p:nvPr>
            <p:ph type="sldNum" sz="quarter" idx="12"/>
          </p:nvPr>
        </p:nvSpPr>
        <p:spPr/>
        <p:txBody>
          <a:bodyPr/>
          <a:lstStyle/>
          <a:p>
            <a:fld id="{6EE66BF0-08DA-48A3-94C3-7F6DF7B061C6}" type="slidenum">
              <a:rPr lang="nb-NO" smtClean="0"/>
              <a:pPr/>
              <a:t>9</a:t>
            </a:fld>
            <a:endParaRPr lang="nb-NO" dirty="0"/>
          </a:p>
        </p:txBody>
      </p:sp>
    </p:spTree>
    <p:extLst>
      <p:ext uri="{BB962C8B-B14F-4D97-AF65-F5344CB8AC3E}">
        <p14:creationId xmlns:p14="http://schemas.microsoft.com/office/powerpoint/2010/main" val="3239243189"/>
      </p:ext>
    </p:extLst>
  </p:cSld>
  <p:clrMapOvr>
    <a:masterClrMapping/>
  </p:clrMapOvr>
</p:sld>
</file>

<file path=ppt/theme/theme1.xml><?xml version="1.0" encoding="utf-8"?>
<a:theme xmlns:a="http://schemas.openxmlformats.org/drawingml/2006/main" name="Miljødirektoratet">
  <a:themeElements>
    <a:clrScheme name="Office-tema">
      <a:dk1>
        <a:sysClr val="windowText" lastClr="000000"/>
      </a:dk1>
      <a:lt1>
        <a:sysClr val="window" lastClr="FFFFFF"/>
      </a:lt1>
      <a:dk2>
        <a:srgbClr val="4D4D4D"/>
      </a:dk2>
      <a:lt2>
        <a:srgbClr val="E7E6E6"/>
      </a:lt2>
      <a:accent1>
        <a:srgbClr val="006964"/>
      </a:accent1>
      <a:accent2>
        <a:srgbClr val="8B9742"/>
      </a:accent2>
      <a:accent3>
        <a:srgbClr val="D4A504"/>
      </a:accent3>
      <a:accent4>
        <a:srgbClr val="8C8279"/>
      </a:accent4>
      <a:accent5>
        <a:srgbClr val="004B46"/>
      </a:accent5>
      <a:accent6>
        <a:srgbClr val="FF7D00"/>
      </a:accent6>
      <a:hlink>
        <a:srgbClr val="2B6EAA"/>
      </a:hlink>
      <a:folHlink>
        <a:srgbClr val="746B93"/>
      </a:folHlink>
    </a:clrScheme>
    <a:fontScheme name="Egendefinert 4">
      <a:majorFont>
        <a:latin typeface="Palatino Linotype"/>
        <a:ea typeface=""/>
        <a:cs typeface=""/>
      </a:majorFont>
      <a:minorFont>
        <a:latin typeface="Trebuchet MS"/>
        <a:ea typeface=""/>
        <a:cs typeface=""/>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iljødirektoratet_PPT.potx" id="{D4BCAB08-BE0A-4E9C-90D9-5F158750C4CA}" vid="{C3ED1A3E-5B8D-46E3-9766-33C035510510}"/>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Miljødirektoratet</Template>
  <TotalTime>889</TotalTime>
  <Words>638</Words>
  <Application>Microsoft Office PowerPoint</Application>
  <PresentationFormat>Widescreen</PresentationFormat>
  <Paragraphs>97</Paragraphs>
  <Slides>14</Slides>
  <Notes>0</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14</vt:i4>
      </vt:variant>
    </vt:vector>
  </HeadingPairs>
  <TitlesOfParts>
    <vt:vector size="19" baseType="lpstr">
      <vt:lpstr>Arial</vt:lpstr>
      <vt:lpstr>Calibri</vt:lpstr>
      <vt:lpstr>Palatino Linotype</vt:lpstr>
      <vt:lpstr>Trebuchet MS</vt:lpstr>
      <vt:lpstr>Miljødirektoratet</vt:lpstr>
      <vt:lpstr>Klagesaker om snøskuterkjøring for funksjonshemmede</vt:lpstr>
      <vt:lpstr>Bakgrunn</vt:lpstr>
      <vt:lpstr>Litt juridisk teori I: Rettsanvendelse vs. skjønn</vt:lpstr>
      <vt:lpstr>Temaet videre:</vt:lpstr>
      <vt:lpstr>Litt jurdisk teori II: Hvordan løser vi et rettspørsmål?</vt:lpstr>
      <vt:lpstr>Oversatt til saker etter forskriften § 5 bokstav b:</vt:lpstr>
      <vt:lpstr>Oversatt til saker etter forskriften § 5 bokstav b</vt:lpstr>
      <vt:lpstr>Tolkning Hva sier forskriften?</vt:lpstr>
      <vt:lpstr>Miljødirektoratets utgangspunkter - tolkning</vt:lpstr>
      <vt:lpstr>Tolkning - resultat</vt:lpstr>
      <vt:lpstr>Bevisvurdering</vt:lpstr>
      <vt:lpstr>Det har ingen betydning at legen har brukt ordet «funksjonshemmet»</vt:lpstr>
      <vt:lpstr>Konkret vurdering</vt:lpstr>
      <vt:lpstr>Et siste poeng: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Pål Foss Digre</dc:creator>
  <cp:lastModifiedBy>Pål Foss Digre</cp:lastModifiedBy>
  <cp:revision>49</cp:revision>
  <cp:lastPrinted>2018-10-05T09:21:28Z</cp:lastPrinted>
  <dcterms:created xsi:type="dcterms:W3CDTF">2021-02-05T12:10:20Z</dcterms:created>
  <dcterms:modified xsi:type="dcterms:W3CDTF">2021-05-12T08:59:13Z</dcterms:modified>
</cp:coreProperties>
</file>