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87" r:id="rId2"/>
    <p:sldId id="288" r:id="rId3"/>
    <p:sldId id="289" r:id="rId4"/>
    <p:sldId id="291" r:id="rId5"/>
    <p:sldId id="292" r:id="rId6"/>
    <p:sldId id="293" r:id="rId7"/>
    <p:sldId id="296" r:id="rId8"/>
    <p:sldId id="295" r:id="rId9"/>
    <p:sldId id="262" r:id="rId10"/>
    <p:sldId id="270" r:id="rId11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44E"/>
    <a:srgbClr val="000000"/>
    <a:srgbClr val="7A942F"/>
    <a:srgbClr val="00ADBA"/>
    <a:srgbClr val="DBEB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– uthev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6494" autoAdjust="0"/>
  </p:normalViewPr>
  <p:slideViewPr>
    <p:cSldViewPr snapToGrid="0">
      <p:cViewPr varScale="1">
        <p:scale>
          <a:sx n="114" d="100"/>
          <a:sy n="114" d="100"/>
        </p:scale>
        <p:origin x="414" y="13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4B0CA8-D4C0-4EDF-983C-013F20071413}" type="datetimeFigureOut">
              <a:rPr lang="nb-NO" smtClean="0"/>
              <a:t>18.02.2021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E4FB80-D5CD-4F8B-B310-9170DDB90797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75288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7524356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10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32154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6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(mønster 9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138C16EE-710F-4022-B0C5-EA9C5CDBBD65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5" name="Bilde 14">
            <a:extLst>
              <a:ext uri="{FF2B5EF4-FFF2-40B4-BE49-F238E27FC236}">
                <a16:creationId xmlns:a16="http://schemas.microsoft.com/office/drawing/2014/main" id="{8360EE4D-DFF5-4E20-B16B-DE5A691E1F1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12"/>
          <a:stretch/>
        </p:blipFill>
        <p:spPr>
          <a:xfrm>
            <a:off x="8867838" y="2759103"/>
            <a:ext cx="3324162" cy="3371354"/>
          </a:xfrm>
          <a:prstGeom prst="rect">
            <a:avLst/>
          </a:prstGeom>
        </p:spPr>
      </p:pic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EA6A4735-2CFC-41E4-A5FE-C807F850157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37593" y="958645"/>
            <a:ext cx="8258026" cy="2576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39000"/>
              </a:prstClr>
            </a:outerShdw>
          </a:effectLst>
        </p:spPr>
        <p:txBody>
          <a:bodyPr anchor="b"/>
          <a:lstStyle>
            <a:lvl1pPr marL="0" indent="0">
              <a:buNone/>
              <a:defRPr sz="5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uten bilde</a:t>
            </a:r>
          </a:p>
        </p:txBody>
      </p:sp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A9FF001B-633E-41C9-B008-C3077FC6836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8" y="3952086"/>
            <a:ext cx="5136285" cy="1036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00312B7A-81C4-4D54-B329-087A58EB94F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80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(mønster9) turk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20423A4E-76FC-4E24-A6E7-5F6F8037AB1B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8" name="Bilde 17">
            <a:extLst>
              <a:ext uri="{FF2B5EF4-FFF2-40B4-BE49-F238E27FC236}">
                <a16:creationId xmlns:a16="http://schemas.microsoft.com/office/drawing/2014/main" id="{783E95BF-0C76-4910-AB5A-AAAE3C045E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50"/>
          <a:stretch/>
        </p:blipFill>
        <p:spPr>
          <a:xfrm>
            <a:off x="8881859" y="2791838"/>
            <a:ext cx="3310142" cy="3326296"/>
          </a:xfrm>
          <a:prstGeom prst="rect">
            <a:avLst/>
          </a:prstGeom>
          <a:noFill/>
        </p:spPr>
      </p:pic>
      <p:sp>
        <p:nvSpPr>
          <p:cNvPr id="9" name="Plassholder for tekst 4">
            <a:extLst>
              <a:ext uri="{FF2B5EF4-FFF2-40B4-BE49-F238E27FC236}">
                <a16:creationId xmlns:a16="http://schemas.microsoft.com/office/drawing/2014/main" id="{F90A31C9-3E58-4011-9698-C055090CCAA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37593" y="958645"/>
            <a:ext cx="8258026" cy="2576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1000"/>
              </a:prstClr>
            </a:outerShdw>
          </a:effectLst>
        </p:spPr>
        <p:txBody>
          <a:bodyPr anchor="b"/>
          <a:lstStyle>
            <a:lvl1pPr marL="0" indent="0">
              <a:buNone/>
              <a:defRPr sz="5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uten bilde</a:t>
            </a:r>
          </a:p>
        </p:txBody>
      </p:sp>
      <p:sp>
        <p:nvSpPr>
          <p:cNvPr id="10" name="Plassholder for tekst 6">
            <a:extLst>
              <a:ext uri="{FF2B5EF4-FFF2-40B4-BE49-F238E27FC236}">
                <a16:creationId xmlns:a16="http://schemas.microsoft.com/office/drawing/2014/main" id="{95B3425A-F007-457E-823B-2A49C81FA90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8" y="3952084"/>
            <a:ext cx="5136285" cy="1036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C404FBC3-6B15-4405-8FBC-A209FD06771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055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(mønster 1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A63243C1-A252-4053-8244-056467326F18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6" name="Bilde 15">
            <a:extLst>
              <a:ext uri="{FF2B5EF4-FFF2-40B4-BE49-F238E27FC236}">
                <a16:creationId xmlns:a16="http://schemas.microsoft.com/office/drawing/2014/main" id="{05C17324-2AA0-4F49-99AF-369C8EC177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2249" b="11068"/>
          <a:stretch/>
        </p:blipFill>
        <p:spPr>
          <a:xfrm>
            <a:off x="8194355" y="1535030"/>
            <a:ext cx="3997640" cy="4747878"/>
          </a:xfrm>
          <a:prstGeom prst="rect">
            <a:avLst/>
          </a:prstGeom>
        </p:spPr>
      </p:pic>
      <p:sp>
        <p:nvSpPr>
          <p:cNvPr id="10" name="Plassholder for tekst 4">
            <a:extLst>
              <a:ext uri="{FF2B5EF4-FFF2-40B4-BE49-F238E27FC236}">
                <a16:creationId xmlns:a16="http://schemas.microsoft.com/office/drawing/2014/main" id="{AED83DA5-01BC-4DC7-B616-8EEE2372182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37593" y="958645"/>
            <a:ext cx="8258026" cy="2576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39000"/>
              </a:prstClr>
            </a:outerShdw>
          </a:effectLst>
        </p:spPr>
        <p:txBody>
          <a:bodyPr anchor="b"/>
          <a:lstStyle>
            <a:lvl1pPr marL="0" indent="0">
              <a:buNone/>
              <a:defRPr sz="5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uten bilde</a:t>
            </a:r>
          </a:p>
        </p:txBody>
      </p:sp>
      <p:sp>
        <p:nvSpPr>
          <p:cNvPr id="9" name="Plassholder for tekst 6">
            <a:extLst>
              <a:ext uri="{FF2B5EF4-FFF2-40B4-BE49-F238E27FC236}">
                <a16:creationId xmlns:a16="http://schemas.microsoft.com/office/drawing/2014/main" id="{DD524CBD-8441-4DA7-A7A5-36FDED7A2D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8" y="3931303"/>
            <a:ext cx="5136285" cy="1036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0A34269E-E164-42A8-BCBD-A2FF6A0E041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355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halvside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C850DC3F-1BBD-4C39-8B6D-08E973453607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0" name="Tittel 1">
            <a:extLst>
              <a:ext uri="{FF2B5EF4-FFF2-40B4-BE49-F238E27FC236}">
                <a16:creationId xmlns:a16="http://schemas.microsoft.com/office/drawing/2014/main" id="{2EC5FF78-1CDE-4938-BB25-88A17EF6556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68190" y="1122363"/>
            <a:ext cx="5127810" cy="2387600"/>
          </a:xfrm>
          <a:prstGeom prst="rect">
            <a:avLst/>
          </a:prstGeom>
          <a:effectLst>
            <a:glow rad="127000">
              <a:schemeClr val="accent1"/>
            </a:glow>
            <a:outerShdw blurRad="50800" dist="38100" dir="2700000" algn="tl" rotWithShape="0">
              <a:schemeClr val="bg2">
                <a:lumMod val="25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algn="l">
              <a:defRPr sz="44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nb-NO" dirty="0"/>
              <a:t>Overskrift (pkt. 44) på </a:t>
            </a:r>
            <a:r>
              <a:rPr lang="nb-NO" dirty="0" err="1"/>
              <a:t>forsidemal</a:t>
            </a:r>
            <a:r>
              <a:rPr lang="nb-NO" dirty="0"/>
              <a:t> med ett bilde</a:t>
            </a:r>
          </a:p>
        </p:txBody>
      </p:sp>
      <p:sp>
        <p:nvSpPr>
          <p:cNvPr id="11" name="Undertittel 2">
            <a:extLst>
              <a:ext uri="{FF2B5EF4-FFF2-40B4-BE49-F238E27FC236}">
                <a16:creationId xmlns:a16="http://schemas.microsoft.com/office/drawing/2014/main" id="{8BAAC390-F47B-47BD-8525-7B87AD441C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55289" y="3945693"/>
            <a:ext cx="5152663" cy="898526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sp>
        <p:nvSpPr>
          <p:cNvPr id="12" name="Plassholder for bilde 2">
            <a:extLst>
              <a:ext uri="{FF2B5EF4-FFF2-40B4-BE49-F238E27FC236}">
                <a16:creationId xmlns:a16="http://schemas.microsoft.com/office/drawing/2014/main" id="{5F6A47D4-6B0A-4D0F-83C5-44F1B0DB5A36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561608" y="0"/>
            <a:ext cx="5630392" cy="522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i midten for å sette inn bilde som passer presentasjonens tema. </a:t>
            </a:r>
          </a:p>
          <a:p>
            <a:endParaRPr lang="nb-NO"/>
          </a:p>
          <a:p>
            <a:r>
              <a:rPr lang="nb-NO"/>
              <a:t>Hvis du ikke har et bilde som er relevant, kan du bruke en </a:t>
            </a:r>
            <a:r>
              <a:rPr lang="nb-NO" err="1"/>
              <a:t>forsidemal</a:t>
            </a:r>
            <a:r>
              <a:rPr lang="nb-NO"/>
              <a:t> uten bilde. 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E9EAED0C-2A6E-42D7-9B25-A273B08EBCC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4" r="11084" b="38913"/>
          <a:stretch/>
        </p:blipFill>
        <p:spPr>
          <a:xfrm>
            <a:off x="8677334" y="5226049"/>
            <a:ext cx="3514666" cy="1568451"/>
          </a:xfrm>
          <a:prstGeom prst="rect">
            <a:avLst/>
          </a:prstGeom>
        </p:spPr>
      </p:pic>
      <p:pic>
        <p:nvPicPr>
          <p:cNvPr id="13" name="Bilde 12">
            <a:extLst>
              <a:ext uri="{FF2B5EF4-FFF2-40B4-BE49-F238E27FC236}">
                <a16:creationId xmlns:a16="http://schemas.microsoft.com/office/drawing/2014/main" id="{12B0D010-84EE-4BAB-86B8-8E2F390169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639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tre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C850DC3F-1BBD-4C39-8B6D-08E973453607}"/>
              </a:ext>
            </a:extLst>
          </p:cNvPr>
          <p:cNvSpPr/>
          <p:nvPr userDrawn="1"/>
        </p:nvSpPr>
        <p:spPr>
          <a:xfrm>
            <a:off x="0" y="2592000"/>
            <a:ext cx="12192000" cy="262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2" name="Plassholder for bilde 2">
            <a:extLst>
              <a:ext uri="{FF2B5EF4-FFF2-40B4-BE49-F238E27FC236}">
                <a16:creationId xmlns:a16="http://schemas.microsoft.com/office/drawing/2014/main" id="{42806100-589A-4BF8-8707-38D3F5B24DD2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0" y="1"/>
            <a:ext cx="5352000" cy="2592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i midten for å sette</a:t>
            </a:r>
            <a:br>
              <a:rPr lang="nb-NO"/>
            </a:br>
            <a:r>
              <a:rPr lang="nb-NO"/>
              <a:t>inn et bilde i liggende format.</a:t>
            </a:r>
          </a:p>
          <a:p>
            <a:r>
              <a:rPr lang="nb-NO"/>
              <a:t>Denne forsidemalen må ha </a:t>
            </a:r>
            <a:br>
              <a:rPr lang="nb-NO"/>
            </a:br>
            <a:r>
              <a:rPr lang="nb-NO"/>
              <a:t>tre bilder, hvis ikke blir </a:t>
            </a:r>
            <a:br>
              <a:rPr lang="nb-NO"/>
            </a:br>
            <a:r>
              <a:rPr lang="nb-NO"/>
              <a:t>det tomrom.</a:t>
            </a:r>
          </a:p>
        </p:txBody>
      </p:sp>
      <p:sp>
        <p:nvSpPr>
          <p:cNvPr id="14" name="Plassholder for bilde 2">
            <a:extLst>
              <a:ext uri="{FF2B5EF4-FFF2-40B4-BE49-F238E27FC236}">
                <a16:creationId xmlns:a16="http://schemas.microsoft.com/office/drawing/2014/main" id="{D878FE25-CFBD-48C8-99CE-16AC2905ACA1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8772000" y="0"/>
            <a:ext cx="3420000" cy="259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for å sette inn bilde 3</a:t>
            </a:r>
          </a:p>
        </p:txBody>
      </p:sp>
      <p:sp>
        <p:nvSpPr>
          <p:cNvPr id="15" name="Plassholder for bilde 2">
            <a:extLst>
              <a:ext uri="{FF2B5EF4-FFF2-40B4-BE49-F238E27FC236}">
                <a16:creationId xmlns:a16="http://schemas.microsoft.com/office/drawing/2014/main" id="{CCCC7427-8045-4B95-9170-92E6EF6EB33C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352000" y="0"/>
            <a:ext cx="3420000" cy="2592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for å sette inn  bilde 2</a:t>
            </a:r>
          </a:p>
        </p:txBody>
      </p:sp>
      <p:sp>
        <p:nvSpPr>
          <p:cNvPr id="10" name="Plassholder for tekst 4">
            <a:extLst>
              <a:ext uri="{FF2B5EF4-FFF2-40B4-BE49-F238E27FC236}">
                <a16:creationId xmlns:a16="http://schemas.microsoft.com/office/drawing/2014/main" id="{DBC048E8-BE31-4C00-999A-87E1E8D977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715" y="3173506"/>
            <a:ext cx="9847062" cy="13261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1000"/>
              </a:prstClr>
            </a:outerShdw>
          </a:effectLst>
        </p:spPr>
        <p:txBody>
          <a:bodyPr anchor="b"/>
          <a:lstStyle>
            <a:lvl1pPr marL="0" indent="0">
              <a:buNone/>
              <a:defRPr sz="4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44) på </a:t>
            </a:r>
            <a:r>
              <a:rPr lang="nb-NO" dirty="0" err="1"/>
              <a:t>forsidemal</a:t>
            </a:r>
            <a:r>
              <a:rPr lang="nb-NO" dirty="0"/>
              <a:t> med tre bilder</a:t>
            </a:r>
          </a:p>
        </p:txBody>
      </p:sp>
      <p:sp>
        <p:nvSpPr>
          <p:cNvPr id="11" name="Undertittel 2">
            <a:extLst>
              <a:ext uri="{FF2B5EF4-FFF2-40B4-BE49-F238E27FC236}">
                <a16:creationId xmlns:a16="http://schemas.microsoft.com/office/drawing/2014/main" id="{F086707E-73C6-42D7-8341-430749AEADF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62216" y="4520658"/>
            <a:ext cx="6826059" cy="898526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avdeling.</a:t>
            </a:r>
          </a:p>
        </p:txBody>
      </p:sp>
      <p:pic>
        <p:nvPicPr>
          <p:cNvPr id="13" name="Bilde 12">
            <a:extLst>
              <a:ext uri="{FF2B5EF4-FFF2-40B4-BE49-F238E27FC236}">
                <a16:creationId xmlns:a16="http://schemas.microsoft.com/office/drawing/2014/main" id="{37C1F5E2-EAC2-40D9-8401-564CC1EA7FC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4" r="11084" b="38913"/>
          <a:stretch/>
        </p:blipFill>
        <p:spPr>
          <a:xfrm>
            <a:off x="8677334" y="5226049"/>
            <a:ext cx="3514666" cy="1568451"/>
          </a:xfrm>
          <a:prstGeom prst="rect">
            <a:avLst/>
          </a:prstGeom>
        </p:spPr>
      </p:pic>
      <p:pic>
        <p:nvPicPr>
          <p:cNvPr id="17" name="Bilde 16">
            <a:extLst>
              <a:ext uri="{FF2B5EF4-FFF2-40B4-BE49-F238E27FC236}">
                <a16:creationId xmlns:a16="http://schemas.microsoft.com/office/drawing/2014/main" id="{AFCECF22-4434-43B2-9CC1-26097DE0128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835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bakgrunn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B25F000E-37A8-4940-9530-AC41E4F2980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522605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/>
              <a:t>Klikk på ikonet for å legge til et bilde</a:t>
            </a:r>
          </a:p>
        </p:txBody>
      </p:sp>
      <p:sp>
        <p:nvSpPr>
          <p:cNvPr id="10" name="Tittel 1">
            <a:extLst>
              <a:ext uri="{FF2B5EF4-FFF2-40B4-BE49-F238E27FC236}">
                <a16:creationId xmlns:a16="http://schemas.microsoft.com/office/drawing/2014/main" id="{2EC5FF78-1CDE-4938-BB25-88A17EF6556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01859" y="2728451"/>
            <a:ext cx="9904918" cy="927561"/>
          </a:xfrm>
          <a:prstGeom prst="rect">
            <a:avLst/>
          </a:prstGeom>
          <a:effectLst>
            <a:outerShdw blurRad="50800" dist="25400" dir="2700000" algn="tl" rotWithShape="0">
              <a:schemeClr val="tx1">
                <a:alpha val="40000"/>
              </a:schemeClr>
            </a:outerShdw>
          </a:effectLst>
        </p:spPr>
        <p:txBody>
          <a:bodyPr anchor="b"/>
          <a:lstStyle>
            <a:lvl1pPr algn="l">
              <a:defRPr sz="54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nb-NO" dirty="0"/>
              <a:t>Overskrift (pkt. 54) </a:t>
            </a:r>
            <a:r>
              <a:rPr lang="nb-NO" dirty="0" err="1"/>
              <a:t>bildemal</a:t>
            </a:r>
            <a:endParaRPr lang="nb-NO" dirty="0"/>
          </a:p>
        </p:txBody>
      </p:sp>
      <p:sp>
        <p:nvSpPr>
          <p:cNvPr id="9" name="Plassholder for tekst 6">
            <a:extLst>
              <a:ext uri="{FF2B5EF4-FFF2-40B4-BE49-F238E27FC236}">
                <a16:creationId xmlns:a16="http://schemas.microsoft.com/office/drawing/2014/main" id="{8BEBCF7A-C37A-4B02-B277-083E4CB6ADA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9" y="3952084"/>
            <a:ext cx="4941876" cy="103666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4000"/>
              </a:prstClr>
            </a:outerShdw>
          </a:effectLst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56788206-D5AB-41F9-80E6-8340542FB7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4" r="11084" b="38913"/>
          <a:stretch/>
        </p:blipFill>
        <p:spPr>
          <a:xfrm>
            <a:off x="8677334" y="5226049"/>
            <a:ext cx="3514666" cy="1568451"/>
          </a:xfrm>
          <a:prstGeom prst="rect">
            <a:avLst/>
          </a:prstGeom>
        </p:spPr>
      </p:pic>
      <p:pic>
        <p:nvPicPr>
          <p:cNvPr id="8" name="Bilde 7">
            <a:extLst>
              <a:ext uri="{FF2B5EF4-FFF2-40B4-BE49-F238E27FC236}">
                <a16:creationId xmlns:a16="http://schemas.microsoft.com/office/drawing/2014/main" id="{55A44D97-1F9A-4245-97DB-B1718D3E83A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5736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Sjumilssteg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e 7">
            <a:extLst>
              <a:ext uri="{FF2B5EF4-FFF2-40B4-BE49-F238E27FC236}">
                <a16:creationId xmlns:a16="http://schemas.microsoft.com/office/drawing/2014/main" id="{C820F921-B1FB-4C7D-947B-927D22FBD2B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5224272"/>
          </a:xfrm>
          <a:prstGeom prst="rect">
            <a:avLst/>
          </a:prstGeom>
        </p:spPr>
      </p:pic>
      <p:sp>
        <p:nvSpPr>
          <p:cNvPr id="10" name="Tittel 1">
            <a:extLst>
              <a:ext uri="{FF2B5EF4-FFF2-40B4-BE49-F238E27FC236}">
                <a16:creationId xmlns:a16="http://schemas.microsoft.com/office/drawing/2014/main" id="{2EC5FF78-1CDE-4938-BB25-88A17EF6556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01701" y="1122363"/>
            <a:ext cx="9829799" cy="2387600"/>
          </a:xfrm>
          <a:prstGeom prst="rect">
            <a:avLst/>
          </a:prstGeom>
          <a:effectLst>
            <a:outerShdw blurRad="50800" dist="38100" dir="2700000" algn="tl" rotWithShape="0">
              <a:schemeClr val="tx1">
                <a:alpha val="11000"/>
              </a:schemeClr>
            </a:outerShdw>
          </a:effectLst>
        </p:spPr>
        <p:txBody>
          <a:bodyPr anchor="b"/>
          <a:lstStyle>
            <a:lvl1pPr algn="l">
              <a:defRPr sz="54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for Sjumilssteget</a:t>
            </a:r>
          </a:p>
        </p:txBody>
      </p:sp>
      <p:sp>
        <p:nvSpPr>
          <p:cNvPr id="11" name="Plassholder for tekst 6">
            <a:extLst>
              <a:ext uri="{FF2B5EF4-FFF2-40B4-BE49-F238E27FC236}">
                <a16:creationId xmlns:a16="http://schemas.microsoft.com/office/drawing/2014/main" id="{DB4086AD-CE9C-4879-A5B8-BC4278632BE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9" y="3945157"/>
            <a:ext cx="4941876" cy="1036667"/>
          </a:xfrm>
          <a:prstGeom prst="rect">
            <a:avLst/>
          </a:prstGeom>
          <a:effectLst>
            <a:outerShdw blurRad="50800" dist="38100" dir="2700000" algn="tl" rotWithShape="0">
              <a:schemeClr val="bg1">
                <a:alpha val="25000"/>
              </a:schemeClr>
            </a:outerShdw>
          </a:effectLst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4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80963FE4-15FB-4A02-BF6F-86DA52DE81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3080" y="4463490"/>
            <a:ext cx="1580933" cy="521982"/>
          </a:xfrm>
          <a:prstGeom prst="rect">
            <a:avLst/>
          </a:prstGeom>
        </p:spPr>
      </p:pic>
      <p:pic>
        <p:nvPicPr>
          <p:cNvPr id="9" name="Bilde 8">
            <a:extLst>
              <a:ext uri="{FF2B5EF4-FFF2-40B4-BE49-F238E27FC236}">
                <a16:creationId xmlns:a16="http://schemas.microsoft.com/office/drawing/2014/main" id="{231B145F-CB43-4E87-9B39-53B6091C8E2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9980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ssholder for tekst 37">
            <a:extLst>
              <a:ext uri="{FF2B5EF4-FFF2-40B4-BE49-F238E27FC236}">
                <a16:creationId xmlns:a16="http://schemas.microsoft.com/office/drawing/2014/main" id="{64124C66-4136-4FC7-A6B5-B7D77C6ED1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4889693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39" name="Plassholder for tekst 37">
            <a:extLst>
              <a:ext uri="{FF2B5EF4-FFF2-40B4-BE49-F238E27FC236}">
                <a16:creationId xmlns:a16="http://schemas.microsoft.com/office/drawing/2014/main" id="{2F115D20-C136-40E3-BA4F-92B43A3D707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44768" y="2158799"/>
            <a:ext cx="4881551" cy="4144259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 marL="457200" indent="0"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Mye tekst vil gjøre at publikum bruker mer tid på å lese, og mindre til på å lytte.</a:t>
            </a:r>
          </a:p>
        </p:txBody>
      </p:sp>
      <p:sp>
        <p:nvSpPr>
          <p:cNvPr id="6" name="Plassholder for tittel 1">
            <a:extLst>
              <a:ext uri="{FF2B5EF4-FFF2-40B4-BE49-F238E27FC236}">
                <a16:creationId xmlns:a16="http://schemas.microsoft.com/office/drawing/2014/main" id="{AD94DBB0-AC01-486F-9645-C50E40CF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15" name="Plassholder for lysbildenummer 5">
            <a:extLst>
              <a:ext uri="{FF2B5EF4-FFF2-40B4-BE49-F238E27FC236}">
                <a16:creationId xmlns:a16="http://schemas.microsoft.com/office/drawing/2014/main" id="{8BB81CE8-4FDA-4E87-BF9F-E402616C5556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4F464157-D61E-4BC0-A730-8F2B47E9BE3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0C0D72C6-BA62-4A34-B2AA-75A1C6B862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7242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>
            <a:extLst>
              <a:ext uri="{FF2B5EF4-FFF2-40B4-BE49-F238E27FC236}">
                <a16:creationId xmlns:a16="http://schemas.microsoft.com/office/drawing/2014/main" id="{B7A5C0EF-D6AE-4DC0-9C4A-98CACCE3F362}"/>
              </a:ext>
            </a:extLst>
          </p:cNvPr>
          <p:cNvSpPr/>
          <p:nvPr userDrawn="1"/>
        </p:nvSpPr>
        <p:spPr>
          <a:xfrm>
            <a:off x="0" y="-101600"/>
            <a:ext cx="12192000" cy="21156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6" name="Plassholder for tittel 1">
            <a:extLst>
              <a:ext uri="{FF2B5EF4-FFF2-40B4-BE49-F238E27FC236}">
                <a16:creationId xmlns:a16="http://schemas.microsoft.com/office/drawing/2014/main" id="{AD94DBB0-AC01-486F-9645-C50E40CF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>
            <a:outerShdw blurRad="25400" dist="38100" dir="2700000" algn="tl" rotWithShape="0">
              <a:prstClr val="black">
                <a:alpha val="7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17" name="Plassholder for lysbildenummer 5">
            <a:extLst>
              <a:ext uri="{FF2B5EF4-FFF2-40B4-BE49-F238E27FC236}">
                <a16:creationId xmlns:a16="http://schemas.microsoft.com/office/drawing/2014/main" id="{0E22CC3F-B1E4-439E-AD2C-365EB63BD0D5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8" name="TekstSylinder 17">
            <a:extLst>
              <a:ext uri="{FF2B5EF4-FFF2-40B4-BE49-F238E27FC236}">
                <a16:creationId xmlns:a16="http://schemas.microsoft.com/office/drawing/2014/main" id="{A313FA3F-7BA2-4A81-9EC3-B718AACCD38C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9" name="Plassholder for tekst 37">
            <a:extLst>
              <a:ext uri="{FF2B5EF4-FFF2-40B4-BE49-F238E27FC236}">
                <a16:creationId xmlns:a16="http://schemas.microsoft.com/office/drawing/2014/main" id="{579AAE86-25D6-4547-B61E-07621E68054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4889693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12" name="Plassholder for tekst 37">
            <a:extLst>
              <a:ext uri="{FF2B5EF4-FFF2-40B4-BE49-F238E27FC236}">
                <a16:creationId xmlns:a16="http://schemas.microsoft.com/office/drawing/2014/main" id="{EE53005B-2098-4CDA-B68C-FAC23E6EDF7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44768" y="2158799"/>
            <a:ext cx="4881551" cy="4144259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 marL="457200" indent="0"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Mye tekst vil gjøre at publikum bruker mer tid på å lese, og mindre til på å lytte.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146E3D18-B3A6-4ABF-92D3-234B19B811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9188" y="372849"/>
            <a:ext cx="5048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2798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+ faktabo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492621" y="2164467"/>
            <a:ext cx="3643689" cy="4144258"/>
          </a:xfrm>
          <a:prstGeom prst="rect">
            <a:avLst/>
          </a:prstGeom>
          <a:solidFill>
            <a:srgbClr val="00244E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1" name="Plassholder for tekst 8">
            <a:extLst>
              <a:ext uri="{FF2B5EF4-FFF2-40B4-BE49-F238E27FC236}">
                <a16:creationId xmlns:a16="http://schemas.microsoft.com/office/drawing/2014/main" id="{E142A945-ADFA-478D-B158-7C6367B4CC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788275" y="2468281"/>
            <a:ext cx="3044826" cy="3516593"/>
          </a:xfrm>
          <a:prstGeom prst="rect">
            <a:avLst/>
          </a:prstGeom>
        </p:spPr>
        <p:txBody>
          <a:bodyPr numCol="1">
            <a:no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I </a:t>
            </a:r>
            <a:r>
              <a:rPr lang="nb-NO" dirty="0" err="1"/>
              <a:t>faktaboksen</a:t>
            </a:r>
            <a:r>
              <a:rPr lang="nb-NO" dirty="0"/>
              <a:t> kan du skrive viktig informasjon som hører til tema du snakker om. </a:t>
            </a:r>
            <a:br>
              <a:rPr lang="nb-NO" dirty="0"/>
            </a:br>
            <a:r>
              <a:rPr lang="nb-NO" dirty="0"/>
              <a:t>For eksempel en lovparagraf, statistikk eller en huskeliste med nyttige tips.</a:t>
            </a:r>
            <a:br>
              <a:rPr lang="nb-NO" dirty="0"/>
            </a:br>
            <a:r>
              <a:rPr lang="nb-NO" dirty="0"/>
              <a:t>Bruk stor bokstav og punktum i dersom det er hele setninger i hvert punkt.</a:t>
            </a:r>
            <a:br>
              <a:rPr lang="nb-NO" dirty="0"/>
            </a:br>
            <a:r>
              <a:rPr lang="nb-NO" dirty="0"/>
              <a:t>Skriv gjerne inn kilde for fakta, som for eksempel SSB.no.</a:t>
            </a:r>
          </a:p>
        </p:txBody>
      </p:sp>
      <p:sp>
        <p:nvSpPr>
          <p:cNvPr id="15" name="Plassholder for tittel 1">
            <a:extLst>
              <a:ext uri="{FF2B5EF4-FFF2-40B4-BE49-F238E27FC236}">
                <a16:creationId xmlns:a16="http://schemas.microsoft.com/office/drawing/2014/main" id="{86BEE725-2BED-4954-90BD-F58FC2EC92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2" y="873126"/>
            <a:ext cx="10080626" cy="107720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nb-NO" dirty="0"/>
              <a:t>Overskrift (pkt. 36) bør være kort og tydelig</a:t>
            </a:r>
          </a:p>
        </p:txBody>
      </p:sp>
      <p:sp>
        <p:nvSpPr>
          <p:cNvPr id="11" name="Plassholder for tekst 37">
            <a:extLst>
              <a:ext uri="{FF2B5EF4-FFF2-40B4-BE49-F238E27FC236}">
                <a16:creationId xmlns:a16="http://schemas.microsoft.com/office/drawing/2014/main" id="{709C256E-3453-444E-9DA4-926896843EE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55688" y="2164467"/>
            <a:ext cx="6150591" cy="414425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 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  <a:p>
            <a:pPr lvl="0"/>
            <a:endParaRPr lang="nb-NO" dirty="0"/>
          </a:p>
        </p:txBody>
      </p:sp>
      <p:sp>
        <p:nvSpPr>
          <p:cNvPr id="23" name="Plassholder for lysbildenummer 5">
            <a:extLst>
              <a:ext uri="{FF2B5EF4-FFF2-40B4-BE49-F238E27FC236}">
                <a16:creationId xmlns:a16="http://schemas.microsoft.com/office/drawing/2014/main" id="{1A68D441-1FE4-45DF-A9CA-628415C9F588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4" name="TekstSylinder 23">
            <a:extLst>
              <a:ext uri="{FF2B5EF4-FFF2-40B4-BE49-F238E27FC236}">
                <a16:creationId xmlns:a16="http://schemas.microsoft.com/office/drawing/2014/main" id="{3CC8C128-2F49-404D-A2E6-C30A58B3F6F8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10" name="Bilde 9">
            <a:extLst>
              <a:ext uri="{FF2B5EF4-FFF2-40B4-BE49-F238E27FC236}">
                <a16:creationId xmlns:a16="http://schemas.microsoft.com/office/drawing/2014/main" id="{A92FA234-1C3D-4926-B19D-B4FC10AC74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616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vside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ssholder for tekst 37">
            <a:extLst>
              <a:ext uri="{FF2B5EF4-FFF2-40B4-BE49-F238E27FC236}">
                <a16:creationId xmlns:a16="http://schemas.microsoft.com/office/drawing/2014/main" id="{28A9B5C1-F52C-441A-8485-F27ECF0FDD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6000" y="2695388"/>
            <a:ext cx="5040306" cy="361333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stikkordsform. </a:t>
            </a:r>
            <a:br>
              <a:rPr lang="nb-NO" dirty="0"/>
            </a:br>
            <a:r>
              <a:rPr lang="nb-NO" dirty="0"/>
              <a:t>Publikum bør slippe å lese alt som blir sagt.</a:t>
            </a:r>
            <a:br>
              <a:rPr lang="nb-NO" dirty="0"/>
            </a:br>
            <a:r>
              <a:rPr lang="nb-NO" dirty="0"/>
              <a:t>Mye tekst vil gjøre at publikum bruker mer tid på å lese, og mindre til på å lytte.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7F180ED-A548-427E-925E-6EEE263121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1"/>
            <a:ext cx="5552141" cy="68001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>
              <a:buNone/>
              <a:defRPr/>
            </a:lvl1pPr>
          </a:lstStyle>
          <a:p>
            <a:r>
              <a:rPr lang="nb-NO"/>
              <a:t>Klikk på ikonet for å sette inn bilde som passer til det du skal snakke om. </a:t>
            </a:r>
            <a:br>
              <a:rPr lang="nb-NO"/>
            </a:br>
            <a:br>
              <a:rPr lang="nb-NO"/>
            </a:br>
            <a:br>
              <a:rPr lang="nb-NO"/>
            </a:br>
            <a:r>
              <a:rPr lang="nb-NO"/>
              <a:t>Har du ikke bilde som passer til tema, kan du bruke en </a:t>
            </a:r>
            <a:r>
              <a:rPr lang="nb-NO" err="1"/>
              <a:t>malside</a:t>
            </a:r>
            <a:r>
              <a:rPr lang="nb-NO"/>
              <a:t> uten bilde. </a:t>
            </a:r>
          </a:p>
          <a:p>
            <a:endParaRPr lang="nb-NO"/>
          </a:p>
        </p:txBody>
      </p:sp>
      <p:sp>
        <p:nvSpPr>
          <p:cNvPr id="28" name="Plassholder for tittel 1">
            <a:extLst>
              <a:ext uri="{FF2B5EF4-FFF2-40B4-BE49-F238E27FC236}">
                <a16:creationId xmlns:a16="http://schemas.microsoft.com/office/drawing/2014/main" id="{DF760073-D89F-4E2D-BB60-670348A69E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1426144"/>
            <a:ext cx="5040306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nb-NO" dirty="0"/>
              <a:t>Overskrift (pkt. 36) bør være kort og tydelig</a:t>
            </a:r>
          </a:p>
        </p:txBody>
      </p:sp>
      <p:sp>
        <p:nvSpPr>
          <p:cNvPr id="16" name="Plassholder for lysbildenummer 5">
            <a:extLst>
              <a:ext uri="{FF2B5EF4-FFF2-40B4-BE49-F238E27FC236}">
                <a16:creationId xmlns:a16="http://schemas.microsoft.com/office/drawing/2014/main" id="{7373CDF4-BFBE-4FCB-B38E-D0FBBDCBDACC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8" name="TekstSylinder 17">
            <a:extLst>
              <a:ext uri="{FF2B5EF4-FFF2-40B4-BE49-F238E27FC236}">
                <a16:creationId xmlns:a16="http://schemas.microsoft.com/office/drawing/2014/main" id="{0E873371-82D0-4343-A34E-2316BA10B5CF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19" name="TekstSylinder 18">
            <a:extLst>
              <a:ext uri="{FF2B5EF4-FFF2-40B4-BE49-F238E27FC236}">
                <a16:creationId xmlns:a16="http://schemas.microsoft.com/office/drawing/2014/main" id="{7602988D-E292-4CF2-9D58-3DFB70E57FD5}"/>
              </a:ext>
            </a:extLst>
          </p:cNvPr>
          <p:cNvSpPr txBox="1"/>
          <p:nvPr userDrawn="1"/>
        </p:nvSpPr>
        <p:spPr>
          <a:xfrm>
            <a:off x="5899150" y="6587312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21" name="Plassholder for tekst 3">
            <a:extLst>
              <a:ext uri="{FF2B5EF4-FFF2-40B4-BE49-F238E27FC236}">
                <a16:creationId xmlns:a16="http://schemas.microsoft.com/office/drawing/2014/main" id="{2FA60F08-6BD9-4C46-909F-CA25100A039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39148" y="6600400"/>
            <a:ext cx="3868452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 og/eller eier av bildet.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BD42D404-3A7D-4C6D-8B57-8F5A1BA61A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5581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- innhold - 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127220EE-6706-4B19-8467-546429809DF9}"/>
              </a:ext>
            </a:extLst>
          </p:cNvPr>
          <p:cNvSpPr/>
          <p:nvPr userDrawn="1"/>
        </p:nvSpPr>
        <p:spPr>
          <a:xfrm>
            <a:off x="1055688" y="2164466"/>
            <a:ext cx="10225087" cy="414425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7" name="Plassholder for tekst 37">
            <a:extLst>
              <a:ext uri="{FF2B5EF4-FFF2-40B4-BE49-F238E27FC236}">
                <a16:creationId xmlns:a16="http://schemas.microsoft.com/office/drawing/2014/main" id="{28A9B5C1-F52C-441A-8485-F27ECF0FDD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19813" y="2486213"/>
            <a:ext cx="6400800" cy="3585882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nb-NO" dirty="0"/>
              <a:t>Skriv i stikkordsform. </a:t>
            </a:r>
            <a:br>
              <a:rPr lang="nb-NO" dirty="0"/>
            </a:br>
            <a:r>
              <a:rPr lang="nb-NO" dirty="0"/>
              <a:t>Publikum bør slippe å lese alt som blir sagt. </a:t>
            </a:r>
            <a:br>
              <a:rPr lang="nb-NO" dirty="0"/>
            </a:br>
            <a:r>
              <a:rPr lang="nb-NO" dirty="0"/>
              <a:t>Mye tekst vil gjøre at publikum leser, og ikke hører etter.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7F180ED-A548-427E-925E-6EEE263121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055687" y="2164466"/>
            <a:ext cx="3348037" cy="414425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nb-NO"/>
              <a:t>Klikk på ikonet for å sette inn bilde som passer til tema. </a:t>
            </a:r>
            <a:br>
              <a:rPr lang="nb-NO"/>
            </a:br>
            <a:br>
              <a:rPr lang="nb-NO"/>
            </a:br>
            <a:r>
              <a:rPr lang="nb-NO"/>
              <a:t>Har du ikke relevant bilde, kan du bruke en </a:t>
            </a:r>
            <a:r>
              <a:rPr lang="nb-NO" err="1"/>
              <a:t>malside</a:t>
            </a:r>
            <a:r>
              <a:rPr lang="nb-NO"/>
              <a:t> uten bilde.</a:t>
            </a:r>
          </a:p>
        </p:txBody>
      </p:sp>
      <p:sp>
        <p:nvSpPr>
          <p:cNvPr id="28" name="Plassholder for tittel 1">
            <a:extLst>
              <a:ext uri="{FF2B5EF4-FFF2-40B4-BE49-F238E27FC236}">
                <a16:creationId xmlns:a16="http://schemas.microsoft.com/office/drawing/2014/main" id="{DF760073-D89F-4E2D-BB60-670348A69E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nb-NO" dirty="0"/>
              <a:t>Overskrift (pkt. 36) bør være kort og tydelig</a:t>
            </a:r>
          </a:p>
        </p:txBody>
      </p:sp>
      <p:sp>
        <p:nvSpPr>
          <p:cNvPr id="26" name="Plassholder for lysbildenummer 5">
            <a:extLst>
              <a:ext uri="{FF2B5EF4-FFF2-40B4-BE49-F238E27FC236}">
                <a16:creationId xmlns:a16="http://schemas.microsoft.com/office/drawing/2014/main" id="{739A143A-EA0C-4226-8378-2A825EF0DFF2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7" name="TekstSylinder 26">
            <a:extLst>
              <a:ext uri="{FF2B5EF4-FFF2-40B4-BE49-F238E27FC236}">
                <a16:creationId xmlns:a16="http://schemas.microsoft.com/office/drawing/2014/main" id="{6BF7A39B-94B0-4476-8DBF-7E24F0A5AE82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32" name="TekstSylinder 31">
            <a:extLst>
              <a:ext uri="{FF2B5EF4-FFF2-40B4-BE49-F238E27FC236}">
                <a16:creationId xmlns:a16="http://schemas.microsoft.com/office/drawing/2014/main" id="{76A8F77B-E6E8-4B54-AF9C-4B35207FDC65}"/>
              </a:ext>
            </a:extLst>
          </p:cNvPr>
          <p:cNvSpPr txBox="1"/>
          <p:nvPr userDrawn="1"/>
        </p:nvSpPr>
        <p:spPr>
          <a:xfrm>
            <a:off x="1055687" y="6398168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33" name="Plassholder for tekst 3">
            <a:extLst>
              <a:ext uri="{FF2B5EF4-FFF2-40B4-BE49-F238E27FC236}">
                <a16:creationId xmlns:a16="http://schemas.microsoft.com/office/drawing/2014/main" id="{5B4DAC38-A400-459F-BAF5-D2AC04BCCDC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95685" y="6411256"/>
            <a:ext cx="3868452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 og/eller eier av bildet.</a:t>
            </a:r>
          </a:p>
        </p:txBody>
      </p:sp>
      <p:pic>
        <p:nvPicPr>
          <p:cNvPr id="16" name="Bilde 15">
            <a:extLst>
              <a:ext uri="{FF2B5EF4-FFF2-40B4-BE49-F238E27FC236}">
                <a16:creationId xmlns:a16="http://schemas.microsoft.com/office/drawing/2014/main" id="{29F86442-67F8-4A18-AC07-0C59FEB11E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427" t="9539" r="78245" b="18819"/>
          <a:stretch/>
        </p:blipFill>
        <p:spPr>
          <a:xfrm>
            <a:off x="8663812" y="2164466"/>
            <a:ext cx="2616963" cy="4144259"/>
          </a:xfrm>
          <a:prstGeom prst="rect">
            <a:avLst/>
          </a:prstGeom>
        </p:spPr>
      </p:pic>
      <p:pic>
        <p:nvPicPr>
          <p:cNvPr id="13" name="Bilde 12">
            <a:extLst>
              <a:ext uri="{FF2B5EF4-FFF2-40B4-BE49-F238E27FC236}">
                <a16:creationId xmlns:a16="http://schemas.microsoft.com/office/drawing/2014/main" id="{D8434520-EF28-4BC6-8818-60978268EC1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2391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tat/Mellomtit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127220EE-6706-4B19-8467-546429809DF9}"/>
              </a:ext>
            </a:extLst>
          </p:cNvPr>
          <p:cNvSpPr/>
          <p:nvPr userDrawn="1"/>
        </p:nvSpPr>
        <p:spPr>
          <a:xfrm>
            <a:off x="1055687" y="1244436"/>
            <a:ext cx="10080626" cy="468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6" name="Plassholder for lysbildenummer 5">
            <a:extLst>
              <a:ext uri="{FF2B5EF4-FFF2-40B4-BE49-F238E27FC236}">
                <a16:creationId xmlns:a16="http://schemas.microsoft.com/office/drawing/2014/main" id="{739A143A-EA0C-4226-8378-2A825EF0DFF2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7" name="TekstSylinder 26">
            <a:extLst>
              <a:ext uri="{FF2B5EF4-FFF2-40B4-BE49-F238E27FC236}">
                <a16:creationId xmlns:a16="http://schemas.microsoft.com/office/drawing/2014/main" id="{6BF7A39B-94B0-4476-8DBF-7E24F0A5AE82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E33C9673-3931-4FE0-A4BD-4B8121B83A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4" t="17808" b="1715"/>
          <a:stretch/>
        </p:blipFill>
        <p:spPr>
          <a:xfrm>
            <a:off x="1065520" y="1256505"/>
            <a:ext cx="6370602" cy="4655325"/>
          </a:xfrm>
          <a:prstGeom prst="rect">
            <a:avLst/>
          </a:prstGeom>
        </p:spPr>
      </p:pic>
      <p:sp>
        <p:nvSpPr>
          <p:cNvPr id="17" name="Plassholder for tekst 37">
            <a:extLst>
              <a:ext uri="{FF2B5EF4-FFF2-40B4-BE49-F238E27FC236}">
                <a16:creationId xmlns:a16="http://schemas.microsoft.com/office/drawing/2014/main" id="{28A9B5C1-F52C-441A-8485-F27ECF0FDD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518834" y="1859796"/>
            <a:ext cx="8880528" cy="3448373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lang="da-DK" sz="3200" dirty="0" smtClean="0">
                <a:latin typeface="+mn-lt"/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nb-NO" dirty="0"/>
              <a:t>Uthevet tekst (pkt. 32) til for eksempel sitat, viktig poeng du vil vektlegge, </a:t>
            </a:r>
            <a:r>
              <a:rPr lang="nb-NO" dirty="0" err="1"/>
              <a:t>kapitteldeler</a:t>
            </a:r>
            <a:r>
              <a:rPr lang="nb-NO" dirty="0"/>
              <a:t> eller oppgavetekst.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A6F6885A-585D-4728-96A3-6A74DFDE37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0456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tat + 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127220EE-6706-4B19-8467-546429809DF9}"/>
              </a:ext>
            </a:extLst>
          </p:cNvPr>
          <p:cNvSpPr/>
          <p:nvPr userDrawn="1"/>
        </p:nvSpPr>
        <p:spPr>
          <a:xfrm>
            <a:off x="1055687" y="1244436"/>
            <a:ext cx="10080626" cy="468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6" name="Plassholder for lysbildenummer 5">
            <a:extLst>
              <a:ext uri="{FF2B5EF4-FFF2-40B4-BE49-F238E27FC236}">
                <a16:creationId xmlns:a16="http://schemas.microsoft.com/office/drawing/2014/main" id="{739A143A-EA0C-4226-8378-2A825EF0DFF2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7" name="TekstSylinder 26">
            <a:extLst>
              <a:ext uri="{FF2B5EF4-FFF2-40B4-BE49-F238E27FC236}">
                <a16:creationId xmlns:a16="http://schemas.microsoft.com/office/drawing/2014/main" id="{6BF7A39B-94B0-4476-8DBF-7E24F0A5AE82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32" name="TekstSylinder 31">
            <a:extLst>
              <a:ext uri="{FF2B5EF4-FFF2-40B4-BE49-F238E27FC236}">
                <a16:creationId xmlns:a16="http://schemas.microsoft.com/office/drawing/2014/main" id="{76A8F77B-E6E8-4B54-AF9C-4B35207FDC65}"/>
              </a:ext>
            </a:extLst>
          </p:cNvPr>
          <p:cNvSpPr txBox="1"/>
          <p:nvPr userDrawn="1"/>
        </p:nvSpPr>
        <p:spPr>
          <a:xfrm>
            <a:off x="7178112" y="6042242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33" name="Plassholder for tekst 3">
            <a:extLst>
              <a:ext uri="{FF2B5EF4-FFF2-40B4-BE49-F238E27FC236}">
                <a16:creationId xmlns:a16="http://schemas.microsoft.com/office/drawing/2014/main" id="{5B4DAC38-A400-459F-BAF5-D2AC04BCCDC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418110" y="6055330"/>
            <a:ext cx="3718203" cy="150325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 og/eller eier av bildet.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1AF51B00-46F1-43BA-97E0-DC752D5D079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06" t="-26237" r="-1446" b="51249"/>
          <a:stretch/>
        </p:blipFill>
        <p:spPr>
          <a:xfrm>
            <a:off x="1055688" y="1586611"/>
            <a:ext cx="6935787" cy="4337825"/>
          </a:xfrm>
          <a:prstGeom prst="rect">
            <a:avLst/>
          </a:prstGeom>
        </p:spPr>
      </p:pic>
      <p:sp>
        <p:nvSpPr>
          <p:cNvPr id="13" name="Plassholder for tekst 37">
            <a:extLst>
              <a:ext uri="{FF2B5EF4-FFF2-40B4-BE49-F238E27FC236}">
                <a16:creationId xmlns:a16="http://schemas.microsoft.com/office/drawing/2014/main" id="{F8806A24-CB5B-4200-91AE-ACD183E19F3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19120" y="1693386"/>
            <a:ext cx="5158129" cy="371532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nb-NO" dirty="0"/>
              <a:t>Uthevet tekst (pkt. 28) til for eksempel sitat eller viktig poeng du vil vektlegge.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7F180ED-A548-427E-925E-6EEE263121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176313" y="1244436"/>
            <a:ext cx="3960000" cy="46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nb-NO"/>
              <a:t>Klikk på ikonet for å sette inn bilde som passer til tema. </a:t>
            </a:r>
            <a:br>
              <a:rPr lang="nb-NO"/>
            </a:br>
            <a:br>
              <a:rPr lang="nb-NO"/>
            </a:br>
            <a:r>
              <a:rPr lang="nb-NO"/>
              <a:t>Har du ikke relevant bilde, kan du bruke en </a:t>
            </a:r>
            <a:r>
              <a:rPr lang="nb-NO" err="1"/>
              <a:t>malside</a:t>
            </a:r>
            <a:r>
              <a:rPr lang="nb-NO"/>
              <a:t> uten bilde.</a:t>
            </a:r>
          </a:p>
        </p:txBody>
      </p:sp>
      <p:pic>
        <p:nvPicPr>
          <p:cNvPr id="14" name="Bilde 13">
            <a:extLst>
              <a:ext uri="{FF2B5EF4-FFF2-40B4-BE49-F238E27FC236}">
                <a16:creationId xmlns:a16="http://schemas.microsoft.com/office/drawing/2014/main" id="{9EED7040-0B63-4900-BC21-A44A2553541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532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kning x 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7" y="5029201"/>
            <a:ext cx="4845928" cy="1066311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D636CE05-AD56-498E-A359-08ACE0E6B5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80358" y="5219700"/>
            <a:ext cx="4409242" cy="70484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Klikk her for å redigere tekst. Her kan du skrive noe som tilføyer informasjon til bildet. Denne siden kan brukes til å sammenlikne noe.</a:t>
            </a:r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6290383" y="5029201"/>
            <a:ext cx="4845929" cy="1058263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6" name="Plassholder for tekst 4">
            <a:extLst>
              <a:ext uri="{FF2B5EF4-FFF2-40B4-BE49-F238E27FC236}">
                <a16:creationId xmlns:a16="http://schemas.microsoft.com/office/drawing/2014/main" id="{A203DE09-43A6-4A48-AC04-09D613D14C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8492" y="873125"/>
            <a:ext cx="10077821" cy="1077208"/>
          </a:xfrm>
          <a:prstGeom prst="rect">
            <a:avLst/>
          </a:prstGeom>
        </p:spPr>
        <p:txBody>
          <a:bodyPr numCol="1" anchor="b">
            <a:normAutofit/>
          </a:bodyPr>
          <a:lstStyle>
            <a:lvl1pPr marL="0" indent="0">
              <a:buNone/>
              <a:defRPr sz="3600">
                <a:latin typeface="+mn-lt"/>
              </a:defRPr>
            </a:lvl1pPr>
          </a:lstStyle>
          <a:p>
            <a:pPr lvl="0"/>
            <a:r>
              <a:rPr lang="nb-NO" dirty="0"/>
              <a:t>Overskrift (pkt. 36) for to bilder med tekst</a:t>
            </a:r>
          </a:p>
        </p:txBody>
      </p:sp>
      <p:sp>
        <p:nvSpPr>
          <p:cNvPr id="14" name="Plassholder for bilde 21">
            <a:extLst>
              <a:ext uri="{FF2B5EF4-FFF2-40B4-BE49-F238E27FC236}">
                <a16:creationId xmlns:a16="http://schemas.microsoft.com/office/drawing/2014/main" id="{E6852382-D128-4FD8-991D-769F1638745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055688" y="2112866"/>
            <a:ext cx="4845927" cy="272583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for på ikonet for å sette inn bilde 1</a:t>
            </a:r>
          </a:p>
        </p:txBody>
      </p:sp>
      <p:sp>
        <p:nvSpPr>
          <p:cNvPr id="29" name="Plassholder for lysbildenummer 5">
            <a:extLst>
              <a:ext uri="{FF2B5EF4-FFF2-40B4-BE49-F238E27FC236}">
                <a16:creationId xmlns:a16="http://schemas.microsoft.com/office/drawing/2014/main" id="{62B7398D-EA06-494A-93CC-79FAB5A4B911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0" name="TekstSylinder 29">
            <a:extLst>
              <a:ext uri="{FF2B5EF4-FFF2-40B4-BE49-F238E27FC236}">
                <a16:creationId xmlns:a16="http://schemas.microsoft.com/office/drawing/2014/main" id="{99722221-F0DE-4D9F-B6ED-E73D20D5DFA0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34" name="Plassholder for bilde 21">
            <a:extLst>
              <a:ext uri="{FF2B5EF4-FFF2-40B4-BE49-F238E27FC236}">
                <a16:creationId xmlns:a16="http://schemas.microsoft.com/office/drawing/2014/main" id="{6F608E0E-4EAB-457C-A166-7D2B95128771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6284034" y="2112866"/>
            <a:ext cx="4845928" cy="272583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 inn bilde 2</a:t>
            </a:r>
          </a:p>
        </p:txBody>
      </p:sp>
      <p:sp>
        <p:nvSpPr>
          <p:cNvPr id="35" name="Plassholder for tekst 8">
            <a:extLst>
              <a:ext uri="{FF2B5EF4-FFF2-40B4-BE49-F238E27FC236}">
                <a16:creationId xmlns:a16="http://schemas.microsoft.com/office/drawing/2014/main" id="{39DF0B6E-B830-4C7D-A84C-DCEE2F4AB72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502377" y="5213350"/>
            <a:ext cx="4409242" cy="70484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Klikk her for å redigere tekst. Her kan du skrive noe som tilføyer informasjon til bildet. Denne siden kan brukes til å sammenlikne noe.</a:t>
            </a:r>
          </a:p>
        </p:txBody>
      </p:sp>
      <p:sp>
        <p:nvSpPr>
          <p:cNvPr id="36" name="TekstSylinder 35">
            <a:extLst>
              <a:ext uri="{FF2B5EF4-FFF2-40B4-BE49-F238E27FC236}">
                <a16:creationId xmlns:a16="http://schemas.microsoft.com/office/drawing/2014/main" id="{7316ECC6-698F-4C07-84A4-867F79EF57B8}"/>
              </a:ext>
            </a:extLst>
          </p:cNvPr>
          <p:cNvSpPr txBox="1"/>
          <p:nvPr userDrawn="1"/>
        </p:nvSpPr>
        <p:spPr>
          <a:xfrm>
            <a:off x="1055688" y="6588581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37" name="Plassholder for tekst 3">
            <a:extLst>
              <a:ext uri="{FF2B5EF4-FFF2-40B4-BE49-F238E27FC236}">
                <a16:creationId xmlns:a16="http://schemas.microsoft.com/office/drawing/2014/main" id="{5D73572D-EBD9-4707-BB21-25F1FDB05D1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95686" y="6601669"/>
            <a:ext cx="6165564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pic>
        <p:nvPicPr>
          <p:cNvPr id="15" name="Bilde 14">
            <a:extLst>
              <a:ext uri="{FF2B5EF4-FFF2-40B4-BE49-F238E27FC236}">
                <a16:creationId xmlns:a16="http://schemas.microsoft.com/office/drawing/2014/main" id="{31A793CB-45EB-40DA-98ED-FFE0BC3AEEE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6565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66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kning x 3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7" y="4265903"/>
            <a:ext cx="3168000" cy="1829609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D636CE05-AD56-498E-A359-08ACE0E6B5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80358" y="4439670"/>
            <a:ext cx="2686050" cy="142486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Bildene og faktaboksene på denne </a:t>
            </a:r>
            <a:r>
              <a:rPr lang="nb-NO" dirty="0" err="1"/>
              <a:t>malsiden</a:t>
            </a:r>
            <a:r>
              <a:rPr lang="nb-NO" dirty="0"/>
              <a:t> kan brukes for å sammenlikne noe.</a:t>
            </a:r>
            <a:br>
              <a:rPr lang="nb-NO" dirty="0"/>
            </a:br>
            <a:r>
              <a:rPr lang="nb-NO" dirty="0"/>
              <a:t>For eksempel hvis du har tre bilder som viser en utvikling.</a:t>
            </a:r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77289ADD-6E2E-464C-9359-38C11C947409}"/>
              </a:ext>
            </a:extLst>
          </p:cNvPr>
          <p:cNvSpPr/>
          <p:nvPr userDrawn="1"/>
        </p:nvSpPr>
        <p:spPr>
          <a:xfrm>
            <a:off x="4512000" y="4273951"/>
            <a:ext cx="3168000" cy="1821561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3" name="Plassholder for tekst 8">
            <a:extLst>
              <a:ext uri="{FF2B5EF4-FFF2-40B4-BE49-F238E27FC236}">
                <a16:creationId xmlns:a16="http://schemas.microsoft.com/office/drawing/2014/main" id="{57A9DC82-D582-434C-9880-CC53EFF8C09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52975" y="4447716"/>
            <a:ext cx="2686050" cy="142486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Bildene kan brukes til å illustrere tre viktige poeng.</a:t>
            </a:r>
            <a:br>
              <a:rPr lang="nb-NO" dirty="0"/>
            </a:br>
            <a:r>
              <a:rPr lang="nb-NO" dirty="0"/>
              <a:t>Kart, bilder og illustrasjoner kan settes inn og brukes for å sammenlikne noe innen alle fagfelt. </a:t>
            </a:r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968313" y="4265903"/>
            <a:ext cx="3168000" cy="1821561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1" name="Plassholder for tekst 8">
            <a:extLst>
              <a:ext uri="{FF2B5EF4-FFF2-40B4-BE49-F238E27FC236}">
                <a16:creationId xmlns:a16="http://schemas.microsoft.com/office/drawing/2014/main" id="{E142A945-ADFA-478D-B158-7C6367B4CC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09288" y="4439668"/>
            <a:ext cx="2686050" cy="142486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Eksempler kan være naturtyper, arter, byer, brukergrupper, kommuner, områder, personer og så videre.</a:t>
            </a:r>
          </a:p>
        </p:txBody>
      </p:sp>
      <p:sp>
        <p:nvSpPr>
          <p:cNvPr id="16" name="Plassholder for tekst 4">
            <a:extLst>
              <a:ext uri="{FF2B5EF4-FFF2-40B4-BE49-F238E27FC236}">
                <a16:creationId xmlns:a16="http://schemas.microsoft.com/office/drawing/2014/main" id="{A203DE09-43A6-4A48-AC04-09D613D14C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8492" y="873125"/>
            <a:ext cx="10077821" cy="1077208"/>
          </a:xfrm>
          <a:prstGeom prst="rect">
            <a:avLst/>
          </a:prstGeom>
        </p:spPr>
        <p:txBody>
          <a:bodyPr numCol="1" anchor="b">
            <a:noAutofit/>
          </a:bodyPr>
          <a:lstStyle>
            <a:lvl1pPr marL="0" indent="0">
              <a:buNone/>
              <a:defRPr sz="3600">
                <a:latin typeface="+mn-lt"/>
              </a:defRPr>
            </a:lvl1pPr>
          </a:lstStyle>
          <a:p>
            <a:pPr lvl="0"/>
            <a:r>
              <a:rPr lang="nb-NO" dirty="0"/>
              <a:t>Overskrift (pkt. 36) for tre bilder + </a:t>
            </a:r>
            <a:r>
              <a:rPr lang="nb-NO" dirty="0" err="1"/>
              <a:t>faktabokser</a:t>
            </a:r>
            <a:endParaRPr lang="nb-NO" dirty="0"/>
          </a:p>
        </p:txBody>
      </p:sp>
      <p:sp>
        <p:nvSpPr>
          <p:cNvPr id="14" name="Plassholder for bilde 21">
            <a:extLst>
              <a:ext uri="{FF2B5EF4-FFF2-40B4-BE49-F238E27FC236}">
                <a16:creationId xmlns:a16="http://schemas.microsoft.com/office/drawing/2014/main" id="{E6852382-D128-4FD8-991D-769F1638745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055688" y="2112868"/>
            <a:ext cx="3168000" cy="19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</a:t>
            </a:r>
            <a:br>
              <a:rPr lang="nb-NO"/>
            </a:br>
            <a:r>
              <a:rPr lang="nb-NO"/>
              <a:t>inn bilde 1</a:t>
            </a:r>
          </a:p>
        </p:txBody>
      </p:sp>
      <p:sp>
        <p:nvSpPr>
          <p:cNvPr id="18" name="Plassholder for bilde 21">
            <a:extLst>
              <a:ext uri="{FF2B5EF4-FFF2-40B4-BE49-F238E27FC236}">
                <a16:creationId xmlns:a16="http://schemas.microsoft.com/office/drawing/2014/main" id="{021DA3E9-E13E-4C25-BA5D-6652BA1F0080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4512000" y="2112868"/>
            <a:ext cx="3168000" cy="19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</a:t>
            </a:r>
            <a:br>
              <a:rPr lang="nb-NO"/>
            </a:br>
            <a:r>
              <a:rPr lang="nb-NO"/>
              <a:t>inn bilde 2</a:t>
            </a:r>
          </a:p>
        </p:txBody>
      </p:sp>
      <p:sp>
        <p:nvSpPr>
          <p:cNvPr id="19" name="Plassholder for bilde 21">
            <a:extLst>
              <a:ext uri="{FF2B5EF4-FFF2-40B4-BE49-F238E27FC236}">
                <a16:creationId xmlns:a16="http://schemas.microsoft.com/office/drawing/2014/main" id="{C0F341BD-FA74-49C6-B4D5-F0BAC35B78CD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949946" y="2112868"/>
            <a:ext cx="3168000" cy="19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</a:t>
            </a:r>
            <a:br>
              <a:rPr lang="nb-NO"/>
            </a:br>
            <a:r>
              <a:rPr lang="nb-NO"/>
              <a:t>inn bilde 3</a:t>
            </a:r>
          </a:p>
        </p:txBody>
      </p:sp>
      <p:sp>
        <p:nvSpPr>
          <p:cNvPr id="36" name="Plassholder for lysbildenummer 5">
            <a:extLst>
              <a:ext uri="{FF2B5EF4-FFF2-40B4-BE49-F238E27FC236}">
                <a16:creationId xmlns:a16="http://schemas.microsoft.com/office/drawing/2014/main" id="{3D7EBAB9-B4BE-490D-BF64-28601485CF46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7" name="TekstSylinder 36">
            <a:extLst>
              <a:ext uri="{FF2B5EF4-FFF2-40B4-BE49-F238E27FC236}">
                <a16:creationId xmlns:a16="http://schemas.microsoft.com/office/drawing/2014/main" id="{38E43C12-A815-4C45-9C0C-4C6FE65FD39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40" name="TekstSylinder 39">
            <a:extLst>
              <a:ext uri="{FF2B5EF4-FFF2-40B4-BE49-F238E27FC236}">
                <a16:creationId xmlns:a16="http://schemas.microsoft.com/office/drawing/2014/main" id="{ED5FD058-A83F-40A1-AB19-9459FCA3852E}"/>
              </a:ext>
            </a:extLst>
          </p:cNvPr>
          <p:cNvSpPr txBox="1"/>
          <p:nvPr userDrawn="1"/>
        </p:nvSpPr>
        <p:spPr>
          <a:xfrm>
            <a:off x="1055688" y="6588581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41" name="Plassholder for tekst 3">
            <a:extLst>
              <a:ext uri="{FF2B5EF4-FFF2-40B4-BE49-F238E27FC236}">
                <a16:creationId xmlns:a16="http://schemas.microsoft.com/office/drawing/2014/main" id="{37B15E49-CE91-415B-989E-461A9908C91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95686" y="6592144"/>
            <a:ext cx="6165564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pic>
        <p:nvPicPr>
          <p:cNvPr id="21" name="Bilde 20">
            <a:extLst>
              <a:ext uri="{FF2B5EF4-FFF2-40B4-BE49-F238E27FC236}">
                <a16:creationId xmlns:a16="http://schemas.microsoft.com/office/drawing/2014/main" id="{198B4524-8164-42F2-A2DD-F74BF0073DC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4756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66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KTABOKS x 3 felles tittel"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e 11">
            <a:extLst>
              <a:ext uri="{FF2B5EF4-FFF2-40B4-BE49-F238E27FC236}">
                <a16:creationId xmlns:a16="http://schemas.microsoft.com/office/drawing/2014/main" id="{292FB4A1-6110-4C3C-B391-BA8B33CB07F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54" t="13140" r="-19292" b="13775"/>
          <a:stretch/>
        </p:blipFill>
        <p:spPr>
          <a:xfrm>
            <a:off x="0" y="-7374"/>
            <a:ext cx="2411361" cy="6799006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8" y="2211295"/>
            <a:ext cx="3201671" cy="4106808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D636CE05-AD56-498E-A359-08ACE0E6B5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57262" y="2500828"/>
            <a:ext cx="2605138" cy="350715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Faktaboksene kan brukes for å sammenlikne noe.</a:t>
            </a:r>
            <a:br>
              <a:rPr lang="nb-NO" dirty="0"/>
            </a:br>
            <a:r>
              <a:rPr lang="nb-NO" dirty="0"/>
              <a:t>For eksempel hvis du vil du sammenlikne tre paragrafer eller lovverk.</a:t>
            </a:r>
            <a:br>
              <a:rPr lang="nb-NO" dirty="0"/>
            </a:br>
            <a:r>
              <a:rPr lang="nb-NO" dirty="0"/>
              <a:t>Eller hvis du skal forklare gangen i en prosess eller et tilsyn som består av tre deler.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dirty="0"/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dirty="0"/>
          </a:p>
          <a:p>
            <a:pPr lvl="0"/>
            <a:endParaRPr lang="nb-NO" dirty="0"/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77289ADD-6E2E-464C-9359-38C11C947409}"/>
              </a:ext>
            </a:extLst>
          </p:cNvPr>
          <p:cNvSpPr/>
          <p:nvPr userDrawn="1"/>
        </p:nvSpPr>
        <p:spPr>
          <a:xfrm>
            <a:off x="4495164" y="2220673"/>
            <a:ext cx="3240000" cy="409743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3" name="Plassholder for tekst 8">
            <a:extLst>
              <a:ext uri="{FF2B5EF4-FFF2-40B4-BE49-F238E27FC236}">
                <a16:creationId xmlns:a16="http://schemas.microsoft.com/office/drawing/2014/main" id="{57A9DC82-D582-434C-9880-CC53EFF8C09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93130" y="2510205"/>
            <a:ext cx="2599766" cy="3497774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Når punktene er hele setninger, skal det være stor bokstav i hvert punkt.</a:t>
            </a:r>
            <a:br>
              <a:rPr lang="nb-NO" dirty="0"/>
            </a:br>
            <a:r>
              <a:rPr lang="nb-NO" dirty="0"/>
              <a:t>Gi alle punktene samme form og struktur.</a:t>
            </a:r>
          </a:p>
          <a:p>
            <a:pPr lvl="0"/>
            <a:endParaRPr lang="nb-NO" dirty="0"/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934642" y="2211296"/>
            <a:ext cx="3201671" cy="409743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1" name="Plassholder for tekst 8">
            <a:extLst>
              <a:ext uri="{FF2B5EF4-FFF2-40B4-BE49-F238E27FC236}">
                <a16:creationId xmlns:a16="http://schemas.microsoft.com/office/drawing/2014/main" id="{E142A945-ADFA-478D-B158-7C6367B4CC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33153" y="2500828"/>
            <a:ext cx="2601585" cy="3518366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Les mer om punktoppstillinger på Språkrådet.no.</a:t>
            </a:r>
          </a:p>
          <a:p>
            <a:pPr lvl="0"/>
            <a:endParaRPr lang="nb-NO" dirty="0"/>
          </a:p>
        </p:txBody>
      </p:sp>
      <p:sp>
        <p:nvSpPr>
          <p:cNvPr id="17" name="Plassholder for tekst 4">
            <a:extLst>
              <a:ext uri="{FF2B5EF4-FFF2-40B4-BE49-F238E27FC236}">
                <a16:creationId xmlns:a16="http://schemas.microsoft.com/office/drawing/2014/main" id="{037073BD-E598-4E5F-B1EE-F55681A71E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8492" y="873125"/>
            <a:ext cx="10077821" cy="1077208"/>
          </a:xfrm>
          <a:prstGeom prst="rect">
            <a:avLst/>
          </a:prstGeom>
        </p:spPr>
        <p:txBody>
          <a:bodyPr numCol="1" anchor="b">
            <a:normAutofit/>
          </a:bodyPr>
          <a:lstStyle>
            <a:lvl1pPr marL="0" indent="0">
              <a:buNone/>
              <a:defRPr sz="3600">
                <a:latin typeface="+mn-lt"/>
              </a:defRPr>
            </a:lvl1pPr>
          </a:lstStyle>
          <a:p>
            <a:pPr lvl="0"/>
            <a:r>
              <a:rPr lang="nb-NO" dirty="0"/>
              <a:t>Felles overskrift (pkt. 36) for tre </a:t>
            </a:r>
            <a:r>
              <a:rPr lang="nb-NO" dirty="0" err="1"/>
              <a:t>faktabokser</a:t>
            </a:r>
            <a:endParaRPr lang="nb-NO" dirty="0"/>
          </a:p>
        </p:txBody>
      </p:sp>
      <p:sp>
        <p:nvSpPr>
          <p:cNvPr id="24" name="Plassholder for lysbildenummer 5">
            <a:extLst>
              <a:ext uri="{FF2B5EF4-FFF2-40B4-BE49-F238E27FC236}">
                <a16:creationId xmlns:a16="http://schemas.microsoft.com/office/drawing/2014/main" id="{1AA4BDAA-AA79-4AF5-B9D8-BAA24CB9C679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6" name="TekstSylinder 25">
            <a:extLst>
              <a:ext uri="{FF2B5EF4-FFF2-40B4-BE49-F238E27FC236}">
                <a16:creationId xmlns:a16="http://schemas.microsoft.com/office/drawing/2014/main" id="{F698C9B9-9370-4D40-92EA-EE1674C825B1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13" name="Bilde 12">
            <a:extLst>
              <a:ext uri="{FF2B5EF4-FFF2-40B4-BE49-F238E27FC236}">
                <a16:creationId xmlns:a16="http://schemas.microsoft.com/office/drawing/2014/main" id="{951C16E4-6BB9-4C56-8466-324319806EC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7478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KTABOKS x 3 egne titler"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>
            <a:extLst>
              <a:ext uri="{FF2B5EF4-FFF2-40B4-BE49-F238E27FC236}">
                <a16:creationId xmlns:a16="http://schemas.microsoft.com/office/drawing/2014/main" id="{5281FB71-5236-44BA-B16C-62F0FCCE37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98" t="28312" r="-1664" b="-957"/>
          <a:stretch/>
        </p:blipFill>
        <p:spPr>
          <a:xfrm>
            <a:off x="0" y="0"/>
            <a:ext cx="2359272" cy="6758071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8" y="1104900"/>
            <a:ext cx="3201671" cy="5203825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77289ADD-6E2E-464C-9359-38C11C947409}"/>
              </a:ext>
            </a:extLst>
          </p:cNvPr>
          <p:cNvSpPr/>
          <p:nvPr userDrawn="1"/>
        </p:nvSpPr>
        <p:spPr>
          <a:xfrm>
            <a:off x="4496330" y="1104899"/>
            <a:ext cx="3201671" cy="5203826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936973" y="1104899"/>
            <a:ext cx="3201671" cy="5203826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8932D5A4-F404-48C4-93C4-712FCC6A162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357262" y="1397001"/>
            <a:ext cx="2605138" cy="1093652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100000"/>
              </a:lnSpc>
              <a:buNone/>
              <a:defRPr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nb-NO" dirty="0"/>
              <a:t>Overskrift (pkt. 20) for faktaboks 1</a:t>
            </a:r>
          </a:p>
        </p:txBody>
      </p:sp>
      <p:sp>
        <p:nvSpPr>
          <p:cNvPr id="15" name="Plassholder for tekst 2">
            <a:extLst>
              <a:ext uri="{FF2B5EF4-FFF2-40B4-BE49-F238E27FC236}">
                <a16:creationId xmlns:a16="http://schemas.microsoft.com/office/drawing/2014/main" id="{7092F267-7936-4D7E-AB24-A3C4C0705E5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796116" y="1397002"/>
            <a:ext cx="2599767" cy="1093652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100000"/>
              </a:lnSpc>
              <a:buNone/>
              <a:defRPr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nb-NO" dirty="0"/>
              <a:t>Overskrift (pkt. 20) for faktaboks 2</a:t>
            </a:r>
          </a:p>
        </p:txBody>
      </p:sp>
      <p:sp>
        <p:nvSpPr>
          <p:cNvPr id="17" name="Plassholder for tekst 2">
            <a:extLst>
              <a:ext uri="{FF2B5EF4-FFF2-40B4-BE49-F238E27FC236}">
                <a16:creationId xmlns:a16="http://schemas.microsoft.com/office/drawing/2014/main" id="{836D24B0-CE4C-45E9-88BA-428E6F489B6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233152" y="1397001"/>
            <a:ext cx="2601585" cy="1093651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100000"/>
              </a:lnSpc>
              <a:buNone/>
              <a:defRPr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nb-NO" dirty="0"/>
              <a:t>Overskrift (pkt. 20) for faktaboks 3</a:t>
            </a:r>
          </a:p>
        </p:txBody>
      </p:sp>
      <p:sp>
        <p:nvSpPr>
          <p:cNvPr id="19" name="Plassholder for lysbildenummer 5">
            <a:extLst>
              <a:ext uri="{FF2B5EF4-FFF2-40B4-BE49-F238E27FC236}">
                <a16:creationId xmlns:a16="http://schemas.microsoft.com/office/drawing/2014/main" id="{1E3CFF66-C480-411E-8A1B-3508A0501D88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ekstSylinder 20">
            <a:extLst>
              <a:ext uri="{FF2B5EF4-FFF2-40B4-BE49-F238E27FC236}">
                <a16:creationId xmlns:a16="http://schemas.microsoft.com/office/drawing/2014/main" id="{66591FA5-6FFD-46B8-9B0F-F21B63E6B78C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27" name="Plassholder for tekst 8">
            <a:extLst>
              <a:ext uri="{FF2B5EF4-FFF2-40B4-BE49-F238E27FC236}">
                <a16:creationId xmlns:a16="http://schemas.microsoft.com/office/drawing/2014/main" id="{8EE39E4B-F344-4198-AF1B-CF3EDBD9825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57262" y="2725784"/>
            <a:ext cx="2605138" cy="3282194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Faktaboksene kan brukes for å sammenlikne noe. </a:t>
            </a:r>
            <a:br>
              <a:rPr lang="nb-NO" dirty="0"/>
            </a:br>
            <a:r>
              <a:rPr lang="nb-NO" dirty="0"/>
              <a:t>For eksempel hvis du vil du sammenlikne tre paragrafer eller lovverk.</a:t>
            </a:r>
            <a:br>
              <a:rPr lang="nb-NO" dirty="0"/>
            </a:br>
            <a:r>
              <a:rPr lang="nb-NO" dirty="0"/>
              <a:t>Eller hvis du skal forklare gangen i en prosess eller et tilsyn som består av tre deler.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dirty="0"/>
          </a:p>
          <a:p>
            <a:pPr lvl="0"/>
            <a:endParaRPr lang="nb-NO" dirty="0"/>
          </a:p>
        </p:txBody>
      </p:sp>
      <p:sp>
        <p:nvSpPr>
          <p:cNvPr id="28" name="Plassholder for tekst 8">
            <a:extLst>
              <a:ext uri="{FF2B5EF4-FFF2-40B4-BE49-F238E27FC236}">
                <a16:creationId xmlns:a16="http://schemas.microsoft.com/office/drawing/2014/main" id="{C8765A32-4890-4C82-9997-A3C76276CF5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93130" y="2725785"/>
            <a:ext cx="2599766" cy="3282194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Når punktene er hele setninger, skal det være stor bokstav i hvert punkt. </a:t>
            </a:r>
            <a:br>
              <a:rPr lang="nb-NO" dirty="0"/>
            </a:br>
            <a:r>
              <a:rPr lang="nb-NO" dirty="0"/>
              <a:t>Gi alle punktene samme form og struktur.</a:t>
            </a:r>
          </a:p>
          <a:p>
            <a:pPr lvl="0"/>
            <a:endParaRPr lang="nb-NO" dirty="0"/>
          </a:p>
        </p:txBody>
      </p:sp>
      <p:sp>
        <p:nvSpPr>
          <p:cNvPr id="29" name="Plassholder for tekst 8">
            <a:extLst>
              <a:ext uri="{FF2B5EF4-FFF2-40B4-BE49-F238E27FC236}">
                <a16:creationId xmlns:a16="http://schemas.microsoft.com/office/drawing/2014/main" id="{DB84BA7C-C40C-4A30-8F56-CA34FC964BE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33153" y="2725784"/>
            <a:ext cx="2601585" cy="3293409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Les mer om punktoppstillinger på Språkrådet.no.</a:t>
            </a:r>
          </a:p>
          <a:p>
            <a:pPr lvl="0"/>
            <a:endParaRPr lang="nb-NO" dirty="0"/>
          </a:p>
        </p:txBody>
      </p:sp>
      <p:pic>
        <p:nvPicPr>
          <p:cNvPr id="18" name="Bilde 17">
            <a:extLst>
              <a:ext uri="{FF2B5EF4-FFF2-40B4-BE49-F238E27FC236}">
                <a16:creationId xmlns:a16="http://schemas.microsoft.com/office/drawing/2014/main" id="{4D718755-CF9E-4429-B5B0-AD6F0FED92F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5074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side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E62D7BC0-0959-4646-A1B9-535C1C27A2AA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936C18CF-6F5C-443F-A261-D0FE0777743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14492"/>
            <a:ext cx="12192000" cy="6624000"/>
          </a:xfrm>
          <a:prstGeom prst="rect">
            <a:avLst/>
          </a:prstGeom>
          <a:noFill/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bilde som dekker hele skjermen.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 og/eller eier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5" name="TekstSylinder 4">
            <a:extLst>
              <a:ext uri="{FF2B5EF4-FFF2-40B4-BE49-F238E27FC236}">
                <a16:creationId xmlns:a16="http://schemas.microsoft.com/office/drawing/2014/main" id="{65313A6B-DA5B-4674-A4E2-6AC10DC3ABC6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 dirty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8" name="Plassholder for lysbildenummer 5">
            <a:extLst>
              <a:ext uri="{FF2B5EF4-FFF2-40B4-BE49-F238E27FC236}">
                <a16:creationId xmlns:a16="http://schemas.microsoft.com/office/drawing/2014/main" id="{D02C766E-7117-44E9-A6B7-128D5AA400B3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TekstSylinder 8">
            <a:extLst>
              <a:ext uri="{FF2B5EF4-FFF2-40B4-BE49-F238E27FC236}">
                <a16:creationId xmlns:a16="http://schemas.microsoft.com/office/drawing/2014/main" id="{A9264222-F2ED-4044-A7CD-7C63D4A2EE78}"/>
              </a:ext>
            </a:extLst>
          </p:cNvPr>
          <p:cNvSpPr txBox="1"/>
          <p:nvPr userDrawn="1"/>
        </p:nvSpPr>
        <p:spPr>
          <a:xfrm>
            <a:off x="9918700" y="664207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10" name="Plassholder for tekst 3">
            <a:extLst>
              <a:ext uri="{FF2B5EF4-FFF2-40B4-BE49-F238E27FC236}">
                <a16:creationId xmlns:a16="http://schemas.microsoft.com/office/drawing/2014/main" id="{11FEC603-5563-416F-A5D9-6EF0FE508C3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703695"/>
            <a:ext cx="8155355" cy="137044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</p:spTree>
    <p:extLst>
      <p:ext uri="{BB962C8B-B14F-4D97-AF65-F5344CB8AC3E}">
        <p14:creationId xmlns:p14="http://schemas.microsoft.com/office/powerpoint/2010/main" val="3342277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x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ssholder for bilde 3">
            <a:extLst>
              <a:ext uri="{FF2B5EF4-FFF2-40B4-BE49-F238E27FC236}">
                <a16:creationId xmlns:a16="http://schemas.microsoft.com/office/drawing/2014/main" id="{A094F4C5-7718-434E-BB74-22546C52C31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6096000" cy="6624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stående bilde 1.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3" name="Plassholder for bilde 3">
            <a:extLst>
              <a:ext uri="{FF2B5EF4-FFF2-40B4-BE49-F238E27FC236}">
                <a16:creationId xmlns:a16="http://schemas.microsoft.com/office/drawing/2014/main" id="{FAE01CCF-5656-4C51-9B8F-17B85B5040C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096000" y="0"/>
            <a:ext cx="6096000" cy="6624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stående bilde 2.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74E7BE4E-EAD6-492B-B113-71C0E078FEEB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TekstSylinder 13">
            <a:extLst>
              <a:ext uri="{FF2B5EF4-FFF2-40B4-BE49-F238E27FC236}">
                <a16:creationId xmlns:a16="http://schemas.microsoft.com/office/drawing/2014/main" id="{FEE4EEDD-8338-4EB5-93FE-708D1B1BECE5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 dirty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5" name="Plassholder for tekst 3">
            <a:extLst>
              <a:ext uri="{FF2B5EF4-FFF2-40B4-BE49-F238E27FC236}">
                <a16:creationId xmlns:a16="http://schemas.microsoft.com/office/drawing/2014/main" id="{85C68640-E0DE-4C9F-B22C-ECC94420924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703695"/>
            <a:ext cx="8155355" cy="137044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sp>
        <p:nvSpPr>
          <p:cNvPr id="16" name="Plassholder for lysbildenummer 5">
            <a:extLst>
              <a:ext uri="{FF2B5EF4-FFF2-40B4-BE49-F238E27FC236}">
                <a16:creationId xmlns:a16="http://schemas.microsoft.com/office/drawing/2014/main" id="{E1820537-7188-44C7-AA4F-4F92BF8BCC39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AD36F2C1-F98E-4C25-8CDF-D3BED94FD838}"/>
              </a:ext>
            </a:extLst>
          </p:cNvPr>
          <p:cNvSpPr txBox="1"/>
          <p:nvPr userDrawn="1"/>
        </p:nvSpPr>
        <p:spPr>
          <a:xfrm>
            <a:off x="9918700" y="664207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</p:spTree>
    <p:extLst>
      <p:ext uri="{BB962C8B-B14F-4D97-AF65-F5344CB8AC3E}">
        <p14:creationId xmlns:p14="http://schemas.microsoft.com/office/powerpoint/2010/main" val="16812829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x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936C18CF-6F5C-443F-A261-D0FE0777743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1680" y="0"/>
            <a:ext cx="6096000" cy="3393652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1.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1" name="Plassholder for bilde 3">
            <a:extLst>
              <a:ext uri="{FF2B5EF4-FFF2-40B4-BE49-F238E27FC236}">
                <a16:creationId xmlns:a16="http://schemas.microsoft.com/office/drawing/2014/main" id="{48FD7EA8-B8FA-491A-ADCE-CC85114557A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096000" y="3393651"/>
            <a:ext cx="6096000" cy="3221775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2.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 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2" name="Plassholder for bilde 3">
            <a:extLst>
              <a:ext uri="{FF2B5EF4-FFF2-40B4-BE49-F238E27FC236}">
                <a16:creationId xmlns:a16="http://schemas.microsoft.com/office/drawing/2014/main" id="{A094F4C5-7718-434E-BB74-22546C52C31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6096000" cy="6624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stående bilde.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7" name="TekstSylinder 6">
            <a:extLst>
              <a:ext uri="{FF2B5EF4-FFF2-40B4-BE49-F238E27FC236}">
                <a16:creationId xmlns:a16="http://schemas.microsoft.com/office/drawing/2014/main" id="{5DAED793-F6DF-4393-B5B7-00BD9C67A0D7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6BB90A15-C6FD-4F5E-819D-6BE960B48C80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6E1C8271-B83B-4C8C-8EBE-CA752B6270A7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6" name="Plassholder for tekst 3">
            <a:extLst>
              <a:ext uri="{FF2B5EF4-FFF2-40B4-BE49-F238E27FC236}">
                <a16:creationId xmlns:a16="http://schemas.microsoft.com/office/drawing/2014/main" id="{83F8A895-256D-4B52-B4C1-DF95A52888B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705599"/>
            <a:ext cx="8358556" cy="135139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sp>
        <p:nvSpPr>
          <p:cNvPr id="17" name="Plassholder for lysbildenummer 5">
            <a:extLst>
              <a:ext uri="{FF2B5EF4-FFF2-40B4-BE49-F238E27FC236}">
                <a16:creationId xmlns:a16="http://schemas.microsoft.com/office/drawing/2014/main" id="{EB1C0BE0-2375-43E1-8190-E4D337FBC41B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8" name="TekstSylinder 17">
            <a:extLst>
              <a:ext uri="{FF2B5EF4-FFF2-40B4-BE49-F238E27FC236}">
                <a16:creationId xmlns:a16="http://schemas.microsoft.com/office/drawing/2014/main" id="{41B99EF6-D8AD-433A-BE5E-2B3515EE8917}"/>
              </a:ext>
            </a:extLst>
          </p:cNvPr>
          <p:cNvSpPr txBox="1"/>
          <p:nvPr userDrawn="1"/>
        </p:nvSpPr>
        <p:spPr>
          <a:xfrm>
            <a:off x="9918700" y="664207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</p:spTree>
    <p:extLst>
      <p:ext uri="{BB962C8B-B14F-4D97-AF65-F5344CB8AC3E}">
        <p14:creationId xmlns:p14="http://schemas.microsoft.com/office/powerpoint/2010/main" val="9433239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x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ssholder for bilde 3">
            <a:extLst>
              <a:ext uri="{FF2B5EF4-FFF2-40B4-BE49-F238E27FC236}">
                <a16:creationId xmlns:a16="http://schemas.microsoft.com/office/drawing/2014/main" id="{597491D4-E5C2-4A3A-B7A7-D5E62BAAD7E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1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1.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4" name="Plassholder for bilde 3">
            <a:extLst>
              <a:ext uri="{FF2B5EF4-FFF2-40B4-BE49-F238E27FC236}">
                <a16:creationId xmlns:a16="http://schemas.microsoft.com/office/drawing/2014/main" id="{329942B5-7A94-4D27-9BF2-43A757EA223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3308440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3.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6" name="Rektangel 15">
            <a:extLst>
              <a:ext uri="{FF2B5EF4-FFF2-40B4-BE49-F238E27FC236}">
                <a16:creationId xmlns:a16="http://schemas.microsoft.com/office/drawing/2014/main" id="{063328CC-F328-4150-9BA4-2367AC2BA0A8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01A36E7F-ACC5-459A-91F0-51736B28EE66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85CE1348-486B-40A4-B506-EC579770109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703694"/>
            <a:ext cx="8304767" cy="138949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bildene).</a:t>
            </a:r>
          </a:p>
        </p:txBody>
      </p:sp>
      <p:sp>
        <p:nvSpPr>
          <p:cNvPr id="19" name="Plassholder for lysbildenummer 5">
            <a:extLst>
              <a:ext uri="{FF2B5EF4-FFF2-40B4-BE49-F238E27FC236}">
                <a16:creationId xmlns:a16="http://schemas.microsoft.com/office/drawing/2014/main" id="{40B944C6-3148-4102-8C55-F1412576CE37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0" name="TekstSylinder 19">
            <a:extLst>
              <a:ext uri="{FF2B5EF4-FFF2-40B4-BE49-F238E27FC236}">
                <a16:creationId xmlns:a16="http://schemas.microsoft.com/office/drawing/2014/main" id="{8C9208AA-F53D-450E-BDAA-14D607FACDFD}"/>
              </a:ext>
            </a:extLst>
          </p:cNvPr>
          <p:cNvSpPr txBox="1"/>
          <p:nvPr userDrawn="1"/>
        </p:nvSpPr>
        <p:spPr>
          <a:xfrm>
            <a:off x="9918700" y="664207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21" name="Plassholder for bilde 3">
            <a:extLst>
              <a:ext uri="{FF2B5EF4-FFF2-40B4-BE49-F238E27FC236}">
                <a16:creationId xmlns:a16="http://schemas.microsoft.com/office/drawing/2014/main" id="{BB250A6E-8148-4714-866F-E5BB2DA40558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6096000" y="-3560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2.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22" name="Plassholder for bilde 3">
            <a:extLst>
              <a:ext uri="{FF2B5EF4-FFF2-40B4-BE49-F238E27FC236}">
                <a16:creationId xmlns:a16="http://schemas.microsoft.com/office/drawing/2014/main" id="{2F9E4AE3-E1A0-448B-AE65-725785A17519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6096000" y="3304879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4.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98536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ssholder for media 6">
            <a:extLst>
              <a:ext uri="{FF2B5EF4-FFF2-40B4-BE49-F238E27FC236}">
                <a16:creationId xmlns:a16="http://schemas.microsoft.com/office/drawing/2014/main" id="{135B5083-9455-45F9-A33C-53405C67A856}"/>
              </a:ext>
            </a:extLst>
          </p:cNvPr>
          <p:cNvSpPr>
            <a:spLocks noGrp="1"/>
          </p:cNvSpPr>
          <p:nvPr>
            <p:ph type="media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0"/>
            </a:lvl1pPr>
          </a:lstStyle>
          <a:p>
            <a:r>
              <a:rPr lang="nb-NO" dirty="0"/>
              <a:t>Klikk på ikonet for å sette inn video som ligger lagret på datamaskinen.</a:t>
            </a:r>
            <a:br>
              <a:rPr lang="nb-NO" dirty="0"/>
            </a:br>
            <a:r>
              <a:rPr lang="nb-NO" dirty="0"/>
              <a:t>Videoer fra nettet kan ikke settes inn.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NB. Når du setter inn video i presentasjon, blir filstørrelsen veldig stor.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Det er lurt at både presentasjon og videofil ligger lagret på samme datamaskin</a:t>
            </a:r>
            <a:br>
              <a:rPr lang="nb-NO" dirty="0"/>
            </a:br>
            <a:r>
              <a:rPr lang="nb-NO" dirty="0"/>
              <a:t> som presentasjonen spilles av på.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Last eventuelt presentasjonen over fra minnepinne til maskin.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Hvis ikke kan avspillingen gå veldig tregt eller hakke.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4377877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anisasjonskart uten seksjo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e 10">
            <a:extLst>
              <a:ext uri="{FF2B5EF4-FFF2-40B4-BE49-F238E27FC236}">
                <a16:creationId xmlns:a16="http://schemas.microsoft.com/office/drawing/2014/main" id="{72EF0751-2B5B-4284-833D-CA315BECB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b="17283"/>
          <a:stretch/>
        </p:blipFill>
        <p:spPr>
          <a:xfrm>
            <a:off x="0" y="3615079"/>
            <a:ext cx="7425160" cy="3178737"/>
          </a:xfrm>
          <a:prstGeom prst="rect">
            <a:avLst/>
          </a:prstGeom>
        </p:spPr>
      </p:pic>
      <p:sp>
        <p:nvSpPr>
          <p:cNvPr id="9" name="Plassholder for lysbildenummer 5">
            <a:extLst>
              <a:ext uri="{FF2B5EF4-FFF2-40B4-BE49-F238E27FC236}">
                <a16:creationId xmlns:a16="http://schemas.microsoft.com/office/drawing/2014/main" id="{555B8594-3D12-4F0A-BC64-E01D0B48C44F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F05A7E26-7E84-456D-8A77-B06978B0F8DF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8DE97E4E-7214-4621-A6CE-34EFB48D56B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pic>
        <p:nvPicPr>
          <p:cNvPr id="6" name="Bilde 5">
            <a:extLst>
              <a:ext uri="{FF2B5EF4-FFF2-40B4-BE49-F238E27FC236}">
                <a16:creationId xmlns:a16="http://schemas.microsoft.com/office/drawing/2014/main" id="{395EA75D-C669-4024-A4C7-7FF466D91B7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93417" y="873125"/>
            <a:ext cx="8425282" cy="432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0396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anisasjonskart med seksjo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>
            <a:extLst>
              <a:ext uri="{FF2B5EF4-FFF2-40B4-BE49-F238E27FC236}">
                <a16:creationId xmlns:a16="http://schemas.microsoft.com/office/drawing/2014/main" id="{611FD0BF-FAAF-4897-93DF-D0B00ABD54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b="17283"/>
          <a:stretch/>
        </p:blipFill>
        <p:spPr>
          <a:xfrm>
            <a:off x="0" y="3615079"/>
            <a:ext cx="7425160" cy="3178737"/>
          </a:xfrm>
          <a:prstGeom prst="rect">
            <a:avLst/>
          </a:prstGeom>
        </p:spPr>
      </p:pic>
      <p:sp>
        <p:nvSpPr>
          <p:cNvPr id="13" name="Plassholder for lysbildenummer 5">
            <a:extLst>
              <a:ext uri="{FF2B5EF4-FFF2-40B4-BE49-F238E27FC236}">
                <a16:creationId xmlns:a16="http://schemas.microsoft.com/office/drawing/2014/main" id="{A4417D52-51C9-4726-B690-F70EB9F6655B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TekstSylinder 13">
            <a:extLst>
              <a:ext uri="{FF2B5EF4-FFF2-40B4-BE49-F238E27FC236}">
                <a16:creationId xmlns:a16="http://schemas.microsoft.com/office/drawing/2014/main" id="{4CA72B0F-0B6D-4940-84F9-C4327226F03B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19" name="Rektangel 18">
            <a:extLst>
              <a:ext uri="{FF2B5EF4-FFF2-40B4-BE49-F238E27FC236}">
                <a16:creationId xmlns:a16="http://schemas.microsoft.com/office/drawing/2014/main" id="{065997F6-170A-4322-BCE3-1D9D100B314C}"/>
              </a:ext>
            </a:extLst>
          </p:cNvPr>
          <p:cNvSpPr/>
          <p:nvPr userDrawn="1"/>
        </p:nvSpPr>
        <p:spPr>
          <a:xfrm>
            <a:off x="0" y="6793818"/>
            <a:ext cx="12192000" cy="72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5" name="Bilde 14">
            <a:extLst>
              <a:ext uri="{FF2B5EF4-FFF2-40B4-BE49-F238E27FC236}">
                <a16:creationId xmlns:a16="http://schemas.microsoft.com/office/drawing/2014/main" id="{757E35CC-58BA-4E57-8A6D-63A1968BBF8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pic>
        <p:nvPicPr>
          <p:cNvPr id="4" name="Bilde 3">
            <a:extLst>
              <a:ext uri="{FF2B5EF4-FFF2-40B4-BE49-F238E27FC236}">
                <a16:creationId xmlns:a16="http://schemas.microsoft.com/office/drawing/2014/main" id="{BD3391E9-6083-474A-AF9E-44F02AE91C4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1049" y="693764"/>
            <a:ext cx="10469901" cy="5646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65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86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(mønster18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1"/>
            <a:ext cx="12192000" cy="67992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3">
            <a:extLst>
              <a:ext uri="{FF2B5EF4-FFF2-40B4-BE49-F238E27FC236}">
                <a16:creationId xmlns:a16="http://schemas.microsoft.com/office/drawing/2014/main" id="{E70143AF-2558-4FEB-AF3E-6C88B37148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833" y="3733923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17" name="Plassholder for tekst 3">
            <a:extLst>
              <a:ext uri="{FF2B5EF4-FFF2-40B4-BE49-F238E27FC236}">
                <a16:creationId xmlns:a16="http://schemas.microsoft.com/office/drawing/2014/main" id="{A62F7FAD-99C7-4359-96AB-324677440D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832" y="4035747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e-postadresse(r) her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7224D097-B02F-40B5-BE7A-C234A9C366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829" y="4186660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ett eller flere telefonnummer</a:t>
            </a:r>
          </a:p>
        </p:txBody>
      </p:sp>
      <p:sp>
        <p:nvSpPr>
          <p:cNvPr id="20" name="Plassholder for tekst 3">
            <a:extLst>
              <a:ext uri="{FF2B5EF4-FFF2-40B4-BE49-F238E27FC236}">
                <a16:creationId xmlns:a16="http://schemas.microsoft.com/office/drawing/2014/main" id="{83A10224-0C9E-49D9-8C00-D3413A8BD8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834" y="3884835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F1FC4269-0D3F-41A9-B0D2-9574F6FB2A79}"/>
              </a:ext>
            </a:extLst>
          </p:cNvPr>
          <p:cNvSpPr txBox="1"/>
          <p:nvPr/>
        </p:nvSpPr>
        <p:spPr>
          <a:xfrm>
            <a:off x="954390" y="5760731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sfov.no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ov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Plassholder for tekst 26">
            <a:extLst>
              <a:ext uri="{FF2B5EF4-FFF2-40B4-BE49-F238E27FC236}">
                <a16:creationId xmlns:a16="http://schemas.microsoft.com/office/drawing/2014/main" id="{97509EE8-C1C3-4919-B331-CA5F186927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5689" y="873125"/>
            <a:ext cx="3348034" cy="2320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487B7658-DA41-4D1E-81F6-F489F6F010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53" r="6209" b="15925"/>
          <a:stretch/>
        </p:blipFill>
        <p:spPr>
          <a:xfrm>
            <a:off x="4961603" y="-1"/>
            <a:ext cx="7230397" cy="6858001"/>
          </a:xfrm>
          <a:prstGeom prst="rect">
            <a:avLst/>
          </a:prstGeom>
        </p:spPr>
      </p:pic>
      <p:pic>
        <p:nvPicPr>
          <p:cNvPr id="19" name="Bilde 18">
            <a:extLst>
              <a:ext uri="{FF2B5EF4-FFF2-40B4-BE49-F238E27FC236}">
                <a16:creationId xmlns:a16="http://schemas.microsoft.com/office/drawing/2014/main" id="{C4ECA97A-E6CD-443F-B212-8A1120A9932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146" y="4693844"/>
            <a:ext cx="3900854" cy="118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2761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12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906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(mønster15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1"/>
            <a:ext cx="12192000" cy="67992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3">
            <a:extLst>
              <a:ext uri="{FF2B5EF4-FFF2-40B4-BE49-F238E27FC236}">
                <a16:creationId xmlns:a16="http://schemas.microsoft.com/office/drawing/2014/main" id="{E70143AF-2558-4FEB-AF3E-6C88B37148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833" y="3733923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17" name="Plassholder for tekst 3">
            <a:extLst>
              <a:ext uri="{FF2B5EF4-FFF2-40B4-BE49-F238E27FC236}">
                <a16:creationId xmlns:a16="http://schemas.microsoft.com/office/drawing/2014/main" id="{A62F7FAD-99C7-4359-96AB-324677440D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832" y="4035747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e-postadresse(r) her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7224D097-B02F-40B5-BE7A-C234A9C366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829" y="4186660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ett eller flere telefonnummer</a:t>
            </a:r>
          </a:p>
        </p:txBody>
      </p:sp>
      <p:sp>
        <p:nvSpPr>
          <p:cNvPr id="20" name="Plassholder for tekst 3">
            <a:extLst>
              <a:ext uri="{FF2B5EF4-FFF2-40B4-BE49-F238E27FC236}">
                <a16:creationId xmlns:a16="http://schemas.microsoft.com/office/drawing/2014/main" id="{83A10224-0C9E-49D9-8C00-D3413A8BD8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834" y="3884835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F1FC4269-0D3F-41A9-B0D2-9574F6FB2A79}"/>
              </a:ext>
            </a:extLst>
          </p:cNvPr>
          <p:cNvSpPr txBox="1"/>
          <p:nvPr/>
        </p:nvSpPr>
        <p:spPr>
          <a:xfrm>
            <a:off x="954390" y="5760731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sfov.no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ov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Plassholder for tekst 26">
            <a:extLst>
              <a:ext uri="{FF2B5EF4-FFF2-40B4-BE49-F238E27FC236}">
                <a16:creationId xmlns:a16="http://schemas.microsoft.com/office/drawing/2014/main" id="{97509EE8-C1C3-4919-B331-CA5F186927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5689" y="873125"/>
            <a:ext cx="3348034" cy="2320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pic>
        <p:nvPicPr>
          <p:cNvPr id="21" name="Bilde 20">
            <a:extLst>
              <a:ext uri="{FF2B5EF4-FFF2-40B4-BE49-F238E27FC236}">
                <a16:creationId xmlns:a16="http://schemas.microsoft.com/office/drawing/2014/main" id="{60EAC154-F940-43C5-A5CE-3FE67FF8AAE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69"/>
          <a:stretch/>
        </p:blipFill>
        <p:spPr>
          <a:xfrm>
            <a:off x="5043433" y="283407"/>
            <a:ext cx="7148568" cy="6412977"/>
          </a:xfrm>
          <a:prstGeom prst="rect">
            <a:avLst/>
          </a:prstGeom>
        </p:spPr>
      </p:pic>
      <p:pic>
        <p:nvPicPr>
          <p:cNvPr id="13" name="Bilde 12">
            <a:extLst>
              <a:ext uri="{FF2B5EF4-FFF2-40B4-BE49-F238E27FC236}">
                <a16:creationId xmlns:a16="http://schemas.microsoft.com/office/drawing/2014/main" id="{8F86FF03-7E94-4A5D-A789-8FA40021BB2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146" y="4693844"/>
            <a:ext cx="3900854" cy="118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896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12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906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halvside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1"/>
            <a:ext cx="4876801" cy="67992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3">
            <a:extLst>
              <a:ext uri="{FF2B5EF4-FFF2-40B4-BE49-F238E27FC236}">
                <a16:creationId xmlns:a16="http://schemas.microsoft.com/office/drawing/2014/main" id="{E70143AF-2558-4FEB-AF3E-6C88B37148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833" y="3733923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17" name="Plassholder for tekst 3">
            <a:extLst>
              <a:ext uri="{FF2B5EF4-FFF2-40B4-BE49-F238E27FC236}">
                <a16:creationId xmlns:a16="http://schemas.microsoft.com/office/drawing/2014/main" id="{A62F7FAD-99C7-4359-96AB-324677440D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832" y="4035747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e-postadresse(r) her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7224D097-B02F-40B5-BE7A-C234A9C366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829" y="4186660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ett eller flere telefonnummer</a:t>
            </a:r>
          </a:p>
        </p:txBody>
      </p:sp>
      <p:sp>
        <p:nvSpPr>
          <p:cNvPr id="20" name="Plassholder for tekst 3">
            <a:extLst>
              <a:ext uri="{FF2B5EF4-FFF2-40B4-BE49-F238E27FC236}">
                <a16:creationId xmlns:a16="http://schemas.microsoft.com/office/drawing/2014/main" id="{83A10224-0C9E-49D9-8C00-D3413A8BD8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834" y="3884835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F1FC4269-0D3F-41A9-B0D2-9574F6FB2A79}"/>
              </a:ext>
            </a:extLst>
          </p:cNvPr>
          <p:cNvSpPr txBox="1"/>
          <p:nvPr/>
        </p:nvSpPr>
        <p:spPr>
          <a:xfrm>
            <a:off x="954390" y="5760731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sfov.no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ov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Plassholder for tekst 26">
            <a:extLst>
              <a:ext uri="{FF2B5EF4-FFF2-40B4-BE49-F238E27FC236}">
                <a16:creationId xmlns:a16="http://schemas.microsoft.com/office/drawing/2014/main" id="{97509EE8-C1C3-4919-B331-CA5F186927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5689" y="873125"/>
            <a:ext cx="3348034" cy="2320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1A63ECB9-4EC1-46DE-8ABB-66086258A46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876801" y="-58"/>
            <a:ext cx="7315200" cy="685805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Klikk på ikonet for å sette inn bilde som passer til den avsluttende siden din. </a:t>
            </a:r>
            <a:br>
              <a:rPr lang="nb-NO" dirty="0"/>
            </a:br>
            <a:br>
              <a:rPr lang="nb-NO" dirty="0"/>
            </a:br>
            <a:endParaRPr lang="nb-NO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lang="nb-NO" dirty="0"/>
            </a:br>
            <a:r>
              <a:rPr lang="nb-NO" dirty="0"/>
              <a:t>Har du ikke bilde som passer til tema, kan du bruke en </a:t>
            </a:r>
            <a:r>
              <a:rPr lang="nb-NO" dirty="0" err="1"/>
              <a:t>malside</a:t>
            </a:r>
            <a:r>
              <a:rPr lang="nb-NO" dirty="0"/>
              <a:t> uten bilde. </a:t>
            </a:r>
          </a:p>
          <a:p>
            <a:endParaRPr lang="nb-NO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8E4FBD05-0A6D-4BD8-AE79-60648C6B13B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48" t="11944" r="-1077" b="14626"/>
          <a:stretch/>
        </p:blipFill>
        <p:spPr>
          <a:xfrm>
            <a:off x="0" y="-57"/>
            <a:ext cx="1113338" cy="6858057"/>
          </a:xfrm>
          <a:prstGeom prst="rect">
            <a:avLst/>
          </a:prstGeom>
        </p:spPr>
      </p:pic>
      <p:sp>
        <p:nvSpPr>
          <p:cNvPr id="28" name="Plassholder for tekst 3">
            <a:extLst>
              <a:ext uri="{FF2B5EF4-FFF2-40B4-BE49-F238E27FC236}">
                <a16:creationId xmlns:a16="http://schemas.microsoft.com/office/drawing/2014/main" id="{57DB4D93-69C3-4C85-94B3-FB1CCCAD82C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534401" y="6578104"/>
            <a:ext cx="3345074" cy="181967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 algn="r">
              <a:buNone/>
              <a:defRPr sz="700">
                <a:solidFill>
                  <a:schemeClr val="bg1"/>
                </a:solidFill>
                <a:highlight>
                  <a:srgbClr val="00244E"/>
                </a:highlight>
                <a:latin typeface="+mn-lt"/>
              </a:defRPr>
            </a:lvl1pPr>
          </a:lstStyle>
          <a:p>
            <a:pPr lvl="0"/>
            <a:r>
              <a:rPr lang="nb-NO" dirty="0"/>
              <a:t>Foto: Her skriver du fotograf(ene) og/eller eier(ne) av bildene.</a:t>
            </a:r>
          </a:p>
        </p:txBody>
      </p:sp>
      <p:pic>
        <p:nvPicPr>
          <p:cNvPr id="19" name="Bilde 18">
            <a:extLst>
              <a:ext uri="{FF2B5EF4-FFF2-40B4-BE49-F238E27FC236}">
                <a16:creationId xmlns:a16="http://schemas.microsoft.com/office/drawing/2014/main" id="{C86F485D-915F-4273-A8A1-FE16466200A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146" y="4693844"/>
            <a:ext cx="3900854" cy="118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4145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12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906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bakgrunn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5222119"/>
            <a:ext cx="12192000" cy="157708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bilde 8">
            <a:extLst>
              <a:ext uri="{FF2B5EF4-FFF2-40B4-BE49-F238E27FC236}">
                <a16:creationId xmlns:a16="http://schemas.microsoft.com/office/drawing/2014/main" id="{A2E25528-2AA2-40E4-A95C-B0AE2228958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951" y="0"/>
            <a:ext cx="12192000" cy="52228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nb-NO" dirty="0"/>
              <a:t>Klikk på ikonet i midten for å sette inn et bilde på siste side i presentasjonen.</a:t>
            </a:r>
          </a:p>
        </p:txBody>
      </p:sp>
      <p:sp>
        <p:nvSpPr>
          <p:cNvPr id="22" name="Plassholder for tekst 9">
            <a:extLst>
              <a:ext uri="{FF2B5EF4-FFF2-40B4-BE49-F238E27FC236}">
                <a16:creationId xmlns:a16="http://schemas.microsoft.com/office/drawing/2014/main" id="{DFDAE691-7AD4-4AEA-BE0D-C69BCF1313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8651" y="1036321"/>
            <a:ext cx="3591125" cy="3206924"/>
          </a:xfrm>
          <a:prstGeom prst="rect">
            <a:avLst/>
          </a:prstGeom>
          <a:solidFill>
            <a:srgbClr val="00244E">
              <a:alpha val="80000"/>
            </a:srgbClr>
          </a:solidFill>
        </p:spPr>
        <p:txBody>
          <a:bodyPr wrap="square" lIns="324000" tIns="216000" rIns="252000" bIns="216000" anchor="ctr"/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pic>
        <p:nvPicPr>
          <p:cNvPr id="19" name="Bilde 18">
            <a:extLst>
              <a:ext uri="{FF2B5EF4-FFF2-40B4-BE49-F238E27FC236}">
                <a16:creationId xmlns:a16="http://schemas.microsoft.com/office/drawing/2014/main" id="{69935EB5-EA56-40E3-885C-585EB177A2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083" t="29196" r="74740" b="29790"/>
          <a:stretch/>
        </p:blipFill>
        <p:spPr>
          <a:xfrm>
            <a:off x="10380617" y="5222119"/>
            <a:ext cx="1811383" cy="1633799"/>
          </a:xfrm>
          <a:prstGeom prst="rect">
            <a:avLst/>
          </a:prstGeom>
        </p:spPr>
      </p:pic>
      <p:sp>
        <p:nvSpPr>
          <p:cNvPr id="27" name="Plassholder for tekst 3">
            <a:extLst>
              <a:ext uri="{FF2B5EF4-FFF2-40B4-BE49-F238E27FC236}">
                <a16:creationId xmlns:a16="http://schemas.microsoft.com/office/drawing/2014/main" id="{8F07D5BA-48CD-4347-935E-32784EC97C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81966" y="5749013"/>
            <a:ext cx="2772631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28" name="Plassholder for tekst 3">
            <a:extLst>
              <a:ext uri="{FF2B5EF4-FFF2-40B4-BE49-F238E27FC236}">
                <a16:creationId xmlns:a16="http://schemas.microsoft.com/office/drawing/2014/main" id="{4EE05753-9D49-4F8D-A32F-385E3523492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81966" y="6050837"/>
            <a:ext cx="2772625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 her</a:t>
            </a:r>
          </a:p>
        </p:txBody>
      </p:sp>
      <p:sp>
        <p:nvSpPr>
          <p:cNvPr id="29" name="Plassholder for tekst 3">
            <a:extLst>
              <a:ext uri="{FF2B5EF4-FFF2-40B4-BE49-F238E27FC236}">
                <a16:creationId xmlns:a16="http://schemas.microsoft.com/office/drawing/2014/main" id="{08D8D5BA-DF3B-478D-823F-C82CE77B81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81963" y="6201750"/>
            <a:ext cx="2772631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telefonnummer</a:t>
            </a:r>
          </a:p>
        </p:txBody>
      </p:sp>
      <p:sp>
        <p:nvSpPr>
          <p:cNvPr id="30" name="Plassholder for tekst 3">
            <a:extLst>
              <a:ext uri="{FF2B5EF4-FFF2-40B4-BE49-F238E27FC236}">
                <a16:creationId xmlns:a16="http://schemas.microsoft.com/office/drawing/2014/main" id="{C6543016-07DA-41FD-8B8E-DF591F27FF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81968" y="5899925"/>
            <a:ext cx="2772630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32" name="TekstSylinder 31">
            <a:extLst>
              <a:ext uri="{FF2B5EF4-FFF2-40B4-BE49-F238E27FC236}">
                <a16:creationId xmlns:a16="http://schemas.microsoft.com/office/drawing/2014/main" id="{E831F85E-8785-4C6B-B398-C3BF356D2BB5}"/>
              </a:ext>
            </a:extLst>
          </p:cNvPr>
          <p:cNvSpPr txBox="1"/>
          <p:nvPr/>
        </p:nvSpPr>
        <p:spPr>
          <a:xfrm>
            <a:off x="8896396" y="5725022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sfov.no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ov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Plassholder for tekst 3">
            <a:extLst>
              <a:ext uri="{FF2B5EF4-FFF2-40B4-BE49-F238E27FC236}">
                <a16:creationId xmlns:a16="http://schemas.microsoft.com/office/drawing/2014/main" id="{975475F7-94A4-43AB-AFCC-48725A695B6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058650" y="5049866"/>
            <a:ext cx="3597487" cy="172253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highlight>
                  <a:srgbClr val="00244E"/>
                </a:highlight>
                <a:latin typeface="+mn-lt"/>
              </a:defRPr>
            </a:lvl1pPr>
          </a:lstStyle>
          <a:p>
            <a:pPr lvl="0"/>
            <a:r>
              <a:rPr lang="nb-NO" dirty="0"/>
              <a:t>Foto: Her skriver du fotograf(ene) og/eller eier(ne) av bildene.</a:t>
            </a:r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69D4A491-9D7E-4D00-82ED-F7B6A546CCE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697" y="5773492"/>
            <a:ext cx="138505" cy="138505"/>
          </a:xfrm>
          <a:prstGeom prst="rect">
            <a:avLst/>
          </a:prstGeom>
        </p:spPr>
      </p:pic>
      <p:pic>
        <p:nvPicPr>
          <p:cNvPr id="14" name="Bilde 13">
            <a:extLst>
              <a:ext uri="{FF2B5EF4-FFF2-40B4-BE49-F238E27FC236}">
                <a16:creationId xmlns:a16="http://schemas.microsoft.com/office/drawing/2014/main" id="{5FF12AE2-FCFF-4B45-92E0-8C1188DCBA4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146" y="5443778"/>
            <a:ext cx="3900854" cy="118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0622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34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725" userDrawn="1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  <p15:guide id="6" pos="5654" userDrawn="1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re tit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ssholder for lysbildenummer 5">
            <a:extLst>
              <a:ext uri="{FF2B5EF4-FFF2-40B4-BE49-F238E27FC236}">
                <a16:creationId xmlns:a16="http://schemas.microsoft.com/office/drawing/2014/main" id="{90A1533D-7ABC-4411-A97E-1A111AB129BB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DB8AFD54-07BE-4940-BC0C-0C738D31EA7D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8" name="Plassholder for tittel 1">
            <a:extLst>
              <a:ext uri="{FF2B5EF4-FFF2-40B4-BE49-F238E27FC236}">
                <a16:creationId xmlns:a16="http://schemas.microsoft.com/office/drawing/2014/main" id="{17806027-8FF1-4947-B5AA-FF62073576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nb-NO" dirty="0"/>
              <a:t>Overskrift (pkt. 36) på </a:t>
            </a:r>
            <a:r>
              <a:rPr lang="nb-NO" dirty="0" err="1"/>
              <a:t>malside</a:t>
            </a:r>
            <a:r>
              <a:rPr lang="nb-NO" dirty="0"/>
              <a:t> med kun tittel</a:t>
            </a:r>
          </a:p>
        </p:txBody>
      </p:sp>
      <p:pic>
        <p:nvPicPr>
          <p:cNvPr id="7" name="Bilde 6">
            <a:extLst>
              <a:ext uri="{FF2B5EF4-FFF2-40B4-BE49-F238E27FC236}">
                <a16:creationId xmlns:a16="http://schemas.microsoft.com/office/drawing/2014/main" id="{E5FA3954-742F-4DD6-A8DB-A675A20FB29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2859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lysbildenummer 5">
            <a:extLst>
              <a:ext uri="{FF2B5EF4-FFF2-40B4-BE49-F238E27FC236}">
                <a16:creationId xmlns:a16="http://schemas.microsoft.com/office/drawing/2014/main" id="{ACDE66F6-3636-4218-8D66-77005AFAE89D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36B78508-2033-4BC7-9A2B-3EA310F7D13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18B79961-EC85-4F5E-8A2B-5233E13A6F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8005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gendefinert oppse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5BC51FCA-1BA2-47B0-ADD7-5A54455D4249}"/>
              </a:ext>
            </a:extLst>
          </p:cNvPr>
          <p:cNvSpPr/>
          <p:nvPr userDrawn="1"/>
        </p:nvSpPr>
        <p:spPr>
          <a:xfrm>
            <a:off x="0" y="-101600"/>
            <a:ext cx="12192000" cy="21156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4" name="Plassholder for tittel 1">
            <a:extLst>
              <a:ext uri="{FF2B5EF4-FFF2-40B4-BE49-F238E27FC236}">
                <a16:creationId xmlns:a16="http://schemas.microsoft.com/office/drawing/2014/main" id="{527570CC-C1F5-4F3F-BF08-E44D828EC5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>
            <a:outerShdw blurRad="25400" dist="38100" dir="2700000" algn="tl" rotWithShape="0">
              <a:prstClr val="black">
                <a:alpha val="7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5" name="Plassholder for tekst 37">
            <a:extLst>
              <a:ext uri="{FF2B5EF4-FFF2-40B4-BE49-F238E27FC236}">
                <a16:creationId xmlns:a16="http://schemas.microsoft.com/office/drawing/2014/main" id="{C221EF52-3926-4556-A22E-E292FA64D2B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10078772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7" name="Plassholder for lysbildenummer 5">
            <a:extLst>
              <a:ext uri="{FF2B5EF4-FFF2-40B4-BE49-F238E27FC236}">
                <a16:creationId xmlns:a16="http://schemas.microsoft.com/office/drawing/2014/main" id="{F6F22973-D61B-4BBA-88C0-3B1B9A27C63E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TekstSylinder 7">
            <a:extLst>
              <a:ext uri="{FF2B5EF4-FFF2-40B4-BE49-F238E27FC236}">
                <a16:creationId xmlns:a16="http://schemas.microsoft.com/office/drawing/2014/main" id="{56046B91-AEAB-45BF-BD3F-55FF7616AA04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Oslo og Viken</a:t>
            </a:r>
          </a:p>
        </p:txBody>
      </p:sp>
      <p:pic>
        <p:nvPicPr>
          <p:cNvPr id="9" name="Bilde 8">
            <a:extLst>
              <a:ext uri="{FF2B5EF4-FFF2-40B4-BE49-F238E27FC236}">
                <a16:creationId xmlns:a16="http://schemas.microsoft.com/office/drawing/2014/main" id="{0BD20E72-0719-42FD-9E31-8D508A92AE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9188" y="372849"/>
            <a:ext cx="5048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58617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tel og innhold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ssholder for tekst 37">
            <a:extLst>
              <a:ext uri="{FF2B5EF4-FFF2-40B4-BE49-F238E27FC236}">
                <a16:creationId xmlns:a16="http://schemas.microsoft.com/office/drawing/2014/main" id="{64124C66-4136-4FC7-A6B5-B7D77C6ED1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10078772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6" name="Plassholder for tittel 1">
            <a:extLst>
              <a:ext uri="{FF2B5EF4-FFF2-40B4-BE49-F238E27FC236}">
                <a16:creationId xmlns:a16="http://schemas.microsoft.com/office/drawing/2014/main" id="{AD94DBB0-AC01-486F-9645-C50E40CF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15" name="Plassholder for lysbildenummer 5">
            <a:extLst>
              <a:ext uri="{FF2B5EF4-FFF2-40B4-BE49-F238E27FC236}">
                <a16:creationId xmlns:a16="http://schemas.microsoft.com/office/drawing/2014/main" id="{8BB81CE8-4FDA-4E87-BF9F-E402616C5556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4F464157-D61E-4BC0-A730-8F2B47E9BE3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0C0D72C6-BA62-4A34-B2AA-75A1C6B862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079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ktangel 11">
            <a:extLst>
              <a:ext uri="{FF2B5EF4-FFF2-40B4-BE49-F238E27FC236}">
                <a16:creationId xmlns:a16="http://schemas.microsoft.com/office/drawing/2014/main" id="{364315CE-F722-474E-BD88-64FFBC8D5DBB}"/>
              </a:ext>
            </a:extLst>
          </p:cNvPr>
          <p:cNvSpPr/>
          <p:nvPr userDrawn="1"/>
        </p:nvSpPr>
        <p:spPr>
          <a:xfrm>
            <a:off x="0" y="6793818"/>
            <a:ext cx="12192000" cy="72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25142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61" r:id="rId2"/>
    <p:sldLayoutId id="2147483666" r:id="rId3"/>
    <p:sldLayoutId id="2147483667" r:id="rId4"/>
    <p:sldLayoutId id="2147483669" r:id="rId5"/>
    <p:sldLayoutId id="2147483756" r:id="rId6"/>
    <p:sldLayoutId id="2147483730" r:id="rId7"/>
    <p:sldLayoutId id="2147483664" r:id="rId8"/>
    <p:sldLayoutId id="2147483713" r:id="rId9"/>
    <p:sldLayoutId id="2147483685" r:id="rId10"/>
    <p:sldLayoutId id="2147483714" r:id="rId11"/>
    <p:sldLayoutId id="2147483702" r:id="rId12"/>
    <p:sldLayoutId id="2147483736" r:id="rId13"/>
    <p:sldLayoutId id="2147483733" r:id="rId14"/>
    <p:sldLayoutId id="2147483716" r:id="rId15"/>
    <p:sldLayoutId id="2147483707" r:id="rId16"/>
    <p:sldLayoutId id="2147483675" r:id="rId17"/>
    <p:sldLayoutId id="2147483706" r:id="rId18"/>
    <p:sldLayoutId id="2147483709" r:id="rId19"/>
    <p:sldLayoutId id="2147483711" r:id="rId20"/>
    <p:sldLayoutId id="2147483710" r:id="rId21"/>
    <p:sldLayoutId id="2147483712" r:id="rId22"/>
    <p:sldLayoutId id="2147483655" r:id="rId23"/>
    <p:sldLayoutId id="2147483705" r:id="rId24"/>
    <p:sldLayoutId id="2147483690" r:id="rId25"/>
    <p:sldLayoutId id="2147483759" r:id="rId26"/>
    <p:sldLayoutId id="2147483758" r:id="rId27"/>
    <p:sldLayoutId id="2147483757" r:id="rId28"/>
    <p:sldLayoutId id="2147483746" r:id="rId29"/>
    <p:sldLayoutId id="2147483718" r:id="rId30"/>
    <p:sldLayoutId id="2147483719" r:id="rId31"/>
    <p:sldLayoutId id="2147483760" r:id="rId32"/>
    <p:sldLayoutId id="2147483761" r:id="rId33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n-lt"/>
          <a:ea typeface="Open Sans SemiBold" panose="020B0706030804020204" pitchFamily="34" charset="0"/>
          <a:cs typeface="Open Sans SemiBold" panose="020B07060308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46" userDrawn="1">
          <p15:clr>
            <a:srgbClr val="547EBF"/>
          </p15:clr>
        </p15:guide>
        <p15:guide id="2" pos="257" userDrawn="1">
          <p15:clr>
            <a:srgbClr val="F26B43"/>
          </p15:clr>
        </p15:guide>
        <p15:guide id="3" pos="665" userDrawn="1">
          <p15:clr>
            <a:srgbClr val="547EBF"/>
          </p15:clr>
        </p15:guide>
        <p15:guide id="4" orient="horz" pos="3974" userDrawn="1">
          <p15:clr>
            <a:srgbClr val="547EBF"/>
          </p15:clr>
        </p15:guide>
        <p15:guide id="5" pos="7015" userDrawn="1">
          <p15:clr>
            <a:srgbClr val="547EBF"/>
          </p15:clr>
        </p15:guide>
        <p15:guide id="6" orient="horz" pos="232" userDrawn="1">
          <p15:clr>
            <a:srgbClr val="F26B43"/>
          </p15:clr>
        </p15:guide>
        <p15:guide id="7" pos="7423" userDrawn="1">
          <p15:clr>
            <a:srgbClr val="F26B43"/>
          </p15:clr>
        </p15:guide>
        <p15:guide id="8" pos="7106" userDrawn="1">
          <p15:clr>
            <a:srgbClr val="F26B43"/>
          </p15:clr>
        </p15:guide>
        <p15:guide id="9" pos="3840" userDrawn="1">
          <p15:clr>
            <a:srgbClr val="FDE53C"/>
          </p15:clr>
        </p15:guide>
        <p15:guide id="11" orient="horz" pos="550" userDrawn="1">
          <p15:clr>
            <a:srgbClr val="F26B43"/>
          </p15:clr>
        </p15:guide>
        <p15:guide id="12" orient="horz" pos="4201" userDrawn="1">
          <p15:clr>
            <a:srgbClr val="F26B43"/>
          </p15:clr>
        </p15:guide>
        <p15:guide id="13" pos="2774" userDrawn="1">
          <p15:clr>
            <a:srgbClr val="F26B43"/>
          </p15:clr>
        </p15:guide>
        <p15:guide id="14" pos="4906" userDrawn="1">
          <p15:clr>
            <a:srgbClr val="F26B43"/>
          </p15:clr>
        </p15:guide>
        <p15:guide id="15" orient="horz" pos="2092" userDrawn="1">
          <p15:clr>
            <a:srgbClr val="F26B43"/>
          </p15:clr>
        </p15:guide>
        <p15:guide id="16" orient="horz" pos="272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4" Type="http://schemas.openxmlformats.org/officeDocument/2006/relationships/hyperlink" Target="http://www.statsforvalteren.no/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3DB19DB4-0C31-41CE-9C45-A03989BE3F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b-NO" dirty="0"/>
              <a:t>Tilsynsforum 18.2.2021</a:t>
            </a:r>
          </a:p>
        </p:txBody>
      </p:sp>
      <p:sp>
        <p:nvSpPr>
          <p:cNvPr id="6" name="Undertittel 5">
            <a:extLst>
              <a:ext uri="{FF2B5EF4-FFF2-40B4-BE49-F238E27FC236}">
                <a16:creationId xmlns:a16="http://schemas.microsoft.com/office/drawing/2014/main" id="{80073642-C1A2-449F-83D7-8AF6A9087B9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b-NO" dirty="0"/>
              <a:t>Stab for kommuneøkonomi, analyse og internkontroll</a:t>
            </a:r>
          </a:p>
          <a:p>
            <a:r>
              <a:rPr lang="nb-NO" dirty="0"/>
              <a:t>Fakra Butt</a:t>
            </a:r>
          </a:p>
        </p:txBody>
      </p:sp>
      <p:pic>
        <p:nvPicPr>
          <p:cNvPr id="84" name="Plassholder for bilde 83">
            <a:extLst>
              <a:ext uri="{FF2B5EF4-FFF2-40B4-BE49-F238E27FC236}">
                <a16:creationId xmlns:a16="http://schemas.microsoft.com/office/drawing/2014/main" id="{27E12471-5563-4B40-9F2E-58824C17CD8D}"/>
              </a:ext>
            </a:extLst>
          </p:cNvPr>
          <p:cNvPicPr>
            <a:picLocks noGrp="1" noChangeAspect="1"/>
          </p:cNvPicPr>
          <p:nvPr>
            <p:ph type="pic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17" name="Plassholder for bilde 16">
            <a:extLst>
              <a:ext uri="{FF2B5EF4-FFF2-40B4-BE49-F238E27FC236}">
                <a16:creationId xmlns:a16="http://schemas.microsoft.com/office/drawing/2014/main" id="{68627B82-B035-47B2-917A-E76FFA6BDDF8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21" name="Plassholder for bilde 20">
            <a:extLst>
              <a:ext uri="{FF2B5EF4-FFF2-40B4-BE49-F238E27FC236}">
                <a16:creationId xmlns:a16="http://schemas.microsoft.com/office/drawing/2014/main" id="{8155BEDD-CA6F-4C77-B45F-F1394194F6FB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47133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74D9EBA7-AD60-41B3-9EF7-F879BD3E6F0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451722" y="2027576"/>
            <a:ext cx="8880528" cy="3448373"/>
          </a:xfrm>
        </p:spPr>
        <p:txBody>
          <a:bodyPr/>
          <a:lstStyle/>
          <a:p>
            <a:endParaRPr lang="nb-NO" sz="1000" dirty="0"/>
          </a:p>
          <a:p>
            <a:endParaRPr lang="nb-NO" sz="1000" dirty="0"/>
          </a:p>
          <a:p>
            <a:r>
              <a:rPr lang="nb-NO" sz="2000" b="1" dirty="0"/>
              <a:t>Dagsorden</a:t>
            </a:r>
          </a:p>
          <a:p>
            <a:pPr marL="228600" lvl="0" indent="-228600">
              <a:buFont typeface="+mj-lt"/>
              <a:buAutoNum type="arabicPeriod"/>
            </a:pPr>
            <a:r>
              <a:rPr lang="nb-NO" sz="1400" dirty="0"/>
              <a:t>Gjennomgang av nye internkontrollregler for kommunene ved Jan Gabriel Gabriel/ KMD</a:t>
            </a:r>
          </a:p>
          <a:p>
            <a:pPr marL="228600" lvl="0" indent="-228600">
              <a:buFont typeface="+mj-lt"/>
              <a:buAutoNum type="arabicPeriod"/>
            </a:pPr>
            <a:r>
              <a:rPr lang="nb-NO" sz="1400" dirty="0"/>
              <a:t>Referat fra forrige møte</a:t>
            </a:r>
          </a:p>
          <a:p>
            <a:pPr marL="228600" lvl="0" indent="-228600">
              <a:buFont typeface="+mj-lt"/>
              <a:buAutoNum type="arabicPeriod"/>
            </a:pPr>
            <a:r>
              <a:rPr lang="nb-NO" sz="1400" dirty="0"/>
              <a:t>Tilsynsaktiviteter for 2021 ved alle statlige tilsynsetatene og kontrollutvalgssekretariatene</a:t>
            </a:r>
          </a:p>
          <a:p>
            <a:pPr lvl="1"/>
            <a:r>
              <a:rPr lang="nb-NO" sz="1100" dirty="0"/>
              <a:t>Hvilken planer for tilsyn og kontroll er lagt for året </a:t>
            </a:r>
          </a:p>
          <a:p>
            <a:pPr lvl="1"/>
            <a:r>
              <a:rPr lang="nb-NO" sz="1100" dirty="0"/>
              <a:t>Er noen av planene endret? Behov for ny samordningsrunde?</a:t>
            </a:r>
          </a:p>
          <a:p>
            <a:pPr marL="457200" indent="-457200">
              <a:buFont typeface="+mj-lt"/>
              <a:buAutoNum type="arabicPeriod"/>
            </a:pPr>
            <a:r>
              <a:rPr lang="nb-NO" sz="1400" dirty="0"/>
              <a:t>Oppsummering av samordningsprosessen ved alle statlige tilsynsetatene og kontrollutvalgssekretariatene</a:t>
            </a:r>
          </a:p>
          <a:p>
            <a:pPr lvl="1"/>
            <a:r>
              <a:rPr lang="nb-NO" sz="1100" dirty="0"/>
              <a:t>Hvordan fungerte samordningsprosessen? Kom med innspill til endringer forbedringer.</a:t>
            </a:r>
          </a:p>
          <a:p>
            <a:pPr lvl="1"/>
            <a:r>
              <a:rPr lang="nb-NO" sz="1100" dirty="0"/>
              <a:t>Nok informasjon?</a:t>
            </a:r>
          </a:p>
          <a:p>
            <a:pPr marL="457200" indent="-457200">
              <a:buFont typeface="+mj-lt"/>
              <a:buAutoNum type="arabicPeriod"/>
            </a:pPr>
            <a:r>
              <a:rPr lang="nb-NO" sz="1400" dirty="0"/>
              <a:t>Erfaringsutveksling om digitale tilsyn- kort innledning ved Aina K. Svenneby/ Mattilsynet</a:t>
            </a:r>
          </a:p>
          <a:p>
            <a:pPr lvl="1"/>
            <a:r>
              <a:rPr lang="nb-NO" sz="1100" dirty="0"/>
              <a:t>Erfaring fra embetet og andre </a:t>
            </a:r>
          </a:p>
          <a:p>
            <a:pPr lvl="1"/>
            <a:r>
              <a:rPr lang="nb-NO" sz="1100" dirty="0"/>
              <a:t>Kom med tips og gode råd</a:t>
            </a:r>
          </a:p>
          <a:p>
            <a:pPr marL="228600" indent="-457200">
              <a:buFont typeface="+mj-lt"/>
              <a:buAutoNum type="arabicPeriod"/>
            </a:pPr>
            <a:r>
              <a:rPr lang="nb-NO" sz="1400" dirty="0"/>
              <a:t>Eventuelt</a:t>
            </a:r>
          </a:p>
          <a:p>
            <a:pPr lvl="1"/>
            <a:r>
              <a:rPr lang="nb-NO" sz="1100" dirty="0"/>
              <a:t>Tilsynskalenderen fase III</a:t>
            </a:r>
          </a:p>
          <a:p>
            <a:pPr marL="285750" indent="-285750"/>
            <a:r>
              <a:rPr lang="nb-NO" sz="1600" dirty="0"/>
              <a:t>	    	</a:t>
            </a:r>
          </a:p>
          <a:p>
            <a:endParaRPr lang="nb-NO" sz="1000" dirty="0"/>
          </a:p>
          <a:p>
            <a:endParaRPr lang="nb-NO" sz="1000" dirty="0"/>
          </a:p>
        </p:txBody>
      </p:sp>
    </p:spTree>
    <p:extLst>
      <p:ext uri="{BB962C8B-B14F-4D97-AF65-F5344CB8AC3E}">
        <p14:creationId xmlns:p14="http://schemas.microsoft.com/office/powerpoint/2010/main" val="1406833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B54B1296-FD9B-47BB-AFCB-613278878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Planlagt og samordnet tilsynsaktivitet for 2021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A4B457B6-7410-45D5-8FC6-036C0258FAA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7541" y="2795527"/>
            <a:ext cx="4889693" cy="1273134"/>
          </a:xfrm>
        </p:spPr>
        <p:txBody>
          <a:bodyPr/>
          <a:lstStyle/>
          <a:p>
            <a:endParaRPr lang="nb-NO" sz="1400" b="1" dirty="0"/>
          </a:p>
          <a:p>
            <a:r>
              <a:rPr lang="nb-NO" sz="14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Status pr 15.desember 2021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b-NO" sz="1400" dirty="0"/>
              <a:t>95 planlagte statlige tilsyn for 2021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b-NO" sz="1400" dirty="0"/>
              <a:t>86 registrerte forvaltningsrevisjoner for 2020/2021</a:t>
            </a:r>
          </a:p>
          <a:p>
            <a:endParaRPr lang="nb-NO" dirty="0"/>
          </a:p>
          <a:p>
            <a:endParaRPr lang="nb-NO" dirty="0"/>
          </a:p>
        </p:txBody>
      </p:sp>
      <p:sp>
        <p:nvSpPr>
          <p:cNvPr id="10" name="Plassholder for tekst 9">
            <a:extLst>
              <a:ext uri="{FF2B5EF4-FFF2-40B4-BE49-F238E27FC236}">
                <a16:creationId xmlns:a16="http://schemas.microsoft.com/office/drawing/2014/main" id="{E1062962-ED57-4A52-A942-9BBA6496E8F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44768" y="2789338"/>
            <a:ext cx="4881551" cy="1273135"/>
          </a:xfrm>
        </p:spPr>
        <p:txBody>
          <a:bodyPr/>
          <a:lstStyle/>
          <a:p>
            <a:endParaRPr lang="nb-NO" dirty="0"/>
          </a:p>
          <a:p>
            <a:r>
              <a:rPr lang="nb-NO" sz="14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Status pr 16. februar 2021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b-NO" sz="1400" dirty="0"/>
              <a:t>108 planlagte tilsyn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b-NO" sz="1400" dirty="0"/>
              <a:t>114 registrerte forvaltningsrevisjoner</a:t>
            </a: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C327A56D-4724-4888-B20B-1F3CA3346496}"/>
              </a:ext>
            </a:extLst>
          </p:cNvPr>
          <p:cNvSpPr/>
          <p:nvPr/>
        </p:nvSpPr>
        <p:spPr>
          <a:xfrm>
            <a:off x="1055688" y="2166343"/>
            <a:ext cx="77596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b="1" dirty="0"/>
              <a:t>Statlige tilsyn med  Oslo og Viken kommuner og fylkeskommuner</a:t>
            </a:r>
          </a:p>
        </p:txBody>
      </p:sp>
      <p:sp>
        <p:nvSpPr>
          <p:cNvPr id="13" name="TekstSylinder 12">
            <a:extLst>
              <a:ext uri="{FF2B5EF4-FFF2-40B4-BE49-F238E27FC236}">
                <a16:creationId xmlns:a16="http://schemas.microsoft.com/office/drawing/2014/main" id="{83940C2D-E2A8-4BA1-96F1-85086814786D}"/>
              </a:ext>
            </a:extLst>
          </p:cNvPr>
          <p:cNvSpPr txBox="1"/>
          <p:nvPr/>
        </p:nvSpPr>
        <p:spPr>
          <a:xfrm>
            <a:off x="4052194" y="4322326"/>
            <a:ext cx="7084119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nb-NO" sz="1400" dirty="0">
                <a:solidFill>
                  <a:schemeClr val="accent5">
                    <a:lumMod val="60000"/>
                    <a:lumOff val="40000"/>
                  </a:schemeClr>
                </a:solidFill>
                <a:latin typeface="+mj-lt"/>
              </a:rPr>
              <a:t>Kontinuerlig arbeid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b-NO" sz="1400" dirty="0">
                <a:solidFill>
                  <a:schemeClr val="accent5">
                    <a:lumMod val="60000"/>
                    <a:lumOff val="40000"/>
                  </a:schemeClr>
                </a:solidFill>
                <a:latin typeface="+mj-lt"/>
              </a:rPr>
              <a:t>Endringer vil forekomme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b-NO" sz="1400" dirty="0">
                <a:solidFill>
                  <a:schemeClr val="accent5">
                    <a:lumMod val="60000"/>
                    <a:lumOff val="40000"/>
                  </a:schemeClr>
                </a:solidFill>
                <a:latin typeface="+mj-lt"/>
              </a:rPr>
              <a:t>Alle har et selvstendig ansvar for å spre tilsynsbelastningen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b-NO" sz="1400" dirty="0">
                <a:solidFill>
                  <a:schemeClr val="accent5">
                    <a:lumMod val="60000"/>
                    <a:lumOff val="40000"/>
                  </a:schemeClr>
                </a:solidFill>
                <a:latin typeface="+mj-lt"/>
              </a:rPr>
              <a:t>Tilsynskalenderen er et dynamisk informasjonsverktøy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b-NO" sz="1400" dirty="0">
                <a:solidFill>
                  <a:schemeClr val="accent5">
                    <a:lumMod val="60000"/>
                    <a:lumOff val="40000"/>
                  </a:schemeClr>
                </a:solidFill>
                <a:latin typeface="+mj-lt"/>
              </a:rPr>
              <a:t>Behov for å være i dialog med hverandre for å oppfylle regelverket, våre oppdrag </a:t>
            </a:r>
          </a:p>
          <a:p>
            <a:r>
              <a:rPr lang="nb-NO" sz="1400" dirty="0">
                <a:solidFill>
                  <a:schemeClr val="accent5">
                    <a:lumMod val="60000"/>
                    <a:lumOff val="40000"/>
                  </a:schemeClr>
                </a:solidFill>
                <a:latin typeface="+mj-lt"/>
              </a:rPr>
              <a:t>      og forventningene fra kommunen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561394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E390084-CC8A-40E1-A9B1-7018F4E82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Nærmere om planlagte tilsyn for 2021</a:t>
            </a:r>
          </a:p>
        </p:txBody>
      </p:sp>
      <p:graphicFrame>
        <p:nvGraphicFramePr>
          <p:cNvPr id="4" name="Tabell 4">
            <a:extLst>
              <a:ext uri="{FF2B5EF4-FFF2-40B4-BE49-F238E27FC236}">
                <a16:creationId xmlns:a16="http://schemas.microsoft.com/office/drawing/2014/main" id="{6D54002C-EA79-4500-99D9-F3A807C1C5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15297"/>
              </p:ext>
            </p:extLst>
          </p:nvPr>
        </p:nvGraphicFramePr>
        <p:xfrm>
          <a:off x="988575" y="2542492"/>
          <a:ext cx="10147737" cy="322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8966">
                  <a:extLst>
                    <a:ext uri="{9D8B030D-6E8A-4147-A177-3AD203B41FA5}">
                      <a16:colId xmlns:a16="http://schemas.microsoft.com/office/drawing/2014/main" val="3966307249"/>
                    </a:ext>
                  </a:extLst>
                </a:gridCol>
                <a:gridCol w="3884103">
                  <a:extLst>
                    <a:ext uri="{9D8B030D-6E8A-4147-A177-3AD203B41FA5}">
                      <a16:colId xmlns:a16="http://schemas.microsoft.com/office/drawing/2014/main" val="116382915"/>
                    </a:ext>
                  </a:extLst>
                </a:gridCol>
                <a:gridCol w="1216404">
                  <a:extLst>
                    <a:ext uri="{9D8B030D-6E8A-4147-A177-3AD203B41FA5}">
                      <a16:colId xmlns:a16="http://schemas.microsoft.com/office/drawing/2014/main" val="1778749836"/>
                    </a:ext>
                  </a:extLst>
                </a:gridCol>
                <a:gridCol w="2638264">
                  <a:extLst>
                    <a:ext uri="{9D8B030D-6E8A-4147-A177-3AD203B41FA5}">
                      <a16:colId xmlns:a16="http://schemas.microsoft.com/office/drawing/2014/main" val="13069432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nb-NO" sz="1600" dirty="0"/>
                        <a:t>Statlig tilsynsetat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Fagområdet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Antall tilsyn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Tilsynsform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67951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b-NO" sz="1600" b="1" dirty="0"/>
                        <a:t>Arbeidstilsynet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Asbest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16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Skriftlig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28874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nb-N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Lønns- og arbeidsvilkår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16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Stedlig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53582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b-NO" sz="1600" b="1" dirty="0"/>
                        <a:t>Arkivverket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Arkivholdet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16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I hovedsak nettbasert, </a:t>
                      </a:r>
                    </a:p>
                    <a:p>
                      <a:r>
                        <a:rPr lang="nb-NO" sz="1600" dirty="0"/>
                        <a:t>en stedlig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122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b-NO" sz="1600" b="1" dirty="0"/>
                        <a:t>Mattilsynet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Vannforsyningssystem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16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Ikke angitt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87262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b-NO" sz="1600" b="1" dirty="0"/>
                        <a:t>Statens Helsetilsyn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nb-NO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Håndtering av blod og blodkomponenter for transfusjon</a:t>
                      </a:r>
                      <a:endParaRPr lang="nb-NO" sz="16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1600" dirty="0"/>
                        <a:t>1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Ikke angitt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940070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l"/>
                      <a:r>
                        <a:rPr lang="nb-NO" b="0" dirty="0"/>
                        <a:t>Til sammen 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0" dirty="0"/>
                        <a:t>21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Ca.  20% av totale tilsyn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4308435"/>
                  </a:ext>
                </a:extLst>
              </a:tr>
            </a:tbl>
          </a:graphicData>
        </a:graphic>
      </p:graphicFrame>
      <p:sp>
        <p:nvSpPr>
          <p:cNvPr id="5" name="TekstSylinder 4">
            <a:extLst>
              <a:ext uri="{FF2B5EF4-FFF2-40B4-BE49-F238E27FC236}">
                <a16:creationId xmlns:a16="http://schemas.microsoft.com/office/drawing/2014/main" id="{3488FF72-313E-4133-A0FB-B6C4FAF97203}"/>
              </a:ext>
            </a:extLst>
          </p:cNvPr>
          <p:cNvSpPr txBox="1"/>
          <p:nvPr/>
        </p:nvSpPr>
        <p:spPr>
          <a:xfrm>
            <a:off x="1013733" y="2061747"/>
            <a:ext cx="4933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/>
              <a:t>Tilsyn med kommunalsektor - Oslo og Viken</a:t>
            </a:r>
          </a:p>
        </p:txBody>
      </p:sp>
      <p:sp>
        <p:nvSpPr>
          <p:cNvPr id="8" name="TekstSylinder 7">
            <a:extLst>
              <a:ext uri="{FF2B5EF4-FFF2-40B4-BE49-F238E27FC236}">
                <a16:creationId xmlns:a16="http://schemas.microsoft.com/office/drawing/2014/main" id="{729BE00E-B596-4D61-BFCB-F88EA589C5F2}"/>
              </a:ext>
            </a:extLst>
          </p:cNvPr>
          <p:cNvSpPr txBox="1"/>
          <p:nvPr/>
        </p:nvSpPr>
        <p:spPr>
          <a:xfrm>
            <a:off x="896297" y="5874625"/>
            <a:ext cx="97170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/>
              <a:t>De øvrige statlige tilsynsetatene har gitt tilbakemelding om at det av ulike årsaker ikke er </a:t>
            </a:r>
          </a:p>
          <a:p>
            <a:r>
              <a:rPr lang="nb-NO" dirty="0"/>
              <a:t>aktuelt å legge inn noen aktiviteter i tilsynskalenderen</a:t>
            </a:r>
          </a:p>
        </p:txBody>
      </p:sp>
    </p:spTree>
    <p:extLst>
      <p:ext uri="{BB962C8B-B14F-4D97-AF65-F5344CB8AC3E}">
        <p14:creationId xmlns:p14="http://schemas.microsoft.com/office/powerpoint/2010/main" val="2430030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F605574-2726-4670-AE70-DF5EA64C8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Nærmere om planlagte tilsyn forts.</a:t>
            </a:r>
          </a:p>
        </p:txBody>
      </p:sp>
      <p:graphicFrame>
        <p:nvGraphicFramePr>
          <p:cNvPr id="4" name="Tabell 4">
            <a:extLst>
              <a:ext uri="{FF2B5EF4-FFF2-40B4-BE49-F238E27FC236}">
                <a16:creationId xmlns:a16="http://schemas.microsoft.com/office/drawing/2014/main" id="{CA50B20E-9A2F-4E6B-BD3C-AC91B25766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39908"/>
              </p:ext>
            </p:extLst>
          </p:nvPr>
        </p:nvGraphicFramePr>
        <p:xfrm>
          <a:off x="988576" y="2265656"/>
          <a:ext cx="10147737" cy="400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8966">
                  <a:extLst>
                    <a:ext uri="{9D8B030D-6E8A-4147-A177-3AD203B41FA5}">
                      <a16:colId xmlns:a16="http://schemas.microsoft.com/office/drawing/2014/main" val="3966307249"/>
                    </a:ext>
                  </a:extLst>
                </a:gridCol>
                <a:gridCol w="3884103">
                  <a:extLst>
                    <a:ext uri="{9D8B030D-6E8A-4147-A177-3AD203B41FA5}">
                      <a16:colId xmlns:a16="http://schemas.microsoft.com/office/drawing/2014/main" val="116382915"/>
                    </a:ext>
                  </a:extLst>
                </a:gridCol>
                <a:gridCol w="1216404">
                  <a:extLst>
                    <a:ext uri="{9D8B030D-6E8A-4147-A177-3AD203B41FA5}">
                      <a16:colId xmlns:a16="http://schemas.microsoft.com/office/drawing/2014/main" val="1778749836"/>
                    </a:ext>
                  </a:extLst>
                </a:gridCol>
                <a:gridCol w="2638264">
                  <a:extLst>
                    <a:ext uri="{9D8B030D-6E8A-4147-A177-3AD203B41FA5}">
                      <a16:colId xmlns:a16="http://schemas.microsoft.com/office/drawing/2014/main" val="13069432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nb-NO" sz="1600" dirty="0"/>
                        <a:t>Statlig tilsynsetat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Fagområdet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Antall tilsyn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Tilsynsform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67951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b-NO" sz="1600" b="1" dirty="0"/>
                        <a:t>Statsforvalteren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Barnehage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16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I hovedsak skriftlig, en stedlig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28874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nb-N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Grunnopplæring barn/voksne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1600" dirty="0"/>
                        <a:t>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I hovedsak skriftlig, noen få stedlig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53582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nb-NO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Sosial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16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Stedlig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122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nb-NO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Barneverntjenesten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16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Stedlig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8726267"/>
                  </a:ext>
                </a:extLst>
              </a:tr>
              <a:tr h="178198">
                <a:tc>
                  <a:txBody>
                    <a:bodyPr/>
                    <a:lstStyle/>
                    <a:p>
                      <a:endParaRPr lang="nb-NO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dirty="0"/>
                        <a:t>Helse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Delvis stedlig og delvis skriftlig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890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nb-NO" sz="1600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Beredskap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1600" dirty="0"/>
                        <a:t>12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I hovedsak stedlig, en skriftlig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940070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nb-NO" sz="1600" b="1" dirty="0"/>
                        <a:t>Til sammen 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nb-NO" sz="16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1600" dirty="0"/>
                        <a:t>87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Ca. 80% av totale tilsyn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00905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09816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DE4E0E2-9151-49D2-A20B-187365974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Hensynet til planlagte forvaltningsrevisjoner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D06B2882-AD12-4CDD-9734-58DFF46C0A6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dirty="0"/>
              <a:t>Mest aktuelt for Statsforvalteren, enn øvrige tilsynsmyndigheter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dirty="0"/>
              <a:t>Ble drypp vis lagt inn i tilsynskalenderen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dirty="0"/>
              <a:t>Ble hensyntatt, med spesielt fokus på kommune og tema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b-NO" dirty="0"/>
              <a:t>Etter vår vurdering ingen åpenbare kollisjoner, MEN…</a:t>
            </a:r>
          </a:p>
          <a:p>
            <a:endParaRPr lang="nb-NO" dirty="0"/>
          </a:p>
          <a:p>
            <a:endParaRPr lang="nb-NO" dirty="0"/>
          </a:p>
          <a:p>
            <a:endParaRPr lang="nb-NO" dirty="0"/>
          </a:p>
          <a:p>
            <a:endParaRPr lang="nb-NO" dirty="0"/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6828149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98135C6-080D-42BC-8EF1-0FDEF854F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Kollisjonsfare</a:t>
            </a:r>
          </a:p>
        </p:txBody>
      </p:sp>
      <p:graphicFrame>
        <p:nvGraphicFramePr>
          <p:cNvPr id="4" name="Tabell 4">
            <a:extLst>
              <a:ext uri="{FF2B5EF4-FFF2-40B4-BE49-F238E27FC236}">
                <a16:creationId xmlns:a16="http://schemas.microsoft.com/office/drawing/2014/main" id="{BEF42355-2625-46B3-9A2F-09D38DDA66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6016630"/>
              </p:ext>
            </p:extLst>
          </p:nvPr>
        </p:nvGraphicFramePr>
        <p:xfrm>
          <a:off x="1174459" y="3700410"/>
          <a:ext cx="10168782" cy="1285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0391">
                  <a:extLst>
                    <a:ext uri="{9D8B030D-6E8A-4147-A177-3AD203B41FA5}">
                      <a16:colId xmlns:a16="http://schemas.microsoft.com/office/drawing/2014/main" val="845453051"/>
                    </a:ext>
                  </a:extLst>
                </a:gridCol>
                <a:gridCol w="2405512">
                  <a:extLst>
                    <a:ext uri="{9D8B030D-6E8A-4147-A177-3AD203B41FA5}">
                      <a16:colId xmlns:a16="http://schemas.microsoft.com/office/drawing/2014/main" val="2578034029"/>
                    </a:ext>
                  </a:extLst>
                </a:gridCol>
                <a:gridCol w="5752879">
                  <a:extLst>
                    <a:ext uri="{9D8B030D-6E8A-4147-A177-3AD203B41FA5}">
                      <a16:colId xmlns:a16="http://schemas.microsoft.com/office/drawing/2014/main" val="14501039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nb-NO" dirty="0"/>
                        <a:t>Kommune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dirty="0"/>
                        <a:t>Fagområdet: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dirty="0"/>
                        <a:t>Tema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2956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b-NO" dirty="0"/>
                        <a:t>Halden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dirty="0"/>
                        <a:t>Barnehage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b="1" dirty="0"/>
                        <a:t>SFOV: </a:t>
                      </a:r>
                      <a:r>
                        <a:rPr lang="nb-NO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Nasjonalt tilsyn på veiledning- og tilsynsplikt</a:t>
                      </a:r>
                    </a:p>
                    <a:p>
                      <a:r>
                        <a:rPr lang="nb-NO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Forvaltningsrevisjon: </a:t>
                      </a:r>
                      <a:r>
                        <a:rPr lang="nb-NO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Kommunens tilsyn med offentlige og private barnehager</a:t>
                      </a:r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2175194"/>
                  </a:ext>
                </a:extLst>
              </a:tr>
            </a:tbl>
          </a:graphicData>
        </a:graphic>
      </p:graphicFrame>
      <p:sp>
        <p:nvSpPr>
          <p:cNvPr id="5" name="TekstSylinder 4">
            <a:extLst>
              <a:ext uri="{FF2B5EF4-FFF2-40B4-BE49-F238E27FC236}">
                <a16:creationId xmlns:a16="http://schemas.microsoft.com/office/drawing/2014/main" id="{95BD4A91-1310-464A-9363-3ABD37A34367}"/>
              </a:ext>
            </a:extLst>
          </p:cNvPr>
          <p:cNvSpPr txBox="1"/>
          <p:nvPr/>
        </p:nvSpPr>
        <p:spPr>
          <a:xfrm>
            <a:off x="1174459" y="2223082"/>
            <a:ext cx="89510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Utfordring: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dirty="0"/>
              <a:t>Vi har ulike planleggingssykluser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dirty="0"/>
              <a:t>Samordning skjer til dels før all planlegging er ferdig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dirty="0"/>
              <a:t>Vi tilpasser oss hverandre, men det er likevel fare for at kollisjoner kan oppstå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dirty="0"/>
              <a:t>Ett eksempel:</a:t>
            </a:r>
          </a:p>
        </p:txBody>
      </p:sp>
      <p:sp>
        <p:nvSpPr>
          <p:cNvPr id="6" name="TekstSylinder 5">
            <a:extLst>
              <a:ext uri="{FF2B5EF4-FFF2-40B4-BE49-F238E27FC236}">
                <a16:creationId xmlns:a16="http://schemas.microsoft.com/office/drawing/2014/main" id="{F67B7A64-69DE-41C7-863B-D1EEF954C62E}"/>
              </a:ext>
            </a:extLst>
          </p:cNvPr>
          <p:cNvSpPr txBox="1"/>
          <p:nvPr/>
        </p:nvSpPr>
        <p:spPr>
          <a:xfrm>
            <a:off x="1182847" y="5081154"/>
            <a:ext cx="9831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dirty="0"/>
              <a:t>Hvis vi skal få til en reell samordning må alle parter ta hensyn til hverandres planer, gå i dialog, og justere aktiviteten</a:t>
            </a:r>
          </a:p>
        </p:txBody>
      </p:sp>
    </p:spTree>
    <p:extLst>
      <p:ext uri="{BB962C8B-B14F-4D97-AF65-F5344CB8AC3E}">
        <p14:creationId xmlns:p14="http://schemas.microsoft.com/office/powerpoint/2010/main" val="40480579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2AA3C284-24BB-40E5-98FC-F837EA111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8243" y="1588390"/>
            <a:ext cx="10080625" cy="1077209"/>
          </a:xfrm>
        </p:spPr>
        <p:txBody>
          <a:bodyPr/>
          <a:lstStyle/>
          <a:p>
            <a:r>
              <a:rPr lang="nb-NO" dirty="0"/>
              <a:t>Tilsynsbelastning</a:t>
            </a:r>
            <a:br>
              <a:rPr lang="nb-NO" dirty="0"/>
            </a:br>
            <a:r>
              <a:rPr lang="nb-NO" dirty="0"/>
              <a:t>for Viken kommuner </a:t>
            </a:r>
            <a:br>
              <a:rPr lang="nb-NO" dirty="0"/>
            </a:br>
            <a:r>
              <a:rPr lang="nb-NO" dirty="0"/>
              <a:t>og fylkeskommune</a:t>
            </a:r>
          </a:p>
        </p:txBody>
      </p:sp>
      <p:pic>
        <p:nvPicPr>
          <p:cNvPr id="7" name="Bilde 6" descr="Et bilde som inneholder kart&#10;&#10;Automatisk generert beskrivelse">
            <a:extLst>
              <a:ext uri="{FF2B5EF4-FFF2-40B4-BE49-F238E27FC236}">
                <a16:creationId xmlns:a16="http://schemas.microsoft.com/office/drawing/2014/main" id="{08C5B5C6-0702-4CE0-87DD-15FBE255C5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172" y="136755"/>
            <a:ext cx="7694923" cy="70019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Bilde 16" descr="Et bilde som inneholder tekst&#10;&#10;Automatisk generert beskrivelse">
            <a:extLst>
              <a:ext uri="{FF2B5EF4-FFF2-40B4-BE49-F238E27FC236}">
                <a16:creationId xmlns:a16="http://schemas.microsoft.com/office/drawing/2014/main" id="{22D90EC1-DA54-4D99-B089-0BE1510F01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6983" y="4065643"/>
            <a:ext cx="1018034" cy="1319787"/>
          </a:xfrm>
          <a:prstGeom prst="rect">
            <a:avLst/>
          </a:prstGeom>
        </p:spPr>
      </p:pic>
      <p:sp>
        <p:nvSpPr>
          <p:cNvPr id="4" name="TekstSylinder 3">
            <a:extLst>
              <a:ext uri="{FF2B5EF4-FFF2-40B4-BE49-F238E27FC236}">
                <a16:creationId xmlns:a16="http://schemas.microsoft.com/office/drawing/2014/main" id="{69AEC34F-22CA-41BD-80CF-66A8683ACCA5}"/>
              </a:ext>
            </a:extLst>
          </p:cNvPr>
          <p:cNvSpPr txBox="1"/>
          <p:nvPr/>
        </p:nvSpPr>
        <p:spPr>
          <a:xfrm>
            <a:off x="5586984" y="3825380"/>
            <a:ext cx="226930" cy="24026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nb-NO" dirty="0"/>
          </a:p>
        </p:txBody>
      </p:sp>
      <p:sp>
        <p:nvSpPr>
          <p:cNvPr id="5" name="TekstSylinder 4">
            <a:extLst>
              <a:ext uri="{FF2B5EF4-FFF2-40B4-BE49-F238E27FC236}">
                <a16:creationId xmlns:a16="http://schemas.microsoft.com/office/drawing/2014/main" id="{9761A11E-3E6C-4C24-BE73-AC27CBE09FC6}"/>
              </a:ext>
            </a:extLst>
          </p:cNvPr>
          <p:cNvSpPr txBox="1"/>
          <p:nvPr/>
        </p:nvSpPr>
        <p:spPr>
          <a:xfrm>
            <a:off x="5813671" y="3800012"/>
            <a:ext cx="96090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300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Ingen tilsyn</a:t>
            </a:r>
          </a:p>
        </p:txBody>
      </p:sp>
      <p:sp>
        <p:nvSpPr>
          <p:cNvPr id="6" name="TekstSylinder 5">
            <a:extLst>
              <a:ext uri="{FF2B5EF4-FFF2-40B4-BE49-F238E27FC236}">
                <a16:creationId xmlns:a16="http://schemas.microsoft.com/office/drawing/2014/main" id="{7D80848A-F753-4DF8-9498-89AC7F28843E}"/>
              </a:ext>
            </a:extLst>
          </p:cNvPr>
          <p:cNvSpPr txBox="1"/>
          <p:nvPr/>
        </p:nvSpPr>
        <p:spPr>
          <a:xfrm>
            <a:off x="938243" y="3022181"/>
            <a:ext cx="289552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b="1" dirty="0"/>
              <a:t>Viken fylkeskommune</a:t>
            </a:r>
            <a:r>
              <a:rPr lang="nb-NO" dirty="0"/>
              <a:t>: 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nb-NO" sz="1400" dirty="0"/>
              <a:t>2 tilsyn på grunnopplæringen av SFOV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nb-NO" sz="1400" dirty="0"/>
              <a:t>1 Asbest tilsyn av Arbeidstilsynet</a:t>
            </a:r>
          </a:p>
        </p:txBody>
      </p:sp>
    </p:spTree>
    <p:extLst>
      <p:ext uri="{BB962C8B-B14F-4D97-AF65-F5344CB8AC3E}">
        <p14:creationId xmlns:p14="http://schemas.microsoft.com/office/powerpoint/2010/main" val="1017666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EFB35B38-3859-4E79-AC8B-7EE0DBBF1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Tilsynsbelastning for </a:t>
            </a:r>
            <a:br>
              <a:rPr lang="nb-NO" dirty="0"/>
            </a:br>
            <a:r>
              <a:rPr lang="nb-NO" dirty="0"/>
              <a:t>Oslo</a:t>
            </a:r>
          </a:p>
        </p:txBody>
      </p:sp>
      <p:pic>
        <p:nvPicPr>
          <p:cNvPr id="4" name="Bilde 3" descr="Et bilde som inneholder kart&#10;&#10;Automatisk generert beskrivelse">
            <a:extLst>
              <a:ext uri="{FF2B5EF4-FFF2-40B4-BE49-F238E27FC236}">
                <a16:creationId xmlns:a16="http://schemas.microsoft.com/office/drawing/2014/main" id="{E007B77E-B90C-4C9B-AD7D-B0CA472C7A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663" y="128732"/>
            <a:ext cx="4784959" cy="66040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Bilde 7" descr="Et bilde som inneholder tekst&#10;&#10;Automatisk generert beskrivelse">
            <a:extLst>
              <a:ext uri="{FF2B5EF4-FFF2-40B4-BE49-F238E27FC236}">
                <a16:creationId xmlns:a16="http://schemas.microsoft.com/office/drawing/2014/main" id="{628D1501-7AAD-490B-B712-49EB774E02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543" y="4306842"/>
            <a:ext cx="1014986" cy="557785"/>
          </a:xfrm>
          <a:prstGeom prst="rect">
            <a:avLst/>
          </a:prstGeom>
        </p:spPr>
      </p:pic>
      <p:sp>
        <p:nvSpPr>
          <p:cNvPr id="5" name="TekstSylinder 4">
            <a:extLst>
              <a:ext uri="{FF2B5EF4-FFF2-40B4-BE49-F238E27FC236}">
                <a16:creationId xmlns:a16="http://schemas.microsoft.com/office/drawing/2014/main" id="{EF823F15-B58C-4877-8FA7-A4EA3CC28561}"/>
              </a:ext>
            </a:extLst>
          </p:cNvPr>
          <p:cNvSpPr txBox="1"/>
          <p:nvPr/>
        </p:nvSpPr>
        <p:spPr>
          <a:xfrm>
            <a:off x="5164543" y="4066579"/>
            <a:ext cx="253747" cy="24026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nb-NO" dirty="0"/>
          </a:p>
        </p:txBody>
      </p:sp>
      <p:sp>
        <p:nvSpPr>
          <p:cNvPr id="6" name="TekstSylinder 5">
            <a:extLst>
              <a:ext uri="{FF2B5EF4-FFF2-40B4-BE49-F238E27FC236}">
                <a16:creationId xmlns:a16="http://schemas.microsoft.com/office/drawing/2014/main" id="{94754002-C6DE-409F-8CE4-DBBC55372416}"/>
              </a:ext>
            </a:extLst>
          </p:cNvPr>
          <p:cNvSpPr txBox="1"/>
          <p:nvPr/>
        </p:nvSpPr>
        <p:spPr>
          <a:xfrm>
            <a:off x="5418290" y="4066579"/>
            <a:ext cx="96090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300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Ingen tilsyn</a:t>
            </a:r>
          </a:p>
        </p:txBody>
      </p:sp>
      <p:sp>
        <p:nvSpPr>
          <p:cNvPr id="7" name="TekstSylinder 6">
            <a:extLst>
              <a:ext uri="{FF2B5EF4-FFF2-40B4-BE49-F238E27FC236}">
                <a16:creationId xmlns:a16="http://schemas.microsoft.com/office/drawing/2014/main" id="{3852E3B8-AF56-4E58-B792-B7E0B8AB78CB}"/>
              </a:ext>
            </a:extLst>
          </p:cNvPr>
          <p:cNvSpPr txBox="1"/>
          <p:nvPr/>
        </p:nvSpPr>
        <p:spPr>
          <a:xfrm>
            <a:off x="1013400" y="4732035"/>
            <a:ext cx="336565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b="1" dirty="0"/>
              <a:t>Oslo fylkeskommune</a:t>
            </a:r>
            <a:r>
              <a:rPr lang="nb-NO" dirty="0"/>
              <a:t>: 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nb-NO" sz="1400" dirty="0"/>
              <a:t>2 tilsyn på grunnopplæringen (VGS) av SVOF</a:t>
            </a:r>
          </a:p>
        </p:txBody>
      </p:sp>
      <p:sp>
        <p:nvSpPr>
          <p:cNvPr id="9" name="TekstSylinder 8">
            <a:extLst>
              <a:ext uri="{FF2B5EF4-FFF2-40B4-BE49-F238E27FC236}">
                <a16:creationId xmlns:a16="http://schemas.microsoft.com/office/drawing/2014/main" id="{8334EB8D-5F00-4F9B-8B93-A48EFFFFE347}"/>
              </a:ext>
            </a:extLst>
          </p:cNvPr>
          <p:cNvSpPr txBox="1"/>
          <p:nvPr/>
        </p:nvSpPr>
        <p:spPr>
          <a:xfrm>
            <a:off x="1013401" y="2608587"/>
            <a:ext cx="336565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b="1" dirty="0"/>
              <a:t>Oslo kommune </a:t>
            </a:r>
            <a:r>
              <a:rPr lang="nb-NO" dirty="0"/>
              <a:t>: 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nb-NO" sz="1400" dirty="0"/>
              <a:t>1 tilsyn med Eiendoms- og byfornyelsesetaten av Arkivverket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nb-NO" sz="1400" dirty="0"/>
              <a:t>1 tilsyn med Omsorgsbygg Oslo KF av Arkivverket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nb-NO" sz="1400" dirty="0"/>
              <a:t>2 tilsyn sentralt på grunnopplæring av SFOV</a:t>
            </a:r>
          </a:p>
        </p:txBody>
      </p:sp>
    </p:spTree>
    <p:extLst>
      <p:ext uri="{BB962C8B-B14F-4D97-AF65-F5344CB8AC3E}">
        <p14:creationId xmlns:p14="http://schemas.microsoft.com/office/powerpoint/2010/main" val="3222886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Plassholder for bilde 71">
            <a:extLst>
              <a:ext uri="{FF2B5EF4-FFF2-40B4-BE49-F238E27FC236}">
                <a16:creationId xmlns:a16="http://schemas.microsoft.com/office/drawing/2014/main" id="{595A8EFC-2BF9-4728-864B-777FAB0B6368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51" y="0"/>
            <a:ext cx="12192000" cy="5222875"/>
          </a:xfrm>
        </p:spPr>
      </p:pic>
      <p:sp>
        <p:nvSpPr>
          <p:cNvPr id="75" name="Plassholder for tekst 74">
            <a:extLst>
              <a:ext uri="{FF2B5EF4-FFF2-40B4-BE49-F238E27FC236}">
                <a16:creationId xmlns:a16="http://schemas.microsoft.com/office/drawing/2014/main" id="{3DC62C59-088C-49F9-AA49-84B50A71EB3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b-NO" dirty="0"/>
              <a:t>Du finner mer informasjon om Statsforvalteren i Oslo og Viken på vår nettside</a:t>
            </a:r>
          </a:p>
          <a:p>
            <a:r>
              <a:rPr lang="nb-NO" dirty="0">
                <a:hlinkClick r:id="rId4"/>
              </a:rPr>
              <a:t>www.statsforvalteren.no/ov</a:t>
            </a:r>
            <a:endParaRPr lang="nb-NO" dirty="0"/>
          </a:p>
          <a:p>
            <a:endParaRPr lang="nb-NO" dirty="0"/>
          </a:p>
          <a:p>
            <a:r>
              <a:rPr lang="nb-NO" dirty="0"/>
              <a:t>Husk å melde deg på nyhetsvarsel fra vår nettside</a:t>
            </a:r>
          </a:p>
        </p:txBody>
      </p:sp>
      <p:sp>
        <p:nvSpPr>
          <p:cNvPr id="64" name="Plassholder for tekst 63">
            <a:extLst>
              <a:ext uri="{FF2B5EF4-FFF2-40B4-BE49-F238E27FC236}">
                <a16:creationId xmlns:a16="http://schemas.microsoft.com/office/drawing/2014/main" id="{46E3B1BD-E234-4D07-A5AC-9A3A1F14D0E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b-NO" dirty="0"/>
              <a:t>Takk for oppmerksomheten!</a:t>
            </a:r>
          </a:p>
        </p:txBody>
      </p:sp>
      <p:sp>
        <p:nvSpPr>
          <p:cNvPr id="66" name="Plassholder for tekst 65">
            <a:extLst>
              <a:ext uri="{FF2B5EF4-FFF2-40B4-BE49-F238E27FC236}">
                <a16:creationId xmlns:a16="http://schemas.microsoft.com/office/drawing/2014/main" id="{015777B8-901D-44B8-9895-19B8DB0573F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dirty="0"/>
              <a:t>Foto: Hardangervidda</a:t>
            </a:r>
          </a:p>
        </p:txBody>
      </p:sp>
      <p:sp>
        <p:nvSpPr>
          <p:cNvPr id="73" name="Plassholder for tekst 72">
            <a:extLst>
              <a:ext uri="{FF2B5EF4-FFF2-40B4-BE49-F238E27FC236}">
                <a16:creationId xmlns:a16="http://schemas.microsoft.com/office/drawing/2014/main" id="{2A9E5E92-A9EE-44A8-BF30-34B21333371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nb-NO" dirty="0"/>
              <a:t>22003597</a:t>
            </a:r>
          </a:p>
        </p:txBody>
      </p:sp>
      <p:sp>
        <p:nvSpPr>
          <p:cNvPr id="74" name="Plassholder for tekst 73">
            <a:extLst>
              <a:ext uri="{FF2B5EF4-FFF2-40B4-BE49-F238E27FC236}">
                <a16:creationId xmlns:a16="http://schemas.microsoft.com/office/drawing/2014/main" id="{00539605-FDC7-4B79-AA60-5FC0B95B3CB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nb-NO" dirty="0"/>
              <a:t>Fakra Butt, seniorrådgiver</a:t>
            </a:r>
          </a:p>
        </p:txBody>
      </p:sp>
    </p:spTree>
    <p:extLst>
      <p:ext uri="{BB962C8B-B14F-4D97-AF65-F5344CB8AC3E}">
        <p14:creationId xmlns:p14="http://schemas.microsoft.com/office/powerpoint/2010/main" val="2199282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FM_designprofil_2018">
      <a:dk1>
        <a:srgbClr val="00244E"/>
      </a:dk1>
      <a:lt1>
        <a:sysClr val="window" lastClr="FFFFFF"/>
      </a:lt1>
      <a:dk2>
        <a:srgbClr val="00244E"/>
      </a:dk2>
      <a:lt2>
        <a:srgbClr val="E7E6E6"/>
      </a:lt2>
      <a:accent1>
        <a:srgbClr val="00ADBA"/>
      </a:accent1>
      <a:accent2>
        <a:srgbClr val="4C76BA"/>
      </a:accent2>
      <a:accent3>
        <a:srgbClr val="BFC2C0"/>
      </a:accent3>
      <a:accent4>
        <a:srgbClr val="F39200"/>
      </a:accent4>
      <a:accent5>
        <a:srgbClr val="C90B1C"/>
      </a:accent5>
      <a:accent6>
        <a:srgbClr val="87C0C4"/>
      </a:accent6>
      <a:hlink>
        <a:srgbClr val="00ADBA"/>
      </a:hlink>
      <a:folHlink>
        <a:srgbClr val="C90B1C"/>
      </a:folHlink>
    </a:clrScheme>
    <a:fontScheme name="FM_OpenSans">
      <a:majorFont>
        <a:latin typeface="Open Sans Light"/>
        <a:ea typeface=""/>
        <a:cs typeface=""/>
      </a:majorFont>
      <a:minorFont>
        <a:latin typeface="Open Sans"/>
        <a:ea typeface=""/>
        <a:cs typeface=""/>
      </a:minorFont>
    </a:fontScheme>
    <a:fmtScheme name="Røykfarget glass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ilsynsforum 16.2.2021" id="{D090AFEC-19DA-49AC-A3F9-996046DDE453}" vid="{02E9B20A-3144-47D8-9DB7-7178D17604D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505</TotalTime>
  <Words>576</Words>
  <Application>Microsoft Office PowerPoint</Application>
  <PresentationFormat>Widescreen</PresentationFormat>
  <Paragraphs>139</Paragraphs>
  <Slides>10</Slides>
  <Notes>2</Notes>
  <HiddenSlides>0</HiddenSlides>
  <MMClips>0</MMClips>
  <ScaleCrop>false</ScaleCrop>
  <HeadingPairs>
    <vt:vector size="6" baseType="variant">
      <vt:variant>
        <vt:lpstr>Brukte skrifter</vt:lpstr>
      </vt:variant>
      <vt:variant>
        <vt:i4>6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10</vt:i4>
      </vt:variant>
    </vt:vector>
  </HeadingPairs>
  <TitlesOfParts>
    <vt:vector size="17" baseType="lpstr">
      <vt:lpstr>Arial</vt:lpstr>
      <vt:lpstr>Calibri</vt:lpstr>
      <vt:lpstr>Open Sans</vt:lpstr>
      <vt:lpstr>Open Sans Light</vt:lpstr>
      <vt:lpstr>Open Sans SemiBold</vt:lpstr>
      <vt:lpstr>Wingdings</vt:lpstr>
      <vt:lpstr>Office-tema</vt:lpstr>
      <vt:lpstr>PowerPoint-presentasjon</vt:lpstr>
      <vt:lpstr>PowerPoint-presentasjon</vt:lpstr>
      <vt:lpstr>Planlagt og samordnet tilsynsaktivitet for 2021</vt:lpstr>
      <vt:lpstr>Nærmere om planlagte tilsyn for 2021</vt:lpstr>
      <vt:lpstr>Nærmere om planlagte tilsyn forts.</vt:lpstr>
      <vt:lpstr>Hensynet til planlagte forvaltningsrevisjoner</vt:lpstr>
      <vt:lpstr>Kollisjonsfare</vt:lpstr>
      <vt:lpstr>Tilsynsbelastning for Viken kommuner  og fylkeskommune</vt:lpstr>
      <vt:lpstr>Tilsynsbelastning for  Oslo</vt:lpstr>
      <vt:lpstr>PowerPoint-presentasjon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Krokeide, Astrid Aaserud</dc:creator>
  <cp:lastModifiedBy>Butt, Fakra</cp:lastModifiedBy>
  <cp:revision>27</cp:revision>
  <dcterms:created xsi:type="dcterms:W3CDTF">2021-02-11T09:18:41Z</dcterms:created>
  <dcterms:modified xsi:type="dcterms:W3CDTF">2021-02-18T14:38:50Z</dcterms:modified>
</cp:coreProperties>
</file>