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3833A4-3D6A-4663-AB37-BEA7F8ADA4F4}" v="1" dt="2021-02-18T09:00:00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1" autoAdjust="0"/>
    <p:restoredTop sz="71210" autoAdjust="0"/>
  </p:normalViewPr>
  <p:slideViewPr>
    <p:cSldViewPr snapToGrid="0">
      <p:cViewPr varScale="1">
        <p:scale>
          <a:sx n="61" d="100"/>
          <a:sy n="61" d="100"/>
        </p:scale>
        <p:origin x="1291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ensen, Nina Westby" userId="fbe9ec2f-454c-4d71-8f90-90e7a79e8d59" providerId="ADAL" clId="{A03833A4-3D6A-4663-AB37-BEA7F8ADA4F4}"/>
    <pc:docChg chg="custSel modSld">
      <pc:chgData name="Evensen, Nina Westby" userId="fbe9ec2f-454c-4d71-8f90-90e7a79e8d59" providerId="ADAL" clId="{A03833A4-3D6A-4663-AB37-BEA7F8ADA4F4}" dt="2021-02-23T06:39:56.619" v="104" actId="20577"/>
      <pc:docMkLst>
        <pc:docMk/>
      </pc:docMkLst>
      <pc:sldChg chg="modSp mod">
        <pc:chgData name="Evensen, Nina Westby" userId="fbe9ec2f-454c-4d71-8f90-90e7a79e8d59" providerId="ADAL" clId="{A03833A4-3D6A-4663-AB37-BEA7F8ADA4F4}" dt="2021-02-18T08:58:21.980" v="5" actId="20577"/>
        <pc:sldMkLst>
          <pc:docMk/>
          <pc:sldMk cId="2701618251" sldId="260"/>
        </pc:sldMkLst>
        <pc:spChg chg="mod">
          <ac:chgData name="Evensen, Nina Westby" userId="fbe9ec2f-454c-4d71-8f90-90e7a79e8d59" providerId="ADAL" clId="{A03833A4-3D6A-4663-AB37-BEA7F8ADA4F4}" dt="2021-02-18T08:58:21.980" v="5" actId="20577"/>
          <ac:spMkLst>
            <pc:docMk/>
            <pc:sldMk cId="2701618251" sldId="260"/>
            <ac:spMk id="3" creationId="{F0CA76C0-E215-4788-AA4B-73F9078CE424}"/>
          </ac:spMkLst>
        </pc:spChg>
      </pc:sldChg>
      <pc:sldChg chg="modSp mod modNotesTx">
        <pc:chgData name="Evensen, Nina Westby" userId="fbe9ec2f-454c-4d71-8f90-90e7a79e8d59" providerId="ADAL" clId="{A03833A4-3D6A-4663-AB37-BEA7F8ADA4F4}" dt="2021-02-18T13:06:08.799" v="102" actId="20577"/>
        <pc:sldMkLst>
          <pc:docMk/>
          <pc:sldMk cId="182931448" sldId="261"/>
        </pc:sldMkLst>
        <pc:spChg chg="mod">
          <ac:chgData name="Evensen, Nina Westby" userId="fbe9ec2f-454c-4d71-8f90-90e7a79e8d59" providerId="ADAL" clId="{A03833A4-3D6A-4663-AB37-BEA7F8ADA4F4}" dt="2021-02-18T08:59:11.304" v="29" actId="5793"/>
          <ac:spMkLst>
            <pc:docMk/>
            <pc:sldMk cId="182931448" sldId="261"/>
            <ac:spMk id="2" creationId="{4D346960-64D0-4E99-868A-41A0929829D6}"/>
          </ac:spMkLst>
        </pc:spChg>
      </pc:sldChg>
      <pc:sldChg chg="modSp mod modNotesTx">
        <pc:chgData name="Evensen, Nina Westby" userId="fbe9ec2f-454c-4d71-8f90-90e7a79e8d59" providerId="ADAL" clId="{A03833A4-3D6A-4663-AB37-BEA7F8ADA4F4}" dt="2021-02-18T13:06:13.487" v="103" actId="20577"/>
        <pc:sldMkLst>
          <pc:docMk/>
          <pc:sldMk cId="646678745" sldId="262"/>
        </pc:sldMkLst>
        <pc:spChg chg="mod">
          <ac:chgData name="Evensen, Nina Westby" userId="fbe9ec2f-454c-4d71-8f90-90e7a79e8d59" providerId="ADAL" clId="{A03833A4-3D6A-4663-AB37-BEA7F8ADA4F4}" dt="2021-02-18T09:02:37.234" v="99" actId="20577"/>
          <ac:spMkLst>
            <pc:docMk/>
            <pc:sldMk cId="646678745" sldId="262"/>
            <ac:spMk id="2" creationId="{B68FFCBC-8021-4897-95CF-715951BBB6CE}"/>
          </ac:spMkLst>
        </pc:spChg>
        <pc:spChg chg="mod">
          <ac:chgData name="Evensen, Nina Westby" userId="fbe9ec2f-454c-4d71-8f90-90e7a79e8d59" providerId="ADAL" clId="{A03833A4-3D6A-4663-AB37-BEA7F8ADA4F4}" dt="2021-02-18T09:03:30.906" v="101" actId="20577"/>
          <ac:spMkLst>
            <pc:docMk/>
            <pc:sldMk cId="646678745" sldId="262"/>
            <ac:spMk id="3" creationId="{47AB91ED-5CE6-4360-8F6F-FD05258B8E1E}"/>
          </ac:spMkLst>
        </pc:spChg>
      </pc:sldChg>
      <pc:sldChg chg="modNotesTx">
        <pc:chgData name="Evensen, Nina Westby" userId="fbe9ec2f-454c-4d71-8f90-90e7a79e8d59" providerId="ADAL" clId="{A03833A4-3D6A-4663-AB37-BEA7F8ADA4F4}" dt="2021-02-23T06:39:56.619" v="104" actId="20577"/>
        <pc:sldMkLst>
          <pc:docMk/>
          <pc:sldMk cId="2990963463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23.02.2021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1593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9834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389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417" y="873125"/>
            <a:ext cx="8425282" cy="43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49" y="693764"/>
            <a:ext cx="10469901" cy="564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3778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86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79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30" r:id="rId7"/>
    <p:sldLayoutId id="2147483664" r:id="rId8"/>
    <p:sldLayoutId id="2147483713" r:id="rId9"/>
    <p:sldLayoutId id="2147483685" r:id="rId10"/>
    <p:sldLayoutId id="2147483714" r:id="rId11"/>
    <p:sldLayoutId id="2147483702" r:id="rId12"/>
    <p:sldLayoutId id="2147483736" r:id="rId13"/>
    <p:sldLayoutId id="2147483733" r:id="rId14"/>
    <p:sldLayoutId id="2147483716" r:id="rId15"/>
    <p:sldLayoutId id="2147483707" r:id="rId16"/>
    <p:sldLayoutId id="2147483675" r:id="rId17"/>
    <p:sldLayoutId id="2147483706" r:id="rId18"/>
    <p:sldLayoutId id="2147483709" r:id="rId19"/>
    <p:sldLayoutId id="2147483711" r:id="rId20"/>
    <p:sldLayoutId id="2147483710" r:id="rId21"/>
    <p:sldLayoutId id="2147483712" r:id="rId22"/>
    <p:sldLayoutId id="2147483655" r:id="rId23"/>
    <p:sldLayoutId id="2147483705" r:id="rId24"/>
    <p:sldLayoutId id="2147483690" r:id="rId25"/>
    <p:sldLayoutId id="2147483759" r:id="rId26"/>
    <p:sldLayoutId id="2147483758" r:id="rId27"/>
    <p:sldLayoutId id="2147483757" r:id="rId28"/>
    <p:sldLayoutId id="2147483746" r:id="rId29"/>
    <p:sldLayoutId id="2147483718" r:id="rId30"/>
    <p:sldLayoutId id="2147483719" r:id="rId31"/>
    <p:sldLayoutId id="2147483760" r:id="rId32"/>
    <p:sldLayoutId id="214748376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Erfaringer med digitalt tilsyn i sosial og barneverntjenesten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Nina Westby Evensen – fagleder tilsyn sosialseksjonen</a:t>
            </a:r>
          </a:p>
        </p:txBody>
      </p:sp>
    </p:spTree>
    <p:extLst>
      <p:ext uri="{BB962C8B-B14F-4D97-AF65-F5344CB8AC3E}">
        <p14:creationId xmlns:p14="http://schemas.microsoft.com/office/powerpoint/2010/main" val="270161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D346960-64D0-4E99-868A-41A0929829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Vi har brukt teams til: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Intervju av ansatte og ledere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samtaler med barn/ungdom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møter med ansatte og ledere </a:t>
            </a:r>
          </a:p>
          <a:p>
            <a:r>
              <a:rPr lang="nb-NO" dirty="0"/>
              <a:t>I tillegg har brukt e-post og telefon i kontakten med brukere av tjenestene og samarbeidspartnere.</a:t>
            </a:r>
          </a:p>
          <a:p>
            <a:r>
              <a:rPr lang="nb-NO" dirty="0"/>
              <a:t>Saksdokumenter har vi gått gjennom etter de er sendt oss digitalt eller ved tilgang på tilrettelagte rom i virksomhetene.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EBFDB1C-188F-4BFF-89CD-A324E3B7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Hvordan?</a:t>
            </a:r>
          </a:p>
        </p:txBody>
      </p:sp>
    </p:spTree>
    <p:extLst>
      <p:ext uri="{BB962C8B-B14F-4D97-AF65-F5344CB8AC3E}">
        <p14:creationId xmlns:p14="http://schemas.microsoft.com/office/powerpoint/2010/main" val="18293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68FFCBC-8021-4897-95CF-715951BBB6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Positive</a:t>
            </a:r>
          </a:p>
          <a:p>
            <a:r>
              <a:rPr lang="nb-NO" sz="1400" dirty="0"/>
              <a:t>Vi fikk gjennomført tilsyn</a:t>
            </a:r>
          </a:p>
          <a:p>
            <a:r>
              <a:rPr lang="nb-NO" sz="1400" dirty="0"/>
              <a:t>Barn og unge i barneverninstitusjonene likte det godt, og det var lettere å nå dem på ettermiddag og kveldstid</a:t>
            </a:r>
          </a:p>
          <a:p>
            <a:r>
              <a:rPr lang="nb-NO" sz="1400" dirty="0"/>
              <a:t>Det var tidsbesparende for oss og virksomhetene å intervjue ansatte og ledere digitalt. Vi sparte reisetid og intervjuene ble mer effektive.</a:t>
            </a:r>
          </a:p>
          <a:p>
            <a:r>
              <a:rPr lang="nb-NO" sz="1400" dirty="0"/>
              <a:t>Mange ansatte kunne delta på informasjonsmøter og oppsummeringer mens de hadde hjemmekontor.</a:t>
            </a:r>
          </a:p>
          <a:p>
            <a:r>
              <a:rPr lang="nb-NO" sz="1400" dirty="0"/>
              <a:t>Mellom intervjuene fikk teamene raskt en fot i bakken og oppsummert « avrunding av samtalen og småprat ble kortere»</a:t>
            </a:r>
          </a:p>
          <a:p>
            <a:r>
              <a:rPr lang="nb-NO" sz="1400" dirty="0"/>
              <a:t>I oppfølging av tilsyn er det letter å kombinere skriftlige tilbakemeldinger og møter/ dialog med ledere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AB91ED-5CE6-4360-8F6F-FD05258B8E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Negative</a:t>
            </a:r>
          </a:p>
          <a:p>
            <a:endParaRPr lang="nb-NO" sz="1400" dirty="0"/>
          </a:p>
          <a:p>
            <a:r>
              <a:rPr lang="nb-NO" sz="1400" dirty="0"/>
              <a:t>Vi fikk ikke på samme måte se barn og unge i samspill med de ansatte på institusjonen</a:t>
            </a:r>
          </a:p>
          <a:p>
            <a:r>
              <a:rPr lang="nb-NO" sz="1400" dirty="0"/>
              <a:t>Vi brukte noe mer tid på å forberede ledelsen slik at de ivaretok ansatte på hjemmekontor før og etter intervjuer. </a:t>
            </a:r>
          </a:p>
          <a:p>
            <a:r>
              <a:rPr lang="nb-NO" sz="1400" dirty="0"/>
              <a:t>Det er vanskeligere med småpraten, tolke reaksjoner underveis og bygge de relasjonene som skal til for få i en god start på oppfølgingsarbeidet etter tilsyn.</a:t>
            </a:r>
          </a:p>
          <a:p>
            <a:r>
              <a:rPr lang="nb-NO" sz="1400" dirty="0"/>
              <a:t>Det </a:t>
            </a:r>
            <a:r>
              <a:rPr lang="nb-NO" sz="1400"/>
              <a:t>er krevende </a:t>
            </a:r>
            <a:r>
              <a:rPr lang="nb-NO" sz="1400" dirty="0"/>
              <a:t>med lange dager på skjerm, og i starten ekstra «stress» ved at vi ikke var så godt trent til å bruke det utstyret vi hadde.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28817B3-FF46-4EEA-B8CD-955BBBD5F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Erfaringer</a:t>
            </a:r>
          </a:p>
        </p:txBody>
      </p:sp>
    </p:spTree>
    <p:extLst>
      <p:ext uri="{BB962C8B-B14F-4D97-AF65-F5344CB8AC3E}">
        <p14:creationId xmlns:p14="http://schemas.microsoft.com/office/powerpoint/2010/main" val="64667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D547932-B38F-4C45-B6A3-D8F030747D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Vi vil variere mer mellom digitale tilsyn og tilsyn med oppmøte. Styrende for valget vil være tema for tilsynet, kunnskap om virksomheten og vår kompetanse.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Hele tilsynet gjøres digitalt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Deler av et tilsynet kan være digitalt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Oppfølging etter tilsyn- mer dialog i tillegg til det skriftlige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C8682A50-718F-4185-8EDB-A87427F51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vil vi ta med oss videre?</a:t>
            </a:r>
          </a:p>
        </p:txBody>
      </p:sp>
    </p:spTree>
    <p:extLst>
      <p:ext uri="{BB962C8B-B14F-4D97-AF65-F5344CB8AC3E}">
        <p14:creationId xmlns:p14="http://schemas.microsoft.com/office/powerpoint/2010/main" val="2990963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9CA08F64-7F22-402F-90A4-116EE2E13CA5}" vid="{AABBF1BB-FE67-46EA-972C-081A33EBD1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SFOV PowerPointMal</Template>
  <TotalTime>189</TotalTime>
  <Words>331</Words>
  <Application>Microsoft Office PowerPoint</Application>
  <PresentationFormat>Widescreen</PresentationFormat>
  <Paragraphs>31</Paragraphs>
  <Slides>4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Calibri</vt:lpstr>
      <vt:lpstr>Open Sans</vt:lpstr>
      <vt:lpstr>Open Sans Light</vt:lpstr>
      <vt:lpstr>Open Sans SemiBold</vt:lpstr>
      <vt:lpstr>Office-tema</vt:lpstr>
      <vt:lpstr>PowerPoint-presentasjon</vt:lpstr>
      <vt:lpstr>Hvordan?</vt:lpstr>
      <vt:lpstr>Erfaringer</vt:lpstr>
      <vt:lpstr>Hva vil vi ta med oss videre?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Evensen, Nina Westby</dc:creator>
  <cp:lastModifiedBy>Evensen, Nina Westby</cp:lastModifiedBy>
  <cp:revision>6</cp:revision>
  <dcterms:created xsi:type="dcterms:W3CDTF">2021-02-18T07:27:26Z</dcterms:created>
  <dcterms:modified xsi:type="dcterms:W3CDTF">2021-02-23T06:39:57Z</dcterms:modified>
</cp:coreProperties>
</file>