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7" r:id="rId2"/>
    <p:sldMasterId id="2147483716" r:id="rId3"/>
  </p:sldMasterIdLst>
  <p:notesMasterIdLst>
    <p:notesMasterId r:id="rId17"/>
  </p:notesMasterIdLst>
  <p:handoutMasterIdLst>
    <p:handoutMasterId r:id="rId18"/>
  </p:handoutMasterIdLst>
  <p:sldIdLst>
    <p:sldId id="256" r:id="rId4"/>
    <p:sldId id="473" r:id="rId5"/>
    <p:sldId id="475" r:id="rId6"/>
    <p:sldId id="482" r:id="rId7"/>
    <p:sldId id="483" r:id="rId8"/>
    <p:sldId id="490" r:id="rId9"/>
    <p:sldId id="484" r:id="rId10"/>
    <p:sldId id="485" r:id="rId11"/>
    <p:sldId id="487" r:id="rId12"/>
    <p:sldId id="489" r:id="rId13"/>
    <p:sldId id="486" r:id="rId14"/>
    <p:sldId id="469" r:id="rId15"/>
    <p:sldId id="276" r:id="rId1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76327" autoAdjust="0"/>
  </p:normalViewPr>
  <p:slideViewPr>
    <p:cSldViewPr snapToGrid="0">
      <p:cViewPr varScale="1">
        <p:scale>
          <a:sx n="85" d="100"/>
          <a:sy n="85" d="100"/>
        </p:scale>
        <p:origin x="1530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7A947335-54F3-4D3C-B476-680472C21E4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0E93418A-AB1B-4B03-96F9-7E1F9B82CE6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50561D-02D2-41C4-B666-E655936965DC}" type="datetimeFigureOut">
              <a:rPr lang="nb-NO" smtClean="0"/>
              <a:t>19.02.2021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25009B8F-6A44-4CF6-9661-52F677CFB1B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A9DC223-0923-4422-A414-1D852158C19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52BDAF-0336-41B4-8404-AA43950AF23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42174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D80E53-ADA7-49FA-A5D1-9B7FB59EDD0B}" type="datetimeFigureOut">
              <a:rPr lang="nb-NO" smtClean="0"/>
              <a:t>19.02.2021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41ECA2-660A-4452-A9FA-38CCDB2EE70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914464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41ECA2-660A-4452-A9FA-38CCDB2EE702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93935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endParaRPr lang="nb-NO" sz="10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773A84-FC95-4064-B83F-81CB4A0C49A5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68329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Font typeface="Arial" panose="020B0604020202020204" pitchFamily="34" charset="0"/>
              <a:buNone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773A84-FC95-4064-B83F-81CB4A0C49A5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3356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Font typeface="+mj-lt"/>
              <a:buNone/>
              <a:defRPr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773A84-FC95-4064-B83F-81CB4A0C49A5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05827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773A84-FC95-4064-B83F-81CB4A0C49A5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02080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Font typeface="Arial" panose="020B0604020202020204" pitchFamily="34" charset="0"/>
              <a:buNone/>
              <a:defRPr/>
            </a:pPr>
            <a:endParaRPr lang="nb-NO" dirty="0">
              <a:cs typeface="Arial" panose="020B0604020202020204" pitchFamily="34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773A84-FC95-4064-B83F-81CB4A0C49A5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89046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Font typeface="Arial" panose="020B0604020202020204" pitchFamily="34" charset="0"/>
              <a:buNone/>
              <a:defRPr/>
            </a:pPr>
            <a:endParaRPr lang="nb-NO" dirty="0">
              <a:cs typeface="Arial" panose="020B0604020202020204" pitchFamily="34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773A84-FC95-4064-B83F-81CB4A0C49A5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96425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Font typeface="Arial" panose="020B0604020202020204" pitchFamily="34" charset="0"/>
              <a:buNone/>
              <a:defRPr/>
            </a:pPr>
            <a:endParaRPr lang="nb-NO" sz="12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773A84-FC95-4064-B83F-81CB4A0C49A5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46368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Font typeface="Arial" panose="020B0604020202020204" pitchFamily="34" charset="0"/>
              <a:buNone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773A84-FC95-4064-B83F-81CB4A0C49A5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39810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b="1" dirty="0"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b="1" dirty="0">
              <a:cs typeface="Arial" panose="020B0604020202020204" pitchFamily="34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773A84-FC95-4064-B83F-81CB4A0C49A5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59529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Font typeface="Arial" panose="020B0604020202020204" pitchFamily="34" charset="0"/>
              <a:buNone/>
              <a:defRPr/>
            </a:pPr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773A84-FC95-4064-B83F-81CB4A0C49A5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42491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773A84-FC95-4064-B83F-81CB4A0C49A5}" type="slidenum">
              <a:rPr lang="nb-NO" smtClean="0"/>
              <a:pPr>
                <a:defRPr/>
              </a:pPr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42015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773A84-FC95-4064-B83F-81CB4A0C49A5}" type="slidenum">
              <a:rPr lang="nb-NO" smtClean="0"/>
              <a:pPr>
                <a:defRPr/>
              </a:pPr>
              <a:t>13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1909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telside med fast bilde"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133600" y="850362"/>
            <a:ext cx="10058400" cy="6007638"/>
          </a:xfrm>
          <a:prstGeom prst="rect">
            <a:avLst/>
          </a:prstGeom>
        </p:spPr>
      </p:pic>
      <p:sp>
        <p:nvSpPr>
          <p:cNvPr id="25" name="Plassholder for tekst 24"/>
          <p:cNvSpPr>
            <a:spLocks noGrp="1"/>
          </p:cNvSpPr>
          <p:nvPr>
            <p:ph type="body" sz="quarter" idx="24" hasCustomPrompt="1"/>
          </p:nvPr>
        </p:nvSpPr>
        <p:spPr>
          <a:xfrm>
            <a:off x="-19050" y="0"/>
            <a:ext cx="12211050" cy="850362"/>
          </a:xfrm>
          <a:blipFill dpi="0" rotWithShape="1">
            <a:blip r:embed="rId3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en-US" dirty="0"/>
              <a:t>?</a:t>
            </a:r>
            <a:endParaRPr lang="nb-NO" dirty="0"/>
          </a:p>
        </p:txBody>
      </p:sp>
      <p:sp>
        <p:nvSpPr>
          <p:cNvPr id="22" name="Plassholder for tekst 18"/>
          <p:cNvSpPr>
            <a:spLocks noGrp="1"/>
          </p:cNvSpPr>
          <p:nvPr>
            <p:ph type="body" sz="quarter" idx="23" hasCustomPrompt="1"/>
          </p:nvPr>
        </p:nvSpPr>
        <p:spPr>
          <a:xfrm>
            <a:off x="-19050" y="2032921"/>
            <a:ext cx="6121270" cy="2160000"/>
          </a:xfrm>
          <a:solidFill>
            <a:schemeClr val="tx1">
              <a:alpha val="80000"/>
            </a:schemeClr>
          </a:solidFill>
        </p:spPr>
        <p:txBody>
          <a:bodyPr lIns="792000" rIns="144000" anchor="ctr" anchorCtr="0">
            <a:noAutofit/>
          </a:bodyPr>
          <a:lstStyle>
            <a:lvl1pPr marL="0" indent="0"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Tittel</a:t>
            </a:r>
            <a:r>
              <a:rPr lang="en-US" dirty="0"/>
              <a:t> p</a:t>
            </a:r>
            <a:r>
              <a:rPr lang="nb-NO" dirty="0"/>
              <a:t>å maks tre linjer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-19050" y="4192921"/>
            <a:ext cx="6121270" cy="336798"/>
          </a:xfrm>
          <a:solidFill>
            <a:schemeClr val="tx1">
              <a:lumMod val="65000"/>
              <a:lumOff val="35000"/>
              <a:alpha val="77647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Navn</a:t>
            </a:r>
            <a:r>
              <a:rPr lang="en-US" dirty="0"/>
              <a:t> p</a:t>
            </a:r>
            <a:r>
              <a:rPr lang="nb-NO" dirty="0"/>
              <a:t>å foredragsholder</a:t>
            </a:r>
          </a:p>
        </p:txBody>
      </p:sp>
      <p:sp>
        <p:nvSpPr>
          <p:cNvPr id="10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-19050" y="4529719"/>
            <a:ext cx="6121270" cy="336798"/>
          </a:xfrm>
          <a:solidFill>
            <a:schemeClr val="tx1">
              <a:lumMod val="65000"/>
              <a:lumOff val="35000"/>
              <a:alpha val="78000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Sted og dato</a:t>
            </a:r>
          </a:p>
        </p:txBody>
      </p:sp>
    </p:spTree>
    <p:extLst>
      <p:ext uri="{BB962C8B-B14F-4D97-AF65-F5344CB8AC3E}">
        <p14:creationId xmlns:p14="http://schemas.microsoft.com/office/powerpoint/2010/main" val="20964307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telside HVIT 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4" title="Klikk ikonet for å legge til et bilde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211050" cy="6858000"/>
          </a:xfrm>
          <a:solidFill>
            <a:schemeClr val="bg2"/>
          </a:solidFill>
        </p:spPr>
        <p:txBody>
          <a:bodyPr wrap="none" lIns="1800000" tIns="36000" anchor="ctr" anchorCtr="1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Sett inn bilde</a:t>
            </a:r>
          </a:p>
        </p:txBody>
      </p:sp>
      <p:sp>
        <p:nvSpPr>
          <p:cNvPr id="25" name="Plassholder for tekst 24"/>
          <p:cNvSpPr>
            <a:spLocks noGrp="1"/>
          </p:cNvSpPr>
          <p:nvPr>
            <p:ph type="body" sz="quarter" idx="24" hasCustomPrompt="1"/>
          </p:nvPr>
        </p:nvSpPr>
        <p:spPr>
          <a:xfrm>
            <a:off x="-19050" y="0"/>
            <a:ext cx="12211050" cy="850362"/>
          </a:xfrm>
          <a:blipFill dpi="0" rotWithShape="1">
            <a:blip r:embed="rId2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en-US" dirty="0"/>
              <a:t>?</a:t>
            </a:r>
            <a:endParaRPr lang="nb-NO" dirty="0"/>
          </a:p>
        </p:txBody>
      </p:sp>
      <p:sp>
        <p:nvSpPr>
          <p:cNvPr id="22" name="Plassholder for tekst 18"/>
          <p:cNvSpPr>
            <a:spLocks noGrp="1"/>
          </p:cNvSpPr>
          <p:nvPr>
            <p:ph type="body" sz="quarter" idx="23" hasCustomPrompt="1"/>
          </p:nvPr>
        </p:nvSpPr>
        <p:spPr>
          <a:xfrm>
            <a:off x="-19050" y="2032921"/>
            <a:ext cx="6121270" cy="2160000"/>
          </a:xfrm>
          <a:solidFill>
            <a:schemeClr val="tx1">
              <a:alpha val="80000"/>
            </a:schemeClr>
          </a:solidFill>
        </p:spPr>
        <p:txBody>
          <a:bodyPr lIns="792000" rIns="108000" anchor="ctr" anchorCtr="0">
            <a:noAutofit/>
          </a:bodyPr>
          <a:lstStyle>
            <a:lvl1pPr marL="0" indent="0"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Tittel</a:t>
            </a:r>
            <a:r>
              <a:rPr lang="en-US" dirty="0"/>
              <a:t> p</a:t>
            </a:r>
            <a:r>
              <a:rPr lang="nb-NO" dirty="0"/>
              <a:t>å maks tre linjer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-19050" y="4192921"/>
            <a:ext cx="6121270" cy="336798"/>
          </a:xfrm>
          <a:solidFill>
            <a:schemeClr val="tx1">
              <a:lumMod val="65000"/>
              <a:lumOff val="35000"/>
              <a:alpha val="77647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Navn</a:t>
            </a:r>
            <a:r>
              <a:rPr lang="en-US" dirty="0"/>
              <a:t> p</a:t>
            </a:r>
            <a:r>
              <a:rPr lang="nb-NO" dirty="0"/>
              <a:t>å foredragsholder</a:t>
            </a:r>
          </a:p>
        </p:txBody>
      </p:sp>
      <p:sp>
        <p:nvSpPr>
          <p:cNvPr id="10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-19050" y="4529719"/>
            <a:ext cx="6121270" cy="336798"/>
          </a:xfrm>
          <a:solidFill>
            <a:schemeClr val="tx1">
              <a:lumMod val="65000"/>
              <a:lumOff val="35000"/>
              <a:alpha val="78000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Sted og dato</a:t>
            </a:r>
          </a:p>
        </p:txBody>
      </p:sp>
      <p:sp>
        <p:nvSpPr>
          <p:cNvPr id="8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131359" y="6407992"/>
            <a:ext cx="4060641" cy="450008"/>
          </a:xfrm>
        </p:spPr>
        <p:txBody>
          <a:bodyPr rIns="180000"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</p:spTree>
    <p:extLst>
      <p:ext uri="{BB962C8B-B14F-4D97-AF65-F5344CB8AC3E}">
        <p14:creationId xmlns:p14="http://schemas.microsoft.com/office/powerpoint/2010/main" val="3435496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HVIT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 baseline="0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B60CFA0-78A4-4FAD-A11D-5CF225CEC2A8}" type="datetime1">
              <a:rPr lang="nb-NO" smtClean="0"/>
              <a:t>19.02.2021</a:t>
            </a:fld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1555999" y="6318000"/>
            <a:ext cx="450000" cy="360000"/>
          </a:xfrm>
          <a:prstGeom prst="rect">
            <a:avLst/>
          </a:prstGeom>
        </p:spPr>
        <p:txBody>
          <a:bodyPr/>
          <a:lstStyle/>
          <a:p>
            <a:fld id="{CBF60C1B-21D4-425B-89C8-B0A7AB09A1E4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7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9846000" y="5698836"/>
            <a:ext cx="2150771" cy="478127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</p:spTree>
    <p:extLst>
      <p:ext uri="{BB962C8B-B14F-4D97-AF65-F5344CB8AC3E}">
        <p14:creationId xmlns:p14="http://schemas.microsoft.com/office/powerpoint/2010/main" val="1373449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 HVIT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106732"/>
          </a:xfrm>
          <a:noFill/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10673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/>
          <a:p>
            <a:fld id="{1F0ED887-BDE6-4AE2-A46A-06E7F19FCC22}" type="datetime1">
              <a:rPr lang="nb-NO" smtClean="0"/>
              <a:t>19.02.2021</a:t>
            </a:fld>
            <a:endParaRPr lang="nb-NO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11555999" y="6318000"/>
            <a:ext cx="450000" cy="360000"/>
          </a:xfrm>
          <a:prstGeom prst="rect">
            <a:avLst/>
          </a:prstGeom>
        </p:spPr>
        <p:txBody>
          <a:bodyPr/>
          <a:lstStyle/>
          <a:p>
            <a:fld id="{CBF60C1B-21D4-425B-89C8-B0A7AB09A1E4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5932357"/>
            <a:ext cx="51816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6172200" y="5932357"/>
            <a:ext cx="51816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/kildekreditering</a:t>
            </a:r>
          </a:p>
        </p:txBody>
      </p:sp>
    </p:spTree>
    <p:extLst>
      <p:ext uri="{BB962C8B-B14F-4D97-AF65-F5344CB8AC3E}">
        <p14:creationId xmlns:p14="http://schemas.microsoft.com/office/powerpoint/2010/main" val="3843622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e innholdsdeler HVI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dirty="0"/>
              <a:t>Klikk for legge inn tittel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/>
          <a:p>
            <a:fld id="{8BFAEABA-4103-4146-ABC6-D6B18FAF660B}" type="datetime1">
              <a:rPr lang="nb-NO" smtClean="0"/>
              <a:t>19.02.2021</a:t>
            </a:fld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>
          <a:xfrm>
            <a:off x="11555999" y="6317999"/>
            <a:ext cx="450000" cy="360000"/>
          </a:xfrm>
          <a:prstGeom prst="rect">
            <a:avLst/>
          </a:prstGeom>
        </p:spPr>
        <p:txBody>
          <a:bodyPr/>
          <a:lstStyle/>
          <a:p>
            <a:fld id="{CBF60C1B-21D4-425B-89C8-B0A7AB09A1E4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6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838200" y="1821516"/>
            <a:ext cx="3456000" cy="411084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7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4405324" y="1821516"/>
            <a:ext cx="3456000" cy="411084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 hasCustomPrompt="1"/>
          </p:nvPr>
        </p:nvSpPr>
        <p:spPr>
          <a:xfrm>
            <a:off x="7985256" y="1821516"/>
            <a:ext cx="3456000" cy="411084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5932357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  <p:sp>
        <p:nvSpPr>
          <p:cNvPr id="10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4405324" y="5932357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  <p:sp>
        <p:nvSpPr>
          <p:cNvPr id="11" name="Plassholder for tekst 3"/>
          <p:cNvSpPr>
            <a:spLocks noGrp="1"/>
          </p:cNvSpPr>
          <p:nvPr>
            <p:ph type="body" sz="quarter" idx="17" hasCustomPrompt="1"/>
          </p:nvPr>
        </p:nvSpPr>
        <p:spPr>
          <a:xfrm>
            <a:off x="7990920" y="5932357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</p:spTree>
    <p:extLst>
      <p:ext uri="{BB962C8B-B14F-4D97-AF65-F5344CB8AC3E}">
        <p14:creationId xmlns:p14="http://schemas.microsoft.com/office/powerpoint/2010/main" val="2166982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lde - heldekkende HVIT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2192000" cy="6858000"/>
          </a:xfrm>
        </p:spPr>
        <p:txBody>
          <a:bodyPr lIns="1620000"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131359" y="6407992"/>
            <a:ext cx="4060641" cy="450008"/>
          </a:xfrm>
        </p:spPr>
        <p:txBody>
          <a:bodyPr rIns="180000"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7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360000" y="6282000"/>
            <a:ext cx="2257200" cy="432000"/>
          </a:xfr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97458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nhold og bilde HVI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EB83A51-F09B-4659-A372-964B06C25686}" type="datetime1">
              <a:rPr lang="nb-NO" smtClean="0"/>
              <a:t>19.02.2021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3" name="Plassholder for bilde 9"/>
          <p:cNvSpPr>
            <a:spLocks noGrp="1"/>
          </p:cNvSpPr>
          <p:nvPr>
            <p:ph type="pic" sz="quarter" idx="13" hasCustomPrompt="1"/>
          </p:nvPr>
        </p:nvSpPr>
        <p:spPr>
          <a:xfrm>
            <a:off x="7051200" y="1"/>
            <a:ext cx="5140800" cy="6858000"/>
          </a:xfrm>
          <a:prstGeom prst="rect">
            <a:avLst/>
          </a:prstGeom>
          <a:solidFill>
            <a:schemeClr val="bg2">
              <a:lumMod val="85000"/>
            </a:schemeClr>
          </a:solidFill>
        </p:spPr>
        <p:txBody>
          <a:bodyPr tIns="3708000" anchor="t" anchorCtr="1">
            <a:normAutofit/>
          </a:bodyPr>
          <a:lstStyle>
            <a:lvl1pPr marL="0" indent="0" algn="ctr">
              <a:buNone/>
              <a:defRPr sz="14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14" name="Tittel 1"/>
          <p:cNvSpPr>
            <a:spLocks noGrp="1"/>
          </p:cNvSpPr>
          <p:nvPr>
            <p:ph type="title" hasCustomPrompt="1"/>
          </p:nvPr>
        </p:nvSpPr>
        <p:spPr>
          <a:xfrm>
            <a:off x="479427" y="227477"/>
            <a:ext cx="6128107" cy="1325563"/>
          </a:xfrm>
          <a:prstGeom prst="rect">
            <a:avLst/>
          </a:prstGeom>
        </p:spPr>
        <p:txBody>
          <a:bodyPr/>
          <a:lstStyle>
            <a:lvl1pPr algn="l">
              <a:defRPr baseline="0"/>
            </a:lvl1pPr>
          </a:lstStyle>
          <a:p>
            <a:r>
              <a:rPr lang="nb-NO" dirty="0"/>
              <a:t>Klikk for skrive tittel</a:t>
            </a:r>
          </a:p>
        </p:txBody>
      </p:sp>
      <p:sp>
        <p:nvSpPr>
          <p:cNvPr id="15" name="Plassholder for innhold 2"/>
          <p:cNvSpPr>
            <a:spLocks noGrp="1"/>
          </p:cNvSpPr>
          <p:nvPr>
            <p:ph idx="1"/>
          </p:nvPr>
        </p:nvSpPr>
        <p:spPr>
          <a:xfrm>
            <a:off x="479427" y="1700213"/>
            <a:ext cx="6128107" cy="420063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8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9936000" y="4140000"/>
            <a:ext cx="4060641" cy="450008"/>
          </a:xfrm>
        </p:spPr>
        <p:txBody>
          <a:bodyPr rIns="180000" anchor="ctr" anchorCtr="0">
            <a:normAutofit/>
          </a:bodyPr>
          <a:lstStyle>
            <a:lvl1pPr marL="0" indent="0" algn="l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3151534" y="5911117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</p:spTree>
    <p:extLst>
      <p:ext uri="{BB962C8B-B14F-4D97-AF65-F5344CB8AC3E}">
        <p14:creationId xmlns:p14="http://schemas.microsoft.com/office/powerpoint/2010/main" val="3831181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 2 bilder med tekst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tel 1"/>
          <p:cNvSpPr>
            <a:spLocks noGrp="1"/>
          </p:cNvSpPr>
          <p:nvPr>
            <p:ph type="title" hasCustomPrompt="1"/>
          </p:nvPr>
        </p:nvSpPr>
        <p:spPr>
          <a:xfrm>
            <a:off x="838800" y="363600"/>
            <a:ext cx="90000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19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839969" y="3976254"/>
            <a:ext cx="5400000" cy="546879"/>
          </a:xfrm>
          <a:solidFill>
            <a:schemeClr val="bg2"/>
          </a:solidFill>
          <a:ln>
            <a:solidFill>
              <a:schemeClr val="bg2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24" name="Plassholder for tekst 10"/>
          <p:cNvSpPr>
            <a:spLocks noGrp="1"/>
          </p:cNvSpPr>
          <p:nvPr>
            <p:ph type="body" sz="quarter" idx="13"/>
          </p:nvPr>
        </p:nvSpPr>
        <p:spPr>
          <a:xfrm>
            <a:off x="839970" y="4528704"/>
            <a:ext cx="5399999" cy="1505340"/>
          </a:xfrm>
          <a:solidFill>
            <a:schemeClr val="bg2"/>
          </a:solidFill>
          <a:ln>
            <a:solidFill>
              <a:schemeClr val="bg2"/>
            </a:solidFill>
          </a:ln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5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410472" y="3976254"/>
            <a:ext cx="5400000" cy="546879"/>
          </a:xfrm>
          <a:solidFill>
            <a:schemeClr val="bg2"/>
          </a:solidFill>
          <a:ln>
            <a:solidFill>
              <a:schemeClr val="bg2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26" name="Plassholder for tekst 10"/>
          <p:cNvSpPr>
            <a:spLocks noGrp="1"/>
          </p:cNvSpPr>
          <p:nvPr>
            <p:ph type="body" sz="quarter" idx="14"/>
          </p:nvPr>
        </p:nvSpPr>
        <p:spPr>
          <a:xfrm>
            <a:off x="6410472" y="4528704"/>
            <a:ext cx="5400000" cy="1505340"/>
          </a:xfrm>
          <a:solidFill>
            <a:schemeClr val="bg2"/>
          </a:solidFill>
          <a:ln>
            <a:solidFill>
              <a:schemeClr val="bg2"/>
            </a:solidFill>
          </a:ln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7" name="Plassholder for bunntekst 2"/>
          <p:cNvSpPr>
            <a:spLocks noGrp="1"/>
          </p:cNvSpPr>
          <p:nvPr>
            <p:ph type="ftr" sz="quarter" idx="18"/>
          </p:nvPr>
        </p:nvSpPr>
        <p:spPr>
          <a:xfrm>
            <a:off x="2808000" y="6318000"/>
            <a:ext cx="7020000" cy="360000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28" name="Plassholder for dato 1"/>
          <p:cNvSpPr>
            <a:spLocks noGrp="1"/>
          </p:cNvSpPr>
          <p:nvPr>
            <p:ph type="dt" sz="half" idx="17"/>
          </p:nvPr>
        </p:nvSpPr>
        <p:spPr>
          <a:xfrm>
            <a:off x="9846000" y="6318000"/>
            <a:ext cx="1620000" cy="360000"/>
          </a:xfrm>
        </p:spPr>
        <p:txBody>
          <a:bodyPr/>
          <a:lstStyle/>
          <a:p>
            <a:fld id="{60EB44CA-5606-40D5-805A-A117001F6E37}" type="datetime1">
              <a:rPr lang="nb-NO" smtClean="0"/>
              <a:t>19.02.2021</a:t>
            </a:fld>
            <a:endParaRPr lang="nb-NO" dirty="0"/>
          </a:p>
        </p:txBody>
      </p:sp>
      <p:sp>
        <p:nvSpPr>
          <p:cNvPr id="29" name="Plassholder for lysbildenummer 3"/>
          <p:cNvSpPr>
            <a:spLocks noGrp="1"/>
          </p:cNvSpPr>
          <p:nvPr>
            <p:ph type="sldNum" sz="quarter" idx="19"/>
          </p:nvPr>
        </p:nvSpPr>
        <p:spPr>
          <a:xfrm>
            <a:off x="11555518" y="6318000"/>
            <a:ext cx="450010" cy="360000"/>
          </a:xfrm>
        </p:spPr>
        <p:txBody>
          <a:bodyPr/>
          <a:lstStyle/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3" name="Plassholder for bilde 2"/>
          <p:cNvSpPr>
            <a:spLocks noGrp="1"/>
          </p:cNvSpPr>
          <p:nvPr>
            <p:ph type="pic" sz="quarter" idx="20" hasCustomPrompt="1"/>
          </p:nvPr>
        </p:nvSpPr>
        <p:spPr>
          <a:xfrm>
            <a:off x="839969" y="1688655"/>
            <a:ext cx="5400000" cy="2284814"/>
          </a:xfrm>
          <a:ln>
            <a:solidFill>
              <a:schemeClr val="bg2">
                <a:lumMod val="90000"/>
              </a:schemeClr>
            </a:solidFill>
          </a:ln>
        </p:spPr>
        <p:txBody>
          <a:bodyPr tIns="1368000">
            <a:normAutofit/>
          </a:bodyPr>
          <a:lstStyle>
            <a:lvl1pPr marL="0" indent="0" algn="ctr">
              <a:buNone/>
              <a:defRPr sz="20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16" name="Plassholder for bilde 2"/>
          <p:cNvSpPr>
            <a:spLocks noGrp="1"/>
          </p:cNvSpPr>
          <p:nvPr>
            <p:ph type="pic" sz="quarter" idx="21" hasCustomPrompt="1"/>
          </p:nvPr>
        </p:nvSpPr>
        <p:spPr>
          <a:xfrm>
            <a:off x="6410472" y="1688655"/>
            <a:ext cx="5400000" cy="2284814"/>
          </a:xfrm>
          <a:ln>
            <a:solidFill>
              <a:schemeClr val="bg2">
                <a:lumMod val="90000"/>
              </a:schemeClr>
            </a:solidFill>
          </a:ln>
        </p:spPr>
        <p:txBody>
          <a:bodyPr tIns="1368000">
            <a:normAutofit/>
          </a:bodyPr>
          <a:lstStyle>
            <a:lvl1pPr marL="0" indent="0" algn="ctr">
              <a:buNone/>
              <a:defRPr sz="20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12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2229731" y="3706428"/>
            <a:ext cx="39960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13" name="Plassholder for tekst 3"/>
          <p:cNvSpPr>
            <a:spLocks noGrp="1"/>
          </p:cNvSpPr>
          <p:nvPr>
            <p:ph type="body" sz="quarter" idx="22" hasCustomPrompt="1"/>
          </p:nvPr>
        </p:nvSpPr>
        <p:spPr>
          <a:xfrm>
            <a:off x="7791972" y="3706428"/>
            <a:ext cx="39960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</p:spTree>
    <p:extLst>
      <p:ext uri="{BB962C8B-B14F-4D97-AF65-F5344CB8AC3E}">
        <p14:creationId xmlns:p14="http://schemas.microsoft.com/office/powerpoint/2010/main" val="152253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er med tekst HVI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/>
          <a:p>
            <a:fld id="{23F85974-5485-4220-B176-42FBEB95DA2D}" type="datetime1">
              <a:rPr lang="nb-NO" smtClean="0"/>
              <a:t>19.02.2021</a:t>
            </a:fld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>
          <a:xfrm>
            <a:off x="11556000" y="6318000"/>
            <a:ext cx="450000" cy="360000"/>
          </a:xfrm>
          <a:prstGeom prst="rect">
            <a:avLst/>
          </a:prstGeom>
        </p:spPr>
        <p:txBody>
          <a:bodyPr/>
          <a:lstStyle/>
          <a:p>
            <a:fld id="{CBF60C1B-21D4-425B-89C8-B0A7AB09A1E4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ittel 1"/>
          <p:cNvSpPr>
            <a:spLocks noGrp="1"/>
          </p:cNvSpPr>
          <p:nvPr>
            <p:ph type="title" hasCustomPrompt="1"/>
          </p:nvPr>
        </p:nvSpPr>
        <p:spPr>
          <a:xfrm>
            <a:off x="838800" y="363600"/>
            <a:ext cx="9000000" cy="1325563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9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479425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0" name="Plassholder for tekst 10"/>
          <p:cNvSpPr>
            <a:spLocks noGrp="1"/>
          </p:cNvSpPr>
          <p:nvPr>
            <p:ph type="body" sz="quarter" idx="13"/>
          </p:nvPr>
        </p:nvSpPr>
        <p:spPr>
          <a:xfrm>
            <a:off x="479425" y="4487608"/>
            <a:ext cx="3456000" cy="1505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4241865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2" name="Plassholder for tekst 10"/>
          <p:cNvSpPr>
            <a:spLocks noGrp="1"/>
          </p:cNvSpPr>
          <p:nvPr>
            <p:ph type="body" sz="quarter" idx="14"/>
          </p:nvPr>
        </p:nvSpPr>
        <p:spPr>
          <a:xfrm>
            <a:off x="4241865" y="4487608"/>
            <a:ext cx="3456000" cy="1505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tekst 4"/>
          <p:cNvSpPr>
            <a:spLocks noGrp="1"/>
          </p:cNvSpPr>
          <p:nvPr>
            <p:ph type="body" sz="quarter" idx="17" hasCustomPrompt="1"/>
          </p:nvPr>
        </p:nvSpPr>
        <p:spPr>
          <a:xfrm>
            <a:off x="8004306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4" name="Plassholder for tekst 10"/>
          <p:cNvSpPr>
            <a:spLocks noGrp="1"/>
          </p:cNvSpPr>
          <p:nvPr>
            <p:ph type="body" sz="quarter" idx="18"/>
          </p:nvPr>
        </p:nvSpPr>
        <p:spPr>
          <a:xfrm>
            <a:off x="8004306" y="4487608"/>
            <a:ext cx="3456000" cy="1505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6" name="Plassholder for bilde 15"/>
          <p:cNvSpPr>
            <a:spLocks noGrp="1" noChangeAspect="1"/>
          </p:cNvSpPr>
          <p:nvPr>
            <p:ph type="pic" sz="quarter" idx="20"/>
          </p:nvPr>
        </p:nvSpPr>
        <p:spPr>
          <a:xfrm>
            <a:off x="1055425" y="1631158"/>
            <a:ext cx="2304000" cy="2304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anchor="b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7" name="Plassholder for bilde 15"/>
          <p:cNvSpPr>
            <a:spLocks noGrp="1" noChangeAspect="1"/>
          </p:cNvSpPr>
          <p:nvPr>
            <p:ph type="pic" sz="quarter" idx="21"/>
          </p:nvPr>
        </p:nvSpPr>
        <p:spPr>
          <a:xfrm>
            <a:off x="4956803" y="1631158"/>
            <a:ext cx="2304000" cy="2304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anchor="b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8" name="Plassholder for bilde 15"/>
          <p:cNvSpPr>
            <a:spLocks noGrp="1" noChangeAspect="1"/>
          </p:cNvSpPr>
          <p:nvPr>
            <p:ph type="pic" sz="quarter" idx="22"/>
          </p:nvPr>
        </p:nvSpPr>
        <p:spPr>
          <a:xfrm>
            <a:off x="8580306" y="1631158"/>
            <a:ext cx="2304000" cy="2304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anchor="b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82308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 Sitat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/>
          <p:cNvSpPr>
            <a:spLocks noGrp="1"/>
          </p:cNvSpPr>
          <p:nvPr>
            <p:ph type="ftr" sz="quarter" idx="10"/>
          </p:nvPr>
        </p:nvSpPr>
        <p:spPr>
          <a:xfrm>
            <a:off x="2808000" y="6317146"/>
            <a:ext cx="7020000" cy="360000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EF9BEB8-B528-407F-A177-860158F4D65D}" type="datetime1">
              <a:rPr lang="nb-NO" smtClean="0"/>
              <a:t>19.02.2021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6" name="Tittel 1"/>
          <p:cNvSpPr>
            <a:spLocks noGrp="1"/>
          </p:cNvSpPr>
          <p:nvPr>
            <p:ph type="ctrTitle" hasCustomPrompt="1"/>
          </p:nvPr>
        </p:nvSpPr>
        <p:spPr>
          <a:xfrm>
            <a:off x="1841810" y="914400"/>
            <a:ext cx="8508380" cy="3801437"/>
          </a:xfrm>
        </p:spPr>
        <p:txBody>
          <a:bodyPr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b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5400" dirty="0"/>
              <a:t>«</a:t>
            </a:r>
            <a:r>
              <a:rPr lang="nb-NO" dirty="0"/>
              <a:t>Klikk for sette </a:t>
            </a:r>
            <a:br>
              <a:rPr lang="nb-NO" dirty="0"/>
            </a:br>
            <a:r>
              <a:rPr lang="nb-NO" dirty="0"/>
              <a:t>inn et sitat. Husk anførselstegn!</a:t>
            </a:r>
            <a:r>
              <a:rPr lang="nb-NO" sz="5400" dirty="0"/>
              <a:t>»</a:t>
            </a:r>
            <a:endParaRPr lang="nb-NO" dirty="0"/>
          </a:p>
        </p:txBody>
      </p:sp>
      <p:sp>
        <p:nvSpPr>
          <p:cNvPr id="7" name="Plassholder for tekst 7"/>
          <p:cNvSpPr>
            <a:spLocks noGrp="1"/>
          </p:cNvSpPr>
          <p:nvPr>
            <p:ph type="body" sz="quarter" idx="13" hasCustomPrompt="1"/>
          </p:nvPr>
        </p:nvSpPr>
        <p:spPr>
          <a:xfrm>
            <a:off x="1841810" y="4972442"/>
            <a:ext cx="8507412" cy="441325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99307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eltittel med fast bilde"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919"/>
          <a:stretch/>
        </p:blipFill>
        <p:spPr>
          <a:xfrm>
            <a:off x="5876922" y="0"/>
            <a:ext cx="6303356" cy="6858000"/>
          </a:xfrm>
          <a:prstGeom prst="rect">
            <a:avLst/>
          </a:prstGeom>
        </p:spPr>
      </p:pic>
      <p:sp>
        <p:nvSpPr>
          <p:cNvPr id="4" name="Plassholder for tekst 15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3429000"/>
            <a:ext cx="6120000" cy="1732839"/>
          </a:xfrm>
          <a:solidFill>
            <a:schemeClr val="tx1">
              <a:alpha val="80000"/>
            </a:schemeClr>
          </a:solidFill>
        </p:spPr>
        <p:txBody>
          <a:bodyPr lIns="792000" anchor="ctr">
            <a:normAutofit/>
          </a:bodyPr>
          <a:lstStyle>
            <a:lvl1pPr marL="0" indent="0" algn="l">
              <a:lnSpc>
                <a:spcPts val="4200"/>
              </a:lnSpc>
              <a:spcBef>
                <a:spcPts val="0"/>
              </a:spcBef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b-NO" dirty="0"/>
              <a:t>Skriv inn deltittel her</a:t>
            </a:r>
          </a:p>
        </p:txBody>
      </p:sp>
      <p:sp>
        <p:nvSpPr>
          <p:cNvPr id="6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360000" y="6282000"/>
            <a:ext cx="2257200" cy="432000"/>
          </a:xfr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34580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 Tom side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0"/>
          </p:nvPr>
        </p:nvSpPr>
        <p:spPr>
          <a:xfrm>
            <a:off x="2808000" y="6317146"/>
            <a:ext cx="7020000" cy="360000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85952561-1D89-4072-8173-3865E2C80A2F}" type="datetime1">
              <a:rPr lang="nb-NO" smtClean="0"/>
              <a:t>19.02.2021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304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vslutningsside HVIT 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607" y="3011400"/>
            <a:ext cx="4360025" cy="835200"/>
          </a:xfrm>
          <a:prstGeom prst="rect">
            <a:avLst/>
          </a:prstGeom>
          <a:blipFill>
            <a:blip r:embed="rId3">
              <a:alphaModFix amt="80000"/>
            </a:blip>
            <a:stretch>
              <a:fillRect/>
            </a:stretch>
          </a:blipFill>
        </p:spPr>
      </p:pic>
    </p:spTree>
    <p:extLst>
      <p:ext uri="{BB962C8B-B14F-4D97-AF65-F5344CB8AC3E}">
        <p14:creationId xmlns:p14="http://schemas.microsoft.com/office/powerpoint/2010/main" val="29456131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5000">
        <p:fade/>
      </p:transition>
    </mc:Choice>
    <mc:Fallback xmlns="">
      <p:transition spd="slow" advClick="0" advTm="500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side SORT 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4" title="Klikk ikonet for å legge til et bilde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211050" cy="6858000"/>
          </a:xfrm>
          <a:solidFill>
            <a:schemeClr val="tx1">
              <a:lumMod val="75000"/>
              <a:lumOff val="25000"/>
            </a:schemeClr>
          </a:solidFill>
        </p:spPr>
        <p:txBody>
          <a:bodyPr wrap="none" lIns="1800000" tIns="36000" anchor="ctr" anchorCtr="1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Sett inn bilde</a:t>
            </a:r>
          </a:p>
        </p:txBody>
      </p:sp>
      <p:sp>
        <p:nvSpPr>
          <p:cNvPr id="25" name="Plassholder for tekst 24"/>
          <p:cNvSpPr>
            <a:spLocks noGrp="1"/>
          </p:cNvSpPr>
          <p:nvPr>
            <p:ph type="body" sz="quarter" idx="24" hasCustomPrompt="1"/>
          </p:nvPr>
        </p:nvSpPr>
        <p:spPr>
          <a:xfrm>
            <a:off x="-19050" y="0"/>
            <a:ext cx="12211050" cy="850362"/>
          </a:xfrm>
          <a:blipFill dpi="0" rotWithShape="1">
            <a:blip r:embed="rId2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en-US" dirty="0"/>
              <a:t>?</a:t>
            </a:r>
            <a:endParaRPr lang="nb-NO" dirty="0"/>
          </a:p>
        </p:txBody>
      </p:sp>
      <p:sp>
        <p:nvSpPr>
          <p:cNvPr id="22" name="Plassholder for tekst 18"/>
          <p:cNvSpPr>
            <a:spLocks noGrp="1"/>
          </p:cNvSpPr>
          <p:nvPr>
            <p:ph type="body" sz="quarter" idx="23" hasCustomPrompt="1"/>
          </p:nvPr>
        </p:nvSpPr>
        <p:spPr>
          <a:xfrm>
            <a:off x="-19050" y="2032921"/>
            <a:ext cx="6121270" cy="2160000"/>
          </a:xfrm>
          <a:solidFill>
            <a:schemeClr val="tx1">
              <a:alpha val="80000"/>
            </a:schemeClr>
          </a:solidFill>
        </p:spPr>
        <p:txBody>
          <a:bodyPr lIns="792000" rIns="144000" anchor="ctr" anchorCtr="0">
            <a:noAutofit/>
          </a:bodyPr>
          <a:lstStyle>
            <a:lvl1pPr marL="0" indent="0"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Tittel</a:t>
            </a:r>
            <a:r>
              <a:rPr lang="en-US" dirty="0"/>
              <a:t> p</a:t>
            </a:r>
            <a:r>
              <a:rPr lang="nb-NO" dirty="0"/>
              <a:t>å maks tre linjer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-19050" y="4192921"/>
            <a:ext cx="6121270" cy="336798"/>
          </a:xfrm>
          <a:solidFill>
            <a:schemeClr val="tx1">
              <a:lumMod val="65000"/>
              <a:lumOff val="35000"/>
              <a:alpha val="77647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Navn</a:t>
            </a:r>
            <a:r>
              <a:rPr lang="en-US" dirty="0"/>
              <a:t> p</a:t>
            </a:r>
            <a:r>
              <a:rPr lang="nb-NO" dirty="0"/>
              <a:t>å foredragsholder</a:t>
            </a:r>
          </a:p>
        </p:txBody>
      </p:sp>
      <p:sp>
        <p:nvSpPr>
          <p:cNvPr id="10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-19050" y="4529719"/>
            <a:ext cx="6121270" cy="336798"/>
          </a:xfrm>
          <a:solidFill>
            <a:schemeClr val="tx1">
              <a:lumMod val="65000"/>
              <a:lumOff val="35000"/>
              <a:alpha val="78000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Sted og dato</a:t>
            </a:r>
          </a:p>
        </p:txBody>
      </p:sp>
      <p:sp>
        <p:nvSpPr>
          <p:cNvPr id="8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131359" y="6407992"/>
            <a:ext cx="4060641" cy="450008"/>
          </a:xfrm>
        </p:spPr>
        <p:txBody>
          <a:bodyPr rIns="180000"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</p:spTree>
    <p:extLst>
      <p:ext uri="{BB962C8B-B14F-4D97-AF65-F5344CB8AC3E}">
        <p14:creationId xmlns:p14="http://schemas.microsoft.com/office/powerpoint/2010/main" val="29119992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tel og innhold SORT  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 baseline="0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7E1EB3B-2AEC-4994-BBE7-7836D0B13CC1}" type="datetime1">
              <a:rPr lang="nb-NO" smtClean="0"/>
              <a:t>19.02.2021</a:t>
            </a:fld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1556000" y="6318000"/>
            <a:ext cx="450000" cy="36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BF60C1B-21D4-425B-89C8-B0A7AB09A1E4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98" y="6285716"/>
            <a:ext cx="2255194" cy="431767"/>
          </a:xfrm>
          <a:prstGeom prst="rect">
            <a:avLst/>
          </a:prstGeom>
          <a:noFill/>
        </p:spPr>
      </p:pic>
      <p:sp>
        <p:nvSpPr>
          <p:cNvPr id="9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9855235" y="5698836"/>
            <a:ext cx="2150771" cy="478127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</p:spTree>
    <p:extLst>
      <p:ext uri="{BB962C8B-B14F-4D97-AF65-F5344CB8AC3E}">
        <p14:creationId xmlns:p14="http://schemas.microsoft.com/office/powerpoint/2010/main" val="32251390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 To innholdsdeler SOR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106732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106732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B2477A5-5B9F-4F61-9BDE-323837191970}" type="datetime1">
              <a:rPr lang="nb-NO" smtClean="0"/>
              <a:t>19.02.2021</a:t>
            </a:fld>
            <a:endParaRPr lang="nb-NO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11556000" y="6318000"/>
            <a:ext cx="450000" cy="36000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BF60C1B-21D4-425B-89C8-B0A7AB09A1E4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8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5932357"/>
            <a:ext cx="51816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6172200" y="5932357"/>
            <a:ext cx="51816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  <p:pic>
        <p:nvPicPr>
          <p:cNvPr id="12" name="Bild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98" y="6285716"/>
            <a:ext cx="2255194" cy="43176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645816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e innholdsdeler SORT 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dirty="0"/>
              <a:t>Klikk for legge inn tittel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80B8BB5D-FE2F-4E12-BBDD-D6B994F525B3}" type="datetime1">
              <a:rPr lang="nb-NO" smtClean="0"/>
              <a:t>19.02.2021</a:t>
            </a:fld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>
          <a:xfrm>
            <a:off x="11556000" y="6318000"/>
            <a:ext cx="45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CBF60C1B-21D4-425B-89C8-B0A7AB09A1E4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6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838200" y="1821516"/>
            <a:ext cx="3456000" cy="396861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7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4405324" y="1821516"/>
            <a:ext cx="3456000" cy="3968619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 hasCustomPrompt="1"/>
          </p:nvPr>
        </p:nvSpPr>
        <p:spPr>
          <a:xfrm>
            <a:off x="7985256" y="1821516"/>
            <a:ext cx="3456000" cy="3968619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7985256" y="5790135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11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4405324" y="5790135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12" name="Plassholder for tekst 3"/>
          <p:cNvSpPr>
            <a:spLocks noGrp="1"/>
          </p:cNvSpPr>
          <p:nvPr>
            <p:ph type="body" sz="quarter" idx="17" hasCustomPrompt="1"/>
          </p:nvPr>
        </p:nvSpPr>
        <p:spPr>
          <a:xfrm>
            <a:off x="831796" y="5790135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pic>
        <p:nvPicPr>
          <p:cNvPr id="14" name="Bild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98" y="6285716"/>
            <a:ext cx="2255194" cy="43176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192353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lde - heldekkende SOR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2192000" cy="6858000"/>
          </a:xfrm>
          <a:solidFill>
            <a:schemeClr val="tx1">
              <a:lumMod val="75000"/>
              <a:lumOff val="25000"/>
            </a:schemeClr>
          </a:solidFill>
        </p:spPr>
        <p:txBody>
          <a:bodyPr lIns="1836000"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131359" y="6407992"/>
            <a:ext cx="4060641" cy="450008"/>
          </a:xfrm>
        </p:spPr>
        <p:txBody>
          <a:bodyPr rIns="180000"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7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360000" y="6282000"/>
            <a:ext cx="2257200" cy="432000"/>
          </a:xfr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0496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nhold og bilde SORT 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9F0472-E52D-4354-BD2D-92C02F6DFC72}" type="datetime1">
              <a:rPr kumimoji="0" lang="nb-NO" sz="800" b="0" i="0" u="none" strike="noStrike" kern="1200" cap="none" spc="0" normalizeH="0" baseline="0" noProof="0" smtClean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19.02.2021</a:t>
            </a:fld>
            <a:endParaRPr kumimoji="0" lang="nb-NO" sz="800" b="0" i="0" u="none" strike="noStrike" kern="1200" cap="none" spc="0" normalizeH="0" baseline="0" noProof="0" dirty="0">
              <a:ln>
                <a:noFill/>
              </a:ln>
              <a:solidFill>
                <a:srgbClr val="A5A5A5">
                  <a:lumMod val="75000"/>
                </a:srgbClr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E3B291-050D-4A82-B0A1-DB349FC61753}" type="slidenum">
              <a:rPr kumimoji="0" lang="nb-NO" sz="800" b="0" i="0" u="none" strike="noStrike" kern="1200" cap="none" spc="0" normalizeH="0" baseline="0" noProof="0" smtClean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nb-NO" sz="800" b="0" i="0" u="none" strike="noStrike" kern="1200" cap="none" spc="0" normalizeH="0" baseline="0" noProof="0" dirty="0">
              <a:ln>
                <a:noFill/>
              </a:ln>
              <a:solidFill>
                <a:srgbClr val="A5A5A5">
                  <a:lumMod val="75000"/>
                </a:srgbClr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Plassholder for bilde 9"/>
          <p:cNvSpPr>
            <a:spLocks noGrp="1"/>
          </p:cNvSpPr>
          <p:nvPr>
            <p:ph type="pic" sz="quarter" idx="13" hasCustomPrompt="1"/>
          </p:nvPr>
        </p:nvSpPr>
        <p:spPr>
          <a:xfrm>
            <a:off x="7051200" y="0"/>
            <a:ext cx="5140800" cy="6858000"/>
          </a:xfrm>
          <a:prstGeom prst="rect">
            <a:avLst/>
          </a:prstGeom>
          <a:solidFill>
            <a:schemeClr val="tx2">
              <a:lumMod val="85000"/>
            </a:schemeClr>
          </a:solidFill>
        </p:spPr>
        <p:txBody>
          <a:bodyPr tIns="3708000" anchor="t" anchorCtr="1">
            <a:normAutofit/>
          </a:bodyPr>
          <a:lstStyle>
            <a:lvl1pPr marL="0" indent="0" algn="ctr">
              <a:buNone/>
              <a:defRPr sz="1400" baseline="0">
                <a:solidFill>
                  <a:schemeClr val="bg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14" name="Tittel 1"/>
          <p:cNvSpPr>
            <a:spLocks noGrp="1"/>
          </p:cNvSpPr>
          <p:nvPr>
            <p:ph type="title" hasCustomPrompt="1"/>
          </p:nvPr>
        </p:nvSpPr>
        <p:spPr>
          <a:xfrm>
            <a:off x="479427" y="227477"/>
            <a:ext cx="6128107" cy="1325563"/>
          </a:xfrm>
          <a:prstGeom prst="rect">
            <a:avLst/>
          </a:prstGeom>
        </p:spPr>
        <p:txBody>
          <a:bodyPr/>
          <a:lstStyle>
            <a:lvl1pPr algn="l">
              <a:defRPr baseline="0"/>
            </a:lvl1pPr>
          </a:lstStyle>
          <a:p>
            <a:r>
              <a:rPr lang="nb-NO" dirty="0"/>
              <a:t>Klikk for skrive tittel</a:t>
            </a:r>
          </a:p>
        </p:txBody>
      </p:sp>
      <p:sp>
        <p:nvSpPr>
          <p:cNvPr id="15" name="Plassholder for innhold 2"/>
          <p:cNvSpPr>
            <a:spLocks noGrp="1"/>
          </p:cNvSpPr>
          <p:nvPr>
            <p:ph idx="1"/>
          </p:nvPr>
        </p:nvSpPr>
        <p:spPr>
          <a:xfrm>
            <a:off x="479427" y="1700213"/>
            <a:ext cx="6128107" cy="420063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8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9936676" y="4140000"/>
            <a:ext cx="4060641" cy="450008"/>
          </a:xfrm>
        </p:spPr>
        <p:txBody>
          <a:bodyPr rIns="180000" anchor="ctr" anchorCtr="0">
            <a:normAutofit/>
          </a:bodyPr>
          <a:lstStyle>
            <a:lvl1pPr marL="0" indent="0" algn="l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3151534" y="5925713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  <p:pic>
        <p:nvPicPr>
          <p:cNvPr id="12" name="Bild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98" y="6285716"/>
            <a:ext cx="2255194" cy="43176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091976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 bilder med tekst SORT 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tel 1"/>
          <p:cNvSpPr>
            <a:spLocks noGrp="1"/>
          </p:cNvSpPr>
          <p:nvPr>
            <p:ph type="title" hasCustomPrompt="1"/>
          </p:nvPr>
        </p:nvSpPr>
        <p:spPr>
          <a:xfrm>
            <a:off x="838800" y="363600"/>
            <a:ext cx="90000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27" name="Plassholder for bunntekst 2"/>
          <p:cNvSpPr>
            <a:spLocks noGrp="1"/>
          </p:cNvSpPr>
          <p:nvPr>
            <p:ph type="ftr" sz="quarter" idx="18"/>
          </p:nvPr>
        </p:nvSpPr>
        <p:spPr>
          <a:xfrm>
            <a:off x="2808000" y="6318000"/>
            <a:ext cx="7020000" cy="360000"/>
          </a:xfr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28" name="Plassholder for dato 1"/>
          <p:cNvSpPr>
            <a:spLocks noGrp="1"/>
          </p:cNvSpPr>
          <p:nvPr>
            <p:ph type="dt" sz="half" idx="17"/>
          </p:nvPr>
        </p:nvSpPr>
        <p:spPr>
          <a:xfrm>
            <a:off x="9846342" y="6318000"/>
            <a:ext cx="1620000" cy="360000"/>
          </a:xfr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E04118D-8C5F-45BA-BF28-BA9801870932}" type="datetime1">
              <a:rPr lang="nb-NO" smtClean="0"/>
              <a:t>19.02.2021</a:t>
            </a:fld>
            <a:endParaRPr lang="nb-NO" dirty="0"/>
          </a:p>
        </p:txBody>
      </p:sp>
      <p:sp>
        <p:nvSpPr>
          <p:cNvPr id="29" name="Plassholder for lysbildenummer 3"/>
          <p:cNvSpPr>
            <a:spLocks noGrp="1"/>
          </p:cNvSpPr>
          <p:nvPr>
            <p:ph type="sldNum" sz="quarter" idx="19"/>
          </p:nvPr>
        </p:nvSpPr>
        <p:spPr>
          <a:xfrm>
            <a:off x="11555518" y="6318000"/>
            <a:ext cx="450010" cy="360000"/>
          </a:xfr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9E3B291-050D-4A82-B0A1-DB349FC61753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14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839969" y="3976254"/>
            <a:ext cx="5400000" cy="546879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7" name="Plassholder for tekst 10"/>
          <p:cNvSpPr>
            <a:spLocks noGrp="1"/>
          </p:cNvSpPr>
          <p:nvPr>
            <p:ph type="body" sz="quarter" idx="13"/>
          </p:nvPr>
        </p:nvSpPr>
        <p:spPr>
          <a:xfrm>
            <a:off x="839970" y="4528704"/>
            <a:ext cx="5399999" cy="1505340"/>
          </a:xfrm>
          <a:noFill/>
          <a:ln>
            <a:noFill/>
          </a:ln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8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410472" y="3976254"/>
            <a:ext cx="5400000" cy="546879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20" name="Plassholder for tekst 10"/>
          <p:cNvSpPr>
            <a:spLocks noGrp="1"/>
          </p:cNvSpPr>
          <p:nvPr>
            <p:ph type="body" sz="quarter" idx="14"/>
          </p:nvPr>
        </p:nvSpPr>
        <p:spPr>
          <a:xfrm>
            <a:off x="6410472" y="4528704"/>
            <a:ext cx="5400000" cy="1505340"/>
          </a:xfrm>
          <a:noFill/>
          <a:ln>
            <a:noFill/>
          </a:ln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1" name="Plassholder for bilde 2"/>
          <p:cNvSpPr>
            <a:spLocks noGrp="1"/>
          </p:cNvSpPr>
          <p:nvPr>
            <p:ph type="pic" sz="quarter" idx="20" hasCustomPrompt="1"/>
          </p:nvPr>
        </p:nvSpPr>
        <p:spPr>
          <a:xfrm>
            <a:off x="839969" y="1688655"/>
            <a:ext cx="5400000" cy="2284814"/>
          </a:xfrm>
          <a:ln>
            <a:noFill/>
          </a:ln>
        </p:spPr>
        <p:txBody>
          <a:bodyPr tIns="1368000">
            <a:normAutofit/>
          </a:bodyPr>
          <a:lstStyle>
            <a:lvl1pPr marL="0" indent="0" algn="ctr">
              <a:buNone/>
              <a:defRPr sz="2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22" name="Plassholder for bilde 2"/>
          <p:cNvSpPr>
            <a:spLocks noGrp="1"/>
          </p:cNvSpPr>
          <p:nvPr>
            <p:ph type="pic" sz="quarter" idx="21" hasCustomPrompt="1"/>
          </p:nvPr>
        </p:nvSpPr>
        <p:spPr>
          <a:xfrm>
            <a:off x="6410472" y="1688655"/>
            <a:ext cx="5400000" cy="2284814"/>
          </a:xfrm>
          <a:ln>
            <a:noFill/>
          </a:ln>
        </p:spPr>
        <p:txBody>
          <a:bodyPr tIns="1368000">
            <a:normAutofit/>
          </a:bodyPr>
          <a:lstStyle>
            <a:lvl1pPr marL="0" indent="0" algn="ctr">
              <a:buNone/>
              <a:defRPr sz="2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23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2244971" y="3706428"/>
            <a:ext cx="39960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30" name="Plassholder for tekst 3"/>
          <p:cNvSpPr>
            <a:spLocks noGrp="1"/>
          </p:cNvSpPr>
          <p:nvPr>
            <p:ph type="body" sz="quarter" idx="22" hasCustomPrompt="1"/>
          </p:nvPr>
        </p:nvSpPr>
        <p:spPr>
          <a:xfrm>
            <a:off x="7814832" y="3706428"/>
            <a:ext cx="39960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pic>
        <p:nvPicPr>
          <p:cNvPr id="24" name="Bilde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98" y="6285716"/>
            <a:ext cx="2255194" cy="43176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864776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bilder med tekst SORT 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63143D95-B112-4BCE-955C-FDE82495A705}" type="datetime1">
              <a:rPr lang="nb-NO" smtClean="0"/>
              <a:t>19.02.2021</a:t>
            </a:fld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>
          <a:xfrm>
            <a:off x="11556000" y="6318000"/>
            <a:ext cx="45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CBF60C1B-21D4-425B-89C8-B0A7AB09A1E4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8" name="Tittel 1"/>
          <p:cNvSpPr>
            <a:spLocks noGrp="1"/>
          </p:cNvSpPr>
          <p:nvPr>
            <p:ph type="title" hasCustomPrompt="1"/>
          </p:nvPr>
        </p:nvSpPr>
        <p:spPr>
          <a:xfrm>
            <a:off x="838800" y="363600"/>
            <a:ext cx="9000000" cy="1325563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9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479425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0" name="Plassholder for tekst 10"/>
          <p:cNvSpPr>
            <a:spLocks noGrp="1"/>
          </p:cNvSpPr>
          <p:nvPr>
            <p:ph type="body" sz="quarter" idx="13"/>
          </p:nvPr>
        </p:nvSpPr>
        <p:spPr>
          <a:xfrm>
            <a:off x="479425" y="4487608"/>
            <a:ext cx="3456000" cy="1505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4241865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2" name="Plassholder for tekst 10"/>
          <p:cNvSpPr>
            <a:spLocks noGrp="1"/>
          </p:cNvSpPr>
          <p:nvPr>
            <p:ph type="body" sz="quarter" idx="14"/>
          </p:nvPr>
        </p:nvSpPr>
        <p:spPr>
          <a:xfrm>
            <a:off x="4241865" y="4487608"/>
            <a:ext cx="3456000" cy="1505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tekst 4"/>
          <p:cNvSpPr>
            <a:spLocks noGrp="1"/>
          </p:cNvSpPr>
          <p:nvPr>
            <p:ph type="body" sz="quarter" idx="17" hasCustomPrompt="1"/>
          </p:nvPr>
        </p:nvSpPr>
        <p:spPr>
          <a:xfrm>
            <a:off x="8004306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4" name="Plassholder for tekst 10"/>
          <p:cNvSpPr>
            <a:spLocks noGrp="1"/>
          </p:cNvSpPr>
          <p:nvPr>
            <p:ph type="body" sz="quarter" idx="18"/>
          </p:nvPr>
        </p:nvSpPr>
        <p:spPr>
          <a:xfrm>
            <a:off x="8004306" y="4487608"/>
            <a:ext cx="3456000" cy="1505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6" name="Plassholder for bilde 15"/>
          <p:cNvSpPr>
            <a:spLocks noGrp="1" noChangeAspect="1"/>
          </p:cNvSpPr>
          <p:nvPr>
            <p:ph type="pic" sz="quarter" idx="20"/>
          </p:nvPr>
        </p:nvSpPr>
        <p:spPr>
          <a:xfrm>
            <a:off x="1055425" y="1625587"/>
            <a:ext cx="2304000" cy="2304000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txBody>
          <a:bodyPr anchor="b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7" name="Plassholder for bilde 15"/>
          <p:cNvSpPr>
            <a:spLocks noGrp="1" noChangeAspect="1"/>
          </p:cNvSpPr>
          <p:nvPr>
            <p:ph type="pic" sz="quarter" idx="21"/>
          </p:nvPr>
        </p:nvSpPr>
        <p:spPr>
          <a:xfrm>
            <a:off x="4956803" y="1625587"/>
            <a:ext cx="2304000" cy="2304000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txBody>
          <a:bodyPr anchor="b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8" name="Plassholder for bilde 15"/>
          <p:cNvSpPr>
            <a:spLocks noGrp="1" noChangeAspect="1"/>
          </p:cNvSpPr>
          <p:nvPr>
            <p:ph type="pic" sz="quarter" idx="22"/>
          </p:nvPr>
        </p:nvSpPr>
        <p:spPr>
          <a:xfrm>
            <a:off x="8580306" y="1625587"/>
            <a:ext cx="2304000" cy="2304000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txBody>
          <a:bodyPr anchor="b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pic>
        <p:nvPicPr>
          <p:cNvPr id="20" name="Bild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98" y="6285716"/>
            <a:ext cx="2255194" cy="43176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932117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eltittel med bilde SOR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2192000" cy="6858000"/>
          </a:xfrm>
          <a:solidFill>
            <a:schemeClr val="tx1">
              <a:lumMod val="75000"/>
              <a:lumOff val="25000"/>
            </a:schemeClr>
          </a:solidFill>
        </p:spPr>
        <p:txBody>
          <a:bodyPr lIns="1836000"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4" name="Plassholder for tekst 15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3429000"/>
            <a:ext cx="6120000" cy="1732839"/>
          </a:xfrm>
          <a:solidFill>
            <a:schemeClr val="tx1">
              <a:alpha val="80000"/>
            </a:schemeClr>
          </a:solidFill>
        </p:spPr>
        <p:txBody>
          <a:bodyPr lIns="792000" anchor="ctr">
            <a:normAutofit/>
          </a:bodyPr>
          <a:lstStyle>
            <a:lvl1pPr marL="432000" indent="0">
              <a:lnSpc>
                <a:spcPts val="4200"/>
              </a:lnSpc>
              <a:spcBef>
                <a:spcPts val="0"/>
              </a:spcBef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b-NO" dirty="0"/>
              <a:t>Skriv inn deltittel her</a:t>
            </a:r>
          </a:p>
        </p:txBody>
      </p:sp>
      <p:sp>
        <p:nvSpPr>
          <p:cNvPr id="7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131359" y="6407992"/>
            <a:ext cx="4060641" cy="450008"/>
          </a:xfrm>
        </p:spPr>
        <p:txBody>
          <a:bodyPr rIns="180000"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9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360000" y="6282000"/>
            <a:ext cx="2257200" cy="432000"/>
          </a:xfr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3679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vslutningsside SORT ">
    <p:bg>
      <p:bgPr>
        <a:solidFill>
          <a:srgbClr val="3E3E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2426" y="3011400"/>
            <a:ext cx="4362387" cy="83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0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5000">
        <p:fade/>
      </p:transition>
    </mc:Choice>
    <mc:Fallback xmlns="">
      <p:transition spd="slow" advClick="0" advTm="500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okmål Startside Alt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" r="25265"/>
          <a:stretch/>
        </p:blipFill>
        <p:spPr>
          <a:xfrm>
            <a:off x="5375920" y="1347857"/>
            <a:ext cx="6816080" cy="5498652"/>
          </a:xfrm>
          <a:prstGeom prst="rect">
            <a:avLst/>
          </a:prstGeom>
        </p:spPr>
      </p:pic>
      <p:sp>
        <p:nvSpPr>
          <p:cNvPr id="8" name="TekstSylinder 7"/>
          <p:cNvSpPr txBox="1"/>
          <p:nvPr userDrawn="1"/>
        </p:nvSpPr>
        <p:spPr>
          <a:xfrm>
            <a:off x="1" y="-268288"/>
            <a:ext cx="3983567" cy="2762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Bokmål mal: Startside Alternativ 1</a:t>
            </a:r>
          </a:p>
        </p:txBody>
      </p:sp>
      <p:cxnSp>
        <p:nvCxnSpPr>
          <p:cNvPr id="19" name="Rett linje 18"/>
          <p:cNvCxnSpPr/>
          <p:nvPr userDrawn="1"/>
        </p:nvCxnSpPr>
        <p:spPr>
          <a:xfrm>
            <a:off x="1062506" y="368660"/>
            <a:ext cx="0" cy="3262455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Plassholder for tekst 34"/>
          <p:cNvSpPr>
            <a:spLocks noGrp="1"/>
          </p:cNvSpPr>
          <p:nvPr>
            <p:ph type="body" sz="quarter" idx="17" hasCustomPrompt="1"/>
          </p:nvPr>
        </p:nvSpPr>
        <p:spPr>
          <a:xfrm>
            <a:off x="1199456" y="2384593"/>
            <a:ext cx="9792000" cy="288000"/>
          </a:xfrm>
        </p:spPr>
        <p:txBody>
          <a:bodyPr lIns="0" anchor="ctr" anchorCtr="0"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b-NO" dirty="0"/>
              <a:t>Navn Foredragsholder</a:t>
            </a:r>
          </a:p>
        </p:txBody>
      </p:sp>
      <p:sp>
        <p:nvSpPr>
          <p:cNvPr id="39" name="Plassholder for tekst 38"/>
          <p:cNvSpPr>
            <a:spLocks noGrp="1"/>
          </p:cNvSpPr>
          <p:nvPr>
            <p:ph type="body" sz="quarter" idx="18" hasCustomPrompt="1"/>
          </p:nvPr>
        </p:nvSpPr>
        <p:spPr>
          <a:xfrm>
            <a:off x="1199456" y="2744924"/>
            <a:ext cx="9792000" cy="288000"/>
          </a:xfrm>
        </p:spPr>
        <p:txBody>
          <a:bodyPr lIns="0" anchor="ctr" anchorCtr="0"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b-NO" dirty="0"/>
              <a:t>Sted, dato</a:t>
            </a:r>
          </a:p>
        </p:txBody>
      </p:sp>
      <p:sp>
        <p:nvSpPr>
          <p:cNvPr id="11" name="Plassholder for tekst 4"/>
          <p:cNvSpPr>
            <a:spLocks noGrp="1"/>
          </p:cNvSpPr>
          <p:nvPr>
            <p:ph type="body" sz="quarter" idx="20" hasCustomPrompt="1"/>
          </p:nvPr>
        </p:nvSpPr>
        <p:spPr>
          <a:xfrm>
            <a:off x="1198800" y="1124744"/>
            <a:ext cx="9792000" cy="1144800"/>
          </a:xfrm>
        </p:spPr>
        <p:txBody>
          <a:bodyPr lIns="0" anchor="b" anchorCtr="0"/>
          <a:lstStyle>
            <a:lvl1pPr marL="0" indent="0">
              <a:buNone/>
              <a:defRPr sz="3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Presentasjonstittel</a:t>
            </a:r>
          </a:p>
        </p:txBody>
      </p:sp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392" y="527251"/>
            <a:ext cx="298705" cy="362713"/>
          </a:xfrm>
          <a:prstGeom prst="rect">
            <a:avLst/>
          </a:prstGeom>
        </p:spPr>
      </p:pic>
      <p:sp>
        <p:nvSpPr>
          <p:cNvPr id="12" name="TekstSylinder 11"/>
          <p:cNvSpPr txBox="1"/>
          <p:nvPr userDrawn="1"/>
        </p:nvSpPr>
        <p:spPr>
          <a:xfrm>
            <a:off x="1111500" y="467147"/>
            <a:ext cx="4660464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nb-NO" sz="1300" noProof="0" dirty="0"/>
              <a:t>Kommunal- og</a:t>
            </a:r>
            <a:br>
              <a:rPr lang="nb-NO" sz="1300" noProof="0" dirty="0"/>
            </a:br>
            <a:r>
              <a:rPr lang="nb-NO" sz="1300" noProof="0" dirty="0"/>
              <a:t>moderniseringsdepartementet</a:t>
            </a:r>
          </a:p>
        </p:txBody>
      </p:sp>
    </p:spTree>
    <p:extLst>
      <p:ext uri="{BB962C8B-B14F-4D97-AF65-F5344CB8AC3E}">
        <p14:creationId xmlns:p14="http://schemas.microsoft.com/office/powerpoint/2010/main" val="632095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okmål Startside Alt 2">
    <p:bg>
      <p:bgPr>
        <a:gradFill>
          <a:gsLst>
            <a:gs pos="20000">
              <a:schemeClr val="bg2"/>
            </a:gs>
            <a:gs pos="83000">
              <a:schemeClr val="tx2"/>
            </a:gs>
          </a:gsLst>
          <a:lin ang="3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4867"/>
          <a:stretch/>
        </p:blipFill>
        <p:spPr>
          <a:xfrm>
            <a:off x="5375920" y="1369497"/>
            <a:ext cx="6816080" cy="5469514"/>
          </a:xfrm>
          <a:prstGeom prst="rect">
            <a:avLst/>
          </a:prstGeom>
        </p:spPr>
      </p:pic>
      <p:sp>
        <p:nvSpPr>
          <p:cNvPr id="8" name="TekstSylinder 7"/>
          <p:cNvSpPr txBox="1"/>
          <p:nvPr userDrawn="1"/>
        </p:nvSpPr>
        <p:spPr>
          <a:xfrm>
            <a:off x="1" y="-268288"/>
            <a:ext cx="3983567" cy="2762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Bokmål mal: Startside Alternativ 2</a:t>
            </a:r>
          </a:p>
        </p:txBody>
      </p:sp>
      <p:cxnSp>
        <p:nvCxnSpPr>
          <p:cNvPr id="19" name="Rett linje 18"/>
          <p:cNvCxnSpPr/>
          <p:nvPr userDrawn="1"/>
        </p:nvCxnSpPr>
        <p:spPr>
          <a:xfrm>
            <a:off x="1062506" y="368660"/>
            <a:ext cx="0" cy="3262455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Plassholder for tekst 34"/>
          <p:cNvSpPr>
            <a:spLocks noGrp="1"/>
          </p:cNvSpPr>
          <p:nvPr>
            <p:ph type="body" sz="quarter" idx="17" hasCustomPrompt="1"/>
          </p:nvPr>
        </p:nvSpPr>
        <p:spPr>
          <a:xfrm>
            <a:off x="1199456" y="2384593"/>
            <a:ext cx="9792000" cy="288000"/>
          </a:xfrm>
        </p:spPr>
        <p:txBody>
          <a:bodyPr lIns="0" anchor="ctr" anchorCtr="0"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b-NO" dirty="0"/>
              <a:t>Navn Foredragsholder</a:t>
            </a:r>
          </a:p>
        </p:txBody>
      </p:sp>
      <p:sp>
        <p:nvSpPr>
          <p:cNvPr id="39" name="Plassholder for tekst 38"/>
          <p:cNvSpPr>
            <a:spLocks noGrp="1"/>
          </p:cNvSpPr>
          <p:nvPr>
            <p:ph type="body" sz="quarter" idx="18" hasCustomPrompt="1"/>
          </p:nvPr>
        </p:nvSpPr>
        <p:spPr>
          <a:xfrm>
            <a:off x="1199456" y="2744924"/>
            <a:ext cx="9792000" cy="288000"/>
          </a:xfrm>
        </p:spPr>
        <p:txBody>
          <a:bodyPr lIns="0" anchor="ctr" anchorCtr="0"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b-NO" dirty="0"/>
              <a:t>Sted, dato</a:t>
            </a:r>
          </a:p>
        </p:txBody>
      </p:sp>
      <p:sp>
        <p:nvSpPr>
          <p:cNvPr id="11" name="Plassholder for tekst 4"/>
          <p:cNvSpPr>
            <a:spLocks noGrp="1"/>
          </p:cNvSpPr>
          <p:nvPr>
            <p:ph type="body" sz="quarter" idx="20" hasCustomPrompt="1"/>
          </p:nvPr>
        </p:nvSpPr>
        <p:spPr>
          <a:xfrm>
            <a:off x="1198800" y="1124744"/>
            <a:ext cx="9792000" cy="1144800"/>
          </a:xfrm>
        </p:spPr>
        <p:txBody>
          <a:bodyPr lIns="0" anchor="b" anchorCtr="0"/>
          <a:lstStyle>
            <a:lvl1pPr marL="0" indent="0">
              <a:buNone/>
              <a:defRPr sz="3200" b="1">
                <a:solidFill>
                  <a:srgbClr val="000000"/>
                </a:solidFill>
              </a:defRPr>
            </a:lvl1pPr>
          </a:lstStyle>
          <a:p>
            <a:pPr lvl="0"/>
            <a:r>
              <a:rPr lang="nb-NO" dirty="0"/>
              <a:t>Presentasjonstittel</a:t>
            </a:r>
          </a:p>
        </p:txBody>
      </p:sp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392" y="527251"/>
            <a:ext cx="298705" cy="362713"/>
          </a:xfrm>
          <a:prstGeom prst="rect">
            <a:avLst/>
          </a:prstGeom>
        </p:spPr>
      </p:pic>
      <p:sp>
        <p:nvSpPr>
          <p:cNvPr id="12" name="TekstSylinder 11"/>
          <p:cNvSpPr txBox="1"/>
          <p:nvPr userDrawn="1"/>
        </p:nvSpPr>
        <p:spPr>
          <a:xfrm>
            <a:off x="1111500" y="467147"/>
            <a:ext cx="4660464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nb-NO" sz="1300" noProof="0" dirty="0"/>
              <a:t>Kommunal- og</a:t>
            </a:r>
            <a:br>
              <a:rPr lang="nb-NO" sz="1300" noProof="0" dirty="0"/>
            </a:br>
            <a:r>
              <a:rPr lang="nb-NO" sz="1300" noProof="0" dirty="0"/>
              <a:t>moderniseringsdepartementet</a:t>
            </a:r>
          </a:p>
        </p:txBody>
      </p:sp>
    </p:spTree>
    <p:extLst>
      <p:ext uri="{BB962C8B-B14F-4D97-AF65-F5344CB8AC3E}">
        <p14:creationId xmlns:p14="http://schemas.microsoft.com/office/powerpoint/2010/main" val="254708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okmål Startside m eget 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bilde 3"/>
          <p:cNvSpPr>
            <a:spLocks noGrp="1"/>
          </p:cNvSpPr>
          <p:nvPr>
            <p:ph type="pic" sz="quarter" idx="21" hasCustomPrompt="1"/>
          </p:nvPr>
        </p:nvSpPr>
        <p:spPr>
          <a:xfrm>
            <a:off x="0" y="3271952"/>
            <a:ext cx="12192000" cy="3586048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 sz="12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b-NO" dirty="0"/>
              <a:t>Klikk ikonet for å legge til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20" hasCustomPrompt="1"/>
          </p:nvPr>
        </p:nvSpPr>
        <p:spPr>
          <a:xfrm>
            <a:off x="1198800" y="1124744"/>
            <a:ext cx="9792000" cy="1144800"/>
          </a:xfrm>
        </p:spPr>
        <p:txBody>
          <a:bodyPr lIns="0" anchor="b" anchorCtr="0"/>
          <a:lstStyle>
            <a:lvl1pPr marL="0" indent="0">
              <a:buNone/>
              <a:defRPr sz="3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Presentasjonstittel</a:t>
            </a:r>
          </a:p>
        </p:txBody>
      </p:sp>
      <p:sp>
        <p:nvSpPr>
          <p:cNvPr id="8" name="TekstSylinder 7"/>
          <p:cNvSpPr txBox="1"/>
          <p:nvPr userDrawn="1"/>
        </p:nvSpPr>
        <p:spPr>
          <a:xfrm>
            <a:off x="1" y="-268288"/>
            <a:ext cx="3983567" cy="2762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Bokmål mal: Startside</a:t>
            </a:r>
            <a:r>
              <a:rPr lang="nb-NO" sz="1200" baseline="0" dirty="0"/>
              <a:t> – sett inn eget bilde</a:t>
            </a:r>
            <a:endParaRPr lang="nb-NO" sz="1200" dirty="0"/>
          </a:p>
        </p:txBody>
      </p:sp>
      <p:sp>
        <p:nvSpPr>
          <p:cNvPr id="35" name="Plassholder for tekst 34"/>
          <p:cNvSpPr>
            <a:spLocks noGrp="1"/>
          </p:cNvSpPr>
          <p:nvPr>
            <p:ph type="body" sz="quarter" idx="17" hasCustomPrompt="1"/>
          </p:nvPr>
        </p:nvSpPr>
        <p:spPr>
          <a:xfrm>
            <a:off x="1199456" y="2384593"/>
            <a:ext cx="9792000" cy="288000"/>
          </a:xfrm>
        </p:spPr>
        <p:txBody>
          <a:bodyPr lIns="0" anchor="ctr" anchorCtr="0"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b-NO" dirty="0"/>
              <a:t>Navn Foredragsholder</a:t>
            </a:r>
          </a:p>
        </p:txBody>
      </p:sp>
      <p:sp>
        <p:nvSpPr>
          <p:cNvPr id="39" name="Plassholder for tekst 38"/>
          <p:cNvSpPr>
            <a:spLocks noGrp="1"/>
          </p:cNvSpPr>
          <p:nvPr>
            <p:ph type="body" sz="quarter" idx="18" hasCustomPrompt="1"/>
          </p:nvPr>
        </p:nvSpPr>
        <p:spPr>
          <a:xfrm>
            <a:off x="1199456" y="2744924"/>
            <a:ext cx="9792000" cy="288000"/>
          </a:xfrm>
        </p:spPr>
        <p:txBody>
          <a:bodyPr lIns="0" anchor="ctr" anchorCtr="0"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b-NO" dirty="0"/>
              <a:t>Sted, dato</a:t>
            </a:r>
          </a:p>
        </p:txBody>
      </p:sp>
      <p:sp>
        <p:nvSpPr>
          <p:cNvPr id="11" name="Plassholder for tekst 4"/>
          <p:cNvSpPr>
            <a:spLocks noGrp="1"/>
          </p:cNvSpPr>
          <p:nvPr>
            <p:ph type="body" sz="quarter" idx="22" hasCustomPrompt="1"/>
          </p:nvPr>
        </p:nvSpPr>
        <p:spPr>
          <a:xfrm>
            <a:off x="1054800" y="368660"/>
            <a:ext cx="18000" cy="3261600"/>
          </a:xfrm>
          <a:solidFill>
            <a:schemeClr val="tx1"/>
          </a:solidFill>
        </p:spPr>
        <p:txBody>
          <a:bodyPr/>
          <a:lstStyle>
            <a:lvl1pPr marL="0" indent="0">
              <a:buNone/>
              <a:defRPr sz="1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  <p:pic>
        <p:nvPicPr>
          <p:cNvPr id="12" name="Bild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392" y="527251"/>
            <a:ext cx="298705" cy="362713"/>
          </a:xfrm>
          <a:prstGeom prst="rect">
            <a:avLst/>
          </a:prstGeom>
        </p:spPr>
      </p:pic>
      <p:sp>
        <p:nvSpPr>
          <p:cNvPr id="13" name="TekstSylinder 12"/>
          <p:cNvSpPr txBox="1"/>
          <p:nvPr userDrawn="1"/>
        </p:nvSpPr>
        <p:spPr>
          <a:xfrm>
            <a:off x="1111500" y="467147"/>
            <a:ext cx="4660464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nb-NO" sz="1300" noProof="0" dirty="0"/>
              <a:t>Kommunal- og</a:t>
            </a:r>
            <a:br>
              <a:rPr lang="nb-NO" sz="1300" noProof="0" dirty="0"/>
            </a:br>
            <a:r>
              <a:rPr lang="nb-NO" sz="1300" noProof="0" dirty="0"/>
              <a:t>moderniseringsdepartementet</a:t>
            </a:r>
          </a:p>
        </p:txBody>
      </p:sp>
    </p:spTree>
    <p:extLst>
      <p:ext uri="{BB962C8B-B14F-4D97-AF65-F5344CB8AC3E}">
        <p14:creationId xmlns:p14="http://schemas.microsoft.com/office/powerpoint/2010/main" val="3448589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okmål Kapittel/temas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ilde 3"/>
          <p:cNvSpPr>
            <a:spLocks noGrp="1"/>
          </p:cNvSpPr>
          <p:nvPr>
            <p:ph type="pic" sz="quarter" idx="20" hasCustomPrompt="1"/>
          </p:nvPr>
        </p:nvSpPr>
        <p:spPr>
          <a:xfrm>
            <a:off x="0" y="3271952"/>
            <a:ext cx="12192000" cy="3586048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 sz="12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b-NO" dirty="0"/>
              <a:t>Klikk ikonet for å legge til bilde</a:t>
            </a:r>
          </a:p>
        </p:txBody>
      </p:sp>
      <p:sp>
        <p:nvSpPr>
          <p:cNvPr id="8" name="TekstSylinder 7"/>
          <p:cNvSpPr txBox="1"/>
          <p:nvPr userDrawn="1"/>
        </p:nvSpPr>
        <p:spPr>
          <a:xfrm>
            <a:off x="1" y="-268288"/>
            <a:ext cx="3983567" cy="2762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Bokmål mal: Kapittel /</a:t>
            </a:r>
            <a:r>
              <a:rPr lang="nb-NO" sz="1200" baseline="0" dirty="0"/>
              <a:t> Temaside</a:t>
            </a:r>
            <a:endParaRPr lang="nb-NO" sz="1200" dirty="0"/>
          </a:p>
        </p:txBody>
      </p:sp>
      <p:sp>
        <p:nvSpPr>
          <p:cNvPr id="13" name="Plassholder for tekst 4"/>
          <p:cNvSpPr>
            <a:spLocks noGrp="1"/>
          </p:cNvSpPr>
          <p:nvPr>
            <p:ph type="body" sz="quarter" idx="21" hasCustomPrompt="1"/>
          </p:nvPr>
        </p:nvSpPr>
        <p:spPr>
          <a:xfrm>
            <a:off x="1198800" y="1124744"/>
            <a:ext cx="9792000" cy="1144800"/>
          </a:xfrm>
        </p:spPr>
        <p:txBody>
          <a:bodyPr lIns="0" anchor="b" anchorCtr="0"/>
          <a:lstStyle>
            <a:lvl1pPr marL="0" indent="0">
              <a:buNone/>
              <a:defRPr sz="3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Kapittel og temaside</a:t>
            </a:r>
          </a:p>
        </p:txBody>
      </p:sp>
      <p:sp>
        <p:nvSpPr>
          <p:cNvPr id="15" name="Plassholder for tekst 4"/>
          <p:cNvSpPr>
            <a:spLocks noGrp="1"/>
          </p:cNvSpPr>
          <p:nvPr>
            <p:ph type="body" sz="quarter" idx="22" hasCustomPrompt="1"/>
          </p:nvPr>
        </p:nvSpPr>
        <p:spPr>
          <a:xfrm>
            <a:off x="1054800" y="368660"/>
            <a:ext cx="18000" cy="3261600"/>
          </a:xfrm>
          <a:solidFill>
            <a:schemeClr val="tx1"/>
          </a:solidFill>
        </p:spPr>
        <p:txBody>
          <a:bodyPr/>
          <a:lstStyle>
            <a:lvl1pPr marL="0" indent="0">
              <a:buNone/>
              <a:defRPr sz="1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  <p:pic>
        <p:nvPicPr>
          <p:cNvPr id="9" name="Bild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392" y="527251"/>
            <a:ext cx="298705" cy="362713"/>
          </a:xfrm>
          <a:prstGeom prst="rect">
            <a:avLst/>
          </a:prstGeom>
        </p:spPr>
      </p:pic>
      <p:sp>
        <p:nvSpPr>
          <p:cNvPr id="10" name="TekstSylinder 9"/>
          <p:cNvSpPr txBox="1"/>
          <p:nvPr userDrawn="1"/>
        </p:nvSpPr>
        <p:spPr>
          <a:xfrm>
            <a:off x="1111500" y="467147"/>
            <a:ext cx="4660464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nb-NO" sz="1300" noProof="0" dirty="0"/>
              <a:t>Kommunal- og</a:t>
            </a:r>
            <a:br>
              <a:rPr lang="nb-NO" sz="1300" noProof="0" dirty="0"/>
            </a:br>
            <a:r>
              <a:rPr lang="nb-NO" sz="1300" noProof="0" dirty="0"/>
              <a:t>moderniseringsdepartementet</a:t>
            </a:r>
          </a:p>
        </p:txBody>
      </p:sp>
    </p:spTree>
    <p:extLst>
      <p:ext uri="{BB962C8B-B14F-4D97-AF65-F5344CB8AC3E}">
        <p14:creationId xmlns:p14="http://schemas.microsoft.com/office/powerpoint/2010/main" val="4015384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kmål TEKST MED KULEPUN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 userDrawn="1"/>
        </p:nvSpPr>
        <p:spPr>
          <a:xfrm>
            <a:off x="-95251" y="-276225"/>
            <a:ext cx="5566835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Bokmål </a:t>
            </a:r>
            <a:r>
              <a:rPr lang="nb-NO" sz="1200" dirty="0" err="1"/>
              <a:t>mal:Tekst</a:t>
            </a:r>
            <a:r>
              <a:rPr lang="nb-NO" sz="1200" dirty="0"/>
              <a:t> med kulepunkter</a:t>
            </a:r>
          </a:p>
        </p:txBody>
      </p:sp>
      <p:sp>
        <p:nvSpPr>
          <p:cNvPr id="5" name="TekstSylinder 4"/>
          <p:cNvSpPr txBox="1"/>
          <p:nvPr userDrawn="1"/>
        </p:nvSpPr>
        <p:spPr>
          <a:xfrm>
            <a:off x="-2761191" y="4725144"/>
            <a:ext cx="2448984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b="1" dirty="0"/>
              <a:t>Tips bunntekst:</a:t>
            </a:r>
          </a:p>
          <a:p>
            <a:pPr>
              <a:defRPr/>
            </a:pPr>
            <a:r>
              <a:rPr lang="nb-NO" sz="1200" b="1" dirty="0"/>
              <a:t>For å få sidenummer, dato</a:t>
            </a:r>
            <a:r>
              <a:rPr lang="nb-NO" sz="1200" b="1" baseline="0" dirty="0"/>
              <a:t> </a:t>
            </a:r>
            <a:r>
              <a:rPr lang="nb-NO" sz="1200" b="1" dirty="0"/>
              <a:t>og tittel på presentasjon:</a:t>
            </a:r>
          </a:p>
          <a:p>
            <a:pPr>
              <a:defRPr/>
            </a:pPr>
            <a:r>
              <a:rPr lang="nb-NO" sz="1200" dirty="0"/>
              <a:t>Klikk  på</a:t>
            </a:r>
          </a:p>
          <a:p>
            <a:pPr>
              <a:defRPr/>
            </a:pPr>
            <a:r>
              <a:rPr lang="nb-NO" sz="1200" dirty="0"/>
              <a:t>”Sett Inn” -&gt; Topp og bunntekst</a:t>
            </a:r>
          </a:p>
          <a:p>
            <a:pPr>
              <a:defRPr/>
            </a:pPr>
            <a:r>
              <a:rPr lang="nb-NO" sz="1200" baseline="0" dirty="0"/>
              <a:t>- </a:t>
            </a:r>
            <a:r>
              <a:rPr lang="nb-NO" sz="1200" dirty="0"/>
              <a:t>Huk av for ønsket tekst.</a:t>
            </a:r>
          </a:p>
        </p:txBody>
      </p:sp>
      <p:cxnSp>
        <p:nvCxnSpPr>
          <p:cNvPr id="6" name="Vinkel 5"/>
          <p:cNvCxnSpPr/>
          <p:nvPr userDrawn="1"/>
        </p:nvCxnSpPr>
        <p:spPr>
          <a:xfrm>
            <a:off x="-1536699" y="5984875"/>
            <a:ext cx="1104900" cy="647700"/>
          </a:xfrm>
          <a:prstGeom prst="bentConnector3">
            <a:avLst>
              <a:gd name="adj1" fmla="val 50000"/>
            </a:avLst>
          </a:prstGeom>
          <a:ln w="127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950" y="296652"/>
            <a:ext cx="9793225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98950" y="1592797"/>
            <a:ext cx="9793225" cy="452596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1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0208407" y="6314400"/>
            <a:ext cx="1002146" cy="216000"/>
          </a:xfrm>
          <a:prstGeom prst="rect">
            <a:avLst/>
          </a:prstGeom>
        </p:spPr>
        <p:txBody>
          <a:bodyPr lIns="72000"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A2BD35D-A3E1-4509-A475-9B35C4AA3138}" type="datetime4">
              <a:rPr lang="nb-NO" smtClean="0"/>
              <a:t>19. februar 2021</a:t>
            </a:fld>
            <a:endParaRPr lang="nb-NO" dirty="0"/>
          </a:p>
        </p:txBody>
      </p:sp>
      <p:sp>
        <p:nvSpPr>
          <p:cNvPr id="12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475820" y="6314400"/>
            <a:ext cx="5688632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nb-NO" dirty="0"/>
              <a:t>Tittel på presentasjonen</a:t>
            </a:r>
          </a:p>
        </p:txBody>
      </p:sp>
      <p:sp>
        <p:nvSpPr>
          <p:cNvPr id="13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244985" y="6314400"/>
            <a:ext cx="503643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15A8C69-1E23-4468-AC94-010B558DD334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76821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TEKST UTEN KULEPUN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 userDrawn="1"/>
        </p:nvSpPr>
        <p:spPr>
          <a:xfrm>
            <a:off x="-95250" y="-276225"/>
            <a:ext cx="4366684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Bokmål mal: Tekst uten kulepunkter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98800" y="1592797"/>
            <a:ext cx="9792000" cy="4525963"/>
          </a:xfrm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ekstSylinder 11"/>
          <p:cNvSpPr txBox="1"/>
          <p:nvPr userDrawn="1"/>
        </p:nvSpPr>
        <p:spPr>
          <a:xfrm>
            <a:off x="-2761191" y="4725144"/>
            <a:ext cx="2448984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b="1" dirty="0"/>
              <a:t>Tips bunntekst:</a:t>
            </a:r>
          </a:p>
          <a:p>
            <a:pPr>
              <a:defRPr/>
            </a:pPr>
            <a:r>
              <a:rPr lang="nb-NO" sz="1200" b="1" dirty="0"/>
              <a:t>For å få sidenummer, dato</a:t>
            </a:r>
            <a:r>
              <a:rPr lang="nb-NO" sz="1200" b="1" baseline="0" dirty="0"/>
              <a:t> </a:t>
            </a:r>
            <a:r>
              <a:rPr lang="nb-NO" sz="1200" b="1" dirty="0"/>
              <a:t>og tittel på presentasjon:</a:t>
            </a:r>
          </a:p>
          <a:p>
            <a:pPr>
              <a:defRPr/>
            </a:pPr>
            <a:r>
              <a:rPr lang="nb-NO" sz="1200" dirty="0"/>
              <a:t>Klikk  på</a:t>
            </a:r>
          </a:p>
          <a:p>
            <a:pPr>
              <a:defRPr/>
            </a:pPr>
            <a:r>
              <a:rPr lang="nb-NO" sz="1200" dirty="0"/>
              <a:t>”Sett Inn” -&gt; Topp og bunntekst</a:t>
            </a:r>
          </a:p>
          <a:p>
            <a:pPr>
              <a:defRPr/>
            </a:pPr>
            <a:r>
              <a:rPr lang="nb-NO" sz="1200" baseline="0" dirty="0"/>
              <a:t>- </a:t>
            </a:r>
            <a:r>
              <a:rPr lang="nb-NO" sz="1200" dirty="0"/>
              <a:t>Huk av for ønsket tekst.</a:t>
            </a:r>
          </a:p>
        </p:txBody>
      </p:sp>
      <p:cxnSp>
        <p:nvCxnSpPr>
          <p:cNvPr id="13" name="Vinkel 12"/>
          <p:cNvCxnSpPr/>
          <p:nvPr userDrawn="1"/>
        </p:nvCxnSpPr>
        <p:spPr>
          <a:xfrm>
            <a:off x="-1536699" y="5984875"/>
            <a:ext cx="1104900" cy="647700"/>
          </a:xfrm>
          <a:prstGeom prst="bentConnector3">
            <a:avLst>
              <a:gd name="adj1" fmla="val 50000"/>
            </a:avLst>
          </a:prstGeom>
          <a:ln w="127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0208407" y="6314400"/>
            <a:ext cx="1002146" cy="216000"/>
          </a:xfrm>
          <a:prstGeom prst="rect">
            <a:avLst/>
          </a:prstGeom>
        </p:spPr>
        <p:txBody>
          <a:bodyPr lIns="72000"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A2BD35D-A3E1-4509-A475-9B35C4AA3138}" type="datetime4">
              <a:rPr lang="nb-NO" smtClean="0"/>
              <a:t>19. februar 2021</a:t>
            </a:fld>
            <a:endParaRPr lang="nb-NO" dirty="0"/>
          </a:p>
        </p:txBody>
      </p:sp>
      <p:sp>
        <p:nvSpPr>
          <p:cNvPr id="16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475820" y="6314400"/>
            <a:ext cx="5688632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nb-NO" dirty="0"/>
              <a:t>Tittel på presentasjonen</a:t>
            </a:r>
          </a:p>
        </p:txBody>
      </p:sp>
      <p:sp>
        <p:nvSpPr>
          <p:cNvPr id="17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244985" y="6314400"/>
            <a:ext cx="503643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15A8C69-1E23-4468-AC94-010B558DD334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75120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Tekst med 1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/>
          <p:cNvSpPr txBox="1"/>
          <p:nvPr userDrawn="1"/>
        </p:nvSpPr>
        <p:spPr>
          <a:xfrm>
            <a:off x="-95251" y="-304800"/>
            <a:ext cx="10128251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Bokmål mal: Tekst med kulepunkter - 1 vertikalt bilde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7309958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98801" y="1592797"/>
            <a:ext cx="7309467" cy="452596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772000" y="0"/>
            <a:ext cx="3420000" cy="61200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0208407" y="6314400"/>
            <a:ext cx="1002146" cy="216000"/>
          </a:xfrm>
          <a:prstGeom prst="rect">
            <a:avLst/>
          </a:prstGeom>
        </p:spPr>
        <p:txBody>
          <a:bodyPr lIns="72000"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A2BD35D-A3E1-4509-A475-9B35C4AA3138}" type="datetime4">
              <a:rPr lang="nb-NO" smtClean="0"/>
              <a:t>19. februar 2021</a:t>
            </a:fld>
            <a:endParaRPr lang="nb-NO" dirty="0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475820" y="6314400"/>
            <a:ext cx="5688632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nb-NO" dirty="0"/>
              <a:t>Tittel på presentasjonen</a:t>
            </a:r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244985" y="6314400"/>
            <a:ext cx="503643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15A8C69-1E23-4468-AC94-010B558DD334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07003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Tekst med 3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Sylinder 6"/>
          <p:cNvSpPr txBox="1"/>
          <p:nvPr userDrawn="1"/>
        </p:nvSpPr>
        <p:spPr>
          <a:xfrm>
            <a:off x="-95251" y="-304800"/>
            <a:ext cx="10128251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Bokmål mal: Tekst med kulepunkter – 3 vertikale bilder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7308000" cy="114300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98800" y="1592797"/>
            <a:ext cx="7308000" cy="452596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772000" y="228"/>
            <a:ext cx="3420000" cy="20520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9" name="Plassholder for bilde 7"/>
          <p:cNvSpPr>
            <a:spLocks noGrp="1"/>
          </p:cNvSpPr>
          <p:nvPr>
            <p:ph type="pic" sz="quarter" idx="14"/>
          </p:nvPr>
        </p:nvSpPr>
        <p:spPr>
          <a:xfrm>
            <a:off x="8772000" y="2039935"/>
            <a:ext cx="3420000" cy="20520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10" name="Plassholder for bilde 7"/>
          <p:cNvSpPr>
            <a:spLocks noGrp="1"/>
          </p:cNvSpPr>
          <p:nvPr>
            <p:ph type="pic" sz="quarter" idx="15"/>
          </p:nvPr>
        </p:nvSpPr>
        <p:spPr>
          <a:xfrm>
            <a:off x="8772000" y="4077300"/>
            <a:ext cx="3420000" cy="20520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14" name="TekstSylinder 13"/>
          <p:cNvSpPr txBox="1"/>
          <p:nvPr userDrawn="1"/>
        </p:nvSpPr>
        <p:spPr>
          <a:xfrm>
            <a:off x="-3073400" y="5299076"/>
            <a:ext cx="2688167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b="1" dirty="0"/>
              <a:t>Tips  bilde:</a:t>
            </a:r>
          </a:p>
          <a:p>
            <a:pPr>
              <a:defRPr/>
            </a:pPr>
            <a:r>
              <a:rPr lang="nb-NO" sz="1200" dirty="0"/>
              <a:t>For best oppløsning anbefales </a:t>
            </a:r>
            <a:r>
              <a:rPr lang="nb-NO" sz="1200" dirty="0" err="1"/>
              <a:t>jpg</a:t>
            </a:r>
            <a:r>
              <a:rPr lang="nb-NO" sz="1200" dirty="0"/>
              <a:t> og </a:t>
            </a:r>
            <a:r>
              <a:rPr lang="nb-NO" sz="1200" dirty="0" err="1"/>
              <a:t>png-format</a:t>
            </a:r>
            <a:r>
              <a:rPr lang="nb-NO" sz="1200" dirty="0"/>
              <a:t>.</a:t>
            </a:r>
          </a:p>
        </p:txBody>
      </p:sp>
      <p:sp>
        <p:nvSpPr>
          <p:cNvPr id="12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0208407" y="6314400"/>
            <a:ext cx="1002146" cy="216000"/>
          </a:xfrm>
          <a:prstGeom prst="rect">
            <a:avLst/>
          </a:prstGeom>
        </p:spPr>
        <p:txBody>
          <a:bodyPr lIns="72000"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A2BD35D-A3E1-4509-A475-9B35C4AA3138}" type="datetime4">
              <a:rPr lang="nb-NO" smtClean="0"/>
              <a:t>19. februar 2021</a:t>
            </a:fld>
            <a:endParaRPr lang="nb-NO" dirty="0"/>
          </a:p>
        </p:txBody>
      </p:sp>
      <p:sp>
        <p:nvSpPr>
          <p:cNvPr id="13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475820" y="6314400"/>
            <a:ext cx="5688632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nb-NO" dirty="0"/>
              <a:t>Tittel på presentasjonen</a:t>
            </a:r>
          </a:p>
        </p:txBody>
      </p:sp>
      <p:sp>
        <p:nvSpPr>
          <p:cNvPr id="18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244985" y="6314400"/>
            <a:ext cx="503643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15A8C69-1E23-4468-AC94-010B558DD334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31801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Tekst med 4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Sylinder 6"/>
          <p:cNvSpPr txBox="1"/>
          <p:nvPr userDrawn="1"/>
        </p:nvSpPr>
        <p:spPr>
          <a:xfrm>
            <a:off x="-95251" y="-304800"/>
            <a:ext cx="10128251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Bokmål mal: Tekst med kulepunkter – 4 vertikale bilder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7308000" cy="114300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98800" y="1592797"/>
            <a:ext cx="7308000" cy="452596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770570" y="0"/>
            <a:ext cx="3420000" cy="15480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9" name="Plassholder for bilde 7"/>
          <p:cNvSpPr>
            <a:spLocks noGrp="1"/>
          </p:cNvSpPr>
          <p:nvPr>
            <p:ph type="pic" sz="quarter" idx="14"/>
          </p:nvPr>
        </p:nvSpPr>
        <p:spPr>
          <a:xfrm>
            <a:off x="8770570" y="1556792"/>
            <a:ext cx="3420000" cy="15120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10" name="Plassholder for bilde 7"/>
          <p:cNvSpPr>
            <a:spLocks noGrp="1"/>
          </p:cNvSpPr>
          <p:nvPr>
            <p:ph type="pic" sz="quarter" idx="15"/>
          </p:nvPr>
        </p:nvSpPr>
        <p:spPr>
          <a:xfrm>
            <a:off x="8770570" y="3068960"/>
            <a:ext cx="3420000" cy="15480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14" name="Plassholder for bilde 7"/>
          <p:cNvSpPr>
            <a:spLocks noGrp="1"/>
          </p:cNvSpPr>
          <p:nvPr>
            <p:ph type="pic" sz="quarter" idx="19"/>
          </p:nvPr>
        </p:nvSpPr>
        <p:spPr>
          <a:xfrm>
            <a:off x="8770570" y="4606760"/>
            <a:ext cx="3420000" cy="15120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15" name="TekstSylinder 14"/>
          <p:cNvSpPr txBox="1"/>
          <p:nvPr userDrawn="1"/>
        </p:nvSpPr>
        <p:spPr>
          <a:xfrm>
            <a:off x="-3073400" y="5299076"/>
            <a:ext cx="2688167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b="1" dirty="0"/>
              <a:t>Tips  bilde:</a:t>
            </a:r>
          </a:p>
          <a:p>
            <a:pPr>
              <a:defRPr/>
            </a:pPr>
            <a:r>
              <a:rPr lang="nb-NO" sz="1200" dirty="0"/>
              <a:t>For best oppløsning anbefales </a:t>
            </a:r>
            <a:r>
              <a:rPr lang="nb-NO" sz="1200" dirty="0" err="1"/>
              <a:t>jpg</a:t>
            </a:r>
            <a:r>
              <a:rPr lang="nb-NO" sz="1200" dirty="0"/>
              <a:t> og </a:t>
            </a:r>
            <a:r>
              <a:rPr lang="nb-NO" sz="1200" dirty="0" err="1"/>
              <a:t>png-format</a:t>
            </a:r>
            <a:r>
              <a:rPr lang="nb-NO" sz="1200" dirty="0"/>
              <a:t>.</a:t>
            </a:r>
          </a:p>
        </p:txBody>
      </p:sp>
      <p:sp>
        <p:nvSpPr>
          <p:cNvPr id="13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0208407" y="6314400"/>
            <a:ext cx="1002146" cy="216000"/>
          </a:xfrm>
          <a:prstGeom prst="rect">
            <a:avLst/>
          </a:prstGeom>
        </p:spPr>
        <p:txBody>
          <a:bodyPr lIns="72000"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A2BD35D-A3E1-4509-A475-9B35C4AA3138}" type="datetime4">
              <a:rPr lang="nb-NO" smtClean="0"/>
              <a:t>19. februar 2021</a:t>
            </a:fld>
            <a:endParaRPr lang="nb-NO" dirty="0"/>
          </a:p>
        </p:txBody>
      </p:sp>
      <p:sp>
        <p:nvSpPr>
          <p:cNvPr id="19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475820" y="6314400"/>
            <a:ext cx="5688632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nb-NO" dirty="0"/>
              <a:t>Tittel på presentasjonen</a:t>
            </a:r>
          </a:p>
        </p:txBody>
      </p:sp>
      <p:sp>
        <p:nvSpPr>
          <p:cNvPr id="20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244985" y="6314400"/>
            <a:ext cx="503643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15A8C69-1E23-4468-AC94-010B558DD334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1136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Tekst med liggen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/>
          <p:cNvSpPr txBox="1"/>
          <p:nvPr userDrawn="1"/>
        </p:nvSpPr>
        <p:spPr>
          <a:xfrm>
            <a:off x="-95251" y="-304800"/>
            <a:ext cx="10128251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Bokmål mal: Tekst med liggende bilde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/>
          <a:p>
            <a:r>
              <a:rPr lang="nb-NO" noProof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98800" y="1592798"/>
            <a:ext cx="9792000" cy="234025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-1430" y="3967520"/>
            <a:ext cx="12192000" cy="215124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0208407" y="6314400"/>
            <a:ext cx="1002146" cy="216000"/>
          </a:xfrm>
          <a:prstGeom prst="rect">
            <a:avLst/>
          </a:prstGeom>
        </p:spPr>
        <p:txBody>
          <a:bodyPr lIns="72000"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A2BD35D-A3E1-4509-A475-9B35C4AA3138}" type="datetime4">
              <a:rPr lang="nb-NO" smtClean="0"/>
              <a:t>19. februar 2021</a:t>
            </a:fld>
            <a:endParaRPr lang="nb-NO" dirty="0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475820" y="6314400"/>
            <a:ext cx="5688632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nb-NO" dirty="0"/>
              <a:t>Tittel på presentasjonen</a:t>
            </a:r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244985" y="6314400"/>
            <a:ext cx="503643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15A8C69-1E23-4468-AC94-010B558DD334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20039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Tekst med utfallen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/>
          <p:cNvSpPr txBox="1"/>
          <p:nvPr userDrawn="1"/>
        </p:nvSpPr>
        <p:spPr>
          <a:xfrm>
            <a:off x="-95251" y="-304800"/>
            <a:ext cx="10128251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Bokmål mal:1 utfallende bilde</a:t>
            </a:r>
          </a:p>
        </p:txBody>
      </p:sp>
      <p:sp>
        <p:nvSpPr>
          <p:cNvPr id="9" name="Plassholder for bilde 8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1"/>
            <a:ext cx="12192000" cy="6117165"/>
          </a:xfrm>
          <a:solidFill>
            <a:schemeClr val="bg1">
              <a:lumMod val="95000"/>
            </a:schemeClr>
          </a:solidFill>
        </p:spPr>
        <p:txBody>
          <a:bodyPr/>
          <a:lstStyle>
            <a:lvl1pPr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 dirty="0"/>
              <a:t>Klikk ikonet for å legge til bilde</a:t>
            </a:r>
          </a:p>
        </p:txBody>
      </p:sp>
      <p:sp>
        <p:nvSpPr>
          <p:cNvPr id="7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0208407" y="6314400"/>
            <a:ext cx="1002146" cy="216000"/>
          </a:xfrm>
          <a:prstGeom prst="rect">
            <a:avLst/>
          </a:prstGeom>
        </p:spPr>
        <p:txBody>
          <a:bodyPr lIns="72000"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A2BD35D-A3E1-4509-A475-9B35C4AA3138}" type="datetime4">
              <a:rPr lang="nb-NO" smtClean="0"/>
              <a:t>19. februar 2021</a:t>
            </a:fld>
            <a:endParaRPr lang="nb-NO" dirty="0"/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475820" y="6314400"/>
            <a:ext cx="5688632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nb-NO" dirty="0"/>
              <a:t>Tittel på presentasjonen</a:t>
            </a:r>
          </a:p>
        </p:txBody>
      </p:sp>
      <p:sp>
        <p:nvSpPr>
          <p:cNvPr id="13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244985" y="6314400"/>
            <a:ext cx="503643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15A8C69-1E23-4468-AC94-010B558DD334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28736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 userDrawn="1"/>
        </p:nvSpPr>
        <p:spPr>
          <a:xfrm>
            <a:off x="-95251" y="-304800"/>
            <a:ext cx="10128251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Bokmål mal: Diagram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398" y="296863"/>
            <a:ext cx="9792000" cy="1143000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diagram 8"/>
          <p:cNvSpPr>
            <a:spLocks noGrp="1"/>
          </p:cNvSpPr>
          <p:nvPr>
            <p:ph type="chart" sz="quarter" idx="13"/>
          </p:nvPr>
        </p:nvSpPr>
        <p:spPr>
          <a:xfrm>
            <a:off x="1198800" y="1592264"/>
            <a:ext cx="9792000" cy="4525766"/>
          </a:xfrm>
        </p:spPr>
        <p:txBody>
          <a:bodyPr/>
          <a:lstStyle>
            <a:lvl1pPr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diagram</a:t>
            </a:r>
            <a:endParaRPr lang="nb-NO" noProof="0" dirty="0"/>
          </a:p>
        </p:txBody>
      </p:sp>
      <p:sp>
        <p:nvSpPr>
          <p:cNvPr id="15" name="TekstSylinder 14"/>
          <p:cNvSpPr txBox="1"/>
          <p:nvPr userDrawn="1"/>
        </p:nvSpPr>
        <p:spPr>
          <a:xfrm>
            <a:off x="-2761191" y="4725144"/>
            <a:ext cx="2448984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b="1" dirty="0"/>
              <a:t>Tips bunntekst:</a:t>
            </a:r>
          </a:p>
          <a:p>
            <a:pPr>
              <a:defRPr/>
            </a:pPr>
            <a:r>
              <a:rPr lang="nb-NO" sz="1200" b="1" dirty="0"/>
              <a:t>For å få sidenummer, dato</a:t>
            </a:r>
            <a:r>
              <a:rPr lang="nb-NO" sz="1200" b="1" baseline="0" dirty="0"/>
              <a:t> </a:t>
            </a:r>
            <a:r>
              <a:rPr lang="nb-NO" sz="1200" b="1" dirty="0"/>
              <a:t>og tittel på presentasjon:</a:t>
            </a:r>
          </a:p>
          <a:p>
            <a:pPr>
              <a:defRPr/>
            </a:pPr>
            <a:r>
              <a:rPr lang="nb-NO" sz="1200" dirty="0"/>
              <a:t>Klikk  på</a:t>
            </a:r>
          </a:p>
          <a:p>
            <a:pPr>
              <a:defRPr/>
            </a:pPr>
            <a:r>
              <a:rPr lang="nb-NO" sz="1200" dirty="0"/>
              <a:t>”Sett Inn” -&gt; Topp og bunntekst</a:t>
            </a:r>
          </a:p>
          <a:p>
            <a:pPr>
              <a:defRPr/>
            </a:pPr>
            <a:r>
              <a:rPr lang="nb-NO" sz="1200" baseline="0" dirty="0"/>
              <a:t>- </a:t>
            </a:r>
            <a:r>
              <a:rPr lang="nb-NO" sz="1200" dirty="0"/>
              <a:t>Huk av for ønsket tekst.</a:t>
            </a:r>
          </a:p>
        </p:txBody>
      </p:sp>
      <p:cxnSp>
        <p:nvCxnSpPr>
          <p:cNvPr id="16" name="Vinkel 15"/>
          <p:cNvCxnSpPr/>
          <p:nvPr userDrawn="1"/>
        </p:nvCxnSpPr>
        <p:spPr>
          <a:xfrm>
            <a:off x="-1536699" y="5984875"/>
            <a:ext cx="1104900" cy="647700"/>
          </a:xfrm>
          <a:prstGeom prst="bentConnector3">
            <a:avLst>
              <a:gd name="adj1" fmla="val 50000"/>
            </a:avLst>
          </a:prstGeom>
          <a:ln w="127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0208407" y="6314400"/>
            <a:ext cx="1002146" cy="216000"/>
          </a:xfrm>
          <a:prstGeom prst="rect">
            <a:avLst/>
          </a:prstGeom>
        </p:spPr>
        <p:txBody>
          <a:bodyPr lIns="72000"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A2BD35D-A3E1-4509-A475-9B35C4AA3138}" type="datetime4">
              <a:rPr lang="nb-NO" smtClean="0"/>
              <a:t>19. februar 2021</a:t>
            </a:fld>
            <a:endParaRPr lang="nb-NO" dirty="0"/>
          </a:p>
        </p:txBody>
      </p:sp>
      <p:sp>
        <p:nvSpPr>
          <p:cNvPr id="14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475820" y="6314400"/>
            <a:ext cx="5688632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nb-NO" dirty="0"/>
              <a:t>Tittel på presentasjonen</a:t>
            </a:r>
          </a:p>
        </p:txBody>
      </p:sp>
      <p:sp>
        <p:nvSpPr>
          <p:cNvPr id="17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244985" y="6314400"/>
            <a:ext cx="503643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15A8C69-1E23-4468-AC94-010B558DD334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26209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 userDrawn="1"/>
        </p:nvSpPr>
        <p:spPr>
          <a:xfrm>
            <a:off x="-95251" y="-304800"/>
            <a:ext cx="10128251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Bokmål mal: Tabell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863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0" name="Plassholder for tabell 9"/>
          <p:cNvSpPr>
            <a:spLocks noGrp="1"/>
          </p:cNvSpPr>
          <p:nvPr>
            <p:ph type="tbl" sz="quarter" idx="13"/>
          </p:nvPr>
        </p:nvSpPr>
        <p:spPr>
          <a:xfrm>
            <a:off x="1198800" y="1592264"/>
            <a:ext cx="9792000" cy="4525766"/>
          </a:xfrm>
        </p:spPr>
        <p:txBody>
          <a:bodyPr/>
          <a:lstStyle>
            <a:lvl1pPr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en tabell</a:t>
            </a:r>
            <a:endParaRPr lang="nb-NO" noProof="0" dirty="0"/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0208407" y="6314400"/>
            <a:ext cx="1002146" cy="216000"/>
          </a:xfrm>
          <a:prstGeom prst="rect">
            <a:avLst/>
          </a:prstGeom>
        </p:spPr>
        <p:txBody>
          <a:bodyPr lIns="72000"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A2BD35D-A3E1-4509-A475-9B35C4AA3138}" type="datetime4">
              <a:rPr lang="nb-NO" smtClean="0"/>
              <a:t>19. februar 2021</a:t>
            </a:fld>
            <a:endParaRPr lang="nb-NO" dirty="0"/>
          </a:p>
        </p:txBody>
      </p:sp>
      <p:sp>
        <p:nvSpPr>
          <p:cNvPr id="13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475820" y="6314400"/>
            <a:ext cx="5688632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nb-NO" dirty="0"/>
              <a:t>Tittel på presentasjonen</a:t>
            </a:r>
          </a:p>
        </p:txBody>
      </p:sp>
      <p:sp>
        <p:nvSpPr>
          <p:cNvPr id="14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244985" y="6314400"/>
            <a:ext cx="503643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15A8C69-1E23-4468-AC94-010B558DD334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65252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Bokmål 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/>
          <p:cNvSpPr txBox="1"/>
          <p:nvPr userDrawn="1"/>
        </p:nvSpPr>
        <p:spPr>
          <a:xfrm>
            <a:off x="-95251" y="-304800"/>
            <a:ext cx="10128251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Bokmål mal: To innholdsdeler - Sammenlikning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398" y="296863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198800" y="1591399"/>
            <a:ext cx="4860000" cy="4525963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591399"/>
            <a:ext cx="4788000" cy="4525963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13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0208407" y="6314400"/>
            <a:ext cx="1002146" cy="216000"/>
          </a:xfrm>
          <a:prstGeom prst="rect">
            <a:avLst/>
          </a:prstGeom>
        </p:spPr>
        <p:txBody>
          <a:bodyPr lIns="72000"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A2BD35D-A3E1-4509-A475-9B35C4AA3138}" type="datetime4">
              <a:rPr lang="nb-NO" smtClean="0"/>
              <a:t>19. februar 2021</a:t>
            </a:fld>
            <a:endParaRPr lang="nb-NO" dirty="0"/>
          </a:p>
        </p:txBody>
      </p:sp>
      <p:sp>
        <p:nvSpPr>
          <p:cNvPr id="14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475820" y="6314400"/>
            <a:ext cx="5688632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nb-NO" dirty="0"/>
              <a:t>Tittel på presentasjonen</a:t>
            </a:r>
          </a:p>
        </p:txBody>
      </p:sp>
      <p:sp>
        <p:nvSpPr>
          <p:cNvPr id="15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244985" y="6314400"/>
            <a:ext cx="503643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15A8C69-1E23-4468-AC94-010B558DD334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3954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okmål Sluttside Alt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" r="25265"/>
          <a:stretch/>
        </p:blipFill>
        <p:spPr>
          <a:xfrm>
            <a:off x="5375920" y="1347857"/>
            <a:ext cx="6816080" cy="5498652"/>
          </a:xfrm>
          <a:prstGeom prst="rect">
            <a:avLst/>
          </a:prstGeom>
        </p:spPr>
      </p:pic>
      <p:sp>
        <p:nvSpPr>
          <p:cNvPr id="8" name="TekstSylinder 7"/>
          <p:cNvSpPr txBox="1"/>
          <p:nvPr userDrawn="1"/>
        </p:nvSpPr>
        <p:spPr>
          <a:xfrm>
            <a:off x="1" y="-268288"/>
            <a:ext cx="3983567" cy="2769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/>
              <a:t>Bokmål mal: Sluttside Alternativ</a:t>
            </a:r>
            <a:r>
              <a:rPr lang="nb-NO" sz="1200" baseline="0" dirty="0"/>
              <a:t> 1</a:t>
            </a:r>
            <a:endParaRPr lang="nb-NO" sz="1200" dirty="0"/>
          </a:p>
        </p:txBody>
      </p:sp>
      <p:cxnSp>
        <p:nvCxnSpPr>
          <p:cNvPr id="19" name="Rett linje 18"/>
          <p:cNvCxnSpPr/>
          <p:nvPr userDrawn="1"/>
        </p:nvCxnSpPr>
        <p:spPr>
          <a:xfrm>
            <a:off x="1062506" y="368660"/>
            <a:ext cx="0" cy="3262455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Plassholder for tekst 34"/>
          <p:cNvSpPr>
            <a:spLocks noGrp="1"/>
          </p:cNvSpPr>
          <p:nvPr>
            <p:ph type="body" sz="quarter" idx="17" hasCustomPrompt="1"/>
          </p:nvPr>
        </p:nvSpPr>
        <p:spPr>
          <a:xfrm>
            <a:off x="1199456" y="2384592"/>
            <a:ext cx="9792000" cy="871303"/>
          </a:xfrm>
        </p:spPr>
        <p:txBody>
          <a:bodyPr lIns="0" anchor="t" anchorCtr="0"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b-NO" dirty="0"/>
              <a:t>Bildekreditering: Slide X: </a:t>
            </a:r>
            <a:r>
              <a:rPr lang="nb-NO" sz="1300" dirty="0"/>
              <a:t>© </a:t>
            </a:r>
            <a:r>
              <a:rPr lang="nb-NO" dirty="0"/>
              <a:t>Fotografens navn, Bildebyrå</a:t>
            </a:r>
          </a:p>
        </p:txBody>
      </p:sp>
      <p:sp>
        <p:nvSpPr>
          <p:cNvPr id="13" name="Plassholder for tekst 4"/>
          <p:cNvSpPr>
            <a:spLocks noGrp="1"/>
          </p:cNvSpPr>
          <p:nvPr>
            <p:ph type="body" sz="quarter" idx="20" hasCustomPrompt="1"/>
          </p:nvPr>
        </p:nvSpPr>
        <p:spPr>
          <a:xfrm>
            <a:off x="1198800" y="1124744"/>
            <a:ext cx="9792000" cy="1144800"/>
          </a:xfrm>
        </p:spPr>
        <p:txBody>
          <a:bodyPr lIns="0" anchor="b" anchorCtr="0"/>
          <a:lstStyle>
            <a:lvl1pPr marL="0" indent="0">
              <a:buNone/>
              <a:defRPr sz="3200" b="1">
                <a:solidFill>
                  <a:srgbClr val="000000"/>
                </a:solidFill>
              </a:defRPr>
            </a:lvl1pPr>
          </a:lstStyle>
          <a:p>
            <a:pPr lvl="0"/>
            <a:r>
              <a:rPr lang="nb-NO" dirty="0"/>
              <a:t>Takk for oppmerksomheten!</a:t>
            </a:r>
          </a:p>
        </p:txBody>
      </p:sp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392" y="527251"/>
            <a:ext cx="298705" cy="362713"/>
          </a:xfrm>
          <a:prstGeom prst="rect">
            <a:avLst/>
          </a:prstGeom>
        </p:spPr>
      </p:pic>
      <p:sp>
        <p:nvSpPr>
          <p:cNvPr id="11" name="TekstSylinder 10"/>
          <p:cNvSpPr txBox="1"/>
          <p:nvPr userDrawn="1"/>
        </p:nvSpPr>
        <p:spPr>
          <a:xfrm>
            <a:off x="1111500" y="467147"/>
            <a:ext cx="4660464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nb-NO" sz="1300" noProof="0" dirty="0"/>
              <a:t>Kommunal- og</a:t>
            </a:r>
            <a:br>
              <a:rPr lang="nb-NO" sz="1300" noProof="0" dirty="0"/>
            </a:br>
            <a:r>
              <a:rPr lang="nb-NO" sz="1300" noProof="0" dirty="0"/>
              <a:t>moderniseringsdepartementet</a:t>
            </a:r>
          </a:p>
        </p:txBody>
      </p:sp>
    </p:spTree>
    <p:extLst>
      <p:ext uri="{BB962C8B-B14F-4D97-AF65-F5344CB8AC3E}">
        <p14:creationId xmlns:p14="http://schemas.microsoft.com/office/powerpoint/2010/main" val="668739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okmålk Sluttside Alt 2">
    <p:bg>
      <p:bgPr>
        <a:gradFill>
          <a:gsLst>
            <a:gs pos="20000">
              <a:schemeClr val="bg2"/>
            </a:gs>
            <a:gs pos="83000">
              <a:schemeClr val="tx2"/>
            </a:gs>
          </a:gsLst>
          <a:lin ang="3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4867"/>
          <a:stretch/>
        </p:blipFill>
        <p:spPr>
          <a:xfrm>
            <a:off x="5375920" y="1369497"/>
            <a:ext cx="6816080" cy="5469514"/>
          </a:xfrm>
          <a:prstGeom prst="rect">
            <a:avLst/>
          </a:prstGeom>
        </p:spPr>
      </p:pic>
      <p:sp>
        <p:nvSpPr>
          <p:cNvPr id="8" name="TekstSylinder 7"/>
          <p:cNvSpPr txBox="1"/>
          <p:nvPr userDrawn="1"/>
        </p:nvSpPr>
        <p:spPr>
          <a:xfrm>
            <a:off x="1" y="-268288"/>
            <a:ext cx="3983567" cy="2769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/>
              <a:t>Bokmål mal: Sluttside Alternativ</a:t>
            </a:r>
            <a:r>
              <a:rPr lang="nb-NO" sz="1200" baseline="0" dirty="0"/>
              <a:t> 2</a:t>
            </a:r>
            <a:r>
              <a:rPr lang="nb-NO" sz="1200" dirty="0"/>
              <a:t> </a:t>
            </a:r>
          </a:p>
        </p:txBody>
      </p:sp>
      <p:cxnSp>
        <p:nvCxnSpPr>
          <p:cNvPr id="19" name="Rett linje 18"/>
          <p:cNvCxnSpPr/>
          <p:nvPr userDrawn="1"/>
        </p:nvCxnSpPr>
        <p:spPr>
          <a:xfrm>
            <a:off x="1062506" y="368660"/>
            <a:ext cx="0" cy="3262455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Plassholder for tekst 34"/>
          <p:cNvSpPr>
            <a:spLocks noGrp="1"/>
          </p:cNvSpPr>
          <p:nvPr>
            <p:ph type="body" sz="quarter" idx="17" hasCustomPrompt="1"/>
          </p:nvPr>
        </p:nvSpPr>
        <p:spPr>
          <a:xfrm>
            <a:off x="1199456" y="2384592"/>
            <a:ext cx="9792000" cy="871303"/>
          </a:xfrm>
        </p:spPr>
        <p:txBody>
          <a:bodyPr lIns="0" anchor="t" anchorCtr="0"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b-NO" dirty="0"/>
              <a:t>Bildekreditering: Slide X: </a:t>
            </a:r>
            <a:r>
              <a:rPr lang="nb-NO" sz="1300" dirty="0"/>
              <a:t>© </a:t>
            </a:r>
            <a:r>
              <a:rPr lang="nb-NO" dirty="0"/>
              <a:t>Fotografens navn, Bildebyrå</a:t>
            </a:r>
          </a:p>
        </p:txBody>
      </p:sp>
      <p:sp>
        <p:nvSpPr>
          <p:cNvPr id="13" name="Plassholder for tekst 4"/>
          <p:cNvSpPr>
            <a:spLocks noGrp="1"/>
          </p:cNvSpPr>
          <p:nvPr>
            <p:ph type="body" sz="quarter" idx="20" hasCustomPrompt="1"/>
          </p:nvPr>
        </p:nvSpPr>
        <p:spPr>
          <a:xfrm>
            <a:off x="1198800" y="1124744"/>
            <a:ext cx="9792000" cy="1144800"/>
          </a:xfrm>
        </p:spPr>
        <p:txBody>
          <a:bodyPr lIns="0" anchor="b" anchorCtr="0"/>
          <a:lstStyle>
            <a:lvl1pPr marL="0" indent="0">
              <a:buNone/>
              <a:defRPr sz="3200" b="1">
                <a:solidFill>
                  <a:srgbClr val="000000"/>
                </a:solidFill>
              </a:defRPr>
            </a:lvl1pPr>
          </a:lstStyle>
          <a:p>
            <a:pPr lvl="0"/>
            <a:r>
              <a:rPr lang="nb-NO" dirty="0"/>
              <a:t>Takk for oppmerksomheten!</a:t>
            </a:r>
          </a:p>
        </p:txBody>
      </p:sp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392" y="527251"/>
            <a:ext cx="298705" cy="362713"/>
          </a:xfrm>
          <a:prstGeom prst="rect">
            <a:avLst/>
          </a:prstGeom>
        </p:spPr>
      </p:pic>
      <p:sp>
        <p:nvSpPr>
          <p:cNvPr id="11" name="TekstSylinder 10"/>
          <p:cNvSpPr txBox="1"/>
          <p:nvPr userDrawn="1"/>
        </p:nvSpPr>
        <p:spPr>
          <a:xfrm>
            <a:off x="1111500" y="467147"/>
            <a:ext cx="4660464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nb-NO" sz="1300" noProof="0" dirty="0"/>
              <a:t>Kommunal- og</a:t>
            </a:r>
            <a:br>
              <a:rPr lang="nb-NO" sz="1300" noProof="0" dirty="0"/>
            </a:br>
            <a:r>
              <a:rPr lang="nb-NO" sz="1300" noProof="0" dirty="0"/>
              <a:t>moderniseringsdepartementet</a:t>
            </a:r>
          </a:p>
        </p:txBody>
      </p:sp>
    </p:spTree>
    <p:extLst>
      <p:ext uri="{BB962C8B-B14F-4D97-AF65-F5344CB8AC3E}">
        <p14:creationId xmlns:p14="http://schemas.microsoft.com/office/powerpoint/2010/main" val="3621627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493466" cy="106692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39840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33782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0" name="Rektangel 9"/>
          <p:cNvSpPr/>
          <p:nvPr userDrawn="1"/>
        </p:nvSpPr>
        <p:spPr>
          <a:xfrm>
            <a:off x="10244667" y="5911850"/>
            <a:ext cx="1701800" cy="819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1" name="Title 19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9915291" cy="466880"/>
          </a:xfrm>
        </p:spPr>
        <p:txBody>
          <a:bodyPr>
            <a:noAutofit/>
          </a:bodyPr>
          <a:lstStyle>
            <a:lvl1pPr algn="l">
              <a:defRPr sz="3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Subtitle 20"/>
          <p:cNvSpPr>
            <a:spLocks noGrp="1"/>
          </p:cNvSpPr>
          <p:nvPr>
            <p:ph type="subTitle" idx="1"/>
          </p:nvPr>
        </p:nvSpPr>
        <p:spPr>
          <a:xfrm>
            <a:off x="664227" y="2822895"/>
            <a:ext cx="8534400" cy="51619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3" name="Bilde 12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14" name="Bilde 13" descr="KS taglin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8" y="6159500"/>
            <a:ext cx="3137662" cy="28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2386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okmål Startside Alt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" r="25265"/>
          <a:stretch/>
        </p:blipFill>
        <p:spPr>
          <a:xfrm>
            <a:off x="5375920" y="1347857"/>
            <a:ext cx="6816080" cy="5498652"/>
          </a:xfrm>
          <a:prstGeom prst="rect">
            <a:avLst/>
          </a:prstGeom>
        </p:spPr>
      </p:pic>
      <p:sp>
        <p:nvSpPr>
          <p:cNvPr id="8" name="TekstSylinder 7"/>
          <p:cNvSpPr txBox="1"/>
          <p:nvPr userDrawn="1"/>
        </p:nvSpPr>
        <p:spPr>
          <a:xfrm>
            <a:off x="1" y="-268288"/>
            <a:ext cx="3983567" cy="2762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Bokmål mal: Startside Alternativ 1</a:t>
            </a:r>
          </a:p>
        </p:txBody>
      </p:sp>
      <p:cxnSp>
        <p:nvCxnSpPr>
          <p:cNvPr id="19" name="Rett linje 18"/>
          <p:cNvCxnSpPr/>
          <p:nvPr userDrawn="1"/>
        </p:nvCxnSpPr>
        <p:spPr>
          <a:xfrm>
            <a:off x="1062506" y="368660"/>
            <a:ext cx="0" cy="3262455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Plassholder for tekst 34"/>
          <p:cNvSpPr>
            <a:spLocks noGrp="1"/>
          </p:cNvSpPr>
          <p:nvPr>
            <p:ph type="body" sz="quarter" idx="17" hasCustomPrompt="1"/>
          </p:nvPr>
        </p:nvSpPr>
        <p:spPr>
          <a:xfrm>
            <a:off x="1199456" y="2384593"/>
            <a:ext cx="9792000" cy="288000"/>
          </a:xfrm>
        </p:spPr>
        <p:txBody>
          <a:bodyPr lIns="0" anchor="ctr" anchorCtr="0"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b-NO" dirty="0"/>
              <a:t>Navn Foredragsholder</a:t>
            </a:r>
          </a:p>
        </p:txBody>
      </p:sp>
      <p:sp>
        <p:nvSpPr>
          <p:cNvPr id="39" name="Plassholder for tekst 38"/>
          <p:cNvSpPr>
            <a:spLocks noGrp="1"/>
          </p:cNvSpPr>
          <p:nvPr>
            <p:ph type="body" sz="quarter" idx="18" hasCustomPrompt="1"/>
          </p:nvPr>
        </p:nvSpPr>
        <p:spPr>
          <a:xfrm>
            <a:off x="1199456" y="2744924"/>
            <a:ext cx="9792000" cy="288000"/>
          </a:xfrm>
        </p:spPr>
        <p:txBody>
          <a:bodyPr lIns="0" anchor="ctr" anchorCtr="0"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b-NO" dirty="0"/>
              <a:t>Sted, dato</a:t>
            </a:r>
          </a:p>
        </p:txBody>
      </p:sp>
      <p:sp>
        <p:nvSpPr>
          <p:cNvPr id="11" name="Plassholder for tekst 4"/>
          <p:cNvSpPr>
            <a:spLocks noGrp="1"/>
          </p:cNvSpPr>
          <p:nvPr>
            <p:ph type="body" sz="quarter" idx="20" hasCustomPrompt="1"/>
          </p:nvPr>
        </p:nvSpPr>
        <p:spPr>
          <a:xfrm>
            <a:off x="1198800" y="1124744"/>
            <a:ext cx="9792000" cy="1144800"/>
          </a:xfrm>
        </p:spPr>
        <p:txBody>
          <a:bodyPr lIns="0" anchor="b" anchorCtr="0"/>
          <a:lstStyle>
            <a:lvl1pPr marL="0" indent="0">
              <a:buNone/>
              <a:defRPr sz="3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Presentasjonstittel</a:t>
            </a:r>
          </a:p>
        </p:txBody>
      </p:sp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392" y="527251"/>
            <a:ext cx="298705" cy="362713"/>
          </a:xfrm>
          <a:prstGeom prst="rect">
            <a:avLst/>
          </a:prstGeom>
        </p:spPr>
      </p:pic>
      <p:sp>
        <p:nvSpPr>
          <p:cNvPr id="12" name="TekstSylinder 11"/>
          <p:cNvSpPr txBox="1"/>
          <p:nvPr userDrawn="1"/>
        </p:nvSpPr>
        <p:spPr>
          <a:xfrm>
            <a:off x="1111500" y="467147"/>
            <a:ext cx="4660464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nb-NO" sz="1300" noProof="0" dirty="0"/>
              <a:t>Kommunal- og</a:t>
            </a:r>
            <a:br>
              <a:rPr lang="nb-NO" sz="1300" noProof="0" dirty="0"/>
            </a:br>
            <a:r>
              <a:rPr lang="nb-NO" sz="1300" noProof="0" dirty="0"/>
              <a:t>moderniseringsdepartementet</a:t>
            </a:r>
          </a:p>
        </p:txBody>
      </p:sp>
    </p:spTree>
    <p:extLst>
      <p:ext uri="{BB962C8B-B14F-4D97-AF65-F5344CB8AC3E}">
        <p14:creationId xmlns:p14="http://schemas.microsoft.com/office/powerpoint/2010/main" val="113544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okmål Startside Alt 2">
    <p:bg>
      <p:bgPr>
        <a:gradFill>
          <a:gsLst>
            <a:gs pos="20000">
              <a:schemeClr val="bg2"/>
            </a:gs>
            <a:gs pos="83000">
              <a:schemeClr val="tx2"/>
            </a:gs>
          </a:gsLst>
          <a:lin ang="3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4867"/>
          <a:stretch/>
        </p:blipFill>
        <p:spPr>
          <a:xfrm>
            <a:off x="5375920" y="1369497"/>
            <a:ext cx="6816080" cy="5469514"/>
          </a:xfrm>
          <a:prstGeom prst="rect">
            <a:avLst/>
          </a:prstGeom>
        </p:spPr>
      </p:pic>
      <p:sp>
        <p:nvSpPr>
          <p:cNvPr id="8" name="TekstSylinder 7"/>
          <p:cNvSpPr txBox="1"/>
          <p:nvPr userDrawn="1"/>
        </p:nvSpPr>
        <p:spPr>
          <a:xfrm>
            <a:off x="1" y="-268288"/>
            <a:ext cx="3983567" cy="2762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Bokmål mal: Startside Alternativ 2</a:t>
            </a:r>
          </a:p>
        </p:txBody>
      </p:sp>
      <p:cxnSp>
        <p:nvCxnSpPr>
          <p:cNvPr id="19" name="Rett linje 18"/>
          <p:cNvCxnSpPr/>
          <p:nvPr userDrawn="1"/>
        </p:nvCxnSpPr>
        <p:spPr>
          <a:xfrm>
            <a:off x="1062506" y="368660"/>
            <a:ext cx="0" cy="3262455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Plassholder for tekst 34"/>
          <p:cNvSpPr>
            <a:spLocks noGrp="1"/>
          </p:cNvSpPr>
          <p:nvPr>
            <p:ph type="body" sz="quarter" idx="17" hasCustomPrompt="1"/>
          </p:nvPr>
        </p:nvSpPr>
        <p:spPr>
          <a:xfrm>
            <a:off x="1199456" y="2384593"/>
            <a:ext cx="9792000" cy="288000"/>
          </a:xfrm>
        </p:spPr>
        <p:txBody>
          <a:bodyPr lIns="0" anchor="ctr" anchorCtr="0"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b-NO" dirty="0"/>
              <a:t>Navn Foredragsholder</a:t>
            </a:r>
          </a:p>
        </p:txBody>
      </p:sp>
      <p:sp>
        <p:nvSpPr>
          <p:cNvPr id="39" name="Plassholder for tekst 38"/>
          <p:cNvSpPr>
            <a:spLocks noGrp="1"/>
          </p:cNvSpPr>
          <p:nvPr>
            <p:ph type="body" sz="quarter" idx="18" hasCustomPrompt="1"/>
          </p:nvPr>
        </p:nvSpPr>
        <p:spPr>
          <a:xfrm>
            <a:off x="1199456" y="2744924"/>
            <a:ext cx="9792000" cy="288000"/>
          </a:xfrm>
        </p:spPr>
        <p:txBody>
          <a:bodyPr lIns="0" anchor="ctr" anchorCtr="0"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b-NO" dirty="0"/>
              <a:t>Sted, dato</a:t>
            </a:r>
          </a:p>
        </p:txBody>
      </p:sp>
      <p:sp>
        <p:nvSpPr>
          <p:cNvPr id="11" name="Plassholder for tekst 4"/>
          <p:cNvSpPr>
            <a:spLocks noGrp="1"/>
          </p:cNvSpPr>
          <p:nvPr>
            <p:ph type="body" sz="quarter" idx="20" hasCustomPrompt="1"/>
          </p:nvPr>
        </p:nvSpPr>
        <p:spPr>
          <a:xfrm>
            <a:off x="1198800" y="1124744"/>
            <a:ext cx="9792000" cy="1144800"/>
          </a:xfrm>
        </p:spPr>
        <p:txBody>
          <a:bodyPr lIns="0" anchor="b" anchorCtr="0"/>
          <a:lstStyle>
            <a:lvl1pPr marL="0" indent="0">
              <a:buNone/>
              <a:defRPr sz="3200" b="1">
                <a:solidFill>
                  <a:srgbClr val="000000"/>
                </a:solidFill>
              </a:defRPr>
            </a:lvl1pPr>
          </a:lstStyle>
          <a:p>
            <a:pPr lvl="0"/>
            <a:r>
              <a:rPr lang="nb-NO" dirty="0"/>
              <a:t>Presentasjonstittel</a:t>
            </a:r>
          </a:p>
        </p:txBody>
      </p:sp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392" y="527251"/>
            <a:ext cx="298705" cy="362713"/>
          </a:xfrm>
          <a:prstGeom prst="rect">
            <a:avLst/>
          </a:prstGeom>
        </p:spPr>
      </p:pic>
      <p:sp>
        <p:nvSpPr>
          <p:cNvPr id="12" name="TekstSylinder 11"/>
          <p:cNvSpPr txBox="1"/>
          <p:nvPr userDrawn="1"/>
        </p:nvSpPr>
        <p:spPr>
          <a:xfrm>
            <a:off x="1111500" y="467147"/>
            <a:ext cx="4660464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nb-NO" sz="1300" noProof="0" dirty="0"/>
              <a:t>Kommunal- og</a:t>
            </a:r>
            <a:br>
              <a:rPr lang="nb-NO" sz="1300" noProof="0" dirty="0"/>
            </a:br>
            <a:r>
              <a:rPr lang="nb-NO" sz="1300" noProof="0" dirty="0"/>
              <a:t>moderniseringsdepartementet</a:t>
            </a:r>
          </a:p>
        </p:txBody>
      </p:sp>
    </p:spTree>
    <p:extLst>
      <p:ext uri="{BB962C8B-B14F-4D97-AF65-F5344CB8AC3E}">
        <p14:creationId xmlns:p14="http://schemas.microsoft.com/office/powerpoint/2010/main" val="1819097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okmål Startside m eget 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bilde 3"/>
          <p:cNvSpPr>
            <a:spLocks noGrp="1"/>
          </p:cNvSpPr>
          <p:nvPr>
            <p:ph type="pic" sz="quarter" idx="21" hasCustomPrompt="1"/>
          </p:nvPr>
        </p:nvSpPr>
        <p:spPr>
          <a:xfrm>
            <a:off x="0" y="3271952"/>
            <a:ext cx="12192000" cy="3586048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 sz="12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b-NO" dirty="0"/>
              <a:t>Klikk ikonet for å legge til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20" hasCustomPrompt="1"/>
          </p:nvPr>
        </p:nvSpPr>
        <p:spPr>
          <a:xfrm>
            <a:off x="1198800" y="1124744"/>
            <a:ext cx="9792000" cy="1144800"/>
          </a:xfrm>
        </p:spPr>
        <p:txBody>
          <a:bodyPr lIns="0" anchor="b" anchorCtr="0"/>
          <a:lstStyle>
            <a:lvl1pPr marL="0" indent="0">
              <a:buNone/>
              <a:defRPr sz="3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Presentasjonstittel</a:t>
            </a:r>
          </a:p>
        </p:txBody>
      </p:sp>
      <p:sp>
        <p:nvSpPr>
          <p:cNvPr id="8" name="TekstSylinder 7"/>
          <p:cNvSpPr txBox="1"/>
          <p:nvPr userDrawn="1"/>
        </p:nvSpPr>
        <p:spPr>
          <a:xfrm>
            <a:off x="1" y="-268288"/>
            <a:ext cx="3983567" cy="2762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Bokmål mal: Startside</a:t>
            </a:r>
            <a:r>
              <a:rPr lang="nb-NO" sz="1200" baseline="0" dirty="0"/>
              <a:t> – sett inn eget bilde</a:t>
            </a:r>
            <a:endParaRPr lang="nb-NO" sz="1200" dirty="0"/>
          </a:p>
        </p:txBody>
      </p:sp>
      <p:sp>
        <p:nvSpPr>
          <p:cNvPr id="35" name="Plassholder for tekst 34"/>
          <p:cNvSpPr>
            <a:spLocks noGrp="1"/>
          </p:cNvSpPr>
          <p:nvPr>
            <p:ph type="body" sz="quarter" idx="17" hasCustomPrompt="1"/>
          </p:nvPr>
        </p:nvSpPr>
        <p:spPr>
          <a:xfrm>
            <a:off x="1199456" y="2384593"/>
            <a:ext cx="9792000" cy="288000"/>
          </a:xfrm>
        </p:spPr>
        <p:txBody>
          <a:bodyPr lIns="0" anchor="ctr" anchorCtr="0"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b-NO" dirty="0"/>
              <a:t>Navn Foredragsholder</a:t>
            </a:r>
          </a:p>
        </p:txBody>
      </p:sp>
      <p:sp>
        <p:nvSpPr>
          <p:cNvPr id="39" name="Plassholder for tekst 38"/>
          <p:cNvSpPr>
            <a:spLocks noGrp="1"/>
          </p:cNvSpPr>
          <p:nvPr>
            <p:ph type="body" sz="quarter" idx="18" hasCustomPrompt="1"/>
          </p:nvPr>
        </p:nvSpPr>
        <p:spPr>
          <a:xfrm>
            <a:off x="1199456" y="2744924"/>
            <a:ext cx="9792000" cy="288000"/>
          </a:xfrm>
        </p:spPr>
        <p:txBody>
          <a:bodyPr lIns="0" anchor="ctr" anchorCtr="0"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b-NO" dirty="0"/>
              <a:t>Sted, dato</a:t>
            </a:r>
          </a:p>
        </p:txBody>
      </p:sp>
      <p:sp>
        <p:nvSpPr>
          <p:cNvPr id="11" name="Plassholder for tekst 4"/>
          <p:cNvSpPr>
            <a:spLocks noGrp="1"/>
          </p:cNvSpPr>
          <p:nvPr>
            <p:ph type="body" sz="quarter" idx="22" hasCustomPrompt="1"/>
          </p:nvPr>
        </p:nvSpPr>
        <p:spPr>
          <a:xfrm>
            <a:off x="1054800" y="368660"/>
            <a:ext cx="18000" cy="3261600"/>
          </a:xfrm>
          <a:solidFill>
            <a:schemeClr val="tx1"/>
          </a:solidFill>
        </p:spPr>
        <p:txBody>
          <a:bodyPr/>
          <a:lstStyle>
            <a:lvl1pPr marL="0" indent="0">
              <a:buNone/>
              <a:defRPr sz="1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  <p:pic>
        <p:nvPicPr>
          <p:cNvPr id="12" name="Bild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392" y="527251"/>
            <a:ext cx="298705" cy="362713"/>
          </a:xfrm>
          <a:prstGeom prst="rect">
            <a:avLst/>
          </a:prstGeom>
        </p:spPr>
      </p:pic>
      <p:sp>
        <p:nvSpPr>
          <p:cNvPr id="13" name="TekstSylinder 12"/>
          <p:cNvSpPr txBox="1"/>
          <p:nvPr userDrawn="1"/>
        </p:nvSpPr>
        <p:spPr>
          <a:xfrm>
            <a:off x="1111500" y="467147"/>
            <a:ext cx="4660464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nb-NO" sz="1300" noProof="0" dirty="0"/>
              <a:t>Kommunal- og</a:t>
            </a:r>
            <a:br>
              <a:rPr lang="nb-NO" sz="1300" noProof="0" dirty="0"/>
            </a:br>
            <a:r>
              <a:rPr lang="nb-NO" sz="1300" noProof="0" dirty="0"/>
              <a:t>moderniseringsdepartementet</a:t>
            </a:r>
          </a:p>
        </p:txBody>
      </p:sp>
    </p:spTree>
    <p:extLst>
      <p:ext uri="{BB962C8B-B14F-4D97-AF65-F5344CB8AC3E}">
        <p14:creationId xmlns:p14="http://schemas.microsoft.com/office/powerpoint/2010/main" val="342702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okmål Kapittel/temas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ilde 3"/>
          <p:cNvSpPr>
            <a:spLocks noGrp="1"/>
          </p:cNvSpPr>
          <p:nvPr>
            <p:ph type="pic" sz="quarter" idx="20" hasCustomPrompt="1"/>
          </p:nvPr>
        </p:nvSpPr>
        <p:spPr>
          <a:xfrm>
            <a:off x="0" y="3271952"/>
            <a:ext cx="12192000" cy="3586048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 sz="12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b-NO" dirty="0"/>
              <a:t>Klikk ikonet for å legge til bilde</a:t>
            </a:r>
          </a:p>
        </p:txBody>
      </p:sp>
      <p:sp>
        <p:nvSpPr>
          <p:cNvPr id="8" name="TekstSylinder 7"/>
          <p:cNvSpPr txBox="1"/>
          <p:nvPr userDrawn="1"/>
        </p:nvSpPr>
        <p:spPr>
          <a:xfrm>
            <a:off x="1" y="-268288"/>
            <a:ext cx="3983567" cy="2762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Bokmål mal: Kapittel /</a:t>
            </a:r>
            <a:r>
              <a:rPr lang="nb-NO" sz="1200" baseline="0" dirty="0"/>
              <a:t> Temaside</a:t>
            </a:r>
            <a:endParaRPr lang="nb-NO" sz="1200" dirty="0"/>
          </a:p>
        </p:txBody>
      </p:sp>
      <p:sp>
        <p:nvSpPr>
          <p:cNvPr id="13" name="Plassholder for tekst 4"/>
          <p:cNvSpPr>
            <a:spLocks noGrp="1"/>
          </p:cNvSpPr>
          <p:nvPr>
            <p:ph type="body" sz="quarter" idx="21" hasCustomPrompt="1"/>
          </p:nvPr>
        </p:nvSpPr>
        <p:spPr>
          <a:xfrm>
            <a:off x="1198800" y="1124744"/>
            <a:ext cx="9792000" cy="1144800"/>
          </a:xfrm>
        </p:spPr>
        <p:txBody>
          <a:bodyPr lIns="0" anchor="b" anchorCtr="0"/>
          <a:lstStyle>
            <a:lvl1pPr marL="0" indent="0">
              <a:buNone/>
              <a:defRPr sz="3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Kapittel og temaside</a:t>
            </a:r>
          </a:p>
        </p:txBody>
      </p:sp>
      <p:sp>
        <p:nvSpPr>
          <p:cNvPr id="15" name="Plassholder for tekst 4"/>
          <p:cNvSpPr>
            <a:spLocks noGrp="1"/>
          </p:cNvSpPr>
          <p:nvPr>
            <p:ph type="body" sz="quarter" idx="22" hasCustomPrompt="1"/>
          </p:nvPr>
        </p:nvSpPr>
        <p:spPr>
          <a:xfrm>
            <a:off x="1054800" y="368660"/>
            <a:ext cx="18000" cy="3261600"/>
          </a:xfrm>
          <a:solidFill>
            <a:schemeClr val="tx1"/>
          </a:solidFill>
        </p:spPr>
        <p:txBody>
          <a:bodyPr/>
          <a:lstStyle>
            <a:lvl1pPr marL="0" indent="0">
              <a:buNone/>
              <a:defRPr sz="1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  <p:pic>
        <p:nvPicPr>
          <p:cNvPr id="9" name="Bild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392" y="527251"/>
            <a:ext cx="298705" cy="362713"/>
          </a:xfrm>
          <a:prstGeom prst="rect">
            <a:avLst/>
          </a:prstGeom>
        </p:spPr>
      </p:pic>
      <p:sp>
        <p:nvSpPr>
          <p:cNvPr id="10" name="TekstSylinder 9"/>
          <p:cNvSpPr txBox="1"/>
          <p:nvPr userDrawn="1"/>
        </p:nvSpPr>
        <p:spPr>
          <a:xfrm>
            <a:off x="1111500" y="467147"/>
            <a:ext cx="4660464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nb-NO" sz="1300" noProof="0" dirty="0"/>
              <a:t>Kommunal- og</a:t>
            </a:r>
            <a:br>
              <a:rPr lang="nb-NO" sz="1300" noProof="0" dirty="0"/>
            </a:br>
            <a:r>
              <a:rPr lang="nb-NO" sz="1300" noProof="0" dirty="0"/>
              <a:t>moderniseringsdepartementet</a:t>
            </a:r>
          </a:p>
        </p:txBody>
      </p:sp>
    </p:spTree>
    <p:extLst>
      <p:ext uri="{BB962C8B-B14F-4D97-AF65-F5344CB8AC3E}">
        <p14:creationId xmlns:p14="http://schemas.microsoft.com/office/powerpoint/2010/main" val="255663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kmål TEKST MED KULEPUN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 userDrawn="1"/>
        </p:nvSpPr>
        <p:spPr>
          <a:xfrm>
            <a:off x="-95251" y="-276225"/>
            <a:ext cx="5566835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Bokmål </a:t>
            </a:r>
            <a:r>
              <a:rPr lang="nb-NO" sz="1200" dirty="0" err="1"/>
              <a:t>mal:Tekst</a:t>
            </a:r>
            <a:r>
              <a:rPr lang="nb-NO" sz="1200" dirty="0"/>
              <a:t> med kulepunkter</a:t>
            </a:r>
          </a:p>
        </p:txBody>
      </p:sp>
      <p:sp>
        <p:nvSpPr>
          <p:cNvPr id="5" name="TekstSylinder 4"/>
          <p:cNvSpPr txBox="1"/>
          <p:nvPr userDrawn="1"/>
        </p:nvSpPr>
        <p:spPr>
          <a:xfrm>
            <a:off x="-2761191" y="4725144"/>
            <a:ext cx="2448984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b="1" dirty="0"/>
              <a:t>Tips bunntekst:</a:t>
            </a:r>
          </a:p>
          <a:p>
            <a:pPr>
              <a:defRPr/>
            </a:pPr>
            <a:r>
              <a:rPr lang="nb-NO" sz="1200" b="1" dirty="0"/>
              <a:t>For å få sidenummer, dato</a:t>
            </a:r>
            <a:r>
              <a:rPr lang="nb-NO" sz="1200" b="1" baseline="0" dirty="0"/>
              <a:t> </a:t>
            </a:r>
            <a:r>
              <a:rPr lang="nb-NO" sz="1200" b="1" dirty="0"/>
              <a:t>og tittel på presentasjon:</a:t>
            </a:r>
          </a:p>
          <a:p>
            <a:pPr>
              <a:defRPr/>
            </a:pPr>
            <a:r>
              <a:rPr lang="nb-NO" sz="1200" dirty="0"/>
              <a:t>Klikk  på</a:t>
            </a:r>
          </a:p>
          <a:p>
            <a:pPr>
              <a:defRPr/>
            </a:pPr>
            <a:r>
              <a:rPr lang="nb-NO" sz="1200" dirty="0"/>
              <a:t>”Sett Inn” -&gt; Topp og bunntekst</a:t>
            </a:r>
          </a:p>
          <a:p>
            <a:pPr>
              <a:defRPr/>
            </a:pPr>
            <a:r>
              <a:rPr lang="nb-NO" sz="1200" baseline="0" dirty="0"/>
              <a:t>- </a:t>
            </a:r>
            <a:r>
              <a:rPr lang="nb-NO" sz="1200" dirty="0"/>
              <a:t>Huk av for ønsket tekst.</a:t>
            </a:r>
          </a:p>
        </p:txBody>
      </p:sp>
      <p:cxnSp>
        <p:nvCxnSpPr>
          <p:cNvPr id="6" name="Vinkel 5"/>
          <p:cNvCxnSpPr/>
          <p:nvPr userDrawn="1"/>
        </p:nvCxnSpPr>
        <p:spPr>
          <a:xfrm>
            <a:off x="-1536699" y="5984875"/>
            <a:ext cx="1104900" cy="647700"/>
          </a:xfrm>
          <a:prstGeom prst="bentConnector3">
            <a:avLst>
              <a:gd name="adj1" fmla="val 50000"/>
            </a:avLst>
          </a:prstGeom>
          <a:ln w="127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950" y="296652"/>
            <a:ext cx="9793225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98950" y="1592797"/>
            <a:ext cx="9793225" cy="452596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1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0208407" y="6314400"/>
            <a:ext cx="1002146" cy="216000"/>
          </a:xfrm>
          <a:prstGeom prst="rect">
            <a:avLst/>
          </a:prstGeom>
        </p:spPr>
        <p:txBody>
          <a:bodyPr lIns="72000"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A2BD35D-A3E1-4509-A475-9B35C4AA3138}" type="datetime4">
              <a:rPr lang="nb-NO" smtClean="0"/>
              <a:t>19. februar 2021</a:t>
            </a:fld>
            <a:endParaRPr lang="nb-NO" dirty="0"/>
          </a:p>
        </p:txBody>
      </p:sp>
      <p:sp>
        <p:nvSpPr>
          <p:cNvPr id="12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475820" y="6314400"/>
            <a:ext cx="5688632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nb-NO" dirty="0"/>
              <a:t>Tittel på presentasjonen</a:t>
            </a:r>
          </a:p>
        </p:txBody>
      </p:sp>
      <p:sp>
        <p:nvSpPr>
          <p:cNvPr id="13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244985" y="6314400"/>
            <a:ext cx="503643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15A8C69-1E23-4468-AC94-010B558DD334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68630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TEKST UTEN KULEPUN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 userDrawn="1"/>
        </p:nvSpPr>
        <p:spPr>
          <a:xfrm>
            <a:off x="-95250" y="-276225"/>
            <a:ext cx="4366684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Bokmål mal: Tekst uten kulepunkter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98800" y="1592797"/>
            <a:ext cx="9792000" cy="4525963"/>
          </a:xfrm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ekstSylinder 11"/>
          <p:cNvSpPr txBox="1"/>
          <p:nvPr userDrawn="1"/>
        </p:nvSpPr>
        <p:spPr>
          <a:xfrm>
            <a:off x="-2761191" y="4725144"/>
            <a:ext cx="2448984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b="1" dirty="0"/>
              <a:t>Tips bunntekst:</a:t>
            </a:r>
          </a:p>
          <a:p>
            <a:pPr>
              <a:defRPr/>
            </a:pPr>
            <a:r>
              <a:rPr lang="nb-NO" sz="1200" b="1" dirty="0"/>
              <a:t>For å få sidenummer, dato</a:t>
            </a:r>
            <a:r>
              <a:rPr lang="nb-NO" sz="1200" b="1" baseline="0" dirty="0"/>
              <a:t> </a:t>
            </a:r>
            <a:r>
              <a:rPr lang="nb-NO" sz="1200" b="1" dirty="0"/>
              <a:t>og tittel på presentasjon:</a:t>
            </a:r>
          </a:p>
          <a:p>
            <a:pPr>
              <a:defRPr/>
            </a:pPr>
            <a:r>
              <a:rPr lang="nb-NO" sz="1200" dirty="0"/>
              <a:t>Klikk  på</a:t>
            </a:r>
          </a:p>
          <a:p>
            <a:pPr>
              <a:defRPr/>
            </a:pPr>
            <a:r>
              <a:rPr lang="nb-NO" sz="1200" dirty="0"/>
              <a:t>”Sett Inn” -&gt; Topp og bunntekst</a:t>
            </a:r>
          </a:p>
          <a:p>
            <a:pPr>
              <a:defRPr/>
            </a:pPr>
            <a:r>
              <a:rPr lang="nb-NO" sz="1200" baseline="0" dirty="0"/>
              <a:t>- </a:t>
            </a:r>
            <a:r>
              <a:rPr lang="nb-NO" sz="1200" dirty="0"/>
              <a:t>Huk av for ønsket tekst.</a:t>
            </a:r>
          </a:p>
        </p:txBody>
      </p:sp>
      <p:cxnSp>
        <p:nvCxnSpPr>
          <p:cNvPr id="13" name="Vinkel 12"/>
          <p:cNvCxnSpPr/>
          <p:nvPr userDrawn="1"/>
        </p:nvCxnSpPr>
        <p:spPr>
          <a:xfrm>
            <a:off x="-1536699" y="5984875"/>
            <a:ext cx="1104900" cy="647700"/>
          </a:xfrm>
          <a:prstGeom prst="bentConnector3">
            <a:avLst>
              <a:gd name="adj1" fmla="val 50000"/>
            </a:avLst>
          </a:prstGeom>
          <a:ln w="127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0208407" y="6314400"/>
            <a:ext cx="1002146" cy="216000"/>
          </a:xfrm>
          <a:prstGeom prst="rect">
            <a:avLst/>
          </a:prstGeom>
        </p:spPr>
        <p:txBody>
          <a:bodyPr lIns="72000"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A2BD35D-A3E1-4509-A475-9B35C4AA3138}" type="datetime4">
              <a:rPr lang="nb-NO" smtClean="0"/>
              <a:t>19. februar 2021</a:t>
            </a:fld>
            <a:endParaRPr lang="nb-NO" dirty="0"/>
          </a:p>
        </p:txBody>
      </p:sp>
      <p:sp>
        <p:nvSpPr>
          <p:cNvPr id="16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475820" y="6314400"/>
            <a:ext cx="5688632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nb-NO" dirty="0"/>
              <a:t>Tittel på presentasjonen</a:t>
            </a:r>
          </a:p>
        </p:txBody>
      </p:sp>
      <p:sp>
        <p:nvSpPr>
          <p:cNvPr id="17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244985" y="6314400"/>
            <a:ext cx="503643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15A8C69-1E23-4468-AC94-010B558DD334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22519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Tekst med 1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/>
          <p:cNvSpPr txBox="1"/>
          <p:nvPr userDrawn="1"/>
        </p:nvSpPr>
        <p:spPr>
          <a:xfrm>
            <a:off x="-95251" y="-304800"/>
            <a:ext cx="10128251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Bokmål mal: Tekst med kulepunkter - 1 vertikalt bilde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7309958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98801" y="1592797"/>
            <a:ext cx="7309467" cy="452596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772000" y="-1"/>
            <a:ext cx="3420000" cy="61200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0208407" y="6314400"/>
            <a:ext cx="1002146" cy="216000"/>
          </a:xfrm>
          <a:prstGeom prst="rect">
            <a:avLst/>
          </a:prstGeom>
        </p:spPr>
        <p:txBody>
          <a:bodyPr lIns="72000"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A2BD35D-A3E1-4509-A475-9B35C4AA3138}" type="datetime4">
              <a:rPr lang="nb-NO" smtClean="0"/>
              <a:t>19. februar 2021</a:t>
            </a:fld>
            <a:endParaRPr lang="nb-NO" dirty="0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475820" y="6314400"/>
            <a:ext cx="5688632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nb-NO" dirty="0"/>
              <a:t>Tittel på presentasjonen</a:t>
            </a:r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244985" y="6314400"/>
            <a:ext cx="503643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15A8C69-1E23-4468-AC94-010B558DD334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1437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Tekst med 3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Sylinder 6"/>
          <p:cNvSpPr txBox="1"/>
          <p:nvPr userDrawn="1"/>
        </p:nvSpPr>
        <p:spPr>
          <a:xfrm>
            <a:off x="-95251" y="-304800"/>
            <a:ext cx="10128251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Bokmål mal: Tekst med kulepunkter – 3 vertikale bilder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7308000" cy="114300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98800" y="1592797"/>
            <a:ext cx="7308000" cy="452596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772000" y="228"/>
            <a:ext cx="3420000" cy="20520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9" name="Plassholder for bilde 7"/>
          <p:cNvSpPr>
            <a:spLocks noGrp="1"/>
          </p:cNvSpPr>
          <p:nvPr>
            <p:ph type="pic" sz="quarter" idx="14"/>
          </p:nvPr>
        </p:nvSpPr>
        <p:spPr>
          <a:xfrm>
            <a:off x="8772000" y="2039935"/>
            <a:ext cx="3420000" cy="20520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10" name="Plassholder for bilde 7"/>
          <p:cNvSpPr>
            <a:spLocks noGrp="1"/>
          </p:cNvSpPr>
          <p:nvPr>
            <p:ph type="pic" sz="quarter" idx="15"/>
          </p:nvPr>
        </p:nvSpPr>
        <p:spPr>
          <a:xfrm>
            <a:off x="8772000" y="4077300"/>
            <a:ext cx="3420000" cy="20520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14" name="TekstSylinder 13"/>
          <p:cNvSpPr txBox="1"/>
          <p:nvPr userDrawn="1"/>
        </p:nvSpPr>
        <p:spPr>
          <a:xfrm>
            <a:off x="-3073400" y="5299076"/>
            <a:ext cx="2688167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b="1" dirty="0"/>
              <a:t>Tips  bilde:</a:t>
            </a:r>
          </a:p>
          <a:p>
            <a:pPr>
              <a:defRPr/>
            </a:pPr>
            <a:r>
              <a:rPr lang="nb-NO" sz="1200" dirty="0"/>
              <a:t>For best oppløsning anbefales </a:t>
            </a:r>
            <a:r>
              <a:rPr lang="nb-NO" sz="1200" dirty="0" err="1"/>
              <a:t>jpg</a:t>
            </a:r>
            <a:r>
              <a:rPr lang="nb-NO" sz="1200" dirty="0"/>
              <a:t> og </a:t>
            </a:r>
            <a:r>
              <a:rPr lang="nb-NO" sz="1200" dirty="0" err="1"/>
              <a:t>png-format</a:t>
            </a:r>
            <a:r>
              <a:rPr lang="nb-NO" sz="1200" dirty="0"/>
              <a:t>.</a:t>
            </a:r>
          </a:p>
        </p:txBody>
      </p:sp>
      <p:sp>
        <p:nvSpPr>
          <p:cNvPr id="12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0208407" y="6314400"/>
            <a:ext cx="1002146" cy="216000"/>
          </a:xfrm>
          <a:prstGeom prst="rect">
            <a:avLst/>
          </a:prstGeom>
        </p:spPr>
        <p:txBody>
          <a:bodyPr lIns="72000"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A2BD35D-A3E1-4509-A475-9B35C4AA3138}" type="datetime4">
              <a:rPr lang="nb-NO" smtClean="0"/>
              <a:t>19. februar 2021</a:t>
            </a:fld>
            <a:endParaRPr lang="nb-NO" dirty="0"/>
          </a:p>
        </p:txBody>
      </p:sp>
      <p:sp>
        <p:nvSpPr>
          <p:cNvPr id="13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475820" y="6314400"/>
            <a:ext cx="5688632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nb-NO" dirty="0"/>
              <a:t>Tittel på presentasjonen</a:t>
            </a:r>
          </a:p>
        </p:txBody>
      </p:sp>
      <p:sp>
        <p:nvSpPr>
          <p:cNvPr id="18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244985" y="6314400"/>
            <a:ext cx="503643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15A8C69-1E23-4468-AC94-010B558DD334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91158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Tekst med 4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Sylinder 6"/>
          <p:cNvSpPr txBox="1"/>
          <p:nvPr userDrawn="1"/>
        </p:nvSpPr>
        <p:spPr>
          <a:xfrm>
            <a:off x="-95251" y="-304800"/>
            <a:ext cx="10128251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Bokmål mal: Tekst med kulepunkter – 4 vertikale bilder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7308000" cy="114300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98800" y="1592797"/>
            <a:ext cx="7308000" cy="452596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770570" y="0"/>
            <a:ext cx="3420000" cy="15480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9" name="Plassholder for bilde 7"/>
          <p:cNvSpPr>
            <a:spLocks noGrp="1"/>
          </p:cNvSpPr>
          <p:nvPr>
            <p:ph type="pic" sz="quarter" idx="14"/>
          </p:nvPr>
        </p:nvSpPr>
        <p:spPr>
          <a:xfrm>
            <a:off x="8770570" y="1556792"/>
            <a:ext cx="3420000" cy="15120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10" name="Plassholder for bilde 7"/>
          <p:cNvSpPr>
            <a:spLocks noGrp="1"/>
          </p:cNvSpPr>
          <p:nvPr>
            <p:ph type="pic" sz="quarter" idx="15"/>
          </p:nvPr>
        </p:nvSpPr>
        <p:spPr>
          <a:xfrm>
            <a:off x="8770570" y="3068960"/>
            <a:ext cx="3420000" cy="15480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14" name="Plassholder for bilde 7"/>
          <p:cNvSpPr>
            <a:spLocks noGrp="1"/>
          </p:cNvSpPr>
          <p:nvPr>
            <p:ph type="pic" sz="quarter" idx="19"/>
          </p:nvPr>
        </p:nvSpPr>
        <p:spPr>
          <a:xfrm>
            <a:off x="8770570" y="4606760"/>
            <a:ext cx="3420000" cy="15120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15" name="TekstSylinder 14"/>
          <p:cNvSpPr txBox="1"/>
          <p:nvPr userDrawn="1"/>
        </p:nvSpPr>
        <p:spPr>
          <a:xfrm>
            <a:off x="-3073400" y="5299076"/>
            <a:ext cx="2688167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b="1" dirty="0"/>
              <a:t>Tips  bilde:</a:t>
            </a:r>
          </a:p>
          <a:p>
            <a:pPr>
              <a:defRPr/>
            </a:pPr>
            <a:r>
              <a:rPr lang="nb-NO" sz="1200" dirty="0"/>
              <a:t>For best oppløsning anbefales </a:t>
            </a:r>
            <a:r>
              <a:rPr lang="nb-NO" sz="1200" dirty="0" err="1"/>
              <a:t>jpg</a:t>
            </a:r>
            <a:r>
              <a:rPr lang="nb-NO" sz="1200" dirty="0"/>
              <a:t> og </a:t>
            </a:r>
            <a:r>
              <a:rPr lang="nb-NO" sz="1200" dirty="0" err="1"/>
              <a:t>png-format</a:t>
            </a:r>
            <a:r>
              <a:rPr lang="nb-NO" sz="1200" dirty="0"/>
              <a:t>.</a:t>
            </a:r>
          </a:p>
        </p:txBody>
      </p:sp>
      <p:sp>
        <p:nvSpPr>
          <p:cNvPr id="13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0208407" y="6314400"/>
            <a:ext cx="1002146" cy="216000"/>
          </a:xfrm>
          <a:prstGeom prst="rect">
            <a:avLst/>
          </a:prstGeom>
        </p:spPr>
        <p:txBody>
          <a:bodyPr lIns="72000"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A2BD35D-A3E1-4509-A475-9B35C4AA3138}" type="datetime4">
              <a:rPr lang="nb-NO" smtClean="0"/>
              <a:t>19. februar 2021</a:t>
            </a:fld>
            <a:endParaRPr lang="nb-NO" dirty="0"/>
          </a:p>
        </p:txBody>
      </p:sp>
      <p:sp>
        <p:nvSpPr>
          <p:cNvPr id="19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475820" y="6314400"/>
            <a:ext cx="5688632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nb-NO" dirty="0"/>
              <a:t>Tittel på presentasjonen</a:t>
            </a:r>
          </a:p>
        </p:txBody>
      </p:sp>
      <p:sp>
        <p:nvSpPr>
          <p:cNvPr id="20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244985" y="6314400"/>
            <a:ext cx="503643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15A8C69-1E23-4468-AC94-010B558DD334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85537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Tekst med liggen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/>
          <p:cNvSpPr txBox="1"/>
          <p:nvPr userDrawn="1"/>
        </p:nvSpPr>
        <p:spPr>
          <a:xfrm>
            <a:off x="-95251" y="-304800"/>
            <a:ext cx="10128251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Bokmål mal: Tekst med liggende bilde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/>
          <a:p>
            <a:r>
              <a:rPr lang="nb-NO" noProof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98800" y="1592798"/>
            <a:ext cx="9792000" cy="234025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-1430" y="3967520"/>
            <a:ext cx="12192000" cy="215124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0208407" y="6314400"/>
            <a:ext cx="1002146" cy="216000"/>
          </a:xfrm>
          <a:prstGeom prst="rect">
            <a:avLst/>
          </a:prstGeom>
        </p:spPr>
        <p:txBody>
          <a:bodyPr lIns="72000"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A2BD35D-A3E1-4509-A475-9B35C4AA3138}" type="datetime4">
              <a:rPr lang="nb-NO" smtClean="0"/>
              <a:t>19. februar 2021</a:t>
            </a:fld>
            <a:endParaRPr lang="nb-NO" dirty="0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475820" y="6314400"/>
            <a:ext cx="5688632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nb-NO" dirty="0"/>
              <a:t>Tittel på presentasjonen</a:t>
            </a:r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244985" y="6314400"/>
            <a:ext cx="503643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15A8C69-1E23-4468-AC94-010B558DD334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39541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Tekst med utfallen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/>
          <p:cNvSpPr txBox="1"/>
          <p:nvPr userDrawn="1"/>
        </p:nvSpPr>
        <p:spPr>
          <a:xfrm>
            <a:off x="-95251" y="-304800"/>
            <a:ext cx="10128251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Bokmål mal:1 utfallende bilde</a:t>
            </a:r>
          </a:p>
        </p:txBody>
      </p:sp>
      <p:sp>
        <p:nvSpPr>
          <p:cNvPr id="9" name="Plassholder for bilde 8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1"/>
            <a:ext cx="12192000" cy="6117165"/>
          </a:xfrm>
          <a:solidFill>
            <a:schemeClr val="bg1">
              <a:lumMod val="95000"/>
            </a:schemeClr>
          </a:solidFill>
        </p:spPr>
        <p:txBody>
          <a:bodyPr/>
          <a:lstStyle>
            <a:lvl1pPr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 dirty="0"/>
              <a:t>Klikk ikonet for å legge til bilde</a:t>
            </a:r>
          </a:p>
        </p:txBody>
      </p:sp>
      <p:sp>
        <p:nvSpPr>
          <p:cNvPr id="7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0208407" y="6314400"/>
            <a:ext cx="1002146" cy="216000"/>
          </a:xfrm>
          <a:prstGeom prst="rect">
            <a:avLst/>
          </a:prstGeom>
        </p:spPr>
        <p:txBody>
          <a:bodyPr lIns="72000"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A2BD35D-A3E1-4509-A475-9B35C4AA3138}" type="datetime4">
              <a:rPr lang="nb-NO" smtClean="0"/>
              <a:t>19. februar 2021</a:t>
            </a:fld>
            <a:endParaRPr lang="nb-NO" dirty="0"/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475820" y="6314400"/>
            <a:ext cx="5688632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nb-NO" dirty="0"/>
              <a:t>Tittel på presentasjonen</a:t>
            </a:r>
          </a:p>
        </p:txBody>
      </p:sp>
      <p:sp>
        <p:nvSpPr>
          <p:cNvPr id="13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244985" y="6314400"/>
            <a:ext cx="503643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15A8C69-1E23-4468-AC94-010B558DD334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37252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 userDrawn="1"/>
        </p:nvSpPr>
        <p:spPr>
          <a:xfrm>
            <a:off x="-95251" y="-304800"/>
            <a:ext cx="10128251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Bokmål mal: Diagram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398" y="296863"/>
            <a:ext cx="9792000" cy="1143000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diagram 8"/>
          <p:cNvSpPr>
            <a:spLocks noGrp="1"/>
          </p:cNvSpPr>
          <p:nvPr>
            <p:ph type="chart" sz="quarter" idx="13"/>
          </p:nvPr>
        </p:nvSpPr>
        <p:spPr>
          <a:xfrm>
            <a:off x="1198800" y="1592264"/>
            <a:ext cx="9792000" cy="4525766"/>
          </a:xfrm>
        </p:spPr>
        <p:txBody>
          <a:bodyPr/>
          <a:lstStyle>
            <a:lvl1pPr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diagram</a:t>
            </a:r>
            <a:endParaRPr lang="nb-NO" noProof="0" dirty="0"/>
          </a:p>
        </p:txBody>
      </p:sp>
      <p:sp>
        <p:nvSpPr>
          <p:cNvPr id="15" name="TekstSylinder 14"/>
          <p:cNvSpPr txBox="1"/>
          <p:nvPr userDrawn="1"/>
        </p:nvSpPr>
        <p:spPr>
          <a:xfrm>
            <a:off x="-2761191" y="4725144"/>
            <a:ext cx="2448984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b="1" dirty="0"/>
              <a:t>Tips bunntekst:</a:t>
            </a:r>
          </a:p>
          <a:p>
            <a:pPr>
              <a:defRPr/>
            </a:pPr>
            <a:r>
              <a:rPr lang="nb-NO" sz="1200" b="1" dirty="0"/>
              <a:t>For å få sidenummer, dato</a:t>
            </a:r>
            <a:r>
              <a:rPr lang="nb-NO" sz="1200" b="1" baseline="0" dirty="0"/>
              <a:t> </a:t>
            </a:r>
            <a:r>
              <a:rPr lang="nb-NO" sz="1200" b="1" dirty="0"/>
              <a:t>og tittel på presentasjon:</a:t>
            </a:r>
          </a:p>
          <a:p>
            <a:pPr>
              <a:defRPr/>
            </a:pPr>
            <a:r>
              <a:rPr lang="nb-NO" sz="1200" dirty="0"/>
              <a:t>Klikk  på</a:t>
            </a:r>
          </a:p>
          <a:p>
            <a:pPr>
              <a:defRPr/>
            </a:pPr>
            <a:r>
              <a:rPr lang="nb-NO" sz="1200" dirty="0"/>
              <a:t>”Sett Inn” -&gt; Topp og bunntekst</a:t>
            </a:r>
          </a:p>
          <a:p>
            <a:pPr>
              <a:defRPr/>
            </a:pPr>
            <a:r>
              <a:rPr lang="nb-NO" sz="1200" baseline="0" dirty="0"/>
              <a:t>- </a:t>
            </a:r>
            <a:r>
              <a:rPr lang="nb-NO" sz="1200" dirty="0"/>
              <a:t>Huk av for ønsket tekst.</a:t>
            </a:r>
          </a:p>
        </p:txBody>
      </p:sp>
      <p:cxnSp>
        <p:nvCxnSpPr>
          <p:cNvPr id="16" name="Vinkel 15"/>
          <p:cNvCxnSpPr/>
          <p:nvPr userDrawn="1"/>
        </p:nvCxnSpPr>
        <p:spPr>
          <a:xfrm>
            <a:off x="-1536699" y="5984875"/>
            <a:ext cx="1104900" cy="647700"/>
          </a:xfrm>
          <a:prstGeom prst="bentConnector3">
            <a:avLst>
              <a:gd name="adj1" fmla="val 50000"/>
            </a:avLst>
          </a:prstGeom>
          <a:ln w="127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0208407" y="6314400"/>
            <a:ext cx="1002146" cy="216000"/>
          </a:xfrm>
          <a:prstGeom prst="rect">
            <a:avLst/>
          </a:prstGeom>
        </p:spPr>
        <p:txBody>
          <a:bodyPr lIns="72000"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A2BD35D-A3E1-4509-A475-9B35C4AA3138}" type="datetime4">
              <a:rPr lang="nb-NO" smtClean="0"/>
              <a:t>19. februar 2021</a:t>
            </a:fld>
            <a:endParaRPr lang="nb-NO" dirty="0"/>
          </a:p>
        </p:txBody>
      </p:sp>
      <p:sp>
        <p:nvSpPr>
          <p:cNvPr id="14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475820" y="6314400"/>
            <a:ext cx="5688632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nb-NO" dirty="0"/>
              <a:t>Tittel på presentasjonen</a:t>
            </a:r>
          </a:p>
        </p:txBody>
      </p:sp>
      <p:sp>
        <p:nvSpPr>
          <p:cNvPr id="17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244985" y="6314400"/>
            <a:ext cx="503643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15A8C69-1E23-4468-AC94-010B558DD334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92543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 userDrawn="1"/>
        </p:nvSpPr>
        <p:spPr>
          <a:xfrm>
            <a:off x="-95251" y="-304800"/>
            <a:ext cx="10128251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Bokmål mal: Tabell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863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0" name="Plassholder for tabell 9"/>
          <p:cNvSpPr>
            <a:spLocks noGrp="1"/>
          </p:cNvSpPr>
          <p:nvPr>
            <p:ph type="tbl" sz="quarter" idx="13"/>
          </p:nvPr>
        </p:nvSpPr>
        <p:spPr>
          <a:xfrm>
            <a:off x="1198800" y="1592264"/>
            <a:ext cx="9792000" cy="4525766"/>
          </a:xfrm>
        </p:spPr>
        <p:txBody>
          <a:bodyPr/>
          <a:lstStyle>
            <a:lvl1pPr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en tabell</a:t>
            </a:r>
            <a:endParaRPr lang="nb-NO" noProof="0" dirty="0"/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0208407" y="6314400"/>
            <a:ext cx="1002146" cy="216000"/>
          </a:xfrm>
          <a:prstGeom prst="rect">
            <a:avLst/>
          </a:prstGeom>
        </p:spPr>
        <p:txBody>
          <a:bodyPr lIns="72000"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A2BD35D-A3E1-4509-A475-9B35C4AA3138}" type="datetime4">
              <a:rPr lang="nb-NO" smtClean="0"/>
              <a:t>19. februar 2021</a:t>
            </a:fld>
            <a:endParaRPr lang="nb-NO" dirty="0"/>
          </a:p>
        </p:txBody>
      </p:sp>
      <p:sp>
        <p:nvSpPr>
          <p:cNvPr id="13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475820" y="6314400"/>
            <a:ext cx="5688632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nb-NO" dirty="0"/>
              <a:t>Tittel på presentasjonen</a:t>
            </a:r>
          </a:p>
        </p:txBody>
      </p:sp>
      <p:sp>
        <p:nvSpPr>
          <p:cNvPr id="14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244985" y="6314400"/>
            <a:ext cx="503643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15A8C69-1E23-4468-AC94-010B558DD334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71594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Bokmål 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/>
          <p:cNvSpPr txBox="1"/>
          <p:nvPr userDrawn="1"/>
        </p:nvSpPr>
        <p:spPr>
          <a:xfrm>
            <a:off x="-95251" y="-304800"/>
            <a:ext cx="10128251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Bokmål mal: To innholdsdeler - Sammenlikning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398" y="296863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198800" y="1591399"/>
            <a:ext cx="4860000" cy="4525963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591399"/>
            <a:ext cx="4788000" cy="4525963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13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0208407" y="6314400"/>
            <a:ext cx="1002146" cy="216000"/>
          </a:xfrm>
          <a:prstGeom prst="rect">
            <a:avLst/>
          </a:prstGeom>
        </p:spPr>
        <p:txBody>
          <a:bodyPr lIns="72000"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A2BD35D-A3E1-4509-A475-9B35C4AA3138}" type="datetime4">
              <a:rPr lang="nb-NO" smtClean="0"/>
              <a:t>19. februar 2021</a:t>
            </a:fld>
            <a:endParaRPr lang="nb-NO" dirty="0"/>
          </a:p>
        </p:txBody>
      </p:sp>
      <p:sp>
        <p:nvSpPr>
          <p:cNvPr id="14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475820" y="6314400"/>
            <a:ext cx="5688632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nb-NO" dirty="0"/>
              <a:t>Tittel på presentasjonen</a:t>
            </a:r>
          </a:p>
        </p:txBody>
      </p:sp>
      <p:sp>
        <p:nvSpPr>
          <p:cNvPr id="15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244985" y="6314400"/>
            <a:ext cx="503643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15A8C69-1E23-4468-AC94-010B558DD334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39528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okmål Sluttside Alt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" r="25265"/>
          <a:stretch/>
        </p:blipFill>
        <p:spPr>
          <a:xfrm>
            <a:off x="5375920" y="1347857"/>
            <a:ext cx="6816080" cy="5498652"/>
          </a:xfrm>
          <a:prstGeom prst="rect">
            <a:avLst/>
          </a:prstGeom>
        </p:spPr>
      </p:pic>
      <p:sp>
        <p:nvSpPr>
          <p:cNvPr id="8" name="TekstSylinder 7"/>
          <p:cNvSpPr txBox="1"/>
          <p:nvPr userDrawn="1"/>
        </p:nvSpPr>
        <p:spPr>
          <a:xfrm>
            <a:off x="1" y="-268288"/>
            <a:ext cx="3983567" cy="2769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/>
              <a:t>Bokmål mal: Sluttside Alternativ</a:t>
            </a:r>
            <a:r>
              <a:rPr lang="nb-NO" sz="1200" baseline="0" dirty="0"/>
              <a:t> 1</a:t>
            </a:r>
            <a:endParaRPr lang="nb-NO" sz="1200" dirty="0"/>
          </a:p>
        </p:txBody>
      </p:sp>
      <p:cxnSp>
        <p:nvCxnSpPr>
          <p:cNvPr id="19" name="Rett linje 18"/>
          <p:cNvCxnSpPr/>
          <p:nvPr userDrawn="1"/>
        </p:nvCxnSpPr>
        <p:spPr>
          <a:xfrm>
            <a:off x="1062506" y="368660"/>
            <a:ext cx="0" cy="3262455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Plassholder for tekst 34"/>
          <p:cNvSpPr>
            <a:spLocks noGrp="1"/>
          </p:cNvSpPr>
          <p:nvPr>
            <p:ph type="body" sz="quarter" idx="17" hasCustomPrompt="1"/>
          </p:nvPr>
        </p:nvSpPr>
        <p:spPr>
          <a:xfrm>
            <a:off x="1199456" y="2384592"/>
            <a:ext cx="9792000" cy="871303"/>
          </a:xfrm>
        </p:spPr>
        <p:txBody>
          <a:bodyPr lIns="0" anchor="t" anchorCtr="0"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b-NO" dirty="0"/>
              <a:t>Bildekreditering: Slide X: </a:t>
            </a:r>
            <a:r>
              <a:rPr lang="nb-NO" sz="1300" dirty="0"/>
              <a:t>© </a:t>
            </a:r>
            <a:r>
              <a:rPr lang="nb-NO" dirty="0"/>
              <a:t>Fotografens navn, Bildebyrå</a:t>
            </a:r>
          </a:p>
        </p:txBody>
      </p:sp>
      <p:sp>
        <p:nvSpPr>
          <p:cNvPr id="13" name="Plassholder for tekst 4"/>
          <p:cNvSpPr>
            <a:spLocks noGrp="1"/>
          </p:cNvSpPr>
          <p:nvPr>
            <p:ph type="body" sz="quarter" idx="20" hasCustomPrompt="1"/>
          </p:nvPr>
        </p:nvSpPr>
        <p:spPr>
          <a:xfrm>
            <a:off x="1198800" y="1124744"/>
            <a:ext cx="9792000" cy="1144800"/>
          </a:xfrm>
        </p:spPr>
        <p:txBody>
          <a:bodyPr lIns="0" anchor="b" anchorCtr="0"/>
          <a:lstStyle>
            <a:lvl1pPr marL="0" indent="0">
              <a:buNone/>
              <a:defRPr sz="3200" b="1">
                <a:solidFill>
                  <a:srgbClr val="000000"/>
                </a:solidFill>
              </a:defRPr>
            </a:lvl1pPr>
          </a:lstStyle>
          <a:p>
            <a:pPr lvl="0"/>
            <a:r>
              <a:rPr lang="nb-NO" dirty="0"/>
              <a:t>Takk for oppmerksomheten!</a:t>
            </a:r>
          </a:p>
        </p:txBody>
      </p:sp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392" y="527251"/>
            <a:ext cx="298705" cy="362713"/>
          </a:xfrm>
          <a:prstGeom prst="rect">
            <a:avLst/>
          </a:prstGeom>
        </p:spPr>
      </p:pic>
      <p:sp>
        <p:nvSpPr>
          <p:cNvPr id="11" name="TekstSylinder 10"/>
          <p:cNvSpPr txBox="1"/>
          <p:nvPr userDrawn="1"/>
        </p:nvSpPr>
        <p:spPr>
          <a:xfrm>
            <a:off x="1111500" y="467147"/>
            <a:ext cx="4660464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nb-NO" sz="1300" noProof="0" dirty="0"/>
              <a:t>Kommunal- og</a:t>
            </a:r>
            <a:br>
              <a:rPr lang="nb-NO" sz="1300" noProof="0" dirty="0"/>
            </a:br>
            <a:r>
              <a:rPr lang="nb-NO" sz="1300" noProof="0" dirty="0"/>
              <a:t>moderniseringsdepartementet</a:t>
            </a:r>
          </a:p>
        </p:txBody>
      </p:sp>
    </p:spTree>
    <p:extLst>
      <p:ext uri="{BB962C8B-B14F-4D97-AF65-F5344CB8AC3E}">
        <p14:creationId xmlns:p14="http://schemas.microsoft.com/office/powerpoint/2010/main" val="1135673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okmålk Sluttside Alt 2">
    <p:bg>
      <p:bgPr>
        <a:gradFill>
          <a:gsLst>
            <a:gs pos="20000">
              <a:schemeClr val="bg2"/>
            </a:gs>
            <a:gs pos="83000">
              <a:schemeClr val="tx2"/>
            </a:gs>
          </a:gsLst>
          <a:lin ang="3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4867"/>
          <a:stretch/>
        </p:blipFill>
        <p:spPr>
          <a:xfrm>
            <a:off x="5375920" y="1369497"/>
            <a:ext cx="6816080" cy="5469514"/>
          </a:xfrm>
          <a:prstGeom prst="rect">
            <a:avLst/>
          </a:prstGeom>
        </p:spPr>
      </p:pic>
      <p:sp>
        <p:nvSpPr>
          <p:cNvPr id="8" name="TekstSylinder 7"/>
          <p:cNvSpPr txBox="1"/>
          <p:nvPr userDrawn="1"/>
        </p:nvSpPr>
        <p:spPr>
          <a:xfrm>
            <a:off x="1" y="-268288"/>
            <a:ext cx="3983567" cy="2769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/>
              <a:t>Bokmål mal: Sluttside Alternativ</a:t>
            </a:r>
            <a:r>
              <a:rPr lang="nb-NO" sz="1200" baseline="0" dirty="0"/>
              <a:t> 2</a:t>
            </a:r>
            <a:r>
              <a:rPr lang="nb-NO" sz="1200" dirty="0"/>
              <a:t> </a:t>
            </a:r>
          </a:p>
        </p:txBody>
      </p:sp>
      <p:cxnSp>
        <p:nvCxnSpPr>
          <p:cNvPr id="19" name="Rett linje 18"/>
          <p:cNvCxnSpPr/>
          <p:nvPr userDrawn="1"/>
        </p:nvCxnSpPr>
        <p:spPr>
          <a:xfrm>
            <a:off x="1062506" y="368660"/>
            <a:ext cx="0" cy="3262455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Plassholder for tekst 34"/>
          <p:cNvSpPr>
            <a:spLocks noGrp="1"/>
          </p:cNvSpPr>
          <p:nvPr>
            <p:ph type="body" sz="quarter" idx="17" hasCustomPrompt="1"/>
          </p:nvPr>
        </p:nvSpPr>
        <p:spPr>
          <a:xfrm>
            <a:off x="1199456" y="2384592"/>
            <a:ext cx="9792000" cy="871303"/>
          </a:xfrm>
        </p:spPr>
        <p:txBody>
          <a:bodyPr lIns="0" anchor="t" anchorCtr="0"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b-NO" dirty="0"/>
              <a:t>Bildekreditering: Slide X: </a:t>
            </a:r>
            <a:r>
              <a:rPr lang="nb-NO" sz="1300" dirty="0"/>
              <a:t>© </a:t>
            </a:r>
            <a:r>
              <a:rPr lang="nb-NO" dirty="0"/>
              <a:t>Fotografens navn, Bildebyrå</a:t>
            </a:r>
          </a:p>
        </p:txBody>
      </p:sp>
      <p:sp>
        <p:nvSpPr>
          <p:cNvPr id="13" name="Plassholder for tekst 4"/>
          <p:cNvSpPr>
            <a:spLocks noGrp="1"/>
          </p:cNvSpPr>
          <p:nvPr>
            <p:ph type="body" sz="quarter" idx="20" hasCustomPrompt="1"/>
          </p:nvPr>
        </p:nvSpPr>
        <p:spPr>
          <a:xfrm>
            <a:off x="1198800" y="1124744"/>
            <a:ext cx="9792000" cy="1144800"/>
          </a:xfrm>
        </p:spPr>
        <p:txBody>
          <a:bodyPr lIns="0" anchor="b" anchorCtr="0"/>
          <a:lstStyle>
            <a:lvl1pPr marL="0" indent="0">
              <a:buNone/>
              <a:defRPr sz="3200" b="1">
                <a:solidFill>
                  <a:srgbClr val="000000"/>
                </a:solidFill>
              </a:defRPr>
            </a:lvl1pPr>
          </a:lstStyle>
          <a:p>
            <a:pPr lvl="0"/>
            <a:r>
              <a:rPr lang="nb-NO" dirty="0"/>
              <a:t>Takk for oppmerksomheten!</a:t>
            </a:r>
          </a:p>
        </p:txBody>
      </p:sp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392" y="527251"/>
            <a:ext cx="298705" cy="362713"/>
          </a:xfrm>
          <a:prstGeom prst="rect">
            <a:avLst/>
          </a:prstGeom>
        </p:spPr>
      </p:pic>
      <p:sp>
        <p:nvSpPr>
          <p:cNvPr id="11" name="TekstSylinder 10"/>
          <p:cNvSpPr txBox="1"/>
          <p:nvPr userDrawn="1"/>
        </p:nvSpPr>
        <p:spPr>
          <a:xfrm>
            <a:off x="1111500" y="467147"/>
            <a:ext cx="4660464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nb-NO" sz="1300" noProof="0" dirty="0"/>
              <a:t>Kommunal- og</a:t>
            </a:r>
            <a:br>
              <a:rPr lang="nb-NO" sz="1300" noProof="0" dirty="0"/>
            </a:br>
            <a:r>
              <a:rPr lang="nb-NO" sz="1300" noProof="0" dirty="0"/>
              <a:t>moderniseringsdepartementet</a:t>
            </a:r>
          </a:p>
        </p:txBody>
      </p:sp>
    </p:spTree>
    <p:extLst>
      <p:ext uri="{BB962C8B-B14F-4D97-AF65-F5344CB8AC3E}">
        <p14:creationId xmlns:p14="http://schemas.microsoft.com/office/powerpoint/2010/main" val="1628188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493466" cy="106692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36470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33782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0" name="Rektangel 9"/>
          <p:cNvSpPr/>
          <p:nvPr userDrawn="1"/>
        </p:nvSpPr>
        <p:spPr>
          <a:xfrm>
            <a:off x="10244667" y="5911850"/>
            <a:ext cx="1701800" cy="819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1" name="Title 19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9915291" cy="466880"/>
          </a:xfrm>
        </p:spPr>
        <p:txBody>
          <a:bodyPr>
            <a:noAutofit/>
          </a:bodyPr>
          <a:lstStyle>
            <a:lvl1pPr algn="l">
              <a:defRPr sz="3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Subtitle 20"/>
          <p:cNvSpPr>
            <a:spLocks noGrp="1"/>
          </p:cNvSpPr>
          <p:nvPr>
            <p:ph type="subTitle" idx="1"/>
          </p:nvPr>
        </p:nvSpPr>
        <p:spPr>
          <a:xfrm>
            <a:off x="664227" y="2822895"/>
            <a:ext cx="8534400" cy="51619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3" name="Bilde 12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14" name="Bilde 13" descr="KS taglin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8" y="6159500"/>
            <a:ext cx="3137662" cy="28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704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33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54.xml"/><Relationship Id="rId18" Type="http://schemas.openxmlformats.org/officeDocument/2006/relationships/slideLayout" Target="../slideLayouts/slideLayout59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17" Type="http://schemas.openxmlformats.org/officeDocument/2006/relationships/slideLayout" Target="../slideLayouts/slideLayout58.xml"/><Relationship Id="rId2" Type="http://schemas.openxmlformats.org/officeDocument/2006/relationships/slideLayout" Target="../slideLayouts/slideLayout43.xml"/><Relationship Id="rId16" Type="http://schemas.openxmlformats.org/officeDocument/2006/relationships/slideLayout" Target="../slideLayouts/slideLayout57.xml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1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slideLayout" Target="../slideLayouts/slideLayout5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00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skrive tittel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9000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4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15" name="Plassholder for dato 3"/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F1F8DF8A-1C4F-4E5E-8F53-2A9E84C9A5DB}" type="datetime1">
              <a:rPr lang="nb-NO" smtClean="0"/>
              <a:t>19.02.2021</a:t>
            </a:fld>
            <a:endParaRPr lang="nb-NO" dirty="0"/>
          </a:p>
        </p:txBody>
      </p:sp>
      <p:sp>
        <p:nvSpPr>
          <p:cNvPr id="1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3" y="6282000"/>
            <a:ext cx="2256406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97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68" r:id="rId2"/>
    <p:sldLayoutId id="2147483650" r:id="rId3"/>
    <p:sldLayoutId id="2147483652" r:id="rId4"/>
    <p:sldLayoutId id="2147483662" r:id="rId5"/>
    <p:sldLayoutId id="2147483673" r:id="rId6"/>
    <p:sldLayoutId id="2147483671" r:id="rId7"/>
    <p:sldLayoutId id="2147483669" r:id="rId8"/>
    <p:sldLayoutId id="2147483666" r:id="rId9"/>
    <p:sldLayoutId id="2147483693" r:id="rId10"/>
    <p:sldLayoutId id="2147483659" r:id="rId11"/>
    <p:sldLayoutId id="2147483691" r:id="rId12"/>
    <p:sldLayoutId id="2147483688" r:id="rId13"/>
    <p:sldLayoutId id="2147483689" r:id="rId14"/>
    <p:sldLayoutId id="2147483677" r:id="rId15"/>
    <p:sldLayoutId id="2147483678" r:id="rId16"/>
    <p:sldLayoutId id="2147483679" r:id="rId17"/>
    <p:sldLayoutId id="2147483690" r:id="rId18"/>
    <p:sldLayoutId id="2147483683" r:id="rId19"/>
    <p:sldLayoutId id="2147483684" r:id="rId20"/>
    <p:sldLayoutId id="2147483685" r:id="rId21"/>
    <p:sldLayoutId id="2147483694" r:id="rId22"/>
    <p:sldLayoutId id="2147483657" r:id="rId2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kern="1200" baseline="0">
          <a:solidFill>
            <a:schemeClr val="tx1"/>
          </a:solidFill>
          <a:latin typeface="Arial" panose="020B0604020202020204" pitchFamily="34" charset="0"/>
          <a:ea typeface="Open Sans Semibold" panose="020B0706030804020204" pitchFamily="34" charset="0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Open Sans" panose="020B0606030504020204" pitchFamily="34" charset="0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Open Sans" panose="020B0606030504020204" pitchFamily="34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Arial" panose="020B0604020202020204" pitchFamily="34" charset="0"/>
          <a:ea typeface="Open Sans" panose="020B0606030504020204" pitchFamily="34" charset="0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Open Sans" panose="020B0606030504020204" pitchFamily="34" charset="0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Plassholder for tittel 1"/>
          <p:cNvSpPr>
            <a:spLocks noGrp="1"/>
          </p:cNvSpPr>
          <p:nvPr>
            <p:ph type="title"/>
          </p:nvPr>
        </p:nvSpPr>
        <p:spPr bwMode="auto">
          <a:xfrm>
            <a:off x="695400" y="296863"/>
            <a:ext cx="98635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/>
              <a:t>Klikk for å redigere tittelstil</a:t>
            </a:r>
          </a:p>
        </p:txBody>
      </p:sp>
      <p:sp>
        <p:nvSpPr>
          <p:cNvPr id="1028" name="Plassholder for tekst 2"/>
          <p:cNvSpPr>
            <a:spLocks noGrp="1"/>
          </p:cNvSpPr>
          <p:nvPr>
            <p:ph type="body" idx="1"/>
          </p:nvPr>
        </p:nvSpPr>
        <p:spPr bwMode="auto">
          <a:xfrm>
            <a:off x="695400" y="1592263"/>
            <a:ext cx="986355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2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475820" y="6314400"/>
            <a:ext cx="5688632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nb-NO" dirty="0"/>
              <a:t>Tittel på presentasjonen</a:t>
            </a:r>
          </a:p>
        </p:txBody>
      </p:sp>
      <p:sp>
        <p:nvSpPr>
          <p:cNvPr id="2" name="TekstSylinder 1"/>
          <p:cNvSpPr txBox="1"/>
          <p:nvPr/>
        </p:nvSpPr>
        <p:spPr>
          <a:xfrm>
            <a:off x="595643" y="6304312"/>
            <a:ext cx="2592288" cy="20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nb-NO" sz="800" noProof="0" dirty="0"/>
              <a:t>Kommunal- og moderniseringsdepartementet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884" y="6311701"/>
            <a:ext cx="180020" cy="218596"/>
          </a:xfrm>
          <a:prstGeom prst="rect">
            <a:avLst/>
          </a:prstGeom>
        </p:spPr>
      </p:pic>
      <p:cxnSp>
        <p:nvCxnSpPr>
          <p:cNvPr id="12" name="Rett linje 11"/>
          <p:cNvCxnSpPr/>
          <p:nvPr/>
        </p:nvCxnSpPr>
        <p:spPr>
          <a:xfrm>
            <a:off x="613868" y="6201308"/>
            <a:ext cx="0" cy="6566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0002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  <p:sldLayoutId id="2147483714" r:id="rId17"/>
    <p:sldLayoutId id="2147483715" r:id="rId1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Calibri Light" panose="020F0302020204030204" pitchFamily="34" charset="0"/>
          <a:ea typeface="+mj-ea"/>
          <a:cs typeface="Calibri Light" panose="020F030202020403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Tx/>
        <a:buFont typeface="Arial" charset="0"/>
        <a:buChar char="•"/>
        <a:defRPr sz="2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Tx/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Tx/>
        <a:buFont typeface="Arial" charset="0"/>
        <a:buChar char="•"/>
        <a:defRPr sz="22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Tx/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Tx/>
        <a:buFont typeface="Arial" charset="0"/>
        <a:buChar char="»"/>
        <a:defRPr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Plassholder for tittel 1"/>
          <p:cNvSpPr>
            <a:spLocks noGrp="1"/>
          </p:cNvSpPr>
          <p:nvPr>
            <p:ph type="title"/>
          </p:nvPr>
        </p:nvSpPr>
        <p:spPr bwMode="auto">
          <a:xfrm>
            <a:off x="695400" y="296863"/>
            <a:ext cx="98635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/>
              <a:t>Klikk for å redigere tittelstil</a:t>
            </a:r>
          </a:p>
        </p:txBody>
      </p:sp>
      <p:sp>
        <p:nvSpPr>
          <p:cNvPr id="1028" name="Plassholder for tekst 2"/>
          <p:cNvSpPr>
            <a:spLocks noGrp="1"/>
          </p:cNvSpPr>
          <p:nvPr>
            <p:ph type="body" idx="1"/>
          </p:nvPr>
        </p:nvSpPr>
        <p:spPr bwMode="auto">
          <a:xfrm>
            <a:off x="695400" y="1592263"/>
            <a:ext cx="986355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2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475820" y="6314400"/>
            <a:ext cx="5688632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nb-NO" dirty="0"/>
              <a:t>Tittel på presentasjonen</a:t>
            </a:r>
          </a:p>
        </p:txBody>
      </p:sp>
      <p:sp>
        <p:nvSpPr>
          <p:cNvPr id="2" name="TekstSylinder 1"/>
          <p:cNvSpPr txBox="1"/>
          <p:nvPr/>
        </p:nvSpPr>
        <p:spPr>
          <a:xfrm>
            <a:off x="595643" y="6304312"/>
            <a:ext cx="2592288" cy="20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nb-NO" sz="800" noProof="0" dirty="0"/>
              <a:t>Kommunal- og moderniseringsdepartementet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884" y="6311701"/>
            <a:ext cx="180020" cy="218596"/>
          </a:xfrm>
          <a:prstGeom prst="rect">
            <a:avLst/>
          </a:prstGeom>
        </p:spPr>
      </p:pic>
      <p:cxnSp>
        <p:nvCxnSpPr>
          <p:cNvPr id="12" name="Rett linje 11"/>
          <p:cNvCxnSpPr/>
          <p:nvPr/>
        </p:nvCxnSpPr>
        <p:spPr>
          <a:xfrm>
            <a:off x="613868" y="6201308"/>
            <a:ext cx="0" cy="6566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1931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  <p:sldLayoutId id="2147483730" r:id="rId14"/>
    <p:sldLayoutId id="2147483731" r:id="rId15"/>
    <p:sldLayoutId id="2147483732" r:id="rId16"/>
    <p:sldLayoutId id="2147483733" r:id="rId17"/>
    <p:sldLayoutId id="2147483734" r:id="rId1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Calibri Light" panose="020F0302020204030204" pitchFamily="34" charset="0"/>
          <a:ea typeface="+mj-ea"/>
          <a:cs typeface="Calibri Light" panose="020F030202020403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Tx/>
        <a:buFont typeface="Arial" charset="0"/>
        <a:buChar char="•"/>
        <a:defRPr sz="2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Tx/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Tx/>
        <a:buFont typeface="Arial" charset="0"/>
        <a:buChar char="•"/>
        <a:defRPr sz="22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Tx/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Tx/>
        <a:buFont typeface="Arial" charset="0"/>
        <a:buChar char="»"/>
        <a:defRPr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C2913B67-A321-4CA4-AFCF-F7FBBD188AD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B11EF94-1C93-4FC3-A6B0-6AA79C36A6F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-19050" y="1628717"/>
            <a:ext cx="8328941" cy="3093889"/>
          </a:xfrm>
        </p:spPr>
        <p:txBody>
          <a:bodyPr/>
          <a:lstStyle/>
          <a:p>
            <a:r>
              <a:rPr lang="nb-NO" sz="4000" dirty="0"/>
              <a:t>Internkontroll – </a:t>
            </a:r>
          </a:p>
          <a:p>
            <a:pPr marL="514350" indent="-514350">
              <a:buAutoNum type="arabicPeriod"/>
            </a:pPr>
            <a:r>
              <a:rPr lang="nb-NO" sz="3200" dirty="0"/>
              <a:t>Kommuneloven §§ 25-1 og 25-2 </a:t>
            </a:r>
          </a:p>
          <a:p>
            <a:pPr marL="514350" indent="-514350">
              <a:buAutoNum type="arabicPeriod"/>
            </a:pPr>
            <a:r>
              <a:rPr lang="nb-NO" sz="3200" dirty="0"/>
              <a:t>Særlovgjennomgang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57CEAF3-BB28-45FB-8D2A-20347496DC2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0" y="4892485"/>
            <a:ext cx="6121270" cy="336798"/>
          </a:xfrm>
        </p:spPr>
        <p:txBody>
          <a:bodyPr/>
          <a:lstStyle/>
          <a:p>
            <a:r>
              <a:rPr lang="nb-NO" dirty="0"/>
              <a:t>Seniorrådgiver Jan Gabriel </a:t>
            </a:r>
            <a:r>
              <a:rPr lang="nb-NO" dirty="0" err="1"/>
              <a:t>Gabriel</a:t>
            </a:r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F7A57E87-DA84-4591-9904-723A7158B22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0" y="5229283"/>
            <a:ext cx="6121270" cy="336798"/>
          </a:xfrm>
        </p:spPr>
        <p:txBody>
          <a:bodyPr/>
          <a:lstStyle/>
          <a:p>
            <a:r>
              <a:rPr lang="nb-NO" dirty="0"/>
              <a:t>Statsforvalteren i Oslo og Viken,18. februar 2021</a:t>
            </a:r>
          </a:p>
        </p:txBody>
      </p:sp>
    </p:spTree>
    <p:extLst>
      <p:ext uri="{BB962C8B-B14F-4D97-AF65-F5344CB8AC3E}">
        <p14:creationId xmlns:p14="http://schemas.microsoft.com/office/powerpoint/2010/main" val="3112140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324036"/>
          </a:xfrm>
        </p:spPr>
        <p:txBody>
          <a:bodyPr/>
          <a:lstStyle/>
          <a:p>
            <a:r>
              <a:rPr lang="nb-NO" dirty="0"/>
              <a:t> </a:t>
            </a:r>
          </a:p>
        </p:txBody>
      </p:sp>
      <p:sp>
        <p:nvSpPr>
          <p:cNvPr id="5" name="Abgerundetes Rechteck 26"/>
          <p:cNvSpPr/>
          <p:nvPr/>
        </p:nvSpPr>
        <p:spPr bwMode="auto">
          <a:xfrm>
            <a:off x="2135560" y="329195"/>
            <a:ext cx="7920880" cy="1263602"/>
          </a:xfrm>
          <a:prstGeom prst="roundRect">
            <a:avLst>
              <a:gd name="adj" fmla="val 0"/>
            </a:avLst>
          </a:prstGeom>
          <a:solidFill>
            <a:schemeClr val="accent5"/>
          </a:solidFill>
          <a:ln>
            <a:noFill/>
          </a:ln>
        </p:spPr>
        <p:txBody>
          <a:bodyPr vert="horz" wrap="square" lIns="108000" tIns="108000" rIns="108000" bIns="10800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Kommunestyret</a:t>
            </a:r>
            <a:endParaRPr kumimoji="0" lang="nb-NO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Abgerundetes Rechteck 26"/>
          <p:cNvSpPr/>
          <p:nvPr/>
        </p:nvSpPr>
        <p:spPr bwMode="auto">
          <a:xfrm>
            <a:off x="2135560" y="1772816"/>
            <a:ext cx="3888433" cy="1263602"/>
          </a:xfrm>
          <a:prstGeom prst="roundRect">
            <a:avLst>
              <a:gd name="adj" fmla="val 0"/>
            </a:avLst>
          </a:prstGeom>
          <a:solidFill>
            <a:srgbClr val="7BA9C7"/>
          </a:solidFill>
          <a:ln>
            <a:noFill/>
          </a:ln>
        </p:spPr>
        <p:txBody>
          <a:bodyPr vert="horz" wrap="square" lIns="108000" tIns="108000" rIns="108000" bIns="10800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srgbClr val="003057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Folkevalgt kontroll</a:t>
            </a:r>
            <a:endParaRPr kumimoji="0" lang="nb-NO" sz="1200" b="0" i="0" u="none" strike="noStrike" kern="1200" cap="none" spc="0" normalizeH="0" baseline="0" noProof="0" dirty="0">
              <a:ln>
                <a:noFill/>
              </a:ln>
              <a:solidFill>
                <a:srgbClr val="003057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Abgerundetes Rechteck 26"/>
          <p:cNvSpPr/>
          <p:nvPr/>
        </p:nvSpPr>
        <p:spPr bwMode="auto">
          <a:xfrm>
            <a:off x="6168006" y="1772816"/>
            <a:ext cx="3888433" cy="1263602"/>
          </a:xfrm>
          <a:prstGeom prst="roundRect">
            <a:avLst>
              <a:gd name="adj" fmla="val 0"/>
            </a:avLst>
          </a:prstGeom>
          <a:solidFill>
            <a:srgbClr val="7BA9C7"/>
          </a:solidFill>
          <a:ln>
            <a:noFill/>
          </a:ln>
        </p:spPr>
        <p:txBody>
          <a:bodyPr vert="horz" wrap="square" lIns="108000" tIns="108000" rIns="108000" bIns="10800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srgbClr val="003057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Administrativ kontroll</a:t>
            </a:r>
            <a:endParaRPr kumimoji="0" lang="nb-NO" sz="1200" b="0" i="0" u="none" strike="noStrike" kern="1200" cap="none" spc="0" normalizeH="0" baseline="0" noProof="0" dirty="0">
              <a:ln>
                <a:noFill/>
              </a:ln>
              <a:solidFill>
                <a:srgbClr val="003057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" name="Abgerundetes Rechteck 26"/>
          <p:cNvSpPr/>
          <p:nvPr/>
        </p:nvSpPr>
        <p:spPr bwMode="auto">
          <a:xfrm>
            <a:off x="2955352" y="3223977"/>
            <a:ext cx="3063633" cy="1263602"/>
          </a:xfrm>
          <a:prstGeom prst="roundRect">
            <a:avLst>
              <a:gd name="adj" fmla="val 0"/>
            </a:avLst>
          </a:prstGeom>
          <a:solidFill>
            <a:srgbClr val="7BA9C7"/>
          </a:solidFill>
          <a:ln>
            <a:noFill/>
          </a:ln>
        </p:spPr>
        <p:txBody>
          <a:bodyPr vert="horz" wrap="square" lIns="108000" tIns="108000" rIns="108000" bIns="10800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Kontrollutvalg</a:t>
            </a:r>
            <a:endParaRPr kumimoji="0" lang="nb-NO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Abgerundetes Rechteck 26"/>
          <p:cNvSpPr/>
          <p:nvPr/>
        </p:nvSpPr>
        <p:spPr bwMode="auto">
          <a:xfrm>
            <a:off x="2955351" y="4667598"/>
            <a:ext cx="3063633" cy="1263602"/>
          </a:xfrm>
          <a:prstGeom prst="roundRect">
            <a:avLst>
              <a:gd name="adj" fmla="val 0"/>
            </a:avLst>
          </a:prstGeom>
          <a:solidFill>
            <a:srgbClr val="7BA9C7"/>
          </a:solidFill>
          <a:ln>
            <a:noFill/>
          </a:ln>
        </p:spPr>
        <p:txBody>
          <a:bodyPr vert="horz" wrap="square" lIns="108000" tIns="108000" rIns="108000" bIns="10800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Revisjon</a:t>
            </a:r>
            <a:endParaRPr kumimoji="0" lang="nb-NO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0" name="Abgerundetes Rechteck 26"/>
          <p:cNvSpPr/>
          <p:nvPr/>
        </p:nvSpPr>
        <p:spPr bwMode="auto">
          <a:xfrm>
            <a:off x="6165607" y="3216437"/>
            <a:ext cx="3063633" cy="1263602"/>
          </a:xfrm>
          <a:prstGeom prst="roundRect">
            <a:avLst>
              <a:gd name="adj" fmla="val 0"/>
            </a:avLst>
          </a:prstGeom>
          <a:solidFill>
            <a:srgbClr val="7BA9C7"/>
          </a:solidFill>
          <a:ln>
            <a:noFill/>
          </a:ln>
        </p:spPr>
        <p:txBody>
          <a:bodyPr vert="horz" wrap="square" lIns="108000" tIns="108000" rIns="108000" bIns="10800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Kommunedirektør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Internkontroll</a:t>
            </a:r>
            <a:endParaRPr kumimoji="0" lang="nb-NO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4324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95400" y="296652"/>
            <a:ext cx="10295400" cy="1143000"/>
          </a:xfrm>
        </p:spPr>
        <p:txBody>
          <a:bodyPr/>
          <a:lstStyle/>
          <a:p>
            <a:r>
              <a:rPr lang="nb-NO" dirty="0"/>
              <a:t>Styrket egenkontroll</a:t>
            </a:r>
          </a:p>
        </p:txBody>
      </p:sp>
      <p:sp>
        <p:nvSpPr>
          <p:cNvPr id="5" name="Abgerundetes Rechteck 44"/>
          <p:cNvSpPr/>
          <p:nvPr/>
        </p:nvSpPr>
        <p:spPr bwMode="auto">
          <a:xfrm>
            <a:off x="615078" y="1562100"/>
            <a:ext cx="11032667" cy="896092"/>
          </a:xfrm>
          <a:prstGeom prst="roundRect">
            <a:avLst>
              <a:gd name="adj" fmla="val 0"/>
            </a:avLst>
          </a:prstGeom>
          <a:solidFill>
            <a:srgbClr val="003057"/>
          </a:solidFill>
          <a:ln>
            <a:noFill/>
          </a:ln>
        </p:spPr>
        <p:txBody>
          <a:bodyPr vert="horz" wrap="square" lIns="18000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 viktigste endringene:</a:t>
            </a: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Abgerundetes Rechteck 40"/>
          <p:cNvSpPr/>
          <p:nvPr/>
        </p:nvSpPr>
        <p:spPr bwMode="auto">
          <a:xfrm>
            <a:off x="623392" y="2580640"/>
            <a:ext cx="11024353" cy="3223822"/>
          </a:xfrm>
          <a:prstGeom prst="roundRect">
            <a:avLst>
              <a:gd name="adj" fmla="val 0"/>
            </a:avLst>
          </a:prstGeom>
          <a:solidFill>
            <a:srgbClr val="7BA9C7"/>
          </a:solidFill>
          <a:ln>
            <a:noFill/>
          </a:ln>
        </p:spPr>
        <p:txBody>
          <a:bodyPr vert="horz" wrap="square" lIns="18000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Flere medlemmer i kontrollutvalget 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Tydeliggjøring i reglene om forvaltningsrevisjon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Utvidelse av regnskapsrevisors ansvar og oppgaver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Ny og bedre internkontrollbestemmelse (§ 25-1)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Rapport til kommunestyret om internkontroll og tilsyn (25-2)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Krav om eierskapsmelding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Styrket eierskapskontroll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Økt innsynsrett overfor private leverandører</a:t>
            </a:r>
          </a:p>
        </p:txBody>
      </p:sp>
    </p:spTree>
    <p:extLst>
      <p:ext uri="{BB962C8B-B14F-4D97-AF65-F5344CB8AC3E}">
        <p14:creationId xmlns:p14="http://schemas.microsoft.com/office/powerpoint/2010/main" val="3745256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81894" y="296652"/>
            <a:ext cx="10410282" cy="1143000"/>
          </a:xfrm>
        </p:spPr>
        <p:txBody>
          <a:bodyPr/>
          <a:lstStyle/>
          <a:p>
            <a:r>
              <a:rPr lang="nb-NO" dirty="0"/>
              <a:t>Internkontroll - kommuneloven § 25-1 </a:t>
            </a:r>
          </a:p>
        </p:txBody>
      </p:sp>
      <p:sp>
        <p:nvSpPr>
          <p:cNvPr id="4" name="Abgerundetes Rechteck 44"/>
          <p:cNvSpPr/>
          <p:nvPr/>
        </p:nvSpPr>
        <p:spPr bwMode="auto">
          <a:xfrm>
            <a:off x="581893" y="1582062"/>
            <a:ext cx="3301338" cy="4222400"/>
          </a:xfrm>
          <a:prstGeom prst="roundRect">
            <a:avLst>
              <a:gd name="adj" fmla="val 0"/>
            </a:avLst>
          </a:prstGeom>
          <a:solidFill>
            <a:srgbClr val="7BA9C7"/>
          </a:solidFill>
          <a:ln>
            <a:noFill/>
          </a:ln>
        </p:spPr>
        <p:txBody>
          <a:bodyPr vert="horz" wrap="square" lIns="18000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de-DE" sz="1600" b="0" i="0" u="none" strike="noStrike" kern="120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Abgerundetes Rechteck 44"/>
          <p:cNvSpPr/>
          <p:nvPr/>
        </p:nvSpPr>
        <p:spPr bwMode="auto">
          <a:xfrm>
            <a:off x="4025023" y="1582062"/>
            <a:ext cx="7622722" cy="1746354"/>
          </a:xfrm>
          <a:prstGeom prst="roundRect">
            <a:avLst>
              <a:gd name="adj" fmla="val 0"/>
            </a:avLst>
          </a:prstGeom>
          <a:solidFill>
            <a:srgbClr val="7BA9C7"/>
          </a:solidFill>
          <a:ln>
            <a:noFill/>
          </a:ln>
        </p:spPr>
        <p:txBody>
          <a:bodyPr vert="horz" wrap="square" lIns="18000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Ny og mer omfattende </a:t>
            </a:r>
            <a:r>
              <a:rPr lang="nb-NO" sz="2800" dirty="0">
                <a:solidFill>
                  <a:srgbClr val="FFFFFF"/>
                </a:solidFill>
                <a:latin typeface="Calibri"/>
              </a:rPr>
              <a:t>internkontrollbestemmelse </a:t>
            </a: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som skal erstatte internkontrollregulering med kommuneplikter i særlovgivningen</a:t>
            </a:r>
            <a:endParaRPr kumimoji="0" lang="nb-NO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Abgerundetes Rechteck 40"/>
          <p:cNvSpPr/>
          <p:nvPr/>
        </p:nvSpPr>
        <p:spPr bwMode="auto">
          <a:xfrm>
            <a:off x="4030767" y="3429000"/>
            <a:ext cx="7616978" cy="2375462"/>
          </a:xfrm>
          <a:prstGeom prst="roundRect">
            <a:avLst>
              <a:gd name="adj" fmla="val 0"/>
            </a:avLst>
          </a:prstGeom>
          <a:solidFill>
            <a:srgbClr val="7BA9C7"/>
          </a:solidFill>
          <a:ln>
            <a:noFill/>
          </a:ln>
        </p:spPr>
        <p:txBody>
          <a:bodyPr vert="horz" wrap="square" lIns="18000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Mål: 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styrke internkontrollen for å sikre etterlevelse av lover og forskrifter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mer samordnet og forenklet regelverk</a:t>
            </a:r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 bwMode="gray">
          <a:xfrm>
            <a:off x="1271464" y="2276871"/>
            <a:ext cx="1800200" cy="3048575"/>
            <a:chOff x="3540" y="1702"/>
            <a:chExt cx="597" cy="1011"/>
          </a:xfrm>
        </p:grpSpPr>
        <p:sp>
          <p:nvSpPr>
            <p:cNvPr id="8" name="Rectangle 10"/>
            <p:cNvSpPr>
              <a:spLocks noChangeArrowheads="1"/>
            </p:cNvSpPr>
            <p:nvPr/>
          </p:nvSpPr>
          <p:spPr bwMode="gray">
            <a:xfrm>
              <a:off x="3809" y="2295"/>
              <a:ext cx="59" cy="68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9" name="Freeform 11"/>
            <p:cNvSpPr>
              <a:spLocks noEditPoints="1"/>
            </p:cNvSpPr>
            <p:nvPr/>
          </p:nvSpPr>
          <p:spPr bwMode="gray">
            <a:xfrm>
              <a:off x="3540" y="1702"/>
              <a:ext cx="597" cy="600"/>
            </a:xfrm>
            <a:custGeom>
              <a:avLst/>
              <a:gdLst>
                <a:gd name="T0" fmla="*/ 127 w 253"/>
                <a:gd name="T1" fmla="*/ 0 h 254"/>
                <a:gd name="T2" fmla="*/ 0 w 253"/>
                <a:gd name="T3" fmla="*/ 127 h 254"/>
                <a:gd name="T4" fmla="*/ 127 w 253"/>
                <a:gd name="T5" fmla="*/ 254 h 254"/>
                <a:gd name="T6" fmla="*/ 253 w 253"/>
                <a:gd name="T7" fmla="*/ 127 h 254"/>
                <a:gd name="T8" fmla="*/ 127 w 253"/>
                <a:gd name="T9" fmla="*/ 0 h 254"/>
                <a:gd name="T10" fmla="*/ 126 w 253"/>
                <a:gd name="T11" fmla="*/ 229 h 254"/>
                <a:gd name="T12" fmla="*/ 25 w 253"/>
                <a:gd name="T13" fmla="*/ 127 h 254"/>
                <a:gd name="T14" fmla="*/ 126 w 253"/>
                <a:gd name="T15" fmla="*/ 26 h 254"/>
                <a:gd name="T16" fmla="*/ 228 w 253"/>
                <a:gd name="T17" fmla="*/ 127 h 254"/>
                <a:gd name="T18" fmla="*/ 126 w 253"/>
                <a:gd name="T19" fmla="*/ 229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3" h="254">
                  <a:moveTo>
                    <a:pt x="127" y="0"/>
                  </a:moveTo>
                  <a:cubicBezTo>
                    <a:pt x="56" y="0"/>
                    <a:pt x="0" y="57"/>
                    <a:pt x="0" y="127"/>
                  </a:cubicBezTo>
                  <a:cubicBezTo>
                    <a:pt x="0" y="197"/>
                    <a:pt x="56" y="254"/>
                    <a:pt x="127" y="254"/>
                  </a:cubicBezTo>
                  <a:cubicBezTo>
                    <a:pt x="197" y="254"/>
                    <a:pt x="253" y="197"/>
                    <a:pt x="253" y="127"/>
                  </a:cubicBezTo>
                  <a:cubicBezTo>
                    <a:pt x="253" y="57"/>
                    <a:pt x="197" y="0"/>
                    <a:pt x="127" y="0"/>
                  </a:cubicBezTo>
                  <a:close/>
                  <a:moveTo>
                    <a:pt x="126" y="229"/>
                  </a:moveTo>
                  <a:cubicBezTo>
                    <a:pt x="70" y="229"/>
                    <a:pt x="25" y="183"/>
                    <a:pt x="25" y="127"/>
                  </a:cubicBezTo>
                  <a:cubicBezTo>
                    <a:pt x="25" y="71"/>
                    <a:pt x="70" y="26"/>
                    <a:pt x="126" y="26"/>
                  </a:cubicBezTo>
                  <a:cubicBezTo>
                    <a:pt x="183" y="26"/>
                    <a:pt x="228" y="71"/>
                    <a:pt x="228" y="127"/>
                  </a:cubicBezTo>
                  <a:cubicBezTo>
                    <a:pt x="228" y="183"/>
                    <a:pt x="183" y="229"/>
                    <a:pt x="126" y="229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gray">
            <a:xfrm>
              <a:off x="3783" y="2392"/>
              <a:ext cx="113" cy="321"/>
            </a:xfrm>
            <a:custGeom>
              <a:avLst/>
              <a:gdLst>
                <a:gd name="T0" fmla="*/ 48 w 48"/>
                <a:gd name="T1" fmla="*/ 0 h 136"/>
                <a:gd name="T2" fmla="*/ 48 w 48"/>
                <a:gd name="T3" fmla="*/ 112 h 136"/>
                <a:gd name="T4" fmla="*/ 24 w 48"/>
                <a:gd name="T5" fmla="*/ 136 h 136"/>
                <a:gd name="T6" fmla="*/ 0 w 48"/>
                <a:gd name="T7" fmla="*/ 112 h 136"/>
                <a:gd name="T8" fmla="*/ 0 w 48"/>
                <a:gd name="T9" fmla="*/ 0 h 136"/>
                <a:gd name="T10" fmla="*/ 48 w 48"/>
                <a:gd name="T11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136">
                  <a:moveTo>
                    <a:pt x="48" y="0"/>
                  </a:moveTo>
                  <a:cubicBezTo>
                    <a:pt x="48" y="112"/>
                    <a:pt x="48" y="112"/>
                    <a:pt x="48" y="112"/>
                  </a:cubicBezTo>
                  <a:cubicBezTo>
                    <a:pt x="48" y="126"/>
                    <a:pt x="37" y="136"/>
                    <a:pt x="24" y="136"/>
                  </a:cubicBezTo>
                  <a:cubicBezTo>
                    <a:pt x="10" y="136"/>
                    <a:pt x="0" y="126"/>
                    <a:pt x="0" y="112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1" name="Freeform 13"/>
            <p:cNvSpPr>
              <a:spLocks/>
            </p:cNvSpPr>
            <p:nvPr/>
          </p:nvSpPr>
          <p:spPr bwMode="gray">
            <a:xfrm>
              <a:off x="3783" y="2363"/>
              <a:ext cx="113" cy="29"/>
            </a:xfrm>
            <a:custGeom>
              <a:avLst/>
              <a:gdLst>
                <a:gd name="T0" fmla="*/ 48 w 48"/>
                <a:gd name="T1" fmla="*/ 12 h 12"/>
                <a:gd name="T2" fmla="*/ 0 w 48"/>
                <a:gd name="T3" fmla="*/ 12 h 12"/>
                <a:gd name="T4" fmla="*/ 0 w 48"/>
                <a:gd name="T5" fmla="*/ 9 h 12"/>
                <a:gd name="T6" fmla="*/ 2 w 48"/>
                <a:gd name="T7" fmla="*/ 3 h 12"/>
                <a:gd name="T8" fmla="*/ 8 w 48"/>
                <a:gd name="T9" fmla="*/ 0 h 12"/>
                <a:gd name="T10" fmla="*/ 39 w 48"/>
                <a:gd name="T11" fmla="*/ 0 h 12"/>
                <a:gd name="T12" fmla="*/ 45 w 48"/>
                <a:gd name="T13" fmla="*/ 3 h 12"/>
                <a:gd name="T14" fmla="*/ 48 w 48"/>
                <a:gd name="T15" fmla="*/ 9 h 12"/>
                <a:gd name="T16" fmla="*/ 48 w 48"/>
                <a:gd name="T1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12">
                  <a:moveTo>
                    <a:pt x="48" y="12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7"/>
                    <a:pt x="0" y="5"/>
                    <a:pt x="2" y="3"/>
                  </a:cubicBezTo>
                  <a:cubicBezTo>
                    <a:pt x="4" y="1"/>
                    <a:pt x="6" y="0"/>
                    <a:pt x="8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1" y="0"/>
                    <a:pt x="43" y="1"/>
                    <a:pt x="45" y="3"/>
                  </a:cubicBezTo>
                  <a:cubicBezTo>
                    <a:pt x="47" y="5"/>
                    <a:pt x="48" y="7"/>
                    <a:pt x="48" y="9"/>
                  </a:cubicBezTo>
                  <a:lnTo>
                    <a:pt x="48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15238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>
          <a:xfrm>
            <a:off x="695400" y="296863"/>
            <a:ext cx="10294998" cy="1143000"/>
          </a:xfrm>
        </p:spPr>
        <p:txBody>
          <a:bodyPr/>
          <a:lstStyle/>
          <a:p>
            <a:r>
              <a:rPr lang="nb-NO" dirty="0"/>
              <a:t>Begrepet internkontroll</a:t>
            </a:r>
          </a:p>
        </p:txBody>
      </p:sp>
      <p:sp>
        <p:nvSpPr>
          <p:cNvPr id="8" name="Abgerundetes Rechteck 44"/>
          <p:cNvSpPr/>
          <p:nvPr/>
        </p:nvSpPr>
        <p:spPr bwMode="auto">
          <a:xfrm>
            <a:off x="6023992" y="1617067"/>
            <a:ext cx="5688632" cy="4222400"/>
          </a:xfrm>
          <a:prstGeom prst="roundRect">
            <a:avLst>
              <a:gd name="adj" fmla="val 0"/>
            </a:avLst>
          </a:prstGeom>
          <a:solidFill>
            <a:srgbClr val="7BA9C7"/>
          </a:solidFill>
          <a:ln>
            <a:noFill/>
          </a:ln>
        </p:spPr>
        <p:txBody>
          <a:bodyPr vert="horz" wrap="square" lIns="18000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de-DE" sz="1600" b="0" i="0" u="none" strike="noStrike" kern="120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Plassholder for innhold 5"/>
          <p:cNvSpPr>
            <a:spLocks noGrp="1"/>
          </p:cNvSpPr>
          <p:nvPr>
            <p:ph sz="half" idx="2"/>
          </p:nvPr>
        </p:nvSpPr>
        <p:spPr>
          <a:xfrm>
            <a:off x="6285265" y="1844824"/>
            <a:ext cx="4788000" cy="4298206"/>
          </a:xfrm>
          <a:noFill/>
        </p:spPr>
        <p:txBody>
          <a:bodyPr/>
          <a:lstStyle/>
          <a:p>
            <a:r>
              <a:rPr lang="nb-NO" sz="2800" dirty="0">
                <a:solidFill>
                  <a:srgbClr val="FFFFFF"/>
                </a:solidFill>
                <a:cs typeface="+mn-cs"/>
              </a:rPr>
              <a:t>Defineres ikke i loven</a:t>
            </a:r>
          </a:p>
          <a:p>
            <a:r>
              <a:rPr lang="nb-NO" sz="2800" dirty="0">
                <a:solidFill>
                  <a:srgbClr val="FFFFFF"/>
                </a:solidFill>
                <a:cs typeface="+mn-cs"/>
              </a:rPr>
              <a:t>Loven angir hva som kreves som et minimum av internkontroll etter kommuneloven</a:t>
            </a:r>
          </a:p>
          <a:p>
            <a:r>
              <a:rPr lang="nb-NO" sz="2800" dirty="0">
                <a:solidFill>
                  <a:srgbClr val="FFFFFF"/>
                </a:solidFill>
                <a:cs typeface="+mn-cs"/>
              </a:rPr>
              <a:t>Kommunen kan gjøre mer – på bakgrunn av andre lovkrav – eller etter eget initiativ</a:t>
            </a:r>
          </a:p>
        </p:txBody>
      </p:sp>
      <p:pic>
        <p:nvPicPr>
          <p:cNvPr id="10" name="Picture 2" descr="Figur 24.1 Internkontroll&#10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368" y="1616145"/>
            <a:ext cx="5222262" cy="45259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33509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95400" y="296652"/>
            <a:ext cx="10296775" cy="846348"/>
          </a:xfrm>
        </p:spPr>
        <p:txBody>
          <a:bodyPr/>
          <a:lstStyle/>
          <a:p>
            <a:r>
              <a:rPr lang="nb-NO" sz="4000" dirty="0"/>
              <a:t>Elementer som ikke er med i internkontrollkravet </a:t>
            </a:r>
            <a:endParaRPr lang="nb-NO" sz="4000" b="0" dirty="0"/>
          </a:p>
        </p:txBody>
      </p:sp>
      <p:sp>
        <p:nvSpPr>
          <p:cNvPr id="5" name="Abgerundetes Rechteck 44"/>
          <p:cNvSpPr/>
          <p:nvPr/>
        </p:nvSpPr>
        <p:spPr bwMode="auto">
          <a:xfrm>
            <a:off x="847961" y="1280160"/>
            <a:ext cx="10296775" cy="4169972"/>
          </a:xfrm>
          <a:prstGeom prst="roundRect">
            <a:avLst>
              <a:gd name="adj" fmla="val 0"/>
            </a:avLst>
          </a:prstGeom>
          <a:solidFill>
            <a:srgbClr val="003057"/>
          </a:solidFill>
          <a:ln>
            <a:noFill/>
          </a:ln>
        </p:spPr>
        <p:txBody>
          <a:bodyPr vert="horz" wrap="square" lIns="18000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Hva er </a:t>
            </a:r>
            <a:r>
              <a:rPr kumimoji="0" lang="nb-NO" sz="28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nødvendig</a:t>
            </a: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å lovfeste i et </a:t>
            </a:r>
            <a:r>
              <a:rPr kumimoji="0" lang="nb-NO" sz="28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lovkrav</a:t>
            </a: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om internkontroll?</a:t>
            </a:r>
          </a:p>
          <a:p>
            <a:pPr marL="457200" lvl="0" indent="-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nb-NO" sz="2800" dirty="0">
                <a:solidFill>
                  <a:srgbClr val="FFFFFF"/>
                </a:solidFill>
              </a:rPr>
              <a:t>Krav om at kommunen benytter kvalifisert personell og sørger for opplæring og kompetanseutvikling</a:t>
            </a:r>
          </a:p>
          <a:p>
            <a:pPr marL="457200" lvl="0" indent="-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nb-NO" sz="2800" dirty="0">
                <a:solidFill>
                  <a:srgbClr val="FFFFFF"/>
                </a:solidFill>
              </a:rPr>
              <a:t>Krav om at ansatte skal ha tilgang til regelverk og holde seg oppdatert på regelverket</a:t>
            </a:r>
          </a:p>
          <a:p>
            <a:pPr marL="457200" lvl="0" indent="-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nb-NO" sz="2800" dirty="0">
                <a:solidFill>
                  <a:srgbClr val="FFFFFF"/>
                </a:solidFill>
              </a:rPr>
              <a:t>Ulike bestemmelser om kvalitetsarbeid</a:t>
            </a:r>
            <a:endParaRPr kumimoji="0" lang="nb-NO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3330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95400" y="296652"/>
            <a:ext cx="10296775" cy="1143000"/>
          </a:xfrm>
        </p:spPr>
        <p:txBody>
          <a:bodyPr/>
          <a:lstStyle/>
          <a:p>
            <a:r>
              <a:rPr lang="nb-NO" sz="4000" dirty="0"/>
              <a:t>Krav til internkontroll </a:t>
            </a:r>
            <a:r>
              <a:rPr lang="nb-NO" sz="4000" b="0" dirty="0"/>
              <a:t>(§ 25-1 første og andre ledd)</a:t>
            </a:r>
          </a:p>
        </p:txBody>
      </p:sp>
      <p:sp>
        <p:nvSpPr>
          <p:cNvPr id="5" name="Abgerundetes Rechteck 44"/>
          <p:cNvSpPr/>
          <p:nvPr/>
        </p:nvSpPr>
        <p:spPr bwMode="auto">
          <a:xfrm>
            <a:off x="3961632" y="1562100"/>
            <a:ext cx="7686114" cy="4242362"/>
          </a:xfrm>
          <a:prstGeom prst="roundRect">
            <a:avLst>
              <a:gd name="adj" fmla="val 0"/>
            </a:avLst>
          </a:prstGeom>
          <a:solidFill>
            <a:srgbClr val="003057"/>
          </a:solidFill>
          <a:ln>
            <a:noFill/>
          </a:ln>
        </p:spPr>
        <p:txBody>
          <a:bodyPr vert="horz" wrap="square" lIns="18000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Krav om internkontroll med administrasjonens virksomhet for å sikre at lover og forskrifter følges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Kommunedirektøren er ansvarlig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Internkontrollen skal være systematisk og tilpasses virksomhetens størrelse, egenart, aktiviteter og risikoforhold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Abgerundetes Rechteck 44"/>
          <p:cNvSpPr/>
          <p:nvPr/>
        </p:nvSpPr>
        <p:spPr bwMode="auto">
          <a:xfrm>
            <a:off x="581893" y="1582062"/>
            <a:ext cx="3301338" cy="4222400"/>
          </a:xfrm>
          <a:prstGeom prst="roundRect">
            <a:avLst>
              <a:gd name="adj" fmla="val 0"/>
            </a:avLst>
          </a:prstGeom>
          <a:solidFill>
            <a:srgbClr val="7BA9C7"/>
          </a:solidFill>
          <a:ln>
            <a:noFill/>
          </a:ln>
        </p:spPr>
        <p:txBody>
          <a:bodyPr vert="horz" wrap="square" lIns="18000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de-DE" sz="1600" b="0" i="0" u="none" strike="noStrike" kern="120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6" name="Group 6"/>
          <p:cNvGrpSpPr>
            <a:grpSpLocks noChangeAspect="1"/>
          </p:cNvGrpSpPr>
          <p:nvPr/>
        </p:nvGrpSpPr>
        <p:grpSpPr bwMode="gray">
          <a:xfrm>
            <a:off x="1271452" y="2276881"/>
            <a:ext cx="1800198" cy="3048581"/>
            <a:chOff x="3540" y="1702"/>
            <a:chExt cx="597" cy="1011"/>
          </a:xfrm>
        </p:grpSpPr>
        <p:sp>
          <p:nvSpPr>
            <p:cNvPr id="7" name="Rectangle 10"/>
            <p:cNvSpPr>
              <a:spLocks noChangeArrowheads="1"/>
            </p:cNvSpPr>
            <p:nvPr/>
          </p:nvSpPr>
          <p:spPr bwMode="gray">
            <a:xfrm>
              <a:off x="3809" y="2295"/>
              <a:ext cx="59" cy="68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8" name="Freeform 11"/>
            <p:cNvSpPr>
              <a:spLocks noEditPoints="1"/>
            </p:cNvSpPr>
            <p:nvPr/>
          </p:nvSpPr>
          <p:spPr bwMode="gray">
            <a:xfrm>
              <a:off x="3540" y="1702"/>
              <a:ext cx="597" cy="600"/>
            </a:xfrm>
            <a:custGeom>
              <a:avLst/>
              <a:gdLst>
                <a:gd name="T0" fmla="*/ 127 w 253"/>
                <a:gd name="T1" fmla="*/ 0 h 254"/>
                <a:gd name="T2" fmla="*/ 0 w 253"/>
                <a:gd name="T3" fmla="*/ 127 h 254"/>
                <a:gd name="T4" fmla="*/ 127 w 253"/>
                <a:gd name="T5" fmla="*/ 254 h 254"/>
                <a:gd name="T6" fmla="*/ 253 w 253"/>
                <a:gd name="T7" fmla="*/ 127 h 254"/>
                <a:gd name="T8" fmla="*/ 127 w 253"/>
                <a:gd name="T9" fmla="*/ 0 h 254"/>
                <a:gd name="T10" fmla="*/ 126 w 253"/>
                <a:gd name="T11" fmla="*/ 229 h 254"/>
                <a:gd name="T12" fmla="*/ 25 w 253"/>
                <a:gd name="T13" fmla="*/ 127 h 254"/>
                <a:gd name="T14" fmla="*/ 126 w 253"/>
                <a:gd name="T15" fmla="*/ 26 h 254"/>
                <a:gd name="T16" fmla="*/ 228 w 253"/>
                <a:gd name="T17" fmla="*/ 127 h 254"/>
                <a:gd name="T18" fmla="*/ 126 w 253"/>
                <a:gd name="T19" fmla="*/ 229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3" h="254">
                  <a:moveTo>
                    <a:pt x="127" y="0"/>
                  </a:moveTo>
                  <a:cubicBezTo>
                    <a:pt x="56" y="0"/>
                    <a:pt x="0" y="57"/>
                    <a:pt x="0" y="127"/>
                  </a:cubicBezTo>
                  <a:cubicBezTo>
                    <a:pt x="0" y="197"/>
                    <a:pt x="56" y="254"/>
                    <a:pt x="127" y="254"/>
                  </a:cubicBezTo>
                  <a:cubicBezTo>
                    <a:pt x="197" y="254"/>
                    <a:pt x="253" y="197"/>
                    <a:pt x="253" y="127"/>
                  </a:cubicBezTo>
                  <a:cubicBezTo>
                    <a:pt x="253" y="57"/>
                    <a:pt x="197" y="0"/>
                    <a:pt x="127" y="0"/>
                  </a:cubicBezTo>
                  <a:close/>
                  <a:moveTo>
                    <a:pt x="126" y="229"/>
                  </a:moveTo>
                  <a:cubicBezTo>
                    <a:pt x="70" y="229"/>
                    <a:pt x="25" y="183"/>
                    <a:pt x="25" y="127"/>
                  </a:cubicBezTo>
                  <a:cubicBezTo>
                    <a:pt x="25" y="71"/>
                    <a:pt x="70" y="26"/>
                    <a:pt x="126" y="26"/>
                  </a:cubicBezTo>
                  <a:cubicBezTo>
                    <a:pt x="183" y="26"/>
                    <a:pt x="228" y="71"/>
                    <a:pt x="228" y="127"/>
                  </a:cubicBezTo>
                  <a:cubicBezTo>
                    <a:pt x="228" y="183"/>
                    <a:pt x="183" y="229"/>
                    <a:pt x="126" y="229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9" name="Freeform 12"/>
            <p:cNvSpPr>
              <a:spLocks/>
            </p:cNvSpPr>
            <p:nvPr/>
          </p:nvSpPr>
          <p:spPr bwMode="gray">
            <a:xfrm>
              <a:off x="3783" y="2392"/>
              <a:ext cx="113" cy="321"/>
            </a:xfrm>
            <a:custGeom>
              <a:avLst/>
              <a:gdLst>
                <a:gd name="T0" fmla="*/ 48 w 48"/>
                <a:gd name="T1" fmla="*/ 0 h 136"/>
                <a:gd name="T2" fmla="*/ 48 w 48"/>
                <a:gd name="T3" fmla="*/ 112 h 136"/>
                <a:gd name="T4" fmla="*/ 24 w 48"/>
                <a:gd name="T5" fmla="*/ 136 h 136"/>
                <a:gd name="T6" fmla="*/ 0 w 48"/>
                <a:gd name="T7" fmla="*/ 112 h 136"/>
                <a:gd name="T8" fmla="*/ 0 w 48"/>
                <a:gd name="T9" fmla="*/ 0 h 136"/>
                <a:gd name="T10" fmla="*/ 48 w 48"/>
                <a:gd name="T11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136">
                  <a:moveTo>
                    <a:pt x="48" y="0"/>
                  </a:moveTo>
                  <a:cubicBezTo>
                    <a:pt x="48" y="112"/>
                    <a:pt x="48" y="112"/>
                    <a:pt x="48" y="112"/>
                  </a:cubicBezTo>
                  <a:cubicBezTo>
                    <a:pt x="48" y="126"/>
                    <a:pt x="37" y="136"/>
                    <a:pt x="24" y="136"/>
                  </a:cubicBezTo>
                  <a:cubicBezTo>
                    <a:pt x="10" y="136"/>
                    <a:pt x="0" y="126"/>
                    <a:pt x="0" y="112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0" name="Freeform 13"/>
            <p:cNvSpPr>
              <a:spLocks/>
            </p:cNvSpPr>
            <p:nvPr/>
          </p:nvSpPr>
          <p:spPr bwMode="gray">
            <a:xfrm>
              <a:off x="3783" y="2363"/>
              <a:ext cx="113" cy="29"/>
            </a:xfrm>
            <a:custGeom>
              <a:avLst/>
              <a:gdLst>
                <a:gd name="T0" fmla="*/ 48 w 48"/>
                <a:gd name="T1" fmla="*/ 12 h 12"/>
                <a:gd name="T2" fmla="*/ 0 w 48"/>
                <a:gd name="T3" fmla="*/ 12 h 12"/>
                <a:gd name="T4" fmla="*/ 0 w 48"/>
                <a:gd name="T5" fmla="*/ 9 h 12"/>
                <a:gd name="T6" fmla="*/ 2 w 48"/>
                <a:gd name="T7" fmla="*/ 3 h 12"/>
                <a:gd name="T8" fmla="*/ 8 w 48"/>
                <a:gd name="T9" fmla="*/ 0 h 12"/>
                <a:gd name="T10" fmla="*/ 39 w 48"/>
                <a:gd name="T11" fmla="*/ 0 h 12"/>
                <a:gd name="T12" fmla="*/ 45 w 48"/>
                <a:gd name="T13" fmla="*/ 3 h 12"/>
                <a:gd name="T14" fmla="*/ 48 w 48"/>
                <a:gd name="T15" fmla="*/ 9 h 12"/>
                <a:gd name="T16" fmla="*/ 48 w 48"/>
                <a:gd name="T1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12">
                  <a:moveTo>
                    <a:pt x="48" y="12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7"/>
                    <a:pt x="0" y="5"/>
                    <a:pt x="2" y="3"/>
                  </a:cubicBezTo>
                  <a:cubicBezTo>
                    <a:pt x="4" y="1"/>
                    <a:pt x="6" y="0"/>
                    <a:pt x="8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1" y="0"/>
                    <a:pt x="43" y="1"/>
                    <a:pt x="45" y="3"/>
                  </a:cubicBezTo>
                  <a:cubicBezTo>
                    <a:pt x="47" y="5"/>
                    <a:pt x="48" y="7"/>
                    <a:pt x="48" y="9"/>
                  </a:cubicBezTo>
                  <a:lnTo>
                    <a:pt x="48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75982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0416480" y="1124744"/>
            <a:ext cx="9793225" cy="4525963"/>
          </a:xfrm>
        </p:spPr>
        <p:txBody>
          <a:bodyPr/>
          <a:lstStyle/>
          <a:p>
            <a:endParaRPr lang="nb-NO" sz="2800" dirty="0"/>
          </a:p>
          <a:p>
            <a:endParaRPr lang="nb-NO" dirty="0"/>
          </a:p>
        </p:txBody>
      </p:sp>
      <p:sp>
        <p:nvSpPr>
          <p:cNvPr id="5" name="Abgerundetes Rechteck 44"/>
          <p:cNvSpPr/>
          <p:nvPr/>
        </p:nvSpPr>
        <p:spPr bwMode="auto">
          <a:xfrm>
            <a:off x="3961631" y="1562100"/>
            <a:ext cx="7686114" cy="4242362"/>
          </a:xfrm>
          <a:prstGeom prst="roundRect">
            <a:avLst>
              <a:gd name="adj" fmla="val 0"/>
            </a:avLst>
          </a:prstGeom>
          <a:solidFill>
            <a:srgbClr val="003057"/>
          </a:solidFill>
          <a:ln>
            <a:noFill/>
          </a:ln>
        </p:spPr>
        <p:txBody>
          <a:bodyPr vert="horz" wrap="square" lIns="18000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Beskrivelse av virksomhetens hovedoppgaver, mål og organisering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Rutiner og prosedyrer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Avvik og risiko for avvik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Dokumentere internkontrollen 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Evaluere og forbedre prosedyrer og tiltak for internkontroll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Abgerundetes Rechteck 44"/>
          <p:cNvSpPr/>
          <p:nvPr/>
        </p:nvSpPr>
        <p:spPr bwMode="auto">
          <a:xfrm>
            <a:off x="581893" y="1582062"/>
            <a:ext cx="3301338" cy="4222400"/>
          </a:xfrm>
          <a:prstGeom prst="roundRect">
            <a:avLst>
              <a:gd name="adj" fmla="val 0"/>
            </a:avLst>
          </a:prstGeom>
          <a:solidFill>
            <a:srgbClr val="7BA9C7"/>
          </a:solidFill>
          <a:ln>
            <a:noFill/>
          </a:ln>
        </p:spPr>
        <p:txBody>
          <a:bodyPr vert="horz" wrap="square" lIns="18000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de-DE" sz="1600" b="0" i="0" u="none" strike="noStrike" kern="120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 bwMode="gray">
          <a:xfrm>
            <a:off x="1271452" y="2276881"/>
            <a:ext cx="1800198" cy="3048581"/>
            <a:chOff x="3540" y="1702"/>
            <a:chExt cx="597" cy="1011"/>
          </a:xfrm>
        </p:grpSpPr>
        <p:sp>
          <p:nvSpPr>
            <p:cNvPr id="8" name="Rectangle 10"/>
            <p:cNvSpPr>
              <a:spLocks noChangeArrowheads="1"/>
            </p:cNvSpPr>
            <p:nvPr/>
          </p:nvSpPr>
          <p:spPr bwMode="gray">
            <a:xfrm>
              <a:off x="3809" y="2295"/>
              <a:ext cx="59" cy="68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9" name="Freeform 11"/>
            <p:cNvSpPr>
              <a:spLocks noEditPoints="1"/>
            </p:cNvSpPr>
            <p:nvPr/>
          </p:nvSpPr>
          <p:spPr bwMode="gray">
            <a:xfrm>
              <a:off x="3540" y="1702"/>
              <a:ext cx="597" cy="600"/>
            </a:xfrm>
            <a:custGeom>
              <a:avLst/>
              <a:gdLst>
                <a:gd name="T0" fmla="*/ 127 w 253"/>
                <a:gd name="T1" fmla="*/ 0 h 254"/>
                <a:gd name="T2" fmla="*/ 0 w 253"/>
                <a:gd name="T3" fmla="*/ 127 h 254"/>
                <a:gd name="T4" fmla="*/ 127 w 253"/>
                <a:gd name="T5" fmla="*/ 254 h 254"/>
                <a:gd name="T6" fmla="*/ 253 w 253"/>
                <a:gd name="T7" fmla="*/ 127 h 254"/>
                <a:gd name="T8" fmla="*/ 127 w 253"/>
                <a:gd name="T9" fmla="*/ 0 h 254"/>
                <a:gd name="T10" fmla="*/ 126 w 253"/>
                <a:gd name="T11" fmla="*/ 229 h 254"/>
                <a:gd name="T12" fmla="*/ 25 w 253"/>
                <a:gd name="T13" fmla="*/ 127 h 254"/>
                <a:gd name="T14" fmla="*/ 126 w 253"/>
                <a:gd name="T15" fmla="*/ 26 h 254"/>
                <a:gd name="T16" fmla="*/ 228 w 253"/>
                <a:gd name="T17" fmla="*/ 127 h 254"/>
                <a:gd name="T18" fmla="*/ 126 w 253"/>
                <a:gd name="T19" fmla="*/ 229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3" h="254">
                  <a:moveTo>
                    <a:pt x="127" y="0"/>
                  </a:moveTo>
                  <a:cubicBezTo>
                    <a:pt x="56" y="0"/>
                    <a:pt x="0" y="57"/>
                    <a:pt x="0" y="127"/>
                  </a:cubicBezTo>
                  <a:cubicBezTo>
                    <a:pt x="0" y="197"/>
                    <a:pt x="56" y="254"/>
                    <a:pt x="127" y="254"/>
                  </a:cubicBezTo>
                  <a:cubicBezTo>
                    <a:pt x="197" y="254"/>
                    <a:pt x="253" y="197"/>
                    <a:pt x="253" y="127"/>
                  </a:cubicBezTo>
                  <a:cubicBezTo>
                    <a:pt x="253" y="57"/>
                    <a:pt x="197" y="0"/>
                    <a:pt x="127" y="0"/>
                  </a:cubicBezTo>
                  <a:close/>
                  <a:moveTo>
                    <a:pt x="126" y="229"/>
                  </a:moveTo>
                  <a:cubicBezTo>
                    <a:pt x="70" y="229"/>
                    <a:pt x="25" y="183"/>
                    <a:pt x="25" y="127"/>
                  </a:cubicBezTo>
                  <a:cubicBezTo>
                    <a:pt x="25" y="71"/>
                    <a:pt x="70" y="26"/>
                    <a:pt x="126" y="26"/>
                  </a:cubicBezTo>
                  <a:cubicBezTo>
                    <a:pt x="183" y="26"/>
                    <a:pt x="228" y="71"/>
                    <a:pt x="228" y="127"/>
                  </a:cubicBezTo>
                  <a:cubicBezTo>
                    <a:pt x="228" y="183"/>
                    <a:pt x="183" y="229"/>
                    <a:pt x="126" y="229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gray">
            <a:xfrm>
              <a:off x="3783" y="2392"/>
              <a:ext cx="113" cy="321"/>
            </a:xfrm>
            <a:custGeom>
              <a:avLst/>
              <a:gdLst>
                <a:gd name="T0" fmla="*/ 48 w 48"/>
                <a:gd name="T1" fmla="*/ 0 h 136"/>
                <a:gd name="T2" fmla="*/ 48 w 48"/>
                <a:gd name="T3" fmla="*/ 112 h 136"/>
                <a:gd name="T4" fmla="*/ 24 w 48"/>
                <a:gd name="T5" fmla="*/ 136 h 136"/>
                <a:gd name="T6" fmla="*/ 0 w 48"/>
                <a:gd name="T7" fmla="*/ 112 h 136"/>
                <a:gd name="T8" fmla="*/ 0 w 48"/>
                <a:gd name="T9" fmla="*/ 0 h 136"/>
                <a:gd name="T10" fmla="*/ 48 w 48"/>
                <a:gd name="T11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136">
                  <a:moveTo>
                    <a:pt x="48" y="0"/>
                  </a:moveTo>
                  <a:cubicBezTo>
                    <a:pt x="48" y="112"/>
                    <a:pt x="48" y="112"/>
                    <a:pt x="48" y="112"/>
                  </a:cubicBezTo>
                  <a:cubicBezTo>
                    <a:pt x="48" y="126"/>
                    <a:pt x="37" y="136"/>
                    <a:pt x="24" y="136"/>
                  </a:cubicBezTo>
                  <a:cubicBezTo>
                    <a:pt x="10" y="136"/>
                    <a:pt x="0" y="126"/>
                    <a:pt x="0" y="112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1" name="Freeform 13"/>
            <p:cNvSpPr>
              <a:spLocks/>
            </p:cNvSpPr>
            <p:nvPr/>
          </p:nvSpPr>
          <p:spPr bwMode="gray">
            <a:xfrm>
              <a:off x="3783" y="2363"/>
              <a:ext cx="113" cy="29"/>
            </a:xfrm>
            <a:custGeom>
              <a:avLst/>
              <a:gdLst>
                <a:gd name="T0" fmla="*/ 48 w 48"/>
                <a:gd name="T1" fmla="*/ 12 h 12"/>
                <a:gd name="T2" fmla="*/ 0 w 48"/>
                <a:gd name="T3" fmla="*/ 12 h 12"/>
                <a:gd name="T4" fmla="*/ 0 w 48"/>
                <a:gd name="T5" fmla="*/ 9 h 12"/>
                <a:gd name="T6" fmla="*/ 2 w 48"/>
                <a:gd name="T7" fmla="*/ 3 h 12"/>
                <a:gd name="T8" fmla="*/ 8 w 48"/>
                <a:gd name="T9" fmla="*/ 0 h 12"/>
                <a:gd name="T10" fmla="*/ 39 w 48"/>
                <a:gd name="T11" fmla="*/ 0 h 12"/>
                <a:gd name="T12" fmla="*/ 45 w 48"/>
                <a:gd name="T13" fmla="*/ 3 h 12"/>
                <a:gd name="T14" fmla="*/ 48 w 48"/>
                <a:gd name="T15" fmla="*/ 9 h 12"/>
                <a:gd name="T16" fmla="*/ 48 w 48"/>
                <a:gd name="T1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12">
                  <a:moveTo>
                    <a:pt x="48" y="12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7"/>
                    <a:pt x="0" y="5"/>
                    <a:pt x="2" y="3"/>
                  </a:cubicBezTo>
                  <a:cubicBezTo>
                    <a:pt x="4" y="1"/>
                    <a:pt x="6" y="0"/>
                    <a:pt x="8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1" y="0"/>
                    <a:pt x="43" y="1"/>
                    <a:pt x="45" y="3"/>
                  </a:cubicBezTo>
                  <a:cubicBezTo>
                    <a:pt x="47" y="5"/>
                    <a:pt x="48" y="7"/>
                    <a:pt x="48" y="9"/>
                  </a:cubicBezTo>
                  <a:lnTo>
                    <a:pt x="48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12" name="Tittel 1"/>
          <p:cNvSpPr txBox="1">
            <a:spLocks/>
          </p:cNvSpPr>
          <p:nvPr/>
        </p:nvSpPr>
        <p:spPr bwMode="auto">
          <a:xfrm>
            <a:off x="695400" y="296652"/>
            <a:ext cx="102967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rPr>
              <a:t>Krav til internkontroll </a:t>
            </a:r>
            <a:r>
              <a:rPr kumimoji="0" lang="nb-NO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rPr>
              <a:t>(§ 25-1 tredje ledd)</a:t>
            </a:r>
          </a:p>
        </p:txBody>
      </p:sp>
    </p:spTree>
    <p:extLst>
      <p:ext uri="{BB962C8B-B14F-4D97-AF65-F5344CB8AC3E}">
        <p14:creationId xmlns:p14="http://schemas.microsoft.com/office/powerpoint/2010/main" val="458576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20042" y="296652"/>
            <a:ext cx="10136716" cy="1034843"/>
          </a:xfrm>
        </p:spPr>
        <p:txBody>
          <a:bodyPr/>
          <a:lstStyle/>
          <a:p>
            <a:r>
              <a:rPr lang="nb-NO" dirty="0"/>
              <a:t>Private aktører - internkontroll</a:t>
            </a:r>
          </a:p>
        </p:txBody>
      </p:sp>
      <p:sp>
        <p:nvSpPr>
          <p:cNvPr id="44" name="Abgerundetes Rechteck 44"/>
          <p:cNvSpPr/>
          <p:nvPr/>
        </p:nvSpPr>
        <p:spPr bwMode="auto">
          <a:xfrm>
            <a:off x="650488" y="1582738"/>
            <a:ext cx="10997000" cy="1323975"/>
          </a:xfrm>
          <a:prstGeom prst="roundRect">
            <a:avLst>
              <a:gd name="adj" fmla="val 0"/>
            </a:avLst>
          </a:prstGeom>
          <a:solidFill>
            <a:srgbClr val="7BA9C7"/>
          </a:solidFill>
          <a:ln>
            <a:noFill/>
          </a:ln>
        </p:spPr>
        <p:txBody>
          <a:bodyPr vert="horz" wrap="square" lIns="18000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2800" dirty="0">
                <a:solidFill>
                  <a:srgbClr val="FFFFFF"/>
                </a:solidFill>
              </a:rPr>
              <a:t>Kommunens internkontroll inkluderer kommunens </a:t>
            </a:r>
            <a:r>
              <a:rPr lang="nb-NO" sz="2800" i="1" dirty="0">
                <a:solidFill>
                  <a:srgbClr val="FFFFFF"/>
                </a:solidFill>
              </a:rPr>
              <a:t>oppfølging</a:t>
            </a:r>
            <a:r>
              <a:rPr lang="nb-NO" sz="2800" dirty="0">
                <a:solidFill>
                  <a:srgbClr val="FFFFFF"/>
                </a:solidFill>
              </a:rPr>
              <a:t> av private aktører</a:t>
            </a:r>
            <a:endParaRPr kumimoji="0" lang="nb-NO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Abgerundetes Rechteck 42"/>
          <p:cNvSpPr/>
          <p:nvPr/>
        </p:nvSpPr>
        <p:spPr bwMode="auto">
          <a:xfrm>
            <a:off x="650488" y="4473575"/>
            <a:ext cx="10997000" cy="1330325"/>
          </a:xfrm>
          <a:prstGeom prst="roundRect">
            <a:avLst>
              <a:gd name="adj" fmla="val 0"/>
            </a:avLst>
          </a:prstGeom>
          <a:solidFill>
            <a:srgbClr val="7BA9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000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altLang="de-DE" sz="2800" noProof="1">
                <a:solidFill>
                  <a:srgbClr val="FFFFFF"/>
                </a:solidFill>
              </a:rPr>
              <a:t>Private aktører kan ha krav om internkontroll på annet grunnlag</a:t>
            </a:r>
          </a:p>
        </p:txBody>
      </p:sp>
      <p:sp>
        <p:nvSpPr>
          <p:cNvPr id="46" name="Abgerundetes Rechteck 40"/>
          <p:cNvSpPr/>
          <p:nvPr/>
        </p:nvSpPr>
        <p:spPr bwMode="auto">
          <a:xfrm>
            <a:off x="660400" y="3035300"/>
            <a:ext cx="10987088" cy="1309688"/>
          </a:xfrm>
          <a:prstGeom prst="roundRect">
            <a:avLst>
              <a:gd name="adj" fmla="val 0"/>
            </a:avLst>
          </a:prstGeom>
          <a:solidFill>
            <a:srgbClr val="7BA9C7"/>
          </a:solidFill>
          <a:ln>
            <a:noFill/>
          </a:ln>
        </p:spPr>
        <p:txBody>
          <a:bodyPr vert="horz" wrap="square" lIns="18000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altLang="de-DE" sz="2800" noProof="1">
                <a:solidFill>
                  <a:srgbClr val="FFFFFF"/>
                </a:solidFill>
              </a:rPr>
              <a:t>Kommuneloven pålegger ikke private aktører å ha internkontroll</a:t>
            </a:r>
          </a:p>
        </p:txBody>
      </p:sp>
    </p:spTree>
    <p:extLst>
      <p:ext uri="{BB962C8B-B14F-4D97-AF65-F5344CB8AC3E}">
        <p14:creationId xmlns:p14="http://schemas.microsoft.com/office/powerpoint/2010/main" val="1846233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95399" y="296652"/>
            <a:ext cx="10862191" cy="1143000"/>
          </a:xfrm>
        </p:spPr>
        <p:txBody>
          <a:bodyPr/>
          <a:lstStyle/>
          <a:p>
            <a:r>
              <a:rPr lang="nb-NO" sz="3600" dirty="0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Prop. 81 L (2019-2020) - Særlovgjennomgang </a:t>
            </a:r>
          </a:p>
        </p:txBody>
      </p:sp>
      <p:sp>
        <p:nvSpPr>
          <p:cNvPr id="6" name="Abgerundetes Rechteck 42"/>
          <p:cNvSpPr/>
          <p:nvPr/>
        </p:nvSpPr>
        <p:spPr bwMode="auto">
          <a:xfrm>
            <a:off x="4020644" y="4112386"/>
            <a:ext cx="7624076" cy="737174"/>
          </a:xfrm>
          <a:prstGeom prst="roundRect">
            <a:avLst>
              <a:gd name="adj" fmla="val 0"/>
            </a:avLst>
          </a:prstGeom>
          <a:solidFill>
            <a:srgbClr val="BFDEF5"/>
          </a:solidFill>
          <a:ln>
            <a:noFill/>
          </a:ln>
        </p:spPr>
        <p:txBody>
          <a:bodyPr vert="horz" wrap="square" lIns="18000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000" noProof="1">
                <a:solidFill>
                  <a:srgbClr val="000000"/>
                </a:solidFill>
                <a:latin typeface="Arial" charset="0"/>
              </a:rPr>
              <a:t>Endringene trådte ikraft 1</a:t>
            </a:r>
            <a:r>
              <a:rPr kumimoji="0" lang="en-US" sz="20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. januar 2021 </a:t>
            </a:r>
            <a:endParaRPr kumimoji="0" lang="en-GB" altLang="de-DE" sz="16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Abgerundetes Rechteck 40"/>
          <p:cNvSpPr/>
          <p:nvPr/>
        </p:nvSpPr>
        <p:spPr bwMode="auto">
          <a:xfrm>
            <a:off x="4013860" y="3044413"/>
            <a:ext cx="7630860" cy="1019607"/>
          </a:xfrm>
          <a:prstGeom prst="roundRect">
            <a:avLst>
              <a:gd name="adj" fmla="val 0"/>
            </a:avLst>
          </a:prstGeom>
          <a:solidFill>
            <a:srgbClr val="BFDEF5"/>
          </a:solidFill>
          <a:ln>
            <a:noFill/>
          </a:ln>
        </p:spPr>
        <p:txBody>
          <a:bodyPr vert="horz" wrap="square" lIns="18000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de-DE" sz="20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Aktuelle forskrifter også gjennomgått og er opphevet eller endret</a:t>
            </a:r>
          </a:p>
        </p:txBody>
      </p:sp>
      <p:sp>
        <p:nvSpPr>
          <p:cNvPr id="8" name="Abgerundetes Rechteck 38"/>
          <p:cNvSpPr/>
          <p:nvPr/>
        </p:nvSpPr>
        <p:spPr bwMode="auto">
          <a:xfrm>
            <a:off x="4020644" y="1562100"/>
            <a:ext cx="7630860" cy="1433947"/>
          </a:xfrm>
          <a:prstGeom prst="roundRect">
            <a:avLst>
              <a:gd name="adj" fmla="val 0"/>
            </a:avLst>
          </a:prstGeom>
          <a:solidFill>
            <a:srgbClr val="BFDEF5"/>
          </a:solidFill>
          <a:ln>
            <a:noFill/>
          </a:ln>
        </p:spPr>
        <p:txBody>
          <a:bodyPr vert="horz" wrap="square" lIns="18000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de-DE" sz="20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Bestemmelser om internkontroll i sosialtjenesteloven, barnevernloven, krisesenterloven, folkehelseloven, introduksjonsloven og opplæringsloven opphevet eller endret </a:t>
            </a:r>
            <a:endParaRPr kumimoji="0" lang="en-GB" altLang="de-DE" sz="20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Abgerundetes Rechteck 44"/>
          <p:cNvSpPr/>
          <p:nvPr/>
        </p:nvSpPr>
        <p:spPr bwMode="auto">
          <a:xfrm>
            <a:off x="547280" y="1562101"/>
            <a:ext cx="3301338" cy="4222400"/>
          </a:xfrm>
          <a:prstGeom prst="roundRect">
            <a:avLst>
              <a:gd name="adj" fmla="val 0"/>
            </a:avLst>
          </a:prstGeom>
          <a:solidFill>
            <a:srgbClr val="7BA9C7"/>
          </a:solidFill>
          <a:ln>
            <a:noFill/>
          </a:ln>
        </p:spPr>
        <p:txBody>
          <a:bodyPr vert="horz" wrap="square" lIns="18000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de-DE" sz="16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	</a:t>
            </a:r>
          </a:p>
        </p:txBody>
      </p:sp>
      <p:sp>
        <p:nvSpPr>
          <p:cNvPr id="44" name="Abgerundetes Rechteck 42">
            <a:extLst>
              <a:ext uri="{FF2B5EF4-FFF2-40B4-BE49-F238E27FC236}">
                <a16:creationId xmlns:a16="http://schemas.microsoft.com/office/drawing/2014/main" id="{6CD51B52-A870-48E6-AA22-147B06DA1BDB}"/>
              </a:ext>
            </a:extLst>
          </p:cNvPr>
          <p:cNvSpPr/>
          <p:nvPr/>
        </p:nvSpPr>
        <p:spPr bwMode="auto">
          <a:xfrm>
            <a:off x="4020644" y="4903129"/>
            <a:ext cx="7630860" cy="881371"/>
          </a:xfrm>
          <a:prstGeom prst="roundRect">
            <a:avLst>
              <a:gd name="adj" fmla="val 0"/>
            </a:avLst>
          </a:prstGeom>
          <a:solidFill>
            <a:srgbClr val="BFDEF5"/>
          </a:solidFill>
          <a:ln>
            <a:noFill/>
          </a:ln>
        </p:spPr>
        <p:txBody>
          <a:bodyPr vert="horz" wrap="square" lIns="18000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Tiltak for å sikre lik tolkning av internkontrollbestemmelsen  </a:t>
            </a:r>
            <a:endParaRPr kumimoji="0" lang="en-GB" altLang="de-DE" sz="16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5" name="Gruppe 4">
            <a:extLst>
              <a:ext uri="{FF2B5EF4-FFF2-40B4-BE49-F238E27FC236}">
                <a16:creationId xmlns:a16="http://schemas.microsoft.com/office/drawing/2014/main" id="{244A0A22-6DDC-453D-8CF1-94DEF759BDCD}"/>
              </a:ext>
            </a:extLst>
          </p:cNvPr>
          <p:cNvGrpSpPr/>
          <p:nvPr/>
        </p:nvGrpSpPr>
        <p:grpSpPr>
          <a:xfrm>
            <a:off x="856442" y="2114236"/>
            <a:ext cx="2559858" cy="2470464"/>
            <a:chOff x="856442" y="2114236"/>
            <a:chExt cx="2559858" cy="2470464"/>
          </a:xfrm>
        </p:grpSpPr>
        <p:grpSp>
          <p:nvGrpSpPr>
            <p:cNvPr id="3" name="Gruppe 2">
              <a:extLst>
                <a:ext uri="{FF2B5EF4-FFF2-40B4-BE49-F238E27FC236}">
                  <a16:creationId xmlns:a16="http://schemas.microsoft.com/office/drawing/2014/main" id="{341A1EC9-5DA1-4328-A697-F4AB69750CCE}"/>
                </a:ext>
              </a:extLst>
            </p:cNvPr>
            <p:cNvGrpSpPr/>
            <p:nvPr/>
          </p:nvGrpSpPr>
          <p:grpSpPr>
            <a:xfrm>
              <a:off x="856442" y="2114236"/>
              <a:ext cx="2559858" cy="2470464"/>
              <a:chOff x="-2851957" y="1622503"/>
              <a:chExt cx="1123174" cy="1088635"/>
            </a:xfrm>
          </p:grpSpPr>
          <p:sp>
            <p:nvSpPr>
              <p:cNvPr id="48" name="Freeform 8">
                <a:extLst>
                  <a:ext uri="{FF2B5EF4-FFF2-40B4-BE49-F238E27FC236}">
                    <a16:creationId xmlns:a16="http://schemas.microsoft.com/office/drawing/2014/main" id="{623E0A35-C446-44B1-B789-810746FB358F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-2851957" y="1734754"/>
                <a:ext cx="1122509" cy="961771"/>
              </a:xfrm>
              <a:custGeom>
                <a:avLst/>
                <a:gdLst>
                  <a:gd name="T0" fmla="*/ 0 w 1690"/>
                  <a:gd name="T1" fmla="*/ 0 h 1448"/>
                  <a:gd name="T2" fmla="*/ 0 w 1690"/>
                  <a:gd name="T3" fmla="*/ 1092 h 1448"/>
                  <a:gd name="T4" fmla="*/ 319 w 1690"/>
                  <a:gd name="T5" fmla="*/ 1448 h 1448"/>
                  <a:gd name="T6" fmla="*/ 1690 w 1690"/>
                  <a:gd name="T7" fmla="*/ 1448 h 1448"/>
                  <a:gd name="T8" fmla="*/ 1690 w 1690"/>
                  <a:gd name="T9" fmla="*/ 0 h 1448"/>
                  <a:gd name="T10" fmla="*/ 0 w 1690"/>
                  <a:gd name="T11" fmla="*/ 0 h 14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90" h="1448">
                    <a:moveTo>
                      <a:pt x="0" y="0"/>
                    </a:moveTo>
                    <a:lnTo>
                      <a:pt x="0" y="1092"/>
                    </a:lnTo>
                    <a:lnTo>
                      <a:pt x="319" y="1448"/>
                    </a:lnTo>
                    <a:lnTo>
                      <a:pt x="1690" y="1448"/>
                    </a:lnTo>
                    <a:lnTo>
                      <a:pt x="169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9" name="Freeform 9">
                <a:extLst>
                  <a:ext uri="{FF2B5EF4-FFF2-40B4-BE49-F238E27FC236}">
                    <a16:creationId xmlns:a16="http://schemas.microsoft.com/office/drawing/2014/main" id="{ECC90DB9-0B00-4CB1-814A-CF83D3BC9113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-2851957" y="1734754"/>
                <a:ext cx="1122509" cy="961771"/>
              </a:xfrm>
              <a:custGeom>
                <a:avLst/>
                <a:gdLst>
                  <a:gd name="T0" fmla="*/ 0 w 1690"/>
                  <a:gd name="T1" fmla="*/ 0 h 1448"/>
                  <a:gd name="T2" fmla="*/ 0 w 1690"/>
                  <a:gd name="T3" fmla="*/ 1092 h 1448"/>
                  <a:gd name="T4" fmla="*/ 319 w 1690"/>
                  <a:gd name="T5" fmla="*/ 1448 h 1448"/>
                  <a:gd name="T6" fmla="*/ 1690 w 1690"/>
                  <a:gd name="T7" fmla="*/ 1448 h 1448"/>
                  <a:gd name="T8" fmla="*/ 1690 w 1690"/>
                  <a:gd name="T9" fmla="*/ 0 h 1448"/>
                  <a:gd name="T10" fmla="*/ 0 w 1690"/>
                  <a:gd name="T11" fmla="*/ 0 h 14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90" h="1448">
                    <a:moveTo>
                      <a:pt x="0" y="0"/>
                    </a:moveTo>
                    <a:lnTo>
                      <a:pt x="0" y="1092"/>
                    </a:lnTo>
                    <a:lnTo>
                      <a:pt x="319" y="1448"/>
                    </a:lnTo>
                    <a:lnTo>
                      <a:pt x="1690" y="1448"/>
                    </a:lnTo>
                    <a:lnTo>
                      <a:pt x="169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0" name="Freeform 10">
                <a:extLst>
                  <a:ext uri="{FF2B5EF4-FFF2-40B4-BE49-F238E27FC236}">
                    <a16:creationId xmlns:a16="http://schemas.microsoft.com/office/drawing/2014/main" id="{102F0051-6597-428D-94C7-49C573CB419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-2851957" y="1971212"/>
                <a:ext cx="1122509" cy="57122"/>
              </a:xfrm>
              <a:custGeom>
                <a:avLst/>
                <a:gdLst>
                  <a:gd name="T0" fmla="*/ 0 w 1690"/>
                  <a:gd name="T1" fmla="*/ 0 h 86"/>
                  <a:gd name="T2" fmla="*/ 6 w 1690"/>
                  <a:gd name="T3" fmla="*/ 64 h 86"/>
                  <a:gd name="T4" fmla="*/ 117 w 1690"/>
                  <a:gd name="T5" fmla="*/ 61 h 86"/>
                  <a:gd name="T6" fmla="*/ 233 w 1690"/>
                  <a:gd name="T7" fmla="*/ 58 h 86"/>
                  <a:gd name="T8" fmla="*/ 350 w 1690"/>
                  <a:gd name="T9" fmla="*/ 83 h 86"/>
                  <a:gd name="T10" fmla="*/ 466 w 1690"/>
                  <a:gd name="T11" fmla="*/ 86 h 86"/>
                  <a:gd name="T12" fmla="*/ 583 w 1690"/>
                  <a:gd name="T13" fmla="*/ 71 h 86"/>
                  <a:gd name="T14" fmla="*/ 699 w 1690"/>
                  <a:gd name="T15" fmla="*/ 74 h 86"/>
                  <a:gd name="T16" fmla="*/ 816 w 1690"/>
                  <a:gd name="T17" fmla="*/ 67 h 86"/>
                  <a:gd name="T18" fmla="*/ 933 w 1690"/>
                  <a:gd name="T19" fmla="*/ 58 h 86"/>
                  <a:gd name="T20" fmla="*/ 1049 w 1690"/>
                  <a:gd name="T21" fmla="*/ 67 h 86"/>
                  <a:gd name="T22" fmla="*/ 1166 w 1690"/>
                  <a:gd name="T23" fmla="*/ 58 h 86"/>
                  <a:gd name="T24" fmla="*/ 1282 w 1690"/>
                  <a:gd name="T25" fmla="*/ 67 h 86"/>
                  <a:gd name="T26" fmla="*/ 1399 w 1690"/>
                  <a:gd name="T27" fmla="*/ 58 h 86"/>
                  <a:gd name="T28" fmla="*/ 1515 w 1690"/>
                  <a:gd name="T29" fmla="*/ 55 h 86"/>
                  <a:gd name="T30" fmla="*/ 1632 w 1690"/>
                  <a:gd name="T31" fmla="*/ 71 h 86"/>
                  <a:gd name="T32" fmla="*/ 1690 w 1690"/>
                  <a:gd name="T33" fmla="*/ 15 h 86"/>
                  <a:gd name="T34" fmla="*/ 1690 w 1690"/>
                  <a:gd name="T35" fmla="*/ 52 h 86"/>
                  <a:gd name="T36" fmla="*/ 1574 w 1690"/>
                  <a:gd name="T37" fmla="*/ 61 h 86"/>
                  <a:gd name="T38" fmla="*/ 1457 w 1690"/>
                  <a:gd name="T39" fmla="*/ 40 h 86"/>
                  <a:gd name="T40" fmla="*/ 1341 w 1690"/>
                  <a:gd name="T41" fmla="*/ 52 h 86"/>
                  <a:gd name="T42" fmla="*/ 1224 w 1690"/>
                  <a:gd name="T43" fmla="*/ 49 h 86"/>
                  <a:gd name="T44" fmla="*/ 1107 w 1690"/>
                  <a:gd name="T45" fmla="*/ 61 h 86"/>
                  <a:gd name="T46" fmla="*/ 991 w 1690"/>
                  <a:gd name="T47" fmla="*/ 49 h 86"/>
                  <a:gd name="T48" fmla="*/ 874 w 1690"/>
                  <a:gd name="T49" fmla="*/ 58 h 86"/>
                  <a:gd name="T50" fmla="*/ 758 w 1690"/>
                  <a:gd name="T51" fmla="*/ 67 h 86"/>
                  <a:gd name="T52" fmla="*/ 641 w 1690"/>
                  <a:gd name="T53" fmla="*/ 61 h 86"/>
                  <a:gd name="T54" fmla="*/ 525 w 1690"/>
                  <a:gd name="T55" fmla="*/ 52 h 86"/>
                  <a:gd name="T56" fmla="*/ 408 w 1690"/>
                  <a:gd name="T57" fmla="*/ 52 h 86"/>
                  <a:gd name="T58" fmla="*/ 292 w 1690"/>
                  <a:gd name="T59" fmla="*/ 64 h 86"/>
                  <a:gd name="T60" fmla="*/ 175 w 1690"/>
                  <a:gd name="T61" fmla="*/ 71 h 86"/>
                  <a:gd name="T62" fmla="*/ 58 w 1690"/>
                  <a:gd name="T63" fmla="*/ 67 h 86"/>
                  <a:gd name="T64" fmla="*/ 0 w 1690"/>
                  <a:gd name="T65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90" h="86">
                    <a:moveTo>
                      <a:pt x="0" y="0"/>
                    </a:moveTo>
                    <a:lnTo>
                      <a:pt x="0" y="0"/>
                    </a:lnTo>
                    <a:lnTo>
                      <a:pt x="0" y="15"/>
                    </a:lnTo>
                    <a:lnTo>
                      <a:pt x="6" y="64"/>
                    </a:lnTo>
                    <a:lnTo>
                      <a:pt x="58" y="83"/>
                    </a:lnTo>
                    <a:lnTo>
                      <a:pt x="117" y="61"/>
                    </a:lnTo>
                    <a:lnTo>
                      <a:pt x="175" y="86"/>
                    </a:lnTo>
                    <a:lnTo>
                      <a:pt x="233" y="58"/>
                    </a:lnTo>
                    <a:lnTo>
                      <a:pt x="292" y="80"/>
                    </a:lnTo>
                    <a:lnTo>
                      <a:pt x="350" y="83"/>
                    </a:lnTo>
                    <a:lnTo>
                      <a:pt x="408" y="67"/>
                    </a:lnTo>
                    <a:lnTo>
                      <a:pt x="466" y="86"/>
                    </a:lnTo>
                    <a:lnTo>
                      <a:pt x="525" y="67"/>
                    </a:lnTo>
                    <a:lnTo>
                      <a:pt x="583" y="71"/>
                    </a:lnTo>
                    <a:lnTo>
                      <a:pt x="641" y="77"/>
                    </a:lnTo>
                    <a:lnTo>
                      <a:pt x="699" y="74"/>
                    </a:lnTo>
                    <a:lnTo>
                      <a:pt x="758" y="83"/>
                    </a:lnTo>
                    <a:lnTo>
                      <a:pt x="816" y="67"/>
                    </a:lnTo>
                    <a:lnTo>
                      <a:pt x="874" y="74"/>
                    </a:lnTo>
                    <a:lnTo>
                      <a:pt x="933" y="58"/>
                    </a:lnTo>
                    <a:lnTo>
                      <a:pt x="991" y="64"/>
                    </a:lnTo>
                    <a:lnTo>
                      <a:pt x="1049" y="67"/>
                    </a:lnTo>
                    <a:lnTo>
                      <a:pt x="1107" y="77"/>
                    </a:lnTo>
                    <a:lnTo>
                      <a:pt x="1166" y="58"/>
                    </a:lnTo>
                    <a:lnTo>
                      <a:pt x="1224" y="64"/>
                    </a:lnTo>
                    <a:lnTo>
                      <a:pt x="1282" y="67"/>
                    </a:lnTo>
                    <a:lnTo>
                      <a:pt x="1341" y="67"/>
                    </a:lnTo>
                    <a:lnTo>
                      <a:pt x="1399" y="58"/>
                    </a:lnTo>
                    <a:lnTo>
                      <a:pt x="1457" y="55"/>
                    </a:lnTo>
                    <a:lnTo>
                      <a:pt x="1515" y="55"/>
                    </a:lnTo>
                    <a:lnTo>
                      <a:pt x="1574" y="80"/>
                    </a:lnTo>
                    <a:lnTo>
                      <a:pt x="1632" y="71"/>
                    </a:lnTo>
                    <a:lnTo>
                      <a:pt x="1690" y="71"/>
                    </a:lnTo>
                    <a:lnTo>
                      <a:pt x="1690" y="15"/>
                    </a:lnTo>
                    <a:lnTo>
                      <a:pt x="1690" y="12"/>
                    </a:lnTo>
                    <a:lnTo>
                      <a:pt x="1690" y="52"/>
                    </a:lnTo>
                    <a:lnTo>
                      <a:pt x="1632" y="52"/>
                    </a:lnTo>
                    <a:lnTo>
                      <a:pt x="1574" y="61"/>
                    </a:lnTo>
                    <a:lnTo>
                      <a:pt x="1515" y="40"/>
                    </a:lnTo>
                    <a:lnTo>
                      <a:pt x="1457" y="40"/>
                    </a:lnTo>
                    <a:lnTo>
                      <a:pt x="1399" y="40"/>
                    </a:lnTo>
                    <a:lnTo>
                      <a:pt x="1341" y="52"/>
                    </a:lnTo>
                    <a:lnTo>
                      <a:pt x="1282" y="52"/>
                    </a:lnTo>
                    <a:lnTo>
                      <a:pt x="1224" y="49"/>
                    </a:lnTo>
                    <a:lnTo>
                      <a:pt x="1166" y="43"/>
                    </a:lnTo>
                    <a:lnTo>
                      <a:pt x="1107" y="61"/>
                    </a:lnTo>
                    <a:lnTo>
                      <a:pt x="1049" y="52"/>
                    </a:lnTo>
                    <a:lnTo>
                      <a:pt x="991" y="49"/>
                    </a:lnTo>
                    <a:lnTo>
                      <a:pt x="933" y="40"/>
                    </a:lnTo>
                    <a:lnTo>
                      <a:pt x="874" y="58"/>
                    </a:lnTo>
                    <a:lnTo>
                      <a:pt x="816" y="49"/>
                    </a:lnTo>
                    <a:lnTo>
                      <a:pt x="758" y="67"/>
                    </a:lnTo>
                    <a:lnTo>
                      <a:pt x="699" y="58"/>
                    </a:lnTo>
                    <a:lnTo>
                      <a:pt x="641" y="61"/>
                    </a:lnTo>
                    <a:lnTo>
                      <a:pt x="583" y="52"/>
                    </a:lnTo>
                    <a:lnTo>
                      <a:pt x="525" y="52"/>
                    </a:lnTo>
                    <a:lnTo>
                      <a:pt x="466" y="67"/>
                    </a:lnTo>
                    <a:lnTo>
                      <a:pt x="408" y="52"/>
                    </a:lnTo>
                    <a:lnTo>
                      <a:pt x="350" y="67"/>
                    </a:lnTo>
                    <a:lnTo>
                      <a:pt x="292" y="64"/>
                    </a:lnTo>
                    <a:lnTo>
                      <a:pt x="233" y="43"/>
                    </a:lnTo>
                    <a:lnTo>
                      <a:pt x="175" y="71"/>
                    </a:lnTo>
                    <a:lnTo>
                      <a:pt x="117" y="43"/>
                    </a:lnTo>
                    <a:lnTo>
                      <a:pt x="58" y="67"/>
                    </a:lnTo>
                    <a:lnTo>
                      <a:pt x="6" y="4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5D5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1" name="Freeform 11">
                <a:extLst>
                  <a:ext uri="{FF2B5EF4-FFF2-40B4-BE49-F238E27FC236}">
                    <a16:creationId xmlns:a16="http://schemas.microsoft.com/office/drawing/2014/main" id="{BEED8272-65D3-448B-ABE1-07E19E2D1605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-2851957" y="1971212"/>
                <a:ext cx="1122509" cy="57122"/>
              </a:xfrm>
              <a:custGeom>
                <a:avLst/>
                <a:gdLst>
                  <a:gd name="T0" fmla="*/ 0 w 1690"/>
                  <a:gd name="T1" fmla="*/ 0 h 86"/>
                  <a:gd name="T2" fmla="*/ 6 w 1690"/>
                  <a:gd name="T3" fmla="*/ 64 h 86"/>
                  <a:gd name="T4" fmla="*/ 117 w 1690"/>
                  <a:gd name="T5" fmla="*/ 61 h 86"/>
                  <a:gd name="T6" fmla="*/ 233 w 1690"/>
                  <a:gd name="T7" fmla="*/ 58 h 86"/>
                  <a:gd name="T8" fmla="*/ 350 w 1690"/>
                  <a:gd name="T9" fmla="*/ 83 h 86"/>
                  <a:gd name="T10" fmla="*/ 466 w 1690"/>
                  <a:gd name="T11" fmla="*/ 86 h 86"/>
                  <a:gd name="T12" fmla="*/ 583 w 1690"/>
                  <a:gd name="T13" fmla="*/ 71 h 86"/>
                  <a:gd name="T14" fmla="*/ 699 w 1690"/>
                  <a:gd name="T15" fmla="*/ 74 h 86"/>
                  <a:gd name="T16" fmla="*/ 816 w 1690"/>
                  <a:gd name="T17" fmla="*/ 67 h 86"/>
                  <a:gd name="T18" fmla="*/ 933 w 1690"/>
                  <a:gd name="T19" fmla="*/ 58 h 86"/>
                  <a:gd name="T20" fmla="*/ 1049 w 1690"/>
                  <a:gd name="T21" fmla="*/ 67 h 86"/>
                  <a:gd name="T22" fmla="*/ 1166 w 1690"/>
                  <a:gd name="T23" fmla="*/ 58 h 86"/>
                  <a:gd name="T24" fmla="*/ 1282 w 1690"/>
                  <a:gd name="T25" fmla="*/ 67 h 86"/>
                  <a:gd name="T26" fmla="*/ 1399 w 1690"/>
                  <a:gd name="T27" fmla="*/ 58 h 86"/>
                  <a:gd name="T28" fmla="*/ 1515 w 1690"/>
                  <a:gd name="T29" fmla="*/ 55 h 86"/>
                  <a:gd name="T30" fmla="*/ 1632 w 1690"/>
                  <a:gd name="T31" fmla="*/ 71 h 86"/>
                  <a:gd name="T32" fmla="*/ 1690 w 1690"/>
                  <a:gd name="T33" fmla="*/ 15 h 86"/>
                  <a:gd name="T34" fmla="*/ 1690 w 1690"/>
                  <a:gd name="T35" fmla="*/ 52 h 86"/>
                  <a:gd name="T36" fmla="*/ 1574 w 1690"/>
                  <a:gd name="T37" fmla="*/ 61 h 86"/>
                  <a:gd name="T38" fmla="*/ 1457 w 1690"/>
                  <a:gd name="T39" fmla="*/ 40 h 86"/>
                  <a:gd name="T40" fmla="*/ 1341 w 1690"/>
                  <a:gd name="T41" fmla="*/ 52 h 86"/>
                  <a:gd name="T42" fmla="*/ 1224 w 1690"/>
                  <a:gd name="T43" fmla="*/ 49 h 86"/>
                  <a:gd name="T44" fmla="*/ 1107 w 1690"/>
                  <a:gd name="T45" fmla="*/ 61 h 86"/>
                  <a:gd name="T46" fmla="*/ 991 w 1690"/>
                  <a:gd name="T47" fmla="*/ 49 h 86"/>
                  <a:gd name="T48" fmla="*/ 874 w 1690"/>
                  <a:gd name="T49" fmla="*/ 58 h 86"/>
                  <a:gd name="T50" fmla="*/ 758 w 1690"/>
                  <a:gd name="T51" fmla="*/ 67 h 86"/>
                  <a:gd name="T52" fmla="*/ 641 w 1690"/>
                  <a:gd name="T53" fmla="*/ 61 h 86"/>
                  <a:gd name="T54" fmla="*/ 525 w 1690"/>
                  <a:gd name="T55" fmla="*/ 52 h 86"/>
                  <a:gd name="T56" fmla="*/ 408 w 1690"/>
                  <a:gd name="T57" fmla="*/ 52 h 86"/>
                  <a:gd name="T58" fmla="*/ 292 w 1690"/>
                  <a:gd name="T59" fmla="*/ 64 h 86"/>
                  <a:gd name="T60" fmla="*/ 175 w 1690"/>
                  <a:gd name="T61" fmla="*/ 71 h 86"/>
                  <a:gd name="T62" fmla="*/ 58 w 1690"/>
                  <a:gd name="T63" fmla="*/ 67 h 86"/>
                  <a:gd name="T64" fmla="*/ 0 w 1690"/>
                  <a:gd name="T65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90" h="86">
                    <a:moveTo>
                      <a:pt x="0" y="0"/>
                    </a:moveTo>
                    <a:lnTo>
                      <a:pt x="0" y="0"/>
                    </a:lnTo>
                    <a:lnTo>
                      <a:pt x="0" y="15"/>
                    </a:lnTo>
                    <a:lnTo>
                      <a:pt x="6" y="64"/>
                    </a:lnTo>
                    <a:lnTo>
                      <a:pt x="58" y="83"/>
                    </a:lnTo>
                    <a:lnTo>
                      <a:pt x="117" y="61"/>
                    </a:lnTo>
                    <a:lnTo>
                      <a:pt x="175" y="86"/>
                    </a:lnTo>
                    <a:lnTo>
                      <a:pt x="233" y="58"/>
                    </a:lnTo>
                    <a:lnTo>
                      <a:pt x="292" y="80"/>
                    </a:lnTo>
                    <a:lnTo>
                      <a:pt x="350" y="83"/>
                    </a:lnTo>
                    <a:lnTo>
                      <a:pt x="408" y="67"/>
                    </a:lnTo>
                    <a:lnTo>
                      <a:pt x="466" y="86"/>
                    </a:lnTo>
                    <a:lnTo>
                      <a:pt x="525" y="67"/>
                    </a:lnTo>
                    <a:lnTo>
                      <a:pt x="583" y="71"/>
                    </a:lnTo>
                    <a:lnTo>
                      <a:pt x="641" y="77"/>
                    </a:lnTo>
                    <a:lnTo>
                      <a:pt x="699" y="74"/>
                    </a:lnTo>
                    <a:lnTo>
                      <a:pt x="758" y="83"/>
                    </a:lnTo>
                    <a:lnTo>
                      <a:pt x="816" y="67"/>
                    </a:lnTo>
                    <a:lnTo>
                      <a:pt x="874" y="74"/>
                    </a:lnTo>
                    <a:lnTo>
                      <a:pt x="933" y="58"/>
                    </a:lnTo>
                    <a:lnTo>
                      <a:pt x="991" y="64"/>
                    </a:lnTo>
                    <a:lnTo>
                      <a:pt x="1049" y="67"/>
                    </a:lnTo>
                    <a:lnTo>
                      <a:pt x="1107" y="77"/>
                    </a:lnTo>
                    <a:lnTo>
                      <a:pt x="1166" y="58"/>
                    </a:lnTo>
                    <a:lnTo>
                      <a:pt x="1224" y="64"/>
                    </a:lnTo>
                    <a:lnTo>
                      <a:pt x="1282" y="67"/>
                    </a:lnTo>
                    <a:lnTo>
                      <a:pt x="1341" y="67"/>
                    </a:lnTo>
                    <a:lnTo>
                      <a:pt x="1399" y="58"/>
                    </a:lnTo>
                    <a:lnTo>
                      <a:pt x="1457" y="55"/>
                    </a:lnTo>
                    <a:lnTo>
                      <a:pt x="1515" y="55"/>
                    </a:lnTo>
                    <a:lnTo>
                      <a:pt x="1574" y="80"/>
                    </a:lnTo>
                    <a:lnTo>
                      <a:pt x="1632" y="71"/>
                    </a:lnTo>
                    <a:lnTo>
                      <a:pt x="1690" y="71"/>
                    </a:lnTo>
                    <a:lnTo>
                      <a:pt x="1690" y="15"/>
                    </a:lnTo>
                    <a:lnTo>
                      <a:pt x="1690" y="12"/>
                    </a:lnTo>
                    <a:lnTo>
                      <a:pt x="1690" y="52"/>
                    </a:lnTo>
                    <a:lnTo>
                      <a:pt x="1632" y="52"/>
                    </a:lnTo>
                    <a:lnTo>
                      <a:pt x="1574" y="61"/>
                    </a:lnTo>
                    <a:lnTo>
                      <a:pt x="1515" y="40"/>
                    </a:lnTo>
                    <a:lnTo>
                      <a:pt x="1457" y="40"/>
                    </a:lnTo>
                    <a:lnTo>
                      <a:pt x="1399" y="40"/>
                    </a:lnTo>
                    <a:lnTo>
                      <a:pt x="1341" y="52"/>
                    </a:lnTo>
                    <a:lnTo>
                      <a:pt x="1282" y="52"/>
                    </a:lnTo>
                    <a:lnTo>
                      <a:pt x="1224" y="49"/>
                    </a:lnTo>
                    <a:lnTo>
                      <a:pt x="1166" y="43"/>
                    </a:lnTo>
                    <a:lnTo>
                      <a:pt x="1107" y="61"/>
                    </a:lnTo>
                    <a:lnTo>
                      <a:pt x="1049" y="52"/>
                    </a:lnTo>
                    <a:lnTo>
                      <a:pt x="991" y="49"/>
                    </a:lnTo>
                    <a:lnTo>
                      <a:pt x="933" y="40"/>
                    </a:lnTo>
                    <a:lnTo>
                      <a:pt x="874" y="58"/>
                    </a:lnTo>
                    <a:lnTo>
                      <a:pt x="816" y="49"/>
                    </a:lnTo>
                    <a:lnTo>
                      <a:pt x="758" y="67"/>
                    </a:lnTo>
                    <a:lnTo>
                      <a:pt x="699" y="58"/>
                    </a:lnTo>
                    <a:lnTo>
                      <a:pt x="641" y="61"/>
                    </a:lnTo>
                    <a:lnTo>
                      <a:pt x="583" y="52"/>
                    </a:lnTo>
                    <a:lnTo>
                      <a:pt x="525" y="52"/>
                    </a:lnTo>
                    <a:lnTo>
                      <a:pt x="466" y="67"/>
                    </a:lnTo>
                    <a:lnTo>
                      <a:pt x="408" y="52"/>
                    </a:lnTo>
                    <a:lnTo>
                      <a:pt x="350" y="67"/>
                    </a:lnTo>
                    <a:lnTo>
                      <a:pt x="292" y="64"/>
                    </a:lnTo>
                    <a:lnTo>
                      <a:pt x="233" y="43"/>
                    </a:lnTo>
                    <a:lnTo>
                      <a:pt x="175" y="71"/>
                    </a:lnTo>
                    <a:lnTo>
                      <a:pt x="117" y="43"/>
                    </a:lnTo>
                    <a:lnTo>
                      <a:pt x="58" y="67"/>
                    </a:lnTo>
                    <a:lnTo>
                      <a:pt x="6" y="49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2" name="Freeform 12">
                <a:extLst>
                  <a:ext uri="{FF2B5EF4-FFF2-40B4-BE49-F238E27FC236}">
                    <a16:creationId xmlns:a16="http://schemas.microsoft.com/office/drawing/2014/main" id="{B07FD462-B024-495C-8840-DF8DD7B99B5C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-2851957" y="1952614"/>
                <a:ext cx="1122509" cy="65756"/>
              </a:xfrm>
              <a:custGeom>
                <a:avLst/>
                <a:gdLst>
                  <a:gd name="T0" fmla="*/ 0 w 1690"/>
                  <a:gd name="T1" fmla="*/ 0 h 99"/>
                  <a:gd name="T2" fmla="*/ 0 w 1690"/>
                  <a:gd name="T3" fmla="*/ 28 h 99"/>
                  <a:gd name="T4" fmla="*/ 6 w 1690"/>
                  <a:gd name="T5" fmla="*/ 77 h 99"/>
                  <a:gd name="T6" fmla="*/ 58 w 1690"/>
                  <a:gd name="T7" fmla="*/ 95 h 99"/>
                  <a:gd name="T8" fmla="*/ 117 w 1690"/>
                  <a:gd name="T9" fmla="*/ 71 h 99"/>
                  <a:gd name="T10" fmla="*/ 175 w 1690"/>
                  <a:gd name="T11" fmla="*/ 99 h 99"/>
                  <a:gd name="T12" fmla="*/ 233 w 1690"/>
                  <a:gd name="T13" fmla="*/ 71 h 99"/>
                  <a:gd name="T14" fmla="*/ 292 w 1690"/>
                  <a:gd name="T15" fmla="*/ 92 h 99"/>
                  <a:gd name="T16" fmla="*/ 350 w 1690"/>
                  <a:gd name="T17" fmla="*/ 95 h 99"/>
                  <a:gd name="T18" fmla="*/ 408 w 1690"/>
                  <a:gd name="T19" fmla="*/ 80 h 99"/>
                  <a:gd name="T20" fmla="*/ 466 w 1690"/>
                  <a:gd name="T21" fmla="*/ 95 h 99"/>
                  <a:gd name="T22" fmla="*/ 525 w 1690"/>
                  <a:gd name="T23" fmla="*/ 80 h 99"/>
                  <a:gd name="T24" fmla="*/ 583 w 1690"/>
                  <a:gd name="T25" fmla="*/ 80 h 99"/>
                  <a:gd name="T26" fmla="*/ 641 w 1690"/>
                  <a:gd name="T27" fmla="*/ 89 h 99"/>
                  <a:gd name="T28" fmla="*/ 699 w 1690"/>
                  <a:gd name="T29" fmla="*/ 86 h 99"/>
                  <a:gd name="T30" fmla="*/ 758 w 1690"/>
                  <a:gd name="T31" fmla="*/ 95 h 99"/>
                  <a:gd name="T32" fmla="*/ 816 w 1690"/>
                  <a:gd name="T33" fmla="*/ 77 h 99"/>
                  <a:gd name="T34" fmla="*/ 874 w 1690"/>
                  <a:gd name="T35" fmla="*/ 86 h 99"/>
                  <a:gd name="T36" fmla="*/ 933 w 1690"/>
                  <a:gd name="T37" fmla="*/ 68 h 99"/>
                  <a:gd name="T38" fmla="*/ 991 w 1690"/>
                  <a:gd name="T39" fmla="*/ 77 h 99"/>
                  <a:gd name="T40" fmla="*/ 1049 w 1690"/>
                  <a:gd name="T41" fmla="*/ 80 h 99"/>
                  <a:gd name="T42" fmla="*/ 1107 w 1690"/>
                  <a:gd name="T43" fmla="*/ 89 h 99"/>
                  <a:gd name="T44" fmla="*/ 1166 w 1690"/>
                  <a:gd name="T45" fmla="*/ 71 h 99"/>
                  <a:gd name="T46" fmla="*/ 1224 w 1690"/>
                  <a:gd name="T47" fmla="*/ 77 h 99"/>
                  <a:gd name="T48" fmla="*/ 1282 w 1690"/>
                  <a:gd name="T49" fmla="*/ 80 h 99"/>
                  <a:gd name="T50" fmla="*/ 1341 w 1690"/>
                  <a:gd name="T51" fmla="*/ 80 h 99"/>
                  <a:gd name="T52" fmla="*/ 1399 w 1690"/>
                  <a:gd name="T53" fmla="*/ 68 h 99"/>
                  <a:gd name="T54" fmla="*/ 1457 w 1690"/>
                  <a:gd name="T55" fmla="*/ 68 h 99"/>
                  <a:gd name="T56" fmla="*/ 1515 w 1690"/>
                  <a:gd name="T57" fmla="*/ 68 h 99"/>
                  <a:gd name="T58" fmla="*/ 1574 w 1690"/>
                  <a:gd name="T59" fmla="*/ 89 h 99"/>
                  <a:gd name="T60" fmla="*/ 1632 w 1690"/>
                  <a:gd name="T61" fmla="*/ 80 h 99"/>
                  <a:gd name="T62" fmla="*/ 1690 w 1690"/>
                  <a:gd name="T63" fmla="*/ 80 h 99"/>
                  <a:gd name="T64" fmla="*/ 1690 w 1690"/>
                  <a:gd name="T65" fmla="*/ 28 h 99"/>
                  <a:gd name="T66" fmla="*/ 1687 w 1690"/>
                  <a:gd name="T67" fmla="*/ 0 h 99"/>
                  <a:gd name="T68" fmla="*/ 0 w 1690"/>
                  <a:gd name="T69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690" h="99">
                    <a:moveTo>
                      <a:pt x="0" y="0"/>
                    </a:moveTo>
                    <a:lnTo>
                      <a:pt x="0" y="28"/>
                    </a:lnTo>
                    <a:lnTo>
                      <a:pt x="6" y="77"/>
                    </a:lnTo>
                    <a:lnTo>
                      <a:pt x="58" y="95"/>
                    </a:lnTo>
                    <a:lnTo>
                      <a:pt x="117" y="71"/>
                    </a:lnTo>
                    <a:lnTo>
                      <a:pt x="175" y="99"/>
                    </a:lnTo>
                    <a:lnTo>
                      <a:pt x="233" y="71"/>
                    </a:lnTo>
                    <a:lnTo>
                      <a:pt x="292" y="92"/>
                    </a:lnTo>
                    <a:lnTo>
                      <a:pt x="350" y="95"/>
                    </a:lnTo>
                    <a:lnTo>
                      <a:pt x="408" y="80"/>
                    </a:lnTo>
                    <a:lnTo>
                      <a:pt x="466" y="95"/>
                    </a:lnTo>
                    <a:lnTo>
                      <a:pt x="525" y="80"/>
                    </a:lnTo>
                    <a:lnTo>
                      <a:pt x="583" y="80"/>
                    </a:lnTo>
                    <a:lnTo>
                      <a:pt x="641" y="89"/>
                    </a:lnTo>
                    <a:lnTo>
                      <a:pt x="699" y="86"/>
                    </a:lnTo>
                    <a:lnTo>
                      <a:pt x="758" y="95"/>
                    </a:lnTo>
                    <a:lnTo>
                      <a:pt x="816" y="77"/>
                    </a:lnTo>
                    <a:lnTo>
                      <a:pt x="874" y="86"/>
                    </a:lnTo>
                    <a:lnTo>
                      <a:pt x="933" y="68"/>
                    </a:lnTo>
                    <a:lnTo>
                      <a:pt x="991" y="77"/>
                    </a:lnTo>
                    <a:lnTo>
                      <a:pt x="1049" y="80"/>
                    </a:lnTo>
                    <a:lnTo>
                      <a:pt x="1107" y="89"/>
                    </a:lnTo>
                    <a:lnTo>
                      <a:pt x="1166" y="71"/>
                    </a:lnTo>
                    <a:lnTo>
                      <a:pt x="1224" y="77"/>
                    </a:lnTo>
                    <a:lnTo>
                      <a:pt x="1282" y="80"/>
                    </a:lnTo>
                    <a:lnTo>
                      <a:pt x="1341" y="80"/>
                    </a:lnTo>
                    <a:lnTo>
                      <a:pt x="1399" y="68"/>
                    </a:lnTo>
                    <a:lnTo>
                      <a:pt x="1457" y="68"/>
                    </a:lnTo>
                    <a:lnTo>
                      <a:pt x="1515" y="68"/>
                    </a:lnTo>
                    <a:lnTo>
                      <a:pt x="1574" y="89"/>
                    </a:lnTo>
                    <a:lnTo>
                      <a:pt x="1632" y="80"/>
                    </a:lnTo>
                    <a:lnTo>
                      <a:pt x="1690" y="80"/>
                    </a:lnTo>
                    <a:lnTo>
                      <a:pt x="1690" y="28"/>
                    </a:lnTo>
                    <a:lnTo>
                      <a:pt x="168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3" name="Freeform 13">
                <a:extLst>
                  <a:ext uri="{FF2B5EF4-FFF2-40B4-BE49-F238E27FC236}">
                    <a16:creationId xmlns:a16="http://schemas.microsoft.com/office/drawing/2014/main" id="{F7FF8364-CD34-47F3-BAB1-594B52300E0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-2851957" y="1952614"/>
                <a:ext cx="1122509" cy="65756"/>
              </a:xfrm>
              <a:custGeom>
                <a:avLst/>
                <a:gdLst>
                  <a:gd name="T0" fmla="*/ 0 w 1690"/>
                  <a:gd name="T1" fmla="*/ 0 h 99"/>
                  <a:gd name="T2" fmla="*/ 0 w 1690"/>
                  <a:gd name="T3" fmla="*/ 28 h 99"/>
                  <a:gd name="T4" fmla="*/ 6 w 1690"/>
                  <a:gd name="T5" fmla="*/ 77 h 99"/>
                  <a:gd name="T6" fmla="*/ 58 w 1690"/>
                  <a:gd name="T7" fmla="*/ 95 h 99"/>
                  <a:gd name="T8" fmla="*/ 117 w 1690"/>
                  <a:gd name="T9" fmla="*/ 71 h 99"/>
                  <a:gd name="T10" fmla="*/ 175 w 1690"/>
                  <a:gd name="T11" fmla="*/ 99 h 99"/>
                  <a:gd name="T12" fmla="*/ 233 w 1690"/>
                  <a:gd name="T13" fmla="*/ 71 h 99"/>
                  <a:gd name="T14" fmla="*/ 292 w 1690"/>
                  <a:gd name="T15" fmla="*/ 92 h 99"/>
                  <a:gd name="T16" fmla="*/ 350 w 1690"/>
                  <a:gd name="T17" fmla="*/ 95 h 99"/>
                  <a:gd name="T18" fmla="*/ 408 w 1690"/>
                  <a:gd name="T19" fmla="*/ 80 h 99"/>
                  <a:gd name="T20" fmla="*/ 466 w 1690"/>
                  <a:gd name="T21" fmla="*/ 95 h 99"/>
                  <a:gd name="T22" fmla="*/ 525 w 1690"/>
                  <a:gd name="T23" fmla="*/ 80 h 99"/>
                  <a:gd name="T24" fmla="*/ 583 w 1690"/>
                  <a:gd name="T25" fmla="*/ 80 h 99"/>
                  <a:gd name="T26" fmla="*/ 641 w 1690"/>
                  <a:gd name="T27" fmla="*/ 89 h 99"/>
                  <a:gd name="T28" fmla="*/ 699 w 1690"/>
                  <a:gd name="T29" fmla="*/ 86 h 99"/>
                  <a:gd name="T30" fmla="*/ 758 w 1690"/>
                  <a:gd name="T31" fmla="*/ 95 h 99"/>
                  <a:gd name="T32" fmla="*/ 816 w 1690"/>
                  <a:gd name="T33" fmla="*/ 77 h 99"/>
                  <a:gd name="T34" fmla="*/ 874 w 1690"/>
                  <a:gd name="T35" fmla="*/ 86 h 99"/>
                  <a:gd name="T36" fmla="*/ 933 w 1690"/>
                  <a:gd name="T37" fmla="*/ 68 h 99"/>
                  <a:gd name="T38" fmla="*/ 991 w 1690"/>
                  <a:gd name="T39" fmla="*/ 77 h 99"/>
                  <a:gd name="T40" fmla="*/ 1049 w 1690"/>
                  <a:gd name="T41" fmla="*/ 80 h 99"/>
                  <a:gd name="T42" fmla="*/ 1107 w 1690"/>
                  <a:gd name="T43" fmla="*/ 89 h 99"/>
                  <a:gd name="T44" fmla="*/ 1166 w 1690"/>
                  <a:gd name="T45" fmla="*/ 71 h 99"/>
                  <a:gd name="T46" fmla="*/ 1224 w 1690"/>
                  <a:gd name="T47" fmla="*/ 77 h 99"/>
                  <a:gd name="T48" fmla="*/ 1282 w 1690"/>
                  <a:gd name="T49" fmla="*/ 80 h 99"/>
                  <a:gd name="T50" fmla="*/ 1341 w 1690"/>
                  <a:gd name="T51" fmla="*/ 80 h 99"/>
                  <a:gd name="T52" fmla="*/ 1399 w 1690"/>
                  <a:gd name="T53" fmla="*/ 68 h 99"/>
                  <a:gd name="T54" fmla="*/ 1457 w 1690"/>
                  <a:gd name="T55" fmla="*/ 68 h 99"/>
                  <a:gd name="T56" fmla="*/ 1515 w 1690"/>
                  <a:gd name="T57" fmla="*/ 68 h 99"/>
                  <a:gd name="T58" fmla="*/ 1574 w 1690"/>
                  <a:gd name="T59" fmla="*/ 89 h 99"/>
                  <a:gd name="T60" fmla="*/ 1632 w 1690"/>
                  <a:gd name="T61" fmla="*/ 80 h 99"/>
                  <a:gd name="T62" fmla="*/ 1690 w 1690"/>
                  <a:gd name="T63" fmla="*/ 80 h 99"/>
                  <a:gd name="T64" fmla="*/ 1690 w 1690"/>
                  <a:gd name="T65" fmla="*/ 28 h 99"/>
                  <a:gd name="T66" fmla="*/ 1687 w 1690"/>
                  <a:gd name="T67" fmla="*/ 0 h 99"/>
                  <a:gd name="T68" fmla="*/ 0 w 1690"/>
                  <a:gd name="T69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690" h="99">
                    <a:moveTo>
                      <a:pt x="0" y="0"/>
                    </a:moveTo>
                    <a:lnTo>
                      <a:pt x="0" y="28"/>
                    </a:lnTo>
                    <a:lnTo>
                      <a:pt x="6" y="77"/>
                    </a:lnTo>
                    <a:lnTo>
                      <a:pt x="58" y="95"/>
                    </a:lnTo>
                    <a:lnTo>
                      <a:pt x="117" y="71"/>
                    </a:lnTo>
                    <a:lnTo>
                      <a:pt x="175" y="99"/>
                    </a:lnTo>
                    <a:lnTo>
                      <a:pt x="233" y="71"/>
                    </a:lnTo>
                    <a:lnTo>
                      <a:pt x="292" y="92"/>
                    </a:lnTo>
                    <a:lnTo>
                      <a:pt x="350" y="95"/>
                    </a:lnTo>
                    <a:lnTo>
                      <a:pt x="408" y="80"/>
                    </a:lnTo>
                    <a:lnTo>
                      <a:pt x="466" y="95"/>
                    </a:lnTo>
                    <a:lnTo>
                      <a:pt x="525" y="80"/>
                    </a:lnTo>
                    <a:lnTo>
                      <a:pt x="583" y="80"/>
                    </a:lnTo>
                    <a:lnTo>
                      <a:pt x="641" y="89"/>
                    </a:lnTo>
                    <a:lnTo>
                      <a:pt x="699" y="86"/>
                    </a:lnTo>
                    <a:lnTo>
                      <a:pt x="758" y="95"/>
                    </a:lnTo>
                    <a:lnTo>
                      <a:pt x="816" y="77"/>
                    </a:lnTo>
                    <a:lnTo>
                      <a:pt x="874" y="86"/>
                    </a:lnTo>
                    <a:lnTo>
                      <a:pt x="933" y="68"/>
                    </a:lnTo>
                    <a:lnTo>
                      <a:pt x="991" y="77"/>
                    </a:lnTo>
                    <a:lnTo>
                      <a:pt x="1049" y="80"/>
                    </a:lnTo>
                    <a:lnTo>
                      <a:pt x="1107" y="89"/>
                    </a:lnTo>
                    <a:lnTo>
                      <a:pt x="1166" y="71"/>
                    </a:lnTo>
                    <a:lnTo>
                      <a:pt x="1224" y="77"/>
                    </a:lnTo>
                    <a:lnTo>
                      <a:pt x="1282" y="80"/>
                    </a:lnTo>
                    <a:lnTo>
                      <a:pt x="1341" y="80"/>
                    </a:lnTo>
                    <a:lnTo>
                      <a:pt x="1399" y="68"/>
                    </a:lnTo>
                    <a:lnTo>
                      <a:pt x="1457" y="68"/>
                    </a:lnTo>
                    <a:lnTo>
                      <a:pt x="1515" y="68"/>
                    </a:lnTo>
                    <a:lnTo>
                      <a:pt x="1574" y="89"/>
                    </a:lnTo>
                    <a:lnTo>
                      <a:pt x="1632" y="80"/>
                    </a:lnTo>
                    <a:lnTo>
                      <a:pt x="1690" y="80"/>
                    </a:lnTo>
                    <a:lnTo>
                      <a:pt x="1690" y="28"/>
                    </a:lnTo>
                    <a:lnTo>
                      <a:pt x="1687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4" name="Rectangle 14">
                <a:extLst>
                  <a:ext uri="{FF2B5EF4-FFF2-40B4-BE49-F238E27FC236}">
                    <a16:creationId xmlns:a16="http://schemas.microsoft.com/office/drawing/2014/main" id="{0CC15F69-96E2-41BB-A5B6-5F1B88C92410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-1729447" y="1755345"/>
                <a:ext cx="664" cy="21586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5" name="Rectangle 15">
                <a:extLst>
                  <a:ext uri="{FF2B5EF4-FFF2-40B4-BE49-F238E27FC236}">
                    <a16:creationId xmlns:a16="http://schemas.microsoft.com/office/drawing/2014/main" id="{4EB474EB-F15C-4978-B769-15610092A80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-1729447" y="1755345"/>
                <a:ext cx="664" cy="2158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6" name="Freeform 16">
                <a:extLst>
                  <a:ext uri="{FF2B5EF4-FFF2-40B4-BE49-F238E27FC236}">
                    <a16:creationId xmlns:a16="http://schemas.microsoft.com/office/drawing/2014/main" id="{132ABC09-924B-4A1F-B4D1-ADD8D458F7B4}"/>
                  </a:ext>
                </a:extLst>
              </p:cNvPr>
              <p:cNvSpPr>
                <a:spLocks noEditPoints="1"/>
              </p:cNvSpPr>
              <p:nvPr/>
            </p:nvSpPr>
            <p:spPr bwMode="gray">
              <a:xfrm>
                <a:off x="-2851957" y="1755345"/>
                <a:ext cx="1122509" cy="215867"/>
              </a:xfrm>
              <a:custGeom>
                <a:avLst/>
                <a:gdLst>
                  <a:gd name="T0" fmla="*/ 0 w 1690"/>
                  <a:gd name="T1" fmla="*/ 325 h 325"/>
                  <a:gd name="T2" fmla="*/ 0 w 1690"/>
                  <a:gd name="T3" fmla="*/ 325 h 325"/>
                  <a:gd name="T4" fmla="*/ 0 w 1690"/>
                  <a:gd name="T5" fmla="*/ 325 h 325"/>
                  <a:gd name="T6" fmla="*/ 0 w 1690"/>
                  <a:gd name="T7" fmla="*/ 325 h 325"/>
                  <a:gd name="T8" fmla="*/ 1690 w 1690"/>
                  <a:gd name="T9" fmla="*/ 0 h 325"/>
                  <a:gd name="T10" fmla="*/ 0 w 1690"/>
                  <a:gd name="T11" fmla="*/ 0 h 325"/>
                  <a:gd name="T12" fmla="*/ 0 w 1690"/>
                  <a:gd name="T13" fmla="*/ 325 h 325"/>
                  <a:gd name="T14" fmla="*/ 0 w 1690"/>
                  <a:gd name="T15" fmla="*/ 297 h 325"/>
                  <a:gd name="T16" fmla="*/ 1687 w 1690"/>
                  <a:gd name="T17" fmla="*/ 297 h 325"/>
                  <a:gd name="T18" fmla="*/ 1690 w 1690"/>
                  <a:gd name="T19" fmla="*/ 325 h 325"/>
                  <a:gd name="T20" fmla="*/ 1690 w 1690"/>
                  <a:gd name="T21" fmla="*/ 325 h 325"/>
                  <a:gd name="T22" fmla="*/ 1690 w 1690"/>
                  <a:gd name="T23" fmla="*/ 325 h 325"/>
                  <a:gd name="T24" fmla="*/ 1690 w 1690"/>
                  <a:gd name="T25" fmla="*/ 0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90" h="325">
                    <a:moveTo>
                      <a:pt x="0" y="325"/>
                    </a:moveTo>
                    <a:lnTo>
                      <a:pt x="0" y="325"/>
                    </a:lnTo>
                    <a:lnTo>
                      <a:pt x="0" y="325"/>
                    </a:lnTo>
                    <a:lnTo>
                      <a:pt x="0" y="325"/>
                    </a:lnTo>
                    <a:close/>
                    <a:moveTo>
                      <a:pt x="1690" y="0"/>
                    </a:moveTo>
                    <a:lnTo>
                      <a:pt x="0" y="0"/>
                    </a:lnTo>
                    <a:lnTo>
                      <a:pt x="0" y="325"/>
                    </a:lnTo>
                    <a:lnTo>
                      <a:pt x="0" y="297"/>
                    </a:lnTo>
                    <a:lnTo>
                      <a:pt x="1687" y="297"/>
                    </a:lnTo>
                    <a:lnTo>
                      <a:pt x="1690" y="325"/>
                    </a:lnTo>
                    <a:lnTo>
                      <a:pt x="1690" y="325"/>
                    </a:lnTo>
                    <a:lnTo>
                      <a:pt x="1690" y="325"/>
                    </a:lnTo>
                    <a:lnTo>
                      <a:pt x="1690" y="0"/>
                    </a:lnTo>
                    <a:close/>
                  </a:path>
                </a:pathLst>
              </a:custGeom>
              <a:solidFill>
                <a:srgbClr val="BEBE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7" name="Freeform 17">
                <a:extLst>
                  <a:ext uri="{FF2B5EF4-FFF2-40B4-BE49-F238E27FC236}">
                    <a16:creationId xmlns:a16="http://schemas.microsoft.com/office/drawing/2014/main" id="{846EC069-3006-426D-8BC8-A0C08B66FCE3}"/>
                  </a:ext>
                </a:extLst>
              </p:cNvPr>
              <p:cNvSpPr>
                <a:spLocks noEditPoints="1"/>
              </p:cNvSpPr>
              <p:nvPr/>
            </p:nvSpPr>
            <p:spPr bwMode="gray">
              <a:xfrm>
                <a:off x="-2851957" y="1755345"/>
                <a:ext cx="1122509" cy="215867"/>
              </a:xfrm>
              <a:custGeom>
                <a:avLst/>
                <a:gdLst>
                  <a:gd name="T0" fmla="*/ 0 w 1690"/>
                  <a:gd name="T1" fmla="*/ 325 h 325"/>
                  <a:gd name="T2" fmla="*/ 0 w 1690"/>
                  <a:gd name="T3" fmla="*/ 325 h 325"/>
                  <a:gd name="T4" fmla="*/ 0 w 1690"/>
                  <a:gd name="T5" fmla="*/ 325 h 325"/>
                  <a:gd name="T6" fmla="*/ 0 w 1690"/>
                  <a:gd name="T7" fmla="*/ 325 h 325"/>
                  <a:gd name="T8" fmla="*/ 1690 w 1690"/>
                  <a:gd name="T9" fmla="*/ 0 h 325"/>
                  <a:gd name="T10" fmla="*/ 0 w 1690"/>
                  <a:gd name="T11" fmla="*/ 0 h 325"/>
                  <a:gd name="T12" fmla="*/ 0 w 1690"/>
                  <a:gd name="T13" fmla="*/ 325 h 325"/>
                  <a:gd name="T14" fmla="*/ 0 w 1690"/>
                  <a:gd name="T15" fmla="*/ 297 h 325"/>
                  <a:gd name="T16" fmla="*/ 1687 w 1690"/>
                  <a:gd name="T17" fmla="*/ 297 h 325"/>
                  <a:gd name="T18" fmla="*/ 1690 w 1690"/>
                  <a:gd name="T19" fmla="*/ 325 h 325"/>
                  <a:gd name="T20" fmla="*/ 1690 w 1690"/>
                  <a:gd name="T21" fmla="*/ 325 h 325"/>
                  <a:gd name="T22" fmla="*/ 1690 w 1690"/>
                  <a:gd name="T23" fmla="*/ 325 h 325"/>
                  <a:gd name="T24" fmla="*/ 1690 w 1690"/>
                  <a:gd name="T25" fmla="*/ 0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90" h="325">
                    <a:moveTo>
                      <a:pt x="0" y="325"/>
                    </a:moveTo>
                    <a:lnTo>
                      <a:pt x="0" y="325"/>
                    </a:lnTo>
                    <a:lnTo>
                      <a:pt x="0" y="325"/>
                    </a:lnTo>
                    <a:lnTo>
                      <a:pt x="0" y="325"/>
                    </a:lnTo>
                    <a:moveTo>
                      <a:pt x="1690" y="0"/>
                    </a:moveTo>
                    <a:lnTo>
                      <a:pt x="0" y="0"/>
                    </a:lnTo>
                    <a:lnTo>
                      <a:pt x="0" y="325"/>
                    </a:lnTo>
                    <a:lnTo>
                      <a:pt x="0" y="297"/>
                    </a:lnTo>
                    <a:lnTo>
                      <a:pt x="1687" y="297"/>
                    </a:lnTo>
                    <a:lnTo>
                      <a:pt x="1690" y="325"/>
                    </a:lnTo>
                    <a:lnTo>
                      <a:pt x="1690" y="325"/>
                    </a:lnTo>
                    <a:lnTo>
                      <a:pt x="1690" y="325"/>
                    </a:lnTo>
                    <a:lnTo>
                      <a:pt x="16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8" name="Rectangle 18">
                <a:extLst>
                  <a:ext uri="{FF2B5EF4-FFF2-40B4-BE49-F238E27FC236}">
                    <a16:creationId xmlns:a16="http://schemas.microsoft.com/office/drawing/2014/main" id="{16FB264D-B4B4-4C11-91E8-487D43FA4248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-2851957" y="1971212"/>
                <a:ext cx="664" cy="664"/>
              </a:xfrm>
              <a:prstGeom prst="rect">
                <a:avLst/>
              </a:prstGeom>
              <a:solidFill>
                <a:srgbClr val="AAAA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9" name="Freeform 19">
                <a:extLst>
                  <a:ext uri="{FF2B5EF4-FFF2-40B4-BE49-F238E27FC236}">
                    <a16:creationId xmlns:a16="http://schemas.microsoft.com/office/drawing/2014/main" id="{4C4D93FC-92D3-4A04-BC62-F92B04D47A9F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-2851957" y="197121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0" name="Freeform 20">
                <a:extLst>
                  <a:ext uri="{FF2B5EF4-FFF2-40B4-BE49-F238E27FC236}">
                    <a16:creationId xmlns:a16="http://schemas.microsoft.com/office/drawing/2014/main" id="{9FFA1B5D-D0D1-4E45-B26C-6A217F6C9C30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-2851957" y="1952614"/>
                <a:ext cx="1122509" cy="18598"/>
              </a:xfrm>
              <a:custGeom>
                <a:avLst/>
                <a:gdLst>
                  <a:gd name="T0" fmla="*/ 1687 w 1690"/>
                  <a:gd name="T1" fmla="*/ 0 h 28"/>
                  <a:gd name="T2" fmla="*/ 0 w 1690"/>
                  <a:gd name="T3" fmla="*/ 0 h 28"/>
                  <a:gd name="T4" fmla="*/ 0 w 1690"/>
                  <a:gd name="T5" fmla="*/ 28 h 28"/>
                  <a:gd name="T6" fmla="*/ 0 w 1690"/>
                  <a:gd name="T7" fmla="*/ 28 h 28"/>
                  <a:gd name="T8" fmla="*/ 0 w 1690"/>
                  <a:gd name="T9" fmla="*/ 28 h 28"/>
                  <a:gd name="T10" fmla="*/ 1690 w 1690"/>
                  <a:gd name="T11" fmla="*/ 28 h 28"/>
                  <a:gd name="T12" fmla="*/ 1690 w 1690"/>
                  <a:gd name="T13" fmla="*/ 28 h 28"/>
                  <a:gd name="T14" fmla="*/ 1687 w 1690"/>
                  <a:gd name="T15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90" h="28">
                    <a:moveTo>
                      <a:pt x="1687" y="0"/>
                    </a:moveTo>
                    <a:lnTo>
                      <a:pt x="0" y="0"/>
                    </a:lnTo>
                    <a:lnTo>
                      <a:pt x="0" y="28"/>
                    </a:lnTo>
                    <a:lnTo>
                      <a:pt x="0" y="28"/>
                    </a:lnTo>
                    <a:lnTo>
                      <a:pt x="0" y="28"/>
                    </a:lnTo>
                    <a:lnTo>
                      <a:pt x="1690" y="28"/>
                    </a:lnTo>
                    <a:lnTo>
                      <a:pt x="1690" y="28"/>
                    </a:lnTo>
                    <a:lnTo>
                      <a:pt x="1687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1" name="Freeform 21">
                <a:extLst>
                  <a:ext uri="{FF2B5EF4-FFF2-40B4-BE49-F238E27FC236}">
                    <a16:creationId xmlns:a16="http://schemas.microsoft.com/office/drawing/2014/main" id="{25E46E5E-04C7-40B6-90DC-3F829287A4E1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-2851957" y="1952614"/>
                <a:ext cx="1122509" cy="18598"/>
              </a:xfrm>
              <a:custGeom>
                <a:avLst/>
                <a:gdLst>
                  <a:gd name="T0" fmla="*/ 1687 w 1690"/>
                  <a:gd name="T1" fmla="*/ 0 h 28"/>
                  <a:gd name="T2" fmla="*/ 0 w 1690"/>
                  <a:gd name="T3" fmla="*/ 0 h 28"/>
                  <a:gd name="T4" fmla="*/ 0 w 1690"/>
                  <a:gd name="T5" fmla="*/ 28 h 28"/>
                  <a:gd name="T6" fmla="*/ 0 w 1690"/>
                  <a:gd name="T7" fmla="*/ 28 h 28"/>
                  <a:gd name="T8" fmla="*/ 0 w 1690"/>
                  <a:gd name="T9" fmla="*/ 28 h 28"/>
                  <a:gd name="T10" fmla="*/ 1690 w 1690"/>
                  <a:gd name="T11" fmla="*/ 28 h 28"/>
                  <a:gd name="T12" fmla="*/ 1690 w 1690"/>
                  <a:gd name="T13" fmla="*/ 28 h 28"/>
                  <a:gd name="T14" fmla="*/ 1687 w 1690"/>
                  <a:gd name="T15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90" h="28">
                    <a:moveTo>
                      <a:pt x="1687" y="0"/>
                    </a:moveTo>
                    <a:lnTo>
                      <a:pt x="0" y="0"/>
                    </a:lnTo>
                    <a:lnTo>
                      <a:pt x="0" y="28"/>
                    </a:lnTo>
                    <a:lnTo>
                      <a:pt x="0" y="28"/>
                    </a:lnTo>
                    <a:lnTo>
                      <a:pt x="0" y="28"/>
                    </a:lnTo>
                    <a:lnTo>
                      <a:pt x="1690" y="28"/>
                    </a:lnTo>
                    <a:lnTo>
                      <a:pt x="1690" y="28"/>
                    </a:lnTo>
                    <a:lnTo>
                      <a:pt x="168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2" name="Rectangle 22">
                <a:extLst>
                  <a:ext uri="{FF2B5EF4-FFF2-40B4-BE49-F238E27FC236}">
                    <a16:creationId xmlns:a16="http://schemas.microsoft.com/office/drawing/2014/main" id="{48E126E9-5672-411B-A355-CC5A00894570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-2851957" y="1734754"/>
                <a:ext cx="1122509" cy="228487"/>
              </a:xfrm>
              <a:prstGeom prst="rect">
                <a:avLst/>
              </a:prstGeom>
              <a:solidFill>
                <a:srgbClr val="E64F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3" name="Rectangle 23">
                <a:extLst>
                  <a:ext uri="{FF2B5EF4-FFF2-40B4-BE49-F238E27FC236}">
                    <a16:creationId xmlns:a16="http://schemas.microsoft.com/office/drawing/2014/main" id="{35B70F12-A089-430B-843A-57D2DD163448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-2851957" y="1922061"/>
                <a:ext cx="1122509" cy="41181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4" name="Rectangle 24">
                <a:extLst>
                  <a:ext uri="{FF2B5EF4-FFF2-40B4-BE49-F238E27FC236}">
                    <a16:creationId xmlns:a16="http://schemas.microsoft.com/office/drawing/2014/main" id="{DD75FE72-FBDC-458F-AF8F-4436FB18BD7C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-2851957" y="1734754"/>
                <a:ext cx="1122509" cy="49151"/>
              </a:xfrm>
              <a:prstGeom prst="rect">
                <a:avLst/>
              </a:prstGeom>
              <a:solidFill>
                <a:srgbClr val="FF58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5" name="Freeform 25">
                <a:extLst>
                  <a:ext uri="{FF2B5EF4-FFF2-40B4-BE49-F238E27FC236}">
                    <a16:creationId xmlns:a16="http://schemas.microsoft.com/office/drawing/2014/main" id="{27D76D2A-F0E4-46FC-A7AA-DD42CE37F41D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-2640075" y="2696525"/>
                <a:ext cx="18598" cy="14613"/>
              </a:xfrm>
              <a:custGeom>
                <a:avLst/>
                <a:gdLst>
                  <a:gd name="T0" fmla="*/ 0 w 9"/>
                  <a:gd name="T1" fmla="*/ 0 h 7"/>
                  <a:gd name="T2" fmla="*/ 0 w 9"/>
                  <a:gd name="T3" fmla="*/ 0 h 7"/>
                  <a:gd name="T4" fmla="*/ 0 w 9"/>
                  <a:gd name="T5" fmla="*/ 0 h 7"/>
                  <a:gd name="T6" fmla="*/ 0 w 9"/>
                  <a:gd name="T7" fmla="*/ 0 h 7"/>
                  <a:gd name="T8" fmla="*/ 0 w 9"/>
                  <a:gd name="T9" fmla="*/ 7 h 7"/>
                  <a:gd name="T10" fmla="*/ 9 w 9"/>
                  <a:gd name="T11" fmla="*/ 7 h 7"/>
                  <a:gd name="T12" fmla="*/ 3 w 9"/>
                  <a:gd name="T13" fmla="*/ 0 h 7"/>
                  <a:gd name="T14" fmla="*/ 0 w 9"/>
                  <a:gd name="T15" fmla="*/ 0 h 7"/>
                  <a:gd name="T16" fmla="*/ 0 w 9"/>
                  <a:gd name="T1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7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7" y="5"/>
                      <a:pt x="5" y="3"/>
                      <a:pt x="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56AD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6" name="Freeform 26">
                <a:extLst>
                  <a:ext uri="{FF2B5EF4-FFF2-40B4-BE49-F238E27FC236}">
                    <a16:creationId xmlns:a16="http://schemas.microsoft.com/office/drawing/2014/main" id="{4AC34467-1206-4CB6-914E-815D1385F703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-2634097" y="2696525"/>
                <a:ext cx="904650" cy="14613"/>
              </a:xfrm>
              <a:custGeom>
                <a:avLst/>
                <a:gdLst>
                  <a:gd name="T0" fmla="*/ 444 w 444"/>
                  <a:gd name="T1" fmla="*/ 0 h 7"/>
                  <a:gd name="T2" fmla="*/ 444 w 444"/>
                  <a:gd name="T3" fmla="*/ 0 h 7"/>
                  <a:gd name="T4" fmla="*/ 110 w 444"/>
                  <a:gd name="T5" fmla="*/ 0 h 7"/>
                  <a:gd name="T6" fmla="*/ 111 w 444"/>
                  <a:gd name="T7" fmla="*/ 0 h 7"/>
                  <a:gd name="T8" fmla="*/ 0 w 444"/>
                  <a:gd name="T9" fmla="*/ 0 h 7"/>
                  <a:gd name="T10" fmla="*/ 6 w 444"/>
                  <a:gd name="T11" fmla="*/ 7 h 7"/>
                  <a:gd name="T12" fmla="*/ 444 w 444"/>
                  <a:gd name="T13" fmla="*/ 7 h 7"/>
                  <a:gd name="T14" fmla="*/ 444 w 444"/>
                  <a:gd name="T15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44" h="7">
                    <a:moveTo>
                      <a:pt x="444" y="0"/>
                    </a:moveTo>
                    <a:cubicBezTo>
                      <a:pt x="444" y="0"/>
                      <a:pt x="444" y="0"/>
                      <a:pt x="444" y="0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111" y="0"/>
                      <a:pt x="111" y="0"/>
                      <a:pt x="11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3"/>
                      <a:pt x="4" y="5"/>
                      <a:pt x="6" y="7"/>
                    </a:cubicBezTo>
                    <a:cubicBezTo>
                      <a:pt x="444" y="7"/>
                      <a:pt x="444" y="7"/>
                      <a:pt x="444" y="7"/>
                    </a:cubicBezTo>
                    <a:cubicBezTo>
                      <a:pt x="444" y="0"/>
                      <a:pt x="444" y="0"/>
                      <a:pt x="444" y="0"/>
                    </a:cubicBezTo>
                  </a:path>
                </a:pathLst>
              </a:custGeom>
              <a:solidFill>
                <a:srgbClr val="000000">
                  <a:alpha val="1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7" name="Freeform 27">
                <a:extLst>
                  <a:ext uri="{FF2B5EF4-FFF2-40B4-BE49-F238E27FC236}">
                    <a16:creationId xmlns:a16="http://schemas.microsoft.com/office/drawing/2014/main" id="{DDB91FD2-9A08-45A8-BF57-619EBEB88A95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-2851957" y="2462725"/>
                <a:ext cx="211882" cy="233801"/>
              </a:xfrm>
              <a:custGeom>
                <a:avLst/>
                <a:gdLst>
                  <a:gd name="T0" fmla="*/ 0 w 319"/>
                  <a:gd name="T1" fmla="*/ 0 h 352"/>
                  <a:gd name="T2" fmla="*/ 319 w 319"/>
                  <a:gd name="T3" fmla="*/ 352 h 352"/>
                  <a:gd name="T4" fmla="*/ 319 w 319"/>
                  <a:gd name="T5" fmla="*/ 0 h 352"/>
                  <a:gd name="T6" fmla="*/ 0 w 319"/>
                  <a:gd name="T7" fmla="*/ 0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9" h="352">
                    <a:moveTo>
                      <a:pt x="0" y="0"/>
                    </a:moveTo>
                    <a:lnTo>
                      <a:pt x="319" y="352"/>
                    </a:lnTo>
                    <a:lnTo>
                      <a:pt x="31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8" name="Freeform 28">
                <a:extLst>
                  <a:ext uri="{FF2B5EF4-FFF2-40B4-BE49-F238E27FC236}">
                    <a16:creationId xmlns:a16="http://schemas.microsoft.com/office/drawing/2014/main" id="{DFC7784B-5C38-42AC-8301-D21DC864851A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-2851957" y="2462725"/>
                <a:ext cx="211882" cy="233801"/>
              </a:xfrm>
              <a:custGeom>
                <a:avLst/>
                <a:gdLst>
                  <a:gd name="T0" fmla="*/ 0 w 319"/>
                  <a:gd name="T1" fmla="*/ 0 h 352"/>
                  <a:gd name="T2" fmla="*/ 319 w 319"/>
                  <a:gd name="T3" fmla="*/ 352 h 352"/>
                  <a:gd name="T4" fmla="*/ 319 w 319"/>
                  <a:gd name="T5" fmla="*/ 0 h 352"/>
                  <a:gd name="T6" fmla="*/ 0 w 319"/>
                  <a:gd name="T7" fmla="*/ 0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9" h="352">
                    <a:moveTo>
                      <a:pt x="0" y="0"/>
                    </a:moveTo>
                    <a:lnTo>
                      <a:pt x="319" y="352"/>
                    </a:lnTo>
                    <a:lnTo>
                      <a:pt x="319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9" name="Freeform 29">
                <a:extLst>
                  <a:ext uri="{FF2B5EF4-FFF2-40B4-BE49-F238E27FC236}">
                    <a16:creationId xmlns:a16="http://schemas.microsoft.com/office/drawing/2014/main" id="{1463CD81-2BB2-4740-8AFD-075744A8E3B2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-2640075" y="2466710"/>
                <a:ext cx="230480" cy="229815"/>
              </a:xfrm>
              <a:custGeom>
                <a:avLst/>
                <a:gdLst>
                  <a:gd name="T0" fmla="*/ 0 w 347"/>
                  <a:gd name="T1" fmla="*/ 0 h 346"/>
                  <a:gd name="T2" fmla="*/ 0 w 347"/>
                  <a:gd name="T3" fmla="*/ 346 h 346"/>
                  <a:gd name="T4" fmla="*/ 347 w 347"/>
                  <a:gd name="T5" fmla="*/ 346 h 346"/>
                  <a:gd name="T6" fmla="*/ 0 w 347"/>
                  <a:gd name="T7" fmla="*/ 0 h 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7" h="346">
                    <a:moveTo>
                      <a:pt x="0" y="0"/>
                    </a:moveTo>
                    <a:lnTo>
                      <a:pt x="0" y="346"/>
                    </a:lnTo>
                    <a:lnTo>
                      <a:pt x="347" y="34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5D5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0" name="Freeform 30">
                <a:extLst>
                  <a:ext uri="{FF2B5EF4-FFF2-40B4-BE49-F238E27FC236}">
                    <a16:creationId xmlns:a16="http://schemas.microsoft.com/office/drawing/2014/main" id="{A008D2A5-DB79-4866-9F4F-37EF44C4B647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-2640075" y="2466710"/>
                <a:ext cx="230480" cy="229815"/>
              </a:xfrm>
              <a:custGeom>
                <a:avLst/>
                <a:gdLst>
                  <a:gd name="T0" fmla="*/ 0 w 347"/>
                  <a:gd name="T1" fmla="*/ 0 h 346"/>
                  <a:gd name="T2" fmla="*/ 0 w 347"/>
                  <a:gd name="T3" fmla="*/ 346 h 346"/>
                  <a:gd name="T4" fmla="*/ 347 w 347"/>
                  <a:gd name="T5" fmla="*/ 346 h 346"/>
                  <a:gd name="T6" fmla="*/ 0 w 347"/>
                  <a:gd name="T7" fmla="*/ 0 h 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7" h="346">
                    <a:moveTo>
                      <a:pt x="0" y="0"/>
                    </a:moveTo>
                    <a:lnTo>
                      <a:pt x="0" y="346"/>
                    </a:lnTo>
                    <a:lnTo>
                      <a:pt x="347" y="346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1" name="Freeform 31">
                <a:extLst>
                  <a:ext uri="{FF2B5EF4-FFF2-40B4-BE49-F238E27FC236}">
                    <a16:creationId xmlns:a16="http://schemas.microsoft.com/office/drawing/2014/main" id="{5082AB23-5637-4215-94D4-405A2FDAF9AD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-2640075" y="2696525"/>
                <a:ext cx="5978" cy="0"/>
              </a:xfrm>
              <a:custGeom>
                <a:avLst/>
                <a:gdLst>
                  <a:gd name="T0" fmla="*/ 2 w 3"/>
                  <a:gd name="T1" fmla="*/ 0 w 3"/>
                  <a:gd name="T2" fmla="*/ 0 w 3"/>
                  <a:gd name="T3" fmla="*/ 3 w 3"/>
                  <a:gd name="T4" fmla="*/ 2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3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4D9B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2" name="Freeform 32">
                <a:extLst>
                  <a:ext uri="{FF2B5EF4-FFF2-40B4-BE49-F238E27FC236}">
                    <a16:creationId xmlns:a16="http://schemas.microsoft.com/office/drawing/2014/main" id="{22576541-D0D3-4A3A-9D08-CC26B37F59C5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-2636090" y="2696525"/>
                <a:ext cx="228487" cy="0"/>
              </a:xfrm>
              <a:custGeom>
                <a:avLst/>
                <a:gdLst>
                  <a:gd name="T0" fmla="*/ 111 w 112"/>
                  <a:gd name="T1" fmla="*/ 0 w 112"/>
                  <a:gd name="T2" fmla="*/ 1 w 112"/>
                  <a:gd name="T3" fmla="*/ 112 w 112"/>
                  <a:gd name="T4" fmla="*/ 111 w 11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12">
                    <a:moveTo>
                      <a:pt x="11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112" y="0"/>
                      <a:pt x="112" y="0"/>
                      <a:pt x="112" y="0"/>
                    </a:cubicBezTo>
                    <a:cubicBezTo>
                      <a:pt x="111" y="0"/>
                      <a:pt x="111" y="0"/>
                      <a:pt x="111" y="0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3" name="Freeform 33">
                <a:extLst>
                  <a:ext uri="{FF2B5EF4-FFF2-40B4-BE49-F238E27FC236}">
                    <a16:creationId xmlns:a16="http://schemas.microsoft.com/office/drawing/2014/main" id="{E0A9D9B6-B50E-4730-B6C6-165F3447BD7F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-2640075" y="2696525"/>
                <a:ext cx="230480" cy="0"/>
              </a:xfrm>
              <a:custGeom>
                <a:avLst/>
                <a:gdLst>
                  <a:gd name="T0" fmla="*/ 347 w 347"/>
                  <a:gd name="T1" fmla="*/ 0 w 347"/>
                  <a:gd name="T2" fmla="*/ 0 w 347"/>
                  <a:gd name="T3" fmla="*/ 6 w 347"/>
                  <a:gd name="T4" fmla="*/ 347 w 347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347">
                    <a:moveTo>
                      <a:pt x="347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347" y="0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4" name="Freeform 34">
                <a:extLst>
                  <a:ext uri="{FF2B5EF4-FFF2-40B4-BE49-F238E27FC236}">
                    <a16:creationId xmlns:a16="http://schemas.microsoft.com/office/drawing/2014/main" id="{8D4BC130-8D9E-4FAF-82E2-769601C27F8C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-2640075" y="2696525"/>
                <a:ext cx="230480" cy="0"/>
              </a:xfrm>
              <a:custGeom>
                <a:avLst/>
                <a:gdLst>
                  <a:gd name="T0" fmla="*/ 347 w 347"/>
                  <a:gd name="T1" fmla="*/ 0 w 347"/>
                  <a:gd name="T2" fmla="*/ 0 w 347"/>
                  <a:gd name="T3" fmla="*/ 6 w 347"/>
                  <a:gd name="T4" fmla="*/ 347 w 347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347">
                    <a:moveTo>
                      <a:pt x="347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34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5" name="Freeform 35">
                <a:extLst>
                  <a:ext uri="{FF2B5EF4-FFF2-40B4-BE49-F238E27FC236}">
                    <a16:creationId xmlns:a16="http://schemas.microsoft.com/office/drawing/2014/main" id="{A994D863-DF2C-4690-BC56-2243B3F19C0C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-1971883" y="1641101"/>
                <a:ext cx="51144" cy="189299"/>
              </a:xfrm>
              <a:custGeom>
                <a:avLst/>
                <a:gdLst>
                  <a:gd name="T0" fmla="*/ 14 w 25"/>
                  <a:gd name="T1" fmla="*/ 0 h 93"/>
                  <a:gd name="T2" fmla="*/ 11 w 25"/>
                  <a:gd name="T3" fmla="*/ 0 h 93"/>
                  <a:gd name="T4" fmla="*/ 0 w 25"/>
                  <a:gd name="T5" fmla="*/ 10 h 93"/>
                  <a:gd name="T6" fmla="*/ 0 w 25"/>
                  <a:gd name="T7" fmla="*/ 83 h 93"/>
                  <a:gd name="T8" fmla="*/ 11 w 25"/>
                  <a:gd name="T9" fmla="*/ 93 h 93"/>
                  <a:gd name="T10" fmla="*/ 14 w 25"/>
                  <a:gd name="T11" fmla="*/ 93 h 93"/>
                  <a:gd name="T12" fmla="*/ 25 w 25"/>
                  <a:gd name="T13" fmla="*/ 83 h 93"/>
                  <a:gd name="T14" fmla="*/ 25 w 25"/>
                  <a:gd name="T15" fmla="*/ 10 h 93"/>
                  <a:gd name="T16" fmla="*/ 14 w 25"/>
                  <a:gd name="T17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93">
                    <a:moveTo>
                      <a:pt x="14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83"/>
                      <a:pt x="0" y="83"/>
                      <a:pt x="0" y="83"/>
                    </a:cubicBezTo>
                    <a:cubicBezTo>
                      <a:pt x="0" y="89"/>
                      <a:pt x="5" y="93"/>
                      <a:pt x="11" y="93"/>
                    </a:cubicBezTo>
                    <a:cubicBezTo>
                      <a:pt x="14" y="93"/>
                      <a:pt x="14" y="93"/>
                      <a:pt x="14" y="93"/>
                    </a:cubicBezTo>
                    <a:cubicBezTo>
                      <a:pt x="20" y="93"/>
                      <a:pt x="25" y="89"/>
                      <a:pt x="25" y="83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25" y="4"/>
                      <a:pt x="20" y="0"/>
                      <a:pt x="1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6" name="Freeform 36">
                <a:extLst>
                  <a:ext uri="{FF2B5EF4-FFF2-40B4-BE49-F238E27FC236}">
                    <a16:creationId xmlns:a16="http://schemas.microsoft.com/office/drawing/2014/main" id="{5F0E16A1-FEEC-4F02-8770-DF283071B5BE}"/>
                  </a:ext>
                </a:extLst>
              </p:cNvPr>
              <p:cNvSpPr>
                <a:spLocks noEditPoints="1"/>
              </p:cNvSpPr>
              <p:nvPr/>
            </p:nvSpPr>
            <p:spPr bwMode="gray">
              <a:xfrm>
                <a:off x="-1987824" y="1622503"/>
                <a:ext cx="83026" cy="226494"/>
              </a:xfrm>
              <a:custGeom>
                <a:avLst/>
                <a:gdLst>
                  <a:gd name="T0" fmla="*/ 22 w 41"/>
                  <a:gd name="T1" fmla="*/ 0 h 111"/>
                  <a:gd name="T2" fmla="*/ 19 w 41"/>
                  <a:gd name="T3" fmla="*/ 0 h 111"/>
                  <a:gd name="T4" fmla="*/ 0 w 41"/>
                  <a:gd name="T5" fmla="*/ 19 h 111"/>
                  <a:gd name="T6" fmla="*/ 0 w 41"/>
                  <a:gd name="T7" fmla="*/ 92 h 111"/>
                  <a:gd name="T8" fmla="*/ 19 w 41"/>
                  <a:gd name="T9" fmla="*/ 111 h 111"/>
                  <a:gd name="T10" fmla="*/ 22 w 41"/>
                  <a:gd name="T11" fmla="*/ 111 h 111"/>
                  <a:gd name="T12" fmla="*/ 41 w 41"/>
                  <a:gd name="T13" fmla="*/ 92 h 111"/>
                  <a:gd name="T14" fmla="*/ 41 w 41"/>
                  <a:gd name="T15" fmla="*/ 19 h 111"/>
                  <a:gd name="T16" fmla="*/ 22 w 41"/>
                  <a:gd name="T17" fmla="*/ 0 h 111"/>
                  <a:gd name="T18" fmla="*/ 33 w 41"/>
                  <a:gd name="T19" fmla="*/ 92 h 111"/>
                  <a:gd name="T20" fmla="*/ 22 w 41"/>
                  <a:gd name="T21" fmla="*/ 102 h 111"/>
                  <a:gd name="T22" fmla="*/ 19 w 41"/>
                  <a:gd name="T23" fmla="*/ 102 h 111"/>
                  <a:gd name="T24" fmla="*/ 8 w 41"/>
                  <a:gd name="T25" fmla="*/ 92 h 111"/>
                  <a:gd name="T26" fmla="*/ 8 w 41"/>
                  <a:gd name="T27" fmla="*/ 19 h 111"/>
                  <a:gd name="T28" fmla="*/ 19 w 41"/>
                  <a:gd name="T29" fmla="*/ 9 h 111"/>
                  <a:gd name="T30" fmla="*/ 22 w 41"/>
                  <a:gd name="T31" fmla="*/ 9 h 111"/>
                  <a:gd name="T32" fmla="*/ 33 w 41"/>
                  <a:gd name="T33" fmla="*/ 19 h 111"/>
                  <a:gd name="T34" fmla="*/ 33 w 41"/>
                  <a:gd name="T35" fmla="*/ 92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1" h="111">
                    <a:moveTo>
                      <a:pt x="22" y="0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9" y="0"/>
                      <a:pt x="0" y="9"/>
                      <a:pt x="0" y="19"/>
                    </a:cubicBezTo>
                    <a:cubicBezTo>
                      <a:pt x="0" y="92"/>
                      <a:pt x="0" y="92"/>
                      <a:pt x="0" y="92"/>
                    </a:cubicBezTo>
                    <a:cubicBezTo>
                      <a:pt x="0" y="102"/>
                      <a:pt x="9" y="111"/>
                      <a:pt x="19" y="111"/>
                    </a:cubicBezTo>
                    <a:cubicBezTo>
                      <a:pt x="22" y="111"/>
                      <a:pt x="22" y="111"/>
                      <a:pt x="22" y="111"/>
                    </a:cubicBezTo>
                    <a:cubicBezTo>
                      <a:pt x="32" y="111"/>
                      <a:pt x="41" y="102"/>
                      <a:pt x="41" y="92"/>
                    </a:cubicBezTo>
                    <a:cubicBezTo>
                      <a:pt x="41" y="19"/>
                      <a:pt x="41" y="19"/>
                      <a:pt x="41" y="19"/>
                    </a:cubicBezTo>
                    <a:cubicBezTo>
                      <a:pt x="41" y="9"/>
                      <a:pt x="32" y="0"/>
                      <a:pt x="22" y="0"/>
                    </a:cubicBezTo>
                    <a:close/>
                    <a:moveTo>
                      <a:pt x="33" y="92"/>
                    </a:moveTo>
                    <a:cubicBezTo>
                      <a:pt x="33" y="98"/>
                      <a:pt x="28" y="102"/>
                      <a:pt x="22" y="102"/>
                    </a:cubicBezTo>
                    <a:cubicBezTo>
                      <a:pt x="19" y="102"/>
                      <a:pt x="19" y="102"/>
                      <a:pt x="19" y="102"/>
                    </a:cubicBezTo>
                    <a:cubicBezTo>
                      <a:pt x="13" y="102"/>
                      <a:pt x="8" y="98"/>
                      <a:pt x="8" y="92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8" y="13"/>
                      <a:pt x="13" y="9"/>
                      <a:pt x="19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8" y="9"/>
                      <a:pt x="33" y="13"/>
                      <a:pt x="33" y="19"/>
                    </a:cubicBezTo>
                    <a:lnTo>
                      <a:pt x="33" y="92"/>
                    </a:lnTo>
                    <a:close/>
                  </a:path>
                </a:pathLst>
              </a:custGeom>
              <a:solidFill>
                <a:srgbClr val="E3E3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7" name="Freeform 37">
                <a:extLst>
                  <a:ext uri="{FF2B5EF4-FFF2-40B4-BE49-F238E27FC236}">
                    <a16:creationId xmlns:a16="http://schemas.microsoft.com/office/drawing/2014/main" id="{AC0AEC76-5132-41FC-978E-359C353BB4BF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-2670628" y="1641101"/>
                <a:ext cx="49151" cy="189299"/>
              </a:xfrm>
              <a:custGeom>
                <a:avLst/>
                <a:gdLst>
                  <a:gd name="T0" fmla="*/ 13 w 24"/>
                  <a:gd name="T1" fmla="*/ 0 h 93"/>
                  <a:gd name="T2" fmla="*/ 11 w 24"/>
                  <a:gd name="T3" fmla="*/ 0 h 93"/>
                  <a:gd name="T4" fmla="*/ 0 w 24"/>
                  <a:gd name="T5" fmla="*/ 10 h 93"/>
                  <a:gd name="T6" fmla="*/ 0 w 24"/>
                  <a:gd name="T7" fmla="*/ 83 h 93"/>
                  <a:gd name="T8" fmla="*/ 11 w 24"/>
                  <a:gd name="T9" fmla="*/ 93 h 93"/>
                  <a:gd name="T10" fmla="*/ 13 w 24"/>
                  <a:gd name="T11" fmla="*/ 93 h 93"/>
                  <a:gd name="T12" fmla="*/ 24 w 24"/>
                  <a:gd name="T13" fmla="*/ 83 h 93"/>
                  <a:gd name="T14" fmla="*/ 24 w 24"/>
                  <a:gd name="T15" fmla="*/ 10 h 93"/>
                  <a:gd name="T16" fmla="*/ 13 w 24"/>
                  <a:gd name="T17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93">
                    <a:moveTo>
                      <a:pt x="13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83"/>
                      <a:pt x="0" y="83"/>
                      <a:pt x="0" y="83"/>
                    </a:cubicBezTo>
                    <a:cubicBezTo>
                      <a:pt x="0" y="89"/>
                      <a:pt x="5" y="93"/>
                      <a:pt x="11" y="93"/>
                    </a:cubicBezTo>
                    <a:cubicBezTo>
                      <a:pt x="13" y="93"/>
                      <a:pt x="13" y="93"/>
                      <a:pt x="13" y="93"/>
                    </a:cubicBezTo>
                    <a:cubicBezTo>
                      <a:pt x="19" y="93"/>
                      <a:pt x="24" y="89"/>
                      <a:pt x="24" y="83"/>
                    </a:cubicBezTo>
                    <a:cubicBezTo>
                      <a:pt x="24" y="10"/>
                      <a:pt x="24" y="10"/>
                      <a:pt x="24" y="10"/>
                    </a:cubicBezTo>
                    <a:cubicBezTo>
                      <a:pt x="24" y="4"/>
                      <a:pt x="19" y="0"/>
                      <a:pt x="1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8" name="Freeform 38">
                <a:extLst>
                  <a:ext uri="{FF2B5EF4-FFF2-40B4-BE49-F238E27FC236}">
                    <a16:creationId xmlns:a16="http://schemas.microsoft.com/office/drawing/2014/main" id="{163DD49B-3861-4B38-B953-982DF217BB98}"/>
                  </a:ext>
                </a:extLst>
              </p:cNvPr>
              <p:cNvSpPr>
                <a:spLocks noEditPoints="1"/>
              </p:cNvSpPr>
              <p:nvPr/>
            </p:nvSpPr>
            <p:spPr bwMode="gray">
              <a:xfrm>
                <a:off x="-2686569" y="1622503"/>
                <a:ext cx="81033" cy="226494"/>
              </a:xfrm>
              <a:custGeom>
                <a:avLst/>
                <a:gdLst>
                  <a:gd name="T0" fmla="*/ 21 w 40"/>
                  <a:gd name="T1" fmla="*/ 0 h 111"/>
                  <a:gd name="T2" fmla="*/ 19 w 40"/>
                  <a:gd name="T3" fmla="*/ 0 h 111"/>
                  <a:gd name="T4" fmla="*/ 0 w 40"/>
                  <a:gd name="T5" fmla="*/ 19 h 111"/>
                  <a:gd name="T6" fmla="*/ 0 w 40"/>
                  <a:gd name="T7" fmla="*/ 92 h 111"/>
                  <a:gd name="T8" fmla="*/ 19 w 40"/>
                  <a:gd name="T9" fmla="*/ 111 h 111"/>
                  <a:gd name="T10" fmla="*/ 21 w 40"/>
                  <a:gd name="T11" fmla="*/ 111 h 111"/>
                  <a:gd name="T12" fmla="*/ 40 w 40"/>
                  <a:gd name="T13" fmla="*/ 92 h 111"/>
                  <a:gd name="T14" fmla="*/ 40 w 40"/>
                  <a:gd name="T15" fmla="*/ 19 h 111"/>
                  <a:gd name="T16" fmla="*/ 21 w 40"/>
                  <a:gd name="T17" fmla="*/ 0 h 111"/>
                  <a:gd name="T18" fmla="*/ 32 w 40"/>
                  <a:gd name="T19" fmla="*/ 92 h 111"/>
                  <a:gd name="T20" fmla="*/ 21 w 40"/>
                  <a:gd name="T21" fmla="*/ 102 h 111"/>
                  <a:gd name="T22" fmla="*/ 19 w 40"/>
                  <a:gd name="T23" fmla="*/ 102 h 111"/>
                  <a:gd name="T24" fmla="*/ 8 w 40"/>
                  <a:gd name="T25" fmla="*/ 92 h 111"/>
                  <a:gd name="T26" fmla="*/ 8 w 40"/>
                  <a:gd name="T27" fmla="*/ 19 h 111"/>
                  <a:gd name="T28" fmla="*/ 19 w 40"/>
                  <a:gd name="T29" fmla="*/ 9 h 111"/>
                  <a:gd name="T30" fmla="*/ 21 w 40"/>
                  <a:gd name="T31" fmla="*/ 9 h 111"/>
                  <a:gd name="T32" fmla="*/ 32 w 40"/>
                  <a:gd name="T33" fmla="*/ 19 h 111"/>
                  <a:gd name="T34" fmla="*/ 32 w 40"/>
                  <a:gd name="T35" fmla="*/ 92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0" h="111">
                    <a:moveTo>
                      <a:pt x="21" y="0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8" y="0"/>
                      <a:pt x="0" y="9"/>
                      <a:pt x="0" y="19"/>
                    </a:cubicBezTo>
                    <a:cubicBezTo>
                      <a:pt x="0" y="92"/>
                      <a:pt x="0" y="92"/>
                      <a:pt x="0" y="92"/>
                    </a:cubicBezTo>
                    <a:cubicBezTo>
                      <a:pt x="0" y="102"/>
                      <a:pt x="8" y="111"/>
                      <a:pt x="19" y="111"/>
                    </a:cubicBezTo>
                    <a:cubicBezTo>
                      <a:pt x="21" y="111"/>
                      <a:pt x="21" y="111"/>
                      <a:pt x="21" y="111"/>
                    </a:cubicBezTo>
                    <a:cubicBezTo>
                      <a:pt x="32" y="111"/>
                      <a:pt x="40" y="102"/>
                      <a:pt x="40" y="92"/>
                    </a:cubicBezTo>
                    <a:cubicBezTo>
                      <a:pt x="40" y="19"/>
                      <a:pt x="40" y="19"/>
                      <a:pt x="40" y="19"/>
                    </a:cubicBezTo>
                    <a:cubicBezTo>
                      <a:pt x="40" y="9"/>
                      <a:pt x="32" y="0"/>
                      <a:pt x="21" y="0"/>
                    </a:cubicBezTo>
                    <a:close/>
                    <a:moveTo>
                      <a:pt x="32" y="92"/>
                    </a:moveTo>
                    <a:cubicBezTo>
                      <a:pt x="32" y="98"/>
                      <a:pt x="27" y="102"/>
                      <a:pt x="21" y="102"/>
                    </a:cubicBezTo>
                    <a:cubicBezTo>
                      <a:pt x="19" y="102"/>
                      <a:pt x="19" y="102"/>
                      <a:pt x="19" y="102"/>
                    </a:cubicBezTo>
                    <a:cubicBezTo>
                      <a:pt x="13" y="102"/>
                      <a:pt x="8" y="98"/>
                      <a:pt x="8" y="92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8" y="13"/>
                      <a:pt x="13" y="9"/>
                      <a:pt x="19" y="9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7" y="9"/>
                      <a:pt x="32" y="13"/>
                      <a:pt x="32" y="19"/>
                    </a:cubicBezTo>
                    <a:lnTo>
                      <a:pt x="32" y="92"/>
                    </a:lnTo>
                    <a:close/>
                  </a:path>
                </a:pathLst>
              </a:custGeom>
              <a:solidFill>
                <a:srgbClr val="E3E3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9" name="Freeform 39">
                <a:extLst>
                  <a:ext uri="{FF2B5EF4-FFF2-40B4-BE49-F238E27FC236}">
                    <a16:creationId xmlns:a16="http://schemas.microsoft.com/office/drawing/2014/main" id="{D3DDAF10-6840-42E2-8DE2-307C8820E0A6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-2568340" y="2119994"/>
                <a:ext cx="244428" cy="399188"/>
              </a:xfrm>
              <a:custGeom>
                <a:avLst/>
                <a:gdLst>
                  <a:gd name="T0" fmla="*/ 115 w 120"/>
                  <a:gd name="T1" fmla="*/ 162 h 196"/>
                  <a:gd name="T2" fmla="*/ 81 w 120"/>
                  <a:gd name="T3" fmla="*/ 192 h 196"/>
                  <a:gd name="T4" fmla="*/ 35 w 120"/>
                  <a:gd name="T5" fmla="*/ 194 h 196"/>
                  <a:gd name="T6" fmla="*/ 9 w 120"/>
                  <a:gd name="T7" fmla="*/ 186 h 196"/>
                  <a:gd name="T8" fmla="*/ 2 w 120"/>
                  <a:gd name="T9" fmla="*/ 181 h 196"/>
                  <a:gd name="T10" fmla="*/ 1 w 120"/>
                  <a:gd name="T11" fmla="*/ 175 h 196"/>
                  <a:gd name="T12" fmla="*/ 2 w 120"/>
                  <a:gd name="T13" fmla="*/ 162 h 196"/>
                  <a:gd name="T14" fmla="*/ 10 w 120"/>
                  <a:gd name="T15" fmla="*/ 162 h 196"/>
                  <a:gd name="T16" fmla="*/ 35 w 120"/>
                  <a:gd name="T17" fmla="*/ 172 h 196"/>
                  <a:gd name="T18" fmla="*/ 71 w 120"/>
                  <a:gd name="T19" fmla="*/ 172 h 196"/>
                  <a:gd name="T20" fmla="*/ 91 w 120"/>
                  <a:gd name="T21" fmla="*/ 154 h 196"/>
                  <a:gd name="T22" fmla="*/ 91 w 120"/>
                  <a:gd name="T23" fmla="*/ 126 h 196"/>
                  <a:gd name="T24" fmla="*/ 66 w 120"/>
                  <a:gd name="T25" fmla="*/ 108 h 196"/>
                  <a:gd name="T26" fmla="*/ 26 w 120"/>
                  <a:gd name="T27" fmla="*/ 105 h 196"/>
                  <a:gd name="T28" fmla="*/ 22 w 120"/>
                  <a:gd name="T29" fmla="*/ 103 h 196"/>
                  <a:gd name="T30" fmla="*/ 20 w 120"/>
                  <a:gd name="T31" fmla="*/ 95 h 196"/>
                  <a:gd name="T32" fmla="*/ 21 w 120"/>
                  <a:gd name="T33" fmla="*/ 88 h 196"/>
                  <a:gd name="T34" fmla="*/ 26 w 120"/>
                  <a:gd name="T35" fmla="*/ 85 h 196"/>
                  <a:gd name="T36" fmla="*/ 60 w 120"/>
                  <a:gd name="T37" fmla="*/ 83 h 196"/>
                  <a:gd name="T38" fmla="*/ 81 w 120"/>
                  <a:gd name="T39" fmla="*/ 64 h 196"/>
                  <a:gd name="T40" fmla="*/ 82 w 120"/>
                  <a:gd name="T41" fmla="*/ 39 h 196"/>
                  <a:gd name="T42" fmla="*/ 66 w 120"/>
                  <a:gd name="T43" fmla="*/ 23 h 196"/>
                  <a:gd name="T44" fmla="*/ 37 w 120"/>
                  <a:gd name="T45" fmla="*/ 23 h 196"/>
                  <a:gd name="T46" fmla="*/ 15 w 120"/>
                  <a:gd name="T47" fmla="*/ 34 h 196"/>
                  <a:gd name="T48" fmla="*/ 8 w 120"/>
                  <a:gd name="T49" fmla="*/ 37 h 196"/>
                  <a:gd name="T50" fmla="*/ 6 w 120"/>
                  <a:gd name="T51" fmla="*/ 32 h 196"/>
                  <a:gd name="T52" fmla="*/ 6 w 120"/>
                  <a:gd name="T53" fmla="*/ 23 h 196"/>
                  <a:gd name="T54" fmla="*/ 8 w 120"/>
                  <a:gd name="T55" fmla="*/ 18 h 196"/>
                  <a:gd name="T56" fmla="*/ 15 w 120"/>
                  <a:gd name="T57" fmla="*/ 11 h 196"/>
                  <a:gd name="T58" fmla="*/ 40 w 120"/>
                  <a:gd name="T59" fmla="*/ 2 h 196"/>
                  <a:gd name="T60" fmla="*/ 81 w 120"/>
                  <a:gd name="T61" fmla="*/ 3 h 196"/>
                  <a:gd name="T62" fmla="*/ 108 w 120"/>
                  <a:gd name="T63" fmla="*/ 28 h 196"/>
                  <a:gd name="T64" fmla="*/ 109 w 120"/>
                  <a:gd name="T65" fmla="*/ 63 h 196"/>
                  <a:gd name="T66" fmla="*/ 90 w 120"/>
                  <a:gd name="T67" fmla="*/ 87 h 196"/>
                  <a:gd name="T68" fmla="*/ 75 w 120"/>
                  <a:gd name="T69" fmla="*/ 93 h 196"/>
                  <a:gd name="T70" fmla="*/ 107 w 120"/>
                  <a:gd name="T71" fmla="*/ 108 h 196"/>
                  <a:gd name="T72" fmla="*/ 120 w 120"/>
                  <a:gd name="T73" fmla="*/ 138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0" h="196">
                    <a:moveTo>
                      <a:pt x="120" y="138"/>
                    </a:moveTo>
                    <a:cubicBezTo>
                      <a:pt x="120" y="147"/>
                      <a:pt x="118" y="155"/>
                      <a:pt x="115" y="162"/>
                    </a:cubicBezTo>
                    <a:cubicBezTo>
                      <a:pt x="112" y="169"/>
                      <a:pt x="108" y="175"/>
                      <a:pt x="102" y="180"/>
                    </a:cubicBezTo>
                    <a:cubicBezTo>
                      <a:pt x="96" y="185"/>
                      <a:pt x="89" y="189"/>
                      <a:pt x="81" y="192"/>
                    </a:cubicBezTo>
                    <a:cubicBezTo>
                      <a:pt x="73" y="194"/>
                      <a:pt x="63" y="196"/>
                      <a:pt x="53" y="196"/>
                    </a:cubicBezTo>
                    <a:cubicBezTo>
                      <a:pt x="46" y="196"/>
                      <a:pt x="40" y="195"/>
                      <a:pt x="35" y="194"/>
                    </a:cubicBezTo>
                    <a:cubicBezTo>
                      <a:pt x="29" y="193"/>
                      <a:pt x="24" y="192"/>
                      <a:pt x="20" y="190"/>
                    </a:cubicBezTo>
                    <a:cubicBezTo>
                      <a:pt x="16" y="189"/>
                      <a:pt x="12" y="188"/>
                      <a:pt x="9" y="186"/>
                    </a:cubicBezTo>
                    <a:cubicBezTo>
                      <a:pt x="7" y="185"/>
                      <a:pt x="5" y="183"/>
                      <a:pt x="4" y="183"/>
                    </a:cubicBezTo>
                    <a:cubicBezTo>
                      <a:pt x="3" y="182"/>
                      <a:pt x="3" y="181"/>
                      <a:pt x="2" y="181"/>
                    </a:cubicBezTo>
                    <a:cubicBezTo>
                      <a:pt x="2" y="180"/>
                      <a:pt x="2" y="179"/>
                      <a:pt x="1" y="178"/>
                    </a:cubicBezTo>
                    <a:cubicBezTo>
                      <a:pt x="1" y="177"/>
                      <a:pt x="1" y="176"/>
                      <a:pt x="1" y="175"/>
                    </a:cubicBezTo>
                    <a:cubicBezTo>
                      <a:pt x="1" y="173"/>
                      <a:pt x="0" y="171"/>
                      <a:pt x="0" y="169"/>
                    </a:cubicBezTo>
                    <a:cubicBezTo>
                      <a:pt x="0" y="166"/>
                      <a:pt x="1" y="163"/>
                      <a:pt x="2" y="162"/>
                    </a:cubicBezTo>
                    <a:cubicBezTo>
                      <a:pt x="2" y="161"/>
                      <a:pt x="3" y="160"/>
                      <a:pt x="5" y="160"/>
                    </a:cubicBezTo>
                    <a:cubicBezTo>
                      <a:pt x="5" y="160"/>
                      <a:pt x="7" y="161"/>
                      <a:pt x="10" y="162"/>
                    </a:cubicBezTo>
                    <a:cubicBezTo>
                      <a:pt x="13" y="164"/>
                      <a:pt x="16" y="166"/>
                      <a:pt x="20" y="167"/>
                    </a:cubicBezTo>
                    <a:cubicBezTo>
                      <a:pt x="24" y="169"/>
                      <a:pt x="29" y="171"/>
                      <a:pt x="35" y="172"/>
                    </a:cubicBezTo>
                    <a:cubicBezTo>
                      <a:pt x="40" y="174"/>
                      <a:pt x="47" y="175"/>
                      <a:pt x="53" y="175"/>
                    </a:cubicBezTo>
                    <a:cubicBezTo>
                      <a:pt x="60" y="175"/>
                      <a:pt x="66" y="174"/>
                      <a:pt x="71" y="172"/>
                    </a:cubicBezTo>
                    <a:cubicBezTo>
                      <a:pt x="76" y="171"/>
                      <a:pt x="80" y="168"/>
                      <a:pt x="84" y="165"/>
                    </a:cubicBezTo>
                    <a:cubicBezTo>
                      <a:pt x="87" y="162"/>
                      <a:pt x="90" y="159"/>
                      <a:pt x="91" y="154"/>
                    </a:cubicBezTo>
                    <a:cubicBezTo>
                      <a:pt x="93" y="150"/>
                      <a:pt x="94" y="146"/>
                      <a:pt x="94" y="141"/>
                    </a:cubicBezTo>
                    <a:cubicBezTo>
                      <a:pt x="94" y="135"/>
                      <a:pt x="93" y="131"/>
                      <a:pt x="91" y="126"/>
                    </a:cubicBezTo>
                    <a:cubicBezTo>
                      <a:pt x="88" y="122"/>
                      <a:pt x="85" y="118"/>
                      <a:pt x="81" y="115"/>
                    </a:cubicBezTo>
                    <a:cubicBezTo>
                      <a:pt x="77" y="112"/>
                      <a:pt x="72" y="110"/>
                      <a:pt x="66" y="108"/>
                    </a:cubicBezTo>
                    <a:cubicBezTo>
                      <a:pt x="59" y="106"/>
                      <a:pt x="52" y="105"/>
                      <a:pt x="45" y="105"/>
                    </a:cubicBezTo>
                    <a:cubicBezTo>
                      <a:pt x="26" y="105"/>
                      <a:pt x="26" y="105"/>
                      <a:pt x="26" y="105"/>
                    </a:cubicBezTo>
                    <a:cubicBezTo>
                      <a:pt x="25" y="105"/>
                      <a:pt x="24" y="105"/>
                      <a:pt x="24" y="105"/>
                    </a:cubicBezTo>
                    <a:cubicBezTo>
                      <a:pt x="23" y="105"/>
                      <a:pt x="22" y="104"/>
                      <a:pt x="22" y="103"/>
                    </a:cubicBezTo>
                    <a:cubicBezTo>
                      <a:pt x="21" y="102"/>
                      <a:pt x="21" y="101"/>
                      <a:pt x="20" y="100"/>
                    </a:cubicBezTo>
                    <a:cubicBezTo>
                      <a:pt x="20" y="99"/>
                      <a:pt x="20" y="97"/>
                      <a:pt x="20" y="95"/>
                    </a:cubicBezTo>
                    <a:cubicBezTo>
                      <a:pt x="20" y="93"/>
                      <a:pt x="20" y="92"/>
                      <a:pt x="20" y="91"/>
                    </a:cubicBezTo>
                    <a:cubicBezTo>
                      <a:pt x="20" y="89"/>
                      <a:pt x="21" y="88"/>
                      <a:pt x="21" y="88"/>
                    </a:cubicBezTo>
                    <a:cubicBezTo>
                      <a:pt x="22" y="87"/>
                      <a:pt x="23" y="86"/>
                      <a:pt x="23" y="86"/>
                    </a:cubicBezTo>
                    <a:cubicBezTo>
                      <a:pt x="24" y="86"/>
                      <a:pt x="25" y="85"/>
                      <a:pt x="26" y="85"/>
                    </a:cubicBezTo>
                    <a:cubicBezTo>
                      <a:pt x="42" y="85"/>
                      <a:pt x="42" y="85"/>
                      <a:pt x="42" y="85"/>
                    </a:cubicBezTo>
                    <a:cubicBezTo>
                      <a:pt x="49" y="85"/>
                      <a:pt x="55" y="85"/>
                      <a:pt x="60" y="83"/>
                    </a:cubicBezTo>
                    <a:cubicBezTo>
                      <a:pt x="65" y="81"/>
                      <a:pt x="69" y="79"/>
                      <a:pt x="73" y="76"/>
                    </a:cubicBezTo>
                    <a:cubicBezTo>
                      <a:pt x="76" y="73"/>
                      <a:pt x="79" y="69"/>
                      <a:pt x="81" y="64"/>
                    </a:cubicBezTo>
                    <a:cubicBezTo>
                      <a:pt x="83" y="60"/>
                      <a:pt x="84" y="55"/>
                      <a:pt x="84" y="50"/>
                    </a:cubicBezTo>
                    <a:cubicBezTo>
                      <a:pt x="84" y="46"/>
                      <a:pt x="83" y="42"/>
                      <a:pt x="82" y="39"/>
                    </a:cubicBezTo>
                    <a:cubicBezTo>
                      <a:pt x="81" y="35"/>
                      <a:pt x="79" y="32"/>
                      <a:pt x="76" y="29"/>
                    </a:cubicBezTo>
                    <a:cubicBezTo>
                      <a:pt x="74" y="27"/>
                      <a:pt x="70" y="25"/>
                      <a:pt x="66" y="23"/>
                    </a:cubicBezTo>
                    <a:cubicBezTo>
                      <a:pt x="62" y="22"/>
                      <a:pt x="58" y="21"/>
                      <a:pt x="53" y="21"/>
                    </a:cubicBezTo>
                    <a:cubicBezTo>
                      <a:pt x="47" y="21"/>
                      <a:pt x="42" y="22"/>
                      <a:pt x="37" y="23"/>
                    </a:cubicBezTo>
                    <a:cubicBezTo>
                      <a:pt x="32" y="25"/>
                      <a:pt x="28" y="27"/>
                      <a:pt x="24" y="29"/>
                    </a:cubicBezTo>
                    <a:cubicBezTo>
                      <a:pt x="21" y="31"/>
                      <a:pt x="17" y="33"/>
                      <a:pt x="15" y="34"/>
                    </a:cubicBezTo>
                    <a:cubicBezTo>
                      <a:pt x="13" y="36"/>
                      <a:pt x="11" y="37"/>
                      <a:pt x="10" y="37"/>
                    </a:cubicBezTo>
                    <a:cubicBezTo>
                      <a:pt x="9" y="37"/>
                      <a:pt x="9" y="37"/>
                      <a:pt x="8" y="37"/>
                    </a:cubicBezTo>
                    <a:cubicBezTo>
                      <a:pt x="8" y="36"/>
                      <a:pt x="7" y="36"/>
                      <a:pt x="7" y="35"/>
                    </a:cubicBezTo>
                    <a:cubicBezTo>
                      <a:pt x="6" y="34"/>
                      <a:pt x="6" y="33"/>
                      <a:pt x="6" y="32"/>
                    </a:cubicBezTo>
                    <a:cubicBezTo>
                      <a:pt x="6" y="31"/>
                      <a:pt x="6" y="29"/>
                      <a:pt x="6" y="27"/>
                    </a:cubicBezTo>
                    <a:cubicBezTo>
                      <a:pt x="6" y="25"/>
                      <a:pt x="6" y="24"/>
                      <a:pt x="6" y="23"/>
                    </a:cubicBezTo>
                    <a:cubicBezTo>
                      <a:pt x="6" y="22"/>
                      <a:pt x="6" y="21"/>
                      <a:pt x="7" y="20"/>
                    </a:cubicBezTo>
                    <a:cubicBezTo>
                      <a:pt x="7" y="19"/>
                      <a:pt x="7" y="18"/>
                      <a:pt x="8" y="18"/>
                    </a:cubicBezTo>
                    <a:cubicBezTo>
                      <a:pt x="8" y="17"/>
                      <a:pt x="9" y="16"/>
                      <a:pt x="10" y="15"/>
                    </a:cubicBezTo>
                    <a:cubicBezTo>
                      <a:pt x="10" y="14"/>
                      <a:pt x="12" y="13"/>
                      <a:pt x="15" y="11"/>
                    </a:cubicBezTo>
                    <a:cubicBezTo>
                      <a:pt x="18" y="9"/>
                      <a:pt x="22" y="8"/>
                      <a:pt x="26" y="6"/>
                    </a:cubicBezTo>
                    <a:cubicBezTo>
                      <a:pt x="30" y="4"/>
                      <a:pt x="35" y="3"/>
                      <a:pt x="40" y="2"/>
                    </a:cubicBezTo>
                    <a:cubicBezTo>
                      <a:pt x="46" y="0"/>
                      <a:pt x="51" y="0"/>
                      <a:pt x="58" y="0"/>
                    </a:cubicBezTo>
                    <a:cubicBezTo>
                      <a:pt x="66" y="0"/>
                      <a:pt x="74" y="1"/>
                      <a:pt x="81" y="3"/>
                    </a:cubicBezTo>
                    <a:cubicBezTo>
                      <a:pt x="88" y="6"/>
                      <a:pt x="93" y="9"/>
                      <a:pt x="98" y="13"/>
                    </a:cubicBezTo>
                    <a:cubicBezTo>
                      <a:pt x="102" y="17"/>
                      <a:pt x="105" y="22"/>
                      <a:pt x="108" y="28"/>
                    </a:cubicBezTo>
                    <a:cubicBezTo>
                      <a:pt x="110" y="33"/>
                      <a:pt x="111" y="40"/>
                      <a:pt x="111" y="47"/>
                    </a:cubicBezTo>
                    <a:cubicBezTo>
                      <a:pt x="111" y="53"/>
                      <a:pt x="110" y="58"/>
                      <a:pt x="109" y="63"/>
                    </a:cubicBezTo>
                    <a:cubicBezTo>
                      <a:pt x="107" y="68"/>
                      <a:pt x="105" y="73"/>
                      <a:pt x="102" y="77"/>
                    </a:cubicBezTo>
                    <a:cubicBezTo>
                      <a:pt x="99" y="81"/>
                      <a:pt x="95" y="84"/>
                      <a:pt x="90" y="87"/>
                    </a:cubicBezTo>
                    <a:cubicBezTo>
                      <a:pt x="86" y="90"/>
                      <a:pt x="81" y="92"/>
                      <a:pt x="75" y="93"/>
                    </a:cubicBezTo>
                    <a:cubicBezTo>
                      <a:pt x="75" y="93"/>
                      <a:pt x="75" y="93"/>
                      <a:pt x="75" y="93"/>
                    </a:cubicBezTo>
                    <a:cubicBezTo>
                      <a:pt x="82" y="94"/>
                      <a:pt x="88" y="96"/>
                      <a:pt x="93" y="98"/>
                    </a:cubicBezTo>
                    <a:cubicBezTo>
                      <a:pt x="99" y="101"/>
                      <a:pt x="103" y="104"/>
                      <a:pt x="107" y="108"/>
                    </a:cubicBezTo>
                    <a:cubicBezTo>
                      <a:pt x="111" y="112"/>
                      <a:pt x="114" y="116"/>
                      <a:pt x="116" y="122"/>
                    </a:cubicBezTo>
                    <a:cubicBezTo>
                      <a:pt x="119" y="127"/>
                      <a:pt x="120" y="133"/>
                      <a:pt x="120" y="13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0" name="Freeform 40">
                <a:extLst>
                  <a:ext uri="{FF2B5EF4-FFF2-40B4-BE49-F238E27FC236}">
                    <a16:creationId xmlns:a16="http://schemas.microsoft.com/office/drawing/2014/main" id="{DC870D65-3B25-4EA1-A637-44CBA33130A6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-2236901" y="2121987"/>
                <a:ext cx="226495" cy="391218"/>
              </a:xfrm>
              <a:custGeom>
                <a:avLst/>
                <a:gdLst>
                  <a:gd name="T0" fmla="*/ 111 w 111"/>
                  <a:gd name="T1" fmla="*/ 182 h 192"/>
                  <a:gd name="T2" fmla="*/ 111 w 111"/>
                  <a:gd name="T3" fmla="*/ 187 h 192"/>
                  <a:gd name="T4" fmla="*/ 110 w 111"/>
                  <a:gd name="T5" fmla="*/ 190 h 192"/>
                  <a:gd name="T6" fmla="*/ 108 w 111"/>
                  <a:gd name="T7" fmla="*/ 191 h 192"/>
                  <a:gd name="T8" fmla="*/ 106 w 111"/>
                  <a:gd name="T9" fmla="*/ 192 h 192"/>
                  <a:gd name="T10" fmla="*/ 7 w 111"/>
                  <a:gd name="T11" fmla="*/ 192 h 192"/>
                  <a:gd name="T12" fmla="*/ 5 w 111"/>
                  <a:gd name="T13" fmla="*/ 191 h 192"/>
                  <a:gd name="T14" fmla="*/ 3 w 111"/>
                  <a:gd name="T15" fmla="*/ 190 h 192"/>
                  <a:gd name="T16" fmla="*/ 2 w 111"/>
                  <a:gd name="T17" fmla="*/ 187 h 192"/>
                  <a:gd name="T18" fmla="*/ 1 w 111"/>
                  <a:gd name="T19" fmla="*/ 182 h 192"/>
                  <a:gd name="T20" fmla="*/ 2 w 111"/>
                  <a:gd name="T21" fmla="*/ 177 h 192"/>
                  <a:gd name="T22" fmla="*/ 3 w 111"/>
                  <a:gd name="T23" fmla="*/ 174 h 192"/>
                  <a:gd name="T24" fmla="*/ 4 w 111"/>
                  <a:gd name="T25" fmla="*/ 172 h 192"/>
                  <a:gd name="T26" fmla="*/ 7 w 111"/>
                  <a:gd name="T27" fmla="*/ 172 h 192"/>
                  <a:gd name="T28" fmla="*/ 46 w 111"/>
                  <a:gd name="T29" fmla="*/ 172 h 192"/>
                  <a:gd name="T30" fmla="*/ 46 w 111"/>
                  <a:gd name="T31" fmla="*/ 27 h 192"/>
                  <a:gd name="T32" fmla="*/ 9 w 111"/>
                  <a:gd name="T33" fmla="*/ 49 h 192"/>
                  <a:gd name="T34" fmla="*/ 5 w 111"/>
                  <a:gd name="T35" fmla="*/ 51 h 192"/>
                  <a:gd name="T36" fmla="*/ 2 w 111"/>
                  <a:gd name="T37" fmla="*/ 50 h 192"/>
                  <a:gd name="T38" fmla="*/ 1 w 111"/>
                  <a:gd name="T39" fmla="*/ 47 h 192"/>
                  <a:gd name="T40" fmla="*/ 0 w 111"/>
                  <a:gd name="T41" fmla="*/ 41 h 192"/>
                  <a:gd name="T42" fmla="*/ 1 w 111"/>
                  <a:gd name="T43" fmla="*/ 37 h 192"/>
                  <a:gd name="T44" fmla="*/ 1 w 111"/>
                  <a:gd name="T45" fmla="*/ 34 h 192"/>
                  <a:gd name="T46" fmla="*/ 3 w 111"/>
                  <a:gd name="T47" fmla="*/ 32 h 192"/>
                  <a:gd name="T48" fmla="*/ 5 w 111"/>
                  <a:gd name="T49" fmla="*/ 30 h 192"/>
                  <a:gd name="T50" fmla="*/ 49 w 111"/>
                  <a:gd name="T51" fmla="*/ 2 h 192"/>
                  <a:gd name="T52" fmla="*/ 50 w 111"/>
                  <a:gd name="T53" fmla="*/ 1 h 192"/>
                  <a:gd name="T54" fmla="*/ 52 w 111"/>
                  <a:gd name="T55" fmla="*/ 1 h 192"/>
                  <a:gd name="T56" fmla="*/ 55 w 111"/>
                  <a:gd name="T57" fmla="*/ 0 h 192"/>
                  <a:gd name="T58" fmla="*/ 60 w 111"/>
                  <a:gd name="T59" fmla="*/ 0 h 192"/>
                  <a:gd name="T60" fmla="*/ 66 w 111"/>
                  <a:gd name="T61" fmla="*/ 1 h 192"/>
                  <a:gd name="T62" fmla="*/ 69 w 111"/>
                  <a:gd name="T63" fmla="*/ 1 h 192"/>
                  <a:gd name="T64" fmla="*/ 71 w 111"/>
                  <a:gd name="T65" fmla="*/ 3 h 192"/>
                  <a:gd name="T66" fmla="*/ 71 w 111"/>
                  <a:gd name="T67" fmla="*/ 4 h 192"/>
                  <a:gd name="T68" fmla="*/ 71 w 111"/>
                  <a:gd name="T69" fmla="*/ 172 h 192"/>
                  <a:gd name="T70" fmla="*/ 106 w 111"/>
                  <a:gd name="T71" fmla="*/ 172 h 192"/>
                  <a:gd name="T72" fmla="*/ 108 w 111"/>
                  <a:gd name="T73" fmla="*/ 172 h 192"/>
                  <a:gd name="T74" fmla="*/ 110 w 111"/>
                  <a:gd name="T75" fmla="*/ 174 h 192"/>
                  <a:gd name="T76" fmla="*/ 111 w 111"/>
                  <a:gd name="T77" fmla="*/ 177 h 192"/>
                  <a:gd name="T78" fmla="*/ 111 w 111"/>
                  <a:gd name="T79" fmla="*/ 182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11" h="192">
                    <a:moveTo>
                      <a:pt x="111" y="182"/>
                    </a:moveTo>
                    <a:cubicBezTo>
                      <a:pt x="111" y="184"/>
                      <a:pt x="111" y="185"/>
                      <a:pt x="111" y="187"/>
                    </a:cubicBezTo>
                    <a:cubicBezTo>
                      <a:pt x="110" y="188"/>
                      <a:pt x="110" y="189"/>
                      <a:pt x="110" y="190"/>
                    </a:cubicBezTo>
                    <a:cubicBezTo>
                      <a:pt x="109" y="190"/>
                      <a:pt x="108" y="191"/>
                      <a:pt x="108" y="191"/>
                    </a:cubicBezTo>
                    <a:cubicBezTo>
                      <a:pt x="107" y="192"/>
                      <a:pt x="107" y="192"/>
                      <a:pt x="106" y="192"/>
                    </a:cubicBezTo>
                    <a:cubicBezTo>
                      <a:pt x="7" y="192"/>
                      <a:pt x="7" y="192"/>
                      <a:pt x="7" y="192"/>
                    </a:cubicBezTo>
                    <a:cubicBezTo>
                      <a:pt x="6" y="192"/>
                      <a:pt x="5" y="192"/>
                      <a:pt x="5" y="191"/>
                    </a:cubicBezTo>
                    <a:cubicBezTo>
                      <a:pt x="4" y="191"/>
                      <a:pt x="3" y="190"/>
                      <a:pt x="3" y="190"/>
                    </a:cubicBezTo>
                    <a:cubicBezTo>
                      <a:pt x="2" y="189"/>
                      <a:pt x="2" y="188"/>
                      <a:pt x="2" y="187"/>
                    </a:cubicBezTo>
                    <a:cubicBezTo>
                      <a:pt x="1" y="185"/>
                      <a:pt x="1" y="184"/>
                      <a:pt x="1" y="182"/>
                    </a:cubicBezTo>
                    <a:cubicBezTo>
                      <a:pt x="1" y="180"/>
                      <a:pt x="1" y="179"/>
                      <a:pt x="2" y="177"/>
                    </a:cubicBezTo>
                    <a:cubicBezTo>
                      <a:pt x="2" y="176"/>
                      <a:pt x="2" y="175"/>
                      <a:pt x="3" y="174"/>
                    </a:cubicBezTo>
                    <a:cubicBezTo>
                      <a:pt x="3" y="173"/>
                      <a:pt x="4" y="173"/>
                      <a:pt x="4" y="172"/>
                    </a:cubicBezTo>
                    <a:cubicBezTo>
                      <a:pt x="5" y="172"/>
                      <a:pt x="6" y="172"/>
                      <a:pt x="7" y="172"/>
                    </a:cubicBezTo>
                    <a:cubicBezTo>
                      <a:pt x="46" y="172"/>
                      <a:pt x="46" y="172"/>
                      <a:pt x="46" y="172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9" y="49"/>
                      <a:pt x="9" y="49"/>
                      <a:pt x="9" y="49"/>
                    </a:cubicBezTo>
                    <a:cubicBezTo>
                      <a:pt x="8" y="50"/>
                      <a:pt x="6" y="50"/>
                      <a:pt x="5" y="51"/>
                    </a:cubicBezTo>
                    <a:cubicBezTo>
                      <a:pt x="4" y="51"/>
                      <a:pt x="3" y="51"/>
                      <a:pt x="2" y="50"/>
                    </a:cubicBezTo>
                    <a:cubicBezTo>
                      <a:pt x="2" y="49"/>
                      <a:pt x="1" y="48"/>
                      <a:pt x="1" y="47"/>
                    </a:cubicBezTo>
                    <a:cubicBezTo>
                      <a:pt x="1" y="45"/>
                      <a:pt x="0" y="43"/>
                      <a:pt x="0" y="41"/>
                    </a:cubicBezTo>
                    <a:cubicBezTo>
                      <a:pt x="0" y="40"/>
                      <a:pt x="1" y="38"/>
                      <a:pt x="1" y="37"/>
                    </a:cubicBezTo>
                    <a:cubicBezTo>
                      <a:pt x="1" y="36"/>
                      <a:pt x="1" y="35"/>
                      <a:pt x="1" y="34"/>
                    </a:cubicBezTo>
                    <a:cubicBezTo>
                      <a:pt x="2" y="33"/>
                      <a:pt x="2" y="33"/>
                      <a:pt x="3" y="32"/>
                    </a:cubicBezTo>
                    <a:cubicBezTo>
                      <a:pt x="3" y="31"/>
                      <a:pt x="4" y="31"/>
                      <a:pt x="5" y="30"/>
                    </a:cubicBezTo>
                    <a:cubicBezTo>
                      <a:pt x="49" y="2"/>
                      <a:pt x="49" y="2"/>
                      <a:pt x="49" y="2"/>
                    </a:cubicBezTo>
                    <a:cubicBezTo>
                      <a:pt x="49" y="2"/>
                      <a:pt x="49" y="2"/>
                      <a:pt x="50" y="1"/>
                    </a:cubicBezTo>
                    <a:cubicBezTo>
                      <a:pt x="51" y="1"/>
                      <a:pt x="51" y="1"/>
                      <a:pt x="52" y="1"/>
                    </a:cubicBezTo>
                    <a:cubicBezTo>
                      <a:pt x="53" y="1"/>
                      <a:pt x="54" y="0"/>
                      <a:pt x="55" y="0"/>
                    </a:cubicBezTo>
                    <a:cubicBezTo>
                      <a:pt x="56" y="0"/>
                      <a:pt x="58" y="0"/>
                      <a:pt x="60" y="0"/>
                    </a:cubicBezTo>
                    <a:cubicBezTo>
                      <a:pt x="62" y="0"/>
                      <a:pt x="64" y="0"/>
                      <a:pt x="66" y="1"/>
                    </a:cubicBezTo>
                    <a:cubicBezTo>
                      <a:pt x="67" y="1"/>
                      <a:pt x="68" y="1"/>
                      <a:pt x="69" y="1"/>
                    </a:cubicBezTo>
                    <a:cubicBezTo>
                      <a:pt x="70" y="2"/>
                      <a:pt x="71" y="2"/>
                      <a:pt x="71" y="3"/>
                    </a:cubicBezTo>
                    <a:cubicBezTo>
                      <a:pt x="71" y="3"/>
                      <a:pt x="71" y="4"/>
                      <a:pt x="71" y="4"/>
                    </a:cubicBezTo>
                    <a:cubicBezTo>
                      <a:pt x="71" y="172"/>
                      <a:pt x="71" y="172"/>
                      <a:pt x="71" y="172"/>
                    </a:cubicBezTo>
                    <a:cubicBezTo>
                      <a:pt x="106" y="172"/>
                      <a:pt x="106" y="172"/>
                      <a:pt x="106" y="172"/>
                    </a:cubicBezTo>
                    <a:cubicBezTo>
                      <a:pt x="107" y="172"/>
                      <a:pt x="107" y="172"/>
                      <a:pt x="108" y="172"/>
                    </a:cubicBezTo>
                    <a:cubicBezTo>
                      <a:pt x="109" y="173"/>
                      <a:pt x="109" y="173"/>
                      <a:pt x="110" y="174"/>
                    </a:cubicBezTo>
                    <a:cubicBezTo>
                      <a:pt x="110" y="175"/>
                      <a:pt x="111" y="176"/>
                      <a:pt x="111" y="177"/>
                    </a:cubicBezTo>
                    <a:cubicBezTo>
                      <a:pt x="111" y="179"/>
                      <a:pt x="111" y="180"/>
                      <a:pt x="111" y="18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4" name="Rektangel 3">
              <a:extLst>
                <a:ext uri="{FF2B5EF4-FFF2-40B4-BE49-F238E27FC236}">
                  <a16:creationId xmlns:a16="http://schemas.microsoft.com/office/drawing/2014/main" id="{350EF422-0B66-4B11-A91C-A8273F34FFC7}"/>
                </a:ext>
              </a:extLst>
            </p:cNvPr>
            <p:cNvSpPr/>
            <p:nvPr/>
          </p:nvSpPr>
          <p:spPr>
            <a:xfrm>
              <a:off x="1502842" y="3243204"/>
              <a:ext cx="1359402" cy="923972"/>
            </a:xfrm>
            <a:prstGeom prst="rect">
              <a:avLst/>
            </a:prstGeom>
            <a:solidFill>
              <a:srgbClr val="EDED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01F90FA3-48E4-48FA-9B79-8934915442EF}"/>
              </a:ext>
            </a:extLst>
          </p:cNvPr>
          <p:cNvSpPr txBox="1"/>
          <p:nvPr/>
        </p:nvSpPr>
        <p:spPr>
          <a:xfrm>
            <a:off x="1097895" y="3345952"/>
            <a:ext cx="20601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01.01.2021</a:t>
            </a:r>
          </a:p>
        </p:txBody>
      </p:sp>
    </p:spTree>
    <p:extLst>
      <p:ext uri="{BB962C8B-B14F-4D97-AF65-F5344CB8AC3E}">
        <p14:creationId xmlns:p14="http://schemas.microsoft.com/office/powerpoint/2010/main" val="1708191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81893" y="296652"/>
            <a:ext cx="11065851" cy="1143000"/>
          </a:xfrm>
        </p:spPr>
        <p:txBody>
          <a:bodyPr/>
          <a:lstStyle/>
          <a:p>
            <a:r>
              <a:rPr lang="nb-NO" dirty="0"/>
              <a:t>Rapportering til kommunestyret om internkontroll og tilsyn </a:t>
            </a:r>
            <a:r>
              <a:rPr lang="nb-NO" b="0" dirty="0"/>
              <a:t>(§ 25-2)</a:t>
            </a:r>
          </a:p>
        </p:txBody>
      </p:sp>
      <p:sp>
        <p:nvSpPr>
          <p:cNvPr id="5" name="Abgerundetes Rechteck 44"/>
          <p:cNvSpPr/>
          <p:nvPr/>
        </p:nvSpPr>
        <p:spPr bwMode="auto">
          <a:xfrm>
            <a:off x="4007767" y="1582061"/>
            <a:ext cx="7639978" cy="2045471"/>
          </a:xfrm>
          <a:prstGeom prst="roundRect">
            <a:avLst>
              <a:gd name="adj" fmla="val 0"/>
            </a:avLst>
          </a:prstGeom>
          <a:solidFill>
            <a:srgbClr val="7BA9C7"/>
          </a:solidFill>
          <a:ln>
            <a:noFill/>
          </a:ln>
        </p:spPr>
        <p:txBody>
          <a:bodyPr vert="horz" wrap="square" lIns="18000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Plikt til å rapportere minst én gang i året om internkontroll og om resultater fra statlig tilsyn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Abgerundetes Rechteck 42"/>
          <p:cNvSpPr/>
          <p:nvPr/>
        </p:nvSpPr>
        <p:spPr bwMode="auto">
          <a:xfrm>
            <a:off x="4007767" y="3755367"/>
            <a:ext cx="7639977" cy="2049095"/>
          </a:xfrm>
          <a:prstGeom prst="roundRect">
            <a:avLst>
              <a:gd name="adj" fmla="val 0"/>
            </a:avLst>
          </a:prstGeom>
          <a:solidFill>
            <a:srgbClr val="7BA9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000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de-DE" sz="28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 å legge bedre til rette for at kommunestyret kan ta det ansvaret de har som øverste organ i kommunen</a:t>
            </a:r>
          </a:p>
        </p:txBody>
      </p:sp>
      <p:sp>
        <p:nvSpPr>
          <p:cNvPr id="40" name="Abgerundetes Rechteck 44"/>
          <p:cNvSpPr/>
          <p:nvPr/>
        </p:nvSpPr>
        <p:spPr bwMode="auto">
          <a:xfrm>
            <a:off x="581893" y="1582062"/>
            <a:ext cx="3301338" cy="4222400"/>
          </a:xfrm>
          <a:prstGeom prst="roundRect">
            <a:avLst>
              <a:gd name="adj" fmla="val 0"/>
            </a:avLst>
          </a:prstGeom>
          <a:solidFill>
            <a:srgbClr val="003057"/>
          </a:solidFill>
          <a:ln>
            <a:noFill/>
          </a:ln>
        </p:spPr>
        <p:txBody>
          <a:bodyPr vert="horz" wrap="square" lIns="18000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de-DE" sz="1600" b="0" i="0" u="none" strike="noStrike" kern="120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41" name="Gruppe 40"/>
          <p:cNvGrpSpPr/>
          <p:nvPr/>
        </p:nvGrpSpPr>
        <p:grpSpPr>
          <a:xfrm>
            <a:off x="1058767" y="2256537"/>
            <a:ext cx="2250026" cy="2789547"/>
            <a:chOff x="1058767" y="2256537"/>
            <a:chExt cx="2250026" cy="2789547"/>
          </a:xfrm>
        </p:grpSpPr>
        <p:grpSp>
          <p:nvGrpSpPr>
            <p:cNvPr id="42" name="Gruppieren 1351"/>
            <p:cNvGrpSpPr/>
            <p:nvPr/>
          </p:nvGrpSpPr>
          <p:grpSpPr bwMode="gray">
            <a:xfrm>
              <a:off x="1058767" y="2256537"/>
              <a:ext cx="2250026" cy="2789547"/>
              <a:chOff x="7914406" y="1967083"/>
              <a:chExt cx="991661" cy="1229446"/>
            </a:xfrm>
          </p:grpSpPr>
          <p:sp>
            <p:nvSpPr>
              <p:cNvPr id="44" name="Freeform 8"/>
              <p:cNvSpPr>
                <a:spLocks/>
              </p:cNvSpPr>
              <p:nvPr/>
            </p:nvSpPr>
            <p:spPr bwMode="gray">
              <a:xfrm>
                <a:off x="7914406" y="1967083"/>
                <a:ext cx="991661" cy="1229446"/>
              </a:xfrm>
              <a:custGeom>
                <a:avLst/>
                <a:gdLst>
                  <a:gd name="T0" fmla="*/ 486 w 486"/>
                  <a:gd name="T1" fmla="*/ 588 h 603"/>
                  <a:gd name="T2" fmla="*/ 471 w 486"/>
                  <a:gd name="T3" fmla="*/ 603 h 603"/>
                  <a:gd name="T4" fmla="*/ 15 w 486"/>
                  <a:gd name="T5" fmla="*/ 603 h 603"/>
                  <a:gd name="T6" fmla="*/ 0 w 486"/>
                  <a:gd name="T7" fmla="*/ 588 h 603"/>
                  <a:gd name="T8" fmla="*/ 0 w 486"/>
                  <a:gd name="T9" fmla="*/ 15 h 603"/>
                  <a:gd name="T10" fmla="*/ 15 w 486"/>
                  <a:gd name="T11" fmla="*/ 0 h 603"/>
                  <a:gd name="T12" fmla="*/ 365 w 486"/>
                  <a:gd name="T13" fmla="*/ 0 h 603"/>
                  <a:gd name="T14" fmla="*/ 486 w 486"/>
                  <a:gd name="T15" fmla="*/ 121 h 603"/>
                  <a:gd name="T16" fmla="*/ 486 w 486"/>
                  <a:gd name="T17" fmla="*/ 588 h 6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6" h="603">
                    <a:moveTo>
                      <a:pt x="486" y="588"/>
                    </a:moveTo>
                    <a:cubicBezTo>
                      <a:pt x="486" y="596"/>
                      <a:pt x="479" y="603"/>
                      <a:pt x="471" y="603"/>
                    </a:cubicBezTo>
                    <a:cubicBezTo>
                      <a:pt x="15" y="603"/>
                      <a:pt x="15" y="603"/>
                      <a:pt x="15" y="603"/>
                    </a:cubicBezTo>
                    <a:cubicBezTo>
                      <a:pt x="7" y="603"/>
                      <a:pt x="0" y="596"/>
                      <a:pt x="0" y="588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7" y="0"/>
                      <a:pt x="15" y="0"/>
                    </a:cubicBezTo>
                    <a:cubicBezTo>
                      <a:pt x="365" y="0"/>
                      <a:pt x="365" y="0"/>
                      <a:pt x="365" y="0"/>
                    </a:cubicBezTo>
                    <a:cubicBezTo>
                      <a:pt x="486" y="121"/>
                      <a:pt x="486" y="121"/>
                      <a:pt x="486" y="121"/>
                    </a:cubicBezTo>
                    <a:cubicBezTo>
                      <a:pt x="486" y="588"/>
                      <a:pt x="486" y="588"/>
                      <a:pt x="486" y="588"/>
                    </a:cubicBezTo>
                  </a:path>
                </a:pathLst>
              </a:custGeom>
              <a:solidFill>
                <a:srgbClr val="EE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45" name="Freeform 9"/>
              <p:cNvSpPr>
                <a:spLocks/>
              </p:cNvSpPr>
              <p:nvPr/>
            </p:nvSpPr>
            <p:spPr bwMode="gray">
              <a:xfrm>
                <a:off x="8779203" y="2087304"/>
                <a:ext cx="1993" cy="1993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0 h 3"/>
                  <a:gd name="T4" fmla="*/ 3 w 3"/>
                  <a:gd name="T5" fmla="*/ 3 h 3"/>
                  <a:gd name="T6" fmla="*/ 3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lnTo>
                      <a:pt x="0" y="0"/>
                    </a:lnTo>
                    <a:lnTo>
                      <a:pt x="3" y="3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4387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46" name="Freeform 10"/>
              <p:cNvSpPr>
                <a:spLocks/>
              </p:cNvSpPr>
              <p:nvPr/>
            </p:nvSpPr>
            <p:spPr bwMode="gray">
              <a:xfrm>
                <a:off x="8779203" y="2087304"/>
                <a:ext cx="1993" cy="1993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0 h 3"/>
                  <a:gd name="T4" fmla="*/ 3 w 3"/>
                  <a:gd name="T5" fmla="*/ 3 h 3"/>
                  <a:gd name="T6" fmla="*/ 3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lnTo>
                      <a:pt x="0" y="0"/>
                    </a:lnTo>
                    <a:lnTo>
                      <a:pt x="3" y="3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47" name="Freeform 11"/>
              <p:cNvSpPr>
                <a:spLocks/>
              </p:cNvSpPr>
              <p:nvPr/>
            </p:nvSpPr>
            <p:spPr bwMode="gray">
              <a:xfrm>
                <a:off x="8779203" y="2087304"/>
                <a:ext cx="1993" cy="199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0 h 3"/>
                  <a:gd name="T4" fmla="*/ 3 w 3"/>
                  <a:gd name="T5" fmla="*/ 3 h 3"/>
                  <a:gd name="T6" fmla="*/ 3 w 3"/>
                  <a:gd name="T7" fmla="*/ 3 h 3"/>
                  <a:gd name="T8" fmla="*/ 0 w 3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0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916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48" name="Freeform 12"/>
              <p:cNvSpPr>
                <a:spLocks/>
              </p:cNvSpPr>
              <p:nvPr/>
            </p:nvSpPr>
            <p:spPr bwMode="gray">
              <a:xfrm>
                <a:off x="8779203" y="2087304"/>
                <a:ext cx="1993" cy="199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0 h 3"/>
                  <a:gd name="T4" fmla="*/ 3 w 3"/>
                  <a:gd name="T5" fmla="*/ 3 h 3"/>
                  <a:gd name="T6" fmla="*/ 3 w 3"/>
                  <a:gd name="T7" fmla="*/ 3 h 3"/>
                  <a:gd name="T8" fmla="*/ 0 w 3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0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49" name="Freeform 14"/>
              <p:cNvSpPr>
                <a:spLocks/>
              </p:cNvSpPr>
              <p:nvPr/>
            </p:nvSpPr>
            <p:spPr bwMode="gray">
              <a:xfrm>
                <a:off x="8073815" y="2087304"/>
                <a:ext cx="707380" cy="59114"/>
              </a:xfrm>
              <a:custGeom>
                <a:avLst/>
                <a:gdLst>
                  <a:gd name="T0" fmla="*/ 1062 w 1065"/>
                  <a:gd name="T1" fmla="*/ 0 h 89"/>
                  <a:gd name="T2" fmla="*/ 0 w 1065"/>
                  <a:gd name="T3" fmla="*/ 0 h 89"/>
                  <a:gd name="T4" fmla="*/ 0 w 1065"/>
                  <a:gd name="T5" fmla="*/ 89 h 89"/>
                  <a:gd name="T6" fmla="*/ 1065 w 1065"/>
                  <a:gd name="T7" fmla="*/ 89 h 89"/>
                  <a:gd name="T8" fmla="*/ 1065 w 1065"/>
                  <a:gd name="T9" fmla="*/ 3 h 89"/>
                  <a:gd name="T10" fmla="*/ 1062 w 1065"/>
                  <a:gd name="T11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65" h="89">
                    <a:moveTo>
                      <a:pt x="1062" y="0"/>
                    </a:moveTo>
                    <a:lnTo>
                      <a:pt x="0" y="0"/>
                    </a:lnTo>
                    <a:lnTo>
                      <a:pt x="0" y="89"/>
                    </a:lnTo>
                    <a:lnTo>
                      <a:pt x="1065" y="89"/>
                    </a:lnTo>
                    <a:lnTo>
                      <a:pt x="1065" y="3"/>
                    </a:lnTo>
                    <a:lnTo>
                      <a:pt x="106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50" name="Freeform 15"/>
              <p:cNvSpPr>
                <a:spLocks/>
              </p:cNvSpPr>
              <p:nvPr/>
            </p:nvSpPr>
            <p:spPr bwMode="gray">
              <a:xfrm>
                <a:off x="8683557" y="2214168"/>
                <a:ext cx="222509" cy="233801"/>
              </a:xfrm>
              <a:custGeom>
                <a:avLst/>
                <a:gdLst>
                  <a:gd name="T0" fmla="*/ 335 w 335"/>
                  <a:gd name="T1" fmla="*/ 352 h 352"/>
                  <a:gd name="T2" fmla="*/ 0 w 335"/>
                  <a:gd name="T3" fmla="*/ 0 h 352"/>
                  <a:gd name="T4" fmla="*/ 335 w 335"/>
                  <a:gd name="T5" fmla="*/ 0 h 352"/>
                  <a:gd name="T6" fmla="*/ 335 w 335"/>
                  <a:gd name="T7" fmla="*/ 352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5" h="352">
                    <a:moveTo>
                      <a:pt x="335" y="352"/>
                    </a:moveTo>
                    <a:lnTo>
                      <a:pt x="0" y="0"/>
                    </a:lnTo>
                    <a:lnTo>
                      <a:pt x="335" y="0"/>
                    </a:lnTo>
                    <a:lnTo>
                      <a:pt x="335" y="352"/>
                    </a:lnTo>
                    <a:close/>
                  </a:path>
                </a:pathLst>
              </a:custGeom>
              <a:solidFill>
                <a:srgbClr val="0D2038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51" name="Freeform 16"/>
              <p:cNvSpPr>
                <a:spLocks/>
              </p:cNvSpPr>
              <p:nvPr/>
            </p:nvSpPr>
            <p:spPr bwMode="gray">
              <a:xfrm>
                <a:off x="8683557" y="2214168"/>
                <a:ext cx="222509" cy="233801"/>
              </a:xfrm>
              <a:custGeom>
                <a:avLst/>
                <a:gdLst>
                  <a:gd name="T0" fmla="*/ 335 w 335"/>
                  <a:gd name="T1" fmla="*/ 352 h 352"/>
                  <a:gd name="T2" fmla="*/ 0 w 335"/>
                  <a:gd name="T3" fmla="*/ 0 h 352"/>
                  <a:gd name="T4" fmla="*/ 335 w 335"/>
                  <a:gd name="T5" fmla="*/ 0 h 352"/>
                  <a:gd name="T6" fmla="*/ 335 w 335"/>
                  <a:gd name="T7" fmla="*/ 352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5" h="352">
                    <a:moveTo>
                      <a:pt x="335" y="352"/>
                    </a:moveTo>
                    <a:lnTo>
                      <a:pt x="0" y="0"/>
                    </a:lnTo>
                    <a:lnTo>
                      <a:pt x="335" y="0"/>
                    </a:lnTo>
                    <a:lnTo>
                      <a:pt x="335" y="35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52" name="Freeform 17"/>
              <p:cNvSpPr>
                <a:spLocks/>
              </p:cNvSpPr>
              <p:nvPr/>
            </p:nvSpPr>
            <p:spPr bwMode="gray">
              <a:xfrm>
                <a:off x="8658982" y="1967083"/>
                <a:ext cx="247085" cy="247085"/>
              </a:xfrm>
              <a:custGeom>
                <a:avLst/>
                <a:gdLst>
                  <a:gd name="T0" fmla="*/ 121 w 121"/>
                  <a:gd name="T1" fmla="*/ 121 h 121"/>
                  <a:gd name="T2" fmla="*/ 15 w 121"/>
                  <a:gd name="T3" fmla="*/ 121 h 121"/>
                  <a:gd name="T4" fmla="*/ 0 w 121"/>
                  <a:gd name="T5" fmla="*/ 106 h 121"/>
                  <a:gd name="T6" fmla="*/ 0 w 121"/>
                  <a:gd name="T7" fmla="*/ 0 h 121"/>
                  <a:gd name="T8" fmla="*/ 121 w 121"/>
                  <a:gd name="T9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21">
                    <a:moveTo>
                      <a:pt x="121" y="121"/>
                    </a:moveTo>
                    <a:cubicBezTo>
                      <a:pt x="15" y="121"/>
                      <a:pt x="15" y="121"/>
                      <a:pt x="15" y="121"/>
                    </a:cubicBezTo>
                    <a:cubicBezTo>
                      <a:pt x="7" y="121"/>
                      <a:pt x="0" y="114"/>
                      <a:pt x="0" y="106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21" y="1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53" name="Rectangle 18"/>
              <p:cNvSpPr>
                <a:spLocks noChangeArrowheads="1"/>
              </p:cNvSpPr>
              <p:nvPr/>
            </p:nvSpPr>
            <p:spPr bwMode="gray">
              <a:xfrm>
                <a:off x="8073815" y="2937489"/>
                <a:ext cx="707380" cy="61107"/>
              </a:xfrm>
              <a:prstGeom prst="rect">
                <a:avLst/>
              </a:prstGeom>
              <a:solidFill>
                <a:srgbClr val="A6A9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54" name="Rectangle 19"/>
              <p:cNvSpPr>
                <a:spLocks noChangeArrowheads="1"/>
              </p:cNvSpPr>
              <p:nvPr/>
            </p:nvSpPr>
            <p:spPr bwMode="gray">
              <a:xfrm>
                <a:off x="8073815" y="2937489"/>
                <a:ext cx="707380" cy="61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55" name="Rectangle 20"/>
              <p:cNvSpPr>
                <a:spLocks noChangeArrowheads="1"/>
              </p:cNvSpPr>
              <p:nvPr/>
            </p:nvSpPr>
            <p:spPr bwMode="gray">
              <a:xfrm>
                <a:off x="8073815" y="2725607"/>
                <a:ext cx="707380" cy="61107"/>
              </a:xfrm>
              <a:prstGeom prst="rect">
                <a:avLst/>
              </a:prstGeom>
              <a:solidFill>
                <a:srgbClr val="A6A9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56" name="Rectangle 21"/>
              <p:cNvSpPr>
                <a:spLocks noChangeArrowheads="1"/>
              </p:cNvSpPr>
              <p:nvPr/>
            </p:nvSpPr>
            <p:spPr bwMode="gray">
              <a:xfrm>
                <a:off x="8073815" y="2725607"/>
                <a:ext cx="707380" cy="61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57" name="Rectangle 22"/>
              <p:cNvSpPr>
                <a:spLocks noChangeArrowheads="1"/>
              </p:cNvSpPr>
              <p:nvPr/>
            </p:nvSpPr>
            <p:spPr bwMode="gray">
              <a:xfrm>
                <a:off x="8073815" y="2511732"/>
                <a:ext cx="707380" cy="61107"/>
              </a:xfrm>
              <a:prstGeom prst="rect">
                <a:avLst/>
              </a:prstGeom>
              <a:solidFill>
                <a:srgbClr val="A6A9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58" name="Rectangle 23"/>
              <p:cNvSpPr>
                <a:spLocks noChangeArrowheads="1"/>
              </p:cNvSpPr>
              <p:nvPr/>
            </p:nvSpPr>
            <p:spPr bwMode="gray">
              <a:xfrm>
                <a:off x="8073815" y="2511732"/>
                <a:ext cx="707380" cy="61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59" name="Freeform 24"/>
              <p:cNvSpPr>
                <a:spLocks/>
              </p:cNvSpPr>
              <p:nvPr/>
            </p:nvSpPr>
            <p:spPr bwMode="gray">
              <a:xfrm>
                <a:off x="8073815" y="2299186"/>
                <a:ext cx="707380" cy="61771"/>
              </a:xfrm>
              <a:custGeom>
                <a:avLst/>
                <a:gdLst>
                  <a:gd name="T0" fmla="*/ 1041 w 1065"/>
                  <a:gd name="T1" fmla="*/ 0 h 93"/>
                  <a:gd name="T2" fmla="*/ 0 w 1065"/>
                  <a:gd name="T3" fmla="*/ 0 h 93"/>
                  <a:gd name="T4" fmla="*/ 0 w 1065"/>
                  <a:gd name="T5" fmla="*/ 93 h 93"/>
                  <a:gd name="T6" fmla="*/ 1065 w 1065"/>
                  <a:gd name="T7" fmla="*/ 93 h 93"/>
                  <a:gd name="T8" fmla="*/ 1065 w 1065"/>
                  <a:gd name="T9" fmla="*/ 28 h 93"/>
                  <a:gd name="T10" fmla="*/ 1041 w 1065"/>
                  <a:gd name="T11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65" h="93">
                    <a:moveTo>
                      <a:pt x="1041" y="0"/>
                    </a:moveTo>
                    <a:lnTo>
                      <a:pt x="0" y="0"/>
                    </a:lnTo>
                    <a:lnTo>
                      <a:pt x="0" y="93"/>
                    </a:lnTo>
                    <a:lnTo>
                      <a:pt x="1065" y="93"/>
                    </a:lnTo>
                    <a:lnTo>
                      <a:pt x="1065" y="28"/>
                    </a:lnTo>
                    <a:lnTo>
                      <a:pt x="1041" y="0"/>
                    </a:lnTo>
                    <a:close/>
                  </a:path>
                </a:pathLst>
              </a:custGeom>
              <a:solidFill>
                <a:srgbClr val="A6A9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60" name="Freeform 25"/>
              <p:cNvSpPr>
                <a:spLocks/>
              </p:cNvSpPr>
              <p:nvPr/>
            </p:nvSpPr>
            <p:spPr bwMode="gray">
              <a:xfrm>
                <a:off x="8073815" y="2299186"/>
                <a:ext cx="707380" cy="61771"/>
              </a:xfrm>
              <a:custGeom>
                <a:avLst/>
                <a:gdLst>
                  <a:gd name="T0" fmla="*/ 1041 w 1065"/>
                  <a:gd name="T1" fmla="*/ 0 h 93"/>
                  <a:gd name="T2" fmla="*/ 0 w 1065"/>
                  <a:gd name="T3" fmla="*/ 0 h 93"/>
                  <a:gd name="T4" fmla="*/ 0 w 1065"/>
                  <a:gd name="T5" fmla="*/ 93 h 93"/>
                  <a:gd name="T6" fmla="*/ 1065 w 1065"/>
                  <a:gd name="T7" fmla="*/ 93 h 93"/>
                  <a:gd name="T8" fmla="*/ 1065 w 1065"/>
                  <a:gd name="T9" fmla="*/ 28 h 93"/>
                  <a:gd name="T10" fmla="*/ 1041 w 1065"/>
                  <a:gd name="T11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65" h="93">
                    <a:moveTo>
                      <a:pt x="1041" y="0"/>
                    </a:moveTo>
                    <a:lnTo>
                      <a:pt x="0" y="0"/>
                    </a:lnTo>
                    <a:lnTo>
                      <a:pt x="0" y="93"/>
                    </a:lnTo>
                    <a:lnTo>
                      <a:pt x="1065" y="93"/>
                    </a:lnTo>
                    <a:lnTo>
                      <a:pt x="1065" y="28"/>
                    </a:lnTo>
                    <a:lnTo>
                      <a:pt x="104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61" name="Freeform 26"/>
              <p:cNvSpPr>
                <a:spLocks/>
              </p:cNvSpPr>
              <p:nvPr/>
            </p:nvSpPr>
            <p:spPr bwMode="gray">
              <a:xfrm>
                <a:off x="8765255" y="2299186"/>
                <a:ext cx="15941" cy="18598"/>
              </a:xfrm>
              <a:custGeom>
                <a:avLst/>
                <a:gdLst>
                  <a:gd name="T0" fmla="*/ 24 w 24"/>
                  <a:gd name="T1" fmla="*/ 0 h 28"/>
                  <a:gd name="T2" fmla="*/ 0 w 24"/>
                  <a:gd name="T3" fmla="*/ 0 h 28"/>
                  <a:gd name="T4" fmla="*/ 24 w 24"/>
                  <a:gd name="T5" fmla="*/ 28 h 28"/>
                  <a:gd name="T6" fmla="*/ 24 w 24"/>
                  <a:gd name="T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28">
                    <a:moveTo>
                      <a:pt x="24" y="0"/>
                    </a:moveTo>
                    <a:lnTo>
                      <a:pt x="0" y="0"/>
                    </a:lnTo>
                    <a:lnTo>
                      <a:pt x="24" y="28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62" name="Freeform 27"/>
              <p:cNvSpPr>
                <a:spLocks/>
              </p:cNvSpPr>
              <p:nvPr/>
            </p:nvSpPr>
            <p:spPr bwMode="gray">
              <a:xfrm>
                <a:off x="8765255" y="2299186"/>
                <a:ext cx="15941" cy="18598"/>
              </a:xfrm>
              <a:custGeom>
                <a:avLst/>
                <a:gdLst>
                  <a:gd name="T0" fmla="*/ 24 w 24"/>
                  <a:gd name="T1" fmla="*/ 0 h 28"/>
                  <a:gd name="T2" fmla="*/ 0 w 24"/>
                  <a:gd name="T3" fmla="*/ 0 h 28"/>
                  <a:gd name="T4" fmla="*/ 24 w 24"/>
                  <a:gd name="T5" fmla="*/ 28 h 28"/>
                  <a:gd name="T6" fmla="*/ 24 w 24"/>
                  <a:gd name="T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28">
                    <a:moveTo>
                      <a:pt x="24" y="0"/>
                    </a:moveTo>
                    <a:lnTo>
                      <a:pt x="0" y="0"/>
                    </a:lnTo>
                    <a:lnTo>
                      <a:pt x="24" y="28"/>
                    </a:lnTo>
                    <a:lnTo>
                      <a:pt x="2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sp>
          <p:nvSpPr>
            <p:cNvPr id="43" name="TekstSylinder 42"/>
            <p:cNvSpPr txBox="1"/>
            <p:nvPr/>
          </p:nvSpPr>
          <p:spPr>
            <a:xfrm>
              <a:off x="1319260" y="2450723"/>
              <a:ext cx="1433406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RAPPORT OM </a:t>
              </a:r>
              <a:br>
                <a:rPr kumimoji="0" lang="nb-NO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</a:br>
              <a:r>
                <a:rPr kumimoji="0" lang="nb-NO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INTERNKONTROLL</a:t>
              </a:r>
            </a:p>
          </p:txBody>
        </p:sp>
      </p:grpSp>
      <p:grpSp>
        <p:nvGrpSpPr>
          <p:cNvPr id="63" name="Gruppieren 1258"/>
          <p:cNvGrpSpPr>
            <a:grpSpLocks noChangeAspect="1"/>
          </p:cNvGrpSpPr>
          <p:nvPr/>
        </p:nvGrpSpPr>
        <p:grpSpPr bwMode="gray">
          <a:xfrm>
            <a:off x="1890136" y="2970196"/>
            <a:ext cx="1894070" cy="1800658"/>
            <a:chOff x="8090854" y="4381883"/>
            <a:chExt cx="980931" cy="932553"/>
          </a:xfrm>
        </p:grpSpPr>
        <p:sp>
          <p:nvSpPr>
            <p:cNvPr id="64" name="Freeform 9"/>
            <p:cNvSpPr>
              <a:spLocks/>
            </p:cNvSpPr>
            <p:nvPr/>
          </p:nvSpPr>
          <p:spPr bwMode="gray">
            <a:xfrm>
              <a:off x="8756690" y="4381883"/>
              <a:ext cx="1910" cy="1910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0 h 3"/>
                <a:gd name="T4" fmla="*/ 3 w 3"/>
                <a:gd name="T5" fmla="*/ 3 h 3"/>
                <a:gd name="T6" fmla="*/ 3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0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4D9A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65" name="Freeform 10"/>
            <p:cNvSpPr>
              <a:spLocks/>
            </p:cNvSpPr>
            <p:nvPr/>
          </p:nvSpPr>
          <p:spPr bwMode="gray">
            <a:xfrm>
              <a:off x="8756690" y="4381883"/>
              <a:ext cx="1910" cy="1910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0 h 3"/>
                <a:gd name="T4" fmla="*/ 3 w 3"/>
                <a:gd name="T5" fmla="*/ 3 h 3"/>
                <a:gd name="T6" fmla="*/ 3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0"/>
                  </a:lnTo>
                  <a:lnTo>
                    <a:pt x="3" y="3"/>
                  </a:lnTo>
                  <a:lnTo>
                    <a:pt x="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66" name="Rectangle 21"/>
            <p:cNvSpPr>
              <a:spLocks noChangeArrowheads="1"/>
            </p:cNvSpPr>
            <p:nvPr/>
          </p:nvSpPr>
          <p:spPr bwMode="gray">
            <a:xfrm>
              <a:off x="8090854" y="4782913"/>
              <a:ext cx="667746" cy="566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67" name="Freeform 24"/>
            <p:cNvSpPr>
              <a:spLocks/>
            </p:cNvSpPr>
            <p:nvPr/>
          </p:nvSpPr>
          <p:spPr bwMode="gray">
            <a:xfrm>
              <a:off x="8743322" y="4582398"/>
              <a:ext cx="15277" cy="15914"/>
            </a:xfrm>
            <a:custGeom>
              <a:avLst/>
              <a:gdLst>
                <a:gd name="T0" fmla="*/ 24 w 24"/>
                <a:gd name="T1" fmla="*/ 0 h 25"/>
                <a:gd name="T2" fmla="*/ 0 w 24"/>
                <a:gd name="T3" fmla="*/ 0 h 25"/>
                <a:gd name="T4" fmla="*/ 24 w 24"/>
                <a:gd name="T5" fmla="*/ 25 h 25"/>
                <a:gd name="T6" fmla="*/ 24 w 24"/>
                <a:gd name="T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25">
                  <a:moveTo>
                    <a:pt x="24" y="0"/>
                  </a:moveTo>
                  <a:lnTo>
                    <a:pt x="0" y="0"/>
                  </a:lnTo>
                  <a:lnTo>
                    <a:pt x="24" y="25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989B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68" name="Freeform 25"/>
            <p:cNvSpPr>
              <a:spLocks/>
            </p:cNvSpPr>
            <p:nvPr/>
          </p:nvSpPr>
          <p:spPr bwMode="gray">
            <a:xfrm>
              <a:off x="8743322" y="4582398"/>
              <a:ext cx="15277" cy="15914"/>
            </a:xfrm>
            <a:custGeom>
              <a:avLst/>
              <a:gdLst>
                <a:gd name="T0" fmla="*/ 24 w 24"/>
                <a:gd name="T1" fmla="*/ 0 h 25"/>
                <a:gd name="T2" fmla="*/ 0 w 24"/>
                <a:gd name="T3" fmla="*/ 0 h 25"/>
                <a:gd name="T4" fmla="*/ 24 w 24"/>
                <a:gd name="T5" fmla="*/ 25 h 25"/>
                <a:gd name="T6" fmla="*/ 24 w 24"/>
                <a:gd name="T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25">
                  <a:moveTo>
                    <a:pt x="24" y="0"/>
                  </a:moveTo>
                  <a:lnTo>
                    <a:pt x="0" y="0"/>
                  </a:lnTo>
                  <a:lnTo>
                    <a:pt x="24" y="25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69" name="Freeform 26"/>
            <p:cNvSpPr>
              <a:spLocks/>
            </p:cNvSpPr>
            <p:nvPr/>
          </p:nvSpPr>
          <p:spPr bwMode="gray">
            <a:xfrm>
              <a:off x="8392581" y="5086550"/>
              <a:ext cx="229796" cy="225977"/>
            </a:xfrm>
            <a:custGeom>
              <a:avLst/>
              <a:gdLst>
                <a:gd name="T0" fmla="*/ 78 w 118"/>
                <a:gd name="T1" fmla="*/ 39 h 116"/>
                <a:gd name="T2" fmla="*/ 38 w 118"/>
                <a:gd name="T3" fmla="*/ 0 h 116"/>
                <a:gd name="T4" fmla="*/ 26 w 118"/>
                <a:gd name="T5" fmla="*/ 8 h 116"/>
                <a:gd name="T6" fmla="*/ 25 w 118"/>
                <a:gd name="T7" fmla="*/ 12 h 116"/>
                <a:gd name="T8" fmla="*/ 6 w 118"/>
                <a:gd name="T9" fmla="*/ 88 h 116"/>
                <a:gd name="T10" fmla="*/ 1 w 118"/>
                <a:gd name="T11" fmla="*/ 108 h 116"/>
                <a:gd name="T12" fmla="*/ 1 w 118"/>
                <a:gd name="T13" fmla="*/ 109 h 116"/>
                <a:gd name="T14" fmla="*/ 2 w 118"/>
                <a:gd name="T15" fmla="*/ 114 h 116"/>
                <a:gd name="T16" fmla="*/ 2 w 118"/>
                <a:gd name="T17" fmla="*/ 114 h 116"/>
                <a:gd name="T18" fmla="*/ 2 w 118"/>
                <a:gd name="T19" fmla="*/ 115 h 116"/>
                <a:gd name="T20" fmla="*/ 7 w 118"/>
                <a:gd name="T21" fmla="*/ 116 h 116"/>
                <a:gd name="T22" fmla="*/ 28 w 118"/>
                <a:gd name="T23" fmla="*/ 111 h 116"/>
                <a:gd name="T24" fmla="*/ 105 w 118"/>
                <a:gd name="T25" fmla="*/ 92 h 116"/>
                <a:gd name="T26" fmla="*/ 109 w 118"/>
                <a:gd name="T27" fmla="*/ 91 h 116"/>
                <a:gd name="T28" fmla="*/ 118 w 118"/>
                <a:gd name="T29" fmla="*/ 80 h 116"/>
                <a:gd name="T30" fmla="*/ 78 w 118"/>
                <a:gd name="T31" fmla="*/ 3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8" h="116">
                  <a:moveTo>
                    <a:pt x="78" y="39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6" y="88"/>
                    <a:pt x="6" y="88"/>
                    <a:pt x="6" y="88"/>
                  </a:cubicBezTo>
                  <a:cubicBezTo>
                    <a:pt x="1" y="108"/>
                    <a:pt x="1" y="108"/>
                    <a:pt x="1" y="108"/>
                  </a:cubicBezTo>
                  <a:cubicBezTo>
                    <a:pt x="1" y="109"/>
                    <a:pt x="1" y="109"/>
                    <a:pt x="1" y="109"/>
                  </a:cubicBezTo>
                  <a:cubicBezTo>
                    <a:pt x="0" y="111"/>
                    <a:pt x="1" y="113"/>
                    <a:pt x="2" y="114"/>
                  </a:cubicBezTo>
                  <a:cubicBezTo>
                    <a:pt x="2" y="114"/>
                    <a:pt x="2" y="114"/>
                    <a:pt x="2" y="114"/>
                  </a:cubicBezTo>
                  <a:cubicBezTo>
                    <a:pt x="2" y="115"/>
                    <a:pt x="2" y="115"/>
                    <a:pt x="2" y="115"/>
                  </a:cubicBezTo>
                  <a:cubicBezTo>
                    <a:pt x="4" y="116"/>
                    <a:pt x="5" y="116"/>
                    <a:pt x="7" y="116"/>
                  </a:cubicBezTo>
                  <a:cubicBezTo>
                    <a:pt x="28" y="111"/>
                    <a:pt x="28" y="111"/>
                    <a:pt x="28" y="111"/>
                  </a:cubicBezTo>
                  <a:cubicBezTo>
                    <a:pt x="105" y="92"/>
                    <a:pt x="105" y="92"/>
                    <a:pt x="105" y="92"/>
                  </a:cubicBezTo>
                  <a:cubicBezTo>
                    <a:pt x="109" y="91"/>
                    <a:pt x="109" y="91"/>
                    <a:pt x="109" y="91"/>
                  </a:cubicBezTo>
                  <a:cubicBezTo>
                    <a:pt x="118" y="80"/>
                    <a:pt x="118" y="80"/>
                    <a:pt x="118" y="80"/>
                  </a:cubicBezTo>
                  <a:cubicBezTo>
                    <a:pt x="78" y="39"/>
                    <a:pt x="78" y="39"/>
                    <a:pt x="78" y="39"/>
                  </a:cubicBezTo>
                </a:path>
              </a:pathLst>
            </a:custGeom>
            <a:solidFill>
              <a:srgbClr val="F1E2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70" name="Freeform 27"/>
            <p:cNvSpPr>
              <a:spLocks noEditPoints="1"/>
            </p:cNvSpPr>
            <p:nvPr/>
          </p:nvSpPr>
          <p:spPr bwMode="gray">
            <a:xfrm>
              <a:off x="8398310" y="5310617"/>
              <a:ext cx="8275" cy="1910"/>
            </a:xfrm>
            <a:custGeom>
              <a:avLst/>
              <a:gdLst>
                <a:gd name="T0" fmla="*/ 4 w 4"/>
                <a:gd name="T1" fmla="*/ 1 h 1"/>
                <a:gd name="T2" fmla="*/ 4 w 4"/>
                <a:gd name="T3" fmla="*/ 1 h 1"/>
                <a:gd name="T4" fmla="*/ 4 w 4"/>
                <a:gd name="T5" fmla="*/ 1 h 1"/>
                <a:gd name="T6" fmla="*/ 4 w 4"/>
                <a:gd name="T7" fmla="*/ 1 h 1"/>
                <a:gd name="T8" fmla="*/ 4 w 4"/>
                <a:gd name="T9" fmla="*/ 1 h 1"/>
                <a:gd name="T10" fmla="*/ 4 w 4"/>
                <a:gd name="T11" fmla="*/ 1 h 1"/>
                <a:gd name="T12" fmla="*/ 4 w 4"/>
                <a:gd name="T13" fmla="*/ 1 h 1"/>
                <a:gd name="T14" fmla="*/ 0 w 4"/>
                <a:gd name="T15" fmla="*/ 0 h 1"/>
                <a:gd name="T16" fmla="*/ 3 w 4"/>
                <a:gd name="T17" fmla="*/ 1 h 1"/>
                <a:gd name="T18" fmla="*/ 0 w 4"/>
                <a:gd name="T1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1"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0" y="0"/>
                  </a:moveTo>
                  <a:cubicBezTo>
                    <a:pt x="1" y="1"/>
                    <a:pt x="2" y="1"/>
                    <a:pt x="3" y="1"/>
                  </a:cubicBezTo>
                  <a:cubicBezTo>
                    <a:pt x="2" y="1"/>
                    <a:pt x="1" y="1"/>
                    <a:pt x="0" y="0"/>
                  </a:cubicBezTo>
                </a:path>
              </a:pathLst>
            </a:custGeom>
            <a:solidFill>
              <a:srgbClr val="D6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71" name="Freeform 28"/>
            <p:cNvSpPr>
              <a:spLocks/>
            </p:cNvSpPr>
            <p:nvPr/>
          </p:nvSpPr>
          <p:spPr bwMode="gray">
            <a:xfrm>
              <a:off x="8396400" y="5215134"/>
              <a:ext cx="225977" cy="97393"/>
            </a:xfrm>
            <a:custGeom>
              <a:avLst/>
              <a:gdLst>
                <a:gd name="T0" fmla="*/ 84 w 116"/>
                <a:gd name="T1" fmla="*/ 0 h 50"/>
                <a:gd name="T2" fmla="*/ 74 w 116"/>
                <a:gd name="T3" fmla="*/ 2 h 50"/>
                <a:gd name="T4" fmla="*/ 0 w 116"/>
                <a:gd name="T5" fmla="*/ 48 h 50"/>
                <a:gd name="T6" fmla="*/ 0 w 116"/>
                <a:gd name="T7" fmla="*/ 49 h 50"/>
                <a:gd name="T8" fmla="*/ 1 w 116"/>
                <a:gd name="T9" fmla="*/ 49 h 50"/>
                <a:gd name="T10" fmla="*/ 4 w 116"/>
                <a:gd name="T11" fmla="*/ 50 h 50"/>
                <a:gd name="T12" fmla="*/ 5 w 116"/>
                <a:gd name="T13" fmla="*/ 50 h 50"/>
                <a:gd name="T14" fmla="*/ 5 w 116"/>
                <a:gd name="T15" fmla="*/ 50 h 50"/>
                <a:gd name="T16" fmla="*/ 5 w 116"/>
                <a:gd name="T17" fmla="*/ 50 h 50"/>
                <a:gd name="T18" fmla="*/ 5 w 116"/>
                <a:gd name="T19" fmla="*/ 50 h 50"/>
                <a:gd name="T20" fmla="*/ 5 w 116"/>
                <a:gd name="T21" fmla="*/ 50 h 50"/>
                <a:gd name="T22" fmla="*/ 26 w 116"/>
                <a:gd name="T23" fmla="*/ 45 h 50"/>
                <a:gd name="T24" fmla="*/ 103 w 116"/>
                <a:gd name="T25" fmla="*/ 26 h 50"/>
                <a:gd name="T26" fmla="*/ 107 w 116"/>
                <a:gd name="T27" fmla="*/ 25 h 50"/>
                <a:gd name="T28" fmla="*/ 116 w 116"/>
                <a:gd name="T29" fmla="*/ 14 h 50"/>
                <a:gd name="T30" fmla="*/ 84 w 116"/>
                <a:gd name="T3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6" h="50">
                  <a:moveTo>
                    <a:pt x="84" y="0"/>
                  </a:moveTo>
                  <a:cubicBezTo>
                    <a:pt x="80" y="0"/>
                    <a:pt x="77" y="1"/>
                    <a:pt x="74" y="2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2" y="50"/>
                    <a:pt x="3" y="50"/>
                    <a:pt x="4" y="50"/>
                  </a:cubicBezTo>
                  <a:cubicBezTo>
                    <a:pt x="4" y="50"/>
                    <a:pt x="5" y="50"/>
                    <a:pt x="5" y="50"/>
                  </a:cubicBezTo>
                  <a:cubicBezTo>
                    <a:pt x="5" y="50"/>
                    <a:pt x="5" y="50"/>
                    <a:pt x="5" y="50"/>
                  </a:cubicBezTo>
                  <a:cubicBezTo>
                    <a:pt x="5" y="50"/>
                    <a:pt x="5" y="50"/>
                    <a:pt x="5" y="50"/>
                  </a:cubicBezTo>
                  <a:cubicBezTo>
                    <a:pt x="5" y="50"/>
                    <a:pt x="5" y="50"/>
                    <a:pt x="5" y="50"/>
                  </a:cubicBezTo>
                  <a:cubicBezTo>
                    <a:pt x="5" y="50"/>
                    <a:pt x="5" y="50"/>
                    <a:pt x="5" y="50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7" y="25"/>
                    <a:pt x="107" y="25"/>
                    <a:pt x="107" y="25"/>
                  </a:cubicBezTo>
                  <a:cubicBezTo>
                    <a:pt x="116" y="14"/>
                    <a:pt x="116" y="14"/>
                    <a:pt x="116" y="14"/>
                  </a:cubicBezTo>
                  <a:cubicBezTo>
                    <a:pt x="104" y="5"/>
                    <a:pt x="93" y="0"/>
                    <a:pt x="84" y="0"/>
                  </a:cubicBezTo>
                </a:path>
              </a:pathLst>
            </a:custGeom>
            <a:solidFill>
              <a:srgbClr val="D8CB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72" name="Freeform 29"/>
            <p:cNvSpPr>
              <a:spLocks/>
            </p:cNvSpPr>
            <p:nvPr/>
          </p:nvSpPr>
          <p:spPr bwMode="gray">
            <a:xfrm>
              <a:off x="8392581" y="5086550"/>
              <a:ext cx="103122" cy="222158"/>
            </a:xfrm>
            <a:custGeom>
              <a:avLst/>
              <a:gdLst>
                <a:gd name="T0" fmla="*/ 53 w 53"/>
                <a:gd name="T1" fmla="*/ 35 h 114"/>
                <a:gd name="T2" fmla="*/ 2 w 53"/>
                <a:gd name="T3" fmla="*/ 114 h 114"/>
                <a:gd name="T4" fmla="*/ 2 w 53"/>
                <a:gd name="T5" fmla="*/ 114 h 114"/>
                <a:gd name="T6" fmla="*/ 1 w 53"/>
                <a:gd name="T7" fmla="*/ 109 h 114"/>
                <a:gd name="T8" fmla="*/ 1 w 53"/>
                <a:gd name="T9" fmla="*/ 108 h 114"/>
                <a:gd name="T10" fmla="*/ 6 w 53"/>
                <a:gd name="T11" fmla="*/ 88 h 114"/>
                <a:gd name="T12" fmla="*/ 25 w 53"/>
                <a:gd name="T13" fmla="*/ 12 h 114"/>
                <a:gd name="T14" fmla="*/ 26 w 53"/>
                <a:gd name="T15" fmla="*/ 8 h 114"/>
                <a:gd name="T16" fmla="*/ 38 w 53"/>
                <a:gd name="T17" fmla="*/ 0 h 114"/>
                <a:gd name="T18" fmla="*/ 53 w 53"/>
                <a:gd name="T19" fmla="*/ 35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114">
                  <a:moveTo>
                    <a:pt x="53" y="35"/>
                  </a:moveTo>
                  <a:cubicBezTo>
                    <a:pt x="2" y="114"/>
                    <a:pt x="2" y="114"/>
                    <a:pt x="2" y="114"/>
                  </a:cubicBezTo>
                  <a:cubicBezTo>
                    <a:pt x="2" y="114"/>
                    <a:pt x="2" y="114"/>
                    <a:pt x="2" y="114"/>
                  </a:cubicBezTo>
                  <a:cubicBezTo>
                    <a:pt x="1" y="113"/>
                    <a:pt x="0" y="111"/>
                    <a:pt x="1" y="109"/>
                  </a:cubicBezTo>
                  <a:cubicBezTo>
                    <a:pt x="1" y="108"/>
                    <a:pt x="1" y="108"/>
                    <a:pt x="1" y="108"/>
                  </a:cubicBezTo>
                  <a:cubicBezTo>
                    <a:pt x="6" y="88"/>
                    <a:pt x="6" y="88"/>
                    <a:pt x="6" y="88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38" y="0"/>
                    <a:pt x="38" y="0"/>
                    <a:pt x="38" y="0"/>
                  </a:cubicBezTo>
                  <a:lnTo>
                    <a:pt x="53" y="35"/>
                  </a:lnTo>
                  <a:close/>
                </a:path>
              </a:pathLst>
            </a:custGeom>
            <a:solidFill>
              <a:srgbClr val="FFE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73" name="Freeform 30"/>
            <p:cNvSpPr>
              <a:spLocks/>
            </p:cNvSpPr>
            <p:nvPr/>
          </p:nvSpPr>
          <p:spPr bwMode="gray">
            <a:xfrm>
              <a:off x="8441595" y="5084640"/>
              <a:ext cx="180782" cy="181418"/>
            </a:xfrm>
            <a:custGeom>
              <a:avLst/>
              <a:gdLst>
                <a:gd name="T0" fmla="*/ 93 w 93"/>
                <a:gd name="T1" fmla="*/ 81 h 93"/>
                <a:gd name="T2" fmla="*/ 84 w 93"/>
                <a:gd name="T3" fmla="*/ 92 h 93"/>
                <a:gd name="T4" fmla="*/ 80 w 93"/>
                <a:gd name="T5" fmla="*/ 93 h 93"/>
                <a:gd name="T6" fmla="*/ 51 w 93"/>
                <a:gd name="T7" fmla="*/ 69 h 93"/>
                <a:gd name="T8" fmla="*/ 25 w 93"/>
                <a:gd name="T9" fmla="*/ 41 h 93"/>
                <a:gd name="T10" fmla="*/ 0 w 93"/>
                <a:gd name="T11" fmla="*/ 13 h 93"/>
                <a:gd name="T12" fmla="*/ 1 w 93"/>
                <a:gd name="T13" fmla="*/ 9 h 93"/>
                <a:gd name="T14" fmla="*/ 12 w 93"/>
                <a:gd name="T15" fmla="*/ 0 h 93"/>
                <a:gd name="T16" fmla="*/ 93 w 93"/>
                <a:gd name="T17" fmla="*/ 81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" h="93">
                  <a:moveTo>
                    <a:pt x="93" y="81"/>
                  </a:moveTo>
                  <a:cubicBezTo>
                    <a:pt x="84" y="92"/>
                    <a:pt x="84" y="92"/>
                    <a:pt x="84" y="92"/>
                  </a:cubicBezTo>
                  <a:cubicBezTo>
                    <a:pt x="80" y="93"/>
                    <a:pt x="80" y="93"/>
                    <a:pt x="80" y="93"/>
                  </a:cubicBezTo>
                  <a:cubicBezTo>
                    <a:pt x="83" y="77"/>
                    <a:pt x="67" y="64"/>
                    <a:pt x="51" y="69"/>
                  </a:cubicBezTo>
                  <a:cubicBezTo>
                    <a:pt x="61" y="38"/>
                    <a:pt x="25" y="41"/>
                    <a:pt x="25" y="41"/>
                  </a:cubicBezTo>
                  <a:cubicBezTo>
                    <a:pt x="25" y="41"/>
                    <a:pt x="28" y="9"/>
                    <a:pt x="0" y="13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2" y="0"/>
                    <a:pt x="12" y="0"/>
                    <a:pt x="12" y="0"/>
                  </a:cubicBezTo>
                  <a:lnTo>
                    <a:pt x="93" y="81"/>
                  </a:lnTo>
                  <a:close/>
                </a:path>
              </a:pathLst>
            </a:custGeom>
            <a:solidFill>
              <a:srgbClr val="F1C4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74" name="Freeform 31"/>
            <p:cNvSpPr>
              <a:spLocks/>
            </p:cNvSpPr>
            <p:nvPr/>
          </p:nvSpPr>
          <p:spPr bwMode="gray">
            <a:xfrm>
              <a:off x="8495702" y="4744083"/>
              <a:ext cx="467231" cy="467232"/>
            </a:xfrm>
            <a:custGeom>
              <a:avLst/>
              <a:gdLst>
                <a:gd name="T0" fmla="*/ 0 w 240"/>
                <a:gd name="T1" fmla="*/ 212 h 240"/>
                <a:gd name="T2" fmla="*/ 28 w 240"/>
                <a:gd name="T3" fmla="*/ 240 h 240"/>
                <a:gd name="T4" fmla="*/ 240 w 240"/>
                <a:gd name="T5" fmla="*/ 28 h 240"/>
                <a:gd name="T6" fmla="*/ 211 w 240"/>
                <a:gd name="T7" fmla="*/ 0 h 240"/>
                <a:gd name="T8" fmla="*/ 0 w 240"/>
                <a:gd name="T9" fmla="*/ 212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" h="240">
                  <a:moveTo>
                    <a:pt x="0" y="212"/>
                  </a:moveTo>
                  <a:cubicBezTo>
                    <a:pt x="18" y="206"/>
                    <a:pt x="34" y="222"/>
                    <a:pt x="28" y="240"/>
                  </a:cubicBezTo>
                  <a:cubicBezTo>
                    <a:pt x="99" y="169"/>
                    <a:pt x="169" y="99"/>
                    <a:pt x="240" y="28"/>
                  </a:cubicBezTo>
                  <a:cubicBezTo>
                    <a:pt x="230" y="19"/>
                    <a:pt x="221" y="9"/>
                    <a:pt x="211" y="0"/>
                  </a:cubicBezTo>
                  <a:cubicBezTo>
                    <a:pt x="141" y="70"/>
                    <a:pt x="71" y="141"/>
                    <a:pt x="0" y="21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75" name="Freeform 32"/>
            <p:cNvSpPr>
              <a:spLocks/>
            </p:cNvSpPr>
            <p:nvPr/>
          </p:nvSpPr>
          <p:spPr bwMode="gray">
            <a:xfrm>
              <a:off x="8550446" y="4798827"/>
              <a:ext cx="465322" cy="465322"/>
            </a:xfrm>
            <a:custGeom>
              <a:avLst/>
              <a:gdLst>
                <a:gd name="T0" fmla="*/ 0 w 239"/>
                <a:gd name="T1" fmla="*/ 212 h 239"/>
                <a:gd name="T2" fmla="*/ 28 w 239"/>
                <a:gd name="T3" fmla="*/ 239 h 239"/>
                <a:gd name="T4" fmla="*/ 239 w 239"/>
                <a:gd name="T5" fmla="*/ 28 h 239"/>
                <a:gd name="T6" fmla="*/ 211 w 239"/>
                <a:gd name="T7" fmla="*/ 0 h 239"/>
                <a:gd name="T8" fmla="*/ 0 w 239"/>
                <a:gd name="T9" fmla="*/ 212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9" h="239">
                  <a:moveTo>
                    <a:pt x="0" y="212"/>
                  </a:moveTo>
                  <a:cubicBezTo>
                    <a:pt x="18" y="206"/>
                    <a:pt x="33" y="222"/>
                    <a:pt x="28" y="239"/>
                  </a:cubicBezTo>
                  <a:cubicBezTo>
                    <a:pt x="98" y="169"/>
                    <a:pt x="169" y="98"/>
                    <a:pt x="239" y="28"/>
                  </a:cubicBezTo>
                  <a:cubicBezTo>
                    <a:pt x="230" y="19"/>
                    <a:pt x="221" y="9"/>
                    <a:pt x="211" y="0"/>
                  </a:cubicBezTo>
                  <a:cubicBezTo>
                    <a:pt x="141" y="71"/>
                    <a:pt x="71" y="141"/>
                    <a:pt x="0" y="212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76" name="Freeform 33"/>
            <p:cNvSpPr>
              <a:spLocks/>
            </p:cNvSpPr>
            <p:nvPr/>
          </p:nvSpPr>
          <p:spPr bwMode="gray">
            <a:xfrm>
              <a:off x="8443505" y="4691249"/>
              <a:ext cx="464685" cy="465322"/>
            </a:xfrm>
            <a:custGeom>
              <a:avLst/>
              <a:gdLst>
                <a:gd name="T0" fmla="*/ 0 w 239"/>
                <a:gd name="T1" fmla="*/ 211 h 239"/>
                <a:gd name="T2" fmla="*/ 27 w 239"/>
                <a:gd name="T3" fmla="*/ 239 h 239"/>
                <a:gd name="T4" fmla="*/ 239 w 239"/>
                <a:gd name="T5" fmla="*/ 27 h 239"/>
                <a:gd name="T6" fmla="*/ 211 w 239"/>
                <a:gd name="T7" fmla="*/ 0 h 239"/>
                <a:gd name="T8" fmla="*/ 0 w 239"/>
                <a:gd name="T9" fmla="*/ 211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9" h="239">
                  <a:moveTo>
                    <a:pt x="0" y="211"/>
                  </a:moveTo>
                  <a:cubicBezTo>
                    <a:pt x="17" y="206"/>
                    <a:pt x="33" y="222"/>
                    <a:pt x="27" y="239"/>
                  </a:cubicBezTo>
                  <a:cubicBezTo>
                    <a:pt x="98" y="168"/>
                    <a:pt x="168" y="98"/>
                    <a:pt x="239" y="27"/>
                  </a:cubicBezTo>
                  <a:cubicBezTo>
                    <a:pt x="229" y="18"/>
                    <a:pt x="220" y="9"/>
                    <a:pt x="211" y="0"/>
                  </a:cubicBezTo>
                  <a:cubicBezTo>
                    <a:pt x="141" y="70"/>
                    <a:pt x="70" y="141"/>
                    <a:pt x="0" y="21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77" name="Freeform 34"/>
            <p:cNvSpPr>
              <a:spLocks/>
            </p:cNvSpPr>
            <p:nvPr/>
          </p:nvSpPr>
          <p:spPr bwMode="gray">
            <a:xfrm>
              <a:off x="8392581" y="5257783"/>
              <a:ext cx="56653" cy="56653"/>
            </a:xfrm>
            <a:custGeom>
              <a:avLst/>
              <a:gdLst>
                <a:gd name="T0" fmla="*/ 29 w 29"/>
                <a:gd name="T1" fmla="*/ 23 h 29"/>
                <a:gd name="T2" fmla="*/ 8 w 29"/>
                <a:gd name="T3" fmla="*/ 28 h 29"/>
                <a:gd name="T4" fmla="*/ 2 w 29"/>
                <a:gd name="T5" fmla="*/ 26 h 29"/>
                <a:gd name="T6" fmla="*/ 1 w 29"/>
                <a:gd name="T7" fmla="*/ 20 h 29"/>
                <a:gd name="T8" fmla="*/ 6 w 29"/>
                <a:gd name="T9" fmla="*/ 0 h 29"/>
                <a:gd name="T10" fmla="*/ 29 w 29"/>
                <a:gd name="T11" fmla="*/ 2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29">
                  <a:moveTo>
                    <a:pt x="29" y="23"/>
                  </a:moveTo>
                  <a:cubicBezTo>
                    <a:pt x="8" y="28"/>
                    <a:pt x="8" y="28"/>
                    <a:pt x="8" y="28"/>
                  </a:cubicBezTo>
                  <a:cubicBezTo>
                    <a:pt x="6" y="29"/>
                    <a:pt x="4" y="28"/>
                    <a:pt x="2" y="26"/>
                  </a:cubicBezTo>
                  <a:cubicBezTo>
                    <a:pt x="1" y="25"/>
                    <a:pt x="0" y="23"/>
                    <a:pt x="1" y="2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7" y="6"/>
                    <a:pt x="22" y="11"/>
                    <a:pt x="29" y="23"/>
                  </a:cubicBezTo>
                  <a:close/>
                </a:path>
              </a:pathLst>
            </a:custGeom>
            <a:solidFill>
              <a:srgbClr val="334D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78" name="Freeform 35"/>
            <p:cNvSpPr>
              <a:spLocks/>
            </p:cNvSpPr>
            <p:nvPr/>
          </p:nvSpPr>
          <p:spPr bwMode="gray">
            <a:xfrm>
              <a:off x="8834350" y="4675972"/>
              <a:ext cx="196695" cy="194786"/>
            </a:xfrm>
            <a:custGeom>
              <a:avLst/>
              <a:gdLst>
                <a:gd name="T0" fmla="*/ 257 w 309"/>
                <a:gd name="T1" fmla="*/ 306 h 306"/>
                <a:gd name="T2" fmla="*/ 0 w 309"/>
                <a:gd name="T3" fmla="*/ 52 h 306"/>
                <a:gd name="T4" fmla="*/ 52 w 309"/>
                <a:gd name="T5" fmla="*/ 0 h 306"/>
                <a:gd name="T6" fmla="*/ 309 w 309"/>
                <a:gd name="T7" fmla="*/ 254 h 306"/>
                <a:gd name="T8" fmla="*/ 257 w 309"/>
                <a:gd name="T9" fmla="*/ 306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9" h="306">
                  <a:moveTo>
                    <a:pt x="257" y="306"/>
                  </a:moveTo>
                  <a:lnTo>
                    <a:pt x="0" y="52"/>
                  </a:lnTo>
                  <a:lnTo>
                    <a:pt x="52" y="0"/>
                  </a:lnTo>
                  <a:lnTo>
                    <a:pt x="309" y="254"/>
                  </a:lnTo>
                  <a:lnTo>
                    <a:pt x="257" y="306"/>
                  </a:lnTo>
                  <a:close/>
                </a:path>
              </a:pathLst>
            </a:custGeom>
            <a:solidFill>
              <a:srgbClr val="E9E9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79" name="Freeform 36"/>
            <p:cNvSpPr>
              <a:spLocks/>
            </p:cNvSpPr>
            <p:nvPr/>
          </p:nvSpPr>
          <p:spPr bwMode="gray">
            <a:xfrm>
              <a:off x="8889093" y="4730716"/>
              <a:ext cx="87208" cy="85298"/>
            </a:xfrm>
            <a:custGeom>
              <a:avLst/>
              <a:gdLst>
                <a:gd name="T0" fmla="*/ 86 w 137"/>
                <a:gd name="T1" fmla="*/ 134 h 134"/>
                <a:gd name="T2" fmla="*/ 0 w 137"/>
                <a:gd name="T3" fmla="*/ 52 h 134"/>
                <a:gd name="T4" fmla="*/ 52 w 137"/>
                <a:gd name="T5" fmla="*/ 0 h 134"/>
                <a:gd name="T6" fmla="*/ 137 w 137"/>
                <a:gd name="T7" fmla="*/ 82 h 134"/>
                <a:gd name="T8" fmla="*/ 86 w 137"/>
                <a:gd name="T9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134">
                  <a:moveTo>
                    <a:pt x="86" y="134"/>
                  </a:moveTo>
                  <a:lnTo>
                    <a:pt x="0" y="52"/>
                  </a:lnTo>
                  <a:lnTo>
                    <a:pt x="52" y="0"/>
                  </a:lnTo>
                  <a:lnTo>
                    <a:pt x="137" y="82"/>
                  </a:lnTo>
                  <a:lnTo>
                    <a:pt x="86" y="134"/>
                  </a:lnTo>
                  <a:close/>
                </a:path>
              </a:pathLst>
            </a:custGeom>
            <a:solidFill>
              <a:srgbClr val="F8F9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80" name="Freeform 37"/>
            <p:cNvSpPr>
              <a:spLocks/>
            </p:cNvSpPr>
            <p:nvPr/>
          </p:nvSpPr>
          <p:spPr bwMode="gray">
            <a:xfrm>
              <a:off x="8867451" y="4633323"/>
              <a:ext cx="204334" cy="204334"/>
            </a:xfrm>
            <a:custGeom>
              <a:avLst/>
              <a:gdLst>
                <a:gd name="T0" fmla="*/ 84 w 105"/>
                <a:gd name="T1" fmla="*/ 105 h 105"/>
                <a:gd name="T2" fmla="*/ 0 w 105"/>
                <a:gd name="T3" fmla="*/ 22 h 105"/>
                <a:gd name="T4" fmla="*/ 16 w 105"/>
                <a:gd name="T5" fmla="*/ 6 h 105"/>
                <a:gd name="T6" fmla="*/ 38 w 105"/>
                <a:gd name="T7" fmla="*/ 6 h 105"/>
                <a:gd name="T8" fmla="*/ 99 w 105"/>
                <a:gd name="T9" fmla="*/ 67 h 105"/>
                <a:gd name="T10" fmla="*/ 99 w 105"/>
                <a:gd name="T11" fmla="*/ 90 h 105"/>
                <a:gd name="T12" fmla="*/ 84 w 105"/>
                <a:gd name="T13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" h="105">
                  <a:moveTo>
                    <a:pt x="84" y="10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22" y="0"/>
                    <a:pt x="32" y="0"/>
                    <a:pt x="38" y="6"/>
                  </a:cubicBezTo>
                  <a:cubicBezTo>
                    <a:pt x="99" y="67"/>
                    <a:pt x="99" y="67"/>
                    <a:pt x="99" y="67"/>
                  </a:cubicBezTo>
                  <a:cubicBezTo>
                    <a:pt x="105" y="74"/>
                    <a:pt x="105" y="83"/>
                    <a:pt x="99" y="90"/>
                  </a:cubicBezTo>
                  <a:lnTo>
                    <a:pt x="84" y="105"/>
                  </a:lnTo>
                  <a:close/>
                </a:path>
              </a:pathLst>
            </a:custGeom>
            <a:solidFill>
              <a:srgbClr val="E95B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90889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6"/>
          <p:cNvSpPr txBox="1">
            <a:spLocks/>
          </p:cNvSpPr>
          <p:nvPr/>
        </p:nvSpPr>
        <p:spPr>
          <a:xfrm>
            <a:off x="890649" y="296652"/>
            <a:ext cx="1170641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Oppsummering av </a:t>
            </a:r>
            <a:r>
              <a:rPr lang="nb-NO" b="1" dirty="0">
                <a:cs typeface="Calibri Light" panose="020F0302020204030204" pitchFamily="34" charset="0"/>
              </a:rPr>
              <a:t>internkontroll</a:t>
            </a:r>
          </a:p>
        </p:txBody>
      </p:sp>
      <p:sp>
        <p:nvSpPr>
          <p:cNvPr id="5" name="Rechteckige Legende 116"/>
          <p:cNvSpPr/>
          <p:nvPr/>
        </p:nvSpPr>
        <p:spPr bwMode="gray">
          <a:xfrm>
            <a:off x="1198950" y="1680861"/>
            <a:ext cx="2580346" cy="1748140"/>
          </a:xfrm>
          <a:prstGeom prst="wedgeRectCallout">
            <a:avLst>
              <a:gd name="adj1" fmla="val 50028"/>
              <a:gd name="adj2" fmla="val -15532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lIns="72000" tIns="0" rIns="72000" bIns="0" rtlCol="0" anchor="ctr"/>
          <a:lstStyle/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1">
              <a:ln>
                <a:noFill/>
              </a:ln>
              <a:solidFill>
                <a:srgbClr val="B9B3AE">
                  <a:lumMod val="60000"/>
                  <a:lumOff val="4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1279167" y="1950801"/>
            <a:ext cx="24452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dirty="0">
                <a:solidFill>
                  <a:prstClr val="black"/>
                </a:solidFill>
              </a:rPr>
              <a:t>Tydeligere og bedre regulering av internkontroll</a:t>
            </a:r>
          </a:p>
        </p:txBody>
      </p:sp>
      <p:sp>
        <p:nvSpPr>
          <p:cNvPr id="7" name="Rechteckige Legende 116"/>
          <p:cNvSpPr/>
          <p:nvPr/>
        </p:nvSpPr>
        <p:spPr bwMode="gray">
          <a:xfrm>
            <a:off x="1198950" y="3889015"/>
            <a:ext cx="2580346" cy="1861041"/>
          </a:xfrm>
          <a:prstGeom prst="wedgeRectCallout">
            <a:avLst>
              <a:gd name="adj1" fmla="val 50053"/>
              <a:gd name="adj2" fmla="val -25165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lIns="72000" tIns="0" rIns="72000" bIns="0" rtlCol="0" anchor="ctr"/>
          <a:lstStyle/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1">
              <a:ln>
                <a:noFill/>
              </a:ln>
              <a:solidFill>
                <a:srgbClr val="B9B3AE">
                  <a:lumMod val="60000"/>
                  <a:lumOff val="4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Rechteckige Legende 116"/>
          <p:cNvSpPr/>
          <p:nvPr/>
        </p:nvSpPr>
        <p:spPr bwMode="gray">
          <a:xfrm>
            <a:off x="8170297" y="2025048"/>
            <a:ext cx="2580346" cy="1403952"/>
          </a:xfrm>
          <a:prstGeom prst="wedgeRectCallout">
            <a:avLst>
              <a:gd name="adj1" fmla="val -49611"/>
              <a:gd name="adj2" fmla="val -21899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lIns="72000" tIns="0" rIns="72000" bIns="0" rtlCol="0" anchor="ctr"/>
          <a:lstStyle/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1">
              <a:ln>
                <a:noFill/>
              </a:ln>
              <a:solidFill>
                <a:srgbClr val="B9B3AE">
                  <a:lumMod val="60000"/>
                  <a:lumOff val="4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hteckige Legende 116"/>
          <p:cNvSpPr/>
          <p:nvPr/>
        </p:nvSpPr>
        <p:spPr bwMode="gray">
          <a:xfrm>
            <a:off x="8170297" y="3889016"/>
            <a:ext cx="2602063" cy="1989348"/>
          </a:xfrm>
          <a:prstGeom prst="wedgeRectCallout">
            <a:avLst>
              <a:gd name="adj1" fmla="val -50081"/>
              <a:gd name="adj2" fmla="val -22456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lIns="72000" tIns="0" rIns="72000" bIns="0" rtlCol="0" anchor="ctr"/>
          <a:lstStyle/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1">
              <a:ln>
                <a:noFill/>
              </a:ln>
              <a:solidFill>
                <a:srgbClr val="B9B3AE">
                  <a:lumMod val="60000"/>
                  <a:lumOff val="4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kstSylinder 9"/>
          <p:cNvSpPr txBox="1"/>
          <p:nvPr/>
        </p:nvSpPr>
        <p:spPr>
          <a:xfrm>
            <a:off x="8285629" y="2219192"/>
            <a:ext cx="23496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dirty="0">
                <a:solidFill>
                  <a:srgbClr val="000000"/>
                </a:solidFill>
                <a:latin typeface="Calibri"/>
              </a:rPr>
              <a:t>Ikrafttredelse 1.1.2021</a:t>
            </a:r>
          </a:p>
        </p:txBody>
      </p:sp>
      <p:sp>
        <p:nvSpPr>
          <p:cNvPr id="11" name="TekstSylinder 10"/>
          <p:cNvSpPr txBox="1"/>
          <p:nvPr/>
        </p:nvSpPr>
        <p:spPr>
          <a:xfrm>
            <a:off x="8285629" y="4049372"/>
            <a:ext cx="24650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dirty="0">
                <a:solidFill>
                  <a:prstClr val="black"/>
                </a:solidFill>
                <a:latin typeface="Calibri"/>
              </a:rPr>
              <a:t>Tiltak for å sikre lik tolkning av bestemmelsen</a:t>
            </a:r>
          </a:p>
        </p:txBody>
      </p:sp>
      <p:sp>
        <p:nvSpPr>
          <p:cNvPr id="19" name="TekstSylinder 18"/>
          <p:cNvSpPr txBox="1"/>
          <p:nvPr/>
        </p:nvSpPr>
        <p:spPr>
          <a:xfrm>
            <a:off x="1331501" y="4165141"/>
            <a:ext cx="22992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dirty="0">
                <a:solidFill>
                  <a:prstClr val="black"/>
                </a:solidFill>
              </a:rPr>
              <a:t>Kommunelovens internkontrollbestemmelse erstatter internkontrollbestemmelser i sektorlover </a:t>
            </a:r>
          </a:p>
        </p:txBody>
      </p:sp>
      <p:grpSp>
        <p:nvGrpSpPr>
          <p:cNvPr id="20" name="Gruppe 19"/>
          <p:cNvGrpSpPr/>
          <p:nvPr/>
        </p:nvGrpSpPr>
        <p:grpSpPr>
          <a:xfrm>
            <a:off x="4171049" y="1592867"/>
            <a:ext cx="3359341" cy="4384770"/>
            <a:chOff x="4627737" y="1651153"/>
            <a:chExt cx="3085816" cy="3632451"/>
          </a:xfrm>
        </p:grpSpPr>
        <p:sp>
          <p:nvSpPr>
            <p:cNvPr id="21" name="Freeform 35"/>
            <p:cNvSpPr>
              <a:spLocks/>
            </p:cNvSpPr>
            <p:nvPr/>
          </p:nvSpPr>
          <p:spPr bwMode="gray">
            <a:xfrm>
              <a:off x="4778265" y="1719070"/>
              <a:ext cx="2935288" cy="2311361"/>
            </a:xfrm>
            <a:custGeom>
              <a:avLst/>
              <a:gdLst>
                <a:gd name="T0" fmla="*/ 478 w 478"/>
                <a:gd name="T1" fmla="*/ 345 h 345"/>
                <a:gd name="T2" fmla="*/ 478 w 478"/>
                <a:gd name="T3" fmla="*/ 41 h 345"/>
                <a:gd name="T4" fmla="*/ 426 w 478"/>
                <a:gd name="T5" fmla="*/ 0 h 345"/>
                <a:gd name="T6" fmla="*/ 0 w 478"/>
                <a:gd name="T7" fmla="*/ 0 h 345"/>
                <a:gd name="T8" fmla="*/ 0 w 478"/>
                <a:gd name="T9" fmla="*/ 345 h 345"/>
                <a:gd name="T10" fmla="*/ 478 w 478"/>
                <a:gd name="T11" fmla="*/ 345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" h="345">
                  <a:moveTo>
                    <a:pt x="478" y="345"/>
                  </a:moveTo>
                  <a:cubicBezTo>
                    <a:pt x="478" y="41"/>
                    <a:pt x="478" y="41"/>
                    <a:pt x="478" y="41"/>
                  </a:cubicBezTo>
                  <a:cubicBezTo>
                    <a:pt x="478" y="18"/>
                    <a:pt x="455" y="0"/>
                    <a:pt x="4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45"/>
                    <a:pt x="0" y="345"/>
                    <a:pt x="0" y="345"/>
                  </a:cubicBezTo>
                  <a:cubicBezTo>
                    <a:pt x="478" y="345"/>
                    <a:pt x="478" y="345"/>
                    <a:pt x="478" y="34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36"/>
            <p:cNvSpPr>
              <a:spLocks/>
            </p:cNvSpPr>
            <p:nvPr/>
          </p:nvSpPr>
          <p:spPr bwMode="gray">
            <a:xfrm>
              <a:off x="4713753" y="1797941"/>
              <a:ext cx="2795513" cy="81062"/>
            </a:xfrm>
            <a:custGeom>
              <a:avLst/>
              <a:gdLst>
                <a:gd name="T0" fmla="*/ 425 w 425"/>
                <a:gd name="T1" fmla="*/ 0 h 12"/>
                <a:gd name="T2" fmla="*/ 8 w 425"/>
                <a:gd name="T3" fmla="*/ 0 h 12"/>
                <a:gd name="T4" fmla="*/ 0 w 425"/>
                <a:gd name="T5" fmla="*/ 12 h 12"/>
                <a:gd name="T6" fmla="*/ 419 w 425"/>
                <a:gd name="T7" fmla="*/ 12 h 12"/>
                <a:gd name="T8" fmla="*/ 425 w 425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5" h="12">
                  <a:moveTo>
                    <a:pt x="425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5" y="4"/>
                    <a:pt x="3" y="8"/>
                    <a:pt x="0" y="12"/>
                  </a:cubicBezTo>
                  <a:cubicBezTo>
                    <a:pt x="419" y="12"/>
                    <a:pt x="419" y="12"/>
                    <a:pt x="419" y="12"/>
                  </a:cubicBezTo>
                  <a:cubicBezTo>
                    <a:pt x="421" y="8"/>
                    <a:pt x="423" y="3"/>
                    <a:pt x="425" y="0"/>
                  </a:cubicBezTo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37"/>
            <p:cNvSpPr>
              <a:spLocks/>
            </p:cNvSpPr>
            <p:nvPr/>
          </p:nvSpPr>
          <p:spPr bwMode="gray">
            <a:xfrm>
              <a:off x="4778265" y="1879003"/>
              <a:ext cx="2875077" cy="2151428"/>
            </a:xfrm>
            <a:custGeom>
              <a:avLst/>
              <a:gdLst>
                <a:gd name="T0" fmla="*/ 480 w 480"/>
                <a:gd name="T1" fmla="*/ 321 h 321"/>
                <a:gd name="T2" fmla="*/ 480 w 480"/>
                <a:gd name="T3" fmla="*/ 42 h 321"/>
                <a:gd name="T4" fmla="*/ 429 w 480"/>
                <a:gd name="T5" fmla="*/ 0 h 321"/>
                <a:gd name="T6" fmla="*/ 0 w 480"/>
                <a:gd name="T7" fmla="*/ 0 h 321"/>
                <a:gd name="T8" fmla="*/ 0 w 480"/>
                <a:gd name="T9" fmla="*/ 321 h 321"/>
                <a:gd name="T10" fmla="*/ 480 w 480"/>
                <a:gd name="T11" fmla="*/ 321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0" h="321">
                  <a:moveTo>
                    <a:pt x="480" y="321"/>
                  </a:moveTo>
                  <a:cubicBezTo>
                    <a:pt x="480" y="42"/>
                    <a:pt x="480" y="42"/>
                    <a:pt x="480" y="42"/>
                  </a:cubicBezTo>
                  <a:cubicBezTo>
                    <a:pt x="480" y="19"/>
                    <a:pt x="457" y="0"/>
                    <a:pt x="42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1"/>
                    <a:pt x="0" y="321"/>
                    <a:pt x="0" y="321"/>
                  </a:cubicBezTo>
                  <a:cubicBezTo>
                    <a:pt x="480" y="321"/>
                    <a:pt x="480" y="321"/>
                    <a:pt x="480" y="32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38"/>
            <p:cNvSpPr>
              <a:spLocks/>
            </p:cNvSpPr>
            <p:nvPr/>
          </p:nvSpPr>
          <p:spPr bwMode="gray">
            <a:xfrm>
              <a:off x="4668595" y="1960065"/>
              <a:ext cx="2782610" cy="87635"/>
            </a:xfrm>
            <a:custGeom>
              <a:avLst/>
              <a:gdLst>
                <a:gd name="T0" fmla="*/ 419 w 423"/>
                <a:gd name="T1" fmla="*/ 0 h 13"/>
                <a:gd name="T2" fmla="*/ 3 w 423"/>
                <a:gd name="T3" fmla="*/ 0 h 13"/>
                <a:gd name="T4" fmla="*/ 0 w 423"/>
                <a:gd name="T5" fmla="*/ 13 h 13"/>
                <a:gd name="T6" fmla="*/ 413 w 423"/>
                <a:gd name="T7" fmla="*/ 13 h 13"/>
                <a:gd name="T8" fmla="*/ 421 w 423"/>
                <a:gd name="T9" fmla="*/ 13 h 13"/>
                <a:gd name="T10" fmla="*/ 423 w 423"/>
                <a:gd name="T11" fmla="*/ 1 h 13"/>
                <a:gd name="T12" fmla="*/ 419 w 423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3" h="13">
                  <a:moveTo>
                    <a:pt x="419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3"/>
                  </a:cubicBezTo>
                  <a:cubicBezTo>
                    <a:pt x="413" y="13"/>
                    <a:pt x="413" y="13"/>
                    <a:pt x="413" y="13"/>
                  </a:cubicBezTo>
                  <a:cubicBezTo>
                    <a:pt x="416" y="13"/>
                    <a:pt x="418" y="13"/>
                    <a:pt x="421" y="13"/>
                  </a:cubicBezTo>
                  <a:cubicBezTo>
                    <a:pt x="421" y="9"/>
                    <a:pt x="422" y="5"/>
                    <a:pt x="423" y="1"/>
                  </a:cubicBezTo>
                  <a:cubicBezTo>
                    <a:pt x="422" y="0"/>
                    <a:pt x="421" y="0"/>
                    <a:pt x="419" y="0"/>
                  </a:cubicBezTo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39"/>
            <p:cNvSpPr>
              <a:spLocks/>
            </p:cNvSpPr>
            <p:nvPr/>
          </p:nvSpPr>
          <p:spPr bwMode="gray">
            <a:xfrm>
              <a:off x="4649241" y="2047699"/>
              <a:ext cx="3057861" cy="1982731"/>
            </a:xfrm>
            <a:custGeom>
              <a:avLst/>
              <a:gdLst>
                <a:gd name="T0" fmla="*/ 465 w 465"/>
                <a:gd name="T1" fmla="*/ 296 h 296"/>
                <a:gd name="T2" fmla="*/ 465 w 465"/>
                <a:gd name="T3" fmla="*/ 38 h 296"/>
                <a:gd name="T4" fmla="*/ 416 w 465"/>
                <a:gd name="T5" fmla="*/ 0 h 296"/>
                <a:gd name="T6" fmla="*/ 0 w 465"/>
                <a:gd name="T7" fmla="*/ 0 h 296"/>
                <a:gd name="T8" fmla="*/ 0 w 465"/>
                <a:gd name="T9" fmla="*/ 296 h 296"/>
                <a:gd name="T10" fmla="*/ 465 w 465"/>
                <a:gd name="T11" fmla="*/ 296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5" h="296">
                  <a:moveTo>
                    <a:pt x="465" y="296"/>
                  </a:moveTo>
                  <a:cubicBezTo>
                    <a:pt x="465" y="38"/>
                    <a:pt x="465" y="38"/>
                    <a:pt x="465" y="38"/>
                  </a:cubicBezTo>
                  <a:cubicBezTo>
                    <a:pt x="465" y="17"/>
                    <a:pt x="443" y="0"/>
                    <a:pt x="41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6"/>
                    <a:pt x="0" y="296"/>
                    <a:pt x="0" y="296"/>
                  </a:cubicBezTo>
                  <a:cubicBezTo>
                    <a:pt x="465" y="296"/>
                    <a:pt x="465" y="296"/>
                    <a:pt x="465" y="29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40"/>
            <p:cNvSpPr>
              <a:spLocks noEditPoints="1"/>
            </p:cNvSpPr>
            <p:nvPr/>
          </p:nvSpPr>
          <p:spPr bwMode="gray">
            <a:xfrm>
              <a:off x="4662144" y="2126570"/>
              <a:ext cx="2952492" cy="363683"/>
            </a:xfrm>
            <a:custGeom>
              <a:avLst/>
              <a:gdLst>
                <a:gd name="T0" fmla="*/ 443 w 449"/>
                <a:gd name="T1" fmla="*/ 50 h 54"/>
                <a:gd name="T2" fmla="*/ 444 w 449"/>
                <a:gd name="T3" fmla="*/ 53 h 54"/>
                <a:gd name="T4" fmla="*/ 444 w 449"/>
                <a:gd name="T5" fmla="*/ 54 h 54"/>
                <a:gd name="T6" fmla="*/ 445 w 449"/>
                <a:gd name="T7" fmla="*/ 54 h 54"/>
                <a:gd name="T8" fmla="*/ 449 w 449"/>
                <a:gd name="T9" fmla="*/ 53 h 54"/>
                <a:gd name="T10" fmla="*/ 443 w 449"/>
                <a:gd name="T11" fmla="*/ 50 h 54"/>
                <a:gd name="T12" fmla="*/ 403 w 449"/>
                <a:gd name="T13" fmla="*/ 0 h 54"/>
                <a:gd name="T14" fmla="*/ 0 w 449"/>
                <a:gd name="T15" fmla="*/ 0 h 54"/>
                <a:gd name="T16" fmla="*/ 0 w 449"/>
                <a:gd name="T17" fmla="*/ 12 h 54"/>
                <a:gd name="T18" fmla="*/ 396 w 449"/>
                <a:gd name="T19" fmla="*/ 12 h 54"/>
                <a:gd name="T20" fmla="*/ 425 w 449"/>
                <a:gd name="T21" fmla="*/ 21 h 54"/>
                <a:gd name="T22" fmla="*/ 422 w 449"/>
                <a:gd name="T23" fmla="*/ 3 h 54"/>
                <a:gd name="T24" fmla="*/ 403 w 449"/>
                <a:gd name="T25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9" h="54">
                  <a:moveTo>
                    <a:pt x="443" y="50"/>
                  </a:moveTo>
                  <a:cubicBezTo>
                    <a:pt x="443" y="51"/>
                    <a:pt x="444" y="52"/>
                    <a:pt x="444" y="53"/>
                  </a:cubicBezTo>
                  <a:cubicBezTo>
                    <a:pt x="444" y="54"/>
                    <a:pt x="444" y="54"/>
                    <a:pt x="444" y="54"/>
                  </a:cubicBezTo>
                  <a:cubicBezTo>
                    <a:pt x="444" y="54"/>
                    <a:pt x="445" y="54"/>
                    <a:pt x="445" y="54"/>
                  </a:cubicBezTo>
                  <a:cubicBezTo>
                    <a:pt x="447" y="54"/>
                    <a:pt x="448" y="54"/>
                    <a:pt x="449" y="53"/>
                  </a:cubicBezTo>
                  <a:cubicBezTo>
                    <a:pt x="447" y="52"/>
                    <a:pt x="445" y="51"/>
                    <a:pt x="443" y="50"/>
                  </a:cubicBezTo>
                  <a:moveTo>
                    <a:pt x="40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8"/>
                    <a:pt x="0" y="12"/>
                  </a:cubicBezTo>
                  <a:cubicBezTo>
                    <a:pt x="396" y="12"/>
                    <a:pt x="396" y="12"/>
                    <a:pt x="396" y="12"/>
                  </a:cubicBezTo>
                  <a:cubicBezTo>
                    <a:pt x="407" y="12"/>
                    <a:pt x="417" y="16"/>
                    <a:pt x="425" y="21"/>
                  </a:cubicBezTo>
                  <a:cubicBezTo>
                    <a:pt x="424" y="15"/>
                    <a:pt x="423" y="9"/>
                    <a:pt x="422" y="3"/>
                  </a:cubicBezTo>
                  <a:cubicBezTo>
                    <a:pt x="416" y="1"/>
                    <a:pt x="410" y="0"/>
                    <a:pt x="403" y="0"/>
                  </a:cubicBezTo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41"/>
            <p:cNvSpPr>
              <a:spLocks/>
            </p:cNvSpPr>
            <p:nvPr/>
          </p:nvSpPr>
          <p:spPr bwMode="gray">
            <a:xfrm>
              <a:off x="4655693" y="2207632"/>
              <a:ext cx="2926687" cy="1822798"/>
            </a:xfrm>
            <a:custGeom>
              <a:avLst/>
              <a:gdLst>
                <a:gd name="T0" fmla="*/ 445 w 445"/>
                <a:gd name="T1" fmla="*/ 272 h 272"/>
                <a:gd name="T2" fmla="*/ 445 w 445"/>
                <a:gd name="T3" fmla="*/ 41 h 272"/>
                <a:gd name="T4" fmla="*/ 397 w 445"/>
                <a:gd name="T5" fmla="*/ 0 h 272"/>
                <a:gd name="T6" fmla="*/ 0 w 445"/>
                <a:gd name="T7" fmla="*/ 0 h 272"/>
                <a:gd name="T8" fmla="*/ 0 w 445"/>
                <a:gd name="T9" fmla="*/ 272 h 272"/>
                <a:gd name="T10" fmla="*/ 445 w 445"/>
                <a:gd name="T11" fmla="*/ 272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5" h="272">
                  <a:moveTo>
                    <a:pt x="445" y="272"/>
                  </a:moveTo>
                  <a:cubicBezTo>
                    <a:pt x="445" y="41"/>
                    <a:pt x="445" y="41"/>
                    <a:pt x="445" y="41"/>
                  </a:cubicBezTo>
                  <a:cubicBezTo>
                    <a:pt x="445" y="19"/>
                    <a:pt x="423" y="0"/>
                    <a:pt x="39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445" y="272"/>
                    <a:pt x="445" y="272"/>
                    <a:pt x="445" y="27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42"/>
            <p:cNvSpPr>
              <a:spLocks/>
            </p:cNvSpPr>
            <p:nvPr/>
          </p:nvSpPr>
          <p:spPr bwMode="gray">
            <a:xfrm>
              <a:off x="4687948" y="2295267"/>
              <a:ext cx="2834220" cy="186223"/>
            </a:xfrm>
            <a:custGeom>
              <a:avLst/>
              <a:gdLst>
                <a:gd name="T0" fmla="*/ 387 w 431"/>
                <a:gd name="T1" fmla="*/ 0 h 28"/>
                <a:gd name="T2" fmla="*/ 0 w 431"/>
                <a:gd name="T3" fmla="*/ 0 h 28"/>
                <a:gd name="T4" fmla="*/ 0 w 431"/>
                <a:gd name="T5" fmla="*/ 25 h 28"/>
                <a:gd name="T6" fmla="*/ 410 w 431"/>
                <a:gd name="T7" fmla="*/ 25 h 28"/>
                <a:gd name="T8" fmla="*/ 431 w 431"/>
                <a:gd name="T9" fmla="*/ 28 h 28"/>
                <a:gd name="T10" fmla="*/ 387 w 431"/>
                <a:gd name="T1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1" h="28">
                  <a:moveTo>
                    <a:pt x="38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410" y="25"/>
                    <a:pt x="410" y="25"/>
                    <a:pt x="410" y="25"/>
                  </a:cubicBezTo>
                  <a:cubicBezTo>
                    <a:pt x="414" y="25"/>
                    <a:pt x="423" y="27"/>
                    <a:pt x="431" y="28"/>
                  </a:cubicBezTo>
                  <a:cubicBezTo>
                    <a:pt x="426" y="12"/>
                    <a:pt x="408" y="0"/>
                    <a:pt x="387" y="0"/>
                  </a:cubicBezTo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9" name="Freeform 43"/>
            <p:cNvSpPr>
              <a:spLocks/>
            </p:cNvSpPr>
            <p:nvPr/>
          </p:nvSpPr>
          <p:spPr bwMode="gray">
            <a:xfrm>
              <a:off x="4627737" y="2376329"/>
              <a:ext cx="2849273" cy="1654102"/>
            </a:xfrm>
            <a:custGeom>
              <a:avLst/>
              <a:gdLst>
                <a:gd name="T0" fmla="*/ 433 w 433"/>
                <a:gd name="T1" fmla="*/ 247 h 247"/>
                <a:gd name="T2" fmla="*/ 433 w 433"/>
                <a:gd name="T3" fmla="*/ 38 h 247"/>
                <a:gd name="T4" fmla="*/ 387 w 433"/>
                <a:gd name="T5" fmla="*/ 0 h 247"/>
                <a:gd name="T6" fmla="*/ 0 w 433"/>
                <a:gd name="T7" fmla="*/ 0 h 247"/>
                <a:gd name="T8" fmla="*/ 0 w 433"/>
                <a:gd name="T9" fmla="*/ 247 h 247"/>
                <a:gd name="T10" fmla="*/ 433 w 433"/>
                <a:gd name="T11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3" h="247">
                  <a:moveTo>
                    <a:pt x="433" y="247"/>
                  </a:moveTo>
                  <a:cubicBezTo>
                    <a:pt x="433" y="38"/>
                    <a:pt x="433" y="38"/>
                    <a:pt x="433" y="38"/>
                  </a:cubicBezTo>
                  <a:cubicBezTo>
                    <a:pt x="433" y="17"/>
                    <a:pt x="412" y="0"/>
                    <a:pt x="38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47"/>
                    <a:pt x="0" y="247"/>
                    <a:pt x="0" y="247"/>
                  </a:cubicBezTo>
                  <a:lnTo>
                    <a:pt x="433" y="2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0" name="Freeform 44"/>
            <p:cNvSpPr>
              <a:spLocks/>
            </p:cNvSpPr>
            <p:nvPr/>
          </p:nvSpPr>
          <p:spPr bwMode="gray">
            <a:xfrm>
              <a:off x="4627737" y="2422337"/>
              <a:ext cx="3085816" cy="2861267"/>
            </a:xfrm>
            <a:custGeom>
              <a:avLst/>
              <a:gdLst>
                <a:gd name="T0" fmla="*/ 469 w 469"/>
                <a:gd name="T1" fmla="*/ 392 h 427"/>
                <a:gd name="T2" fmla="*/ 423 w 469"/>
                <a:gd name="T3" fmla="*/ 427 h 427"/>
                <a:gd name="T4" fmla="*/ 22 w 469"/>
                <a:gd name="T5" fmla="*/ 427 h 427"/>
                <a:gd name="T6" fmla="*/ 0 w 469"/>
                <a:gd name="T7" fmla="*/ 410 h 427"/>
                <a:gd name="T8" fmla="*/ 0 w 469"/>
                <a:gd name="T9" fmla="*/ 18 h 427"/>
                <a:gd name="T10" fmla="*/ 22 w 469"/>
                <a:gd name="T11" fmla="*/ 0 h 427"/>
                <a:gd name="T12" fmla="*/ 423 w 469"/>
                <a:gd name="T13" fmla="*/ 0 h 427"/>
                <a:gd name="T14" fmla="*/ 469 w 469"/>
                <a:gd name="T15" fmla="*/ 35 h 427"/>
                <a:gd name="T16" fmla="*/ 469 w 469"/>
                <a:gd name="T17" fmla="*/ 392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9" h="427">
                  <a:moveTo>
                    <a:pt x="469" y="392"/>
                  </a:moveTo>
                  <a:cubicBezTo>
                    <a:pt x="469" y="411"/>
                    <a:pt x="449" y="427"/>
                    <a:pt x="423" y="427"/>
                  </a:cubicBezTo>
                  <a:cubicBezTo>
                    <a:pt x="22" y="427"/>
                    <a:pt x="22" y="427"/>
                    <a:pt x="22" y="427"/>
                  </a:cubicBezTo>
                  <a:cubicBezTo>
                    <a:pt x="10" y="427"/>
                    <a:pt x="0" y="419"/>
                    <a:pt x="0" y="41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10" y="0"/>
                    <a:pt x="22" y="0"/>
                  </a:cubicBezTo>
                  <a:cubicBezTo>
                    <a:pt x="423" y="0"/>
                    <a:pt x="423" y="0"/>
                    <a:pt x="423" y="0"/>
                  </a:cubicBezTo>
                  <a:cubicBezTo>
                    <a:pt x="449" y="0"/>
                    <a:pt x="469" y="16"/>
                    <a:pt x="469" y="35"/>
                  </a:cubicBezTo>
                  <a:lnTo>
                    <a:pt x="469" y="392"/>
                  </a:lnTo>
                  <a:close/>
                </a:path>
              </a:pathLst>
            </a:custGeom>
            <a:solidFill>
              <a:srgbClr val="FF3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1" name="Freeform 45"/>
            <p:cNvSpPr>
              <a:spLocks/>
            </p:cNvSpPr>
            <p:nvPr/>
          </p:nvSpPr>
          <p:spPr bwMode="gray">
            <a:xfrm>
              <a:off x="4627737" y="1651153"/>
              <a:ext cx="3025605" cy="3632451"/>
            </a:xfrm>
            <a:custGeom>
              <a:avLst/>
              <a:gdLst>
                <a:gd name="T0" fmla="*/ 62 w 460"/>
                <a:gd name="T1" fmla="*/ 8 h 542"/>
                <a:gd name="T2" fmla="*/ 453 w 460"/>
                <a:gd name="T3" fmla="*/ 8 h 542"/>
                <a:gd name="T4" fmla="*/ 453 w 460"/>
                <a:gd name="T5" fmla="*/ 0 h 542"/>
                <a:gd name="T6" fmla="*/ 53 w 460"/>
                <a:gd name="T7" fmla="*/ 0 h 542"/>
                <a:gd name="T8" fmla="*/ 0 w 460"/>
                <a:gd name="T9" fmla="*/ 53 h 542"/>
                <a:gd name="T10" fmla="*/ 0 w 460"/>
                <a:gd name="T11" fmla="*/ 517 h 542"/>
                <a:gd name="T12" fmla="*/ 24 w 460"/>
                <a:gd name="T13" fmla="*/ 542 h 542"/>
                <a:gd name="T14" fmla="*/ 435 w 460"/>
                <a:gd name="T15" fmla="*/ 542 h 542"/>
                <a:gd name="T16" fmla="*/ 460 w 460"/>
                <a:gd name="T17" fmla="*/ 517 h 542"/>
                <a:gd name="T18" fmla="*/ 460 w 460"/>
                <a:gd name="T19" fmla="*/ 145 h 542"/>
                <a:gd name="T20" fmla="*/ 435 w 460"/>
                <a:gd name="T21" fmla="*/ 120 h 542"/>
                <a:gd name="T22" fmla="*/ 66 w 460"/>
                <a:gd name="T23" fmla="*/ 120 h 542"/>
                <a:gd name="T24" fmla="*/ 8 w 460"/>
                <a:gd name="T25" fmla="*/ 62 h 542"/>
                <a:gd name="T26" fmla="*/ 62 w 460"/>
                <a:gd name="T27" fmla="*/ 8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60" h="542">
                  <a:moveTo>
                    <a:pt x="62" y="8"/>
                  </a:moveTo>
                  <a:cubicBezTo>
                    <a:pt x="453" y="8"/>
                    <a:pt x="453" y="8"/>
                    <a:pt x="453" y="8"/>
                  </a:cubicBezTo>
                  <a:cubicBezTo>
                    <a:pt x="453" y="0"/>
                    <a:pt x="453" y="0"/>
                    <a:pt x="4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24" y="0"/>
                    <a:pt x="0" y="24"/>
                    <a:pt x="0" y="53"/>
                  </a:cubicBezTo>
                  <a:cubicBezTo>
                    <a:pt x="0" y="517"/>
                    <a:pt x="0" y="517"/>
                    <a:pt x="0" y="517"/>
                  </a:cubicBezTo>
                  <a:cubicBezTo>
                    <a:pt x="0" y="531"/>
                    <a:pt x="11" y="542"/>
                    <a:pt x="24" y="542"/>
                  </a:cubicBezTo>
                  <a:cubicBezTo>
                    <a:pt x="435" y="542"/>
                    <a:pt x="435" y="542"/>
                    <a:pt x="435" y="542"/>
                  </a:cubicBezTo>
                  <a:cubicBezTo>
                    <a:pt x="449" y="542"/>
                    <a:pt x="460" y="531"/>
                    <a:pt x="460" y="517"/>
                  </a:cubicBezTo>
                  <a:cubicBezTo>
                    <a:pt x="460" y="145"/>
                    <a:pt x="460" y="145"/>
                    <a:pt x="460" y="145"/>
                  </a:cubicBezTo>
                  <a:cubicBezTo>
                    <a:pt x="460" y="131"/>
                    <a:pt x="449" y="120"/>
                    <a:pt x="435" y="120"/>
                  </a:cubicBezTo>
                  <a:cubicBezTo>
                    <a:pt x="66" y="120"/>
                    <a:pt x="66" y="120"/>
                    <a:pt x="66" y="120"/>
                  </a:cubicBezTo>
                  <a:cubicBezTo>
                    <a:pt x="34" y="120"/>
                    <a:pt x="8" y="94"/>
                    <a:pt x="8" y="62"/>
                  </a:cubicBezTo>
                  <a:cubicBezTo>
                    <a:pt x="8" y="33"/>
                    <a:pt x="32" y="8"/>
                    <a:pt x="62" y="8"/>
                  </a:cubicBezTo>
                  <a:close/>
                </a:path>
              </a:pathLst>
            </a:custGeom>
            <a:solidFill>
              <a:srgbClr val="FD27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2" name="Freeform 46"/>
            <p:cNvSpPr>
              <a:spLocks/>
            </p:cNvSpPr>
            <p:nvPr/>
          </p:nvSpPr>
          <p:spPr bwMode="gray">
            <a:xfrm>
              <a:off x="4627737" y="1651153"/>
              <a:ext cx="460184" cy="3632451"/>
            </a:xfrm>
            <a:custGeom>
              <a:avLst/>
              <a:gdLst>
                <a:gd name="T0" fmla="*/ 70 w 70"/>
                <a:gd name="T1" fmla="*/ 120 h 542"/>
                <a:gd name="T2" fmla="*/ 66 w 70"/>
                <a:gd name="T3" fmla="*/ 120 h 542"/>
                <a:gd name="T4" fmla="*/ 8 w 70"/>
                <a:gd name="T5" fmla="*/ 62 h 542"/>
                <a:gd name="T6" fmla="*/ 62 w 70"/>
                <a:gd name="T7" fmla="*/ 8 h 542"/>
                <a:gd name="T8" fmla="*/ 70 w 70"/>
                <a:gd name="T9" fmla="*/ 8 h 542"/>
                <a:gd name="T10" fmla="*/ 70 w 70"/>
                <a:gd name="T11" fmla="*/ 0 h 542"/>
                <a:gd name="T12" fmla="*/ 53 w 70"/>
                <a:gd name="T13" fmla="*/ 0 h 542"/>
                <a:gd name="T14" fmla="*/ 0 w 70"/>
                <a:gd name="T15" fmla="*/ 53 h 542"/>
                <a:gd name="T16" fmla="*/ 0 w 70"/>
                <a:gd name="T17" fmla="*/ 517 h 542"/>
                <a:gd name="T18" fmla="*/ 24 w 70"/>
                <a:gd name="T19" fmla="*/ 542 h 542"/>
                <a:gd name="T20" fmla="*/ 70 w 70"/>
                <a:gd name="T21" fmla="*/ 542 h 542"/>
                <a:gd name="T22" fmla="*/ 70 w 70"/>
                <a:gd name="T23" fmla="*/ 120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0" h="542">
                  <a:moveTo>
                    <a:pt x="70" y="120"/>
                  </a:moveTo>
                  <a:cubicBezTo>
                    <a:pt x="66" y="120"/>
                    <a:pt x="66" y="120"/>
                    <a:pt x="66" y="120"/>
                  </a:cubicBezTo>
                  <a:cubicBezTo>
                    <a:pt x="34" y="120"/>
                    <a:pt x="8" y="94"/>
                    <a:pt x="8" y="62"/>
                  </a:cubicBezTo>
                  <a:cubicBezTo>
                    <a:pt x="8" y="33"/>
                    <a:pt x="32" y="8"/>
                    <a:pt x="62" y="8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24" y="0"/>
                    <a:pt x="0" y="24"/>
                    <a:pt x="0" y="53"/>
                  </a:cubicBezTo>
                  <a:cubicBezTo>
                    <a:pt x="0" y="517"/>
                    <a:pt x="0" y="517"/>
                    <a:pt x="0" y="517"/>
                  </a:cubicBezTo>
                  <a:cubicBezTo>
                    <a:pt x="0" y="531"/>
                    <a:pt x="11" y="542"/>
                    <a:pt x="24" y="542"/>
                  </a:cubicBezTo>
                  <a:cubicBezTo>
                    <a:pt x="70" y="542"/>
                    <a:pt x="70" y="542"/>
                    <a:pt x="70" y="542"/>
                  </a:cubicBezTo>
                  <a:lnTo>
                    <a:pt x="70" y="12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3" name="Rektangel 32"/>
            <p:cNvSpPr/>
            <p:nvPr/>
          </p:nvSpPr>
          <p:spPr>
            <a:xfrm>
              <a:off x="5284844" y="3877188"/>
              <a:ext cx="2224421" cy="89928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nb-NO" b="1" dirty="0">
                  <a:ln/>
                  <a:solidFill>
                    <a:schemeClr val="accent4">
                      <a:lumMod val="20000"/>
                      <a:lumOff val="80000"/>
                    </a:schemeClr>
                  </a:solidFill>
                </a:rPr>
                <a:t>Lov om kommuner og fylkeskommuner</a:t>
              </a:r>
            </a:p>
            <a:p>
              <a:pPr algn="ctr"/>
              <a:r>
                <a:rPr lang="nb-NO" b="1" dirty="0">
                  <a:ln/>
                  <a:solidFill>
                    <a:schemeClr val="accent4">
                      <a:lumMod val="20000"/>
                      <a:lumOff val="80000"/>
                    </a:schemeClr>
                  </a:solidFill>
                </a:rPr>
                <a:t>(kommuneloven)</a:t>
              </a:r>
            </a:p>
          </p:txBody>
        </p:sp>
        <p:pic>
          <p:nvPicPr>
            <p:cNvPr id="34" name="Picture 2" descr="Bilderesultat for lÃ¸vesymbolet norge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77622" y="2645411"/>
              <a:ext cx="583882" cy="10407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5" name="Freeform 8"/>
          <p:cNvSpPr>
            <a:spLocks noEditPoints="1"/>
          </p:cNvSpPr>
          <p:nvPr/>
        </p:nvSpPr>
        <p:spPr bwMode="gray">
          <a:xfrm rot="12208213" flipH="1">
            <a:off x="6165326" y="4141477"/>
            <a:ext cx="1998143" cy="331730"/>
          </a:xfrm>
          <a:custGeom>
            <a:avLst/>
            <a:gdLst>
              <a:gd name="T0" fmla="*/ 508 w 642"/>
              <a:gd name="T1" fmla="*/ 94 h 189"/>
              <a:gd name="T2" fmla="*/ 243 w 642"/>
              <a:gd name="T3" fmla="*/ 72 h 189"/>
              <a:gd name="T4" fmla="*/ 21 w 642"/>
              <a:gd name="T5" fmla="*/ 183 h 189"/>
              <a:gd name="T6" fmla="*/ 4 w 642"/>
              <a:gd name="T7" fmla="*/ 182 h 189"/>
              <a:gd name="T8" fmla="*/ 10 w 642"/>
              <a:gd name="T9" fmla="*/ 164 h 189"/>
              <a:gd name="T10" fmla="*/ 239 w 642"/>
              <a:gd name="T11" fmla="*/ 47 h 189"/>
              <a:gd name="T12" fmla="*/ 522 w 642"/>
              <a:gd name="T13" fmla="*/ 68 h 189"/>
              <a:gd name="T14" fmla="*/ 508 w 642"/>
              <a:gd name="T15" fmla="*/ 94 h 189"/>
              <a:gd name="T16" fmla="*/ 630 w 642"/>
              <a:gd name="T17" fmla="*/ 93 h 189"/>
              <a:gd name="T18" fmla="*/ 515 w 642"/>
              <a:gd name="T19" fmla="*/ 7 h 189"/>
              <a:gd name="T20" fmla="*/ 496 w 642"/>
              <a:gd name="T21" fmla="*/ 30 h 189"/>
              <a:gd name="T22" fmla="*/ 572 w 642"/>
              <a:gd name="T23" fmla="*/ 87 h 189"/>
              <a:gd name="T24" fmla="*/ 541 w 642"/>
              <a:gd name="T25" fmla="*/ 98 h 189"/>
              <a:gd name="T26" fmla="*/ 459 w 642"/>
              <a:gd name="T27" fmla="*/ 162 h 189"/>
              <a:gd name="T28" fmla="*/ 462 w 642"/>
              <a:gd name="T29" fmla="*/ 179 h 189"/>
              <a:gd name="T30" fmla="*/ 479 w 642"/>
              <a:gd name="T31" fmla="*/ 169 h 189"/>
              <a:gd name="T32" fmla="*/ 536 w 642"/>
              <a:gd name="T33" fmla="*/ 125 h 189"/>
              <a:gd name="T34" fmla="*/ 611 w 642"/>
              <a:gd name="T35" fmla="*/ 116 h 189"/>
              <a:gd name="T36" fmla="*/ 630 w 642"/>
              <a:gd name="T37" fmla="*/ 93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642" h="189">
                <a:moveTo>
                  <a:pt x="508" y="94"/>
                </a:moveTo>
                <a:cubicBezTo>
                  <a:pt x="422" y="74"/>
                  <a:pt x="331" y="62"/>
                  <a:pt x="243" y="72"/>
                </a:cubicBezTo>
                <a:cubicBezTo>
                  <a:pt x="160" y="82"/>
                  <a:pt x="79" y="125"/>
                  <a:pt x="21" y="183"/>
                </a:cubicBezTo>
                <a:cubicBezTo>
                  <a:pt x="16" y="187"/>
                  <a:pt x="7" y="189"/>
                  <a:pt x="4" y="182"/>
                </a:cubicBezTo>
                <a:cubicBezTo>
                  <a:pt x="0" y="176"/>
                  <a:pt x="5" y="168"/>
                  <a:pt x="10" y="164"/>
                </a:cubicBezTo>
                <a:cubicBezTo>
                  <a:pt x="70" y="104"/>
                  <a:pt x="155" y="58"/>
                  <a:pt x="239" y="47"/>
                </a:cubicBezTo>
                <a:cubicBezTo>
                  <a:pt x="333" y="34"/>
                  <a:pt x="430" y="47"/>
                  <a:pt x="522" y="68"/>
                </a:cubicBezTo>
                <a:cubicBezTo>
                  <a:pt x="537" y="71"/>
                  <a:pt x="521" y="97"/>
                  <a:pt x="508" y="94"/>
                </a:cubicBezTo>
                <a:close/>
                <a:moveTo>
                  <a:pt x="630" y="93"/>
                </a:moveTo>
                <a:cubicBezTo>
                  <a:pt x="590" y="67"/>
                  <a:pt x="555" y="33"/>
                  <a:pt x="515" y="7"/>
                </a:cubicBezTo>
                <a:cubicBezTo>
                  <a:pt x="503" y="0"/>
                  <a:pt x="484" y="23"/>
                  <a:pt x="496" y="30"/>
                </a:cubicBezTo>
                <a:cubicBezTo>
                  <a:pt x="523" y="47"/>
                  <a:pt x="547" y="68"/>
                  <a:pt x="572" y="87"/>
                </a:cubicBezTo>
                <a:cubicBezTo>
                  <a:pt x="561" y="90"/>
                  <a:pt x="551" y="94"/>
                  <a:pt x="541" y="98"/>
                </a:cubicBezTo>
                <a:cubicBezTo>
                  <a:pt x="509" y="111"/>
                  <a:pt x="478" y="133"/>
                  <a:pt x="459" y="162"/>
                </a:cubicBezTo>
                <a:cubicBezTo>
                  <a:pt x="455" y="167"/>
                  <a:pt x="455" y="176"/>
                  <a:pt x="462" y="179"/>
                </a:cubicBezTo>
                <a:cubicBezTo>
                  <a:pt x="469" y="181"/>
                  <a:pt x="475" y="175"/>
                  <a:pt x="479" y="169"/>
                </a:cubicBezTo>
                <a:cubicBezTo>
                  <a:pt x="493" y="150"/>
                  <a:pt x="515" y="136"/>
                  <a:pt x="536" y="125"/>
                </a:cubicBezTo>
                <a:cubicBezTo>
                  <a:pt x="557" y="115"/>
                  <a:pt x="588" y="103"/>
                  <a:pt x="611" y="116"/>
                </a:cubicBezTo>
                <a:cubicBezTo>
                  <a:pt x="623" y="122"/>
                  <a:pt x="642" y="100"/>
                  <a:pt x="630" y="93"/>
                </a:cubicBezTo>
                <a:close/>
              </a:path>
            </a:pathLst>
          </a:custGeom>
          <a:solidFill>
            <a:srgbClr val="F39000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6" name="Freeform 8"/>
          <p:cNvSpPr>
            <a:spLocks noEditPoints="1"/>
          </p:cNvSpPr>
          <p:nvPr/>
        </p:nvSpPr>
        <p:spPr bwMode="gray">
          <a:xfrm rot="10024234" flipH="1">
            <a:off x="6370492" y="3200206"/>
            <a:ext cx="1754828" cy="353765"/>
          </a:xfrm>
          <a:custGeom>
            <a:avLst/>
            <a:gdLst>
              <a:gd name="T0" fmla="*/ 508 w 642"/>
              <a:gd name="T1" fmla="*/ 94 h 189"/>
              <a:gd name="T2" fmla="*/ 243 w 642"/>
              <a:gd name="T3" fmla="*/ 72 h 189"/>
              <a:gd name="T4" fmla="*/ 21 w 642"/>
              <a:gd name="T5" fmla="*/ 183 h 189"/>
              <a:gd name="T6" fmla="*/ 4 w 642"/>
              <a:gd name="T7" fmla="*/ 182 h 189"/>
              <a:gd name="T8" fmla="*/ 10 w 642"/>
              <a:gd name="T9" fmla="*/ 164 h 189"/>
              <a:gd name="T10" fmla="*/ 239 w 642"/>
              <a:gd name="T11" fmla="*/ 47 h 189"/>
              <a:gd name="T12" fmla="*/ 522 w 642"/>
              <a:gd name="T13" fmla="*/ 68 h 189"/>
              <a:gd name="T14" fmla="*/ 508 w 642"/>
              <a:gd name="T15" fmla="*/ 94 h 189"/>
              <a:gd name="T16" fmla="*/ 630 w 642"/>
              <a:gd name="T17" fmla="*/ 93 h 189"/>
              <a:gd name="T18" fmla="*/ 515 w 642"/>
              <a:gd name="T19" fmla="*/ 7 h 189"/>
              <a:gd name="T20" fmla="*/ 496 w 642"/>
              <a:gd name="T21" fmla="*/ 30 h 189"/>
              <a:gd name="T22" fmla="*/ 572 w 642"/>
              <a:gd name="T23" fmla="*/ 87 h 189"/>
              <a:gd name="T24" fmla="*/ 541 w 642"/>
              <a:gd name="T25" fmla="*/ 98 h 189"/>
              <a:gd name="T26" fmla="*/ 459 w 642"/>
              <a:gd name="T27" fmla="*/ 162 h 189"/>
              <a:gd name="T28" fmla="*/ 462 w 642"/>
              <a:gd name="T29" fmla="*/ 179 h 189"/>
              <a:gd name="T30" fmla="*/ 479 w 642"/>
              <a:gd name="T31" fmla="*/ 169 h 189"/>
              <a:gd name="T32" fmla="*/ 536 w 642"/>
              <a:gd name="T33" fmla="*/ 125 h 189"/>
              <a:gd name="T34" fmla="*/ 611 w 642"/>
              <a:gd name="T35" fmla="*/ 116 h 189"/>
              <a:gd name="T36" fmla="*/ 630 w 642"/>
              <a:gd name="T37" fmla="*/ 93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642" h="189">
                <a:moveTo>
                  <a:pt x="508" y="94"/>
                </a:moveTo>
                <a:cubicBezTo>
                  <a:pt x="422" y="74"/>
                  <a:pt x="331" y="62"/>
                  <a:pt x="243" y="72"/>
                </a:cubicBezTo>
                <a:cubicBezTo>
                  <a:pt x="160" y="82"/>
                  <a:pt x="79" y="125"/>
                  <a:pt x="21" y="183"/>
                </a:cubicBezTo>
                <a:cubicBezTo>
                  <a:pt x="16" y="187"/>
                  <a:pt x="7" y="189"/>
                  <a:pt x="4" y="182"/>
                </a:cubicBezTo>
                <a:cubicBezTo>
                  <a:pt x="0" y="176"/>
                  <a:pt x="5" y="168"/>
                  <a:pt x="10" y="164"/>
                </a:cubicBezTo>
                <a:cubicBezTo>
                  <a:pt x="70" y="104"/>
                  <a:pt x="155" y="58"/>
                  <a:pt x="239" y="47"/>
                </a:cubicBezTo>
                <a:cubicBezTo>
                  <a:pt x="333" y="34"/>
                  <a:pt x="430" y="47"/>
                  <a:pt x="522" y="68"/>
                </a:cubicBezTo>
                <a:cubicBezTo>
                  <a:pt x="537" y="71"/>
                  <a:pt x="521" y="97"/>
                  <a:pt x="508" y="94"/>
                </a:cubicBezTo>
                <a:close/>
                <a:moveTo>
                  <a:pt x="630" y="93"/>
                </a:moveTo>
                <a:cubicBezTo>
                  <a:pt x="590" y="67"/>
                  <a:pt x="555" y="33"/>
                  <a:pt x="515" y="7"/>
                </a:cubicBezTo>
                <a:cubicBezTo>
                  <a:pt x="503" y="0"/>
                  <a:pt x="484" y="23"/>
                  <a:pt x="496" y="30"/>
                </a:cubicBezTo>
                <a:cubicBezTo>
                  <a:pt x="523" y="47"/>
                  <a:pt x="547" y="68"/>
                  <a:pt x="572" y="87"/>
                </a:cubicBezTo>
                <a:cubicBezTo>
                  <a:pt x="561" y="90"/>
                  <a:pt x="551" y="94"/>
                  <a:pt x="541" y="98"/>
                </a:cubicBezTo>
                <a:cubicBezTo>
                  <a:pt x="509" y="111"/>
                  <a:pt x="478" y="133"/>
                  <a:pt x="459" y="162"/>
                </a:cubicBezTo>
                <a:cubicBezTo>
                  <a:pt x="455" y="167"/>
                  <a:pt x="455" y="176"/>
                  <a:pt x="462" y="179"/>
                </a:cubicBezTo>
                <a:cubicBezTo>
                  <a:pt x="469" y="181"/>
                  <a:pt x="475" y="175"/>
                  <a:pt x="479" y="169"/>
                </a:cubicBezTo>
                <a:cubicBezTo>
                  <a:pt x="493" y="150"/>
                  <a:pt x="515" y="136"/>
                  <a:pt x="536" y="125"/>
                </a:cubicBezTo>
                <a:cubicBezTo>
                  <a:pt x="557" y="115"/>
                  <a:pt x="588" y="103"/>
                  <a:pt x="611" y="116"/>
                </a:cubicBezTo>
                <a:cubicBezTo>
                  <a:pt x="623" y="122"/>
                  <a:pt x="642" y="100"/>
                  <a:pt x="630" y="93"/>
                </a:cubicBezTo>
                <a:close/>
              </a:path>
            </a:pathLst>
          </a:custGeom>
          <a:solidFill>
            <a:srgbClr val="F39000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7" name="Freeform 8"/>
          <p:cNvSpPr>
            <a:spLocks noEditPoints="1"/>
          </p:cNvSpPr>
          <p:nvPr/>
        </p:nvSpPr>
        <p:spPr bwMode="gray">
          <a:xfrm rot="9637686">
            <a:off x="3778702" y="4144118"/>
            <a:ext cx="1942243" cy="378331"/>
          </a:xfrm>
          <a:custGeom>
            <a:avLst/>
            <a:gdLst>
              <a:gd name="T0" fmla="*/ 508 w 642"/>
              <a:gd name="T1" fmla="*/ 94 h 189"/>
              <a:gd name="T2" fmla="*/ 243 w 642"/>
              <a:gd name="T3" fmla="*/ 72 h 189"/>
              <a:gd name="T4" fmla="*/ 21 w 642"/>
              <a:gd name="T5" fmla="*/ 183 h 189"/>
              <a:gd name="T6" fmla="*/ 4 w 642"/>
              <a:gd name="T7" fmla="*/ 182 h 189"/>
              <a:gd name="T8" fmla="*/ 10 w 642"/>
              <a:gd name="T9" fmla="*/ 164 h 189"/>
              <a:gd name="T10" fmla="*/ 239 w 642"/>
              <a:gd name="T11" fmla="*/ 47 h 189"/>
              <a:gd name="T12" fmla="*/ 522 w 642"/>
              <a:gd name="T13" fmla="*/ 68 h 189"/>
              <a:gd name="T14" fmla="*/ 508 w 642"/>
              <a:gd name="T15" fmla="*/ 94 h 189"/>
              <a:gd name="T16" fmla="*/ 630 w 642"/>
              <a:gd name="T17" fmla="*/ 93 h 189"/>
              <a:gd name="T18" fmla="*/ 515 w 642"/>
              <a:gd name="T19" fmla="*/ 7 h 189"/>
              <a:gd name="T20" fmla="*/ 496 w 642"/>
              <a:gd name="T21" fmla="*/ 30 h 189"/>
              <a:gd name="T22" fmla="*/ 572 w 642"/>
              <a:gd name="T23" fmla="*/ 87 h 189"/>
              <a:gd name="T24" fmla="*/ 541 w 642"/>
              <a:gd name="T25" fmla="*/ 98 h 189"/>
              <a:gd name="T26" fmla="*/ 459 w 642"/>
              <a:gd name="T27" fmla="*/ 162 h 189"/>
              <a:gd name="T28" fmla="*/ 462 w 642"/>
              <a:gd name="T29" fmla="*/ 179 h 189"/>
              <a:gd name="T30" fmla="*/ 479 w 642"/>
              <a:gd name="T31" fmla="*/ 169 h 189"/>
              <a:gd name="T32" fmla="*/ 536 w 642"/>
              <a:gd name="T33" fmla="*/ 125 h 189"/>
              <a:gd name="T34" fmla="*/ 611 w 642"/>
              <a:gd name="T35" fmla="*/ 116 h 189"/>
              <a:gd name="T36" fmla="*/ 630 w 642"/>
              <a:gd name="T37" fmla="*/ 93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642" h="189">
                <a:moveTo>
                  <a:pt x="508" y="94"/>
                </a:moveTo>
                <a:cubicBezTo>
                  <a:pt x="422" y="74"/>
                  <a:pt x="331" y="62"/>
                  <a:pt x="243" y="72"/>
                </a:cubicBezTo>
                <a:cubicBezTo>
                  <a:pt x="160" y="82"/>
                  <a:pt x="79" y="125"/>
                  <a:pt x="21" y="183"/>
                </a:cubicBezTo>
                <a:cubicBezTo>
                  <a:pt x="16" y="187"/>
                  <a:pt x="7" y="189"/>
                  <a:pt x="4" y="182"/>
                </a:cubicBezTo>
                <a:cubicBezTo>
                  <a:pt x="0" y="176"/>
                  <a:pt x="5" y="168"/>
                  <a:pt x="10" y="164"/>
                </a:cubicBezTo>
                <a:cubicBezTo>
                  <a:pt x="70" y="104"/>
                  <a:pt x="155" y="58"/>
                  <a:pt x="239" y="47"/>
                </a:cubicBezTo>
                <a:cubicBezTo>
                  <a:pt x="333" y="34"/>
                  <a:pt x="430" y="47"/>
                  <a:pt x="522" y="68"/>
                </a:cubicBezTo>
                <a:cubicBezTo>
                  <a:pt x="537" y="71"/>
                  <a:pt x="521" y="97"/>
                  <a:pt x="508" y="94"/>
                </a:cubicBezTo>
                <a:close/>
                <a:moveTo>
                  <a:pt x="630" y="93"/>
                </a:moveTo>
                <a:cubicBezTo>
                  <a:pt x="590" y="67"/>
                  <a:pt x="555" y="33"/>
                  <a:pt x="515" y="7"/>
                </a:cubicBezTo>
                <a:cubicBezTo>
                  <a:pt x="503" y="0"/>
                  <a:pt x="484" y="23"/>
                  <a:pt x="496" y="30"/>
                </a:cubicBezTo>
                <a:cubicBezTo>
                  <a:pt x="523" y="47"/>
                  <a:pt x="547" y="68"/>
                  <a:pt x="572" y="87"/>
                </a:cubicBezTo>
                <a:cubicBezTo>
                  <a:pt x="561" y="90"/>
                  <a:pt x="551" y="94"/>
                  <a:pt x="541" y="98"/>
                </a:cubicBezTo>
                <a:cubicBezTo>
                  <a:pt x="509" y="111"/>
                  <a:pt x="478" y="133"/>
                  <a:pt x="459" y="162"/>
                </a:cubicBezTo>
                <a:cubicBezTo>
                  <a:pt x="455" y="167"/>
                  <a:pt x="455" y="176"/>
                  <a:pt x="462" y="179"/>
                </a:cubicBezTo>
                <a:cubicBezTo>
                  <a:pt x="469" y="181"/>
                  <a:pt x="475" y="175"/>
                  <a:pt x="479" y="169"/>
                </a:cubicBezTo>
                <a:cubicBezTo>
                  <a:pt x="493" y="150"/>
                  <a:pt x="515" y="136"/>
                  <a:pt x="536" y="125"/>
                </a:cubicBezTo>
                <a:cubicBezTo>
                  <a:pt x="557" y="115"/>
                  <a:pt x="588" y="103"/>
                  <a:pt x="611" y="116"/>
                </a:cubicBezTo>
                <a:cubicBezTo>
                  <a:pt x="623" y="122"/>
                  <a:pt x="642" y="100"/>
                  <a:pt x="630" y="93"/>
                </a:cubicBezTo>
                <a:close/>
              </a:path>
            </a:pathLst>
          </a:custGeom>
          <a:solidFill>
            <a:srgbClr val="F39000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8" name="Freeform 8"/>
          <p:cNvSpPr>
            <a:spLocks noEditPoints="1"/>
          </p:cNvSpPr>
          <p:nvPr/>
        </p:nvSpPr>
        <p:spPr bwMode="gray">
          <a:xfrm rot="12390853">
            <a:off x="3745454" y="2971385"/>
            <a:ext cx="1874220" cy="378331"/>
          </a:xfrm>
          <a:custGeom>
            <a:avLst/>
            <a:gdLst>
              <a:gd name="T0" fmla="*/ 508 w 642"/>
              <a:gd name="T1" fmla="*/ 94 h 189"/>
              <a:gd name="T2" fmla="*/ 243 w 642"/>
              <a:gd name="T3" fmla="*/ 72 h 189"/>
              <a:gd name="T4" fmla="*/ 21 w 642"/>
              <a:gd name="T5" fmla="*/ 183 h 189"/>
              <a:gd name="T6" fmla="*/ 4 w 642"/>
              <a:gd name="T7" fmla="*/ 182 h 189"/>
              <a:gd name="T8" fmla="*/ 10 w 642"/>
              <a:gd name="T9" fmla="*/ 164 h 189"/>
              <a:gd name="T10" fmla="*/ 239 w 642"/>
              <a:gd name="T11" fmla="*/ 47 h 189"/>
              <a:gd name="T12" fmla="*/ 522 w 642"/>
              <a:gd name="T13" fmla="*/ 68 h 189"/>
              <a:gd name="T14" fmla="*/ 508 w 642"/>
              <a:gd name="T15" fmla="*/ 94 h 189"/>
              <a:gd name="T16" fmla="*/ 630 w 642"/>
              <a:gd name="T17" fmla="*/ 93 h 189"/>
              <a:gd name="T18" fmla="*/ 515 w 642"/>
              <a:gd name="T19" fmla="*/ 7 h 189"/>
              <a:gd name="T20" fmla="*/ 496 w 642"/>
              <a:gd name="T21" fmla="*/ 30 h 189"/>
              <a:gd name="T22" fmla="*/ 572 w 642"/>
              <a:gd name="T23" fmla="*/ 87 h 189"/>
              <a:gd name="T24" fmla="*/ 541 w 642"/>
              <a:gd name="T25" fmla="*/ 98 h 189"/>
              <a:gd name="T26" fmla="*/ 459 w 642"/>
              <a:gd name="T27" fmla="*/ 162 h 189"/>
              <a:gd name="T28" fmla="*/ 462 w 642"/>
              <a:gd name="T29" fmla="*/ 179 h 189"/>
              <a:gd name="T30" fmla="*/ 479 w 642"/>
              <a:gd name="T31" fmla="*/ 169 h 189"/>
              <a:gd name="T32" fmla="*/ 536 w 642"/>
              <a:gd name="T33" fmla="*/ 125 h 189"/>
              <a:gd name="T34" fmla="*/ 611 w 642"/>
              <a:gd name="T35" fmla="*/ 116 h 189"/>
              <a:gd name="T36" fmla="*/ 630 w 642"/>
              <a:gd name="T37" fmla="*/ 93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642" h="189">
                <a:moveTo>
                  <a:pt x="508" y="94"/>
                </a:moveTo>
                <a:cubicBezTo>
                  <a:pt x="422" y="74"/>
                  <a:pt x="331" y="62"/>
                  <a:pt x="243" y="72"/>
                </a:cubicBezTo>
                <a:cubicBezTo>
                  <a:pt x="160" y="82"/>
                  <a:pt x="79" y="125"/>
                  <a:pt x="21" y="183"/>
                </a:cubicBezTo>
                <a:cubicBezTo>
                  <a:pt x="16" y="187"/>
                  <a:pt x="7" y="189"/>
                  <a:pt x="4" y="182"/>
                </a:cubicBezTo>
                <a:cubicBezTo>
                  <a:pt x="0" y="176"/>
                  <a:pt x="5" y="168"/>
                  <a:pt x="10" y="164"/>
                </a:cubicBezTo>
                <a:cubicBezTo>
                  <a:pt x="70" y="104"/>
                  <a:pt x="155" y="58"/>
                  <a:pt x="239" y="47"/>
                </a:cubicBezTo>
                <a:cubicBezTo>
                  <a:pt x="333" y="34"/>
                  <a:pt x="430" y="47"/>
                  <a:pt x="522" y="68"/>
                </a:cubicBezTo>
                <a:cubicBezTo>
                  <a:pt x="537" y="71"/>
                  <a:pt x="521" y="97"/>
                  <a:pt x="508" y="94"/>
                </a:cubicBezTo>
                <a:close/>
                <a:moveTo>
                  <a:pt x="630" y="93"/>
                </a:moveTo>
                <a:cubicBezTo>
                  <a:pt x="590" y="67"/>
                  <a:pt x="555" y="33"/>
                  <a:pt x="515" y="7"/>
                </a:cubicBezTo>
                <a:cubicBezTo>
                  <a:pt x="503" y="0"/>
                  <a:pt x="484" y="23"/>
                  <a:pt x="496" y="30"/>
                </a:cubicBezTo>
                <a:cubicBezTo>
                  <a:pt x="523" y="47"/>
                  <a:pt x="547" y="68"/>
                  <a:pt x="572" y="87"/>
                </a:cubicBezTo>
                <a:cubicBezTo>
                  <a:pt x="561" y="90"/>
                  <a:pt x="551" y="94"/>
                  <a:pt x="541" y="98"/>
                </a:cubicBezTo>
                <a:cubicBezTo>
                  <a:pt x="509" y="111"/>
                  <a:pt x="478" y="133"/>
                  <a:pt x="459" y="162"/>
                </a:cubicBezTo>
                <a:cubicBezTo>
                  <a:pt x="455" y="167"/>
                  <a:pt x="455" y="176"/>
                  <a:pt x="462" y="179"/>
                </a:cubicBezTo>
                <a:cubicBezTo>
                  <a:pt x="469" y="181"/>
                  <a:pt x="475" y="175"/>
                  <a:pt x="479" y="169"/>
                </a:cubicBezTo>
                <a:cubicBezTo>
                  <a:pt x="493" y="150"/>
                  <a:pt x="515" y="136"/>
                  <a:pt x="536" y="125"/>
                </a:cubicBezTo>
                <a:cubicBezTo>
                  <a:pt x="557" y="115"/>
                  <a:pt x="588" y="103"/>
                  <a:pt x="611" y="116"/>
                </a:cubicBezTo>
                <a:cubicBezTo>
                  <a:pt x="623" y="122"/>
                  <a:pt x="642" y="100"/>
                  <a:pt x="630" y="93"/>
                </a:cubicBezTo>
                <a:close/>
              </a:path>
            </a:pathLst>
          </a:custGeom>
          <a:solidFill>
            <a:srgbClr val="F39000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39" name="Gruppe 38"/>
          <p:cNvGrpSpPr/>
          <p:nvPr/>
        </p:nvGrpSpPr>
        <p:grpSpPr>
          <a:xfrm>
            <a:off x="344884" y="6201308"/>
            <a:ext cx="2843047" cy="656692"/>
            <a:chOff x="344884" y="6201308"/>
            <a:chExt cx="2843047" cy="656692"/>
          </a:xfrm>
        </p:grpSpPr>
        <p:sp>
          <p:nvSpPr>
            <p:cNvPr id="40" name="TekstSylinder 39"/>
            <p:cNvSpPr txBox="1"/>
            <p:nvPr/>
          </p:nvSpPr>
          <p:spPr>
            <a:xfrm>
              <a:off x="595643" y="6304312"/>
              <a:ext cx="2592288" cy="2031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nb-NO" sz="800" noProof="0" dirty="0"/>
                <a:t>Kommunal- og moderniseringsdepartementet</a:t>
              </a:r>
            </a:p>
          </p:txBody>
        </p:sp>
        <p:pic>
          <p:nvPicPr>
            <p:cNvPr id="41" name="Bilde 4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4884" y="6311701"/>
              <a:ext cx="180020" cy="218596"/>
            </a:xfrm>
            <a:prstGeom prst="rect">
              <a:avLst/>
            </a:prstGeom>
          </p:spPr>
        </p:pic>
        <p:cxnSp>
          <p:nvCxnSpPr>
            <p:cNvPr id="42" name="Rett linje 41"/>
            <p:cNvCxnSpPr/>
            <p:nvPr/>
          </p:nvCxnSpPr>
          <p:spPr>
            <a:xfrm>
              <a:off x="613868" y="6201308"/>
              <a:ext cx="0" cy="65669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4993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/>
          <p:cNvSpPr>
            <a:spLocks noGrp="1"/>
          </p:cNvSpPr>
          <p:nvPr>
            <p:ph type="body" sz="quarter" idx="17"/>
          </p:nvPr>
        </p:nvSpPr>
        <p:spPr>
          <a:xfrm>
            <a:off x="1318382" y="4099526"/>
            <a:ext cx="9792000" cy="871303"/>
          </a:xfrm>
        </p:spPr>
        <p:txBody>
          <a:bodyPr/>
          <a:lstStyle/>
          <a:p>
            <a:r>
              <a:rPr lang="en-GB" dirty="0"/>
              <a:t>Foto: Colourbox og KMD</a:t>
            </a:r>
          </a:p>
        </p:txBody>
      </p:sp>
      <p:sp>
        <p:nvSpPr>
          <p:cNvPr id="4" name="Plassholder for tekst 4"/>
          <p:cNvSpPr txBox="1">
            <a:spLocks/>
          </p:cNvSpPr>
          <p:nvPr/>
        </p:nvSpPr>
        <p:spPr bwMode="auto">
          <a:xfrm>
            <a:off x="1318382" y="1573715"/>
            <a:ext cx="5833304" cy="1679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Font typeface="Arial" charset="0"/>
              <a:buNone/>
              <a:defRPr sz="3200" b="1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Font typeface="Arial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Font typeface="Arial" charset="0"/>
              <a:buChar char="•"/>
              <a:defRPr sz="2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Font typeface="Arial" charset="0"/>
              <a:buChar char="»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Takk for oppmerksomheten!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35002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KMD">
  <a:themeElements>
    <a:clrScheme name="KMD">
      <a:dk1>
        <a:srgbClr val="000000"/>
      </a:dk1>
      <a:lt1>
        <a:srgbClr val="FFFFFF"/>
      </a:lt1>
      <a:dk2>
        <a:srgbClr val="003761"/>
      </a:dk2>
      <a:lt2>
        <a:srgbClr val="FFFFFF"/>
      </a:lt2>
      <a:accent1>
        <a:srgbClr val="0084BD"/>
      </a:accent1>
      <a:accent2>
        <a:srgbClr val="F39000"/>
      </a:accent2>
      <a:accent3>
        <a:srgbClr val="B9B3AE"/>
      </a:accent3>
      <a:accent4>
        <a:srgbClr val="E42313"/>
      </a:accent4>
      <a:accent5>
        <a:srgbClr val="004686"/>
      </a:accent5>
      <a:accent6>
        <a:srgbClr val="95C8EF"/>
      </a:accent6>
      <a:hlink>
        <a:srgbClr val="30A5FF"/>
      </a:hlink>
      <a:folHlink>
        <a:srgbClr val="FF6875"/>
      </a:folHlink>
    </a:clrScheme>
    <a:fontScheme name="TESTFON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MD" id="{8390ECFA-4911-48B9-8A92-5D8301A7B487}" vid="{CD08238F-4380-474E-8B1C-EAC1DC5A2E62}"/>
    </a:ext>
  </a:extLst>
</a:theme>
</file>

<file path=ppt/theme/theme2.xml><?xml version="1.0" encoding="utf-8"?>
<a:theme xmlns:a="http://schemas.openxmlformats.org/drawingml/2006/main" name="Bokmål pptmal_16-9_KMD">
  <a:themeElements>
    <a:clrScheme name="KMD 3">
      <a:dk1>
        <a:srgbClr val="000000"/>
      </a:dk1>
      <a:lt1>
        <a:srgbClr val="FFFFFF"/>
      </a:lt1>
      <a:dk2>
        <a:srgbClr val="B9B3AE"/>
      </a:dk2>
      <a:lt2>
        <a:srgbClr val="EAE8E5"/>
      </a:lt2>
      <a:accent1>
        <a:srgbClr val="B9B3AE"/>
      </a:accent1>
      <a:accent2>
        <a:srgbClr val="003057"/>
      </a:accent2>
      <a:accent3>
        <a:srgbClr val="0082BA"/>
      </a:accent3>
      <a:accent4>
        <a:srgbClr val="C6DAE7"/>
      </a:accent4>
      <a:accent5>
        <a:srgbClr val="ED8B00"/>
      </a:accent5>
      <a:accent6>
        <a:srgbClr val="DA291C"/>
      </a:accent6>
      <a:hlink>
        <a:srgbClr val="012169"/>
      </a:hlink>
      <a:folHlink>
        <a:srgbClr val="A116E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MD-pptmal_16-9_Norsk_v1.potx" id="{CBDABA52-4513-4D8C-B93B-24E3682037AC}" vid="{5A532895-452C-40BB-A6DB-A0215884A143}"/>
    </a:ext>
  </a:extLst>
</a:theme>
</file>

<file path=ppt/theme/theme3.xml><?xml version="1.0" encoding="utf-8"?>
<a:theme xmlns:a="http://schemas.openxmlformats.org/drawingml/2006/main" name="1_Bokmål pptmal_16-9_KMD">
  <a:themeElements>
    <a:clrScheme name="KMD 3">
      <a:dk1>
        <a:srgbClr val="000000"/>
      </a:dk1>
      <a:lt1>
        <a:srgbClr val="FFFFFF"/>
      </a:lt1>
      <a:dk2>
        <a:srgbClr val="B9B3AE"/>
      </a:dk2>
      <a:lt2>
        <a:srgbClr val="EAE8E5"/>
      </a:lt2>
      <a:accent1>
        <a:srgbClr val="B9B3AE"/>
      </a:accent1>
      <a:accent2>
        <a:srgbClr val="003057"/>
      </a:accent2>
      <a:accent3>
        <a:srgbClr val="0082BA"/>
      </a:accent3>
      <a:accent4>
        <a:srgbClr val="C6DAE7"/>
      </a:accent4>
      <a:accent5>
        <a:srgbClr val="ED8B00"/>
      </a:accent5>
      <a:accent6>
        <a:srgbClr val="DA291C"/>
      </a:accent6>
      <a:hlink>
        <a:srgbClr val="012169"/>
      </a:hlink>
      <a:folHlink>
        <a:srgbClr val="A116E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MD-pptmal_16-9_Norsk_v1.potx" id="{CBDABA52-4513-4D8C-B93B-24E3682037AC}" vid="{5A532895-452C-40BB-A6DB-A0215884A143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5676</TotalTime>
  <Words>465</Words>
  <Application>Microsoft Office PowerPoint</Application>
  <PresentationFormat>Widescreen</PresentationFormat>
  <Paragraphs>88</Paragraphs>
  <Slides>13</Slides>
  <Notes>13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3</vt:i4>
      </vt:variant>
      <vt:variant>
        <vt:lpstr>Lysbildetitler</vt:lpstr>
      </vt:variant>
      <vt:variant>
        <vt:i4>13</vt:i4>
      </vt:variant>
    </vt:vector>
  </HeadingPairs>
  <TitlesOfParts>
    <vt:vector size="21" baseType="lpstr">
      <vt:lpstr>Arial</vt:lpstr>
      <vt:lpstr>Calibri</vt:lpstr>
      <vt:lpstr>Calibri Light</vt:lpstr>
      <vt:lpstr>Open Sans</vt:lpstr>
      <vt:lpstr>Verdana</vt:lpstr>
      <vt:lpstr>KMD</vt:lpstr>
      <vt:lpstr>Bokmål pptmal_16-9_KMD</vt:lpstr>
      <vt:lpstr>1_Bokmål pptmal_16-9_KMD</vt:lpstr>
      <vt:lpstr>PowerPoint-presentasjon</vt:lpstr>
      <vt:lpstr> </vt:lpstr>
      <vt:lpstr>Styrket egenkontroll</vt:lpstr>
      <vt:lpstr>Internkontroll - kommuneloven § 25-1 </vt:lpstr>
      <vt:lpstr>Begrepet internkontroll</vt:lpstr>
      <vt:lpstr>Elementer som ikke er med i internkontrollkravet </vt:lpstr>
      <vt:lpstr>Krav til internkontroll (§ 25-1 første og andre ledd)</vt:lpstr>
      <vt:lpstr>PowerPoint-presentasjon</vt:lpstr>
      <vt:lpstr>Private aktører - internkontroll</vt:lpstr>
      <vt:lpstr>Prop. 81 L (2019-2020) - Særlovgjennomgang </vt:lpstr>
      <vt:lpstr>Rapportering til kommunestyret om internkontroll og tilsyn (§ 25-2)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Gabriel Jan Gabriel</dc:creator>
  <cp:lastModifiedBy>Butt, Fakra</cp:lastModifiedBy>
  <cp:revision>100</cp:revision>
  <dcterms:created xsi:type="dcterms:W3CDTF">2020-09-10T11:59:20Z</dcterms:created>
  <dcterms:modified xsi:type="dcterms:W3CDTF">2021-02-19T07:05:10Z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a73a663-4204-480c-9ce8-a1a166c234ab_Enabled">
    <vt:lpwstr>True</vt:lpwstr>
  </property>
  <property fmtid="{D5CDD505-2E9C-101B-9397-08002B2CF9AE}" pid="3" name="MSIP_Label_da73a663-4204-480c-9ce8-a1a166c234ab_SiteId">
    <vt:lpwstr>f696e186-1c3b-44cd-bf76-5ace0e7007bd</vt:lpwstr>
  </property>
  <property fmtid="{D5CDD505-2E9C-101B-9397-08002B2CF9AE}" pid="4" name="MSIP_Label_da73a663-4204-480c-9ce8-a1a166c234ab_Owner">
    <vt:lpwstr>Jan-Gabriel.Gabriel@kmd.dep.no</vt:lpwstr>
  </property>
  <property fmtid="{D5CDD505-2E9C-101B-9397-08002B2CF9AE}" pid="5" name="MSIP_Label_da73a663-4204-480c-9ce8-a1a166c234ab_SetDate">
    <vt:lpwstr>2020-09-10T12:32:59.6041011Z</vt:lpwstr>
  </property>
  <property fmtid="{D5CDD505-2E9C-101B-9397-08002B2CF9AE}" pid="6" name="MSIP_Label_da73a663-4204-480c-9ce8-a1a166c234ab_Name">
    <vt:lpwstr>Intern (KMD)</vt:lpwstr>
  </property>
  <property fmtid="{D5CDD505-2E9C-101B-9397-08002B2CF9AE}" pid="7" name="MSIP_Label_da73a663-4204-480c-9ce8-a1a166c234ab_Application">
    <vt:lpwstr>Microsoft Azure Information Protection</vt:lpwstr>
  </property>
  <property fmtid="{D5CDD505-2E9C-101B-9397-08002B2CF9AE}" pid="8" name="MSIP_Label_da73a663-4204-480c-9ce8-a1a166c234ab_ActionId">
    <vt:lpwstr>b898e1dd-d87c-4a07-b13a-5040feab511f</vt:lpwstr>
  </property>
  <property fmtid="{D5CDD505-2E9C-101B-9397-08002B2CF9AE}" pid="9" name="MSIP_Label_da73a663-4204-480c-9ce8-a1a166c234ab_Extended_MSFT_Method">
    <vt:lpwstr>Automatic</vt:lpwstr>
  </property>
  <property fmtid="{D5CDD505-2E9C-101B-9397-08002B2CF9AE}" pid="10" name="Sensitivity">
    <vt:lpwstr>Intern (KMD)</vt:lpwstr>
  </property>
</Properties>
</file>