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4.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5.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2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 id="2147483718" r:id="rId3"/>
    <p:sldMasterId id="2147483759" r:id="rId4"/>
    <p:sldMasterId id="2147483823" r:id="rId5"/>
    <p:sldMasterId id="2147483858" r:id="rId6"/>
  </p:sldMasterIdLst>
  <p:notesMasterIdLst>
    <p:notesMasterId r:id="rId97"/>
  </p:notesMasterIdLst>
  <p:sldIdLst>
    <p:sldId id="260" r:id="rId7"/>
    <p:sldId id="261" r:id="rId8"/>
    <p:sldId id="4350" r:id="rId9"/>
    <p:sldId id="2147198043" r:id="rId10"/>
    <p:sldId id="4431" r:id="rId11"/>
    <p:sldId id="4366" r:id="rId12"/>
    <p:sldId id="2147198042" r:id="rId13"/>
    <p:sldId id="2147198044" r:id="rId14"/>
    <p:sldId id="4352" r:id="rId15"/>
    <p:sldId id="4364" r:id="rId16"/>
    <p:sldId id="4367" r:id="rId17"/>
    <p:sldId id="4432" r:id="rId18"/>
    <p:sldId id="2147198033" r:id="rId19"/>
    <p:sldId id="691" r:id="rId20"/>
    <p:sldId id="2147198040" r:id="rId21"/>
    <p:sldId id="2147198050" r:id="rId22"/>
    <p:sldId id="4353" r:id="rId23"/>
    <p:sldId id="4405" r:id="rId24"/>
    <p:sldId id="2147198013" r:id="rId25"/>
    <p:sldId id="2147198004" r:id="rId26"/>
    <p:sldId id="2147198006" r:id="rId27"/>
    <p:sldId id="2147198007" r:id="rId28"/>
    <p:sldId id="611" r:id="rId29"/>
    <p:sldId id="2147198010" r:id="rId30"/>
    <p:sldId id="2147198011" r:id="rId31"/>
    <p:sldId id="2147198036" r:id="rId32"/>
    <p:sldId id="4404" r:id="rId33"/>
    <p:sldId id="4414" r:id="rId34"/>
    <p:sldId id="4415" r:id="rId35"/>
    <p:sldId id="4423" r:id="rId36"/>
    <p:sldId id="4425" r:id="rId37"/>
    <p:sldId id="4426" r:id="rId38"/>
    <p:sldId id="4427" r:id="rId39"/>
    <p:sldId id="4429" r:id="rId40"/>
    <p:sldId id="2147198035" r:id="rId41"/>
    <p:sldId id="4407" r:id="rId42"/>
    <p:sldId id="4369" r:id="rId43"/>
    <p:sldId id="4370" r:id="rId44"/>
    <p:sldId id="4372" r:id="rId45"/>
    <p:sldId id="4373" r:id="rId46"/>
    <p:sldId id="4374" r:id="rId47"/>
    <p:sldId id="4375" r:id="rId48"/>
    <p:sldId id="4377" r:id="rId49"/>
    <p:sldId id="4378" r:id="rId50"/>
    <p:sldId id="4380" r:id="rId51"/>
    <p:sldId id="4382" r:id="rId52"/>
    <p:sldId id="4383" r:id="rId53"/>
    <p:sldId id="4384" r:id="rId54"/>
    <p:sldId id="4385" r:id="rId55"/>
    <p:sldId id="4386" r:id="rId56"/>
    <p:sldId id="4387" r:id="rId57"/>
    <p:sldId id="4388" r:id="rId58"/>
    <p:sldId id="2147198028" r:id="rId59"/>
    <p:sldId id="4396" r:id="rId60"/>
    <p:sldId id="4397" r:id="rId61"/>
    <p:sldId id="4398" r:id="rId62"/>
    <p:sldId id="4400" r:id="rId63"/>
    <p:sldId id="4409" r:id="rId64"/>
    <p:sldId id="274" r:id="rId65"/>
    <p:sldId id="276" r:id="rId66"/>
    <p:sldId id="2147198045" r:id="rId67"/>
    <p:sldId id="4354" r:id="rId68"/>
    <p:sldId id="2147198014" r:id="rId69"/>
    <p:sldId id="2147198019" r:id="rId70"/>
    <p:sldId id="2147198015" r:id="rId71"/>
    <p:sldId id="2147198016" r:id="rId72"/>
    <p:sldId id="2147198017" r:id="rId73"/>
    <p:sldId id="2147198020" r:id="rId74"/>
    <p:sldId id="937" r:id="rId75"/>
    <p:sldId id="938" r:id="rId76"/>
    <p:sldId id="943" r:id="rId77"/>
    <p:sldId id="944" r:id="rId78"/>
    <p:sldId id="942" r:id="rId79"/>
    <p:sldId id="939" r:id="rId80"/>
    <p:sldId id="941" r:id="rId81"/>
    <p:sldId id="2147198021" r:id="rId82"/>
    <p:sldId id="267" r:id="rId83"/>
    <p:sldId id="2147198037" r:id="rId84"/>
    <p:sldId id="265" r:id="rId85"/>
    <p:sldId id="2147198022" r:id="rId86"/>
    <p:sldId id="2147198031" r:id="rId87"/>
    <p:sldId id="2147198032" r:id="rId88"/>
    <p:sldId id="2147198023" r:id="rId89"/>
    <p:sldId id="263" r:id="rId90"/>
    <p:sldId id="2147198049" r:id="rId91"/>
    <p:sldId id="4355" r:id="rId92"/>
    <p:sldId id="2147198024" r:id="rId93"/>
    <p:sldId id="2147198025" r:id="rId94"/>
    <p:sldId id="785" r:id="rId95"/>
    <p:sldId id="2147198047" r:id="rId96"/>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33CCCC"/>
    <a:srgbClr val="CCCCFF"/>
    <a:srgbClr val="FFFFCC"/>
    <a:srgbClr val="FFCC99"/>
    <a:srgbClr val="FF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16" autoAdjust="0"/>
    <p:restoredTop sz="64418" autoAdjust="0"/>
  </p:normalViewPr>
  <p:slideViewPr>
    <p:cSldViewPr snapToGrid="0">
      <p:cViewPr varScale="1">
        <p:scale>
          <a:sx n="99" d="100"/>
          <a:sy n="99" d="100"/>
        </p:scale>
        <p:origin x="2070" y="72"/>
      </p:cViewPr>
      <p:guideLst/>
    </p:cSldViewPr>
  </p:slideViewPr>
  <p:notesTextViewPr>
    <p:cViewPr>
      <p:scale>
        <a:sx n="3" d="2"/>
        <a:sy n="3" d="2"/>
      </p:scale>
      <p:origin x="0" y="0"/>
    </p:cViewPr>
  </p:notesTextViewPr>
  <p:sorterViewPr>
    <p:cViewPr>
      <p:scale>
        <a:sx n="100" d="100"/>
        <a:sy n="100" d="100"/>
      </p:scale>
      <p:origin x="0" y="-27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presProps" Target="presProps.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file:///\\filstaf2.sf.statsforvalteren.no\Embete\Fil\SFOV\Avdeling\Kommune&#248;konomi,%20Analyse%20og%20Internkontroll\Tilsyn\Utvikling%20i%20statlig%20tilsyn%20i%20perioden%202020-2025.od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staf2.sf.statsforvalteren.no\Embete\Fil\SFOV\Avdeling\Kommune&#248;konomi,%20Analyse%20og%20Internkontroll\Tilsyn\Utvikling%20i%20statlig%20tilsyn%20i%20perioden%202020-2025.od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p.felles.dep.no/sites/bi3xmq/Figurer%20til%20KPRP2019/Kap%208%20-%20figur%208.1-8.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r>
              <a:rPr lang="nb-NO" sz="2000" dirty="0"/>
              <a:t>Utviklingen i statlig tilsyn og forvaltningsrevisjoner med kommunesektoren i vår region, perioden 2020–2025</a:t>
            </a:r>
          </a:p>
          <a:p>
            <a:pPr>
              <a:defRPr/>
            </a:pPr>
            <a:endParaRPr lang="nb-NO" dirty="0"/>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'Ark1'!$A$19</c:f>
              <c:strCache>
                <c:ptCount val="1"/>
                <c:pt idx="0">
                  <c:v>Kommune</c:v>
                </c:pt>
              </c:strCache>
            </c:strRef>
          </c:tx>
          <c:spPr>
            <a:ln w="28575" cap="rnd">
              <a:solidFill>
                <a:schemeClr val="accent1"/>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'Ark1'!$B$19:$G$19</c:f>
              <c:numCache>
                <c:formatCode>#,##0</c:formatCode>
                <c:ptCount val="6"/>
                <c:pt idx="0">
                  <c:v>94</c:v>
                </c:pt>
                <c:pt idx="1">
                  <c:v>230</c:v>
                </c:pt>
                <c:pt idx="2">
                  <c:v>216</c:v>
                </c:pt>
                <c:pt idx="3">
                  <c:v>304</c:v>
                </c:pt>
                <c:pt idx="4">
                  <c:v>418</c:v>
                </c:pt>
                <c:pt idx="5">
                  <c:v>346</c:v>
                </c:pt>
              </c:numCache>
            </c:numRef>
          </c:val>
          <c:smooth val="0"/>
          <c:extLst>
            <c:ext xmlns:c16="http://schemas.microsoft.com/office/drawing/2014/chart" uri="{C3380CC4-5D6E-409C-BE32-E72D297353CC}">
              <c16:uniqueId val="{00000000-A681-4D8E-9875-4E7E87986106}"/>
            </c:ext>
          </c:extLst>
        </c:ser>
        <c:ser>
          <c:idx val="1"/>
          <c:order val="1"/>
          <c:tx>
            <c:strRef>
              <c:f>'Ark1'!$A$20</c:f>
              <c:strCache>
                <c:ptCount val="1"/>
                <c:pt idx="0">
                  <c:v>Fylkeskommune</c:v>
                </c:pt>
              </c:strCache>
            </c:strRef>
          </c:tx>
          <c:spPr>
            <a:ln w="28575" cap="rnd">
              <a:solidFill>
                <a:schemeClr val="accent2"/>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'Ark1'!$B$20:$G$20</c:f>
              <c:numCache>
                <c:formatCode>#,##0</c:formatCode>
                <c:ptCount val="6"/>
                <c:pt idx="0">
                  <c:v>0</c:v>
                </c:pt>
                <c:pt idx="1">
                  <c:v>2</c:v>
                </c:pt>
                <c:pt idx="2">
                  <c:v>4</c:v>
                </c:pt>
                <c:pt idx="3">
                  <c:v>4</c:v>
                </c:pt>
                <c:pt idx="4">
                  <c:v>8</c:v>
                </c:pt>
                <c:pt idx="5">
                  <c:v>14</c:v>
                </c:pt>
              </c:numCache>
            </c:numRef>
          </c:val>
          <c:smooth val="0"/>
          <c:extLst>
            <c:ext xmlns:c16="http://schemas.microsoft.com/office/drawing/2014/chart" uri="{C3380CC4-5D6E-409C-BE32-E72D297353CC}">
              <c16:uniqueId val="{00000001-A681-4D8E-9875-4E7E87986106}"/>
            </c:ext>
          </c:extLst>
        </c:ser>
        <c:ser>
          <c:idx val="2"/>
          <c:order val="2"/>
          <c:tx>
            <c:strRef>
              <c:f>'Ark1'!$A$21</c:f>
              <c:strCache>
                <c:ptCount val="1"/>
                <c:pt idx="0">
                  <c:v>Sum </c:v>
                </c:pt>
              </c:strCache>
            </c:strRef>
          </c:tx>
          <c:spPr>
            <a:ln w="28575" cap="rnd">
              <a:solidFill>
                <a:schemeClr val="accent3"/>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'Ark1'!$B$21:$G$21</c:f>
            </c:numRef>
          </c:val>
          <c:smooth val="0"/>
          <c:extLst>
            <c:ext xmlns:c16="http://schemas.microsoft.com/office/drawing/2014/chart" uri="{C3380CC4-5D6E-409C-BE32-E72D297353CC}">
              <c16:uniqueId val="{00000002-A681-4D8E-9875-4E7E87986106}"/>
            </c:ext>
          </c:extLst>
        </c:ser>
        <c:ser>
          <c:idx val="3"/>
          <c:order val="3"/>
          <c:tx>
            <c:strRef>
              <c:f>'Ark1'!$A$22</c:f>
              <c:strCache>
                <c:ptCount val="1"/>
              </c:strCache>
            </c:strRef>
          </c:tx>
          <c:spPr>
            <a:ln w="28575" cap="rnd">
              <a:solidFill>
                <a:schemeClr val="accent4"/>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'Ark1'!$B$22:$G$22</c:f>
            </c:numRef>
          </c:val>
          <c:smooth val="0"/>
          <c:extLst>
            <c:ext xmlns:c16="http://schemas.microsoft.com/office/drawing/2014/chart" uri="{C3380CC4-5D6E-409C-BE32-E72D297353CC}">
              <c16:uniqueId val="{00000003-A681-4D8E-9875-4E7E87986106}"/>
            </c:ext>
          </c:extLst>
        </c:ser>
        <c:ser>
          <c:idx val="4"/>
          <c:order val="4"/>
          <c:tx>
            <c:strRef>
              <c:f>'Ark1'!$A$23</c:f>
              <c:strCache>
                <c:ptCount val="1"/>
              </c:strCache>
            </c:strRef>
          </c:tx>
          <c:spPr>
            <a:ln w="28575" cap="rnd">
              <a:solidFill>
                <a:schemeClr val="accent5"/>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'Ark1'!$B$23:$G$23</c:f>
            </c:numRef>
          </c:val>
          <c:smooth val="0"/>
          <c:extLst>
            <c:ext xmlns:c16="http://schemas.microsoft.com/office/drawing/2014/chart" uri="{C3380CC4-5D6E-409C-BE32-E72D297353CC}">
              <c16:uniqueId val="{00000004-A681-4D8E-9875-4E7E87986106}"/>
            </c:ext>
          </c:extLst>
        </c:ser>
        <c:ser>
          <c:idx val="5"/>
          <c:order val="5"/>
          <c:tx>
            <c:strRef>
              <c:f>'Ark1'!$A$24</c:f>
              <c:strCache>
                <c:ptCount val="1"/>
              </c:strCache>
            </c:strRef>
          </c:tx>
          <c:spPr>
            <a:ln w="28575" cap="rnd">
              <a:solidFill>
                <a:schemeClr val="accent6"/>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'Ark1'!$B$24:$G$24</c:f>
            </c:numRef>
          </c:val>
          <c:smooth val="0"/>
          <c:extLst>
            <c:ext xmlns:c16="http://schemas.microsoft.com/office/drawing/2014/chart" uri="{C3380CC4-5D6E-409C-BE32-E72D297353CC}">
              <c16:uniqueId val="{00000005-A681-4D8E-9875-4E7E87986106}"/>
            </c:ext>
          </c:extLst>
        </c:ser>
        <c:ser>
          <c:idx val="6"/>
          <c:order val="6"/>
          <c:tx>
            <c:strRef>
              <c:f>'Ark1'!$A$25</c:f>
              <c:strCache>
                <c:ptCount val="1"/>
                <c:pt idx="0">
                  <c:v>Hele landet</c:v>
                </c:pt>
              </c:strCache>
            </c:strRef>
          </c:tx>
          <c:spPr>
            <a:ln w="28575" cap="rnd">
              <a:solidFill>
                <a:schemeClr val="accent1">
                  <a:lumMod val="6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'Ark1'!$B$25:$G$25</c:f>
            </c:numRef>
          </c:val>
          <c:smooth val="0"/>
          <c:extLst>
            <c:ext xmlns:c16="http://schemas.microsoft.com/office/drawing/2014/chart" uri="{C3380CC4-5D6E-409C-BE32-E72D297353CC}">
              <c16:uniqueId val="{00000006-A681-4D8E-9875-4E7E87986106}"/>
            </c:ext>
          </c:extLst>
        </c:ser>
        <c:ser>
          <c:idx val="7"/>
          <c:order val="7"/>
          <c:tx>
            <c:strRef>
              <c:f>'Ark1'!$A$26</c:f>
              <c:strCache>
                <c:ptCount val="1"/>
                <c:pt idx="0">
                  <c:v>Kommune</c:v>
                </c:pt>
              </c:strCache>
            </c:strRef>
          </c:tx>
          <c:spPr>
            <a:ln w="28575" cap="rnd">
              <a:solidFill>
                <a:schemeClr val="accent2">
                  <a:lumMod val="6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'Ark1'!$B$26:$G$26</c:f>
            </c:numRef>
          </c:val>
          <c:smooth val="0"/>
          <c:extLst>
            <c:ext xmlns:c16="http://schemas.microsoft.com/office/drawing/2014/chart" uri="{C3380CC4-5D6E-409C-BE32-E72D297353CC}">
              <c16:uniqueId val="{00000007-A681-4D8E-9875-4E7E87986106}"/>
            </c:ext>
          </c:extLst>
        </c:ser>
        <c:ser>
          <c:idx val="8"/>
          <c:order val="8"/>
          <c:tx>
            <c:strRef>
              <c:f>'Ark1'!$A$27</c:f>
              <c:strCache>
                <c:ptCount val="1"/>
                <c:pt idx="0">
                  <c:v>Fylkeskommune</c:v>
                </c:pt>
              </c:strCache>
            </c:strRef>
          </c:tx>
          <c:spPr>
            <a:ln w="28575" cap="rnd">
              <a:solidFill>
                <a:schemeClr val="accent3">
                  <a:lumMod val="6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'Ark1'!$B$27:$G$27</c:f>
            </c:numRef>
          </c:val>
          <c:smooth val="0"/>
          <c:extLst>
            <c:ext xmlns:c16="http://schemas.microsoft.com/office/drawing/2014/chart" uri="{C3380CC4-5D6E-409C-BE32-E72D297353CC}">
              <c16:uniqueId val="{00000008-A681-4D8E-9875-4E7E87986106}"/>
            </c:ext>
          </c:extLst>
        </c:ser>
        <c:ser>
          <c:idx val="9"/>
          <c:order val="9"/>
          <c:tx>
            <c:strRef>
              <c:f>'Ark1'!$A$28</c:f>
              <c:strCache>
                <c:ptCount val="1"/>
                <c:pt idx="0">
                  <c:v>Sum</c:v>
                </c:pt>
              </c:strCache>
            </c:strRef>
          </c:tx>
          <c:spPr>
            <a:ln w="28575" cap="rnd">
              <a:solidFill>
                <a:schemeClr val="accent4">
                  <a:lumMod val="6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'Ark1'!$B$28:$G$28</c:f>
            </c:numRef>
          </c:val>
          <c:smooth val="0"/>
          <c:extLst>
            <c:ext xmlns:c16="http://schemas.microsoft.com/office/drawing/2014/chart" uri="{C3380CC4-5D6E-409C-BE32-E72D297353CC}">
              <c16:uniqueId val="{00000009-A681-4D8E-9875-4E7E87986106}"/>
            </c:ext>
          </c:extLst>
        </c:ser>
        <c:ser>
          <c:idx val="10"/>
          <c:order val="10"/>
          <c:tx>
            <c:strRef>
              <c:f>'Ark1'!$A$29</c:f>
              <c:strCache>
                <c:ptCount val="1"/>
              </c:strCache>
            </c:strRef>
          </c:tx>
          <c:spPr>
            <a:ln w="28575" cap="rnd">
              <a:solidFill>
                <a:schemeClr val="accent5">
                  <a:lumMod val="6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'Ark1'!$B$29:$G$29</c:f>
            </c:numRef>
          </c:val>
          <c:smooth val="0"/>
          <c:extLst>
            <c:ext xmlns:c16="http://schemas.microsoft.com/office/drawing/2014/chart" uri="{C3380CC4-5D6E-409C-BE32-E72D297353CC}">
              <c16:uniqueId val="{0000000A-A681-4D8E-9875-4E7E87986106}"/>
            </c:ext>
          </c:extLst>
        </c:ser>
        <c:ser>
          <c:idx val="11"/>
          <c:order val="11"/>
          <c:tx>
            <c:strRef>
              <c:f>'Ark1'!$A$30</c:f>
              <c:strCache>
                <c:ptCount val="1"/>
                <c:pt idx="0">
                  <c:v>Våre kommuner i % av landet</c:v>
                </c:pt>
              </c:strCache>
            </c:strRef>
          </c:tx>
          <c:spPr>
            <a:ln w="28575" cap="rnd">
              <a:solidFill>
                <a:schemeClr val="accent6">
                  <a:lumMod val="6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'Ark1'!$B$30:$G$30</c:f>
            </c:numRef>
          </c:val>
          <c:smooth val="0"/>
          <c:extLst>
            <c:ext xmlns:c16="http://schemas.microsoft.com/office/drawing/2014/chart" uri="{C3380CC4-5D6E-409C-BE32-E72D297353CC}">
              <c16:uniqueId val="{0000000B-A681-4D8E-9875-4E7E87986106}"/>
            </c:ext>
          </c:extLst>
        </c:ser>
        <c:ser>
          <c:idx val="12"/>
          <c:order val="12"/>
          <c:tx>
            <c:strRef>
              <c:f>'Ark1'!$A$31</c:f>
              <c:strCache>
                <c:ptCount val="1"/>
                <c:pt idx="0">
                  <c:v>Kommune</c:v>
                </c:pt>
              </c:strCache>
            </c:strRef>
          </c:tx>
          <c:spPr>
            <a:ln w="28575" cap="rnd">
              <a:solidFill>
                <a:schemeClr val="accent1">
                  <a:lumMod val="80000"/>
                  <a:lumOff val="2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'Ark1'!$B$31:$G$31</c:f>
            </c:numRef>
          </c:val>
          <c:smooth val="0"/>
          <c:extLst>
            <c:ext xmlns:c16="http://schemas.microsoft.com/office/drawing/2014/chart" uri="{C3380CC4-5D6E-409C-BE32-E72D297353CC}">
              <c16:uniqueId val="{0000000C-A681-4D8E-9875-4E7E87986106}"/>
            </c:ext>
          </c:extLst>
        </c:ser>
        <c:ser>
          <c:idx val="13"/>
          <c:order val="13"/>
          <c:tx>
            <c:strRef>
              <c:f>'Ark1'!$A$32</c:f>
              <c:strCache>
                <c:ptCount val="1"/>
                <c:pt idx="0">
                  <c:v>Fylkeskommune</c:v>
                </c:pt>
              </c:strCache>
            </c:strRef>
          </c:tx>
          <c:spPr>
            <a:ln w="28575" cap="rnd">
              <a:solidFill>
                <a:schemeClr val="accent2">
                  <a:lumMod val="80000"/>
                  <a:lumOff val="2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'Ark1'!$B$32:$G$32</c:f>
            </c:numRef>
          </c:val>
          <c:smooth val="0"/>
          <c:extLst>
            <c:ext xmlns:c16="http://schemas.microsoft.com/office/drawing/2014/chart" uri="{C3380CC4-5D6E-409C-BE32-E72D297353CC}">
              <c16:uniqueId val="{0000000D-A681-4D8E-9875-4E7E87986106}"/>
            </c:ext>
          </c:extLst>
        </c:ser>
        <c:ser>
          <c:idx val="14"/>
          <c:order val="14"/>
          <c:tx>
            <c:strRef>
              <c:f>'Ark1'!$A$33</c:f>
              <c:strCache>
                <c:ptCount val="1"/>
              </c:strCache>
            </c:strRef>
          </c:tx>
          <c:spPr>
            <a:ln w="28575" cap="rnd">
              <a:solidFill>
                <a:schemeClr val="accent3">
                  <a:lumMod val="80000"/>
                  <a:lumOff val="2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'Ark1'!$B$33:$G$33</c:f>
            </c:numRef>
          </c:val>
          <c:smooth val="0"/>
          <c:extLst>
            <c:ext xmlns:c16="http://schemas.microsoft.com/office/drawing/2014/chart" uri="{C3380CC4-5D6E-409C-BE32-E72D297353CC}">
              <c16:uniqueId val="{0000000E-A681-4D8E-9875-4E7E87986106}"/>
            </c:ext>
          </c:extLst>
        </c:ser>
        <c:ser>
          <c:idx val="15"/>
          <c:order val="15"/>
          <c:tx>
            <c:strRef>
              <c:f>'Ark1'!$A$34</c:f>
              <c:strCache>
                <c:ptCount val="1"/>
              </c:strCache>
            </c:strRef>
          </c:tx>
          <c:spPr>
            <a:ln w="28575" cap="rnd">
              <a:solidFill>
                <a:schemeClr val="accent4">
                  <a:lumMod val="80000"/>
                  <a:lumOff val="2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'Ark1'!$B$34:$G$34</c:f>
            </c:numRef>
          </c:val>
          <c:smooth val="0"/>
          <c:extLst>
            <c:ext xmlns:c16="http://schemas.microsoft.com/office/drawing/2014/chart" uri="{C3380CC4-5D6E-409C-BE32-E72D297353CC}">
              <c16:uniqueId val="{0000000F-A681-4D8E-9875-4E7E87986106}"/>
            </c:ext>
          </c:extLst>
        </c:ser>
        <c:ser>
          <c:idx val="16"/>
          <c:order val="16"/>
          <c:tx>
            <c:strRef>
              <c:f>'Ark1'!$A$35</c:f>
              <c:strCache>
                <c:ptCount val="1"/>
              </c:strCache>
            </c:strRef>
          </c:tx>
          <c:spPr>
            <a:ln w="28575" cap="rnd">
              <a:solidFill>
                <a:schemeClr val="accent5">
                  <a:lumMod val="80000"/>
                  <a:lumOff val="2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'Ark1'!$B$35:$G$35</c:f>
            </c:numRef>
          </c:val>
          <c:smooth val="0"/>
          <c:extLst>
            <c:ext xmlns:c16="http://schemas.microsoft.com/office/drawing/2014/chart" uri="{C3380CC4-5D6E-409C-BE32-E72D297353CC}">
              <c16:uniqueId val="{00000010-A681-4D8E-9875-4E7E87986106}"/>
            </c:ext>
          </c:extLst>
        </c:ser>
        <c:ser>
          <c:idx val="17"/>
          <c:order val="17"/>
          <c:tx>
            <c:strRef>
              <c:f>'Ark1'!$A$36</c:f>
              <c:strCache>
                <c:ptCount val="1"/>
              </c:strCache>
            </c:strRef>
          </c:tx>
          <c:spPr>
            <a:ln w="28575" cap="rnd">
              <a:solidFill>
                <a:schemeClr val="accent6">
                  <a:lumMod val="80000"/>
                  <a:lumOff val="2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'Ark1'!$B$36:$G$36</c:f>
            </c:numRef>
          </c:val>
          <c:smooth val="0"/>
          <c:extLst>
            <c:ext xmlns:c16="http://schemas.microsoft.com/office/drawing/2014/chart" uri="{C3380CC4-5D6E-409C-BE32-E72D297353CC}">
              <c16:uniqueId val="{00000011-A681-4D8E-9875-4E7E87986106}"/>
            </c:ext>
          </c:extLst>
        </c:ser>
        <c:ser>
          <c:idx val="18"/>
          <c:order val="18"/>
          <c:tx>
            <c:strRef>
              <c:f>'Ark1'!$A$37</c:f>
              <c:strCache>
                <c:ptCount val="1"/>
              </c:strCache>
            </c:strRef>
          </c:tx>
          <c:spPr>
            <a:ln w="28575" cap="rnd">
              <a:solidFill>
                <a:schemeClr val="accent1">
                  <a:lumMod val="8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'Ark1'!$B$37:$G$37</c:f>
            </c:numRef>
          </c:val>
          <c:smooth val="0"/>
          <c:extLst>
            <c:ext xmlns:c16="http://schemas.microsoft.com/office/drawing/2014/chart" uri="{C3380CC4-5D6E-409C-BE32-E72D297353CC}">
              <c16:uniqueId val="{00000012-A681-4D8E-9875-4E7E87986106}"/>
            </c:ext>
          </c:extLst>
        </c:ser>
        <c:ser>
          <c:idx val="19"/>
          <c:order val="19"/>
          <c:tx>
            <c:strRef>
              <c:f>'Ark1'!$A$38</c:f>
              <c:strCache>
                <c:ptCount val="1"/>
              </c:strCache>
            </c:strRef>
          </c:tx>
          <c:spPr>
            <a:ln w="28575" cap="rnd">
              <a:solidFill>
                <a:schemeClr val="accent2">
                  <a:lumMod val="8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'Ark1'!$B$38:$G$38</c:f>
            </c:numRef>
          </c:val>
          <c:smooth val="0"/>
          <c:extLst>
            <c:ext xmlns:c16="http://schemas.microsoft.com/office/drawing/2014/chart" uri="{C3380CC4-5D6E-409C-BE32-E72D297353CC}">
              <c16:uniqueId val="{00000013-A681-4D8E-9875-4E7E87986106}"/>
            </c:ext>
          </c:extLst>
        </c:ser>
        <c:ser>
          <c:idx val="20"/>
          <c:order val="20"/>
          <c:tx>
            <c:strRef>
              <c:f>'Ark1'!$A$39</c:f>
              <c:strCache>
                <c:ptCount val="1"/>
              </c:strCache>
            </c:strRef>
          </c:tx>
          <c:spPr>
            <a:ln w="28575" cap="rnd">
              <a:solidFill>
                <a:schemeClr val="accent3">
                  <a:lumMod val="8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'Ark1'!$B$39:$G$39</c:f>
            </c:numRef>
          </c:val>
          <c:smooth val="0"/>
          <c:extLst>
            <c:ext xmlns:c16="http://schemas.microsoft.com/office/drawing/2014/chart" uri="{C3380CC4-5D6E-409C-BE32-E72D297353CC}">
              <c16:uniqueId val="{00000014-A681-4D8E-9875-4E7E87986106}"/>
            </c:ext>
          </c:extLst>
        </c:ser>
        <c:ser>
          <c:idx val="21"/>
          <c:order val="21"/>
          <c:tx>
            <c:strRef>
              <c:f>'Ark1'!$A$40</c:f>
              <c:strCache>
                <c:ptCount val="1"/>
                <c:pt idx="0">
                  <c:v>Forvaltningsrveisjoner</c:v>
                </c:pt>
              </c:strCache>
            </c:strRef>
          </c:tx>
          <c:spPr>
            <a:ln w="28575" cap="rnd">
              <a:solidFill>
                <a:schemeClr val="accent4">
                  <a:lumMod val="80000"/>
                </a:schemeClr>
              </a:solidFill>
              <a:round/>
            </a:ln>
            <a:effectLst/>
          </c:spPr>
          <c:marker>
            <c:symbol val="none"/>
          </c:marker>
          <c:cat>
            <c:numRef>
              <c:f>'Ark1'!$B$18:$G$18</c:f>
              <c:numCache>
                <c:formatCode>General</c:formatCode>
                <c:ptCount val="6"/>
                <c:pt idx="0">
                  <c:v>2020</c:v>
                </c:pt>
                <c:pt idx="1">
                  <c:v>2021</c:v>
                </c:pt>
                <c:pt idx="2">
                  <c:v>2022</c:v>
                </c:pt>
                <c:pt idx="3">
                  <c:v>2023</c:v>
                </c:pt>
                <c:pt idx="4">
                  <c:v>2024</c:v>
                </c:pt>
                <c:pt idx="5" formatCode="mmm&quot;.&quot;yy">
                  <c:v>45962</c:v>
                </c:pt>
              </c:numCache>
            </c:numRef>
          </c:cat>
          <c:val>
            <c:numRef>
              <c:f>'Ark1'!$B$40:$G$40</c:f>
              <c:numCache>
                <c:formatCode>General</c:formatCode>
                <c:ptCount val="6"/>
                <c:pt idx="0">
                  <c:v>109</c:v>
                </c:pt>
                <c:pt idx="1">
                  <c:v>69</c:v>
                </c:pt>
                <c:pt idx="2">
                  <c:v>132</c:v>
                </c:pt>
                <c:pt idx="3">
                  <c:v>103</c:v>
                </c:pt>
                <c:pt idx="4">
                  <c:v>159</c:v>
                </c:pt>
                <c:pt idx="5">
                  <c:v>141</c:v>
                </c:pt>
              </c:numCache>
            </c:numRef>
          </c:val>
          <c:smooth val="0"/>
          <c:extLst>
            <c:ext xmlns:c16="http://schemas.microsoft.com/office/drawing/2014/chart" uri="{C3380CC4-5D6E-409C-BE32-E72D297353CC}">
              <c16:uniqueId val="{00000015-A681-4D8E-9875-4E7E87986106}"/>
            </c:ext>
          </c:extLst>
        </c:ser>
        <c:dLbls>
          <c:showLegendKey val="0"/>
          <c:showVal val="0"/>
          <c:showCatName val="0"/>
          <c:showSerName val="0"/>
          <c:showPercent val="0"/>
          <c:showBubbleSize val="0"/>
        </c:dLbls>
        <c:smooth val="0"/>
        <c:axId val="1827192559"/>
        <c:axId val="1827193999"/>
      </c:lineChart>
      <c:catAx>
        <c:axId val="1827192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1827193999"/>
        <c:crosses val="autoZero"/>
        <c:auto val="1"/>
        <c:lblAlgn val="ctr"/>
        <c:lblOffset val="100"/>
        <c:noMultiLvlLbl val="0"/>
      </c:catAx>
      <c:valAx>
        <c:axId val="18271939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1827192559"/>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0" i="0" u="none" strike="noStrike" kern="1200" baseline="0">
                <a:solidFill>
                  <a:schemeClr val="tx1">
                    <a:lumMod val="65000"/>
                    <a:lumOff val="35000"/>
                  </a:schemeClr>
                </a:solidFill>
                <a:latin typeface="+mn-lt"/>
                <a:ea typeface="+mn-ea"/>
                <a:cs typeface="+mn-cs"/>
              </a:defRPr>
            </a:pPr>
            <a:endParaRPr lang="nb-NO"/>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nb-NO" sz="2000" b="1" dirty="0"/>
              <a:t>Utviklingen i statlig tilsyn med kommunesektoren i vår region i forhold til landet, perioden 2020–2025</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'Ark1'!$A$31</c:f>
              <c:strCache>
                <c:ptCount val="1"/>
                <c:pt idx="0">
                  <c:v>Kommune</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'Ark1'!$B$30:$G$30</c:f>
              <c:numCache>
                <c:formatCode>General</c:formatCode>
                <c:ptCount val="6"/>
                <c:pt idx="0">
                  <c:v>2020</c:v>
                </c:pt>
                <c:pt idx="1">
                  <c:v>2021</c:v>
                </c:pt>
                <c:pt idx="2">
                  <c:v>2022</c:v>
                </c:pt>
                <c:pt idx="3">
                  <c:v>2023</c:v>
                </c:pt>
                <c:pt idx="4">
                  <c:v>2024</c:v>
                </c:pt>
                <c:pt idx="5" formatCode="mmm&quot;.&quot;yy">
                  <c:v>45962</c:v>
                </c:pt>
              </c:numCache>
            </c:numRef>
          </c:cat>
          <c:val>
            <c:numRef>
              <c:f>'Ark1'!$B$31:$G$31</c:f>
              <c:numCache>
                <c:formatCode>0" "%</c:formatCode>
                <c:ptCount val="6"/>
                <c:pt idx="0">
                  <c:v>0.17570093457943925</c:v>
                </c:pt>
                <c:pt idx="1">
                  <c:v>0.21821631878557876</c:v>
                </c:pt>
                <c:pt idx="2">
                  <c:v>0.20415879017013233</c:v>
                </c:pt>
                <c:pt idx="3">
                  <c:v>0.22385861561119294</c:v>
                </c:pt>
                <c:pt idx="4">
                  <c:v>0.19942748091603055</c:v>
                </c:pt>
                <c:pt idx="5">
                  <c:v>0.21123321123321123</c:v>
                </c:pt>
              </c:numCache>
            </c:numRef>
          </c:val>
          <c:smooth val="0"/>
          <c:extLst>
            <c:ext xmlns:c16="http://schemas.microsoft.com/office/drawing/2014/chart" uri="{C3380CC4-5D6E-409C-BE32-E72D297353CC}">
              <c16:uniqueId val="{00000000-15F9-40B9-8772-D79279F5123A}"/>
            </c:ext>
          </c:extLst>
        </c:ser>
        <c:ser>
          <c:idx val="1"/>
          <c:order val="1"/>
          <c:tx>
            <c:strRef>
              <c:f>'Ark1'!$A$32</c:f>
              <c:strCache>
                <c:ptCount val="1"/>
                <c:pt idx="0">
                  <c:v>Fylkeskommune</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'Ark1'!$B$30:$G$30</c:f>
              <c:numCache>
                <c:formatCode>General</c:formatCode>
                <c:ptCount val="6"/>
                <c:pt idx="0">
                  <c:v>2020</c:v>
                </c:pt>
                <c:pt idx="1">
                  <c:v>2021</c:v>
                </c:pt>
                <c:pt idx="2">
                  <c:v>2022</c:v>
                </c:pt>
                <c:pt idx="3">
                  <c:v>2023</c:v>
                </c:pt>
                <c:pt idx="4">
                  <c:v>2024</c:v>
                </c:pt>
                <c:pt idx="5" formatCode="mmm&quot;.&quot;yy">
                  <c:v>45962</c:v>
                </c:pt>
              </c:numCache>
            </c:numRef>
          </c:cat>
          <c:val>
            <c:numRef>
              <c:f>'Ark1'!$B$32:$G$32</c:f>
              <c:numCache>
                <c:formatCode>0" "%</c:formatCode>
                <c:ptCount val="6"/>
                <c:pt idx="0">
                  <c:v>0</c:v>
                </c:pt>
                <c:pt idx="1">
                  <c:v>0.10526315789473684</c:v>
                </c:pt>
                <c:pt idx="2">
                  <c:v>0.25</c:v>
                </c:pt>
                <c:pt idx="3">
                  <c:v>0.16</c:v>
                </c:pt>
                <c:pt idx="4">
                  <c:v>0.33333333333333331</c:v>
                </c:pt>
                <c:pt idx="5">
                  <c:v>0.41176470588235292</c:v>
                </c:pt>
              </c:numCache>
            </c:numRef>
          </c:val>
          <c:smooth val="0"/>
          <c:extLst>
            <c:ext xmlns:c16="http://schemas.microsoft.com/office/drawing/2014/chart" uri="{C3380CC4-5D6E-409C-BE32-E72D297353CC}">
              <c16:uniqueId val="{00000001-15F9-40B9-8772-D79279F5123A}"/>
            </c:ext>
          </c:extLst>
        </c:ser>
        <c:dLbls>
          <c:dLblPos val="t"/>
          <c:showLegendKey val="0"/>
          <c:showVal val="1"/>
          <c:showCatName val="0"/>
          <c:showSerName val="0"/>
          <c:showPercent val="0"/>
          <c:showBubbleSize val="0"/>
        </c:dLbls>
        <c:smooth val="0"/>
        <c:axId val="1767852815"/>
        <c:axId val="1767853295"/>
      </c:lineChart>
      <c:catAx>
        <c:axId val="1767852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767853295"/>
        <c:crosses val="autoZero"/>
        <c:auto val="1"/>
        <c:lblAlgn val="ctr"/>
        <c:lblOffset val="100"/>
        <c:noMultiLvlLbl val="0"/>
      </c:catAx>
      <c:valAx>
        <c:axId val="176785329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nb-NO" dirty="0"/>
                  <a:t>Planlagte tilsyn i forhold til landet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title>
        <c:numFmt formatCode="0&quot; &quot;%"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767852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Netto driftsresultat</c:v>
          </c:tx>
          <c:spPr>
            <a:solidFill>
              <a:srgbClr val="002060"/>
            </a:solidFill>
            <a:ln>
              <a:noFill/>
            </a:ln>
            <a:effectLst/>
          </c:spPr>
          <c:invertIfNegative val="0"/>
          <c:cat>
            <c:numRef>
              <c:f>'Tall fig 8.1 og 8.2A-B'!$E$48:$E$58</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extLst/>
            </c:numRef>
          </c:cat>
          <c:val>
            <c:numRef>
              <c:f>'Tall fig 8.1 og 8.2A-B'!$F$48:$F$58</c:f>
              <c:numCache>
                <c:formatCode>0.0</c:formatCode>
                <c:ptCount val="11"/>
                <c:pt idx="0">
                  <c:v>1.5497113094789132</c:v>
                </c:pt>
                <c:pt idx="1">
                  <c:v>3.2289388941497807</c:v>
                </c:pt>
                <c:pt idx="2">
                  <c:v>4.1940012786763656</c:v>
                </c:pt>
                <c:pt idx="3">
                  <c:v>3.8660174697661609</c:v>
                </c:pt>
                <c:pt idx="4">
                  <c:v>2.7765688135582383</c:v>
                </c:pt>
                <c:pt idx="5">
                  <c:v>1.9841691988701275</c:v>
                </c:pt>
                <c:pt idx="6">
                  <c:v>3.1414408099360145</c:v>
                </c:pt>
                <c:pt idx="7">
                  <c:v>4.7455059722254322</c:v>
                </c:pt>
                <c:pt idx="8">
                  <c:v>3.5</c:v>
                </c:pt>
                <c:pt idx="9" formatCode="General">
                  <c:v>1.3</c:v>
                </c:pt>
                <c:pt idx="10" formatCode="General">
                  <c:v>0.3</c:v>
                </c:pt>
              </c:numCache>
              <c:extLst/>
            </c:numRef>
          </c:val>
          <c:extLst>
            <c:ext xmlns:c16="http://schemas.microsoft.com/office/drawing/2014/chart" uri="{C3380CC4-5D6E-409C-BE32-E72D297353CC}">
              <c16:uniqueId val="{00000000-4754-46CC-B82A-DC256C0F223E}"/>
            </c:ext>
          </c:extLst>
        </c:ser>
        <c:dLbls>
          <c:showLegendKey val="0"/>
          <c:showVal val="0"/>
          <c:showCatName val="0"/>
          <c:showSerName val="0"/>
          <c:showPercent val="0"/>
          <c:showBubbleSize val="0"/>
        </c:dLbls>
        <c:gapWidth val="50"/>
        <c:axId val="822069528"/>
        <c:axId val="822071496"/>
      </c:barChart>
      <c:lineChart>
        <c:grouping val="standard"/>
        <c:varyColors val="0"/>
        <c:ser>
          <c:idx val="2"/>
          <c:order val="2"/>
          <c:tx>
            <c:strRef>
              <c:f>'Tall fig 8.1 og 8.2A-B'!$G$37</c:f>
              <c:strCache>
                <c:ptCount val="1"/>
                <c:pt idx="0">
                  <c:v>TBU-norm</c:v>
                </c:pt>
              </c:strCache>
            </c:strRef>
          </c:tx>
          <c:spPr>
            <a:ln w="41275" cap="rnd">
              <a:solidFill>
                <a:srgbClr val="00B050"/>
              </a:solidFill>
              <a:round/>
            </a:ln>
            <a:effectLst/>
          </c:spPr>
          <c:marker>
            <c:symbol val="none"/>
          </c:marker>
          <c:cat>
            <c:strLit>
              <c:ptCount val="11"/>
              <c:pt idx="0">
                <c:v>2014</c:v>
              </c:pt>
              <c:pt idx="1">
                <c:v>2015</c:v>
              </c:pt>
              <c:pt idx="2">
                <c:v>2016</c:v>
              </c:pt>
              <c:pt idx="3">
                <c:v>2017</c:v>
              </c:pt>
              <c:pt idx="4">
                <c:v>2018</c:v>
              </c:pt>
              <c:pt idx="5">
                <c:v>2019</c:v>
              </c:pt>
              <c:pt idx="6">
                <c:v>2020</c:v>
              </c:pt>
              <c:pt idx="7">
                <c:v>2021</c:v>
              </c:pt>
              <c:pt idx="8">
                <c:v>2022</c:v>
              </c:pt>
              <c:pt idx="9">
                <c:v>2023</c:v>
              </c:pt>
              <c:pt idx="10">
                <c:v>2024</c:v>
              </c:pt>
              <c:extLst>
                <c:ext xmlns:c15="http://schemas.microsoft.com/office/drawing/2012/chart" uri="{02D57815-91ED-43cb-92C2-25804820EDAC}">
                  <c15:autoCat val="1"/>
                </c:ext>
              </c:extLst>
            </c:strLit>
          </c:cat>
          <c:val>
            <c:numRef>
              <c:f>'Tall fig 8.1 og 8.2A-B'!$G$48:$G$58</c:f>
              <c:numCache>
                <c:formatCode>0.0</c:formatCode>
                <c:ptCount val="11"/>
                <c:pt idx="0">
                  <c:v>2</c:v>
                </c:pt>
                <c:pt idx="1">
                  <c:v>2</c:v>
                </c:pt>
                <c:pt idx="2">
                  <c:v>2</c:v>
                </c:pt>
                <c:pt idx="3">
                  <c:v>2</c:v>
                </c:pt>
                <c:pt idx="4">
                  <c:v>2</c:v>
                </c:pt>
                <c:pt idx="5">
                  <c:v>2</c:v>
                </c:pt>
                <c:pt idx="6">
                  <c:v>2</c:v>
                </c:pt>
                <c:pt idx="7">
                  <c:v>2</c:v>
                </c:pt>
                <c:pt idx="8">
                  <c:v>2</c:v>
                </c:pt>
                <c:pt idx="9">
                  <c:v>2</c:v>
                </c:pt>
                <c:pt idx="10">
                  <c:v>2</c:v>
                </c:pt>
              </c:numCache>
              <c:extLst/>
            </c:numRef>
          </c:val>
          <c:smooth val="0"/>
          <c:extLst>
            <c:ext xmlns:c16="http://schemas.microsoft.com/office/drawing/2014/chart" uri="{C3380CC4-5D6E-409C-BE32-E72D297353CC}">
              <c16:uniqueId val="{00000001-4754-46CC-B82A-DC256C0F223E}"/>
            </c:ext>
          </c:extLst>
        </c:ser>
        <c:dLbls>
          <c:showLegendKey val="0"/>
          <c:showVal val="0"/>
          <c:showCatName val="0"/>
          <c:showSerName val="0"/>
          <c:showPercent val="0"/>
          <c:showBubbleSize val="0"/>
        </c:dLbls>
        <c:marker val="1"/>
        <c:smooth val="0"/>
        <c:axId val="822069528"/>
        <c:axId val="822071496"/>
      </c:lineChart>
      <c:lineChart>
        <c:grouping val="standard"/>
        <c:varyColors val="0"/>
        <c:ser>
          <c:idx val="1"/>
          <c:order val="1"/>
          <c:tx>
            <c:v>Disposisjonsfond</c:v>
          </c:tx>
          <c:spPr>
            <a:ln w="34925" cap="rnd">
              <a:solidFill>
                <a:schemeClr val="bg1">
                  <a:lumMod val="65000"/>
                </a:schemeClr>
              </a:solidFill>
              <a:round/>
            </a:ln>
            <a:effectLst/>
          </c:spPr>
          <c:marker>
            <c:symbol val="none"/>
          </c:marker>
          <c:cat>
            <c:numRef>
              <c:f>'Tall fig 8.1 og 8.2A-B'!$E$48:$E$53</c:f>
              <c:numCache>
                <c:formatCode>General</c:formatCode>
                <c:ptCount val="6"/>
                <c:pt idx="0">
                  <c:v>2014</c:v>
                </c:pt>
                <c:pt idx="1">
                  <c:v>2015</c:v>
                </c:pt>
                <c:pt idx="2">
                  <c:v>2016</c:v>
                </c:pt>
                <c:pt idx="3">
                  <c:v>2017</c:v>
                </c:pt>
                <c:pt idx="4">
                  <c:v>2018</c:v>
                </c:pt>
                <c:pt idx="5">
                  <c:v>2019</c:v>
                </c:pt>
              </c:numCache>
              <c:extLst/>
            </c:numRef>
          </c:cat>
          <c:val>
            <c:numRef>
              <c:f>'Tall fig 8.1 og 8.2A-B'!$M$48:$M$58</c:f>
              <c:numCache>
                <c:formatCode>0.0</c:formatCode>
                <c:ptCount val="11"/>
                <c:pt idx="0">
                  <c:v>6.9177332091585777</c:v>
                </c:pt>
                <c:pt idx="1">
                  <c:v>8.2194339305438024</c:v>
                </c:pt>
                <c:pt idx="2">
                  <c:v>10.170432886368367</c:v>
                </c:pt>
                <c:pt idx="3">
                  <c:v>11.445944420377931</c:v>
                </c:pt>
                <c:pt idx="4">
                  <c:v>12.229538629500949</c:v>
                </c:pt>
                <c:pt idx="5">
                  <c:v>11.861464706036966</c:v>
                </c:pt>
                <c:pt idx="6">
                  <c:v>11.773599730359448</c:v>
                </c:pt>
                <c:pt idx="7">
                  <c:v>13.791549519510973</c:v>
                </c:pt>
                <c:pt idx="8">
                  <c:v>14.89507489020715</c:v>
                </c:pt>
                <c:pt idx="9">
                  <c:v>13.508928279939736</c:v>
                </c:pt>
                <c:pt idx="10">
                  <c:v>11.293427287376861</c:v>
                </c:pt>
              </c:numCache>
              <c:extLst/>
            </c:numRef>
          </c:val>
          <c:smooth val="0"/>
          <c:extLst>
            <c:ext xmlns:c16="http://schemas.microsoft.com/office/drawing/2014/chart" uri="{C3380CC4-5D6E-409C-BE32-E72D297353CC}">
              <c16:uniqueId val="{00000002-4754-46CC-B82A-DC256C0F223E}"/>
            </c:ext>
          </c:extLst>
        </c:ser>
        <c:dLbls>
          <c:showLegendKey val="0"/>
          <c:showVal val="0"/>
          <c:showCatName val="0"/>
          <c:showSerName val="0"/>
          <c:showPercent val="0"/>
          <c:showBubbleSize val="0"/>
        </c:dLbls>
        <c:marker val="1"/>
        <c:smooth val="0"/>
        <c:axId val="882316616"/>
        <c:axId val="882309728"/>
      </c:lineChart>
      <c:catAx>
        <c:axId val="822069528"/>
        <c:scaling>
          <c:orientation val="minMax"/>
        </c:scaling>
        <c:delete val="0"/>
        <c:axPos val="b"/>
        <c:majorGridlines>
          <c:spPr>
            <a:ln w="9525" cap="flat" cmpd="sng" algn="ctr">
              <a:solidFill>
                <a:schemeClr val="bg1">
                  <a:lumMod val="50000"/>
                </a:schemeClr>
              </a:solidFill>
              <a:round/>
            </a:ln>
            <a:effectLst/>
          </c:spPr>
        </c:majorGridlines>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822071496"/>
        <c:crosses val="autoZero"/>
        <c:auto val="1"/>
        <c:lblAlgn val="ctr"/>
        <c:lblOffset val="100"/>
        <c:tickLblSkip val="2"/>
        <c:tickMarkSkip val="18"/>
        <c:noMultiLvlLbl val="0"/>
      </c:catAx>
      <c:valAx>
        <c:axId val="822071496"/>
        <c:scaling>
          <c:orientation val="minMax"/>
          <c:max val="16"/>
          <c:min val="-2"/>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822069528"/>
        <c:crosses val="autoZero"/>
        <c:crossBetween val="between"/>
        <c:majorUnit val="2"/>
      </c:valAx>
      <c:valAx>
        <c:axId val="882309728"/>
        <c:scaling>
          <c:orientation val="minMax"/>
          <c:max val="16"/>
          <c:min val="-2"/>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882316616"/>
        <c:crosses val="max"/>
        <c:crossBetween val="between"/>
        <c:majorUnit val="2"/>
      </c:valAx>
      <c:catAx>
        <c:axId val="882316616"/>
        <c:scaling>
          <c:orientation val="minMax"/>
        </c:scaling>
        <c:delete val="1"/>
        <c:axPos val="b"/>
        <c:numFmt formatCode="General" sourceLinked="1"/>
        <c:majorTickMark val="out"/>
        <c:minorTickMark val="none"/>
        <c:tickLblPos val="nextTo"/>
        <c:crossAx val="882309728"/>
        <c:crosses val="autoZero"/>
        <c:auto val="1"/>
        <c:lblAlgn val="ctr"/>
        <c:lblOffset val="100"/>
        <c:noMultiLvlLbl val="0"/>
      </c:cat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noFill/>
      <a:round/>
    </a:ln>
    <a:effectLst/>
  </c:spPr>
  <c:txPr>
    <a:bodyPr/>
    <a:lstStyle/>
    <a:p>
      <a:pPr>
        <a:defRPr sz="1400"/>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Veksten_i_frie_inntketer!$C$3</c:f>
              <c:strCache>
                <c:ptCount val="1"/>
                <c:pt idx="0">
                  <c:v>Anslag vekst regnskap 2025-2026</c:v>
                </c:pt>
              </c:strCache>
            </c:strRef>
          </c:tx>
          <c:spPr>
            <a:solidFill>
              <a:schemeClr val="accent1"/>
            </a:solidFill>
            <a:ln>
              <a:noFill/>
            </a:ln>
            <a:effectLst/>
          </c:spPr>
          <c:invertIfNegative val="0"/>
          <c:cat>
            <c:strRef>
              <c:f>Veksten_i_frie_inntketer!$B$4:$B$55</c:f>
              <c:strCache>
                <c:ptCount val="52"/>
                <c:pt idx="0">
                  <c:v>Oslo</c:v>
                </c:pt>
                <c:pt idx="1">
                  <c:v>Halden</c:v>
                </c:pt>
                <c:pt idx="2">
                  <c:v>Moss</c:v>
                </c:pt>
                <c:pt idx="3">
                  <c:v>Sarpsborg</c:v>
                </c:pt>
                <c:pt idx="4">
                  <c:v>Fredrikstad</c:v>
                </c:pt>
                <c:pt idx="5">
                  <c:v>Hvaler</c:v>
                </c:pt>
                <c:pt idx="6">
                  <c:v>Råde</c:v>
                </c:pt>
                <c:pt idx="7">
                  <c:v>Våler (Viken)</c:v>
                </c:pt>
                <c:pt idx="8">
                  <c:v>Skiptvet</c:v>
                </c:pt>
                <c:pt idx="9">
                  <c:v>Indre Østfold</c:v>
                </c:pt>
                <c:pt idx="10">
                  <c:v>Rakkestad</c:v>
                </c:pt>
                <c:pt idx="11">
                  <c:v>Marker</c:v>
                </c:pt>
                <c:pt idx="12">
                  <c:v>Aremark</c:v>
                </c:pt>
                <c:pt idx="13">
                  <c:v>Bærum</c:v>
                </c:pt>
                <c:pt idx="14">
                  <c:v>Asker</c:v>
                </c:pt>
                <c:pt idx="15">
                  <c:v>Lillestrøm</c:v>
                </c:pt>
                <c:pt idx="16">
                  <c:v>Nordre Follo</c:v>
                </c:pt>
                <c:pt idx="17">
                  <c:v>Ullensaker</c:v>
                </c:pt>
                <c:pt idx="18">
                  <c:v>Nesodden</c:v>
                </c:pt>
                <c:pt idx="19">
                  <c:v>Frogn</c:v>
                </c:pt>
                <c:pt idx="20">
                  <c:v>Vestby</c:v>
                </c:pt>
                <c:pt idx="21">
                  <c:v>Ås</c:v>
                </c:pt>
                <c:pt idx="22">
                  <c:v>Enebakk</c:v>
                </c:pt>
                <c:pt idx="23">
                  <c:v>Lørenskog</c:v>
                </c:pt>
                <c:pt idx="24">
                  <c:v>Rælingen</c:v>
                </c:pt>
                <c:pt idx="25">
                  <c:v>Aurskog-Høland</c:v>
                </c:pt>
                <c:pt idx="26">
                  <c:v>Nes</c:v>
                </c:pt>
                <c:pt idx="27">
                  <c:v>Gjerdrum</c:v>
                </c:pt>
                <c:pt idx="28">
                  <c:v>Nittedal</c:v>
                </c:pt>
                <c:pt idx="29">
                  <c:v>Lunner</c:v>
                </c:pt>
                <c:pt idx="30">
                  <c:v>Jevnaker</c:v>
                </c:pt>
                <c:pt idx="31">
                  <c:v>Nannestad</c:v>
                </c:pt>
                <c:pt idx="32">
                  <c:v>Eidsvoll</c:v>
                </c:pt>
                <c:pt idx="33">
                  <c:v>Hurdal</c:v>
                </c:pt>
                <c:pt idx="34">
                  <c:v>Drammen</c:v>
                </c:pt>
                <c:pt idx="35">
                  <c:v>Kongsberg</c:v>
                </c:pt>
                <c:pt idx="36">
                  <c:v>Ringerike</c:v>
                </c:pt>
                <c:pt idx="37">
                  <c:v>Hole</c:v>
                </c:pt>
                <c:pt idx="38">
                  <c:v>Lier</c:v>
                </c:pt>
                <c:pt idx="39">
                  <c:v>Øvre Eiker</c:v>
                </c:pt>
                <c:pt idx="40">
                  <c:v>Modum</c:v>
                </c:pt>
                <c:pt idx="41">
                  <c:v>Krødsherad</c:v>
                </c:pt>
                <c:pt idx="42">
                  <c:v>Flå</c:v>
                </c:pt>
                <c:pt idx="43">
                  <c:v>Nesbyen</c:v>
                </c:pt>
                <c:pt idx="44">
                  <c:v>Gol</c:v>
                </c:pt>
                <c:pt idx="45">
                  <c:v>Hemsedal</c:v>
                </c:pt>
                <c:pt idx="46">
                  <c:v>Ål</c:v>
                </c:pt>
                <c:pt idx="47">
                  <c:v>Hol</c:v>
                </c:pt>
                <c:pt idx="48">
                  <c:v>Sigdal</c:v>
                </c:pt>
                <c:pt idx="49">
                  <c:v>Flesberg</c:v>
                </c:pt>
                <c:pt idx="50">
                  <c:v>Rollag</c:v>
                </c:pt>
                <c:pt idx="51">
                  <c:v>Nore og Uvdal</c:v>
                </c:pt>
              </c:strCache>
            </c:strRef>
          </c:cat>
          <c:val>
            <c:numRef>
              <c:f>Veksten_i_frie_inntketer!$C$4:$C$55</c:f>
              <c:numCache>
                <c:formatCode>#\ ##0.0</c:formatCode>
                <c:ptCount val="52"/>
                <c:pt idx="0" formatCode="General">
                  <c:v>3.5</c:v>
                </c:pt>
                <c:pt idx="1">
                  <c:v>4.1032953525</c:v>
                </c:pt>
                <c:pt idx="2">
                  <c:v>4.0504435131000003</c:v>
                </c:pt>
                <c:pt idx="3">
                  <c:v>4.7120775413000002</c:v>
                </c:pt>
                <c:pt idx="4">
                  <c:v>4.4089793942000002</c:v>
                </c:pt>
                <c:pt idx="5">
                  <c:v>3.5432838293</c:v>
                </c:pt>
                <c:pt idx="6">
                  <c:v>5.6165717627999996</c:v>
                </c:pt>
                <c:pt idx="7">
                  <c:v>4.8934683726000001</c:v>
                </c:pt>
                <c:pt idx="8">
                  <c:v>3.6456771972999999</c:v>
                </c:pt>
                <c:pt idx="9">
                  <c:v>4.9638849828999998</c:v>
                </c:pt>
                <c:pt idx="10">
                  <c:v>4.8204355938000001</c:v>
                </c:pt>
                <c:pt idx="11">
                  <c:v>3.5408276979000002</c:v>
                </c:pt>
                <c:pt idx="12">
                  <c:v>3.7030263708</c:v>
                </c:pt>
                <c:pt idx="13" formatCode="0.0">
                  <c:v>2.8816073029</c:v>
                </c:pt>
                <c:pt idx="14" formatCode="0.0">
                  <c:v>3.4944868738000001</c:v>
                </c:pt>
                <c:pt idx="15" formatCode="0.0">
                  <c:v>4.7051590382999997</c:v>
                </c:pt>
                <c:pt idx="16" formatCode="0.0">
                  <c:v>4.0643734139000003</c:v>
                </c:pt>
                <c:pt idx="17" formatCode="0.0">
                  <c:v>4.3235968178000004</c:v>
                </c:pt>
                <c:pt idx="18" formatCode="0.0">
                  <c:v>3.8903994727</c:v>
                </c:pt>
                <c:pt idx="19" formatCode="0.0">
                  <c:v>3.6553788023</c:v>
                </c:pt>
                <c:pt idx="20" formatCode="0.0">
                  <c:v>4.4990609088999998</c:v>
                </c:pt>
                <c:pt idx="21" formatCode="0.0">
                  <c:v>4.6420954880999998</c:v>
                </c:pt>
                <c:pt idx="22" formatCode="0.0">
                  <c:v>4.6672615480999999</c:v>
                </c:pt>
                <c:pt idx="23" formatCode="0.0">
                  <c:v>5.6558591226999999</c:v>
                </c:pt>
                <c:pt idx="24" formatCode="0.0">
                  <c:v>5.2149275050000004</c:v>
                </c:pt>
                <c:pt idx="25" formatCode="0.0">
                  <c:v>4.9495177230999996</c:v>
                </c:pt>
                <c:pt idx="26" formatCode="0.0">
                  <c:v>5.3274303622000003</c:v>
                </c:pt>
                <c:pt idx="27" formatCode="0.0">
                  <c:v>4.1000824369000002</c:v>
                </c:pt>
                <c:pt idx="28" formatCode="0.0">
                  <c:v>4.3877586763999998</c:v>
                </c:pt>
                <c:pt idx="29" formatCode="0.0">
                  <c:v>4.8772760677999996</c:v>
                </c:pt>
                <c:pt idx="30" formatCode="0.0">
                  <c:v>4.5180021054999999</c:v>
                </c:pt>
                <c:pt idx="31" formatCode="0.0">
                  <c:v>5.8890579376999996</c:v>
                </c:pt>
                <c:pt idx="32" formatCode="0.0">
                  <c:v>5.1566658169000004</c:v>
                </c:pt>
                <c:pt idx="33" formatCode="0.0">
                  <c:v>5.8297100261999999</c:v>
                </c:pt>
                <c:pt idx="34" formatCode="0.0">
                  <c:v>5.0482372179999997</c:v>
                </c:pt>
                <c:pt idx="35" formatCode="0.0">
                  <c:v>4.0750616948999996</c:v>
                </c:pt>
                <c:pt idx="36" formatCode="0.0">
                  <c:v>4.7854250487999996</c:v>
                </c:pt>
                <c:pt idx="37" formatCode="0.0">
                  <c:v>3.4595229321000001</c:v>
                </c:pt>
                <c:pt idx="38" formatCode="0.0">
                  <c:v>4.6467299040999999</c:v>
                </c:pt>
                <c:pt idx="39" formatCode="0.0">
                  <c:v>5.1157331407999997</c:v>
                </c:pt>
                <c:pt idx="40" formatCode="0.0">
                  <c:v>5.2385040265000002</c:v>
                </c:pt>
                <c:pt idx="41" formatCode="0.0">
                  <c:v>4.1950173235000001</c:v>
                </c:pt>
                <c:pt idx="42" formatCode="0.0">
                  <c:v>5.1513980599</c:v>
                </c:pt>
                <c:pt idx="43" formatCode="0.0">
                  <c:v>4.1067071908999999</c:v>
                </c:pt>
                <c:pt idx="44" formatCode="0.0">
                  <c:v>4.8994930653999997</c:v>
                </c:pt>
                <c:pt idx="45" formatCode="0.0">
                  <c:v>4.4371090111999996</c:v>
                </c:pt>
                <c:pt idx="46" formatCode="0.0">
                  <c:v>4.3858397390999997</c:v>
                </c:pt>
                <c:pt idx="47" formatCode="0.0">
                  <c:v>3.6542682739000001</c:v>
                </c:pt>
                <c:pt idx="48" formatCode="0.0">
                  <c:v>3.7553617854999999</c:v>
                </c:pt>
                <c:pt idx="49" formatCode="0.0">
                  <c:v>3.5113590358</c:v>
                </c:pt>
                <c:pt idx="50" formatCode="0.0">
                  <c:v>5.6733511750999996</c:v>
                </c:pt>
                <c:pt idx="51" formatCode="0.0">
                  <c:v>5.2676390455000002</c:v>
                </c:pt>
              </c:numCache>
            </c:numRef>
          </c:val>
          <c:extLst>
            <c:ext xmlns:c16="http://schemas.microsoft.com/office/drawing/2014/chart" uri="{C3380CC4-5D6E-409C-BE32-E72D297353CC}">
              <c16:uniqueId val="{00000000-7DCE-4B5D-9110-22E574C49EED}"/>
            </c:ext>
          </c:extLst>
        </c:ser>
        <c:dLbls>
          <c:showLegendKey val="0"/>
          <c:showVal val="0"/>
          <c:showCatName val="0"/>
          <c:showSerName val="0"/>
          <c:showPercent val="0"/>
          <c:showBubbleSize val="0"/>
        </c:dLbls>
        <c:gapWidth val="219"/>
        <c:axId val="586862016"/>
        <c:axId val="586862496"/>
      </c:barChart>
      <c:lineChart>
        <c:grouping val="standard"/>
        <c:varyColors val="0"/>
        <c:ser>
          <c:idx val="1"/>
          <c:order val="1"/>
          <c:tx>
            <c:strRef>
              <c:f>Veksten_i_frie_inntketer!$D$3</c:f>
              <c:strCache>
                <c:ptCount val="1"/>
                <c:pt idx="0">
                  <c:v>Deflator</c:v>
                </c:pt>
              </c:strCache>
            </c:strRef>
          </c:tx>
          <c:spPr>
            <a:ln w="28575" cap="rnd">
              <a:solidFill>
                <a:schemeClr val="accent2"/>
              </a:solidFill>
              <a:round/>
            </a:ln>
            <a:effectLst/>
          </c:spPr>
          <c:marker>
            <c:symbol val="none"/>
          </c:marker>
          <c:cat>
            <c:strRef>
              <c:f>Veksten_i_frie_inntketer!$B$4:$B$55</c:f>
              <c:strCache>
                <c:ptCount val="52"/>
                <c:pt idx="0">
                  <c:v>Oslo</c:v>
                </c:pt>
                <c:pt idx="1">
                  <c:v>Halden</c:v>
                </c:pt>
                <c:pt idx="2">
                  <c:v>Moss</c:v>
                </c:pt>
                <c:pt idx="3">
                  <c:v>Sarpsborg</c:v>
                </c:pt>
                <c:pt idx="4">
                  <c:v>Fredrikstad</c:v>
                </c:pt>
                <c:pt idx="5">
                  <c:v>Hvaler</c:v>
                </c:pt>
                <c:pt idx="6">
                  <c:v>Råde</c:v>
                </c:pt>
                <c:pt idx="7">
                  <c:v>Våler (Viken)</c:v>
                </c:pt>
                <c:pt idx="8">
                  <c:v>Skiptvet</c:v>
                </c:pt>
                <c:pt idx="9">
                  <c:v>Indre Østfold</c:v>
                </c:pt>
                <c:pt idx="10">
                  <c:v>Rakkestad</c:v>
                </c:pt>
                <c:pt idx="11">
                  <c:v>Marker</c:v>
                </c:pt>
                <c:pt idx="12">
                  <c:v>Aremark</c:v>
                </c:pt>
                <c:pt idx="13">
                  <c:v>Bærum</c:v>
                </c:pt>
                <c:pt idx="14">
                  <c:v>Asker</c:v>
                </c:pt>
                <c:pt idx="15">
                  <c:v>Lillestrøm</c:v>
                </c:pt>
                <c:pt idx="16">
                  <c:v>Nordre Follo</c:v>
                </c:pt>
                <c:pt idx="17">
                  <c:v>Ullensaker</c:v>
                </c:pt>
                <c:pt idx="18">
                  <c:v>Nesodden</c:v>
                </c:pt>
                <c:pt idx="19">
                  <c:v>Frogn</c:v>
                </c:pt>
                <c:pt idx="20">
                  <c:v>Vestby</c:v>
                </c:pt>
                <c:pt idx="21">
                  <c:v>Ås</c:v>
                </c:pt>
                <c:pt idx="22">
                  <c:v>Enebakk</c:v>
                </c:pt>
                <c:pt idx="23">
                  <c:v>Lørenskog</c:v>
                </c:pt>
                <c:pt idx="24">
                  <c:v>Rælingen</c:v>
                </c:pt>
                <c:pt idx="25">
                  <c:v>Aurskog-Høland</c:v>
                </c:pt>
                <c:pt idx="26">
                  <c:v>Nes</c:v>
                </c:pt>
                <c:pt idx="27">
                  <c:v>Gjerdrum</c:v>
                </c:pt>
                <c:pt idx="28">
                  <c:v>Nittedal</c:v>
                </c:pt>
                <c:pt idx="29">
                  <c:v>Lunner</c:v>
                </c:pt>
                <c:pt idx="30">
                  <c:v>Jevnaker</c:v>
                </c:pt>
                <c:pt idx="31">
                  <c:v>Nannestad</c:v>
                </c:pt>
                <c:pt idx="32">
                  <c:v>Eidsvoll</c:v>
                </c:pt>
                <c:pt idx="33">
                  <c:v>Hurdal</c:v>
                </c:pt>
                <c:pt idx="34">
                  <c:v>Drammen</c:v>
                </c:pt>
                <c:pt idx="35">
                  <c:v>Kongsberg</c:v>
                </c:pt>
                <c:pt idx="36">
                  <c:v>Ringerike</c:v>
                </c:pt>
                <c:pt idx="37">
                  <c:v>Hole</c:v>
                </c:pt>
                <c:pt idx="38">
                  <c:v>Lier</c:v>
                </c:pt>
                <c:pt idx="39">
                  <c:v>Øvre Eiker</c:v>
                </c:pt>
                <c:pt idx="40">
                  <c:v>Modum</c:v>
                </c:pt>
                <c:pt idx="41">
                  <c:v>Krødsherad</c:v>
                </c:pt>
                <c:pt idx="42">
                  <c:v>Flå</c:v>
                </c:pt>
                <c:pt idx="43">
                  <c:v>Nesbyen</c:v>
                </c:pt>
                <c:pt idx="44">
                  <c:v>Gol</c:v>
                </c:pt>
                <c:pt idx="45">
                  <c:v>Hemsedal</c:v>
                </c:pt>
                <c:pt idx="46">
                  <c:v>Ål</c:v>
                </c:pt>
                <c:pt idx="47">
                  <c:v>Hol</c:v>
                </c:pt>
                <c:pt idx="48">
                  <c:v>Sigdal</c:v>
                </c:pt>
                <c:pt idx="49">
                  <c:v>Flesberg</c:v>
                </c:pt>
                <c:pt idx="50">
                  <c:v>Rollag</c:v>
                </c:pt>
                <c:pt idx="51">
                  <c:v>Nore og Uvdal</c:v>
                </c:pt>
              </c:strCache>
            </c:strRef>
          </c:cat>
          <c:val>
            <c:numRef>
              <c:f>Veksten_i_frie_inntketer!$D$4:$D$55</c:f>
              <c:numCache>
                <c:formatCode>General</c:formatCode>
                <c:ptCount val="52"/>
                <c:pt idx="0">
                  <c:v>3.5</c:v>
                </c:pt>
                <c:pt idx="1">
                  <c:v>3.5</c:v>
                </c:pt>
                <c:pt idx="2">
                  <c:v>3.5</c:v>
                </c:pt>
                <c:pt idx="3">
                  <c:v>3.5</c:v>
                </c:pt>
                <c:pt idx="4">
                  <c:v>3.5</c:v>
                </c:pt>
                <c:pt idx="5">
                  <c:v>3.5</c:v>
                </c:pt>
                <c:pt idx="6">
                  <c:v>3.5</c:v>
                </c:pt>
                <c:pt idx="7">
                  <c:v>3.5</c:v>
                </c:pt>
                <c:pt idx="8">
                  <c:v>3.5</c:v>
                </c:pt>
                <c:pt idx="9">
                  <c:v>3.5</c:v>
                </c:pt>
                <c:pt idx="10">
                  <c:v>3.5</c:v>
                </c:pt>
                <c:pt idx="11">
                  <c:v>3.5</c:v>
                </c:pt>
                <c:pt idx="12">
                  <c:v>3.5</c:v>
                </c:pt>
                <c:pt idx="13">
                  <c:v>3.5</c:v>
                </c:pt>
                <c:pt idx="14">
                  <c:v>3.5</c:v>
                </c:pt>
                <c:pt idx="15">
                  <c:v>3.5</c:v>
                </c:pt>
                <c:pt idx="16">
                  <c:v>3.5</c:v>
                </c:pt>
                <c:pt idx="17">
                  <c:v>3.5</c:v>
                </c:pt>
                <c:pt idx="18">
                  <c:v>3.5</c:v>
                </c:pt>
                <c:pt idx="19">
                  <c:v>3.5</c:v>
                </c:pt>
                <c:pt idx="20">
                  <c:v>3.5</c:v>
                </c:pt>
                <c:pt idx="21">
                  <c:v>3.5</c:v>
                </c:pt>
                <c:pt idx="22">
                  <c:v>3.5</c:v>
                </c:pt>
                <c:pt idx="23">
                  <c:v>3.5</c:v>
                </c:pt>
                <c:pt idx="24">
                  <c:v>3.5</c:v>
                </c:pt>
                <c:pt idx="25">
                  <c:v>3.5</c:v>
                </c:pt>
                <c:pt idx="26">
                  <c:v>3.5</c:v>
                </c:pt>
                <c:pt idx="27">
                  <c:v>3.5</c:v>
                </c:pt>
                <c:pt idx="28">
                  <c:v>3.5</c:v>
                </c:pt>
                <c:pt idx="29">
                  <c:v>3.5</c:v>
                </c:pt>
                <c:pt idx="30">
                  <c:v>3.5</c:v>
                </c:pt>
                <c:pt idx="31">
                  <c:v>3.5</c:v>
                </c:pt>
                <c:pt idx="32">
                  <c:v>3.5</c:v>
                </c:pt>
                <c:pt idx="33">
                  <c:v>3.5</c:v>
                </c:pt>
                <c:pt idx="34">
                  <c:v>3.5</c:v>
                </c:pt>
                <c:pt idx="35">
                  <c:v>3.5</c:v>
                </c:pt>
                <c:pt idx="36">
                  <c:v>3.5</c:v>
                </c:pt>
                <c:pt idx="37">
                  <c:v>3.5</c:v>
                </c:pt>
                <c:pt idx="38">
                  <c:v>3.5</c:v>
                </c:pt>
                <c:pt idx="39">
                  <c:v>3.5</c:v>
                </c:pt>
                <c:pt idx="40">
                  <c:v>3.5</c:v>
                </c:pt>
                <c:pt idx="41">
                  <c:v>3.5</c:v>
                </c:pt>
                <c:pt idx="42">
                  <c:v>3.5</c:v>
                </c:pt>
                <c:pt idx="43">
                  <c:v>3.5</c:v>
                </c:pt>
                <c:pt idx="44">
                  <c:v>3.5</c:v>
                </c:pt>
                <c:pt idx="45">
                  <c:v>3.5</c:v>
                </c:pt>
                <c:pt idx="46">
                  <c:v>3.5</c:v>
                </c:pt>
                <c:pt idx="47">
                  <c:v>3.5</c:v>
                </c:pt>
                <c:pt idx="48">
                  <c:v>3.5</c:v>
                </c:pt>
                <c:pt idx="49">
                  <c:v>3.5</c:v>
                </c:pt>
                <c:pt idx="50">
                  <c:v>3.5</c:v>
                </c:pt>
                <c:pt idx="51">
                  <c:v>3.5</c:v>
                </c:pt>
              </c:numCache>
            </c:numRef>
          </c:val>
          <c:smooth val="0"/>
          <c:extLst>
            <c:ext xmlns:c16="http://schemas.microsoft.com/office/drawing/2014/chart" uri="{C3380CC4-5D6E-409C-BE32-E72D297353CC}">
              <c16:uniqueId val="{00000001-7DCE-4B5D-9110-22E574C49EED}"/>
            </c:ext>
          </c:extLst>
        </c:ser>
        <c:dLbls>
          <c:showLegendKey val="0"/>
          <c:showVal val="0"/>
          <c:showCatName val="0"/>
          <c:showSerName val="0"/>
          <c:showPercent val="0"/>
          <c:showBubbleSize val="0"/>
        </c:dLbls>
        <c:marker val="1"/>
        <c:smooth val="0"/>
        <c:axId val="586862016"/>
        <c:axId val="586862496"/>
      </c:lineChart>
      <c:catAx>
        <c:axId val="58686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crossAx val="586862496"/>
        <c:crosses val="autoZero"/>
        <c:auto val="1"/>
        <c:lblAlgn val="ctr"/>
        <c:lblOffset val="100"/>
        <c:noMultiLvlLbl val="0"/>
      </c:catAx>
      <c:valAx>
        <c:axId val="58686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58686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Serie 1</c:v>
                </c:pt>
              </c:strCache>
            </c:strRef>
          </c:tx>
          <c:spPr>
            <a:solidFill>
              <a:schemeClr val="accent5"/>
            </a:solidFill>
            <a:ln>
              <a:noFill/>
            </a:ln>
            <a:effectLst/>
          </c:spPr>
          <c:invertIfNegative val="0"/>
          <c:cat>
            <c:strRef>
              <c:f>'Ark1'!$A$2:$A$3</c:f>
              <c:strCache>
                <c:ptCount val="2"/>
                <c:pt idx="0">
                  <c:v>0-18 år</c:v>
                </c:pt>
                <c:pt idx="1">
                  <c:v>67 år og over</c:v>
                </c:pt>
              </c:strCache>
            </c:strRef>
          </c:cat>
          <c:val>
            <c:numRef>
              <c:f>'Ark1'!$B$2:$B$3</c:f>
              <c:numCache>
                <c:formatCode>General</c:formatCode>
                <c:ptCount val="2"/>
                <c:pt idx="0">
                  <c:v>-11.71</c:v>
                </c:pt>
                <c:pt idx="1">
                  <c:v>51.9</c:v>
                </c:pt>
              </c:numCache>
            </c:numRef>
          </c:val>
          <c:extLst>
            <c:ext xmlns:c16="http://schemas.microsoft.com/office/drawing/2014/chart" uri="{C3380CC4-5D6E-409C-BE32-E72D297353CC}">
              <c16:uniqueId val="{00000000-8C49-4ABA-86A6-478D25E7F6C1}"/>
            </c:ext>
          </c:extLst>
        </c:ser>
        <c:dLbls>
          <c:showLegendKey val="0"/>
          <c:showVal val="0"/>
          <c:showCatName val="0"/>
          <c:showSerName val="0"/>
          <c:showPercent val="0"/>
          <c:showBubbleSize val="0"/>
        </c:dLbls>
        <c:gapWidth val="72"/>
        <c:axId val="748840224"/>
        <c:axId val="748835544"/>
      </c:barChart>
      <c:catAx>
        <c:axId val="74884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748835544"/>
        <c:crosses val="autoZero"/>
        <c:auto val="1"/>
        <c:lblAlgn val="ctr"/>
        <c:lblOffset val="100"/>
        <c:noMultiLvlLbl val="0"/>
      </c:catAx>
      <c:valAx>
        <c:axId val="748835544"/>
        <c:scaling>
          <c:orientation val="minMax"/>
        </c:scaling>
        <c:delete val="0"/>
        <c:axPos val="l"/>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74884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8C0F43-A5E5-4D40-AD5E-8E6C68A1F8EC}"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nb-NO"/>
        </a:p>
      </dgm:t>
    </dgm:pt>
    <dgm:pt modelId="{CA7A2113-EAC2-4360-850C-5FB7865AA701}">
      <dgm:prSet phldrT="[Tekst]" phldr="0" custT="1"/>
      <dgm:spPr/>
      <dgm:t>
        <a:bodyPr/>
        <a:lstStyle/>
        <a:p>
          <a:r>
            <a:rPr lang="nb-NO" sz="2100" b="1" dirty="0"/>
            <a:t>Mindre statlig tilsyn?</a:t>
          </a:r>
        </a:p>
        <a:p>
          <a:r>
            <a:rPr lang="nb-NO" sz="1600" dirty="0"/>
            <a:t>For å lette på det statlige tilsynstrykket og unngå påvirkning på kommunesektorens prioriteringer.</a:t>
          </a:r>
        </a:p>
      </dgm:t>
    </dgm:pt>
    <dgm:pt modelId="{9251F0B9-0137-44DC-A612-4EFCC54EB808}" type="parTrans" cxnId="{43429922-5FAA-4504-886B-BF7233906497}">
      <dgm:prSet/>
      <dgm:spPr/>
      <dgm:t>
        <a:bodyPr/>
        <a:lstStyle/>
        <a:p>
          <a:endParaRPr lang="nb-NO"/>
        </a:p>
      </dgm:t>
    </dgm:pt>
    <dgm:pt modelId="{873839C8-78AC-4DBC-A8B9-4F3AE59D2CF0}" type="sibTrans" cxnId="{43429922-5FAA-4504-886B-BF7233906497}">
      <dgm:prSet/>
      <dgm:spPr/>
      <dgm:t>
        <a:bodyPr/>
        <a:lstStyle/>
        <a:p>
          <a:endParaRPr lang="nb-NO"/>
        </a:p>
      </dgm:t>
    </dgm:pt>
    <dgm:pt modelId="{41D9734B-BFC3-44EE-AEDA-97F379368CEF}">
      <dgm:prSet phldrT="[Tekst]" phldr="0" custT="1"/>
      <dgm:spPr/>
      <dgm:t>
        <a:bodyPr/>
        <a:lstStyle/>
        <a:p>
          <a:r>
            <a:rPr lang="nb-NO" sz="2100" b="1" dirty="0"/>
            <a:t>Like mye eller mer statlig tilsyn? </a:t>
          </a:r>
        </a:p>
        <a:p>
          <a:r>
            <a:rPr lang="nb-NO" sz="1600" dirty="0"/>
            <a:t>For å sikre forsvarlige tjenester til innbyggerne i en tid med nedskjæringer, kutt og omstillinger</a:t>
          </a:r>
          <a:r>
            <a:rPr lang="nb-NO" sz="2100" dirty="0"/>
            <a:t>.</a:t>
          </a:r>
        </a:p>
      </dgm:t>
    </dgm:pt>
    <dgm:pt modelId="{6C36701E-965C-44BA-A497-2C751DD47749}" type="parTrans" cxnId="{5FAC65BF-1A9A-4F7E-AB05-CF16DD2497F0}">
      <dgm:prSet/>
      <dgm:spPr/>
      <dgm:t>
        <a:bodyPr/>
        <a:lstStyle/>
        <a:p>
          <a:endParaRPr lang="nb-NO"/>
        </a:p>
      </dgm:t>
    </dgm:pt>
    <dgm:pt modelId="{EC8E2465-3E49-49E6-A924-D6D7E3D419B3}" type="sibTrans" cxnId="{5FAC65BF-1A9A-4F7E-AB05-CF16DD2497F0}">
      <dgm:prSet/>
      <dgm:spPr/>
      <dgm:t>
        <a:bodyPr/>
        <a:lstStyle/>
        <a:p>
          <a:endParaRPr lang="nb-NO"/>
        </a:p>
      </dgm:t>
    </dgm:pt>
    <dgm:pt modelId="{23973F86-312E-46C0-A9ED-69805128E717}" type="pres">
      <dgm:prSet presAssocID="{948C0F43-A5E5-4D40-AD5E-8E6C68A1F8EC}" presName="compositeShape" presStyleCnt="0">
        <dgm:presLayoutVars>
          <dgm:chMax val="2"/>
          <dgm:dir/>
          <dgm:resizeHandles val="exact"/>
        </dgm:presLayoutVars>
      </dgm:prSet>
      <dgm:spPr/>
    </dgm:pt>
    <dgm:pt modelId="{81D7CD09-D1DB-4E51-B741-EA14E169B1D5}" type="pres">
      <dgm:prSet presAssocID="{948C0F43-A5E5-4D40-AD5E-8E6C68A1F8EC}" presName="divider" presStyleLbl="fgShp" presStyleIdx="0" presStyleCnt="1" custLinFactNeighborX="674" custLinFactNeighborY="-2123"/>
      <dgm:spPr/>
    </dgm:pt>
    <dgm:pt modelId="{80A78872-87A5-4556-AF41-3129BA87EC42}" type="pres">
      <dgm:prSet presAssocID="{CA7A2113-EAC2-4360-850C-5FB7865AA701}" presName="downArrow" presStyleLbl="node1" presStyleIdx="0" presStyleCnt="2"/>
      <dgm:spPr/>
    </dgm:pt>
    <dgm:pt modelId="{430B55BC-6467-43A9-824E-27EE32478487}" type="pres">
      <dgm:prSet presAssocID="{CA7A2113-EAC2-4360-850C-5FB7865AA701}" presName="downArrowText" presStyleLbl="revTx" presStyleIdx="0" presStyleCnt="2" custScaleX="163766">
        <dgm:presLayoutVars>
          <dgm:bulletEnabled val="1"/>
        </dgm:presLayoutVars>
      </dgm:prSet>
      <dgm:spPr/>
    </dgm:pt>
    <dgm:pt modelId="{59A6FEC5-D8EB-4487-B75F-F3193C90A7F0}" type="pres">
      <dgm:prSet presAssocID="{41D9734B-BFC3-44EE-AEDA-97F379368CEF}" presName="upArrow" presStyleLbl="node1" presStyleIdx="1" presStyleCnt="2"/>
      <dgm:spPr/>
    </dgm:pt>
    <dgm:pt modelId="{6D1FCA14-4930-43F1-B9F9-16FA0E46176A}" type="pres">
      <dgm:prSet presAssocID="{41D9734B-BFC3-44EE-AEDA-97F379368CEF}" presName="upArrowText" presStyleLbl="revTx" presStyleIdx="1" presStyleCnt="2" custScaleX="189931" custLinFactNeighborX="0" custLinFactNeighborY="-4503">
        <dgm:presLayoutVars>
          <dgm:bulletEnabled val="1"/>
        </dgm:presLayoutVars>
      </dgm:prSet>
      <dgm:spPr/>
    </dgm:pt>
  </dgm:ptLst>
  <dgm:cxnLst>
    <dgm:cxn modelId="{43429922-5FAA-4504-886B-BF7233906497}" srcId="{948C0F43-A5E5-4D40-AD5E-8E6C68A1F8EC}" destId="{CA7A2113-EAC2-4360-850C-5FB7865AA701}" srcOrd="0" destOrd="0" parTransId="{9251F0B9-0137-44DC-A612-4EFCC54EB808}" sibTransId="{873839C8-78AC-4DBC-A8B9-4F3AE59D2CF0}"/>
    <dgm:cxn modelId="{527906A1-1D56-4B20-A82C-4BB45AD77D6C}" type="presOf" srcId="{41D9734B-BFC3-44EE-AEDA-97F379368CEF}" destId="{6D1FCA14-4930-43F1-B9F9-16FA0E46176A}" srcOrd="0" destOrd="0" presId="urn:microsoft.com/office/officeart/2005/8/layout/arrow3"/>
    <dgm:cxn modelId="{94D73DAF-9F1F-4EB4-9214-90E56E1C523C}" type="presOf" srcId="{948C0F43-A5E5-4D40-AD5E-8E6C68A1F8EC}" destId="{23973F86-312E-46C0-A9ED-69805128E717}" srcOrd="0" destOrd="0" presId="urn:microsoft.com/office/officeart/2005/8/layout/arrow3"/>
    <dgm:cxn modelId="{5FAC65BF-1A9A-4F7E-AB05-CF16DD2497F0}" srcId="{948C0F43-A5E5-4D40-AD5E-8E6C68A1F8EC}" destId="{41D9734B-BFC3-44EE-AEDA-97F379368CEF}" srcOrd="1" destOrd="0" parTransId="{6C36701E-965C-44BA-A497-2C751DD47749}" sibTransId="{EC8E2465-3E49-49E6-A924-D6D7E3D419B3}"/>
    <dgm:cxn modelId="{1B8A6CFD-DD8E-4073-B08E-3371792B72A5}" type="presOf" srcId="{CA7A2113-EAC2-4360-850C-5FB7865AA701}" destId="{430B55BC-6467-43A9-824E-27EE32478487}" srcOrd="0" destOrd="0" presId="urn:microsoft.com/office/officeart/2005/8/layout/arrow3"/>
    <dgm:cxn modelId="{790DABA9-2049-49B9-AED4-B31EEB75E4D4}" type="presParOf" srcId="{23973F86-312E-46C0-A9ED-69805128E717}" destId="{81D7CD09-D1DB-4E51-B741-EA14E169B1D5}" srcOrd="0" destOrd="0" presId="urn:microsoft.com/office/officeart/2005/8/layout/arrow3"/>
    <dgm:cxn modelId="{1C6D0F23-E06C-4B74-831C-A4422FC64303}" type="presParOf" srcId="{23973F86-312E-46C0-A9ED-69805128E717}" destId="{80A78872-87A5-4556-AF41-3129BA87EC42}" srcOrd="1" destOrd="0" presId="urn:microsoft.com/office/officeart/2005/8/layout/arrow3"/>
    <dgm:cxn modelId="{77E4A659-2C06-44B2-8F61-0CD989939D26}" type="presParOf" srcId="{23973F86-312E-46C0-A9ED-69805128E717}" destId="{430B55BC-6467-43A9-824E-27EE32478487}" srcOrd="2" destOrd="0" presId="urn:microsoft.com/office/officeart/2005/8/layout/arrow3"/>
    <dgm:cxn modelId="{AFBD81D5-91B4-4041-BD30-A7FD54FB1726}" type="presParOf" srcId="{23973F86-312E-46C0-A9ED-69805128E717}" destId="{59A6FEC5-D8EB-4487-B75F-F3193C90A7F0}" srcOrd="3" destOrd="0" presId="urn:microsoft.com/office/officeart/2005/8/layout/arrow3"/>
    <dgm:cxn modelId="{ADB64DB6-735C-4296-A8C6-590C3EB70A49}" type="presParOf" srcId="{23973F86-312E-46C0-A9ED-69805128E717}" destId="{6D1FCA14-4930-43F1-B9F9-16FA0E46176A}"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7CD09-D1DB-4E51-B741-EA14E169B1D5}">
      <dsp:nvSpPr>
        <dsp:cNvPr id="0" name=""/>
        <dsp:cNvSpPr/>
      </dsp:nvSpPr>
      <dsp:spPr>
        <a:xfrm rot="21300000">
          <a:off x="17978" y="1291277"/>
          <a:ext cx="5822563" cy="666771"/>
        </a:xfrm>
        <a:prstGeom prst="mathMinus">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A78872-87A5-4556-AF41-3129BA87EC42}">
      <dsp:nvSpPr>
        <dsp:cNvPr id="0" name=""/>
        <dsp:cNvSpPr/>
      </dsp:nvSpPr>
      <dsp:spPr>
        <a:xfrm>
          <a:off x="703022" y="164953"/>
          <a:ext cx="1757556" cy="1319630"/>
        </a:xfrm>
        <a:prstGeom prst="down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0B55BC-6467-43A9-824E-27EE32478487}">
      <dsp:nvSpPr>
        <dsp:cNvPr id="0" name=""/>
        <dsp:cNvSpPr/>
      </dsp:nvSpPr>
      <dsp:spPr>
        <a:xfrm>
          <a:off x="2507296" y="0"/>
          <a:ext cx="3070164" cy="1385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nb-NO" sz="2100" b="1" kern="1200" dirty="0"/>
            <a:t>Mindre statlig tilsyn?</a:t>
          </a:r>
        </a:p>
        <a:p>
          <a:pPr marL="0" lvl="0" indent="0" algn="ctr" defTabSz="933450">
            <a:lnSpc>
              <a:spcPct val="90000"/>
            </a:lnSpc>
            <a:spcBef>
              <a:spcPct val="0"/>
            </a:spcBef>
            <a:spcAft>
              <a:spcPct val="35000"/>
            </a:spcAft>
            <a:buNone/>
          </a:pPr>
          <a:r>
            <a:rPr lang="nb-NO" sz="1600" kern="1200" dirty="0"/>
            <a:t>For å lette på det statlige tilsynstrykket og unngå påvirkning på kommunesektorens prioriteringer.</a:t>
          </a:r>
        </a:p>
      </dsp:txBody>
      <dsp:txXfrm>
        <a:off x="2507296" y="0"/>
        <a:ext cx="3070164" cy="1385611"/>
      </dsp:txXfrm>
    </dsp:sp>
    <dsp:sp modelId="{59A6FEC5-D8EB-4487-B75F-F3193C90A7F0}">
      <dsp:nvSpPr>
        <dsp:cNvPr id="0" name=""/>
        <dsp:cNvSpPr/>
      </dsp:nvSpPr>
      <dsp:spPr>
        <a:xfrm>
          <a:off x="3397941" y="1814491"/>
          <a:ext cx="1757556" cy="1319630"/>
        </a:xfrm>
        <a:prstGeom prst="up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1FCA14-4930-43F1-B9F9-16FA0E46176A}">
      <dsp:nvSpPr>
        <dsp:cNvPr id="0" name=""/>
        <dsp:cNvSpPr/>
      </dsp:nvSpPr>
      <dsp:spPr>
        <a:xfrm>
          <a:off x="35797" y="1851069"/>
          <a:ext cx="3560686" cy="1385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nb-NO" sz="2100" b="1" kern="1200" dirty="0"/>
            <a:t>Like mye eller mer statlig tilsyn? </a:t>
          </a:r>
        </a:p>
        <a:p>
          <a:pPr marL="0" lvl="0" indent="0" algn="ctr" defTabSz="933450">
            <a:lnSpc>
              <a:spcPct val="90000"/>
            </a:lnSpc>
            <a:spcBef>
              <a:spcPct val="0"/>
            </a:spcBef>
            <a:spcAft>
              <a:spcPct val="35000"/>
            </a:spcAft>
            <a:buNone/>
          </a:pPr>
          <a:r>
            <a:rPr lang="nb-NO" sz="1600" kern="1200" dirty="0"/>
            <a:t>For å sikre forsvarlige tjenester til innbyggerne i en tid med nedskjæringer, kutt og omstillinger</a:t>
          </a:r>
          <a:r>
            <a:rPr lang="nb-NO" sz="2100" kern="1200" dirty="0"/>
            <a:t>.</a:t>
          </a:r>
        </a:p>
      </dsp:txBody>
      <dsp:txXfrm>
        <a:off x="35797" y="1851069"/>
        <a:ext cx="3560686" cy="1385611"/>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256A76BA-4431-E105-C51F-7340DDB3B002}"/>
              </a:ext>
            </a:extLst>
          </p:cNvPr>
          <p:cNvSpPr txBox="1">
            <a:spLocks noGrp="1"/>
          </p:cNvSpPr>
          <p:nvPr>
            <p:ph type="hdr" sz="quarter"/>
          </p:nvPr>
        </p:nvSpPr>
        <p:spPr>
          <a:xfrm>
            <a:off x="0" y="1"/>
            <a:ext cx="2918831" cy="495032"/>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1pPr>
          </a:lstStyle>
          <a:p>
            <a:pPr lvl="0"/>
            <a:endParaRPr lang="nb-NO"/>
          </a:p>
        </p:txBody>
      </p:sp>
      <p:sp>
        <p:nvSpPr>
          <p:cNvPr id="3" name="Plassholder for dato 2">
            <a:extLst>
              <a:ext uri="{FF2B5EF4-FFF2-40B4-BE49-F238E27FC236}">
                <a16:creationId xmlns:a16="http://schemas.microsoft.com/office/drawing/2014/main" id="{45FB7917-7EE0-E950-8A49-3CD959DAE3F2}"/>
              </a:ext>
            </a:extLst>
          </p:cNvPr>
          <p:cNvSpPr txBox="1">
            <a:spLocks noGrp="1"/>
          </p:cNvSpPr>
          <p:nvPr>
            <p:ph type="dt" idx="1"/>
          </p:nvPr>
        </p:nvSpPr>
        <p:spPr>
          <a:xfrm>
            <a:off x="3815369" y="1"/>
            <a:ext cx="2918831" cy="495032"/>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1pPr>
          </a:lstStyle>
          <a:p>
            <a:pPr lvl="0"/>
            <a:fld id="{5CAD1E0B-279D-4E1B-83E8-49FC823BDC43}" type="datetime1">
              <a:rPr lang="nb-NO"/>
              <a:pPr lvl="0"/>
              <a:t>24.11.2025</a:t>
            </a:fld>
            <a:endParaRPr lang="nb-NO"/>
          </a:p>
        </p:txBody>
      </p:sp>
      <p:sp>
        <p:nvSpPr>
          <p:cNvPr id="4" name="Plassholder for lysbilde 3">
            <a:extLst>
              <a:ext uri="{FF2B5EF4-FFF2-40B4-BE49-F238E27FC236}">
                <a16:creationId xmlns:a16="http://schemas.microsoft.com/office/drawing/2014/main" id="{F30C97FF-A8DD-C9FF-3355-0E23A2C0E74C}"/>
              </a:ext>
            </a:extLst>
          </p:cNvPr>
          <p:cNvSpPr>
            <a:spLocks noGrp="1" noRot="1" noChangeAspect="1"/>
          </p:cNvSpPr>
          <p:nvPr>
            <p:ph type="sldImg" idx="2"/>
          </p:nvPr>
        </p:nvSpPr>
        <p:spPr>
          <a:xfrm>
            <a:off x="409575" y="1233488"/>
            <a:ext cx="5916613" cy="3328987"/>
          </a:xfrm>
          <a:prstGeom prst="rect">
            <a:avLst/>
          </a:prstGeom>
          <a:noFill/>
          <a:ln w="12701">
            <a:solidFill>
              <a:srgbClr val="000000"/>
            </a:solidFill>
            <a:prstDash val="solid"/>
          </a:ln>
        </p:spPr>
      </p:sp>
      <p:sp>
        <p:nvSpPr>
          <p:cNvPr id="5" name="Plassholder for notater 4">
            <a:extLst>
              <a:ext uri="{FF2B5EF4-FFF2-40B4-BE49-F238E27FC236}">
                <a16:creationId xmlns:a16="http://schemas.microsoft.com/office/drawing/2014/main" id="{41A81FE5-F04B-3F69-534A-F20FD9778EE7}"/>
              </a:ext>
            </a:extLst>
          </p:cNvPr>
          <p:cNvSpPr txBox="1">
            <a:spLocks noGrp="1"/>
          </p:cNvSpPr>
          <p:nvPr>
            <p:ph type="body" sz="quarter" idx="3"/>
          </p:nvPr>
        </p:nvSpPr>
        <p:spPr>
          <a:xfrm>
            <a:off x="673577" y="4748162"/>
            <a:ext cx="5388610" cy="3884861"/>
          </a:xfrm>
          <a:prstGeom prst="rect">
            <a:avLst/>
          </a:prstGeom>
          <a:noFill/>
          <a:ln>
            <a:noFill/>
          </a:ln>
        </p:spPr>
        <p:txBody>
          <a:bodyPr vert="horz" wrap="square" lIns="91440" tIns="45720" rIns="91440" bIns="45720" anchor="t" anchorCtr="0" compatLnSpc="1">
            <a:no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a:extLst>
              <a:ext uri="{FF2B5EF4-FFF2-40B4-BE49-F238E27FC236}">
                <a16:creationId xmlns:a16="http://schemas.microsoft.com/office/drawing/2014/main" id="{D47680C3-C1A1-F9A9-AC5D-DB4BB1915A36}"/>
              </a:ext>
            </a:extLst>
          </p:cNvPr>
          <p:cNvSpPr txBox="1">
            <a:spLocks noGrp="1"/>
          </p:cNvSpPr>
          <p:nvPr>
            <p:ph type="ftr" sz="quarter" idx="4"/>
          </p:nvPr>
        </p:nvSpPr>
        <p:spPr>
          <a:xfrm>
            <a:off x="0" y="9371280"/>
            <a:ext cx="2918831" cy="495032"/>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1pPr>
          </a:lstStyle>
          <a:p>
            <a:pPr lvl="0"/>
            <a:endParaRPr lang="nb-NO"/>
          </a:p>
        </p:txBody>
      </p:sp>
      <p:sp>
        <p:nvSpPr>
          <p:cNvPr id="7" name="Plassholder for lysbildenummer 6">
            <a:extLst>
              <a:ext uri="{FF2B5EF4-FFF2-40B4-BE49-F238E27FC236}">
                <a16:creationId xmlns:a16="http://schemas.microsoft.com/office/drawing/2014/main" id="{F6DC4A67-D718-0DEA-DE69-0FE3EE4C53DE}"/>
              </a:ext>
            </a:extLst>
          </p:cNvPr>
          <p:cNvSpPr txBox="1">
            <a:spLocks noGrp="1"/>
          </p:cNvSpPr>
          <p:nvPr>
            <p:ph type="sldNum" sz="quarter" idx="5"/>
          </p:nvPr>
        </p:nvSpPr>
        <p:spPr>
          <a:xfrm>
            <a:off x="3815369" y="9371280"/>
            <a:ext cx="2918831" cy="495032"/>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1pPr>
          </a:lstStyle>
          <a:p>
            <a:pPr lvl="0"/>
            <a:fld id="{FE6C7250-C811-4803-8E12-FBBCD7CA570A}" type="slidenum">
              <a:t>‹#›</a:t>
            </a:fld>
            <a:endParaRPr lang="nb-NO"/>
          </a:p>
        </p:txBody>
      </p:sp>
    </p:spTree>
    <p:extLst>
      <p:ext uri="{BB962C8B-B14F-4D97-AF65-F5344CB8AC3E}">
        <p14:creationId xmlns:p14="http://schemas.microsoft.com/office/powerpoint/2010/main" val="1297828822"/>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nb-NO"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1</a:t>
            </a:fld>
            <a:endParaRPr lang="nb-NO"/>
          </a:p>
        </p:txBody>
      </p:sp>
    </p:spTree>
    <p:extLst>
      <p:ext uri="{BB962C8B-B14F-4D97-AF65-F5344CB8AC3E}">
        <p14:creationId xmlns:p14="http://schemas.microsoft.com/office/powerpoint/2010/main" val="379005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2</a:t>
            </a:fld>
            <a:endParaRPr lang="nb-NO"/>
          </a:p>
        </p:txBody>
      </p:sp>
    </p:spTree>
    <p:extLst>
      <p:ext uri="{BB962C8B-B14F-4D97-AF65-F5344CB8AC3E}">
        <p14:creationId xmlns:p14="http://schemas.microsoft.com/office/powerpoint/2010/main" val="1781887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dirty="0"/>
              <a:t>Vi ser nærmere på hvordan tilsynsarbeidet har utviklet seg over tid og så langt i år, og hvilke prioriteringer som ligger foran oss. Dette gir et godt grunnlag for diskusjonen senere i programmet.</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a:t>
            </a:fld>
            <a:endParaRPr lang="nb-NO"/>
          </a:p>
        </p:txBody>
      </p:sp>
    </p:spTree>
    <p:extLst>
      <p:ext uri="{BB962C8B-B14F-4D97-AF65-F5344CB8AC3E}">
        <p14:creationId xmlns:p14="http://schemas.microsoft.com/office/powerpoint/2010/main" val="1591815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r>
              <a:rPr lang="nb-NO" sz="1000" b="0" dirty="0"/>
              <a:t>Kommune: Generelt stigende siden 2022, etter pandemien, men med en liten topp i 2024. Toppen i 2024 skyldes tunge tilsynssatsinger, slik som fra Arbeidstilsynet og Datatilsynet.</a:t>
            </a:r>
          </a:p>
          <a:p>
            <a:r>
              <a:rPr lang="nb-NO" sz="1000" b="0" dirty="0"/>
              <a:t>Fylkeskommune: Minimal endring. Bitte liten økning fra 2024 til 2025, som skyldes Arbeidstilsynet.</a:t>
            </a:r>
          </a:p>
          <a:p>
            <a:r>
              <a:rPr lang="nb-NO" sz="1000" b="0" dirty="0"/>
              <a:t>Revisjoner: i utgangspunktet ikke riktig med denne framstillingen, da revisjonsperioden ikke samsvarer med kalenderår. En revisjon kan gli over fra ett år til neste. Men ser man bort fra dette elementet har forvaltningsrevisjonene holdt seg stabilt, men med noe variasjon. </a:t>
            </a:r>
          </a:p>
          <a:p>
            <a:endParaRPr lang="nb-NO" sz="1000" b="0" dirty="0"/>
          </a:p>
          <a:p>
            <a:r>
              <a:rPr lang="nb-NO" sz="1000" b="0" dirty="0"/>
              <a:t>2024 var et toppår for både kommunetilsyn og forvaltningsrevisjoner. </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a:t>
            </a:fld>
            <a:endParaRPr lang="nb-NO"/>
          </a:p>
        </p:txBody>
      </p:sp>
    </p:spTree>
    <p:extLst>
      <p:ext uri="{BB962C8B-B14F-4D97-AF65-F5344CB8AC3E}">
        <p14:creationId xmlns:p14="http://schemas.microsoft.com/office/powerpoint/2010/main" val="1404055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Selv om antall statlige tilsyn med kommuner og fylkeskommuner i relative tall gir ett bilde, ser vi et annet når vi sammenligner med landet inkludert Oslo. Da fremstår bildet ganske annerledes: Antall statlige tilsyn i vårt område har vært nokså jevnt og stabilt, mens det har vært en relativt stor økning i tilsyn med fylkeskommunene de siste årene. </a:t>
            </a:r>
          </a:p>
          <a:p>
            <a:endParaRPr lang="nb-NO" dirty="0"/>
          </a:p>
          <a:p>
            <a:r>
              <a:rPr lang="nb-NO" dirty="0"/>
              <a:t>Forklaringen </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a:t>
            </a:fld>
            <a:endParaRPr lang="nb-NO"/>
          </a:p>
        </p:txBody>
      </p:sp>
    </p:spTree>
    <p:extLst>
      <p:ext uri="{BB962C8B-B14F-4D97-AF65-F5344CB8AC3E}">
        <p14:creationId xmlns:p14="http://schemas.microsoft.com/office/powerpoint/2010/main" val="3545992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r>
              <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Hva ser vi hittil for tilsynsår 2025: </a:t>
            </a:r>
          </a:p>
          <a:p>
            <a:endPar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Sterk økning i antall planlagte statlige tilsyn gjennom 2025: Fra 101 tilsyn på starten av året til 362 tilsyn i november 2025= tredobling av den samlede aktiviteten OG i forhold til høringen</a:t>
            </a:r>
          </a:p>
          <a:p>
            <a:pPr lvl="1"/>
            <a:endPar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Kommunene har alltid vært hovedfokuset, men fylkeskommunene har fått økt oppmerksomhet i 2025 enn tidligere år</a:t>
            </a:r>
          </a:p>
          <a:p>
            <a:endPar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nb-NO" sz="10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Arbeidstilsynet dominerer, mens de  andre statlige tilsynsetatene har stabilt eller lavt volum. SF har økt tilsynsmengden andre halv år. </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a:t>
            </a:fld>
            <a:endParaRPr lang="nb-NO"/>
          </a:p>
        </p:txBody>
      </p:sp>
    </p:spTree>
    <p:extLst>
      <p:ext uri="{BB962C8B-B14F-4D97-AF65-F5344CB8AC3E}">
        <p14:creationId xmlns:p14="http://schemas.microsoft.com/office/powerpoint/2010/main" val="2255453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Kommunene i økende grad knekkes av statlig byråkrati og kontroll, særlig gjennom et stort tilsynspress som truer det lokale handlingsrommet.</a:t>
            </a:r>
          </a:p>
          <a:p>
            <a:endParaRPr lang="nb-NO" dirty="0"/>
          </a:p>
          <a:p>
            <a:r>
              <a:rPr lang="nb-NO" dirty="0"/>
              <a:t>Artikkelen retter </a:t>
            </a:r>
          </a:p>
          <a:p>
            <a:endParaRPr lang="nb-NO" dirty="0"/>
          </a:p>
          <a:p>
            <a:r>
              <a:rPr lang="nb-NO" b="1" dirty="0"/>
              <a:t>Sterk kritikk av statlig styring:</a:t>
            </a:r>
            <a:r>
              <a:rPr lang="nb-NO" dirty="0"/>
              <a:t> Kommunedirektøren advarer mot at kommunene mister evnen til å prioritere og styre selv, fordi statlige krav og rapporteringsplikter har vokst dramatisk.</a:t>
            </a:r>
          </a:p>
          <a:p>
            <a:r>
              <a:rPr lang="nb-NO" b="1" dirty="0"/>
              <a:t>Tilsyn som belastning:</a:t>
            </a:r>
            <a:r>
              <a:rPr lang="nb-NO" dirty="0"/>
              <a:t> Han trekker frem det økende antallet statlige tilsyn som et konkret eksempel på hvordan kommunene overveldes. Dette skaper merarbeid og binder opp ressurser som kunne vært brukt på tjenester til innbyggerne.</a:t>
            </a:r>
          </a:p>
          <a:p>
            <a:r>
              <a:rPr lang="nb-NO" b="1" dirty="0"/>
              <a:t>Byråkratisk overstyring:</a:t>
            </a:r>
            <a:r>
              <a:rPr lang="nb-NO" dirty="0"/>
              <a:t> Artikkelen beskriver hvordan kommunene må forholde seg til stadig flere direktiver, kontroller og krav fra statlige instanser, noe som svekker effektiviteten og lokaldemokratiet.</a:t>
            </a:r>
          </a:p>
          <a:p>
            <a:r>
              <a:rPr lang="nb-NO" b="1" dirty="0"/>
              <a:t>Oppfordring til endring:</a:t>
            </a:r>
            <a:r>
              <a:rPr lang="nb-NO" dirty="0"/>
              <a:t> Det etterlyses en gjennomgang av statens styringspraksis og ber om at kommunene får større tillit og frihet til å løse oppgavene lokalt.</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7</a:t>
            </a:fld>
            <a:endParaRPr lang="nb-NO"/>
          </a:p>
        </p:txBody>
      </p:sp>
    </p:spTree>
    <p:extLst>
      <p:ext uri="{BB962C8B-B14F-4D97-AF65-F5344CB8AC3E}">
        <p14:creationId xmlns:p14="http://schemas.microsoft.com/office/powerpoint/2010/main" val="566645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8</a:t>
            </a:fld>
            <a:endParaRPr lang="nb-NO"/>
          </a:p>
        </p:txBody>
      </p:sp>
    </p:spTree>
    <p:extLst>
      <p:ext uri="{BB962C8B-B14F-4D97-AF65-F5344CB8AC3E}">
        <p14:creationId xmlns:p14="http://schemas.microsoft.com/office/powerpoint/2010/main" val="3683821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r>
              <a:rPr lang="nb-NO" sz="1000" b="0" dirty="0"/>
              <a:t>Hensikten med denne orienteringsrunden er å skape en felles forståelse av situasjonen i kommunene og fylkeskommunene. Endrede rammebetingelser, som strammere økonomi, kompetanseutfordringer og økt kompleksitet i oppgaveløsningen, påvirker både kommunenes styringsevne og stiller krav til staten om hvordan vi møter disse i ulike sammenhenger, blant annet i tilsyns- og kontrollarbeidet.</a:t>
            </a:r>
          </a:p>
          <a:p>
            <a:endParaRPr lang="nb-NO" sz="1000" b="0" dirty="0"/>
          </a:p>
          <a:p>
            <a:r>
              <a:rPr lang="nb-NO" sz="1000" b="0" dirty="0"/>
              <a:t>Gjennom dialog om områdevurderinger og utfordringsbildet i stort ønsker vi å:</a:t>
            </a:r>
          </a:p>
          <a:p>
            <a:r>
              <a:rPr lang="nb-NO" sz="1000" b="0" dirty="0"/>
              <a:t>Identifisere de kritiske utfordringene som påvirker kommunenes evne til å etterleve lovkrav og sikre kvalitet.</a:t>
            </a:r>
          </a:p>
          <a:p>
            <a:endParaRPr lang="nb-NO" sz="1000" dirty="0">
              <a:latin typeface="Open Sans Light" panose="020B0306030504020204" pitchFamily="34" charset="0"/>
              <a:ea typeface="Open Sans Light" panose="020B0306030504020204" pitchFamily="34" charset="0"/>
              <a:cs typeface="Open Sans Light" panose="020B0306030504020204" pitchFamily="34" charset="0"/>
            </a:endParaRP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9</a:t>
            </a:fld>
            <a:endParaRPr lang="nb-NO"/>
          </a:p>
        </p:txBody>
      </p:sp>
    </p:spTree>
    <p:extLst>
      <p:ext uri="{BB962C8B-B14F-4D97-AF65-F5344CB8AC3E}">
        <p14:creationId xmlns:p14="http://schemas.microsoft.com/office/powerpoint/2010/main" val="3396743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E812B-104D-C0DC-C48E-E9B055CC18A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93D4340-3A46-531A-9888-617CE5772945}"/>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4315EB71-10E2-A8B2-6C51-13B5C7193FB3}"/>
              </a:ext>
            </a:extLst>
          </p:cNvPr>
          <p:cNvSpPr>
            <a:spLocks noGrp="1"/>
          </p:cNvSpPr>
          <p:nvPr>
            <p:ph type="body" idx="1"/>
          </p:nvPr>
        </p:nvSpPr>
        <p:spPr/>
        <p:txBody>
          <a:bodyPr/>
          <a:lstStyle/>
          <a:p>
            <a:pPr marL="505263" indent="-505263">
              <a:buFont typeface="Arial" panose="020B0604020202020204" pitchFamily="34" charset="0"/>
              <a:buChar char="•"/>
            </a:pPr>
            <a:r>
              <a:rPr lang="nb-NO" sz="1200" kern="0" spc="35" dirty="0">
                <a:latin typeface="Open Sans" panose="020B0606030504020204" pitchFamily="34" charset="0"/>
                <a:ea typeface="Open Sans" panose="020B0606030504020204" pitchFamily="34" charset="0"/>
                <a:cs typeface="Open Sans" panose="020B0606030504020204" pitchFamily="34" charset="0"/>
              </a:rPr>
              <a:t>De </a:t>
            </a:r>
            <a:r>
              <a:rPr lang="nb-NO" sz="1200" u="sng" kern="0" spc="35" dirty="0">
                <a:latin typeface="Open Sans" panose="020B0606030504020204" pitchFamily="34" charset="0"/>
                <a:ea typeface="Open Sans" panose="020B0606030504020204" pitchFamily="34" charset="0"/>
                <a:cs typeface="Open Sans" panose="020B0606030504020204" pitchFamily="34" charset="0"/>
              </a:rPr>
              <a:t>mørkeblå</a:t>
            </a:r>
            <a:r>
              <a:rPr lang="nb-NO" sz="1200" kern="0" spc="35" dirty="0">
                <a:latin typeface="Open Sans" panose="020B0606030504020204" pitchFamily="34" charset="0"/>
                <a:ea typeface="Open Sans" panose="020B0606030504020204" pitchFamily="34" charset="0"/>
                <a:cs typeface="Open Sans" panose="020B0606030504020204" pitchFamily="34" charset="0"/>
              </a:rPr>
              <a:t> søylene viser utviklingen i netto driftsresultat for kommunesektoren. Dette er den viktigste indikatoren på balanse i kommuneøkonomien. Den sier noe om hva kommunen sitter igjen med av inntekter etter at driftsutgiftene er dekket. </a:t>
            </a:r>
          </a:p>
          <a:p>
            <a:pPr marL="505263" indent="-505263">
              <a:buFont typeface="Arial" panose="020B0604020202020204" pitchFamily="34" charset="0"/>
              <a:buChar char="•"/>
            </a:pPr>
            <a:r>
              <a:rPr lang="nb-NO" sz="1200" kern="0" spc="35" dirty="0">
                <a:latin typeface="Open Sans" panose="020B0606030504020204" pitchFamily="34" charset="0"/>
                <a:ea typeface="Open Sans" panose="020B0606030504020204" pitchFamily="34" charset="0"/>
                <a:cs typeface="Open Sans" panose="020B0606030504020204" pitchFamily="34" charset="0"/>
              </a:rPr>
              <a:t>Den  </a:t>
            </a:r>
            <a:r>
              <a:rPr lang="nb-NO" sz="1200" u="sng" kern="0" spc="35" dirty="0">
                <a:latin typeface="Open Sans" panose="020B0606030504020204" pitchFamily="34" charset="0"/>
                <a:ea typeface="Open Sans" panose="020B0606030504020204" pitchFamily="34" charset="0"/>
                <a:cs typeface="Open Sans" panose="020B0606030504020204" pitchFamily="34" charset="0"/>
              </a:rPr>
              <a:t>grønne</a:t>
            </a:r>
            <a:r>
              <a:rPr lang="nb-NO" sz="1200" kern="0" spc="35" dirty="0">
                <a:latin typeface="Open Sans" panose="020B0606030504020204" pitchFamily="34" charset="0"/>
                <a:ea typeface="Open Sans" panose="020B0606030504020204" pitchFamily="34" charset="0"/>
                <a:cs typeface="Open Sans" panose="020B0606030504020204" pitchFamily="34" charset="0"/>
              </a:rPr>
              <a:t> vannrette linjen viser den faglige anbefalingen om at sektoren samlet over tid har et positivt resultat på 2 pst. Vi ser at i årene 2015-2022 var resultatene godt over denne anbefalingen. Når sektoren har et overskudd i driften, vil den bygge opp reserver i form av disposisjonsfond. Disse er buffere for dårlige tider og sparing til investering. Disposisjonsfondene er vist i den </a:t>
            </a:r>
            <a:r>
              <a:rPr lang="nb-NO" sz="1200" u="sng" kern="0" spc="35" dirty="0">
                <a:latin typeface="Open Sans" panose="020B0606030504020204" pitchFamily="34" charset="0"/>
                <a:ea typeface="Open Sans" panose="020B0606030504020204" pitchFamily="34" charset="0"/>
                <a:cs typeface="Open Sans" panose="020B0606030504020204" pitchFamily="34" charset="0"/>
              </a:rPr>
              <a:t>grå</a:t>
            </a:r>
            <a:r>
              <a:rPr lang="nb-NO" sz="1200" kern="0" spc="35" dirty="0">
                <a:latin typeface="Open Sans" panose="020B0606030504020204" pitchFamily="34" charset="0"/>
                <a:ea typeface="Open Sans" panose="020B0606030504020204" pitchFamily="34" charset="0"/>
                <a:cs typeface="Open Sans" panose="020B0606030504020204" pitchFamily="34" charset="0"/>
              </a:rPr>
              <a:t> linjen.</a:t>
            </a:r>
          </a:p>
          <a:p>
            <a:pPr marL="505263" indent="-505263">
              <a:buFont typeface="Arial" panose="020B0604020202020204" pitchFamily="34" charset="0"/>
              <a:buChar char="•"/>
            </a:pPr>
            <a:r>
              <a:rPr lang="nb-NO" sz="1200" kern="0" spc="35" dirty="0">
                <a:latin typeface="Open Sans" panose="020B0606030504020204" pitchFamily="34" charset="0"/>
                <a:ea typeface="Open Sans" panose="020B0606030504020204" pitchFamily="34" charset="0"/>
                <a:cs typeface="Open Sans" panose="020B0606030504020204" pitchFamily="34" charset="0"/>
              </a:rPr>
              <a:t>KOSTRA-tall viser et resultat for sektoren samlet på 0,1 pst. i 2024.</a:t>
            </a:r>
          </a:p>
          <a:p>
            <a:pPr marL="505263" indent="-505263">
              <a:buFont typeface="Arial" panose="020B0604020202020204" pitchFamily="34" charset="0"/>
              <a:buChar char="•"/>
            </a:pPr>
            <a:r>
              <a:rPr lang="nb-NO" sz="1200" kern="0" spc="35" dirty="0">
                <a:latin typeface="Open Sans" panose="020B0606030504020204" pitchFamily="34" charset="0"/>
                <a:ea typeface="Open Sans" panose="020B0606030504020204" pitchFamily="34" charset="0"/>
                <a:cs typeface="Open Sans" panose="020B0606030504020204" pitchFamily="34" charset="0"/>
              </a:rPr>
              <a:t>Dette er langt unna langsiktig anbefaling på 2 pst.</a:t>
            </a:r>
          </a:p>
          <a:p>
            <a:pPr marL="505263" indent="-505263">
              <a:buFont typeface="Arial" panose="020B0604020202020204" pitchFamily="34" charset="0"/>
              <a:buChar char="•"/>
            </a:pPr>
            <a:r>
              <a:rPr lang="nb-NO" sz="1200" spc="35" dirty="0">
                <a:latin typeface="Open Sans" panose="020B0606030504020204" pitchFamily="34" charset="0"/>
                <a:ea typeface="Open Sans" panose="020B0606030504020204" pitchFamily="34" charset="0"/>
                <a:cs typeface="Open Sans" panose="020B0606030504020204" pitchFamily="34" charset="0"/>
              </a:rPr>
              <a:t>Sektoren har fremdeles store disposisjonsfond, i makro utgjør disse rundt 84 mrd. kroner. Vi ser at de minsket som følge av de svake driftsresultatene i 2024. </a:t>
            </a:r>
          </a:p>
          <a:p>
            <a:pPr marL="505263" indent="-505263">
              <a:buFont typeface="Arial" panose="020B0604020202020204" pitchFamily="34" charset="0"/>
              <a:buChar char="•"/>
            </a:pPr>
            <a:r>
              <a:rPr lang="nb-NO" sz="1200" b="1" spc="35" dirty="0">
                <a:latin typeface="Open Sans" panose="020B0606030504020204" pitchFamily="34" charset="0"/>
                <a:ea typeface="Open Sans" panose="020B0606030504020204" pitchFamily="34" charset="0"/>
                <a:cs typeface="Open Sans" panose="020B0606030504020204" pitchFamily="34" charset="0"/>
              </a:rPr>
              <a:t>Det er store variasjoner mellom kommunene</a:t>
            </a:r>
            <a:r>
              <a:rPr lang="nb-NO" sz="1200" spc="35" dirty="0">
                <a:latin typeface="Open Sans" panose="020B0606030504020204" pitchFamily="34" charset="0"/>
                <a:ea typeface="Open Sans" panose="020B0606030504020204" pitchFamily="34" charset="0"/>
                <a:cs typeface="Open Sans" panose="020B0606030504020204" pitchFamily="34" charset="0"/>
              </a:rPr>
              <a:t>. Mange kommuner hadde negative driftsresultat og måtte tære på reserver for ikke samlet sett å komme i en situasjon hvor de bruker mer penger enn de har. </a:t>
            </a:r>
          </a:p>
          <a:p>
            <a:pPr marL="505263" indent="-505263">
              <a:buFont typeface="Arial" panose="020B0604020202020204" pitchFamily="34" charset="0"/>
              <a:buChar char="•"/>
            </a:pPr>
            <a:r>
              <a:rPr lang="nb-NO" sz="1200" dirty="0">
                <a:latin typeface="Open Sans" panose="020B0606030504020204" pitchFamily="34" charset="0"/>
                <a:ea typeface="Open Sans" panose="020B0606030504020204" pitchFamily="34" charset="0"/>
                <a:cs typeface="Open Sans" panose="020B0606030504020204" pitchFamily="34" charset="0"/>
              </a:rPr>
              <a:t>Det er fortsatt relativt få kommuner i ROBEK, men antallet har begynt å øke. Per 06.10.2025 er 27 kommuner oppført i registeret. </a:t>
            </a:r>
            <a:endParaRPr lang="nb-NO" sz="1200" spc="35" dirty="0">
              <a:latin typeface="Open Sans" panose="020B0606030504020204" pitchFamily="34" charset="0"/>
              <a:ea typeface="Open Sans" panose="020B0606030504020204" pitchFamily="34" charset="0"/>
              <a:cs typeface="Open Sans" panose="020B0606030504020204" pitchFamily="34" charset="0"/>
            </a:endParaRPr>
          </a:p>
          <a:p>
            <a:pPr marL="505263" indent="-505263">
              <a:buFont typeface="Arial" panose="020B0604020202020204" pitchFamily="34" charset="0"/>
              <a:buChar char="•"/>
            </a:pPr>
            <a:endParaRPr lang="nb-NO" sz="1200" spc="35" dirty="0">
              <a:latin typeface="Open Sans" panose="020B0606030504020204" pitchFamily="34" charset="0"/>
              <a:ea typeface="Open Sans" panose="020B0606030504020204" pitchFamily="34" charset="0"/>
              <a:cs typeface="Open Sans" panose="020B0606030504020204" pitchFamily="34" charset="0"/>
            </a:endParaRPr>
          </a:p>
          <a:p>
            <a:r>
              <a:rPr lang="nb-NO" sz="1200" spc="35" dirty="0" err="1">
                <a:latin typeface="Open Sans" panose="020B0606030504020204" pitchFamily="34" charset="0"/>
                <a:ea typeface="Open Sans" panose="020B0606030504020204" pitchFamily="34" charset="0"/>
                <a:cs typeface="Open Sans" panose="020B0606030504020204" pitchFamily="34" charset="0"/>
              </a:rPr>
              <a:t>Bakgrunnsinfo</a:t>
            </a:r>
            <a:r>
              <a:rPr lang="nb-NO" sz="1200" spc="35" dirty="0">
                <a:latin typeface="Open Sans" panose="020B0606030504020204" pitchFamily="34" charset="0"/>
                <a:ea typeface="Open Sans" panose="020B0606030504020204" pitchFamily="34" charset="0"/>
                <a:cs typeface="Open Sans" panose="020B0606030504020204" pitchFamily="34" charset="0"/>
              </a:rPr>
              <a:t>: </a:t>
            </a:r>
          </a:p>
          <a:p>
            <a:pPr marL="303158" indent="-303158">
              <a:buFont typeface="Arial" panose="020B0604020202020204" pitchFamily="34" charset="0"/>
              <a:buChar char="•"/>
            </a:pPr>
            <a:r>
              <a:rPr lang="nb-NO" sz="1200" spc="35" dirty="0">
                <a:latin typeface="Open Sans" panose="020B0606030504020204" pitchFamily="34" charset="0"/>
                <a:ea typeface="Open Sans" panose="020B0606030504020204" pitchFamily="34" charset="0"/>
                <a:cs typeface="Open Sans" panose="020B0606030504020204" pitchFamily="34" charset="0"/>
              </a:rPr>
              <a:t>TBU-norm er 1,75 pst. for kommunene og 4 pst. for fylkeskommunene. Vektet samlet blir dette 2 pst</a:t>
            </a:r>
            <a:endParaRPr lang="nb-NO" sz="1200" dirty="0">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sp>
        <p:nvSpPr>
          <p:cNvPr id="4" name="Plassholder for lysbildenummer 3">
            <a:extLst>
              <a:ext uri="{FF2B5EF4-FFF2-40B4-BE49-F238E27FC236}">
                <a16:creationId xmlns:a16="http://schemas.microsoft.com/office/drawing/2014/main" id="{9F806F84-23AF-F8DB-111D-8D2D207CA7BE}"/>
              </a:ext>
            </a:extLst>
          </p:cNvPr>
          <p:cNvSpPr>
            <a:spLocks noGrp="1"/>
          </p:cNvSpPr>
          <p:nvPr>
            <p:ph type="sldNum" sz="quarter" idx="5"/>
          </p:nvPr>
        </p:nvSpPr>
        <p:spPr/>
        <p:txBody>
          <a:bodyPr/>
          <a:lstStyle/>
          <a:p>
            <a:pPr lvl="0"/>
            <a:fld id="{FE6C7250-C811-4803-8E12-FBBCD7CA570A}" type="slidenum">
              <a:rPr lang="nb-NO" smtClean="0"/>
              <a:t>10</a:t>
            </a:fld>
            <a:endParaRPr lang="nb-NO"/>
          </a:p>
        </p:txBody>
      </p:sp>
    </p:spTree>
    <p:extLst>
      <p:ext uri="{BB962C8B-B14F-4D97-AF65-F5344CB8AC3E}">
        <p14:creationId xmlns:p14="http://schemas.microsoft.com/office/powerpoint/2010/main" val="1911406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916B1-46D1-B18D-47F4-F8308D7DF3A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0402488-823C-7EA1-6A58-CE938DCEB5E2}"/>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ED2FE565-5BD7-BB53-295B-A53DC4D5051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88B8B6E2-CDBB-BE19-F6CE-B17C68FB4894}"/>
              </a:ext>
            </a:extLst>
          </p:cNvPr>
          <p:cNvSpPr>
            <a:spLocks noGrp="1"/>
          </p:cNvSpPr>
          <p:nvPr>
            <p:ph type="sldNum" sz="quarter" idx="5"/>
          </p:nvPr>
        </p:nvSpPr>
        <p:spPr/>
        <p:txBody>
          <a:bodyPr/>
          <a:lstStyle/>
          <a:p>
            <a:pPr lvl="0"/>
            <a:fld id="{FE6C7250-C811-4803-8E12-FBBCD7CA570A}" type="slidenum">
              <a:rPr lang="nb-NO" smtClean="0"/>
              <a:t>11</a:t>
            </a:fld>
            <a:endParaRPr lang="nb-NO"/>
          </a:p>
        </p:txBody>
      </p:sp>
    </p:spTree>
    <p:extLst>
      <p:ext uri="{BB962C8B-B14F-4D97-AF65-F5344CB8AC3E}">
        <p14:creationId xmlns:p14="http://schemas.microsoft.com/office/powerpoint/2010/main" val="2016453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12</a:t>
            </a:fld>
            <a:endParaRPr lang="nb-NO"/>
          </a:p>
        </p:txBody>
      </p:sp>
    </p:spTree>
    <p:extLst>
      <p:ext uri="{BB962C8B-B14F-4D97-AF65-F5344CB8AC3E}">
        <p14:creationId xmlns:p14="http://schemas.microsoft.com/office/powerpoint/2010/main" val="3935436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13</a:t>
            </a:fld>
            <a:endParaRPr lang="nb-NO"/>
          </a:p>
        </p:txBody>
      </p:sp>
    </p:spTree>
    <p:extLst>
      <p:ext uri="{BB962C8B-B14F-4D97-AF65-F5344CB8AC3E}">
        <p14:creationId xmlns:p14="http://schemas.microsoft.com/office/powerpoint/2010/main" val="2750677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433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15</a:t>
            </a:fld>
            <a:endParaRPr lang="nb-NO"/>
          </a:p>
        </p:txBody>
      </p:sp>
    </p:spTree>
    <p:extLst>
      <p:ext uri="{BB962C8B-B14F-4D97-AF65-F5344CB8AC3E}">
        <p14:creationId xmlns:p14="http://schemas.microsoft.com/office/powerpoint/2010/main" val="1061754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65F1B-72E5-5C01-8B6A-57B37D5544E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D491553-15A3-8AC8-6A3E-213C25DE4CDF}"/>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A4A7FAE5-76D6-F026-6EFB-D94B2C4867FA}"/>
              </a:ext>
            </a:extLst>
          </p:cNvPr>
          <p:cNvSpPr>
            <a:spLocks noGrp="1"/>
          </p:cNvSpPr>
          <p:nvPr>
            <p:ph type="body" idx="1"/>
          </p:nvPr>
        </p:nvSpPr>
        <p:spPr/>
        <p:txBody>
          <a:bodyPr/>
          <a:lstStyle/>
          <a:p>
            <a:r>
              <a:rPr lang="nb-NO" sz="1000" b="0" dirty="0"/>
              <a:t>I første del av møtet har vi sett nærmere på kommunenes utfordringer og hvordan omstilling ser ut til å bli den nye normalen. Nettopp derfor arbeider staten med å finne løsninger som kan støtte denne utviklingen.</a:t>
            </a:r>
          </a:p>
          <a:p>
            <a:endParaRPr lang="nb-NO" sz="1000" b="0" dirty="0"/>
          </a:p>
          <a:p>
            <a:r>
              <a:rPr lang="nb-NO" sz="1000" b="0" dirty="0"/>
              <a:t>Departementet reiser viktige spørsmål: </a:t>
            </a:r>
          </a:p>
          <a:p>
            <a:r>
              <a:rPr lang="nb-NO" sz="1000" b="0" dirty="0"/>
              <a:t>Hva betyr omstilling for tilsyns- og kontrollarbeidet?</a:t>
            </a:r>
          </a:p>
          <a:p>
            <a:r>
              <a:rPr lang="nb-NO" sz="1000" b="0" dirty="0"/>
              <a:t>Hvordan påvirker endringer i styringskrav og rammebetingelser vår måte å jobbe på?</a:t>
            </a:r>
          </a:p>
          <a:p>
            <a:endParaRPr lang="nb-NO" sz="1000" b="0" dirty="0"/>
          </a:p>
          <a:p>
            <a:r>
              <a:rPr lang="nb-NO" sz="1000" b="0" dirty="0"/>
              <a:t>Selv om departementet ikke gir klare anbefalinger, er det legitimt å spørre om vi, både hver for oss og i fellesskap, kan bidra til å finne løsninger. Omstillingsarbeidet er allerede i gang og vil være kontinuerlig, noe som gjør det interessant å reflektere over hvordan vi kan tilpasse oss og samarbeide på nye måter.</a:t>
            </a:r>
          </a:p>
        </p:txBody>
      </p:sp>
      <p:sp>
        <p:nvSpPr>
          <p:cNvPr id="4" name="Plassholder for lysbildenummer 3">
            <a:extLst>
              <a:ext uri="{FF2B5EF4-FFF2-40B4-BE49-F238E27FC236}">
                <a16:creationId xmlns:a16="http://schemas.microsoft.com/office/drawing/2014/main" id="{96047F9E-1EF8-C007-551B-DA7D40D5C56F}"/>
              </a:ext>
            </a:extLst>
          </p:cNvPr>
          <p:cNvSpPr>
            <a:spLocks noGrp="1"/>
          </p:cNvSpPr>
          <p:nvPr>
            <p:ph type="sldNum" sz="quarter" idx="5"/>
          </p:nvPr>
        </p:nvSpPr>
        <p:spPr/>
        <p:txBody>
          <a:bodyPr/>
          <a:lstStyle/>
          <a:p>
            <a:pPr lvl="0"/>
            <a:fld id="{FE6C7250-C811-4803-8E12-FBBCD7CA570A}" type="slidenum">
              <a:rPr lang="nb-NO" smtClean="0"/>
              <a:t>17</a:t>
            </a:fld>
            <a:endParaRPr lang="nb-NO"/>
          </a:p>
        </p:txBody>
      </p:sp>
    </p:spTree>
    <p:extLst>
      <p:ext uri="{BB962C8B-B14F-4D97-AF65-F5344CB8AC3E}">
        <p14:creationId xmlns:p14="http://schemas.microsoft.com/office/powerpoint/2010/main" val="2980613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C9697-A076-2AC2-7332-588114FC7B5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3F1813D-1CE5-0485-904C-5C33AA33CAC4}"/>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D5C42EE0-4D94-3770-4001-9D63CB6BB04E}"/>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2EA4DC8-C017-595E-56E9-1D6233904272}"/>
              </a:ext>
            </a:extLst>
          </p:cNvPr>
          <p:cNvSpPr>
            <a:spLocks noGrp="1"/>
          </p:cNvSpPr>
          <p:nvPr>
            <p:ph type="sldNum" sz="quarter" idx="5"/>
          </p:nvPr>
        </p:nvSpPr>
        <p:spPr/>
        <p:txBody>
          <a:bodyPr/>
          <a:lstStyle/>
          <a:p>
            <a:pPr lvl="0"/>
            <a:fld id="{FE6C7250-C811-4803-8E12-FBBCD7CA570A}" type="slidenum">
              <a:rPr lang="nb-NO" smtClean="0"/>
              <a:t>18</a:t>
            </a:fld>
            <a:endParaRPr lang="nb-NO"/>
          </a:p>
        </p:txBody>
      </p:sp>
    </p:spTree>
    <p:extLst>
      <p:ext uri="{BB962C8B-B14F-4D97-AF65-F5344CB8AC3E}">
        <p14:creationId xmlns:p14="http://schemas.microsoft.com/office/powerpoint/2010/main" val="3794534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28C71-4C92-B0F6-CC78-69EE7375134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506268D-3F1E-4206-E80E-E5506302816E}"/>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F6DB21D4-9D1F-7EAD-4FAB-C4827B376388}"/>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206B89F3-971B-9DAE-8D14-EDEAC5C2BB04}"/>
              </a:ext>
            </a:extLst>
          </p:cNvPr>
          <p:cNvSpPr>
            <a:spLocks noGrp="1"/>
          </p:cNvSpPr>
          <p:nvPr>
            <p:ph type="sldNum" sz="quarter" idx="5"/>
          </p:nvPr>
        </p:nvSpPr>
        <p:spPr/>
        <p:txBody>
          <a:bodyPr/>
          <a:lstStyle/>
          <a:p>
            <a:pPr lvl="0"/>
            <a:fld id="{FE6C7250-C811-4803-8E12-FBBCD7CA570A}" type="slidenum">
              <a:rPr lang="nb-NO" smtClean="0"/>
              <a:t>19</a:t>
            </a:fld>
            <a:endParaRPr lang="nb-NO"/>
          </a:p>
        </p:txBody>
      </p:sp>
    </p:spTree>
    <p:extLst>
      <p:ext uri="{BB962C8B-B14F-4D97-AF65-F5344CB8AC3E}">
        <p14:creationId xmlns:p14="http://schemas.microsoft.com/office/powerpoint/2010/main" val="807395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DA537-3291-2676-E884-778C719017D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CD92A29-C3EB-D05A-F442-AFF6314577BC}"/>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AB8523FB-577F-4088-22F9-966CCFACCA78}"/>
              </a:ext>
            </a:extLst>
          </p:cNvPr>
          <p:cNvSpPr>
            <a:spLocks noGrp="1"/>
          </p:cNvSpPr>
          <p:nvPr>
            <p:ph type="body" idx="1"/>
          </p:nvPr>
        </p:nvSpPr>
        <p:spPr/>
        <p:txBody>
          <a:bodyPr/>
          <a:lstStyle/>
          <a:p>
            <a:pPr marL="303158" indent="-303158">
              <a:buFont typeface="Arial" panose="020B0604020202020204" pitchFamily="34" charset="0"/>
              <a:buChar char="•"/>
            </a:pPr>
            <a:r>
              <a:rPr lang="nb-NO" sz="1000" dirty="0"/>
              <a:t>Mange kommuner og fylkeskommuner opplever den økonomiske situasjonen som krevende.</a:t>
            </a:r>
          </a:p>
          <a:p>
            <a:pPr marL="303158" indent="-303158">
              <a:buFont typeface="Arial" panose="020B0604020202020204" pitchFamily="34" charset="0"/>
              <a:buChar char="•"/>
            </a:pPr>
            <a:r>
              <a:rPr lang="nb-NO" sz="1000" dirty="0"/>
              <a:t>Særlig var 2024 et krevende år for kommunesektoren. </a:t>
            </a:r>
          </a:p>
          <a:p>
            <a:pPr marL="303158" indent="-303158">
              <a:buFont typeface="Arial" panose="020B0604020202020204" pitchFamily="34" charset="0"/>
              <a:buChar char="•"/>
            </a:pPr>
            <a:r>
              <a:rPr lang="nn-NO" sz="1000" dirty="0"/>
              <a:t>For </a:t>
            </a:r>
            <a:r>
              <a:rPr lang="nn-NO" sz="1000" dirty="0" err="1"/>
              <a:t>regjeringen</a:t>
            </a:r>
            <a:r>
              <a:rPr lang="nn-NO" sz="1000" dirty="0"/>
              <a:t> er det viktig å sikre kommunesektoren et godt og forutsigbart inntektsgrunnlag som bidrar til økonomisk balanse, slik at </a:t>
            </a:r>
            <a:r>
              <a:rPr lang="nn-NO" sz="1000" dirty="0" err="1"/>
              <a:t>innbyggerne</a:t>
            </a:r>
            <a:r>
              <a:rPr lang="nn-NO" sz="1000" dirty="0"/>
              <a:t> kan få et godt </a:t>
            </a:r>
            <a:r>
              <a:rPr lang="nn-NO" sz="1000" dirty="0" err="1"/>
              <a:t>tjenestetilbud</a:t>
            </a:r>
            <a:r>
              <a:rPr lang="nn-NO" sz="1000" dirty="0"/>
              <a:t>.</a:t>
            </a:r>
          </a:p>
          <a:p>
            <a:pPr marL="303158" indent="-303158">
              <a:buFont typeface="Arial" panose="020B0604020202020204" pitchFamily="34" charset="0"/>
              <a:buChar char="•"/>
            </a:pPr>
            <a:r>
              <a:rPr lang="nn-NO" sz="1000" dirty="0"/>
              <a:t>I perioden 2022-2024 foreslo </a:t>
            </a:r>
            <a:r>
              <a:rPr lang="nn-NO" sz="1000" dirty="0" err="1"/>
              <a:t>regjeringen</a:t>
            </a:r>
            <a:r>
              <a:rPr lang="nn-NO" sz="1000" dirty="0"/>
              <a:t> over 13 mrd. kroner i vekst i frie inntekter i de </a:t>
            </a:r>
            <a:r>
              <a:rPr lang="nn-NO" sz="1000" dirty="0" err="1"/>
              <a:t>årlige</a:t>
            </a:r>
            <a:r>
              <a:rPr lang="nn-NO" sz="1000" dirty="0"/>
              <a:t> </a:t>
            </a:r>
            <a:r>
              <a:rPr lang="nn-NO" sz="1000" dirty="0" err="1"/>
              <a:t>budsjettproposisjonene</a:t>
            </a:r>
            <a:r>
              <a:rPr lang="nn-NO" sz="1000" dirty="0"/>
              <a:t>. </a:t>
            </a:r>
          </a:p>
          <a:p>
            <a:pPr marL="303158" indent="-303158">
              <a:buFont typeface="Arial" panose="020B0604020202020204" pitchFamily="34" charset="0"/>
              <a:buChar char="•"/>
            </a:pPr>
            <a:r>
              <a:rPr lang="nn-NO" sz="1000" dirty="0"/>
              <a:t>Bl.a. som følge av svikt i skatteinntektene i fjor, ble det </a:t>
            </a:r>
            <a:r>
              <a:rPr lang="nn-NO" sz="1000" dirty="0" err="1"/>
              <a:t>ytterligere</a:t>
            </a:r>
            <a:r>
              <a:rPr lang="nn-NO" sz="1000" dirty="0"/>
              <a:t> </a:t>
            </a:r>
            <a:r>
              <a:rPr lang="nn-NO" sz="1000" dirty="0" err="1"/>
              <a:t>bevilget</a:t>
            </a:r>
            <a:r>
              <a:rPr lang="nn-NO" sz="1000" dirty="0"/>
              <a:t> 5 mrd. kroner </a:t>
            </a:r>
            <a:r>
              <a:rPr lang="nn-NO" sz="1000" dirty="0" err="1"/>
              <a:t>høsten</a:t>
            </a:r>
            <a:r>
              <a:rPr lang="nn-NO" sz="1000" dirty="0"/>
              <a:t> 2024.</a:t>
            </a:r>
          </a:p>
          <a:p>
            <a:pPr marL="303158" indent="-303158">
              <a:buFont typeface="Arial" panose="020B0604020202020204" pitchFamily="34" charset="0"/>
              <a:buChar char="•"/>
            </a:pPr>
            <a:r>
              <a:rPr lang="nn-NO" sz="1000" dirty="0"/>
              <a:t>I 2025 har det totalt blitt </a:t>
            </a:r>
            <a:r>
              <a:rPr lang="nn-NO" sz="1000" dirty="0" err="1"/>
              <a:t>bevilget</a:t>
            </a:r>
            <a:r>
              <a:rPr lang="nn-NO" sz="1000" dirty="0"/>
              <a:t> rundt 15 mrd. kroner i vekst i frie inntekter, </a:t>
            </a:r>
            <a:r>
              <a:rPr lang="nn-NO" sz="1000" dirty="0" err="1"/>
              <a:t>noe</a:t>
            </a:r>
            <a:r>
              <a:rPr lang="nn-NO" sz="1000" dirty="0"/>
              <a:t> som er den </a:t>
            </a:r>
            <a:r>
              <a:rPr lang="nn-NO" sz="1000" dirty="0" err="1"/>
              <a:t>høyeste</a:t>
            </a:r>
            <a:r>
              <a:rPr lang="nn-NO" sz="1000" dirty="0"/>
              <a:t> veksten noensinne. </a:t>
            </a:r>
          </a:p>
          <a:p>
            <a:pPr marL="303158" indent="-303158">
              <a:buFont typeface="Arial" panose="020B0604020202020204" pitchFamily="34" charset="0"/>
              <a:buChar char="•"/>
            </a:pPr>
            <a:r>
              <a:rPr lang="nb-NO" sz="1000" dirty="0"/>
              <a:t>I tillegg kom bevilgningen på 4,1 mrd. kroner for å dekke merkostnader til pensjon inkludert ny offentlig AFP, slik regjeringen lovet i fjor høst.</a:t>
            </a:r>
          </a:p>
        </p:txBody>
      </p:sp>
      <p:sp>
        <p:nvSpPr>
          <p:cNvPr id="4" name="Plassholder for lysbildenummer 3">
            <a:extLst>
              <a:ext uri="{FF2B5EF4-FFF2-40B4-BE49-F238E27FC236}">
                <a16:creationId xmlns:a16="http://schemas.microsoft.com/office/drawing/2014/main" id="{E2FE425D-71C5-8DD8-B591-E2B2F09CE5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3E0B6-B392-4A4C-BB2E-AEBAC1F0443C}" type="slidenum">
              <a:rPr kumimoji="0" lang="nb-NO"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179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pPr marL="303158" indent="-303158">
              <a:buFont typeface="Arial" panose="020B0604020202020204" pitchFamily="34" charset="0"/>
              <a:buChar char="•"/>
            </a:pPr>
            <a:r>
              <a:rPr lang="nb-NO" sz="1000" dirty="0"/>
              <a:t>Regjeringen foreslår en realvekst i kommunesektorens frie inntekter på 4,2 mrd. kroner, noe som tilsvarer om lag 0,7 pst.</a:t>
            </a:r>
          </a:p>
          <a:p>
            <a:pPr marL="303158" indent="-303158">
              <a:buFont typeface="Arial" panose="020B0604020202020204" pitchFamily="34" charset="0"/>
              <a:buChar char="•"/>
            </a:pPr>
            <a:r>
              <a:rPr lang="nb-NO" sz="1000" dirty="0"/>
              <a:t>Veksten tilsvarer nedre grense i intervallet som ble varslet i kommuneproposisjonen.</a:t>
            </a:r>
          </a:p>
          <a:p>
            <a:pPr marL="303158" indent="-303158">
              <a:buFont typeface="Arial" panose="020B0604020202020204" pitchFamily="34" charset="0"/>
              <a:buChar char="•"/>
            </a:pPr>
            <a:r>
              <a:rPr lang="nb-NO" sz="1000" dirty="0"/>
              <a:t>Den foreslåtte veksten vil gi et handlingsrom utover merkostnader til demografi på 1,3 mrd. kroner. </a:t>
            </a:r>
          </a:p>
          <a:p>
            <a:pPr marL="303158" indent="-303158">
              <a:buFont typeface="Arial" panose="020B0604020202020204" pitchFamily="34" charset="0"/>
              <a:buChar char="•"/>
            </a:pPr>
            <a:r>
              <a:rPr lang="nb-NO" sz="1000" dirty="0"/>
              <a:t>I tråd med signalene i kommuneproposisjonen foreslår regjeringen at handlingsrommet på 1,3 mrd. kroner blir fordelt med om lag 85 pst. på kommunene og 15 pst. på fylkeskommunene. </a:t>
            </a:r>
          </a:p>
          <a:p>
            <a:pPr marL="303158" indent="-303158">
              <a:buFont typeface="Arial" panose="020B0604020202020204" pitchFamily="34" charset="0"/>
              <a:buChar char="•"/>
            </a:pPr>
            <a:r>
              <a:rPr lang="nb-NO" sz="1000" dirty="0"/>
              <a:t>Kommunene vil få en vekst i frie inntekter på 3,2 mrd. kroner, mens fylkeskommunene vil få en vekst på 1,0 mrd. kroner.</a:t>
            </a:r>
          </a:p>
          <a:p>
            <a:pPr marL="303158" indent="-303158">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3E0B6-B392-4A4C-BB2E-AEBAC1F0443C}" type="slidenum">
              <a:rPr kumimoji="0" lang="nb-NO"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6604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2DDDD-103D-02F1-325A-B7C672E4354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FD9426E-1DC0-4370-489C-FA0C89F316D7}"/>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DFC6776D-9A4C-E281-5DAD-D72DC367CCF4}"/>
              </a:ext>
            </a:extLst>
          </p:cNvPr>
          <p:cNvSpPr>
            <a:spLocks noGrp="1"/>
          </p:cNvSpPr>
          <p:nvPr>
            <p:ph type="body" idx="1"/>
          </p:nvPr>
        </p:nvSpPr>
        <p:spPr/>
        <p:txBody>
          <a:bodyPr/>
          <a:lstStyle/>
          <a:p>
            <a:pPr marL="303158" indent="-303158" defTabSz="1616842">
              <a:buFont typeface="Arial" panose="020B0604020202020204" pitchFamily="34" charset="0"/>
              <a:buChar char="•"/>
              <a:defRPr/>
            </a:pPr>
            <a:r>
              <a:rPr lang="nb-NO" sz="1000" dirty="0"/>
              <a:t>Vi må samtidig ha med oss at det kom 1,6 mrd. kroner ekstra i revidert nasjonalbudsjett. </a:t>
            </a:r>
          </a:p>
          <a:p>
            <a:pPr marL="303158" indent="-303158" defTabSz="1616842">
              <a:buFont typeface="Arial" panose="020B0604020202020204" pitchFamily="34" charset="0"/>
              <a:buChar char="•"/>
              <a:defRPr/>
            </a:pPr>
            <a:r>
              <a:rPr lang="nb-NO" sz="1000" dirty="0"/>
              <a:t>Dette fikk vi på plass i forhandlingene og altså etter at regjeringen hadde foreslått vekst i frie inntekter i intervallet 4,2-4,9 mrd. kroner i kommuneproposisjonen.</a:t>
            </a:r>
          </a:p>
          <a:p>
            <a:pPr marL="303158" indent="-303158" defTabSz="1616842">
              <a:buFont typeface="Arial" panose="020B0604020202020204" pitchFamily="34" charset="0"/>
              <a:buChar char="•"/>
              <a:defRPr/>
            </a:pPr>
            <a:r>
              <a:rPr lang="nb-NO" sz="1000" dirty="0"/>
              <a:t>Midlene fra RNB blir videreført i 2026. I praksis blir derfor inntektsveksten i 2026 høyere enn øvre grense i intervallet som ble varslet i kommuneproposisjonen.</a:t>
            </a:r>
          </a:p>
          <a:p>
            <a:pPr marL="303158" indent="-303158">
              <a:buFont typeface="Arial" panose="020B0604020202020204" pitchFamily="34" charset="0"/>
              <a:buChar char="•"/>
            </a:pPr>
            <a:r>
              <a:rPr lang="nb-NO" sz="1000" dirty="0"/>
              <a:t>Når en regner den foreslåtte veksten nå fra nivået slik det var da kommuneproposisjonen ble lagt fram, er veksten 5,8 mrd. kroner.</a:t>
            </a:r>
          </a:p>
          <a:p>
            <a:pPr marL="303158" indent="-303158">
              <a:buFont typeface="Arial" panose="020B0604020202020204" pitchFamily="34" charset="0"/>
              <a:buChar char="•"/>
            </a:pPr>
            <a:endParaRPr lang="nb-NO" sz="1000" dirty="0"/>
          </a:p>
          <a:p>
            <a:pPr marL="303158" indent="-303158">
              <a:buFont typeface="Arial" panose="020B0604020202020204" pitchFamily="34" charset="0"/>
              <a:buChar char="•"/>
            </a:pPr>
            <a:endParaRPr lang="nb-NO" dirty="0"/>
          </a:p>
        </p:txBody>
      </p:sp>
      <p:sp>
        <p:nvSpPr>
          <p:cNvPr id="4" name="Plassholder for lysbildenummer 3">
            <a:extLst>
              <a:ext uri="{FF2B5EF4-FFF2-40B4-BE49-F238E27FC236}">
                <a16:creationId xmlns:a16="http://schemas.microsoft.com/office/drawing/2014/main" id="{3C2DAC48-8120-7EBB-73C6-D70B2AD623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3E0B6-B392-4A4C-BB2E-AEBAC1F0443C}" type="slidenum">
              <a:rPr kumimoji="0" lang="nb-NO"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267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1083EA4-EC3F-E123-9507-420DB773ACDE}"/>
              </a:ext>
            </a:extLst>
          </p:cNvPr>
          <p:cNvSpPr>
            <a:spLocks noGrp="1" noRot="1" noChangeAspect="1"/>
          </p:cNvSpPr>
          <p:nvPr>
            <p:ph type="sldImg"/>
          </p:nvPr>
        </p:nvSpPr>
        <p:spPr>
          <a:xfrm>
            <a:off x="114300" y="1330325"/>
            <a:ext cx="6386513" cy="3592513"/>
          </a:xfrm>
        </p:spPr>
      </p:sp>
      <p:sp>
        <p:nvSpPr>
          <p:cNvPr id="3" name="Plassholder for notater 2">
            <a:extLst>
              <a:ext uri="{FF2B5EF4-FFF2-40B4-BE49-F238E27FC236}">
                <a16:creationId xmlns:a16="http://schemas.microsoft.com/office/drawing/2014/main" id="{A2134DF7-DEFB-1F50-1C90-27AA5064A7D8}"/>
              </a:ext>
            </a:extLst>
          </p:cNvPr>
          <p:cNvSpPr txBox="1">
            <a:spLocks noGrp="1"/>
          </p:cNvSpPr>
          <p:nvPr>
            <p:ph type="body" sz="quarter" idx="1"/>
          </p:nvPr>
        </p:nvSpPr>
        <p:spPr/>
        <p:txBody>
          <a:bodyPr/>
          <a:lstStyle/>
          <a:p>
            <a:r>
              <a:rPr lang="nb-NO" sz="1000" dirty="0"/>
              <a:t>Figuren viser anslag på vekst i kommunenes frie inntekter fra 2025 til 2026, sett i forhold til en anslått prisvekst på 3,5 prosent. Den varierende veksten mellom kommunene skyldes flere forhold, blant annet elementer i inntektssystemet som skatteinntekter, rammetilskudd (inkludert skjønnsmidler), samt forskjeller i kriteriedata. </a:t>
            </a:r>
          </a:p>
          <a:p>
            <a:endParaRPr lang="nb-NO"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dirty="0"/>
              <a:t>Blant våre kommuner er det kun Bærum kommune (2,9%) som har en realnedgang i frie inntekter, 6 kommuner har ingen vekst, mens de øvrige får en reell vekst. </a:t>
            </a:r>
          </a:p>
          <a:p>
            <a:endParaRPr lang="nb-NO" sz="1000" dirty="0"/>
          </a:p>
          <a:p>
            <a:r>
              <a:rPr lang="nb-NO" sz="1000" dirty="0"/>
              <a:t>For kommuner som har en realnedgang eller 0-vekst, betyr dette at veksten i inntektene deres ikke holder tritt med den generelle prisveksten, og de økonomiske konsekvensene da blir redusert kjøpekraft, strammere budsjetter og enda flere omprioriteringer.</a:t>
            </a:r>
          </a:p>
          <a:p>
            <a:endParaRPr lang="nb-NO"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dirty="0"/>
              <a:t>Nannestad kommune har den største prosentvise veksten på nærmere 6%. </a:t>
            </a:r>
          </a:p>
          <a:p>
            <a:endParaRPr lang="nb-NO" dirty="0"/>
          </a:p>
        </p:txBody>
      </p:sp>
      <p:sp>
        <p:nvSpPr>
          <p:cNvPr id="4" name="Plassholder for lysbildenummer 3">
            <a:extLst>
              <a:ext uri="{FF2B5EF4-FFF2-40B4-BE49-F238E27FC236}">
                <a16:creationId xmlns:a16="http://schemas.microsoft.com/office/drawing/2014/main" id="{FDB53681-3FC7-FC5A-A2FC-AF94431B163E}"/>
              </a:ext>
            </a:extLst>
          </p:cNvPr>
          <p:cNvSpPr txBox="1"/>
          <p:nvPr/>
        </p:nvSpPr>
        <p:spPr>
          <a:xfrm>
            <a:off x="3747365" y="10111550"/>
            <a:ext cx="2866803" cy="534132"/>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2E7048D-5EAD-4498-A2DB-1399139A62F7}" type="slidenum">
              <a:t>23</a:t>
            </a:fld>
            <a:endParaRPr lang="nb-NO"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249C0-2AFB-D370-4EC7-4181C6BEA12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92841BD-77B5-487B-79CC-3B8F18D55F8F}"/>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C3603593-A4B6-1FA3-B7CA-D39226C411C8}"/>
              </a:ext>
            </a:extLst>
          </p:cNvPr>
          <p:cNvSpPr>
            <a:spLocks noGrp="1"/>
          </p:cNvSpPr>
          <p:nvPr>
            <p:ph type="body" idx="1"/>
          </p:nvPr>
        </p:nvSpPr>
        <p:spPr/>
        <p:txBody>
          <a:bodyPr/>
          <a:lstStyle/>
          <a:p>
            <a:pPr marL="303158" indent="-303158">
              <a:buFont typeface="Arial" panose="020B0604020202020204" pitchFamily="34" charset="0"/>
              <a:buChar char="•"/>
            </a:pPr>
            <a:r>
              <a:rPr lang="nb-NO" sz="1000" dirty="0"/>
              <a:t>Sektoren står overfor store omstillinger. </a:t>
            </a:r>
          </a:p>
          <a:p>
            <a:pPr defTabSz="1616842">
              <a:defRPr/>
            </a:pPr>
            <a:endParaRPr lang="nb-NO" sz="1000" dirty="0"/>
          </a:p>
          <a:p>
            <a:pPr marL="303158" indent="-303158" defTabSz="1616842">
              <a:buFont typeface="Arial" panose="020B0604020202020204" pitchFamily="34" charset="0"/>
              <a:buChar char="•"/>
              <a:defRPr/>
            </a:pPr>
            <a:r>
              <a:rPr lang="nb-NO" sz="1000" dirty="0"/>
              <a:t>Totalt sett anslås utgiftsbehovet til helse og omsorg å være over 50 mrd. kroner høyere i 2035, sammenlignet med i 2025, som følge av økningen i antall eldre (over 67 år). </a:t>
            </a:r>
          </a:p>
          <a:p>
            <a:pPr marL="303158" indent="-303158" defTabSz="1616842">
              <a:buFont typeface="Arial" panose="020B0604020202020204" pitchFamily="34" charset="0"/>
              <a:buChar char="•"/>
              <a:defRPr/>
            </a:pPr>
            <a:r>
              <a:rPr lang="nb-NO" sz="1000" spc="35" dirty="0"/>
              <a:t>Ifølge SSBs befolkningsframskrivinger vil nesten alle kommuner ha færre personer i yrkesaktiv alder per innbygger over 67 år i 2050 enn i dag.</a:t>
            </a:r>
            <a:r>
              <a:rPr lang="nb-NO" sz="1000" dirty="0"/>
              <a:t> </a:t>
            </a:r>
            <a:r>
              <a:rPr lang="nb-NO" sz="1000" spc="35" dirty="0"/>
              <a:t>Over 200 kommuner forventes å få færre personer i yrkesaktiv alder totalt.</a:t>
            </a:r>
            <a:endParaRPr lang="nb-NO" sz="1000" dirty="0"/>
          </a:p>
          <a:p>
            <a:pPr marL="303158" indent="-303158" defTabSz="1616842">
              <a:buFont typeface="Arial" panose="020B0604020202020204" pitchFamily="34" charset="0"/>
              <a:buChar char="•"/>
              <a:defRPr/>
            </a:pPr>
            <a:r>
              <a:rPr lang="nb-NO" sz="1000" dirty="0"/>
              <a:t>Samtidig anslås nedgangen i antall barn og unge å gi et tjenestebehov som om ti år er 12 mrd. kroner lavere enn hva det er i inneværende år.</a:t>
            </a:r>
          </a:p>
          <a:p>
            <a:pPr marL="303158" indent="-303158" defTabSz="1616842">
              <a:buFont typeface="Arial" panose="020B0604020202020204" pitchFamily="34" charset="0"/>
              <a:buChar char="•"/>
              <a:defRPr/>
            </a:pPr>
            <a:r>
              <a:rPr lang="nb-NO" sz="1000" dirty="0"/>
              <a:t>Kommunene vil ikke kunne bygge ut omsorgstjenestene i takt med økningen i antall eldre uten å omstille og vri ressurser fra barn og unge. Tallene bak figuren er TBUs demografiberegninger. </a:t>
            </a:r>
          </a:p>
          <a:p>
            <a:pPr marL="303158" indent="-303158" defTabSz="1616842">
              <a:buFont typeface="Arial" panose="020B0604020202020204" pitchFamily="34" charset="0"/>
              <a:buChar char="•"/>
              <a:defRPr/>
            </a:pPr>
            <a:r>
              <a:rPr lang="nb-NO" sz="1000" dirty="0"/>
              <a:t>Det er også slik at når staten i de årlige budsjettene kompenserer for forventede utgiftsøkninger som følge av demografisk utvikling, så er dette et nettotall bestående av økte behov i noen aldersgrupper og reduserte behov i andre. Den inntektsrammen som følger av Stortingets budsjettvedtak forutsetter derfor at kommunene og fylkeskommunene omstiller tjenestetilbudet i tråd med befolkningsutviklingen.</a:t>
            </a:r>
          </a:p>
          <a:p>
            <a:pPr defTabSz="1616842">
              <a:defRPr/>
            </a:pPr>
            <a:endParaRPr lang="nb-NO" sz="1000" dirty="0"/>
          </a:p>
          <a:p>
            <a:pPr marL="303158" indent="-303158">
              <a:buFont typeface="Arial" panose="020B0604020202020204" pitchFamily="34" charset="0"/>
              <a:buChar char="•"/>
            </a:pPr>
            <a:r>
              <a:rPr lang="nb-NO" sz="1000" dirty="0"/>
              <a:t>Tilgangen på arbeidskraft vil avta i mange kommuner samtidig som utgifts- og arbeidskraftbehovet innenfor helse- og omsorgssektoren å øke kraftig.</a:t>
            </a:r>
          </a:p>
          <a:p>
            <a:pPr marL="303158" indent="-303158">
              <a:buFont typeface="Arial" panose="020B0604020202020204" pitchFamily="34" charset="0"/>
              <a:buChar char="•"/>
            </a:pPr>
            <a:r>
              <a:rPr lang="nb-NO" sz="1000" spc="35" dirty="0"/>
              <a:t>Mange kommuner melder allerede om utfordringer med å rekruttere nok ansatte.</a:t>
            </a:r>
            <a:endParaRPr lang="nb-NO" sz="1000" dirty="0"/>
          </a:p>
          <a:p>
            <a:pPr marL="303158" indent="-303158">
              <a:buFont typeface="Arial" panose="020B0604020202020204" pitchFamily="34" charset="0"/>
              <a:buChar char="•"/>
            </a:pPr>
            <a:r>
              <a:rPr lang="nb-NO" sz="1000" spc="35" dirty="0"/>
              <a:t>Dette tilsier at kommunene må vurdere nye måter å organisere og levere velferdstjenester på.</a:t>
            </a:r>
            <a:endParaRPr lang="nb-NO" sz="1000" dirty="0"/>
          </a:p>
          <a:p>
            <a:pPr marL="303158" indent="-303158">
              <a:buFont typeface="Arial" panose="020B0604020202020204" pitchFamily="34" charset="0"/>
              <a:buChar char="•"/>
            </a:pPr>
            <a:r>
              <a:rPr lang="nb-NO" sz="1000" spc="35" dirty="0"/>
              <a:t>Perspektivmeldingen og andre analyser har løftet fram disse utfordringene som sentrale i årene fremover. </a:t>
            </a:r>
            <a:endParaRPr lang="nb-NO" sz="1000" dirty="0"/>
          </a:p>
          <a:p>
            <a:pPr marL="303158" indent="-303158">
              <a:buFont typeface="Arial" panose="020B0604020202020204" pitchFamily="34" charset="0"/>
              <a:buChar char="•"/>
            </a:pPr>
            <a:r>
              <a:rPr lang="nb-NO" sz="1000" spc="35" dirty="0"/>
              <a:t>I tillegg står kommunene overfor flere komplekse utfordringer, som klimaendringer, naturhensyn, sikkerhet og beredskap, og økende utenforskap.</a:t>
            </a:r>
            <a:endParaRPr lang="nb-NO" sz="1000" dirty="0"/>
          </a:p>
          <a:p>
            <a:pPr marL="303158" indent="-303158">
              <a:buFont typeface="Arial" panose="020B0604020202020204" pitchFamily="34" charset="0"/>
              <a:buChar char="•"/>
            </a:pPr>
            <a:r>
              <a:rPr lang="nb-NO" sz="1000" spc="35" dirty="0"/>
              <a:t>Kommunene har ulike forutsetninger for å håndtere disse utfordringene.</a:t>
            </a:r>
            <a:endParaRPr lang="nb-NO" sz="1000" dirty="0"/>
          </a:p>
          <a:p>
            <a:pPr marL="303158" indent="-303158">
              <a:buFont typeface="Arial" panose="020B0604020202020204" pitchFamily="34" charset="0"/>
              <a:buChar char="•"/>
            </a:pPr>
            <a:r>
              <a:rPr lang="nb-NO" sz="1000" spc="35" dirty="0"/>
              <a:t>Dette utfordrer hver og en kommune, men det utfordrer også et kommunesystem der alle kommuner i har det samme ansvaret.</a:t>
            </a:r>
            <a:endParaRPr lang="nb-NO" sz="1000" dirty="0"/>
          </a:p>
          <a:p>
            <a:endParaRPr lang="nb-NO" sz="1000" dirty="0"/>
          </a:p>
          <a:p>
            <a:endParaRPr lang="nb-NO" sz="1000" dirty="0"/>
          </a:p>
          <a:p>
            <a:endParaRPr lang="nb-NO" dirty="0"/>
          </a:p>
        </p:txBody>
      </p:sp>
      <p:sp>
        <p:nvSpPr>
          <p:cNvPr id="4" name="Plassholder for lysbildenummer 3">
            <a:extLst>
              <a:ext uri="{FF2B5EF4-FFF2-40B4-BE49-F238E27FC236}">
                <a16:creationId xmlns:a16="http://schemas.microsoft.com/office/drawing/2014/main" id="{29AB6BB7-CCB3-E3C1-7AF8-DFF2DB2D56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3E0B6-B392-4A4C-BB2E-AEBAC1F0443C}" type="slidenum">
              <a:rPr kumimoji="0" lang="nb-NO"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5199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pPr marL="505263" indent="-505263">
              <a:lnSpc>
                <a:spcPct val="114999"/>
              </a:lnSpc>
              <a:spcAft>
                <a:spcPts val="1061"/>
              </a:spcAft>
              <a:buFont typeface="Arial"/>
              <a:buChar char="•"/>
            </a:pPr>
            <a:r>
              <a:rPr lang="nb-NO" sz="1000" b="1" spc="35" dirty="0">
                <a:latin typeface="Open Sans" panose="020B0606030504020204" pitchFamily="34" charset="0"/>
                <a:ea typeface="Open Sans" panose="020B0606030504020204" pitchFamily="34" charset="0"/>
                <a:cs typeface="Open Sans" panose="020B0606030504020204" pitchFamily="34" charset="0"/>
              </a:rPr>
              <a:t>Regjeringen ønsker å bevare et sterkt lokaldemokrati og et kommunesystem basert på generalistkommuneprinsippet, hvor alle kommuner har ansvar for å levere likeverdige tjenester til innbyggerne.</a:t>
            </a:r>
          </a:p>
          <a:p>
            <a:pPr marL="505263" indent="-505263">
              <a:spcAft>
                <a:spcPts val="1061"/>
              </a:spcAft>
              <a:buFont typeface="Arial"/>
              <a:buChar char="•"/>
            </a:pPr>
            <a:r>
              <a:rPr lang="nb-NO" sz="1000" spc="35" dirty="0">
                <a:latin typeface="Open Sans" panose="020B0606030504020204" pitchFamily="34" charset="0"/>
                <a:ea typeface="Open Sans" panose="020B0606030504020204" pitchFamily="34" charset="0"/>
                <a:cs typeface="Open Sans" panose="020B0606030504020204" pitchFamily="34" charset="0"/>
              </a:rPr>
              <a:t>Samtidig ser vi økende forskjeller mellom kommunene når det gjelder økonomi og når det gjelder å tiltrekke seg nok fagfolk til tjenestene. Spesielt nok kvalifisert helsepersonell blir en utfordring for mange kommuner. </a:t>
            </a:r>
            <a:endParaRPr lang="nb-NO" sz="1000" dirty="0">
              <a:latin typeface="Open Sans" panose="020B0606030504020204" pitchFamily="34" charset="0"/>
              <a:ea typeface="Open Sans" panose="020B0606030504020204" pitchFamily="34" charset="0"/>
              <a:cs typeface="Open Sans" panose="020B0606030504020204" pitchFamily="34" charset="0"/>
            </a:endParaRPr>
          </a:p>
          <a:p>
            <a:pPr marL="505263" indent="-505263">
              <a:spcAft>
                <a:spcPts val="1061"/>
              </a:spcAft>
              <a:buFont typeface="Arial"/>
              <a:buChar char="•"/>
            </a:pPr>
            <a:r>
              <a:rPr lang="nb-NO" sz="1000" spc="35" dirty="0">
                <a:latin typeface="Open Sans" panose="020B0606030504020204" pitchFamily="34" charset="0"/>
                <a:ea typeface="Open Sans" panose="020B0606030504020204" pitchFamily="34" charset="0"/>
                <a:cs typeface="Open Sans" panose="020B0606030504020204" pitchFamily="34" charset="0"/>
              </a:rPr>
              <a:t>Jeg mener at staten har et ansvar for å gi rammebetingelser som gjør det mulig å møte disse utfordringene. </a:t>
            </a:r>
            <a:endParaRPr lang="nb-NO" sz="1000" dirty="0">
              <a:latin typeface="Open Sans" panose="020B0606030504020204" pitchFamily="34" charset="0"/>
              <a:ea typeface="Open Sans" panose="020B0606030504020204" pitchFamily="34" charset="0"/>
              <a:cs typeface="Open Sans" panose="020B0606030504020204" pitchFamily="34" charset="0"/>
            </a:endParaRPr>
          </a:p>
          <a:p>
            <a:pPr marL="505263" indent="-505263">
              <a:spcAft>
                <a:spcPts val="1061"/>
              </a:spcAft>
              <a:buFont typeface="Arial"/>
              <a:buChar char="•"/>
            </a:pPr>
            <a:r>
              <a:rPr lang="nb-NO" sz="1000" spc="35" dirty="0">
                <a:latin typeface="Open Sans" panose="020B0606030504020204" pitchFamily="34" charset="0"/>
                <a:ea typeface="Open Sans" panose="020B0606030504020204" pitchFamily="34" charset="0"/>
                <a:cs typeface="Open Sans" panose="020B0606030504020204" pitchFamily="34" charset="0"/>
              </a:rPr>
              <a:t>Kommunene har et ansvar for å finne løsninger som passer deres lokale forhold. </a:t>
            </a:r>
          </a:p>
          <a:p>
            <a:pPr marL="505263" indent="-505263">
              <a:spcAft>
                <a:spcPts val="1061"/>
              </a:spcAft>
              <a:buFont typeface="Arial"/>
              <a:buChar char="•"/>
            </a:pPr>
            <a:endParaRPr lang="nb-NO" sz="1000" spc="35" dirty="0">
              <a:latin typeface="Open Sans" panose="020B0606030504020204" pitchFamily="34" charset="0"/>
              <a:ea typeface="Open Sans" panose="020B0606030504020204" pitchFamily="34" charset="0"/>
              <a:cs typeface="Open Sans" panose="020B0606030504020204" pitchFamily="34" charset="0"/>
            </a:endParaRPr>
          </a:p>
          <a:p>
            <a:pPr marL="505263" indent="-505263">
              <a:spcAft>
                <a:spcPts val="1061"/>
              </a:spcAft>
              <a:buFont typeface="Arial"/>
              <a:buChar char="•"/>
            </a:pPr>
            <a:r>
              <a:rPr lang="nb-NO" sz="1000" b="1" spc="35" dirty="0">
                <a:latin typeface="Open Sans" panose="020B0606030504020204" pitchFamily="34" charset="0"/>
                <a:ea typeface="Open Sans" panose="020B0606030504020204" pitchFamily="34" charset="0"/>
                <a:cs typeface="Open Sans" panose="020B0606030504020204" pitchFamily="34" charset="0"/>
              </a:rPr>
              <a:t>Derfor følger regjeringen opp flere av anbefalingene fra Generalistkommuneutvalget.</a:t>
            </a:r>
          </a:p>
          <a:p>
            <a:pPr>
              <a:spcAft>
                <a:spcPts val="1061"/>
              </a:spcAft>
            </a:pPr>
            <a:endParaRPr lang="nb-NO" sz="1000" b="1" dirty="0">
              <a:latin typeface="Open Sans" panose="020B0606030504020204" pitchFamily="34" charset="0"/>
              <a:ea typeface="Open Sans" panose="020B0606030504020204" pitchFamily="34" charset="0"/>
              <a:cs typeface="Open Sans" panose="020B0606030504020204" pitchFamily="34" charset="0"/>
            </a:endParaRPr>
          </a:p>
          <a:p>
            <a:pPr marL="505263" indent="-505263">
              <a:spcAft>
                <a:spcPts val="1061"/>
              </a:spcAft>
              <a:buFont typeface="Arial"/>
              <a:buChar char="•"/>
            </a:pPr>
            <a:r>
              <a:rPr lang="nb-NO" sz="1000" b="1" spc="35" dirty="0">
                <a:latin typeface="Open Sans" panose="020B0606030504020204" pitchFamily="34" charset="0"/>
                <a:ea typeface="Open Sans" panose="020B0606030504020204" pitchFamily="34" charset="0"/>
                <a:cs typeface="Open Sans" panose="020B0606030504020204" pitchFamily="34" charset="0"/>
              </a:rPr>
              <a:t>Interkommunalt samarbeid </a:t>
            </a:r>
            <a:r>
              <a:rPr lang="nb-NO" sz="1000" spc="35" dirty="0">
                <a:latin typeface="Open Sans" panose="020B0606030504020204" pitchFamily="34" charset="0"/>
                <a:ea typeface="Open Sans" panose="020B0606030504020204" pitchFamily="34" charset="0"/>
                <a:cs typeface="Open Sans" panose="020B0606030504020204" pitchFamily="34" charset="0"/>
              </a:rPr>
              <a:t>er helt nødvendig for at mange kommuner skal kunne løse oppgaver de har ansvar for. Det er viktig at vi har et regelverk med samarbeidsmodeller som treffer kommunenes behov. </a:t>
            </a:r>
          </a:p>
          <a:p>
            <a:pPr marL="505263" indent="-505263">
              <a:spcAft>
                <a:spcPts val="1061"/>
              </a:spcAft>
              <a:buFont typeface="Arial"/>
              <a:buChar char="•"/>
            </a:pPr>
            <a:r>
              <a:rPr lang="nb-NO" sz="1000" spc="35" dirty="0">
                <a:latin typeface="Open Sans" panose="020B0606030504020204" pitchFamily="34" charset="0"/>
                <a:ea typeface="Open Sans" panose="020B0606030504020204" pitchFamily="34" charset="0"/>
                <a:cs typeface="Open Sans" panose="020B0606030504020204" pitchFamily="34" charset="0"/>
              </a:rPr>
              <a:t>Vi skal utrede endringer i regelverket for interkommunalt samarbeid for å legge bedre til rette for at kommuner kan samle flere oppgaver og tjenester i samme samarbeid, og fremdeles beholde demokratisk styring og kontroll gjennom en folkevalgt ledelse. </a:t>
            </a:r>
            <a:r>
              <a:rPr lang="en-US" sz="1000" spc="35" dirty="0">
                <a:latin typeface="Open Sans" panose="020B0606030504020204" pitchFamily="34" charset="0"/>
                <a:ea typeface="Open Sans" panose="020B0606030504020204" pitchFamily="34" charset="0"/>
                <a:cs typeface="Open Sans" panose="020B0606030504020204" pitchFamily="34" charset="0"/>
              </a:rPr>
              <a:t> </a:t>
            </a:r>
          </a:p>
          <a:p>
            <a:pPr marL="505263" indent="-505263">
              <a:spcAft>
                <a:spcPts val="1061"/>
              </a:spcAft>
              <a:buFont typeface="Arial"/>
              <a:buChar char="•"/>
            </a:pPr>
            <a:r>
              <a:rPr lang="en-US" sz="1000" spc="35" dirty="0" err="1">
                <a:latin typeface="Open Sans" panose="020B0606030504020204" pitchFamily="34" charset="0"/>
                <a:ea typeface="Open Sans" panose="020B0606030504020204" pitchFamily="34" charset="0"/>
                <a:cs typeface="Open Sans" panose="020B0606030504020204" pitchFamily="34" charset="0"/>
              </a:rPr>
              <a:t>Interkommunalt</a:t>
            </a:r>
            <a:r>
              <a:rPr lang="en-US" sz="1000" spc="35" dirty="0">
                <a:latin typeface="Open Sans" panose="020B0606030504020204" pitchFamily="34" charset="0"/>
                <a:ea typeface="Open Sans" panose="020B0606030504020204" pitchFamily="34" charset="0"/>
                <a:cs typeface="Open Sans" panose="020B0606030504020204" pitchFamily="34" charset="0"/>
              </a:rPr>
              <a:t> </a:t>
            </a:r>
            <a:r>
              <a:rPr lang="en-US" sz="1000" spc="35" dirty="0" err="1">
                <a:latin typeface="Open Sans" panose="020B0606030504020204" pitchFamily="34" charset="0"/>
                <a:ea typeface="Open Sans" panose="020B0606030504020204" pitchFamily="34" charset="0"/>
                <a:cs typeface="Open Sans" panose="020B0606030504020204" pitchFamily="34" charset="0"/>
              </a:rPr>
              <a:t>samarbeid</a:t>
            </a:r>
            <a:r>
              <a:rPr lang="en-US" sz="1000" spc="35" dirty="0">
                <a:latin typeface="Open Sans" panose="020B0606030504020204" pitchFamily="34" charset="0"/>
                <a:ea typeface="Open Sans" panose="020B0606030504020204" pitchFamily="34" charset="0"/>
                <a:cs typeface="Open Sans" panose="020B0606030504020204" pitchFamily="34" charset="0"/>
              </a:rPr>
              <a:t> </a:t>
            </a:r>
            <a:r>
              <a:rPr lang="en-US" sz="1000" spc="35" dirty="0" err="1">
                <a:latin typeface="Open Sans" panose="020B0606030504020204" pitchFamily="34" charset="0"/>
                <a:ea typeface="Open Sans" panose="020B0606030504020204" pitchFamily="34" charset="0"/>
                <a:cs typeface="Open Sans" panose="020B0606030504020204" pitchFamily="34" charset="0"/>
              </a:rPr>
              <a:t>kan</a:t>
            </a:r>
            <a:r>
              <a:rPr lang="en-US" sz="1000" spc="35" dirty="0">
                <a:latin typeface="Open Sans" panose="020B0606030504020204" pitchFamily="34" charset="0"/>
                <a:ea typeface="Open Sans" panose="020B0606030504020204" pitchFamily="34" charset="0"/>
                <a:cs typeface="Open Sans" panose="020B0606030504020204" pitchFamily="34" charset="0"/>
              </a:rPr>
              <a:t> </a:t>
            </a:r>
            <a:r>
              <a:rPr lang="en-US" sz="1000" spc="35" dirty="0" err="1">
                <a:latin typeface="Open Sans" panose="020B0606030504020204" pitchFamily="34" charset="0"/>
                <a:ea typeface="Open Sans" panose="020B0606030504020204" pitchFamily="34" charset="0"/>
                <a:cs typeface="Open Sans" panose="020B0606030504020204" pitchFamily="34" charset="0"/>
              </a:rPr>
              <a:t>også</a:t>
            </a:r>
            <a:r>
              <a:rPr lang="en-US" sz="1000" spc="35" dirty="0">
                <a:latin typeface="Open Sans" panose="020B0606030504020204" pitchFamily="34" charset="0"/>
                <a:ea typeface="Open Sans" panose="020B0606030504020204" pitchFamily="34" charset="0"/>
                <a:cs typeface="Open Sans" panose="020B0606030504020204" pitchFamily="34" charset="0"/>
              </a:rPr>
              <a:t> berede </a:t>
            </a:r>
            <a:r>
              <a:rPr lang="en-US" sz="1000" spc="35" dirty="0" err="1">
                <a:latin typeface="Open Sans" panose="020B0606030504020204" pitchFamily="34" charset="0"/>
                <a:ea typeface="Open Sans" panose="020B0606030504020204" pitchFamily="34" charset="0"/>
                <a:cs typeface="Open Sans" panose="020B0606030504020204" pitchFamily="34" charset="0"/>
              </a:rPr>
              <a:t>grunnen</a:t>
            </a:r>
            <a:r>
              <a:rPr lang="en-US" sz="1000" spc="35" dirty="0">
                <a:latin typeface="Open Sans" panose="020B0606030504020204" pitchFamily="34" charset="0"/>
                <a:ea typeface="Open Sans" panose="020B0606030504020204" pitchFamily="34" charset="0"/>
                <a:cs typeface="Open Sans" panose="020B0606030504020204" pitchFamily="34" charset="0"/>
              </a:rPr>
              <a:t> for </a:t>
            </a:r>
            <a:r>
              <a:rPr lang="en-US" sz="1000" spc="35" dirty="0" err="1">
                <a:latin typeface="Open Sans" panose="020B0606030504020204" pitchFamily="34" charset="0"/>
                <a:ea typeface="Open Sans" panose="020B0606030504020204" pitchFamily="34" charset="0"/>
                <a:cs typeface="Open Sans" panose="020B0606030504020204" pitchFamily="34" charset="0"/>
              </a:rPr>
              <a:t>sammenslåinger</a:t>
            </a:r>
            <a:r>
              <a:rPr lang="en-US" sz="1000" spc="35" dirty="0">
                <a:latin typeface="Open Sans" panose="020B0606030504020204" pitchFamily="34" charset="0"/>
                <a:ea typeface="Open Sans" panose="020B0606030504020204" pitchFamily="34" charset="0"/>
                <a:cs typeface="Open Sans" panose="020B0606030504020204" pitchFamily="34" charset="0"/>
              </a:rPr>
              <a:t>.</a:t>
            </a:r>
            <a:endParaRPr lang="nb-NO" sz="1000" spc="35" dirty="0">
              <a:latin typeface="Open Sans" panose="020B0606030504020204" pitchFamily="34" charset="0"/>
              <a:ea typeface="Open Sans" panose="020B0606030504020204" pitchFamily="34" charset="0"/>
              <a:cs typeface="Open Sans" panose="020B0606030504020204" pitchFamily="34" charset="0"/>
            </a:endParaRPr>
          </a:p>
          <a:p>
            <a:pPr marL="505263" indent="-505263" defTabSz="1616842">
              <a:spcAft>
                <a:spcPts val="1061"/>
              </a:spcAft>
              <a:buFont typeface="Arial"/>
              <a:buChar char="•"/>
              <a:defRPr/>
            </a:pPr>
            <a:endParaRPr lang="nb-NO" sz="1000" spc="35" dirty="0">
              <a:latin typeface="Open Sans" panose="020B0606030504020204" pitchFamily="34" charset="0"/>
              <a:ea typeface="Open Sans" panose="020B0606030504020204" pitchFamily="34" charset="0"/>
              <a:cs typeface="Open Sans" panose="020B0606030504020204" pitchFamily="34" charset="0"/>
            </a:endParaRPr>
          </a:p>
          <a:p>
            <a:pPr marL="505263" indent="-505263" defTabSz="1616842">
              <a:spcAft>
                <a:spcPts val="1061"/>
              </a:spcAft>
              <a:buFont typeface="Arial"/>
              <a:buChar char="•"/>
              <a:defRPr/>
            </a:pPr>
            <a:r>
              <a:rPr lang="nb-NO" sz="1000" spc="35" dirty="0">
                <a:latin typeface="Open Sans" panose="020B0606030504020204" pitchFamily="34" charset="0"/>
                <a:ea typeface="Open Sans" panose="020B0606030504020204" pitchFamily="34" charset="0"/>
                <a:cs typeface="Open Sans" panose="020B0606030504020204" pitchFamily="34" charset="0"/>
              </a:rPr>
              <a:t>Større kommuner vil for mange kommuner kunne bidra til å løse utfordringer med mangel på kapasitet og kompetanse. Departementet er positiv til kommuner som </a:t>
            </a:r>
            <a:r>
              <a:rPr lang="nb-NO" sz="1000" u="sng" spc="35" dirty="0">
                <a:latin typeface="Open Sans" panose="020B0606030504020204" pitchFamily="34" charset="0"/>
                <a:ea typeface="Open Sans" panose="020B0606030504020204" pitchFamily="34" charset="0"/>
                <a:cs typeface="Open Sans" panose="020B0606030504020204" pitchFamily="34" charset="0"/>
              </a:rPr>
              <a:t>selv</a:t>
            </a:r>
            <a:r>
              <a:rPr lang="nb-NO" sz="1000" spc="35" dirty="0">
                <a:latin typeface="Open Sans" panose="020B0606030504020204" pitchFamily="34" charset="0"/>
                <a:ea typeface="Open Sans" panose="020B0606030504020204" pitchFamily="34" charset="0"/>
                <a:cs typeface="Open Sans" panose="020B0606030504020204" pitchFamily="34" charset="0"/>
              </a:rPr>
              <a:t> ønsker å slå seg sammen med en eller flere nabokommuner for å løse utfordringene de står overfor. </a:t>
            </a:r>
          </a:p>
          <a:p>
            <a:pPr marL="1313684" lvl="1" indent="-505263" defTabSz="1616842">
              <a:spcAft>
                <a:spcPts val="1061"/>
              </a:spcAft>
              <a:buFont typeface="Arial"/>
              <a:buChar char="•"/>
              <a:defRPr/>
            </a:pPr>
            <a:r>
              <a:rPr lang="nb-NO" sz="1000" spc="35" dirty="0">
                <a:latin typeface="Open Sans" panose="020B0606030504020204" pitchFamily="34" charset="0"/>
                <a:ea typeface="Open Sans" panose="020B0606030504020204" pitchFamily="34" charset="0"/>
                <a:cs typeface="Open Sans" panose="020B0606030504020204" pitchFamily="34" charset="0"/>
              </a:rPr>
              <a:t>Vi har fortsatt virkemidler tilgjengelige dersom kommuner selv ønsker se nærmere på </a:t>
            </a:r>
            <a:r>
              <a:rPr lang="nb-NO" sz="1000" b="1" spc="35" dirty="0">
                <a:latin typeface="Open Sans" panose="020B0606030504020204" pitchFamily="34" charset="0"/>
                <a:ea typeface="Open Sans" panose="020B0606030504020204" pitchFamily="34" charset="0"/>
                <a:cs typeface="Open Sans" panose="020B0606030504020204" pitchFamily="34" charset="0"/>
              </a:rPr>
              <a:t>kommunesammenslåing</a:t>
            </a:r>
            <a:r>
              <a:rPr lang="nb-NO" sz="1000" spc="35" dirty="0">
                <a:latin typeface="Open Sans" panose="020B0606030504020204" pitchFamily="34" charset="0"/>
                <a:ea typeface="Open Sans" panose="020B0606030504020204" pitchFamily="34" charset="0"/>
                <a:cs typeface="Open Sans" panose="020B0606030504020204" pitchFamily="34" charset="0"/>
              </a:rPr>
              <a:t>. </a:t>
            </a:r>
            <a:endParaRPr lang="en-US" sz="1000" spc="35" dirty="0">
              <a:latin typeface="Open Sans" panose="020B0606030504020204" pitchFamily="34" charset="0"/>
              <a:ea typeface="Open Sans" panose="020B0606030504020204" pitchFamily="34" charset="0"/>
              <a:cs typeface="Open Sans" panose="020B0606030504020204" pitchFamily="34" charset="0"/>
            </a:endParaRPr>
          </a:p>
          <a:p>
            <a:pPr marL="505263" indent="-505263">
              <a:spcAft>
                <a:spcPts val="1061"/>
              </a:spcAft>
              <a:buFont typeface="Arial"/>
              <a:buChar char="•"/>
            </a:pPr>
            <a:r>
              <a:rPr lang="nb-NO" sz="1000" spc="35" dirty="0">
                <a:latin typeface="Open Sans" panose="020B0606030504020204" pitchFamily="34" charset="0"/>
                <a:ea typeface="Open Sans" panose="020B0606030504020204" pitchFamily="34" charset="0"/>
                <a:cs typeface="Open Sans" panose="020B0606030504020204" pitchFamily="34" charset="0"/>
              </a:rPr>
              <a:t>Vi er  også i gang med å utrede en </a:t>
            </a:r>
            <a:r>
              <a:rPr lang="nb-NO" sz="1000" b="1" spc="35" dirty="0">
                <a:latin typeface="Open Sans" panose="020B0606030504020204" pitchFamily="34" charset="0"/>
                <a:ea typeface="Open Sans" panose="020B0606030504020204" pitchFamily="34" charset="0"/>
                <a:cs typeface="Open Sans" panose="020B0606030504020204" pitchFamily="34" charset="0"/>
              </a:rPr>
              <a:t>særskilt oppfølgingsordning </a:t>
            </a:r>
            <a:r>
              <a:rPr lang="nb-NO" sz="1000" spc="35" dirty="0">
                <a:latin typeface="Open Sans" panose="020B0606030504020204" pitchFamily="34" charset="0"/>
                <a:ea typeface="Open Sans" panose="020B0606030504020204" pitchFamily="34" charset="0"/>
                <a:cs typeface="Open Sans" panose="020B0606030504020204" pitchFamily="34" charset="0"/>
              </a:rPr>
              <a:t>for kommuner med store og langvarige utfordringer. </a:t>
            </a:r>
            <a:r>
              <a:rPr lang="en-US" sz="1000" spc="35" dirty="0">
                <a:latin typeface="Open Sans" panose="020B0606030504020204" pitchFamily="34" charset="0"/>
                <a:ea typeface="Open Sans" panose="020B0606030504020204" pitchFamily="34" charset="0"/>
                <a:cs typeface="Open Sans" panose="020B0606030504020204" pitchFamily="34" charset="0"/>
              </a:rPr>
              <a:t> </a:t>
            </a:r>
            <a:endParaRPr lang="nb-NO" sz="1000" dirty="0">
              <a:latin typeface="Open Sans" panose="020B0606030504020204" pitchFamily="34" charset="0"/>
              <a:ea typeface="Open Sans" panose="020B0606030504020204" pitchFamily="34" charset="0"/>
              <a:cs typeface="Open Sans" panose="020B0606030504020204" pitchFamily="34" charset="0"/>
            </a:endParaRPr>
          </a:p>
          <a:p>
            <a:pPr>
              <a:spcAft>
                <a:spcPts val="1061"/>
              </a:spcAft>
            </a:pPr>
            <a:endParaRPr lang="nb-NO" sz="1000" spc="35" dirty="0">
              <a:latin typeface="Open Sans" panose="020B0606030504020204" pitchFamily="34" charset="0"/>
              <a:ea typeface="Open Sans" panose="020B0606030504020204" pitchFamily="34" charset="0"/>
              <a:cs typeface="Open Sans" panose="020B0606030504020204" pitchFamily="34" charset="0"/>
            </a:endParaRPr>
          </a:p>
          <a:p>
            <a:pPr>
              <a:spcAft>
                <a:spcPts val="1061"/>
              </a:spcAft>
            </a:pPr>
            <a:endParaRPr lang="nb-NO" spc="35"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3E0B6-B392-4A4C-BB2E-AEBAC1F0443C}" type="slidenum">
              <a:rPr kumimoji="0" lang="nb-NO"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b-NO"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7779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r>
              <a:rPr lang="nb-NO" dirty="0"/>
              <a:t>Noen reaksjoner</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26</a:t>
            </a:fld>
            <a:endParaRPr lang="nb-NO"/>
          </a:p>
        </p:txBody>
      </p:sp>
    </p:spTree>
    <p:extLst>
      <p:ext uri="{BB962C8B-B14F-4D97-AF65-F5344CB8AC3E}">
        <p14:creationId xmlns:p14="http://schemas.microsoft.com/office/powerpoint/2010/main" val="1461341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606316" indent="-606316">
              <a:spcBef>
                <a:spcPts val="3183"/>
              </a:spcBef>
              <a:spcAft>
                <a:spcPts val="2122"/>
              </a:spcAft>
              <a:buFont typeface="Symbol" panose="05050102010706020507" pitchFamily="18" charset="2"/>
              <a:buChar char=""/>
            </a:pPr>
            <a:r>
              <a:rPr lang="nb-NO" sz="1000" dirty="0">
                <a:latin typeface="Open Sans" panose="020B0606030504020204" pitchFamily="34" charset="0"/>
                <a:ea typeface="Open Sans" panose="020B0606030504020204" pitchFamily="34" charset="0"/>
                <a:cs typeface="Open Sans" panose="020B0606030504020204" pitchFamily="34" charset="0"/>
              </a:rPr>
              <a:t>Over tid har kommunesektoren fått stadig flere oppgaver og innbyggerne flere rettigheter. Det er en utvikling vi kan være stolte av.  </a:t>
            </a:r>
          </a:p>
          <a:p>
            <a:pPr marL="606316" indent="-606316">
              <a:spcBef>
                <a:spcPts val="3183"/>
              </a:spcBef>
              <a:spcAft>
                <a:spcPts val="2122"/>
              </a:spcAft>
              <a:buFont typeface="Symbol" panose="05050102010706020507" pitchFamily="18" charset="2"/>
              <a:buChar char=""/>
            </a:pPr>
            <a:r>
              <a:rPr lang="nb-NO" sz="1000" dirty="0">
                <a:latin typeface="Open Sans" panose="020B0606030504020204" pitchFamily="34" charset="0"/>
                <a:ea typeface="Open Sans" panose="020B0606030504020204" pitchFamily="34" charset="0"/>
                <a:cs typeface="Open Sans" panose="020B0606030504020204" pitchFamily="34" charset="0"/>
              </a:rPr>
              <a:t>Men måten det er gjort på, av regjeringer og Storting med ulike partifarger, innebærer at hensynet til det kommunale handlingsrommet har måttet vike for nasjonale mål i for mange saker.</a:t>
            </a:r>
          </a:p>
          <a:p>
            <a:pPr marL="606316" indent="-606316">
              <a:spcBef>
                <a:spcPts val="3183"/>
              </a:spcBef>
              <a:spcAft>
                <a:spcPts val="2122"/>
              </a:spcAft>
              <a:buFont typeface="Symbol" panose="05050102010706020507" pitchFamily="18" charset="2"/>
              <a:buChar char=""/>
            </a:pPr>
            <a:r>
              <a:rPr lang="nb-NO" sz="1000" dirty="0">
                <a:latin typeface="Open Sans" panose="020B0606030504020204" pitchFamily="34" charset="0"/>
                <a:ea typeface="Open Sans" panose="020B0606030504020204" pitchFamily="34" charset="0"/>
                <a:cs typeface="Open Sans" panose="020B0606030504020204" pitchFamily="34" charset="0"/>
              </a:rPr>
              <a:t>Det er ikke et alternativ å fortsette som i dag. Dersom vi ikke tar grep, vil det offentlige tjenestetilbudet gradvis bli dårligere. </a:t>
            </a:r>
          </a:p>
          <a:p>
            <a:pPr>
              <a:spcBef>
                <a:spcPts val="3183"/>
              </a:spcBef>
              <a:spcAft>
                <a:spcPts val="2122"/>
              </a:spcAft>
            </a:pPr>
            <a:endParaRPr lang="nb-NO" sz="1000" dirty="0">
              <a:latin typeface="Open Sans" panose="020B0606030504020204" pitchFamily="34" charset="0"/>
              <a:ea typeface="Open Sans" panose="020B0606030504020204" pitchFamily="34" charset="0"/>
              <a:cs typeface="Open Sans" panose="020B0606030504020204" pitchFamily="34" charset="0"/>
            </a:endParaRPr>
          </a:p>
          <a:p>
            <a:pPr marL="606316" indent="-606316">
              <a:spcBef>
                <a:spcPts val="3183"/>
              </a:spcBef>
              <a:spcAft>
                <a:spcPts val="2122"/>
              </a:spcAft>
              <a:buFont typeface="Symbol" panose="05050102010706020507" pitchFamily="18" charset="2"/>
              <a:buChar char=""/>
              <a:defRPr/>
            </a:pPr>
            <a:r>
              <a:rPr lang="nb-NO" sz="1000" dirty="0">
                <a:latin typeface="Open Sans" panose="020B0606030504020204" pitchFamily="34" charset="0"/>
                <a:ea typeface="Open Sans" panose="020B0606030504020204" pitchFamily="34" charset="0"/>
                <a:cs typeface="Open Sans" panose="020B0606030504020204" pitchFamily="34" charset="0"/>
              </a:rPr>
              <a:t>Derfor utnevnte regjeringen i vår en kommisjon som skal foreslå endringer som legger til rette for bedre ressursbruk i kommunesektoren. Dette omfatter også å se på om personell brukes på en god måte.</a:t>
            </a:r>
          </a:p>
          <a:p>
            <a:pPr marL="606316" indent="-606316">
              <a:spcBef>
                <a:spcPts val="3183"/>
              </a:spcBef>
              <a:spcAft>
                <a:spcPts val="2122"/>
              </a:spcAft>
              <a:buFont typeface="Symbol" panose="05050102010706020507" pitchFamily="18" charset="2"/>
              <a:buChar char=""/>
            </a:pPr>
            <a:r>
              <a:rPr lang="nb-NO" sz="1000" dirty="0">
                <a:latin typeface="Open Sans" panose="020B0606030504020204" pitchFamily="34" charset="0"/>
                <a:ea typeface="Open Sans" panose="020B0606030504020204" pitchFamily="34" charset="0"/>
                <a:cs typeface="Open Sans" panose="020B0606030504020204" pitchFamily="34" charset="0"/>
              </a:rPr>
              <a:t>Kommisjonen har et bredt mandat som omfatter både statens styring og ev. andre forhold som bidrar til lite effektiv oppgaveløsning.</a:t>
            </a:r>
          </a:p>
          <a:p>
            <a:pPr marL="606316" indent="-606316">
              <a:spcBef>
                <a:spcPts val="3183"/>
              </a:spcBef>
              <a:spcAft>
                <a:spcPts val="2122"/>
              </a:spcAft>
              <a:buFont typeface="Symbol" panose="05050102010706020507" pitchFamily="18" charset="2"/>
              <a:buChar char=""/>
            </a:pPr>
            <a:r>
              <a:rPr lang="nb-NO" sz="1000" dirty="0">
                <a:latin typeface="Open Sans" panose="020B0606030504020204" pitchFamily="34" charset="0"/>
                <a:ea typeface="Open Sans" panose="020B0606030504020204" pitchFamily="34" charset="0"/>
                <a:cs typeface="Open Sans" panose="020B0606030504020204" pitchFamily="34" charset="0"/>
              </a:rPr>
              <a:t>Den første rapporten kommer allerede ved nyttårstider og den neste i løpet av 2026.</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27</a:t>
            </a:fld>
            <a:endParaRPr lang="nb-NO"/>
          </a:p>
        </p:txBody>
      </p:sp>
    </p:spTree>
    <p:extLst>
      <p:ext uri="{BB962C8B-B14F-4D97-AF65-F5344CB8AC3E}">
        <p14:creationId xmlns:p14="http://schemas.microsoft.com/office/powerpoint/2010/main" val="2448469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dirty="0"/>
              <a:t>Det er foretatt flere kartlegginger og disse viser en utvikling i retning av at statlig styring har endret karakter: mindre øremerking, men mer rettighetsfesting og prosedyrekrav. Det samlede styringstrykket er høyt og økende.</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28</a:t>
            </a:fld>
            <a:endParaRPr lang="nb-NO"/>
          </a:p>
        </p:txBody>
      </p:sp>
    </p:spTree>
    <p:extLst>
      <p:ext uri="{BB962C8B-B14F-4D97-AF65-F5344CB8AC3E}">
        <p14:creationId xmlns:p14="http://schemas.microsoft.com/office/powerpoint/2010/main" val="2725658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b="0" dirty="0"/>
              <a:t>Dette lysbildet viser omfanget av statlig styring i form av tre hovedkategorier:</a:t>
            </a:r>
          </a:p>
          <a:p>
            <a:endParaRPr lang="nb-NO" sz="1000" b="0" dirty="0"/>
          </a:p>
          <a:p>
            <a:r>
              <a:rPr lang="nb-NO" sz="1000" b="0" dirty="0"/>
              <a:t>Lovkrav: Det finnes omtrent 450 lovkrav som regulerer ulike områder.</a:t>
            </a:r>
          </a:p>
          <a:p>
            <a:endParaRPr lang="nb-NO" sz="1000" b="0" dirty="0"/>
          </a:p>
          <a:p>
            <a:r>
              <a:rPr lang="nb-NO" sz="1000" b="0" dirty="0"/>
              <a:t>Forskriftsbestemmelser: I tillegg er det cirka 550 forskriftsbestemmelser, som er mer detaljerte regler knyttet til lovene.</a:t>
            </a:r>
          </a:p>
          <a:p>
            <a:endParaRPr lang="nb-NO" sz="1000" b="0" dirty="0"/>
          </a:p>
          <a:p>
            <a:r>
              <a:rPr lang="nb-NO" sz="1000" b="0" dirty="0"/>
              <a:t>Øremerkede tilskudd: Det finnes rundt 170 øremerkede tilskudd, altså statlige midler som er bundet til spesifikke formål.</a:t>
            </a:r>
          </a:p>
          <a:p>
            <a:pPr lvl="1"/>
            <a:endParaRPr lang="nb-NO" sz="1000" b="0" dirty="0"/>
          </a:p>
          <a:p>
            <a:r>
              <a:rPr lang="nb-NO" sz="1000" b="0" dirty="0"/>
              <a:t>Kort sagt illustrerer lysbildet hvor omfattende statlig styring er, både gjennom juridiske krav og økonomiske virkemidler.</a:t>
            </a:r>
          </a:p>
          <a:p>
            <a:endParaRPr lang="nb-NO" sz="1000" b="0" dirty="0"/>
          </a:p>
          <a:p>
            <a:r>
              <a:rPr lang="nb-NO" sz="1000" b="0" dirty="0"/>
              <a:t>Legg merke til at det står «ca.» foran alle tallene. Dette er fordi ingen har fullstendig oversikt over det totale omfanget, tallene er estimater.</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29</a:t>
            </a:fld>
            <a:endParaRPr lang="nb-NO"/>
          </a:p>
        </p:txBody>
      </p:sp>
    </p:spTree>
    <p:extLst>
      <p:ext uri="{BB962C8B-B14F-4D97-AF65-F5344CB8AC3E}">
        <p14:creationId xmlns:p14="http://schemas.microsoft.com/office/powerpoint/2010/main" val="547091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b="0" dirty="0"/>
              <a:t>Dette lysbildet viser et utsnitt av bredden i statlig styring – juridisk, økonomisk og pedagogisk – og peker på andre forhold som påvirker kommunesektoren. Dette er dermed relevant for kommunekommisjonen å se på, selv om kommisjonen har et bredt og vidt mandat.</a:t>
            </a:r>
          </a:p>
          <a:p>
            <a:endParaRPr lang="nb-NO" sz="1000" b="0" dirty="0"/>
          </a:p>
          <a:p>
            <a:r>
              <a:rPr lang="nb-NO" sz="1000" b="0" dirty="0"/>
              <a:t>Det er planlagt at kommunekommisjonen skal komme med to NOU-er (Norges offentlige utredninger): en før jul i år og en før jul neste år. Den første, som skulle komme i år, er noe forsinket og offentliggjøres i begynnelsen av januar 2026.</a:t>
            </a:r>
          </a:p>
          <a:p>
            <a:endParaRPr lang="nb-NO" dirty="0"/>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30</a:t>
            </a:fld>
            <a:endParaRPr lang="nb-NO"/>
          </a:p>
        </p:txBody>
      </p:sp>
    </p:spTree>
    <p:extLst>
      <p:ext uri="{BB962C8B-B14F-4D97-AF65-F5344CB8AC3E}">
        <p14:creationId xmlns:p14="http://schemas.microsoft.com/office/powerpoint/2010/main" val="1842932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forhold kommisjonen ikke vil se på</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31</a:t>
            </a:fld>
            <a:endParaRPr lang="nb-NO"/>
          </a:p>
        </p:txBody>
      </p:sp>
    </p:spTree>
    <p:extLst>
      <p:ext uri="{BB962C8B-B14F-4D97-AF65-F5344CB8AC3E}">
        <p14:creationId xmlns:p14="http://schemas.microsoft.com/office/powerpoint/2010/main" val="2021052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dirty="0"/>
              <a:t>Dette er noen av problemstillingene som er under vurdering. Det er snakk om store, strategiske og ikke minst politiske beslutninger som vil ha betydelige konsekvenser for kommunesektoren.</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32</a:t>
            </a:fld>
            <a:endParaRPr lang="nb-NO"/>
          </a:p>
        </p:txBody>
      </p:sp>
    </p:spTree>
    <p:extLst>
      <p:ext uri="{BB962C8B-B14F-4D97-AF65-F5344CB8AC3E}">
        <p14:creationId xmlns:p14="http://schemas.microsoft.com/office/powerpoint/2010/main" val="1807632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33</a:t>
            </a:fld>
            <a:endParaRPr lang="nb-NO"/>
          </a:p>
        </p:txBody>
      </p:sp>
    </p:spTree>
    <p:extLst>
      <p:ext uri="{BB962C8B-B14F-4D97-AF65-F5344CB8AC3E}">
        <p14:creationId xmlns:p14="http://schemas.microsoft.com/office/powerpoint/2010/main" val="20872363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b="0" dirty="0"/>
              <a:t>Kommunekommisjonen er ikke den eneste kommisjonen eller utvalget som er nedsatt, det finnes flere….</a:t>
            </a:r>
          </a:p>
          <a:p>
            <a:endParaRPr lang="nb-NO" sz="1000" b="0" dirty="0"/>
          </a:p>
          <a:p>
            <a:r>
              <a:rPr lang="nb-NO" sz="1000" b="0" dirty="0"/>
              <a:t>KDD er i dialog med disse for å sikre bl.a. helhetlig vurderinger som tar hensyn til sammenhenger på tvers av sektorer og at man kommer med anbefalinger som ikke er i strid med hverandre.</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34</a:t>
            </a:fld>
            <a:endParaRPr lang="nb-NO"/>
          </a:p>
        </p:txBody>
      </p:sp>
    </p:spTree>
    <p:extLst>
      <p:ext uri="{BB962C8B-B14F-4D97-AF65-F5344CB8AC3E}">
        <p14:creationId xmlns:p14="http://schemas.microsoft.com/office/powerpoint/2010/main" val="1704188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000" dirty="0"/>
              <a:t>Noen reaksjoner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dirty="0"/>
              <a:t>Det er et stort ansvar som hviler på kommunekommisjonen, og fallhøyden er betydelig. Kommisjonens arbeid vil legge grunnlaget for viktige beslutninger som kan få store konsekvenser for kommunesektoren. Dette gjør at forventningene er høye, og at arbeidet følges nøye av  mange, både politikere, administrasjon og innbyggere.</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35</a:t>
            </a:fld>
            <a:endParaRPr lang="nb-NO"/>
          </a:p>
        </p:txBody>
      </p:sp>
    </p:spTree>
    <p:extLst>
      <p:ext uri="{BB962C8B-B14F-4D97-AF65-F5344CB8AC3E}">
        <p14:creationId xmlns:p14="http://schemas.microsoft.com/office/powerpoint/2010/main" val="2951444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755BA-140D-884F-BB90-A2FA467B40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950443B-8C98-92AD-2D75-37C1AF754108}"/>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3CC360B0-E8E2-9779-0452-075C357A8E5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355CEDD0-9AD4-2F7E-D06C-C4C161AA886D}"/>
              </a:ext>
            </a:extLst>
          </p:cNvPr>
          <p:cNvSpPr>
            <a:spLocks noGrp="1"/>
          </p:cNvSpPr>
          <p:nvPr>
            <p:ph type="sldNum" sz="quarter" idx="5"/>
          </p:nvPr>
        </p:nvSpPr>
        <p:spPr/>
        <p:txBody>
          <a:bodyPr/>
          <a:lstStyle/>
          <a:p>
            <a:pPr lvl="0"/>
            <a:fld id="{FE6C7250-C811-4803-8E12-FBBCD7CA570A}" type="slidenum">
              <a:rPr lang="nb-NO" smtClean="0"/>
              <a:t>36</a:t>
            </a:fld>
            <a:endParaRPr lang="nb-NO"/>
          </a:p>
        </p:txBody>
      </p:sp>
    </p:spTree>
    <p:extLst>
      <p:ext uri="{BB962C8B-B14F-4D97-AF65-F5344CB8AC3E}">
        <p14:creationId xmlns:p14="http://schemas.microsoft.com/office/powerpoint/2010/main" val="3414767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37</a:t>
            </a:fld>
            <a:endParaRPr lang="nb-NO"/>
          </a:p>
        </p:txBody>
      </p:sp>
    </p:spTree>
    <p:extLst>
      <p:ext uri="{BB962C8B-B14F-4D97-AF65-F5344CB8AC3E}">
        <p14:creationId xmlns:p14="http://schemas.microsoft.com/office/powerpoint/2010/main" val="3330658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38</a:t>
            </a:fld>
            <a:endParaRPr lang="nb-NO"/>
          </a:p>
        </p:txBody>
      </p:sp>
    </p:spTree>
    <p:extLst>
      <p:ext uri="{BB962C8B-B14F-4D97-AF65-F5344CB8AC3E}">
        <p14:creationId xmlns:p14="http://schemas.microsoft.com/office/powerpoint/2010/main" val="4287658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39</a:t>
            </a:fld>
            <a:endParaRPr lang="nb-NO"/>
          </a:p>
        </p:txBody>
      </p:sp>
    </p:spTree>
    <p:extLst>
      <p:ext uri="{BB962C8B-B14F-4D97-AF65-F5344CB8AC3E}">
        <p14:creationId xmlns:p14="http://schemas.microsoft.com/office/powerpoint/2010/main" val="41455197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b="0" dirty="0"/>
              <a:t>Kommuneproposisjonen for 2026 inneholder oppdatert omtale av statlig tilsyn med kommunesektoren. Dette er en viktig del av styringsdialogen mellom stat og kommune.</a:t>
            </a:r>
          </a:p>
          <a:p>
            <a:endParaRPr lang="nb-NO" sz="1000" b="0" dirty="0"/>
          </a:p>
          <a:p>
            <a:r>
              <a:rPr lang="nb-NO" sz="1000" b="1" dirty="0"/>
              <a:t>Målene for statlig tilsyn videreføres:</a:t>
            </a:r>
          </a:p>
          <a:p>
            <a:pPr lvl="0"/>
            <a:r>
              <a:rPr lang="nb-NO" sz="1000" b="0" dirty="0"/>
              <a:t>Tilsynene skal være koordinerte og effektive.</a:t>
            </a:r>
          </a:p>
          <a:p>
            <a:pPr lvl="0"/>
            <a:r>
              <a:rPr lang="nb-NO" sz="1000" b="0" dirty="0"/>
              <a:t>Det understrekes at omfanget totalt sett ikke skal øke, noe som er viktig for å unngå ytterligere belastning på kommunene.</a:t>
            </a:r>
          </a:p>
          <a:p>
            <a:pPr lvl="1"/>
            <a:endParaRPr lang="nb-NO" sz="1000" b="0" dirty="0"/>
          </a:p>
          <a:p>
            <a:r>
              <a:rPr lang="nb-NO" sz="1000" b="1" dirty="0"/>
              <a:t>Initiativer og strukturer videreføres:</a:t>
            </a:r>
          </a:p>
          <a:p>
            <a:pPr lvl="0"/>
            <a:r>
              <a:rPr lang="nb-NO" sz="1000" b="0" dirty="0"/>
              <a:t>Det pågår en evaluering av Arena for nasjonal samordning av statlig tilsyn med kommunene, som skal bidra til bedre koordinering.</a:t>
            </a:r>
          </a:p>
          <a:p>
            <a:pPr lvl="1"/>
            <a:endParaRPr lang="nb-NO" sz="1000" b="1" dirty="0"/>
          </a:p>
          <a:p>
            <a:r>
              <a:rPr lang="nb-NO" sz="1000" b="1" dirty="0"/>
              <a:t>Endrede rammebetingelser:</a:t>
            </a:r>
          </a:p>
          <a:p>
            <a:pPr lvl="0"/>
            <a:r>
              <a:rPr lang="nb-NO" sz="1000" b="0" dirty="0"/>
              <a:t>Det reises spørsmål om hvordan endringer i kommunenes rammebetingelser kan påvirke innretning og gjennomføring av tilsyn. Dette er et område som krever oppfølging- foreløpig uvisst hvordan dette skal skje.</a:t>
            </a:r>
          </a:p>
          <a:p>
            <a:pPr lvl="1"/>
            <a:endParaRPr lang="nb-NO" sz="1000" b="0" dirty="0"/>
          </a:p>
          <a:p>
            <a:r>
              <a:rPr lang="nb-NO" sz="1000" b="1" dirty="0"/>
              <a:t>Neste rapportering til Stortinget:</a:t>
            </a:r>
          </a:p>
          <a:p>
            <a:pPr lvl="0"/>
            <a:r>
              <a:rPr lang="nb-NO" sz="1000" b="0" dirty="0"/>
              <a:t>Neste store gjennomgang av utviklingstrekk kommer i kommuneproposisjonen for 2031, med rapportering i mai 2030. Dette gir et langsiktig perspektiv.</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40</a:t>
            </a:fld>
            <a:endParaRPr lang="nb-NO"/>
          </a:p>
        </p:txBody>
      </p:sp>
    </p:spTree>
    <p:extLst>
      <p:ext uri="{BB962C8B-B14F-4D97-AF65-F5344CB8AC3E}">
        <p14:creationId xmlns:p14="http://schemas.microsoft.com/office/powerpoint/2010/main" val="1399391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dirty="0"/>
              <a:t>Dette lysbildet viser andre viktige saker som følges opp parallelt med kommuneproposisjonen for 2026:</a:t>
            </a:r>
          </a:p>
          <a:p>
            <a:endParaRPr lang="nb-NO" b="0" dirty="0"/>
          </a:p>
          <a:p>
            <a:r>
              <a:rPr lang="nb-NO" b="1" dirty="0"/>
              <a:t>Som nevnt før, ses det på Oppfølging av generalistkommuneutvalget</a:t>
            </a:r>
          </a:p>
          <a:p>
            <a:r>
              <a:rPr lang="nb-NO" b="0" dirty="0"/>
              <a:t>Det etableres en særskilt oppfølgingsordning for kommuner med store og vedvarende styringsutfordringer.</a:t>
            </a:r>
          </a:p>
          <a:p>
            <a:r>
              <a:rPr lang="nb-NO" b="0" dirty="0"/>
              <a:t>Det vurderes endringer i regelverket for interkommunalt samarbeid, for å styrke fleksibilitet og samarbeid mellom kommuner.</a:t>
            </a:r>
          </a:p>
          <a:p>
            <a:pPr lvl="1"/>
            <a:endParaRPr lang="nb-NO" b="0" dirty="0"/>
          </a:p>
          <a:p>
            <a:r>
              <a:rPr lang="nb-NO" b="1" dirty="0"/>
              <a:t>Forsøk på nye samarbeidsformer</a:t>
            </a:r>
          </a:p>
          <a:p>
            <a:r>
              <a:rPr lang="nb-NO" b="0" dirty="0"/>
              <a:t>Kommunalt oppgavefellesskap med vedtaksmyndighet – en modell som gir kommuner mulighet til å løse oppgaver i fellesskap med beslutningskompetanse.</a:t>
            </a:r>
          </a:p>
          <a:p>
            <a:r>
              <a:rPr lang="nb-NO" b="0" dirty="0"/>
              <a:t>Vertskommunesamarbeid mellom fylkeskommuner og kommuner, som kan bidra til bedre ressursutnyttelse og samordning.</a:t>
            </a:r>
          </a:p>
          <a:p>
            <a:pPr lvl="1"/>
            <a:endParaRPr lang="nb-NO" b="0" dirty="0"/>
          </a:p>
          <a:p>
            <a:r>
              <a:rPr lang="nb-NO" b="1" dirty="0"/>
              <a:t>Evaluering av kommuneloven</a:t>
            </a:r>
          </a:p>
          <a:p>
            <a:r>
              <a:rPr lang="nb-NO" b="0" dirty="0"/>
              <a:t>Pågår for å vurdere om dagens lovverk med de største endringene fra revisjonen gir tilstrekkelig rammer for styring og samarbeid. 10 temaer er valgt ut, og ut fra det vi vet er dette bl.a. egenkontroll og bestemmelsen om internkontroll.</a:t>
            </a:r>
          </a:p>
          <a:p>
            <a:pPr lvl="1"/>
            <a:endParaRPr lang="nb-NO" b="0" dirty="0"/>
          </a:p>
          <a:p>
            <a:r>
              <a:rPr lang="nb-NO" b="1" dirty="0"/>
              <a:t>Kommunekommisjonen</a:t>
            </a:r>
          </a:p>
          <a:p>
            <a:r>
              <a:rPr lang="nb-NO" b="0" dirty="0"/>
              <a:t>Har et bredt mandat og skal se på de store, strategiske spørsmålene om kommunesektorens fremtid.</a:t>
            </a:r>
          </a:p>
          <a:p>
            <a:endParaRPr lang="nb-NO" b="0" dirty="0"/>
          </a:p>
          <a:p>
            <a:endParaRPr lang="nb-NO" b="0" dirty="0"/>
          </a:p>
          <a:p>
            <a:r>
              <a:rPr lang="nb-NO" b="1" dirty="0"/>
              <a:t>Samlet: </a:t>
            </a:r>
            <a:r>
              <a:rPr lang="nb-NO" b="0" dirty="0"/>
              <a:t>Ikke små justeringer, men store initiativer som kan endre både styringsmodeller og samarbeidsformer i kommunesektoren.</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41</a:t>
            </a:fld>
            <a:endParaRPr lang="nb-NO"/>
          </a:p>
        </p:txBody>
      </p:sp>
    </p:spTree>
    <p:extLst>
      <p:ext uri="{BB962C8B-B14F-4D97-AF65-F5344CB8AC3E}">
        <p14:creationId xmlns:p14="http://schemas.microsoft.com/office/powerpoint/2010/main" val="2378703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42</a:t>
            </a:fld>
            <a:endParaRPr lang="nb-NO"/>
          </a:p>
        </p:txBody>
      </p:sp>
    </p:spTree>
    <p:extLst>
      <p:ext uri="{BB962C8B-B14F-4D97-AF65-F5344CB8AC3E}">
        <p14:creationId xmlns:p14="http://schemas.microsoft.com/office/powerpoint/2010/main" val="1436452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b="0" dirty="0"/>
              <a:t>Kort oppsummering av meldingen</a:t>
            </a:r>
          </a:p>
          <a:p>
            <a:endParaRPr lang="nb-NO" sz="1000" b="0" dirty="0"/>
          </a:p>
          <a:p>
            <a:r>
              <a:rPr lang="nb-NO" sz="1000" b="0" dirty="0"/>
              <a:t>Langsiktige utfordringer: Meldingen peker på demografiske endringer, særlig en aldrende befolkning, som gir økte utgifter til helse og omsorg.</a:t>
            </a:r>
          </a:p>
          <a:p>
            <a:r>
              <a:rPr lang="nb-NO" sz="1000" b="0" dirty="0"/>
              <a:t>Arbeidskraft og verdiskaping: Behov for høy sysselsetting og produktivitetsvekst for å finansiere velferdstjenester.</a:t>
            </a:r>
          </a:p>
          <a:p>
            <a:r>
              <a:rPr lang="nb-NO" sz="1000" b="0" dirty="0"/>
              <a:t>Grønn omstilling: Norge må redusere klimagassutslipp og tilpasse seg internasjonale klimaavtaler, samtidig som vi sikrer økonomisk bærekraft.</a:t>
            </a:r>
          </a:p>
          <a:p>
            <a:r>
              <a:rPr lang="nb-NO" sz="1000" b="0" dirty="0"/>
              <a:t>Statsfinanser: Handlingsregelen og bruk av oljefondet må balanseres mot langsiktige behov.</a:t>
            </a:r>
          </a:p>
          <a:p>
            <a:r>
              <a:rPr lang="nb-NO" sz="1000" b="0" dirty="0"/>
              <a:t>Kommunesektoren: Meldingen understreker at kommunene får økt ansvar for tjenester, og at effektivisering og samarbeid blir avgjørende.</a:t>
            </a:r>
          </a:p>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43</a:t>
            </a:fld>
            <a:endParaRPr lang="nb-NO"/>
          </a:p>
        </p:txBody>
      </p:sp>
    </p:spTree>
    <p:extLst>
      <p:ext uri="{BB962C8B-B14F-4D97-AF65-F5344CB8AC3E}">
        <p14:creationId xmlns:p14="http://schemas.microsoft.com/office/powerpoint/2010/main" val="22664155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44</a:t>
            </a:fld>
            <a:endParaRPr lang="nb-NO"/>
          </a:p>
        </p:txBody>
      </p:sp>
    </p:spTree>
    <p:extLst>
      <p:ext uri="{BB962C8B-B14F-4D97-AF65-F5344CB8AC3E}">
        <p14:creationId xmlns:p14="http://schemas.microsoft.com/office/powerpoint/2010/main" val="33888394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45</a:t>
            </a:fld>
            <a:endParaRPr lang="nb-NO"/>
          </a:p>
        </p:txBody>
      </p:sp>
    </p:spTree>
    <p:extLst>
      <p:ext uri="{BB962C8B-B14F-4D97-AF65-F5344CB8AC3E}">
        <p14:creationId xmlns:p14="http://schemas.microsoft.com/office/powerpoint/2010/main" val="643170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Selv om statlig tilsyn er inngripende, men vil kommunen ha det for å ….</a:t>
            </a:r>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46</a:t>
            </a:fld>
            <a:endParaRPr lang="nb-NO"/>
          </a:p>
        </p:txBody>
      </p:sp>
    </p:spTree>
    <p:extLst>
      <p:ext uri="{BB962C8B-B14F-4D97-AF65-F5344CB8AC3E}">
        <p14:creationId xmlns:p14="http://schemas.microsoft.com/office/powerpoint/2010/main" val="2600056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47</a:t>
            </a:fld>
            <a:endParaRPr lang="nb-NO"/>
          </a:p>
        </p:txBody>
      </p:sp>
    </p:spTree>
    <p:extLst>
      <p:ext uri="{BB962C8B-B14F-4D97-AF65-F5344CB8AC3E}">
        <p14:creationId xmlns:p14="http://schemas.microsoft.com/office/powerpoint/2010/main" val="31963435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48</a:t>
            </a:fld>
            <a:endParaRPr lang="nb-NO"/>
          </a:p>
        </p:txBody>
      </p:sp>
    </p:spTree>
    <p:extLst>
      <p:ext uri="{BB962C8B-B14F-4D97-AF65-F5344CB8AC3E}">
        <p14:creationId xmlns:p14="http://schemas.microsoft.com/office/powerpoint/2010/main" val="36968583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49</a:t>
            </a:fld>
            <a:endParaRPr lang="nb-NO"/>
          </a:p>
        </p:txBody>
      </p:sp>
    </p:spTree>
    <p:extLst>
      <p:ext uri="{BB962C8B-B14F-4D97-AF65-F5344CB8AC3E}">
        <p14:creationId xmlns:p14="http://schemas.microsoft.com/office/powerpoint/2010/main" val="41421097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50</a:t>
            </a:fld>
            <a:endParaRPr lang="nb-NO"/>
          </a:p>
        </p:txBody>
      </p:sp>
    </p:spTree>
    <p:extLst>
      <p:ext uri="{BB962C8B-B14F-4D97-AF65-F5344CB8AC3E}">
        <p14:creationId xmlns:p14="http://schemas.microsoft.com/office/powerpoint/2010/main" val="34215516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51</a:t>
            </a:fld>
            <a:endParaRPr lang="nb-NO"/>
          </a:p>
        </p:txBody>
      </p:sp>
    </p:spTree>
    <p:extLst>
      <p:ext uri="{BB962C8B-B14F-4D97-AF65-F5344CB8AC3E}">
        <p14:creationId xmlns:p14="http://schemas.microsoft.com/office/powerpoint/2010/main" val="30797454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52</a:t>
            </a:fld>
            <a:endParaRPr lang="nb-NO"/>
          </a:p>
        </p:txBody>
      </p:sp>
    </p:spTree>
    <p:extLst>
      <p:ext uri="{BB962C8B-B14F-4D97-AF65-F5344CB8AC3E}">
        <p14:creationId xmlns:p14="http://schemas.microsoft.com/office/powerpoint/2010/main" val="34629122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53</a:t>
            </a:fld>
            <a:endParaRPr lang="nb-NO"/>
          </a:p>
        </p:txBody>
      </p:sp>
    </p:spTree>
    <p:extLst>
      <p:ext uri="{BB962C8B-B14F-4D97-AF65-F5344CB8AC3E}">
        <p14:creationId xmlns:p14="http://schemas.microsoft.com/office/powerpoint/2010/main" val="24678417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54</a:t>
            </a:fld>
            <a:endParaRPr lang="nb-NO"/>
          </a:p>
        </p:txBody>
      </p:sp>
    </p:spTree>
    <p:extLst>
      <p:ext uri="{BB962C8B-B14F-4D97-AF65-F5344CB8AC3E}">
        <p14:creationId xmlns:p14="http://schemas.microsoft.com/office/powerpoint/2010/main" val="6102023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55</a:t>
            </a:fld>
            <a:endParaRPr lang="nb-NO"/>
          </a:p>
        </p:txBody>
      </p:sp>
    </p:spTree>
    <p:extLst>
      <p:ext uri="{BB962C8B-B14F-4D97-AF65-F5344CB8AC3E}">
        <p14:creationId xmlns:p14="http://schemas.microsoft.com/office/powerpoint/2010/main" val="32816329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56</a:t>
            </a:fld>
            <a:endParaRPr lang="nb-NO"/>
          </a:p>
        </p:txBody>
      </p:sp>
    </p:spTree>
    <p:extLst>
      <p:ext uri="{BB962C8B-B14F-4D97-AF65-F5344CB8AC3E}">
        <p14:creationId xmlns:p14="http://schemas.microsoft.com/office/powerpoint/2010/main" val="39942987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57</a:t>
            </a:fld>
            <a:endParaRPr lang="nb-NO"/>
          </a:p>
        </p:txBody>
      </p:sp>
    </p:spTree>
    <p:extLst>
      <p:ext uri="{BB962C8B-B14F-4D97-AF65-F5344CB8AC3E}">
        <p14:creationId xmlns:p14="http://schemas.microsoft.com/office/powerpoint/2010/main" val="4995924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5519B-119C-FC3C-E0AE-039337A6139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E10703C-DF92-8758-BF38-785DDB0D79FE}"/>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CF211C2A-CF5F-4708-4663-ACAB7E4DCE10}"/>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57696B68-D727-9790-9556-3CAAE13463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6C7250-C811-4803-8E12-FBBCD7CA570A}" type="slidenum">
              <a:rPr kumimoji="0" lang="nb-NO"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b-NO"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5717445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59</a:t>
            </a:fld>
            <a:endParaRPr lang="nb-NO"/>
          </a:p>
        </p:txBody>
      </p:sp>
    </p:spTree>
    <p:extLst>
      <p:ext uri="{BB962C8B-B14F-4D97-AF65-F5344CB8AC3E}">
        <p14:creationId xmlns:p14="http://schemas.microsoft.com/office/powerpoint/2010/main" val="3911148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60</a:t>
            </a:fld>
            <a:endParaRPr lang="nb-NO"/>
          </a:p>
        </p:txBody>
      </p:sp>
    </p:spTree>
    <p:extLst>
      <p:ext uri="{BB962C8B-B14F-4D97-AF65-F5344CB8AC3E}">
        <p14:creationId xmlns:p14="http://schemas.microsoft.com/office/powerpoint/2010/main" val="32910844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F68D7-8514-209B-4944-4D03509EDBF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08EE9A7-E937-F6A3-1F29-5F20B07656A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014CF2FD-CD99-0804-BFE4-D6E9D9928AA3}"/>
              </a:ext>
            </a:extLst>
          </p:cNvPr>
          <p:cNvSpPr>
            <a:spLocks noGrp="1"/>
          </p:cNvSpPr>
          <p:nvPr>
            <p:ph type="body" idx="1"/>
          </p:nvPr>
        </p:nvSpPr>
        <p:spPr/>
        <p:txBody>
          <a:bodyPr/>
          <a:lstStyle/>
          <a:p>
            <a:r>
              <a:rPr lang="nb-NO" sz="1200" b="0" dirty="0">
                <a:latin typeface="Open Sans Light" panose="020B0306030504020204" pitchFamily="34" charset="0"/>
                <a:ea typeface="Open Sans Light" panose="020B0306030504020204" pitchFamily="34" charset="0"/>
                <a:cs typeface="Open Sans Light" panose="020B0306030504020204" pitchFamily="34" charset="0"/>
              </a:rPr>
              <a:t>Kan løsningen være?</a:t>
            </a:r>
          </a:p>
          <a:p>
            <a:pPr marL="171450" indent="-171450">
              <a:buFont typeface="Arial" panose="020B0604020202020204" pitchFamily="34" charset="0"/>
              <a:buChar char="•"/>
            </a:pPr>
            <a:r>
              <a:rPr lang="nb-NO" sz="1200" b="0" dirty="0">
                <a:latin typeface="Open Sans Light" panose="020B0306030504020204" pitchFamily="34" charset="0"/>
                <a:ea typeface="Open Sans Light" panose="020B0306030504020204" pitchFamily="34" charset="0"/>
                <a:cs typeface="Open Sans Light" panose="020B0306030504020204" pitchFamily="34" charset="0"/>
              </a:rPr>
              <a:t>Bedre og enda tettere samhandling og koordinering:</a:t>
            </a:r>
          </a:p>
          <a:p>
            <a:pPr marL="171450" indent="-171450">
              <a:buFont typeface="Arial" panose="020B0604020202020204" pitchFamily="34" charset="0"/>
              <a:buChar char="•"/>
            </a:pPr>
            <a:endParaRPr lang="nb-NO" sz="1200" b="0" dirty="0">
              <a:latin typeface="Open Sans Light" panose="020B0306030504020204" pitchFamily="34" charset="0"/>
              <a:ea typeface="Open Sans Light" panose="020B0306030504020204" pitchFamily="34" charset="0"/>
              <a:cs typeface="Open Sans Light" panose="020B0306030504020204" pitchFamily="34" charset="0"/>
            </a:endParaRPr>
          </a:p>
          <a:p>
            <a:r>
              <a:rPr lang="nb-NO" sz="1200" dirty="0">
                <a:latin typeface="Open Sans Light" panose="020B0306030504020204" pitchFamily="34" charset="0"/>
                <a:ea typeface="Open Sans Light" panose="020B0306030504020204" pitchFamily="34" charset="0"/>
                <a:cs typeface="Open Sans Light" panose="020B0306030504020204" pitchFamily="34" charset="0"/>
              </a:rPr>
              <a:t>Hvilke områder egner seg for felles innsats mellom statlige tilsyn og kontrollutvalg?</a:t>
            </a:r>
          </a:p>
          <a:p>
            <a:r>
              <a:rPr lang="nb-NO" sz="1200" dirty="0">
                <a:latin typeface="Open Sans Light" panose="020B0306030504020204" pitchFamily="34" charset="0"/>
                <a:ea typeface="Open Sans Light" panose="020B0306030504020204" pitchFamily="34" charset="0"/>
                <a:cs typeface="Open Sans Light" panose="020B0306030504020204" pitchFamily="34" charset="0"/>
              </a:rPr>
              <a:t>Hvordan kan vi utvikle gode rutiner for informasjonsdeling og dialog?</a:t>
            </a:r>
          </a:p>
          <a:p>
            <a:endParaRPr lang="nb-NO" dirty="0"/>
          </a:p>
        </p:txBody>
      </p:sp>
      <p:sp>
        <p:nvSpPr>
          <p:cNvPr id="4" name="Plassholder for lysbildenummer 3">
            <a:extLst>
              <a:ext uri="{FF2B5EF4-FFF2-40B4-BE49-F238E27FC236}">
                <a16:creationId xmlns:a16="http://schemas.microsoft.com/office/drawing/2014/main" id="{7318BF94-9417-43CF-4187-132037A0FFCC}"/>
              </a:ext>
            </a:extLst>
          </p:cNvPr>
          <p:cNvSpPr>
            <a:spLocks noGrp="1"/>
          </p:cNvSpPr>
          <p:nvPr>
            <p:ph type="sldNum" sz="quarter" idx="5"/>
          </p:nvPr>
        </p:nvSpPr>
        <p:spPr/>
        <p:txBody>
          <a:bodyPr/>
          <a:lstStyle/>
          <a:p>
            <a:pPr lvl="0"/>
            <a:fld id="{FE6C7250-C811-4803-8E12-FBBCD7CA570A}" type="slidenum">
              <a:rPr lang="nb-NO" smtClean="0"/>
              <a:t>61</a:t>
            </a:fld>
            <a:endParaRPr lang="nb-NO"/>
          </a:p>
        </p:txBody>
      </p:sp>
    </p:spTree>
    <p:extLst>
      <p:ext uri="{BB962C8B-B14F-4D97-AF65-F5344CB8AC3E}">
        <p14:creationId xmlns:p14="http://schemas.microsoft.com/office/powerpoint/2010/main" val="10574988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25B2B-0022-F10C-E7D9-007D47941F0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1C4B1E7-501E-2D19-1498-816A9B51C670}"/>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950DAB83-A550-4BB3-BC42-26977B5805DD}"/>
              </a:ext>
            </a:extLst>
          </p:cNvPr>
          <p:cNvSpPr>
            <a:spLocks noGrp="1"/>
          </p:cNvSpPr>
          <p:nvPr>
            <p:ph type="body" idx="1"/>
          </p:nvPr>
        </p:nvSpPr>
        <p:spPr/>
        <p:txBody>
          <a:bodyPr/>
          <a:lstStyle/>
          <a:p>
            <a:r>
              <a:rPr lang="nb-NO" dirty="0"/>
              <a:t>Vi avslutter med blikket fremover. Hvordan kan vi sikre god koordinering og prioritering for neste års tilsyns- og kontrolloppgaver? Dette er en viktig del av å bygge forutsigbarhet og effektivitet.</a:t>
            </a:r>
          </a:p>
        </p:txBody>
      </p:sp>
      <p:sp>
        <p:nvSpPr>
          <p:cNvPr id="4" name="Plassholder for lysbildenummer 3">
            <a:extLst>
              <a:ext uri="{FF2B5EF4-FFF2-40B4-BE49-F238E27FC236}">
                <a16:creationId xmlns:a16="http://schemas.microsoft.com/office/drawing/2014/main" id="{51218D1E-CEF5-90C3-38AC-6D5814922CE9}"/>
              </a:ext>
            </a:extLst>
          </p:cNvPr>
          <p:cNvSpPr>
            <a:spLocks noGrp="1"/>
          </p:cNvSpPr>
          <p:nvPr>
            <p:ph type="sldNum" sz="quarter" idx="5"/>
          </p:nvPr>
        </p:nvSpPr>
        <p:spPr/>
        <p:txBody>
          <a:bodyPr/>
          <a:lstStyle/>
          <a:p>
            <a:pPr lvl="0"/>
            <a:fld id="{FE6C7250-C811-4803-8E12-FBBCD7CA570A}" type="slidenum">
              <a:rPr lang="nb-NO" smtClean="0"/>
              <a:t>62</a:t>
            </a:fld>
            <a:endParaRPr lang="nb-NO"/>
          </a:p>
        </p:txBody>
      </p:sp>
    </p:spTree>
    <p:extLst>
      <p:ext uri="{BB962C8B-B14F-4D97-AF65-F5344CB8AC3E}">
        <p14:creationId xmlns:p14="http://schemas.microsoft.com/office/powerpoint/2010/main" val="28553237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63</a:t>
            </a:fld>
            <a:endParaRPr lang="nb-NO"/>
          </a:p>
        </p:txBody>
      </p:sp>
    </p:spTree>
    <p:extLst>
      <p:ext uri="{BB962C8B-B14F-4D97-AF65-F5344CB8AC3E}">
        <p14:creationId xmlns:p14="http://schemas.microsoft.com/office/powerpoint/2010/main" val="693943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64</a:t>
            </a:fld>
            <a:endParaRPr lang="nb-NO"/>
          </a:p>
        </p:txBody>
      </p:sp>
    </p:spTree>
    <p:extLst>
      <p:ext uri="{BB962C8B-B14F-4D97-AF65-F5344CB8AC3E}">
        <p14:creationId xmlns:p14="http://schemas.microsoft.com/office/powerpoint/2010/main" val="16693412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65</a:t>
            </a:fld>
            <a:endParaRPr lang="nb-NO"/>
          </a:p>
        </p:txBody>
      </p:sp>
    </p:spTree>
    <p:extLst>
      <p:ext uri="{BB962C8B-B14F-4D97-AF65-F5344CB8AC3E}">
        <p14:creationId xmlns:p14="http://schemas.microsoft.com/office/powerpoint/2010/main" val="38123768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66</a:t>
            </a:fld>
            <a:endParaRPr lang="nb-NO"/>
          </a:p>
        </p:txBody>
      </p:sp>
    </p:spTree>
    <p:extLst>
      <p:ext uri="{BB962C8B-B14F-4D97-AF65-F5344CB8AC3E}">
        <p14:creationId xmlns:p14="http://schemas.microsoft.com/office/powerpoint/2010/main" val="41630669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67</a:t>
            </a:fld>
            <a:endParaRPr lang="nb-NO"/>
          </a:p>
        </p:txBody>
      </p:sp>
    </p:spTree>
    <p:extLst>
      <p:ext uri="{BB962C8B-B14F-4D97-AF65-F5344CB8AC3E}">
        <p14:creationId xmlns:p14="http://schemas.microsoft.com/office/powerpoint/2010/main" val="39890762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68</a:t>
            </a:fld>
            <a:endParaRPr lang="nb-NO"/>
          </a:p>
        </p:txBody>
      </p:sp>
    </p:spTree>
    <p:extLst>
      <p:ext uri="{BB962C8B-B14F-4D97-AF65-F5344CB8AC3E}">
        <p14:creationId xmlns:p14="http://schemas.microsoft.com/office/powerpoint/2010/main" val="12804680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dirty="0" err="1"/>
              <a:t>Hovedinnstruksen</a:t>
            </a:r>
            <a:r>
              <a:rPr lang="nb-NO" b="0" dirty="0"/>
              <a:t> har samme mål og innhold som tidligere år.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23554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foreløpig tildelingsbrev er det gjort endringer. Legg merke til alt vi skal gjennomføre, hvor mange tema vi skal informere, veilede og føre tilsyn med og hvor mange grupper vi skal rette oss mot. Temaene </a:t>
            </a:r>
            <a:r>
              <a:rPr lang="nb-NO" dirty="0" err="1"/>
              <a:t>Udir</a:t>
            </a:r>
            <a:r>
              <a:rPr lang="nb-NO" dirty="0"/>
              <a:t> legger vekt på er spesialpedagogisk hjelp i barnehagen, individuell tilrettelegging (spesialundervisning), fullføringsretten</a:t>
            </a:r>
          </a:p>
          <a:p>
            <a:endParaRPr lang="nb-NO" dirty="0"/>
          </a:p>
          <a:p>
            <a:r>
              <a:rPr lang="nb-NO" dirty="0"/>
              <a:t>Og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19050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Realkompetansevurdering, trygt og godt barnehagemiljø og trygt og godt SFO og skolemiljø.</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13609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Legg merke til at her står det også at vi skal gjøre risikobaserte prioriteringer av tilsyns og veiledningsaktiviteter samt annen virkemiddelbruk. Dette kan komme i konflikt med det </a:t>
            </a:r>
            <a:r>
              <a:rPr lang="nb-NO" dirty="0" err="1"/>
              <a:t>Udir</a:t>
            </a:r>
            <a:r>
              <a:rPr lang="nb-NO" dirty="0"/>
              <a:t> har sagt vi skal gjøre knyttet til de ovennevnte punktene.</a:t>
            </a:r>
          </a:p>
          <a:p>
            <a:endParaRPr lang="nb-NO" dirty="0"/>
          </a:p>
          <a:p>
            <a:r>
              <a:rPr lang="nb-NO" dirty="0"/>
              <a:t>I avsnittet under er også særskilt språkopplæring nevnt. Det er ikke nevnt tidligere. I tillegg skal vi følge opp områder med høy risiko for regelverksbrudd  og prioritere de kommunene som har lav kapasitet og kompetanse.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alle disse </a:t>
            </a:r>
            <a:r>
              <a:rPr lang="nb-NO" b="1" dirty="0"/>
              <a:t>skal</a:t>
            </a:r>
            <a:r>
              <a:rPr lang="nb-NO" dirty="0"/>
              <a:t> oppgavene vil vi ikke få tid til å gjennomføre tilsyn med andre områder som vi vurderer har høy risiko for regelverksbrudd. De kan også komme i konflikt med målet om at </a:t>
            </a:r>
            <a:r>
              <a:rPr lang="nb-NO" dirty="0" err="1"/>
              <a:t>tilsynsaktivietene</a:t>
            </a:r>
            <a:r>
              <a:rPr lang="nb-NO" dirty="0"/>
              <a:t> skal gjennomføres på bakgrunn av risikovurderinger. Vi har derfor gitt tilbakemelding på årets tildelingsbrev og bedt om at dette blir endret.</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8928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informeres det også om at vi skal føre tilsyn med barnehagemyndighetens håndtering av dispensasjon fra utdanningskravet, mens det på skoleområdet skal gjennomføres felles nasjonalt tilsyn med politiattest. Det siste står imidlertid ikke i det foreløpige tildelingsbrevet. Vi vet foreløpig veldig lite om rammene for dette tilsynet. Her har </a:t>
            </a:r>
            <a:r>
              <a:rPr lang="nb-NO" dirty="0" err="1"/>
              <a:t>Udir</a:t>
            </a:r>
            <a:r>
              <a:rPr lang="nb-NO" dirty="0"/>
              <a:t> innkalt til et møte 28. november for å si noe mer om hva dette tilsynet innebærer. </a:t>
            </a:r>
          </a:p>
          <a:p>
            <a:endParaRPr lang="nb-NO" dirty="0"/>
          </a:p>
          <a:p>
            <a:r>
              <a:rPr lang="nb-NO" dirty="0" err="1"/>
              <a:t>Udir</a:t>
            </a:r>
            <a:r>
              <a:rPr lang="nb-NO" dirty="0"/>
              <a:t> har også signalisert at de fremover vil endre tema på felles nasjonalt tilsyn hvert år. </a:t>
            </a:r>
            <a:r>
              <a:rPr lang="nb-NO" dirty="0" err="1"/>
              <a:t>Tilsynstemaet</a:t>
            </a:r>
            <a:r>
              <a:rPr lang="nb-NO" dirty="0"/>
              <a:t> vil også bli smalere enn tidligere år.</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5596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42900" indent="-342900">
              <a:buFont typeface="Wingdings" panose="05000000000000000000" pitchFamily="2" charset="2"/>
              <a:buChar char="Ø"/>
            </a:pPr>
            <a:r>
              <a:rPr lang="nb-NO" dirty="0">
                <a:solidFill>
                  <a:srgbClr val="000000"/>
                </a:solidFill>
              </a:rPr>
              <a:t>Tilsynsseksjonen og barnehageseksjonen utarbeider nå plan for planlagte tilsyn 2026 på bakgrunn av ROS gjort i ulike faggrupper i avdelingen. (Planen er nå på høring i avdelingen)</a:t>
            </a:r>
          </a:p>
          <a:p>
            <a:pPr marL="342900" indent="-342900">
              <a:buFont typeface="Wingdings" panose="05000000000000000000" pitchFamily="2" charset="2"/>
              <a:buChar char="Ø"/>
            </a:pPr>
            <a:r>
              <a:rPr lang="nb-NO" dirty="0">
                <a:solidFill>
                  <a:srgbClr val="000000"/>
                </a:solidFill>
              </a:rPr>
              <a:t>Erfaringer for 2025 på særskilt språkopplæring, alternativ </a:t>
            </a:r>
            <a:r>
              <a:rPr lang="nb-NO" dirty="0" err="1">
                <a:solidFill>
                  <a:srgbClr val="000000"/>
                </a:solidFill>
              </a:rPr>
              <a:t>opplæringsarena</a:t>
            </a:r>
            <a:r>
              <a:rPr lang="nb-NO" dirty="0">
                <a:solidFill>
                  <a:srgbClr val="000000"/>
                </a:solidFill>
              </a:rPr>
              <a:t> og ITO. Vi planlegger også i 2026 med forundersøkelser i kommunene på tema der vi har få klagesaker og lite statistikk. Dette gjør vi på bakgrunn av erfaringer fra 2025, for å bli mer treffsikre på kommune/skole/lovområde og for å sette inn tilsynsaktivitet/veiledning. </a:t>
            </a:r>
          </a:p>
          <a:p>
            <a:pPr marL="342900" indent="-342900">
              <a:buFont typeface="Wingdings" panose="05000000000000000000" pitchFamily="2" charset="2"/>
              <a:buChar char="Ø"/>
            </a:pPr>
            <a:r>
              <a:rPr lang="nb-NO" dirty="0">
                <a:solidFill>
                  <a:srgbClr val="000000"/>
                </a:solidFill>
              </a:rPr>
              <a:t>Vi planlegger også med veiledningsmøter i forkant med kommuner som skal få tilsyn og veiledning i etterkant av tilsynet for å sikre at kommunene kommer i mål.</a:t>
            </a:r>
          </a:p>
          <a:p>
            <a:pPr marL="342900" indent="-342900">
              <a:buFont typeface="Wingdings" panose="05000000000000000000" pitchFamily="2" charset="2"/>
              <a:buChar char="Ø"/>
            </a:pPr>
            <a:r>
              <a:rPr lang="nb-NO" dirty="0">
                <a:solidFill>
                  <a:srgbClr val="000000"/>
                </a:solidFill>
              </a:rPr>
              <a:t>I 2025 har vi økt mengden </a:t>
            </a:r>
            <a:r>
              <a:rPr lang="nb-NO" dirty="0" err="1">
                <a:solidFill>
                  <a:srgbClr val="000000"/>
                </a:solidFill>
              </a:rPr>
              <a:t>tilsynsaktivieter</a:t>
            </a:r>
            <a:r>
              <a:rPr lang="nb-NO" dirty="0">
                <a:solidFill>
                  <a:srgbClr val="000000"/>
                </a:solidFill>
              </a:rPr>
              <a:t> som gjennomføres på grunn av hendelser i løpet av året. I løpet av året kan vi få informasjon fra gjennom saker, henvendelser og media som gjør oss bekymret. Da kan vi be om redegjørelser fra kommunen eller vi kan gi et direkte varsel om pålegg om retting. I slike saker tar vi alltid utgangspunkt i tilsynshjemmelen. Det andre virkemiddelet vi har er veiledning. Utfordringen er at dette er frivillig for kommunene, men vi opplever at kommunene stort sett takker ja til veiledning.</a:t>
            </a:r>
          </a:p>
          <a:p>
            <a:pPr marL="342900" indent="-342900">
              <a:buFont typeface="Wingdings" panose="05000000000000000000" pitchFamily="2" charset="2"/>
              <a:buChar char="Ø"/>
            </a:pPr>
            <a:r>
              <a:rPr lang="nb-NO" dirty="0">
                <a:solidFill>
                  <a:srgbClr val="000000"/>
                </a:solidFill>
              </a:rPr>
              <a:t>Vi er blitt mer bevist på å tilpasse virkemiddelbruken slik at den skal passe til den utfordringen som kommunen står i. Vi planlegger med færre planlagte tilsyn og flere hendelsesbaserte tilsyn og </a:t>
            </a:r>
            <a:r>
              <a:rPr lang="nb-NO" dirty="0" err="1">
                <a:solidFill>
                  <a:srgbClr val="000000"/>
                </a:solidFill>
              </a:rPr>
              <a:t>veildening</a:t>
            </a:r>
            <a:r>
              <a:rPr lang="nb-NO" dirty="0">
                <a:solidFill>
                  <a:srgbClr val="000000"/>
                </a:solidFill>
              </a:rPr>
              <a:t> i 2026.</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6443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ser dere oversikt over temaene på i hovedsak skoleområdet. På barnehageområdet blir temaene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0011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76</a:t>
            </a:fld>
            <a:endParaRPr lang="nb-NO"/>
          </a:p>
        </p:txBody>
      </p:sp>
    </p:spTree>
    <p:extLst>
      <p:ext uri="{BB962C8B-B14F-4D97-AF65-F5344CB8AC3E}">
        <p14:creationId xmlns:p14="http://schemas.microsoft.com/office/powerpoint/2010/main" val="23665194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77</a:t>
            </a:fld>
            <a:endParaRPr lang="nb-NO"/>
          </a:p>
        </p:txBody>
      </p:sp>
    </p:spTree>
    <p:extLst>
      <p:ext uri="{BB962C8B-B14F-4D97-AF65-F5344CB8AC3E}">
        <p14:creationId xmlns:p14="http://schemas.microsoft.com/office/powerpoint/2010/main" val="41903079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78</a:t>
            </a:fld>
            <a:endParaRPr lang="nb-NO"/>
          </a:p>
        </p:txBody>
      </p:sp>
    </p:spTree>
    <p:extLst>
      <p:ext uri="{BB962C8B-B14F-4D97-AF65-F5344CB8AC3E}">
        <p14:creationId xmlns:p14="http://schemas.microsoft.com/office/powerpoint/2010/main" val="3713858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79</a:t>
            </a:fld>
            <a:endParaRPr lang="nb-NO"/>
          </a:p>
        </p:txBody>
      </p:sp>
    </p:spTree>
    <p:extLst>
      <p:ext uri="{BB962C8B-B14F-4D97-AF65-F5344CB8AC3E}">
        <p14:creationId xmlns:p14="http://schemas.microsoft.com/office/powerpoint/2010/main" val="3847401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80</a:t>
            </a:fld>
            <a:endParaRPr lang="nb-NO"/>
          </a:p>
        </p:txBody>
      </p:sp>
    </p:spTree>
    <p:extLst>
      <p:ext uri="{BB962C8B-B14F-4D97-AF65-F5344CB8AC3E}">
        <p14:creationId xmlns:p14="http://schemas.microsoft.com/office/powerpoint/2010/main" val="29625688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A943-D13A-CBFE-C675-2DD52982EFC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E8DB5BB-A8CE-55A5-EEDA-6C0EC4B1A55F}"/>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69DCBBBC-4590-1AD8-85C2-7762B9D133AF}"/>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9290E0B4-E48D-2F15-812E-C25149DB99B6}"/>
              </a:ext>
            </a:extLst>
          </p:cNvPr>
          <p:cNvSpPr>
            <a:spLocks noGrp="1"/>
          </p:cNvSpPr>
          <p:nvPr>
            <p:ph type="sldNum" sz="quarter" idx="5"/>
          </p:nvPr>
        </p:nvSpPr>
        <p:spPr/>
        <p:txBody>
          <a:bodyPr/>
          <a:lstStyle/>
          <a:p>
            <a:pPr lvl="0"/>
            <a:fld id="{FE6C7250-C811-4803-8E12-FBBCD7CA570A}" type="slidenum">
              <a:rPr lang="nb-NO" smtClean="0"/>
              <a:t>81</a:t>
            </a:fld>
            <a:endParaRPr lang="nb-NO"/>
          </a:p>
        </p:txBody>
      </p:sp>
    </p:spTree>
    <p:extLst>
      <p:ext uri="{BB962C8B-B14F-4D97-AF65-F5344CB8AC3E}">
        <p14:creationId xmlns:p14="http://schemas.microsoft.com/office/powerpoint/2010/main" val="34996231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82</a:t>
            </a:fld>
            <a:endParaRPr lang="nb-NO"/>
          </a:p>
        </p:txBody>
      </p:sp>
    </p:spTree>
    <p:extLst>
      <p:ext uri="{BB962C8B-B14F-4D97-AF65-F5344CB8AC3E}">
        <p14:creationId xmlns:p14="http://schemas.microsoft.com/office/powerpoint/2010/main" val="30149417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83</a:t>
            </a:fld>
            <a:endParaRPr lang="nb-NO"/>
          </a:p>
        </p:txBody>
      </p:sp>
    </p:spTree>
    <p:extLst>
      <p:ext uri="{BB962C8B-B14F-4D97-AF65-F5344CB8AC3E}">
        <p14:creationId xmlns:p14="http://schemas.microsoft.com/office/powerpoint/2010/main" val="12230678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BBE2A-4BA0-7C2F-0D1D-B9F2C7EFA2D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54BF74-D557-8B0F-8217-849E3796F978}"/>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67C26309-7CC3-4EAB-FB61-4BE1A48778C1}"/>
              </a:ext>
            </a:extLst>
          </p:cNvPr>
          <p:cNvSpPr>
            <a:spLocks noGrp="1"/>
          </p:cNvSpPr>
          <p:nvPr>
            <p:ph type="body" idx="1"/>
          </p:nvPr>
        </p:nvSpPr>
        <p:spPr/>
        <p:txBody>
          <a:bodyPr/>
          <a:lstStyle/>
          <a:p>
            <a:r>
              <a:rPr lang="nb-NO" dirty="0"/>
              <a:t>Takker for engasjement og gode innspill!</a:t>
            </a:r>
          </a:p>
        </p:txBody>
      </p:sp>
      <p:sp>
        <p:nvSpPr>
          <p:cNvPr id="4" name="Plassholder for lysbildenummer 3">
            <a:extLst>
              <a:ext uri="{FF2B5EF4-FFF2-40B4-BE49-F238E27FC236}">
                <a16:creationId xmlns:a16="http://schemas.microsoft.com/office/drawing/2014/main" id="{30ABC3DB-077F-ED43-DAAA-1C7EAE6E07BD}"/>
              </a:ext>
            </a:extLst>
          </p:cNvPr>
          <p:cNvSpPr>
            <a:spLocks noGrp="1"/>
          </p:cNvSpPr>
          <p:nvPr>
            <p:ph type="sldNum" sz="quarter" idx="5"/>
          </p:nvPr>
        </p:nvSpPr>
        <p:spPr/>
        <p:txBody>
          <a:bodyPr/>
          <a:lstStyle/>
          <a:p>
            <a:pPr lvl="0"/>
            <a:fld id="{FE6C7250-C811-4803-8E12-FBBCD7CA570A}" type="slidenum">
              <a:rPr lang="nb-NO" smtClean="0"/>
              <a:t>86</a:t>
            </a:fld>
            <a:endParaRPr lang="nb-NO"/>
          </a:p>
        </p:txBody>
      </p:sp>
    </p:spTree>
    <p:extLst>
      <p:ext uri="{BB962C8B-B14F-4D97-AF65-F5344CB8AC3E}">
        <p14:creationId xmlns:p14="http://schemas.microsoft.com/office/powerpoint/2010/main" val="9869113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87</a:t>
            </a:fld>
            <a:endParaRPr lang="nb-NO"/>
          </a:p>
        </p:txBody>
      </p:sp>
    </p:spTree>
    <p:extLst>
      <p:ext uri="{BB962C8B-B14F-4D97-AF65-F5344CB8AC3E}">
        <p14:creationId xmlns:p14="http://schemas.microsoft.com/office/powerpoint/2010/main" val="1314612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EA321-CC08-FB4B-1745-B4AE8833199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3C68C72-5962-D867-6D51-C76EC621196D}"/>
              </a:ext>
            </a:extLst>
          </p:cNvPr>
          <p:cNvSpPr>
            <a:spLocks noGrp="1" noRot="1" noChangeAspect="1"/>
          </p:cNvSpPr>
          <p:nvPr>
            <p:ph type="sldImg"/>
          </p:nvPr>
        </p:nvSpPr>
        <p:spPr>
          <a:xfrm>
            <a:off x="409575" y="1233488"/>
            <a:ext cx="5916613" cy="3328987"/>
          </a:xfrm>
        </p:spPr>
      </p:sp>
      <p:sp>
        <p:nvSpPr>
          <p:cNvPr id="3" name="Plassholder for notater 2">
            <a:extLst>
              <a:ext uri="{FF2B5EF4-FFF2-40B4-BE49-F238E27FC236}">
                <a16:creationId xmlns:a16="http://schemas.microsoft.com/office/drawing/2014/main" id="{C4EBCA49-6851-4AB6-1958-B1FC01ABF73B}"/>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D6699A9D-0895-97CC-9C63-41959464690A}"/>
              </a:ext>
            </a:extLst>
          </p:cNvPr>
          <p:cNvSpPr>
            <a:spLocks noGrp="1"/>
          </p:cNvSpPr>
          <p:nvPr>
            <p:ph type="sldNum" sz="quarter" idx="5"/>
          </p:nvPr>
        </p:nvSpPr>
        <p:spPr/>
        <p:txBody>
          <a:bodyPr/>
          <a:lstStyle/>
          <a:p>
            <a:pPr lvl="0"/>
            <a:fld id="{FE6C7250-C811-4803-8E12-FBBCD7CA570A}" type="slidenum">
              <a:rPr lang="nb-NO" smtClean="0"/>
              <a:t>88</a:t>
            </a:fld>
            <a:endParaRPr lang="nb-NO"/>
          </a:p>
        </p:txBody>
      </p:sp>
    </p:spTree>
    <p:extLst>
      <p:ext uri="{BB962C8B-B14F-4D97-AF65-F5344CB8AC3E}">
        <p14:creationId xmlns:p14="http://schemas.microsoft.com/office/powerpoint/2010/main" val="14592011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409575" y="1233488"/>
            <a:ext cx="5916613" cy="3328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lvl="0"/>
            <a:fld id="{FE6C7250-C811-4803-8E12-FBBCD7CA570A}" type="slidenum">
              <a:rPr lang="nb-NO" smtClean="0"/>
              <a:t>89</a:t>
            </a:fld>
            <a:endParaRPr lang="nb-NO"/>
          </a:p>
        </p:txBody>
      </p:sp>
    </p:spTree>
    <p:extLst>
      <p:ext uri="{BB962C8B-B14F-4D97-AF65-F5344CB8AC3E}">
        <p14:creationId xmlns:p14="http://schemas.microsoft.com/office/powerpoint/2010/main" val="7948823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097A0-2AD4-892E-02CD-88EDD7A1C99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170884C-8F53-458F-9DC2-ECC1822A195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E42959B-9BE0-18B2-D978-7347773EE9A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ECF725A2-67A5-FE43-207F-EA364966FB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6C7250-C811-4803-8E12-FBBCD7CA570A}" type="slidenum">
              <a:rPr kumimoji="0" lang="nb-NO"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nb-NO"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4767421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facebook.com/Vikenbonden/" TargetMode="External"/><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facebook.com/Vikenbonden/" TargetMode="External"/><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facebook.com/Vikenbonden/" TargetMode="External"/><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28.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28.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4.xml"/><Relationship Id="rId5" Type="http://schemas.openxmlformats.org/officeDocument/2006/relationships/image" Target="../media/image28.png"/><Relationship Id="rId4" Type="http://schemas.openxmlformats.org/officeDocument/2006/relationships/image" Target="../media/image31.sv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4.xml"/><Relationship Id="rId4" Type="http://schemas.openxmlformats.org/officeDocument/2006/relationships/image" Target="../media/image31.sv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4.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9.png"/></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40.png"/></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Master" Target="../slideMasters/slideMaster5.xml"/><Relationship Id="rId4" Type="http://schemas.openxmlformats.org/officeDocument/2006/relationships/image" Target="../media/image20.pn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facebook.com/Vikenbonden/" TargetMode="External"/><Relationship Id="rId1" Type="http://schemas.openxmlformats.org/officeDocument/2006/relationships/slideMaster" Target="../slideMasters/slideMaster5.xml"/><Relationship Id="rId4" Type="http://schemas.openxmlformats.org/officeDocument/2006/relationships/image" Target="../media/image18.png"/></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39.png"/></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41.png"/></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20.pn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facebook.com/Vikenbonden/" TargetMode="External"/><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ORSIDE (mønster 9)">
    <p:spTree>
      <p:nvGrpSpPr>
        <p:cNvPr id="1" name=""/>
        <p:cNvGrpSpPr/>
        <p:nvPr/>
      </p:nvGrpSpPr>
      <p:grpSpPr>
        <a:xfrm>
          <a:off x="0" y="0"/>
          <a:ext cx="0" cy="0"/>
          <a:chOff x="0" y="0"/>
          <a:chExt cx="0" cy="0"/>
        </a:xfrm>
      </p:grpSpPr>
      <p:sp>
        <p:nvSpPr>
          <p:cNvPr id="2" name="Rektangel 8">
            <a:extLst>
              <a:ext uri="{FF2B5EF4-FFF2-40B4-BE49-F238E27FC236}">
                <a16:creationId xmlns:a16="http://schemas.microsoft.com/office/drawing/2014/main" id="{AA974707-89F6-0C2C-E3B0-870DAF80B7AE}"/>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3" name="Bilde 14">
            <a:extLst>
              <a:ext uri="{FF2B5EF4-FFF2-40B4-BE49-F238E27FC236}">
                <a16:creationId xmlns:a16="http://schemas.microsoft.com/office/drawing/2014/main" id="{73377E69-8CEF-F5D7-2F01-CCB0BEB788F7}"/>
              </a:ext>
              <a:ext uri="{C183D7F6-B498-43B3-948B-1728B52AA6E4}">
                <adec:decorative xmlns:adec="http://schemas.microsoft.com/office/drawing/2017/decorative" val="1"/>
              </a:ext>
            </a:extLst>
          </p:cNvPr>
          <p:cNvPicPr>
            <a:picLocks noChangeAspect="1"/>
          </p:cNvPicPr>
          <p:nvPr/>
        </p:nvPicPr>
        <p:blipFill>
          <a:blip r:embed="rId2"/>
          <a:srcRect r="17812"/>
          <a:stretch>
            <a:fillRect/>
          </a:stretch>
        </p:blipFill>
        <p:spPr>
          <a:xfrm>
            <a:off x="8867842" y="2759101"/>
            <a:ext cx="3324164" cy="3371356"/>
          </a:xfrm>
          <a:prstGeom prst="rect">
            <a:avLst/>
          </a:prstGeom>
          <a:noFill/>
          <a:ln cap="flat">
            <a:noFill/>
          </a:ln>
        </p:spPr>
      </p:pic>
      <p:sp>
        <p:nvSpPr>
          <p:cNvPr id="4" name="Plassholder for tekst 4">
            <a:extLst>
              <a:ext uri="{FF2B5EF4-FFF2-40B4-BE49-F238E27FC236}">
                <a16:creationId xmlns:a16="http://schemas.microsoft.com/office/drawing/2014/main" id="{8F7F9E39-4967-D400-9519-A8E3349998B0}"/>
              </a:ext>
            </a:extLst>
          </p:cNvPr>
          <p:cNvSpPr txBox="1">
            <a:spLocks noGrp="1"/>
          </p:cNvSpPr>
          <p:nvPr>
            <p:ph type="body" sz="quarter" idx="4294967295"/>
          </p:nvPr>
        </p:nvSpPr>
        <p:spPr>
          <a:xfrm>
            <a:off x="937589" y="958647"/>
            <a:ext cx="8258028" cy="2576998"/>
          </a:xfrm>
          <a:prstGeom prst="rect">
            <a:avLst/>
          </a:prstGeom>
          <a:noFill/>
          <a:ln>
            <a:noFill/>
          </a:ln>
          <a:effectLst>
            <a:outerShdw dist="38096" dir="2700000" algn="tl">
              <a:srgbClr val="000000">
                <a:alpha val="39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5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54) på forsidemal uten bilde</a:t>
            </a:r>
          </a:p>
        </p:txBody>
      </p:sp>
      <p:sp>
        <p:nvSpPr>
          <p:cNvPr id="5" name="Plassholder for tekst 6">
            <a:extLst>
              <a:ext uri="{FF2B5EF4-FFF2-40B4-BE49-F238E27FC236}">
                <a16:creationId xmlns:a16="http://schemas.microsoft.com/office/drawing/2014/main" id="{2136677D-C7FE-8E02-9247-528F0F19E3A2}"/>
              </a:ext>
            </a:extLst>
          </p:cNvPr>
          <p:cNvSpPr txBox="1">
            <a:spLocks noGrp="1"/>
          </p:cNvSpPr>
          <p:nvPr>
            <p:ph type="body" sz="quarter" idx="4294967295"/>
          </p:nvPr>
        </p:nvSpPr>
        <p:spPr>
          <a:xfrm>
            <a:off x="967087" y="3952082"/>
            <a:ext cx="5136285" cy="1036664"/>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 eller du kan spesifisere hva presentasjonen dreier seg om.</a:t>
            </a:r>
          </a:p>
        </p:txBody>
      </p:sp>
      <p:pic>
        <p:nvPicPr>
          <p:cNvPr id="6" name="Bilde 3" descr="Logo Statsforvalteren i Østfold, Buskerud, Oslo og Akershus">
            <a:extLst>
              <a:ext uri="{FF2B5EF4-FFF2-40B4-BE49-F238E27FC236}">
                <a16:creationId xmlns:a16="http://schemas.microsoft.com/office/drawing/2014/main" id="{283F91FD-9295-B6C5-FEEA-10DC6B6506D8}"/>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
        <p:nvSpPr>
          <p:cNvPr id="7" name="Tittel 1">
            <a:extLst>
              <a:ext uri="{FF2B5EF4-FFF2-40B4-BE49-F238E27FC236}">
                <a16:creationId xmlns:a16="http://schemas.microsoft.com/office/drawing/2014/main" id="{A4C68DBC-7986-C5DA-ABF3-C60C36EB0ADB}"/>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Klikk for å redigere tittelstil</a:t>
            </a:r>
          </a:p>
        </p:txBody>
      </p:sp>
    </p:spTree>
    <p:extLst>
      <p:ext uri="{BB962C8B-B14F-4D97-AF65-F5344CB8AC3E}">
        <p14:creationId xmlns:p14="http://schemas.microsoft.com/office/powerpoint/2010/main" val="70597723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RSIDE (mønster9) turkis">
    <p:spTree>
      <p:nvGrpSpPr>
        <p:cNvPr id="1" name=""/>
        <p:cNvGrpSpPr/>
        <p:nvPr/>
      </p:nvGrpSpPr>
      <p:grpSpPr>
        <a:xfrm>
          <a:off x="0" y="0"/>
          <a:ext cx="0" cy="0"/>
          <a:chOff x="0" y="0"/>
          <a:chExt cx="0" cy="0"/>
        </a:xfrm>
      </p:grpSpPr>
      <p:sp>
        <p:nvSpPr>
          <p:cNvPr id="2" name="Rektangel 7">
            <a:extLst>
              <a:ext uri="{FF2B5EF4-FFF2-40B4-BE49-F238E27FC236}">
                <a16:creationId xmlns:a16="http://schemas.microsoft.com/office/drawing/2014/main" id="{D1521749-0275-E87E-FD46-2000CE5A743F}"/>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ADB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3" name="Bilde 17">
            <a:extLst>
              <a:ext uri="{FF2B5EF4-FFF2-40B4-BE49-F238E27FC236}">
                <a16:creationId xmlns:a16="http://schemas.microsoft.com/office/drawing/2014/main" id="{2E82C6B9-D5D6-2293-A74F-07A3623D9037}"/>
              </a:ext>
              <a:ext uri="{C183D7F6-B498-43B3-948B-1728B52AA6E4}">
                <adec:decorative xmlns:adec="http://schemas.microsoft.com/office/drawing/2017/decorative" val="1"/>
              </a:ext>
            </a:extLst>
          </p:cNvPr>
          <p:cNvPicPr>
            <a:picLocks noChangeAspect="1"/>
          </p:cNvPicPr>
          <p:nvPr/>
        </p:nvPicPr>
        <p:blipFill>
          <a:blip r:embed="rId2"/>
          <a:srcRect r="17050"/>
          <a:stretch>
            <a:fillRect/>
          </a:stretch>
        </p:blipFill>
        <p:spPr>
          <a:xfrm>
            <a:off x="8881859" y="2791836"/>
            <a:ext cx="3310146" cy="3326294"/>
          </a:xfrm>
          <a:prstGeom prst="rect">
            <a:avLst/>
          </a:prstGeom>
          <a:noFill/>
          <a:ln cap="flat">
            <a:noFill/>
          </a:ln>
        </p:spPr>
      </p:pic>
      <p:sp>
        <p:nvSpPr>
          <p:cNvPr id="4" name="Plassholder for tekst 4">
            <a:extLst>
              <a:ext uri="{FF2B5EF4-FFF2-40B4-BE49-F238E27FC236}">
                <a16:creationId xmlns:a16="http://schemas.microsoft.com/office/drawing/2014/main" id="{CF2BC510-A537-72E4-B9CA-4E5822853713}"/>
              </a:ext>
            </a:extLst>
          </p:cNvPr>
          <p:cNvSpPr txBox="1">
            <a:spLocks noGrp="1"/>
          </p:cNvSpPr>
          <p:nvPr>
            <p:ph type="body" sz="quarter" idx="4294967295"/>
          </p:nvPr>
        </p:nvSpPr>
        <p:spPr>
          <a:xfrm>
            <a:off x="937589" y="958647"/>
            <a:ext cx="8258028" cy="2576998"/>
          </a:xfrm>
          <a:prstGeom prst="rect">
            <a:avLst/>
          </a:prstGeom>
          <a:noFill/>
          <a:ln>
            <a:noFill/>
          </a:ln>
          <a:effectLst>
            <a:outerShdw dist="38096" dir="2700000" algn="tl">
              <a:srgbClr val="000000">
                <a:alpha val="21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5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54) på forsidemal uten bilde</a:t>
            </a:r>
          </a:p>
        </p:txBody>
      </p:sp>
      <p:sp>
        <p:nvSpPr>
          <p:cNvPr id="5" name="Plassholder for tekst 6">
            <a:extLst>
              <a:ext uri="{FF2B5EF4-FFF2-40B4-BE49-F238E27FC236}">
                <a16:creationId xmlns:a16="http://schemas.microsoft.com/office/drawing/2014/main" id="{C1AAA9FC-7035-FBF0-EC51-6C6B2D23F464}"/>
              </a:ext>
            </a:extLst>
          </p:cNvPr>
          <p:cNvSpPr txBox="1">
            <a:spLocks noGrp="1"/>
          </p:cNvSpPr>
          <p:nvPr>
            <p:ph type="body" sz="quarter" idx="4294967295"/>
          </p:nvPr>
        </p:nvSpPr>
        <p:spPr>
          <a:xfrm>
            <a:off x="967087" y="3952082"/>
            <a:ext cx="5136285" cy="1036664"/>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244E"/>
                </a:solidFill>
                <a:uFillTx/>
                <a:latin typeface="Open Sans"/>
              </a:defRPr>
            </a:lvl1pPr>
          </a:lstStyle>
          <a:p>
            <a:pPr lvl="0"/>
            <a:r>
              <a:rPr lang="nb-NO"/>
              <a:t>Her kan du skrive navn og avdeling, eller du kan spesifisere hva presentasjonen dreier seg om.</a:t>
            </a:r>
          </a:p>
        </p:txBody>
      </p:sp>
      <p:pic>
        <p:nvPicPr>
          <p:cNvPr id="6" name="Bilde 11" descr="Logo Statsforvalteren i Østfold, Buskerud, Oslo og Akershus">
            <a:extLst>
              <a:ext uri="{FF2B5EF4-FFF2-40B4-BE49-F238E27FC236}">
                <a16:creationId xmlns:a16="http://schemas.microsoft.com/office/drawing/2014/main" id="{48B28026-22F4-2659-1D73-6336FA9C0440}"/>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44446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ORSIDE (mønster 11)">
    <p:spTree>
      <p:nvGrpSpPr>
        <p:cNvPr id="1" name=""/>
        <p:cNvGrpSpPr/>
        <p:nvPr/>
      </p:nvGrpSpPr>
      <p:grpSpPr>
        <a:xfrm>
          <a:off x="0" y="0"/>
          <a:ext cx="0" cy="0"/>
          <a:chOff x="0" y="0"/>
          <a:chExt cx="0" cy="0"/>
        </a:xfrm>
      </p:grpSpPr>
      <p:sp>
        <p:nvSpPr>
          <p:cNvPr id="2" name="Rektangel 7">
            <a:extLst>
              <a:ext uri="{FF2B5EF4-FFF2-40B4-BE49-F238E27FC236}">
                <a16:creationId xmlns:a16="http://schemas.microsoft.com/office/drawing/2014/main" id="{F56E6A80-2D4F-23D4-CFE2-A6F911B14930}"/>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3" name="Bilde 15">
            <a:extLst>
              <a:ext uri="{FF2B5EF4-FFF2-40B4-BE49-F238E27FC236}">
                <a16:creationId xmlns:a16="http://schemas.microsoft.com/office/drawing/2014/main" id="{47F1AE62-AF06-D1FA-1F20-62142EDF563C}"/>
              </a:ext>
              <a:ext uri="{C183D7F6-B498-43B3-948B-1728B52AA6E4}">
                <adec:decorative xmlns:adec="http://schemas.microsoft.com/office/drawing/2017/decorative" val="1"/>
              </a:ext>
            </a:extLst>
          </p:cNvPr>
          <p:cNvPicPr>
            <a:picLocks noChangeAspect="1"/>
          </p:cNvPicPr>
          <p:nvPr/>
        </p:nvPicPr>
        <p:blipFill>
          <a:blip r:embed="rId2"/>
          <a:srcRect l="1" r="32249" b="11068"/>
          <a:stretch>
            <a:fillRect/>
          </a:stretch>
        </p:blipFill>
        <p:spPr>
          <a:xfrm>
            <a:off x="8194359" y="1535030"/>
            <a:ext cx="3997637" cy="4747875"/>
          </a:xfrm>
          <a:prstGeom prst="rect">
            <a:avLst/>
          </a:prstGeom>
          <a:noFill/>
          <a:ln cap="flat">
            <a:noFill/>
          </a:ln>
        </p:spPr>
      </p:pic>
      <p:sp>
        <p:nvSpPr>
          <p:cNvPr id="4" name="Plassholder for tekst 4">
            <a:extLst>
              <a:ext uri="{FF2B5EF4-FFF2-40B4-BE49-F238E27FC236}">
                <a16:creationId xmlns:a16="http://schemas.microsoft.com/office/drawing/2014/main" id="{9FCAC23D-0935-323C-22A6-BD6A1CD8C5BB}"/>
              </a:ext>
            </a:extLst>
          </p:cNvPr>
          <p:cNvSpPr txBox="1">
            <a:spLocks noGrp="1"/>
          </p:cNvSpPr>
          <p:nvPr>
            <p:ph type="body" sz="quarter" idx="4294967295"/>
          </p:nvPr>
        </p:nvSpPr>
        <p:spPr>
          <a:xfrm>
            <a:off x="937589" y="958647"/>
            <a:ext cx="8258028" cy="2576998"/>
          </a:xfrm>
          <a:prstGeom prst="rect">
            <a:avLst/>
          </a:prstGeom>
          <a:noFill/>
          <a:ln>
            <a:noFill/>
          </a:ln>
          <a:effectLst>
            <a:outerShdw dist="38096" dir="2700000" algn="tl">
              <a:srgbClr val="000000">
                <a:alpha val="39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5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54) på forsidemal uten bilde</a:t>
            </a:r>
          </a:p>
        </p:txBody>
      </p:sp>
      <p:sp>
        <p:nvSpPr>
          <p:cNvPr id="5" name="Plassholder for tekst 6">
            <a:extLst>
              <a:ext uri="{FF2B5EF4-FFF2-40B4-BE49-F238E27FC236}">
                <a16:creationId xmlns:a16="http://schemas.microsoft.com/office/drawing/2014/main" id="{1F7F943A-50F6-9FB8-514B-D3F1120692F9}"/>
              </a:ext>
            </a:extLst>
          </p:cNvPr>
          <p:cNvSpPr txBox="1">
            <a:spLocks noGrp="1"/>
          </p:cNvSpPr>
          <p:nvPr>
            <p:ph type="body" sz="quarter" idx="4294967295"/>
          </p:nvPr>
        </p:nvSpPr>
        <p:spPr>
          <a:xfrm>
            <a:off x="967087" y="3931307"/>
            <a:ext cx="5136285" cy="1036664"/>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 eller du kan spesifisere hva presentasjonen dreier seg om.</a:t>
            </a:r>
          </a:p>
        </p:txBody>
      </p:sp>
      <p:pic>
        <p:nvPicPr>
          <p:cNvPr id="6" name="Bilde 11" descr="Logo Statsforvalteren i Østfold, Buskerud, Oslo og Akershus">
            <a:extLst>
              <a:ext uri="{FF2B5EF4-FFF2-40B4-BE49-F238E27FC236}">
                <a16:creationId xmlns:a16="http://schemas.microsoft.com/office/drawing/2014/main" id="{BB3B207E-71CC-CCDC-C3F4-8DFFB7B8A58D}"/>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3968973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ORSIDE halvsidebilde">
    <p:spTree>
      <p:nvGrpSpPr>
        <p:cNvPr id="1" name=""/>
        <p:cNvGrpSpPr/>
        <p:nvPr/>
      </p:nvGrpSpPr>
      <p:grpSpPr>
        <a:xfrm>
          <a:off x="0" y="0"/>
          <a:ext cx="0" cy="0"/>
          <a:chOff x="0" y="0"/>
          <a:chExt cx="0" cy="0"/>
        </a:xfrm>
      </p:grpSpPr>
      <p:sp>
        <p:nvSpPr>
          <p:cNvPr id="2" name="Rektangel 6">
            <a:extLst>
              <a:ext uri="{FF2B5EF4-FFF2-40B4-BE49-F238E27FC236}">
                <a16:creationId xmlns:a16="http://schemas.microsoft.com/office/drawing/2014/main" id="{011E1F93-AB8B-C122-A21C-28629C63AB20}"/>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bilde 2">
            <a:extLst>
              <a:ext uri="{FF2B5EF4-FFF2-40B4-BE49-F238E27FC236}">
                <a16:creationId xmlns:a16="http://schemas.microsoft.com/office/drawing/2014/main" id="{94A9D8DE-5F1D-06F5-35B5-BE4346D84AC9}"/>
              </a:ext>
              <a:ext uri="{C183D7F6-B498-43B3-948B-1728B52AA6E4}">
                <adec:decorative xmlns:adec="http://schemas.microsoft.com/office/drawing/2017/decorative" val="1"/>
              </a:ext>
            </a:extLst>
          </p:cNvPr>
          <p:cNvSpPr txBox="1">
            <a:spLocks noGrp="1"/>
          </p:cNvSpPr>
          <p:nvPr>
            <p:ph type="pic" sz="quarter" idx="4294967295"/>
          </p:nvPr>
        </p:nvSpPr>
        <p:spPr>
          <a:xfrm>
            <a:off x="6561606" y="0"/>
            <a:ext cx="5630390" cy="5219998"/>
          </a:xfrm>
          <a:prstGeom prst="rect">
            <a:avLst/>
          </a:prstGeom>
          <a:solidFill>
            <a:srgbClr val="7F7F7F"/>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FFFFFF"/>
                </a:solidFill>
                <a:uFillTx/>
                <a:latin typeface="Open Sans Light"/>
              </a:defRPr>
            </a:lvl1pPr>
            <a:lvl2pPr marL="0" marR="0" lvl="0" indent="0" algn="ctr" fontAlgn="auto">
              <a:spcBef>
                <a:spcPts val="1000"/>
              </a:spcBef>
              <a:spcAft>
                <a:spcPts val="0"/>
              </a:spcAft>
              <a:buNone/>
              <a:tabLst/>
              <a:defRPr lang="nb-NO" b="0" i="0" u="none" strike="noStrike" cap="none" spc="0" baseline="0">
                <a:solidFill>
                  <a:srgbClr val="FFFFFF"/>
                </a:solidFill>
                <a:uFillTx/>
                <a:latin typeface="Open Sans Light"/>
              </a:defRPr>
            </a:lvl2pPr>
            <a:lvl3pPr marL="0" marR="0" lvl="0" indent="0" algn="ctr" fontAlgn="auto">
              <a:spcBef>
                <a:spcPts val="1000"/>
              </a:spcBef>
              <a:spcAft>
                <a:spcPts val="0"/>
              </a:spcAft>
              <a:buNone/>
              <a:tabLst/>
              <a:defRPr lang="nb-NO" sz="2400" b="0" i="0" u="none" strike="noStrike" cap="none" spc="0" baseline="0">
                <a:solidFill>
                  <a:srgbClr val="FFFFFF"/>
                </a:solidFill>
                <a:uFillTx/>
                <a:latin typeface="Open Sans Light"/>
              </a:defRPr>
            </a:lvl3pPr>
          </a:lstStyle>
          <a:p>
            <a:pPr lvl="0"/>
            <a:r>
              <a:rPr lang="nb-NO"/>
              <a:t>Klikk på ikonet i midten for å sette inn bilde som passer presentasjonens tema. </a:t>
            </a:r>
          </a:p>
          <a:p>
            <a:pPr lvl="0"/>
            <a:endParaRPr lang="nb-NO"/>
          </a:p>
          <a:p>
            <a:pPr lvl="0"/>
            <a:r>
              <a:rPr lang="nb-NO"/>
              <a:t>Hvis du ikke har et bilde som er relevant, kan du bruke en forsidemal uten bilde. </a:t>
            </a:r>
          </a:p>
        </p:txBody>
      </p:sp>
      <p:sp>
        <p:nvSpPr>
          <p:cNvPr id="4" name="Tittel 1">
            <a:extLst>
              <a:ext uri="{FF2B5EF4-FFF2-40B4-BE49-F238E27FC236}">
                <a16:creationId xmlns:a16="http://schemas.microsoft.com/office/drawing/2014/main" id="{CBB46C44-7A88-FB7A-A2FA-9394DEAE4856}"/>
              </a:ext>
            </a:extLst>
          </p:cNvPr>
          <p:cNvSpPr txBox="1">
            <a:spLocks noGrp="1"/>
          </p:cNvSpPr>
          <p:nvPr>
            <p:ph type="title"/>
          </p:nvPr>
        </p:nvSpPr>
        <p:spPr>
          <a:xfrm>
            <a:off x="968194" y="1122361"/>
            <a:ext cx="5127808" cy="2387598"/>
          </a:xfrm>
          <a:prstGeom prst="rect">
            <a:avLst/>
          </a:prstGeom>
          <a:noFill/>
          <a:ln>
            <a:noFill/>
          </a:ln>
          <a:effectLst>
            <a:outerShdw dist="38096" dir="2700000" algn="tl">
              <a:srgbClr val="3B3838">
                <a:alpha val="40000"/>
              </a:srgbClr>
            </a:outerShdw>
          </a:effectLst>
        </p:spPr>
        <p:txBody>
          <a:bodyPr vert="horz" wrap="square" lIns="91440" tIns="45720" rIns="91440" bIns="45720" anchor="b" anchorCtr="0" compatLnSpc="1">
            <a:noAutofit/>
          </a:bodyPr>
          <a:lstStyle>
            <a:lvl1pPr marL="0" marR="0" lvl="0" indent="0" fontAlgn="auto">
              <a:spcBef>
                <a:spcPts val="0"/>
              </a:spcBef>
              <a:spcAft>
                <a:spcPts val="0"/>
              </a:spcAft>
              <a:tabLst/>
              <a:defRPr lang="nb-NO" b="0" i="0" u="none" strike="noStrike" cap="none" spc="0" baseline="0">
                <a:solidFill>
                  <a:srgbClr val="FFFFFF"/>
                </a:solidFill>
                <a:uFillTx/>
                <a:latin typeface="Open Sans"/>
                <a:ea typeface="Open Sans SemiBold" pitchFamily="34"/>
                <a:cs typeface="Open Sans SemiBold" pitchFamily="34"/>
              </a:defRPr>
            </a:lvl1pPr>
          </a:lstStyle>
          <a:p>
            <a:pPr lvl="0"/>
            <a:r>
              <a:rPr lang="nb-NO"/>
              <a:t>Overskrift (pkt. 44) på forsidemal med ett bilde</a:t>
            </a:r>
          </a:p>
        </p:txBody>
      </p:sp>
      <p:sp>
        <p:nvSpPr>
          <p:cNvPr id="5" name="Undertittel 2">
            <a:extLst>
              <a:ext uri="{FF2B5EF4-FFF2-40B4-BE49-F238E27FC236}">
                <a16:creationId xmlns:a16="http://schemas.microsoft.com/office/drawing/2014/main" id="{2E0A3B60-7B26-18C5-5873-EF0662AAE30A}"/>
              </a:ext>
            </a:extLst>
          </p:cNvPr>
          <p:cNvSpPr txBox="1">
            <a:spLocks noGrp="1"/>
          </p:cNvSpPr>
          <p:nvPr>
            <p:ph type="subTitle" sz="quarter" idx="4294967295"/>
          </p:nvPr>
        </p:nvSpPr>
        <p:spPr>
          <a:xfrm>
            <a:off x="955291" y="3945690"/>
            <a:ext cx="5152662" cy="898526"/>
          </a:xfrm>
          <a:prstGeom prst="rect">
            <a:avLst/>
          </a:prstGeom>
          <a:noFill/>
          <a:ln>
            <a:noFill/>
          </a:ln>
        </p:spPr>
        <p:txBody>
          <a:bodyPr vert="horz" wrap="square" lIns="91440" tIns="45720" rIns="91440" bIns="45720" anchor="t" anchorCtr="0" compatLnSpc="1">
            <a:norm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 eller du kan spesifisere hva presentasjonen dreier seg om.</a:t>
            </a:r>
          </a:p>
        </p:txBody>
      </p:sp>
      <p:pic>
        <p:nvPicPr>
          <p:cNvPr id="6" name="Bilde 7">
            <a:extLst>
              <a:ext uri="{FF2B5EF4-FFF2-40B4-BE49-F238E27FC236}">
                <a16:creationId xmlns:a16="http://schemas.microsoft.com/office/drawing/2014/main" id="{856B7CC7-2D0A-C370-FB2A-B8866D2F95A6}"/>
              </a:ext>
              <a:ext uri="{C183D7F6-B498-43B3-948B-1728B52AA6E4}">
                <adec:decorative xmlns:adec="http://schemas.microsoft.com/office/drawing/2017/decorative" val="1"/>
              </a:ext>
            </a:extLst>
          </p:cNvPr>
          <p:cNvPicPr>
            <a:picLocks noChangeAspect="1"/>
          </p:cNvPicPr>
          <p:nvPr/>
        </p:nvPicPr>
        <p:blipFill>
          <a:blip r:embed="rId2"/>
          <a:srcRect t="13484" r="11084" b="38913"/>
          <a:stretch>
            <a:fillRect/>
          </a:stretch>
        </p:blipFill>
        <p:spPr>
          <a:xfrm>
            <a:off x="8677335" y="5226052"/>
            <a:ext cx="3514670" cy="1568452"/>
          </a:xfrm>
          <a:prstGeom prst="rect">
            <a:avLst/>
          </a:prstGeom>
          <a:noFill/>
          <a:ln cap="flat">
            <a:noFill/>
          </a:ln>
        </p:spPr>
      </p:pic>
      <p:pic>
        <p:nvPicPr>
          <p:cNvPr id="7" name="Bilde 12" descr="Logo Statsforvalteren i Østfold, Buskerud, Oslo og Akershus">
            <a:extLst>
              <a:ext uri="{FF2B5EF4-FFF2-40B4-BE49-F238E27FC236}">
                <a16:creationId xmlns:a16="http://schemas.microsoft.com/office/drawing/2014/main" id="{DA82AC64-1E83-BC7D-9EB8-DE243070E7AA}"/>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178691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ORSIDE tre bilder">
    <p:spTree>
      <p:nvGrpSpPr>
        <p:cNvPr id="1" name=""/>
        <p:cNvGrpSpPr/>
        <p:nvPr/>
      </p:nvGrpSpPr>
      <p:grpSpPr>
        <a:xfrm>
          <a:off x="0" y="0"/>
          <a:ext cx="0" cy="0"/>
          <a:chOff x="0" y="0"/>
          <a:chExt cx="0" cy="0"/>
        </a:xfrm>
      </p:grpSpPr>
      <p:sp>
        <p:nvSpPr>
          <p:cNvPr id="2" name="Rektangel 6">
            <a:extLst>
              <a:ext uri="{FF2B5EF4-FFF2-40B4-BE49-F238E27FC236}">
                <a16:creationId xmlns:a16="http://schemas.microsoft.com/office/drawing/2014/main" id="{67F5B724-450C-82D0-BE09-D994E82F0C8E}"/>
              </a:ext>
              <a:ext uri="{C183D7F6-B498-43B3-948B-1728B52AA6E4}">
                <adec:decorative xmlns:adec="http://schemas.microsoft.com/office/drawing/2017/decorative" val="1"/>
              </a:ext>
            </a:extLst>
          </p:cNvPr>
          <p:cNvSpPr/>
          <p:nvPr/>
        </p:nvSpPr>
        <p:spPr>
          <a:xfrm>
            <a:off x="0" y="2592003"/>
            <a:ext cx="12191996" cy="2628003"/>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bilde 2">
            <a:extLst>
              <a:ext uri="{FF2B5EF4-FFF2-40B4-BE49-F238E27FC236}">
                <a16:creationId xmlns:a16="http://schemas.microsoft.com/office/drawing/2014/main" id="{C3D4A4AE-4EF9-F9D2-6919-770F4902B8C2}"/>
              </a:ext>
              <a:ext uri="{C183D7F6-B498-43B3-948B-1728B52AA6E4}">
                <adec:decorative xmlns:adec="http://schemas.microsoft.com/office/drawing/2017/decorative" val="1"/>
              </a:ext>
            </a:extLst>
          </p:cNvPr>
          <p:cNvSpPr txBox="1">
            <a:spLocks noGrp="1"/>
          </p:cNvSpPr>
          <p:nvPr>
            <p:ph type="pic" sz="quarter" idx="4294967295"/>
          </p:nvPr>
        </p:nvSpPr>
        <p:spPr>
          <a:xfrm>
            <a:off x="0" y="0"/>
            <a:ext cx="5352001" cy="2592003"/>
          </a:xfrm>
          <a:prstGeom prst="rect">
            <a:avLst/>
          </a:prstGeom>
          <a:solidFill>
            <a:srgbClr val="D9D9D9"/>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00244E"/>
                </a:solidFill>
                <a:uFillTx/>
                <a:latin typeface="Open Sans Light"/>
              </a:defRPr>
            </a:lvl1pPr>
            <a:lvl2pPr marL="0" marR="0" lvl="0" indent="0" algn="ctr" fontAlgn="auto">
              <a:spcBef>
                <a:spcPts val="1000"/>
              </a:spcBef>
              <a:spcAft>
                <a:spcPts val="0"/>
              </a:spcAft>
              <a:buNone/>
              <a:tabLst/>
              <a:defRPr lang="nb-NO" b="0" i="0" u="none" strike="noStrike" cap="none" spc="0" baseline="0">
                <a:solidFill>
                  <a:srgbClr val="00244E"/>
                </a:solidFill>
                <a:uFillTx/>
                <a:latin typeface="Open Sans Light"/>
              </a:defRPr>
            </a:lvl2pPr>
          </a:lstStyle>
          <a:p>
            <a:pPr lvl="0"/>
            <a:r>
              <a:rPr lang="nb-NO"/>
              <a:t>Klikk på ikonet i midten for å sette</a:t>
            </a:r>
            <a:br>
              <a:rPr lang="nb-NO"/>
            </a:br>
            <a:r>
              <a:rPr lang="nb-NO"/>
              <a:t>inn et bilde i liggende format.</a:t>
            </a:r>
          </a:p>
          <a:p>
            <a:pPr lvl="0"/>
            <a:r>
              <a:rPr lang="nb-NO"/>
              <a:t>Denne forsidemalen må ha </a:t>
            </a:r>
            <a:br>
              <a:rPr lang="nb-NO"/>
            </a:br>
            <a:r>
              <a:rPr lang="nb-NO"/>
              <a:t>tre bilder, hvis ikke blir </a:t>
            </a:r>
            <a:br>
              <a:rPr lang="nb-NO"/>
            </a:br>
            <a:r>
              <a:rPr lang="nb-NO"/>
              <a:t>det tomrom.</a:t>
            </a:r>
          </a:p>
        </p:txBody>
      </p:sp>
      <p:sp>
        <p:nvSpPr>
          <p:cNvPr id="4" name="Plassholder for bilde 2">
            <a:extLst>
              <a:ext uri="{FF2B5EF4-FFF2-40B4-BE49-F238E27FC236}">
                <a16:creationId xmlns:a16="http://schemas.microsoft.com/office/drawing/2014/main" id="{A19F237F-4D69-C381-BF0A-7E897662F459}"/>
              </a:ext>
              <a:ext uri="{C183D7F6-B498-43B3-948B-1728B52AA6E4}">
                <adec:decorative xmlns:adec="http://schemas.microsoft.com/office/drawing/2017/decorative" val="1"/>
              </a:ext>
            </a:extLst>
          </p:cNvPr>
          <p:cNvSpPr txBox="1">
            <a:spLocks noGrp="1"/>
          </p:cNvSpPr>
          <p:nvPr>
            <p:ph type="pic" sz="quarter" idx="4294967295"/>
          </p:nvPr>
        </p:nvSpPr>
        <p:spPr>
          <a:xfrm>
            <a:off x="5352001" y="0"/>
            <a:ext cx="3420002" cy="2592003"/>
          </a:xfrm>
          <a:prstGeom prst="rect">
            <a:avLst/>
          </a:prstGeom>
          <a:solidFill>
            <a:srgbClr val="BFBFBF"/>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00244E"/>
                </a:solidFill>
                <a:uFillTx/>
                <a:latin typeface="Open Sans Light"/>
              </a:defRPr>
            </a:lvl1pPr>
          </a:lstStyle>
          <a:p>
            <a:pPr lvl="0"/>
            <a:r>
              <a:rPr lang="nb-NO"/>
              <a:t>Klikk på ikonet for å sette inn  bilde 2</a:t>
            </a:r>
          </a:p>
        </p:txBody>
      </p:sp>
      <p:sp>
        <p:nvSpPr>
          <p:cNvPr id="5" name="Plassholder for bilde 2">
            <a:extLst>
              <a:ext uri="{FF2B5EF4-FFF2-40B4-BE49-F238E27FC236}">
                <a16:creationId xmlns:a16="http://schemas.microsoft.com/office/drawing/2014/main" id="{F9B54290-9E87-2D38-BF7B-6A1885B1F965}"/>
              </a:ext>
              <a:ext uri="{C183D7F6-B498-43B3-948B-1728B52AA6E4}">
                <adec:decorative xmlns:adec="http://schemas.microsoft.com/office/drawing/2017/decorative" val="1"/>
              </a:ext>
            </a:extLst>
          </p:cNvPr>
          <p:cNvSpPr txBox="1">
            <a:spLocks noGrp="1"/>
          </p:cNvSpPr>
          <p:nvPr>
            <p:ph type="pic" sz="quarter" idx="4294967295"/>
          </p:nvPr>
        </p:nvSpPr>
        <p:spPr>
          <a:xfrm>
            <a:off x="8772003" y="0"/>
            <a:ext cx="3420002" cy="2592003"/>
          </a:xfrm>
          <a:prstGeom prst="rect">
            <a:avLst/>
          </a:prstGeom>
          <a:solidFill>
            <a:srgbClr val="A6A6A6"/>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00244E"/>
                </a:solidFill>
                <a:uFillTx/>
                <a:latin typeface="Open Sans Light"/>
              </a:defRPr>
            </a:lvl1pPr>
          </a:lstStyle>
          <a:p>
            <a:pPr lvl="0"/>
            <a:r>
              <a:rPr lang="nb-NO"/>
              <a:t>Klikk på ikonet for å sette inn bilde 3</a:t>
            </a:r>
          </a:p>
        </p:txBody>
      </p:sp>
      <p:sp>
        <p:nvSpPr>
          <p:cNvPr id="6" name="Plassholder for tekst 4">
            <a:extLst>
              <a:ext uri="{FF2B5EF4-FFF2-40B4-BE49-F238E27FC236}">
                <a16:creationId xmlns:a16="http://schemas.microsoft.com/office/drawing/2014/main" id="{50783657-2D0C-5AE4-276C-3F3F72CFD53A}"/>
              </a:ext>
            </a:extLst>
          </p:cNvPr>
          <p:cNvSpPr txBox="1">
            <a:spLocks noGrp="1"/>
          </p:cNvSpPr>
          <p:nvPr>
            <p:ph type="body" sz="quarter" idx="4294967295"/>
          </p:nvPr>
        </p:nvSpPr>
        <p:spPr>
          <a:xfrm>
            <a:off x="959717" y="3173507"/>
            <a:ext cx="9847063" cy="1326163"/>
          </a:xfrm>
          <a:prstGeom prst="rect">
            <a:avLst/>
          </a:prstGeom>
          <a:noFill/>
          <a:ln>
            <a:noFill/>
          </a:ln>
          <a:effectLst>
            <a:outerShdw dist="38096" dir="2700000" algn="tl">
              <a:srgbClr val="000000">
                <a:alpha val="21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4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44) på forsidemal med tre bilder</a:t>
            </a:r>
          </a:p>
        </p:txBody>
      </p:sp>
      <p:sp>
        <p:nvSpPr>
          <p:cNvPr id="7" name="Undertittel 2">
            <a:extLst>
              <a:ext uri="{FF2B5EF4-FFF2-40B4-BE49-F238E27FC236}">
                <a16:creationId xmlns:a16="http://schemas.microsoft.com/office/drawing/2014/main" id="{39D18ADB-7498-4F5F-36A5-B01688B72783}"/>
              </a:ext>
            </a:extLst>
          </p:cNvPr>
          <p:cNvSpPr txBox="1">
            <a:spLocks noGrp="1"/>
          </p:cNvSpPr>
          <p:nvPr>
            <p:ph type="subTitle" sz="quarter" idx="4294967295"/>
          </p:nvPr>
        </p:nvSpPr>
        <p:spPr>
          <a:xfrm>
            <a:off x="962213" y="4520656"/>
            <a:ext cx="7715121" cy="699342"/>
          </a:xfrm>
          <a:prstGeom prst="rect">
            <a:avLst/>
          </a:prstGeom>
          <a:noFill/>
          <a:ln>
            <a:noFill/>
          </a:ln>
        </p:spPr>
        <p:txBody>
          <a:bodyPr vert="horz" wrap="square" lIns="91440" tIns="45720" rIns="91440" bIns="45720" anchor="t" anchorCtr="0" compatLnSpc="1">
            <a:norm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a:t>
            </a:r>
          </a:p>
        </p:txBody>
      </p:sp>
      <p:pic>
        <p:nvPicPr>
          <p:cNvPr id="8" name="Bilde 12">
            <a:extLst>
              <a:ext uri="{FF2B5EF4-FFF2-40B4-BE49-F238E27FC236}">
                <a16:creationId xmlns:a16="http://schemas.microsoft.com/office/drawing/2014/main" id="{0D958C78-5011-F695-0017-021657A8CA09}"/>
              </a:ext>
              <a:ext uri="{C183D7F6-B498-43B3-948B-1728B52AA6E4}">
                <adec:decorative xmlns:adec="http://schemas.microsoft.com/office/drawing/2017/decorative" val="1"/>
              </a:ext>
            </a:extLst>
          </p:cNvPr>
          <p:cNvPicPr>
            <a:picLocks noChangeAspect="1"/>
          </p:cNvPicPr>
          <p:nvPr/>
        </p:nvPicPr>
        <p:blipFill>
          <a:blip r:embed="rId2"/>
          <a:srcRect t="13484" r="11084" b="38913"/>
          <a:stretch>
            <a:fillRect/>
          </a:stretch>
        </p:blipFill>
        <p:spPr>
          <a:xfrm>
            <a:off x="8677335" y="5226052"/>
            <a:ext cx="3514670" cy="1568452"/>
          </a:xfrm>
          <a:prstGeom prst="rect">
            <a:avLst/>
          </a:prstGeom>
          <a:noFill/>
          <a:ln cap="flat">
            <a:noFill/>
          </a:ln>
        </p:spPr>
      </p:pic>
      <p:pic>
        <p:nvPicPr>
          <p:cNvPr id="9" name="Bilde 16" descr="Logo Statsforvalteren i Østfold, Buskerud, Oslo og Akershus">
            <a:extLst>
              <a:ext uri="{FF2B5EF4-FFF2-40B4-BE49-F238E27FC236}">
                <a16:creationId xmlns:a16="http://schemas.microsoft.com/office/drawing/2014/main" id="{4A2EA04F-A5A5-336B-D75B-D6C5E36809A1}"/>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2914254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ORSIDE bakgrunnsbilde">
    <p:spTree>
      <p:nvGrpSpPr>
        <p:cNvPr id="1" name=""/>
        <p:cNvGrpSpPr/>
        <p:nvPr/>
      </p:nvGrpSpPr>
      <p:grpSpPr>
        <a:xfrm>
          <a:off x="0" y="0"/>
          <a:ext cx="0" cy="0"/>
          <a:chOff x="0" y="0"/>
          <a:chExt cx="0" cy="0"/>
        </a:xfrm>
      </p:grpSpPr>
      <p:sp>
        <p:nvSpPr>
          <p:cNvPr id="2" name="Plassholder for bilde 2">
            <a:extLst>
              <a:ext uri="{FF2B5EF4-FFF2-40B4-BE49-F238E27FC236}">
                <a16:creationId xmlns:a16="http://schemas.microsoft.com/office/drawing/2014/main" id="{6BBC3346-5304-4BE0-CBFA-9F2EA84FE6A9}"/>
              </a:ext>
              <a:ext uri="{C183D7F6-B498-43B3-948B-1728B52AA6E4}">
                <adec:decorative xmlns:adec="http://schemas.microsoft.com/office/drawing/2017/decorative" val="1"/>
              </a:ext>
            </a:extLst>
          </p:cNvPr>
          <p:cNvSpPr txBox="1">
            <a:spLocks noGrp="1"/>
          </p:cNvSpPr>
          <p:nvPr>
            <p:ph type="pic" sz="quarter" idx="4294967295"/>
          </p:nvPr>
        </p:nvSpPr>
        <p:spPr>
          <a:xfrm>
            <a:off x="0" y="0"/>
            <a:ext cx="12191996" cy="5226052"/>
          </a:xfrm>
          <a:prstGeom prst="rect">
            <a:avLst/>
          </a:prstGeom>
          <a:solidFill>
            <a:srgbClr val="D9D9D9"/>
          </a:solidFill>
          <a:ln>
            <a:noFill/>
          </a:ln>
        </p:spPr>
        <p:txBody>
          <a:bodyPr vert="horz" wrap="square" lIns="91440" tIns="45720" rIns="91440" bIns="45720" anchor="t"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legge til et bilde</a:t>
            </a:r>
          </a:p>
        </p:txBody>
      </p:sp>
      <p:sp>
        <p:nvSpPr>
          <p:cNvPr id="3" name="Tittel 1">
            <a:extLst>
              <a:ext uri="{FF2B5EF4-FFF2-40B4-BE49-F238E27FC236}">
                <a16:creationId xmlns:a16="http://schemas.microsoft.com/office/drawing/2014/main" id="{D21811E1-C36E-215C-C2AC-B9D7FA077445}"/>
              </a:ext>
            </a:extLst>
          </p:cNvPr>
          <p:cNvSpPr txBox="1">
            <a:spLocks noGrp="1"/>
          </p:cNvSpPr>
          <p:nvPr>
            <p:ph type="title"/>
          </p:nvPr>
        </p:nvSpPr>
        <p:spPr>
          <a:xfrm>
            <a:off x="901854" y="2728450"/>
            <a:ext cx="9904917" cy="927558"/>
          </a:xfrm>
          <a:prstGeom prst="rect">
            <a:avLst/>
          </a:prstGeom>
          <a:noFill/>
          <a:ln>
            <a:noFill/>
          </a:ln>
          <a:effectLst>
            <a:outerShdw dist="25396" dir="2700000" algn="tl">
              <a:srgbClr val="00244E">
                <a:alpha val="40000"/>
              </a:srgbClr>
            </a:outerShdw>
          </a:effectLst>
        </p:spPr>
        <p:txBody>
          <a:bodyPr vert="horz" wrap="square" lIns="91440" tIns="45720" rIns="91440" bIns="45720" anchor="b" anchorCtr="0" compatLnSpc="1">
            <a:noAutofit/>
          </a:bodyPr>
          <a:lstStyle>
            <a:lvl1pPr marL="0" marR="0" lvl="0" indent="0" fontAlgn="auto">
              <a:spcBef>
                <a:spcPts val="0"/>
              </a:spcBef>
              <a:spcAft>
                <a:spcPts val="0"/>
              </a:spcAft>
              <a:tabLst/>
              <a:defRPr lang="nb-NO" sz="54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54) bildemal</a:t>
            </a:r>
          </a:p>
        </p:txBody>
      </p:sp>
      <p:sp>
        <p:nvSpPr>
          <p:cNvPr id="4" name="Plassholder for tekst 6">
            <a:extLst>
              <a:ext uri="{FF2B5EF4-FFF2-40B4-BE49-F238E27FC236}">
                <a16:creationId xmlns:a16="http://schemas.microsoft.com/office/drawing/2014/main" id="{DA79F2ED-41B6-3D34-4F31-AF04771F74B0}"/>
              </a:ext>
            </a:extLst>
          </p:cNvPr>
          <p:cNvSpPr txBox="1">
            <a:spLocks noGrp="1"/>
          </p:cNvSpPr>
          <p:nvPr>
            <p:ph type="body" sz="quarter" idx="4294967295"/>
          </p:nvPr>
        </p:nvSpPr>
        <p:spPr>
          <a:xfrm>
            <a:off x="967087" y="3952082"/>
            <a:ext cx="4941874" cy="1036664"/>
          </a:xfrm>
          <a:prstGeom prst="rect">
            <a:avLst/>
          </a:prstGeom>
          <a:noFill/>
          <a:ln>
            <a:noFill/>
          </a:ln>
          <a:effectLst>
            <a:outerShdw dist="38096" dir="2700000" algn="tl">
              <a:srgbClr val="000000">
                <a:alpha val="24000"/>
              </a:srgbClr>
            </a:outerShdw>
          </a:effectLst>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244E"/>
                </a:solidFill>
                <a:uFillTx/>
                <a:latin typeface="Open Sans"/>
                <a:ea typeface="Open Sans SemiBold" pitchFamily="34"/>
                <a:cs typeface="Open Sans SemiBold" pitchFamily="34"/>
              </a:defRPr>
            </a:lvl1pPr>
          </a:lstStyle>
          <a:p>
            <a:pPr lvl="0"/>
            <a:r>
              <a:rPr lang="nb-NO"/>
              <a:t>Her kan du skrive navn og avdeling, eller du kan spesifisere hva presentasjonen dreier seg om.</a:t>
            </a:r>
          </a:p>
        </p:txBody>
      </p:sp>
      <p:pic>
        <p:nvPicPr>
          <p:cNvPr id="5" name="Bilde 3">
            <a:extLst>
              <a:ext uri="{FF2B5EF4-FFF2-40B4-BE49-F238E27FC236}">
                <a16:creationId xmlns:a16="http://schemas.microsoft.com/office/drawing/2014/main" id="{992B1C3B-748F-3D2A-0971-C631924655B0}"/>
              </a:ext>
              <a:ext uri="{C183D7F6-B498-43B3-948B-1728B52AA6E4}">
                <adec:decorative xmlns:adec="http://schemas.microsoft.com/office/drawing/2017/decorative" val="1"/>
              </a:ext>
            </a:extLst>
          </p:cNvPr>
          <p:cNvPicPr>
            <a:picLocks noChangeAspect="1"/>
          </p:cNvPicPr>
          <p:nvPr/>
        </p:nvPicPr>
        <p:blipFill>
          <a:blip r:embed="rId2"/>
          <a:srcRect t="13484" r="11084" b="38913"/>
          <a:stretch>
            <a:fillRect/>
          </a:stretch>
        </p:blipFill>
        <p:spPr>
          <a:xfrm>
            <a:off x="8677335" y="5226052"/>
            <a:ext cx="3514670" cy="1568452"/>
          </a:xfrm>
          <a:prstGeom prst="rect">
            <a:avLst/>
          </a:prstGeom>
          <a:noFill/>
          <a:ln cap="flat">
            <a:noFill/>
          </a:ln>
        </p:spPr>
      </p:pic>
      <p:pic>
        <p:nvPicPr>
          <p:cNvPr id="6" name="Bilde 7" descr="Logo Statsforvalteren i Østfold, Buskerud, Oslo og Akershus">
            <a:extLst>
              <a:ext uri="{FF2B5EF4-FFF2-40B4-BE49-F238E27FC236}">
                <a16:creationId xmlns:a16="http://schemas.microsoft.com/office/drawing/2014/main" id="{20FCB8AA-8305-696A-6666-491E8B9EAF3C}"/>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556956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ORSIDE Sjumilssteget">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D59C8154-70E5-9515-234F-FCAA6D83DC0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91996" cy="5224268"/>
          </a:xfrm>
          <a:prstGeom prst="rect">
            <a:avLst/>
          </a:prstGeom>
          <a:noFill/>
          <a:ln cap="flat">
            <a:noFill/>
          </a:ln>
        </p:spPr>
      </p:pic>
      <p:sp>
        <p:nvSpPr>
          <p:cNvPr id="3" name="Tittel 1">
            <a:extLst>
              <a:ext uri="{FF2B5EF4-FFF2-40B4-BE49-F238E27FC236}">
                <a16:creationId xmlns:a16="http://schemas.microsoft.com/office/drawing/2014/main" id="{E232F382-DB0A-EFCE-4A86-6B78A1AE56A0}"/>
              </a:ext>
            </a:extLst>
          </p:cNvPr>
          <p:cNvSpPr txBox="1">
            <a:spLocks noGrp="1"/>
          </p:cNvSpPr>
          <p:nvPr>
            <p:ph type="title"/>
          </p:nvPr>
        </p:nvSpPr>
        <p:spPr>
          <a:xfrm>
            <a:off x="901698" y="1122361"/>
            <a:ext cx="9829800" cy="2387598"/>
          </a:xfrm>
          <a:prstGeom prst="rect">
            <a:avLst/>
          </a:prstGeom>
          <a:noFill/>
          <a:ln>
            <a:noFill/>
          </a:ln>
          <a:effectLst>
            <a:outerShdw dist="38096" dir="2700000" algn="tl">
              <a:srgbClr val="00244E">
                <a:alpha val="11000"/>
              </a:srgbClr>
            </a:outerShdw>
          </a:effectLst>
        </p:spPr>
        <p:txBody>
          <a:bodyPr vert="horz" wrap="square" lIns="91440" tIns="45720" rIns="91440" bIns="45720" anchor="b" anchorCtr="0" compatLnSpc="1">
            <a:noAutofit/>
          </a:bodyPr>
          <a:lstStyle>
            <a:lvl1pPr marL="0" marR="0" lvl="0" indent="0" fontAlgn="auto">
              <a:spcBef>
                <a:spcPts val="0"/>
              </a:spcBef>
              <a:spcAft>
                <a:spcPts val="0"/>
              </a:spcAft>
              <a:tabLst/>
              <a:defRPr lang="nb-NO" sz="5400" b="0" i="0" u="none" strike="noStrike" cap="none" spc="0" baseline="0">
                <a:solidFill>
                  <a:srgbClr val="FFFFFF"/>
                </a:solidFill>
                <a:uFillTx/>
                <a:latin typeface="Open Sans"/>
                <a:ea typeface="Open Sans SemiBold" pitchFamily="34"/>
                <a:cs typeface="Open Sans SemiBold" pitchFamily="34"/>
              </a:defRPr>
            </a:lvl1pPr>
          </a:lstStyle>
          <a:p>
            <a:pPr lvl="0"/>
            <a:r>
              <a:rPr lang="nb-NO"/>
              <a:t>Overskrift (pkt. 54) på forsidemal for Sjumilssteget</a:t>
            </a:r>
          </a:p>
        </p:txBody>
      </p:sp>
      <p:sp>
        <p:nvSpPr>
          <p:cNvPr id="4" name="Plassholder for tekst 6">
            <a:extLst>
              <a:ext uri="{FF2B5EF4-FFF2-40B4-BE49-F238E27FC236}">
                <a16:creationId xmlns:a16="http://schemas.microsoft.com/office/drawing/2014/main" id="{E373BE6E-A13B-A3BA-5CA7-6FCBB5BC6745}"/>
              </a:ext>
            </a:extLst>
          </p:cNvPr>
          <p:cNvSpPr txBox="1">
            <a:spLocks noGrp="1"/>
          </p:cNvSpPr>
          <p:nvPr>
            <p:ph type="body" sz="quarter" idx="4294967295"/>
          </p:nvPr>
        </p:nvSpPr>
        <p:spPr>
          <a:xfrm>
            <a:off x="967087" y="3945160"/>
            <a:ext cx="4941874" cy="1036664"/>
          </a:xfrm>
          <a:prstGeom prst="rect">
            <a:avLst/>
          </a:prstGeom>
          <a:noFill/>
          <a:ln>
            <a:noFill/>
          </a:ln>
          <a:effectLst>
            <a:outerShdw dist="38096" dir="2700000" algn="tl">
              <a:srgbClr val="FFFFFF">
                <a:alpha val="25000"/>
              </a:srgbClr>
            </a:outerShdw>
          </a:effectLst>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F39200"/>
                </a:solidFill>
                <a:uFillTx/>
                <a:latin typeface="Open Sans"/>
                <a:ea typeface="Open Sans SemiBold" pitchFamily="34"/>
                <a:cs typeface="Open Sans SemiBold" pitchFamily="34"/>
              </a:defRPr>
            </a:lvl1pPr>
          </a:lstStyle>
          <a:p>
            <a:pPr lvl="0"/>
            <a:r>
              <a:rPr lang="nb-NO"/>
              <a:t>Her kan du skrive navn og avdeling, eller du kan spesifisere hva presentasjonen dreier seg om.</a:t>
            </a:r>
          </a:p>
        </p:txBody>
      </p:sp>
      <p:pic>
        <p:nvPicPr>
          <p:cNvPr id="5" name="Bilde 2" descr="Logo Sjumilssteget">
            <a:extLst>
              <a:ext uri="{FF2B5EF4-FFF2-40B4-BE49-F238E27FC236}">
                <a16:creationId xmlns:a16="http://schemas.microsoft.com/office/drawing/2014/main" id="{1792729F-6114-B7AE-1A2C-F6E7174322BE}"/>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203076" y="4463488"/>
            <a:ext cx="1580933" cy="521985"/>
          </a:xfrm>
          <a:prstGeom prst="rect">
            <a:avLst/>
          </a:prstGeom>
          <a:noFill/>
          <a:ln cap="flat">
            <a:noFill/>
          </a:ln>
        </p:spPr>
      </p:pic>
      <p:pic>
        <p:nvPicPr>
          <p:cNvPr id="6" name="Bilde 8" descr="Logo Statsforvalteren i Østfold, Buskerud, Oslo og Akershus">
            <a:extLst>
              <a:ext uri="{FF2B5EF4-FFF2-40B4-BE49-F238E27FC236}">
                <a16:creationId xmlns:a16="http://schemas.microsoft.com/office/drawing/2014/main" id="{09610C24-A0DB-59F4-FBE5-E8414BBD75DE}"/>
              </a:ext>
            </a:extLst>
          </p:cNvPr>
          <p:cNvPicPr>
            <a:picLocks noChangeAspect="1"/>
          </p:cNvPicPr>
          <p:nvPr/>
        </p:nvPicPr>
        <p:blipFill>
          <a:blip r:embed="rId4"/>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4163094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tel og innhold 1">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6C6C2388-E90F-D020-254F-8E53AD2489A0}"/>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2FFC5C7-519E-4D8D-A75A-5A8EAA2BEE14}"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152C2141-0539-0257-9A77-FC7CD467B59F}"/>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4" name="Plassholder for tekst 37">
            <a:extLst>
              <a:ext uri="{FF2B5EF4-FFF2-40B4-BE49-F238E27FC236}">
                <a16:creationId xmlns:a16="http://schemas.microsoft.com/office/drawing/2014/main" id="{61909AC0-BE5D-857C-5CF5-0664E1765F80}"/>
              </a:ext>
            </a:extLst>
          </p:cNvPr>
          <p:cNvSpPr txBox="1">
            <a:spLocks noGrp="1"/>
          </p:cNvSpPr>
          <p:nvPr>
            <p:ph type="body" sz="quarter" idx="4294967295"/>
          </p:nvPr>
        </p:nvSpPr>
        <p:spPr>
          <a:xfrm>
            <a:off x="1057540" y="2164988"/>
            <a:ext cx="4889689"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 Publikum bør slippe å lese alt som blir sagt.</a:t>
            </a:r>
          </a:p>
        </p:txBody>
      </p:sp>
      <p:sp>
        <p:nvSpPr>
          <p:cNvPr id="5" name="Plassholder for tekst 37">
            <a:extLst>
              <a:ext uri="{FF2B5EF4-FFF2-40B4-BE49-F238E27FC236}">
                <a16:creationId xmlns:a16="http://schemas.microsoft.com/office/drawing/2014/main" id="{7CCE5C76-3189-A44E-5EE6-86CDC0419274}"/>
              </a:ext>
            </a:extLst>
          </p:cNvPr>
          <p:cNvSpPr txBox="1">
            <a:spLocks noGrp="1"/>
          </p:cNvSpPr>
          <p:nvPr>
            <p:ph type="body" sz="quarter" idx="4294967295"/>
          </p:nvPr>
        </p:nvSpPr>
        <p:spPr>
          <a:xfrm>
            <a:off x="6244766" y="2158797"/>
            <a:ext cx="4881551" cy="4144261"/>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2400" b="0" i="0" u="none" strike="noStrike" cap="none" spc="0" baseline="0">
                <a:solidFill>
                  <a:srgbClr val="00244E"/>
                </a:solidFill>
                <a:uFillTx/>
                <a:latin typeface="Open Sans Light"/>
              </a:defRPr>
            </a:lvl1pPr>
          </a:lstStyle>
          <a:p>
            <a:pPr lvl="0"/>
            <a:r>
              <a:rPr lang="nb-NO"/>
              <a:t>Mye tekst vil gjøre at publikum bruker mer tid på å lese, og mindre til på å lytte.</a:t>
            </a:r>
          </a:p>
        </p:txBody>
      </p:sp>
      <p:sp>
        <p:nvSpPr>
          <p:cNvPr id="6" name="TekstSylinder 9">
            <a:extLst>
              <a:ext uri="{FF2B5EF4-FFF2-40B4-BE49-F238E27FC236}">
                <a16:creationId xmlns:a16="http://schemas.microsoft.com/office/drawing/2014/main" id="{8659C894-E418-D8CE-7462-1CF897A0645A}"/>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pic>
        <p:nvPicPr>
          <p:cNvPr id="7" name="Bilde 2">
            <a:extLst>
              <a:ext uri="{FF2B5EF4-FFF2-40B4-BE49-F238E27FC236}">
                <a16:creationId xmlns:a16="http://schemas.microsoft.com/office/drawing/2014/main" id="{959A6448-DEAD-0D2C-FFDA-4F9FC38A610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Tree>
    <p:extLst>
      <p:ext uri="{BB962C8B-B14F-4D97-AF65-F5344CB8AC3E}">
        <p14:creationId xmlns:p14="http://schemas.microsoft.com/office/powerpoint/2010/main" val="258962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tel og innhold 2">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0C9835B4-F855-9986-A92F-B6E5073A7855}"/>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72F08DA-5C13-4E22-B809-D1D3A770C5B0}"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3757F54E-8065-E934-1A28-77930D596980}"/>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ADBA"/>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4" name="Rektangel 9">
            <a:extLst>
              <a:ext uri="{FF2B5EF4-FFF2-40B4-BE49-F238E27FC236}">
                <a16:creationId xmlns:a16="http://schemas.microsoft.com/office/drawing/2014/main" id="{4B94AAD9-FABF-DE63-9E91-2EBC38109A92}"/>
              </a:ext>
              <a:ext uri="{C183D7F6-B498-43B3-948B-1728B52AA6E4}">
                <adec:decorative xmlns:adec="http://schemas.microsoft.com/office/drawing/2017/decorative" val="1"/>
              </a:ext>
            </a:extLst>
          </p:cNvPr>
          <p:cNvSpPr/>
          <p:nvPr/>
        </p:nvSpPr>
        <p:spPr>
          <a:xfrm>
            <a:off x="0" y="-101598"/>
            <a:ext cx="12191996" cy="21156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5" name="Plassholder for tekst 37">
            <a:extLst>
              <a:ext uri="{FF2B5EF4-FFF2-40B4-BE49-F238E27FC236}">
                <a16:creationId xmlns:a16="http://schemas.microsoft.com/office/drawing/2014/main" id="{40DC3103-FDA8-4CEB-4555-4A54594703B2}"/>
              </a:ext>
            </a:extLst>
          </p:cNvPr>
          <p:cNvSpPr txBox="1">
            <a:spLocks noGrp="1"/>
          </p:cNvSpPr>
          <p:nvPr>
            <p:ph type="body" sz="quarter" idx="4294967295"/>
          </p:nvPr>
        </p:nvSpPr>
        <p:spPr>
          <a:xfrm>
            <a:off x="1057540" y="2164988"/>
            <a:ext cx="4889689"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 Publikum bør slippe å lese alt som blir sagt.</a:t>
            </a:r>
          </a:p>
        </p:txBody>
      </p:sp>
      <p:sp>
        <p:nvSpPr>
          <p:cNvPr id="6" name="Plassholder for tekst 37">
            <a:extLst>
              <a:ext uri="{FF2B5EF4-FFF2-40B4-BE49-F238E27FC236}">
                <a16:creationId xmlns:a16="http://schemas.microsoft.com/office/drawing/2014/main" id="{62A4B793-E932-BBEA-4FB1-0B4F16BB1BDD}"/>
              </a:ext>
            </a:extLst>
          </p:cNvPr>
          <p:cNvSpPr txBox="1">
            <a:spLocks noGrp="1"/>
          </p:cNvSpPr>
          <p:nvPr>
            <p:ph type="body" sz="quarter" idx="4294967295"/>
          </p:nvPr>
        </p:nvSpPr>
        <p:spPr>
          <a:xfrm>
            <a:off x="6244766" y="2158797"/>
            <a:ext cx="4881551" cy="4144261"/>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2400" b="0" i="0" u="none" strike="noStrike" cap="none" spc="0" baseline="0">
                <a:solidFill>
                  <a:srgbClr val="00244E"/>
                </a:solidFill>
                <a:uFillTx/>
                <a:latin typeface="Open Sans Light"/>
              </a:defRPr>
            </a:lvl1pPr>
          </a:lstStyle>
          <a:p>
            <a:pPr lvl="0"/>
            <a:r>
              <a:rPr lang="nb-NO"/>
              <a:t>Mye tekst vil gjøre at publikum bruker mer tid på å lese, og mindre til på å lytte.</a:t>
            </a:r>
          </a:p>
        </p:txBody>
      </p:sp>
      <p:pic>
        <p:nvPicPr>
          <p:cNvPr id="7" name="Bilde 2">
            <a:extLst>
              <a:ext uri="{FF2B5EF4-FFF2-40B4-BE49-F238E27FC236}">
                <a16:creationId xmlns:a16="http://schemas.microsoft.com/office/drawing/2014/main" id="{CBA9B634-129F-A749-8128-4E3769F038C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79188" y="372846"/>
            <a:ext cx="504821" cy="504821"/>
          </a:xfrm>
          <a:prstGeom prst="rect">
            <a:avLst/>
          </a:prstGeom>
          <a:noFill/>
          <a:ln cap="flat">
            <a:noFill/>
          </a:ln>
        </p:spPr>
      </p:pic>
      <p:sp>
        <p:nvSpPr>
          <p:cNvPr id="8" name="TekstSylinder 4">
            <a:extLst>
              <a:ext uri="{FF2B5EF4-FFF2-40B4-BE49-F238E27FC236}">
                <a16:creationId xmlns:a16="http://schemas.microsoft.com/office/drawing/2014/main" id="{83CEBBAA-3878-6FD0-C9CC-16456A3F9513}"/>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46455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tel og innhold 3">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3520C6EC-38EF-A337-6D18-B85941DF0406}"/>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A6ABF79-BAC6-45BD-85C8-CEA9312D645C}"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B272C2B5-7577-3421-C3DE-F3B4B6091D6C}"/>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4" name="Plassholder for tekst 37">
            <a:extLst>
              <a:ext uri="{FF2B5EF4-FFF2-40B4-BE49-F238E27FC236}">
                <a16:creationId xmlns:a16="http://schemas.microsoft.com/office/drawing/2014/main" id="{5B081D9A-A42E-D432-3FF8-AF862CE724EF}"/>
              </a:ext>
            </a:extLst>
          </p:cNvPr>
          <p:cNvSpPr txBox="1">
            <a:spLocks noGrp="1"/>
          </p:cNvSpPr>
          <p:nvPr>
            <p:ph type="body" sz="quarter" idx="4294967295"/>
          </p:nvPr>
        </p:nvSpPr>
        <p:spPr>
          <a:xfrm>
            <a:off x="1057540" y="2164988"/>
            <a:ext cx="10078772"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a:t>
            </a:r>
            <a:br>
              <a:rPr lang="nb-NO"/>
            </a:br>
            <a:r>
              <a:rPr lang="nb-NO"/>
              <a:t>Publikum bør slippe å lese alt som blir sagt.</a:t>
            </a:r>
          </a:p>
        </p:txBody>
      </p:sp>
      <p:pic>
        <p:nvPicPr>
          <p:cNvPr id="5" name="Bilde 2">
            <a:extLst>
              <a:ext uri="{FF2B5EF4-FFF2-40B4-BE49-F238E27FC236}">
                <a16:creationId xmlns:a16="http://schemas.microsoft.com/office/drawing/2014/main" id="{E14B9D3E-15F2-A4A1-2629-4082780A1C4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6" name="TekstSylinder 1">
            <a:extLst>
              <a:ext uri="{FF2B5EF4-FFF2-40B4-BE49-F238E27FC236}">
                <a16:creationId xmlns:a16="http://schemas.microsoft.com/office/drawing/2014/main" id="{B71B73BB-5D35-840B-D661-E004DA28A157}"/>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39133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innhold 4">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7E37EFDE-E8E9-74B2-BCDD-FF488418CBB3}"/>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A630349-EB4F-4192-A529-519E61B8E51D}" type="slidenum">
              <a:t>‹#›</a:t>
            </a:fld>
            <a:endParaRPr lang="nb-NO" sz="900" b="0" i="0" u="none" strike="noStrike" kern="1200" cap="none" spc="0" baseline="0">
              <a:solidFill>
                <a:srgbClr val="00244E"/>
              </a:solidFill>
              <a:uFillTx/>
              <a:latin typeface="Open Sans"/>
            </a:endParaRPr>
          </a:p>
        </p:txBody>
      </p:sp>
      <p:sp>
        <p:nvSpPr>
          <p:cNvPr id="3" name="Rektangel 2">
            <a:extLst>
              <a:ext uri="{FF2B5EF4-FFF2-40B4-BE49-F238E27FC236}">
                <a16:creationId xmlns:a16="http://schemas.microsoft.com/office/drawing/2014/main" id="{DCF4BDBA-C3B2-360E-F600-9EA681F21BA3}"/>
              </a:ext>
              <a:ext uri="{C183D7F6-B498-43B3-948B-1728B52AA6E4}">
                <adec:decorative xmlns:adec="http://schemas.microsoft.com/office/drawing/2017/decorative" val="1"/>
              </a:ext>
            </a:extLst>
          </p:cNvPr>
          <p:cNvSpPr/>
          <p:nvPr/>
        </p:nvSpPr>
        <p:spPr>
          <a:xfrm>
            <a:off x="0" y="-101598"/>
            <a:ext cx="12191996" cy="21156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4" name="Plassholder for tittel 1">
            <a:extLst>
              <a:ext uri="{FF2B5EF4-FFF2-40B4-BE49-F238E27FC236}">
                <a16:creationId xmlns:a16="http://schemas.microsoft.com/office/drawing/2014/main" id="{C4BDE238-5E6D-EF24-A9C3-1EC2D2AFA830}"/>
              </a:ext>
            </a:extLst>
          </p:cNvPr>
          <p:cNvSpPr txBox="1">
            <a:spLocks noGrp="1"/>
          </p:cNvSpPr>
          <p:nvPr>
            <p:ph type="title"/>
          </p:nvPr>
        </p:nvSpPr>
        <p:spPr>
          <a:xfrm>
            <a:off x="1055683" y="873123"/>
            <a:ext cx="10080629" cy="1077208"/>
          </a:xfrm>
          <a:prstGeom prst="rect">
            <a:avLst/>
          </a:prstGeom>
          <a:noFill/>
          <a:ln>
            <a:noFill/>
          </a:ln>
          <a:effectLst>
            <a:outerShdw dist="38096" dir="2700000" algn="tl">
              <a:srgbClr val="000000">
                <a:alpha val="7000"/>
              </a:srgbClr>
            </a:outerShdw>
          </a:effectLst>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ADBA"/>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5" name="Plassholder for tekst 37">
            <a:extLst>
              <a:ext uri="{FF2B5EF4-FFF2-40B4-BE49-F238E27FC236}">
                <a16:creationId xmlns:a16="http://schemas.microsoft.com/office/drawing/2014/main" id="{FE77A912-3FED-4CF8-DEFF-5D8B5D02FA7E}"/>
              </a:ext>
            </a:extLst>
          </p:cNvPr>
          <p:cNvSpPr txBox="1">
            <a:spLocks noGrp="1"/>
          </p:cNvSpPr>
          <p:nvPr>
            <p:ph type="body" sz="quarter" idx="4294967295"/>
          </p:nvPr>
        </p:nvSpPr>
        <p:spPr>
          <a:xfrm>
            <a:off x="1057540" y="2164988"/>
            <a:ext cx="10078772"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a:t>
            </a:r>
            <a:br>
              <a:rPr lang="nb-NO"/>
            </a:br>
            <a:r>
              <a:rPr lang="nb-NO"/>
              <a:t>Publikum bør slippe å lese alt som blir sagt.</a:t>
            </a:r>
          </a:p>
        </p:txBody>
      </p:sp>
      <p:pic>
        <p:nvPicPr>
          <p:cNvPr id="6" name="Bilde 8">
            <a:extLst>
              <a:ext uri="{FF2B5EF4-FFF2-40B4-BE49-F238E27FC236}">
                <a16:creationId xmlns:a16="http://schemas.microsoft.com/office/drawing/2014/main" id="{A6FED7DE-F197-4C84-3823-D0A107C0C74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79188" y="372846"/>
            <a:ext cx="504821" cy="504821"/>
          </a:xfrm>
          <a:prstGeom prst="rect">
            <a:avLst/>
          </a:prstGeom>
          <a:noFill/>
          <a:ln cap="flat">
            <a:noFill/>
          </a:ln>
        </p:spPr>
      </p:pic>
      <p:sp>
        <p:nvSpPr>
          <p:cNvPr id="7" name="TekstSylinder 1">
            <a:extLst>
              <a:ext uri="{FF2B5EF4-FFF2-40B4-BE49-F238E27FC236}">
                <a16:creationId xmlns:a16="http://schemas.microsoft.com/office/drawing/2014/main" id="{74B2A84B-8BA5-9D10-3107-0F2AFDD87F2E}"/>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75264701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kst + faktaboks">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5644F5CA-8CB6-E067-6E10-7D31359DDBCB}"/>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A0665F1-F531-49AB-AB8E-1492DB6F6717}"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D7DFB61C-2A9A-BAED-CE11-D8496B0AAC1D}"/>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ADBA"/>
                </a:solidFill>
                <a:uFillTx/>
                <a:latin typeface="Open Sans"/>
                <a:ea typeface="Open Sans SemiBold" pitchFamily="34"/>
                <a:cs typeface="Open Sans SemiBold" pitchFamily="34"/>
              </a:defRPr>
            </a:lvl1pPr>
          </a:lstStyle>
          <a:p>
            <a:pPr lvl="0"/>
            <a:r>
              <a:rPr lang="nb-NO"/>
              <a:t>Overskrift (pkt. 36) bør være kort og tydelig</a:t>
            </a:r>
          </a:p>
        </p:txBody>
      </p:sp>
      <p:sp>
        <p:nvSpPr>
          <p:cNvPr id="4" name="Plassholder for tekst 37">
            <a:extLst>
              <a:ext uri="{FF2B5EF4-FFF2-40B4-BE49-F238E27FC236}">
                <a16:creationId xmlns:a16="http://schemas.microsoft.com/office/drawing/2014/main" id="{56F1B0A4-679A-29CB-8490-F8AAABC03B6B}"/>
              </a:ext>
            </a:extLst>
          </p:cNvPr>
          <p:cNvSpPr txBox="1">
            <a:spLocks noGrp="1"/>
          </p:cNvSpPr>
          <p:nvPr>
            <p:ph type="body" sz="quarter" idx="4294967295"/>
          </p:nvPr>
        </p:nvSpPr>
        <p:spPr>
          <a:xfrm>
            <a:off x="1055683" y="2164467"/>
            <a:ext cx="6150592"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vl2pPr marL="228600" marR="0" lvl="0" fontAlgn="auto">
              <a:lnSpc>
                <a:spcPct val="100000"/>
              </a:lnSpc>
              <a:spcBef>
                <a:spcPts val="1000"/>
              </a:spcBef>
              <a:spcAft>
                <a:spcPts val="0"/>
              </a:spcAft>
              <a:buSzPct val="100000"/>
              <a:buFont typeface="Arial" pitchFamily="34"/>
              <a:tabLst/>
              <a:defRPr lang="nb-NO" b="0" i="0" u="none" strike="noStrike" cap="none" spc="0" baseline="0">
                <a:solidFill>
                  <a:srgbClr val="00244E"/>
                </a:solidFill>
                <a:uFillTx/>
                <a:latin typeface="Open Sans Light"/>
              </a:defRPr>
            </a:lvl2pPr>
          </a:lstStyle>
          <a:p>
            <a:pPr lvl="0"/>
            <a:r>
              <a:rPr lang="nb-NO"/>
              <a:t>Skriv i stikkordsform, ikke i setninger. </a:t>
            </a:r>
            <a:br>
              <a:rPr lang="nb-NO"/>
            </a:br>
            <a:r>
              <a:rPr lang="nb-NO"/>
              <a:t>Publikum bør slippe å lese alt som blir sagt.</a:t>
            </a:r>
          </a:p>
          <a:p>
            <a:pPr lvl="0"/>
            <a:endParaRPr lang="nb-NO"/>
          </a:p>
        </p:txBody>
      </p:sp>
      <p:sp>
        <p:nvSpPr>
          <p:cNvPr id="5" name="Rektangel 24">
            <a:extLst>
              <a:ext uri="{FF2B5EF4-FFF2-40B4-BE49-F238E27FC236}">
                <a16:creationId xmlns:a16="http://schemas.microsoft.com/office/drawing/2014/main" id="{9C39C762-FD8B-507F-4BF0-EDCC3A6E30A8}"/>
              </a:ext>
              <a:ext uri="{C183D7F6-B498-43B3-948B-1728B52AA6E4}">
                <adec:decorative xmlns:adec="http://schemas.microsoft.com/office/drawing/2017/decorative" val="1"/>
              </a:ext>
            </a:extLst>
          </p:cNvPr>
          <p:cNvSpPr/>
          <p:nvPr/>
        </p:nvSpPr>
        <p:spPr>
          <a:xfrm>
            <a:off x="7492621" y="2164467"/>
            <a:ext cx="3643691" cy="4144261"/>
          </a:xfrm>
          <a:prstGeom prst="rect">
            <a:avLst/>
          </a:prstGeom>
          <a:solidFill>
            <a:srgbClr val="00244E">
              <a:alpha val="74902"/>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96C15585-E52D-62A5-344F-2908A64ECED5}"/>
              </a:ext>
            </a:extLst>
          </p:cNvPr>
          <p:cNvSpPr txBox="1">
            <a:spLocks noGrp="1"/>
          </p:cNvSpPr>
          <p:nvPr>
            <p:ph type="body" sz="quarter" idx="4294967295"/>
          </p:nvPr>
        </p:nvSpPr>
        <p:spPr>
          <a:xfrm>
            <a:off x="7788273" y="2468276"/>
            <a:ext cx="3044823" cy="3516590"/>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I faktaboksen kan du skrive viktig informasjon som hører til tema du snakker om. </a:t>
            </a:r>
            <a:br>
              <a:rPr lang="nb-NO"/>
            </a:br>
            <a:r>
              <a:rPr lang="nb-NO"/>
              <a:t>For eksempel en lovparagraf, statistikk eller en huskeliste med nyttige tips.</a:t>
            </a:r>
            <a:br>
              <a:rPr lang="nb-NO"/>
            </a:br>
            <a:r>
              <a:rPr lang="nb-NO"/>
              <a:t>Bruk stor bokstav og punktum i dersom det er hele setninger i hvert punkt.</a:t>
            </a:r>
            <a:br>
              <a:rPr lang="nb-NO"/>
            </a:br>
            <a:r>
              <a:rPr lang="nb-NO"/>
              <a:t>Skriv gjerne inn kilde for fakta, som for eksempel SSB.no.</a:t>
            </a:r>
          </a:p>
        </p:txBody>
      </p:sp>
      <p:pic>
        <p:nvPicPr>
          <p:cNvPr id="7" name="Bilde 9">
            <a:extLst>
              <a:ext uri="{FF2B5EF4-FFF2-40B4-BE49-F238E27FC236}">
                <a16:creationId xmlns:a16="http://schemas.microsoft.com/office/drawing/2014/main" id="{C77D13A1-6609-64BF-F7E6-25B301854C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8" name="TekstSylinder 1">
            <a:extLst>
              <a:ext uri="{FF2B5EF4-FFF2-40B4-BE49-F238E27FC236}">
                <a16:creationId xmlns:a16="http://schemas.microsoft.com/office/drawing/2014/main" id="{54AA1A93-F134-BC20-E531-BFA18F0A9BCC}"/>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071328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alvside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94874DF4-4163-E1FC-52A4-F241A325848E}"/>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5DA1504-6861-4F30-8740-F679B58BFF6A}"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88BFED54-F348-EA39-86A0-1385DE147BB2}"/>
              </a:ext>
            </a:extLst>
          </p:cNvPr>
          <p:cNvSpPr txBox="1">
            <a:spLocks noGrp="1"/>
          </p:cNvSpPr>
          <p:nvPr>
            <p:ph type="title"/>
          </p:nvPr>
        </p:nvSpPr>
        <p:spPr>
          <a:xfrm>
            <a:off x="6096003" y="1426143"/>
            <a:ext cx="504030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36) bør være kort og tydelig</a:t>
            </a:r>
          </a:p>
        </p:txBody>
      </p:sp>
      <p:sp>
        <p:nvSpPr>
          <p:cNvPr id="4" name="Plassholder for tekst 37">
            <a:extLst>
              <a:ext uri="{FF2B5EF4-FFF2-40B4-BE49-F238E27FC236}">
                <a16:creationId xmlns:a16="http://schemas.microsoft.com/office/drawing/2014/main" id="{06DBC300-48D1-4549-EBB3-C08E2EF4E552}"/>
              </a:ext>
            </a:extLst>
          </p:cNvPr>
          <p:cNvSpPr txBox="1">
            <a:spLocks noGrp="1"/>
          </p:cNvSpPr>
          <p:nvPr>
            <p:ph type="body" sz="quarter" idx="4294967295"/>
          </p:nvPr>
        </p:nvSpPr>
        <p:spPr>
          <a:xfrm>
            <a:off x="6096003" y="2695386"/>
            <a:ext cx="5040309" cy="3613333"/>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a:t>
            </a:r>
            <a:br>
              <a:rPr lang="nb-NO"/>
            </a:br>
            <a:r>
              <a:rPr lang="nb-NO"/>
              <a:t>Publikum bør slippe å lese alt som blir sagt.</a:t>
            </a:r>
            <a:br>
              <a:rPr lang="nb-NO"/>
            </a:br>
            <a:r>
              <a:rPr lang="nb-NO"/>
              <a:t>Mye tekst vil gjøre at publikum bruker mer tid på å lese, og mindre til på å lytte.</a:t>
            </a:r>
          </a:p>
        </p:txBody>
      </p:sp>
      <p:sp>
        <p:nvSpPr>
          <p:cNvPr id="5" name="Plassholder for bilde 2">
            <a:extLst>
              <a:ext uri="{FF2B5EF4-FFF2-40B4-BE49-F238E27FC236}">
                <a16:creationId xmlns:a16="http://schemas.microsoft.com/office/drawing/2014/main" id="{26B2AA27-2DFE-1B6C-0343-2F6B562A50C2}"/>
              </a:ext>
            </a:extLst>
          </p:cNvPr>
          <p:cNvSpPr txBox="1">
            <a:spLocks noGrp="1"/>
          </p:cNvSpPr>
          <p:nvPr>
            <p:ph type="pic" sz="quarter" idx="4294967295"/>
          </p:nvPr>
        </p:nvSpPr>
        <p:spPr>
          <a:xfrm>
            <a:off x="0" y="0"/>
            <a:ext cx="5552145" cy="6800127"/>
          </a:xfrm>
          <a:prstGeom prst="rect">
            <a:avLst/>
          </a:prstGeom>
          <a:solidFill>
            <a:srgbClr val="D9D9D9"/>
          </a:solidFill>
          <a:ln>
            <a:noFill/>
          </a:ln>
        </p:spPr>
        <p:txBody>
          <a:bodyPr vert="horz" wrap="square" lIns="91440" tIns="45720" rIns="91440" bIns="45720" anchor="ctr"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vl2pPr marL="0" marR="0" lvl="0" indent="0" fontAlgn="auto">
              <a:spcBef>
                <a:spcPts val="1000"/>
              </a:spcBef>
              <a:spcAft>
                <a:spcPts val="0"/>
              </a:spcAft>
              <a:buNone/>
              <a:tabLst/>
              <a:defRPr lang="nb-NO" sz="2000" b="0" i="0" u="none" strike="noStrike" cap="none" spc="0" baseline="0">
                <a:solidFill>
                  <a:srgbClr val="00244E"/>
                </a:solidFill>
                <a:uFillTx/>
                <a:latin typeface="Open Sans Light"/>
              </a:defRPr>
            </a:lvl2pPr>
          </a:lstStyle>
          <a:p>
            <a:pPr lvl="0"/>
            <a:r>
              <a:rPr lang="nb-NO"/>
              <a:t>Klikk på ikonet for å sette inn bilde som passer til det du skal snakke om. </a:t>
            </a:r>
            <a:br>
              <a:rPr lang="nb-NO"/>
            </a:br>
            <a:br>
              <a:rPr lang="nb-NO"/>
            </a:br>
            <a:br>
              <a:rPr lang="nb-NO"/>
            </a:br>
            <a:r>
              <a:rPr lang="nb-NO"/>
              <a:t>Har du ikke bilde som passer til tema, kan du bruke en malside uten bilde. </a:t>
            </a:r>
          </a:p>
          <a:p>
            <a:pPr lvl="0"/>
            <a:endParaRPr lang="nb-NO"/>
          </a:p>
        </p:txBody>
      </p:sp>
      <p:sp>
        <p:nvSpPr>
          <p:cNvPr id="6" name="TekstSylinder 18">
            <a:extLst>
              <a:ext uri="{FF2B5EF4-FFF2-40B4-BE49-F238E27FC236}">
                <a16:creationId xmlns:a16="http://schemas.microsoft.com/office/drawing/2014/main" id="{90F72284-569B-216E-24E5-470E64173776}"/>
              </a:ext>
            </a:extLst>
          </p:cNvPr>
          <p:cNvSpPr txBox="1"/>
          <p:nvPr/>
        </p:nvSpPr>
        <p:spPr>
          <a:xfrm>
            <a:off x="5899151" y="6587310"/>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7" name="Plassholder for tekst 3">
            <a:extLst>
              <a:ext uri="{FF2B5EF4-FFF2-40B4-BE49-F238E27FC236}">
                <a16:creationId xmlns:a16="http://schemas.microsoft.com/office/drawing/2014/main" id="{B501C13F-854E-FD68-D9F8-12ACEC4ECD06}"/>
              </a:ext>
            </a:extLst>
          </p:cNvPr>
          <p:cNvSpPr txBox="1">
            <a:spLocks noGrp="1"/>
          </p:cNvSpPr>
          <p:nvPr>
            <p:ph type="body" sz="quarter" idx="4294967295"/>
          </p:nvPr>
        </p:nvSpPr>
        <p:spPr>
          <a:xfrm>
            <a:off x="6139144" y="6600404"/>
            <a:ext cx="3267315" cy="13080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 og/eller eier av bildet.</a:t>
            </a:r>
          </a:p>
        </p:txBody>
      </p:sp>
      <p:pic>
        <p:nvPicPr>
          <p:cNvPr id="8" name="Bilde 11">
            <a:extLst>
              <a:ext uri="{FF2B5EF4-FFF2-40B4-BE49-F238E27FC236}">
                <a16:creationId xmlns:a16="http://schemas.microsoft.com/office/drawing/2014/main" id="{28AD5B7C-CA56-C854-C8C6-5B51DC4A4E2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9" name="TekstSylinder 1">
            <a:extLst>
              <a:ext uri="{FF2B5EF4-FFF2-40B4-BE49-F238E27FC236}">
                <a16:creationId xmlns:a16="http://schemas.microsoft.com/office/drawing/2014/main" id="{41D5FE1B-9254-219A-2309-0D8EE5E2E6A6}"/>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30212493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tel innhold 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F23D9F43-99BD-8CFD-ACBF-E82B342CFC3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39D477C-EA39-46BA-A987-D7C4F2DFA384}" type="slidenum">
              <a:t>‹#›</a:t>
            </a:fld>
            <a:endParaRPr lang="nb-NO" sz="900" b="0" i="0" u="none" strike="noStrike" kern="1200" cap="none" spc="0" baseline="0">
              <a:solidFill>
                <a:srgbClr val="00244E"/>
              </a:solidFill>
              <a:uFillTx/>
              <a:latin typeface="Open Sans"/>
            </a:endParaRPr>
          </a:p>
        </p:txBody>
      </p:sp>
      <p:sp>
        <p:nvSpPr>
          <p:cNvPr id="3" name="Rektangel 1">
            <a:extLst>
              <a:ext uri="{FF2B5EF4-FFF2-40B4-BE49-F238E27FC236}">
                <a16:creationId xmlns:a16="http://schemas.microsoft.com/office/drawing/2014/main" id="{E2E1DF01-FC82-958B-FEA9-399D85D35160}"/>
              </a:ext>
              <a:ext uri="{C183D7F6-B498-43B3-948B-1728B52AA6E4}">
                <adec:decorative xmlns:adec="http://schemas.microsoft.com/office/drawing/2017/decorative" val="1"/>
              </a:ext>
            </a:extLst>
          </p:cNvPr>
          <p:cNvSpPr/>
          <p:nvPr/>
        </p:nvSpPr>
        <p:spPr>
          <a:xfrm>
            <a:off x="1055683" y="2164467"/>
            <a:ext cx="10225085" cy="4144261"/>
          </a:xfrm>
          <a:prstGeom prst="rect">
            <a:avLst/>
          </a:prstGeom>
          <a:solidFill>
            <a:srgbClr val="E5E7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4" name="Plassholder for tittel 1">
            <a:extLst>
              <a:ext uri="{FF2B5EF4-FFF2-40B4-BE49-F238E27FC236}">
                <a16:creationId xmlns:a16="http://schemas.microsoft.com/office/drawing/2014/main" id="{0B2AE3EE-DCBF-9920-F8B0-BA1123E79A9C}"/>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36) bør være kort og tydelig</a:t>
            </a:r>
          </a:p>
        </p:txBody>
      </p:sp>
      <p:sp>
        <p:nvSpPr>
          <p:cNvPr id="5" name="Plassholder for tekst 37">
            <a:extLst>
              <a:ext uri="{FF2B5EF4-FFF2-40B4-BE49-F238E27FC236}">
                <a16:creationId xmlns:a16="http://schemas.microsoft.com/office/drawing/2014/main" id="{1B95D1A8-ACB7-D343-F96B-9CAEAD0A5400}"/>
              </a:ext>
            </a:extLst>
          </p:cNvPr>
          <p:cNvSpPr txBox="1">
            <a:spLocks noGrp="1"/>
          </p:cNvSpPr>
          <p:nvPr>
            <p:ph type="body" sz="quarter" idx="4294967295"/>
          </p:nvPr>
        </p:nvSpPr>
        <p:spPr>
          <a:xfrm>
            <a:off x="4619813" y="2486217"/>
            <a:ext cx="6400800" cy="3585883"/>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a:t>
            </a:r>
            <a:br>
              <a:rPr lang="nb-NO"/>
            </a:br>
            <a:r>
              <a:rPr lang="nb-NO"/>
              <a:t>Publikum bør slippe å lese alt som blir sagt. </a:t>
            </a:r>
            <a:br>
              <a:rPr lang="nb-NO"/>
            </a:br>
            <a:r>
              <a:rPr lang="nb-NO"/>
              <a:t>Mye tekst vil gjøre at publikum leser, og ikke hører etter.</a:t>
            </a:r>
          </a:p>
        </p:txBody>
      </p:sp>
      <p:sp>
        <p:nvSpPr>
          <p:cNvPr id="6" name="Plassholder for bilde 2">
            <a:extLst>
              <a:ext uri="{FF2B5EF4-FFF2-40B4-BE49-F238E27FC236}">
                <a16:creationId xmlns:a16="http://schemas.microsoft.com/office/drawing/2014/main" id="{287C8EC6-3E8F-512A-B0B9-85D38D10CCFB}"/>
              </a:ext>
            </a:extLst>
          </p:cNvPr>
          <p:cNvSpPr txBox="1">
            <a:spLocks noGrp="1"/>
          </p:cNvSpPr>
          <p:nvPr>
            <p:ph type="pic" sz="quarter" idx="4294967295"/>
          </p:nvPr>
        </p:nvSpPr>
        <p:spPr>
          <a:xfrm>
            <a:off x="1055683" y="2164467"/>
            <a:ext cx="3348039" cy="4144261"/>
          </a:xfrm>
          <a:prstGeom prst="rect">
            <a:avLst/>
          </a:prstGeom>
          <a:solidFill>
            <a:srgbClr val="D9D9D9"/>
          </a:solidFill>
          <a:ln>
            <a:noFill/>
          </a:ln>
        </p:spPr>
        <p:txBody>
          <a:bodyPr vert="horz" wrap="square" lIns="91440" tIns="45720" rIns="91440" bIns="45720" anchor="t"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bilde som passer til tema. </a:t>
            </a:r>
            <a:br>
              <a:rPr lang="nb-NO"/>
            </a:br>
            <a:br>
              <a:rPr lang="nb-NO"/>
            </a:br>
            <a:r>
              <a:rPr lang="nb-NO"/>
              <a:t>Har du ikke relevant bilde, kan du bruke en malside uten bilde.</a:t>
            </a:r>
          </a:p>
        </p:txBody>
      </p:sp>
      <p:sp>
        <p:nvSpPr>
          <p:cNvPr id="7" name="TekstSylinder 31">
            <a:extLst>
              <a:ext uri="{FF2B5EF4-FFF2-40B4-BE49-F238E27FC236}">
                <a16:creationId xmlns:a16="http://schemas.microsoft.com/office/drawing/2014/main" id="{88A43E5E-624A-9FC2-38DB-F4E85BFFB33D}"/>
              </a:ext>
            </a:extLst>
          </p:cNvPr>
          <p:cNvSpPr txBox="1"/>
          <p:nvPr/>
        </p:nvSpPr>
        <p:spPr>
          <a:xfrm>
            <a:off x="1055683" y="6398166"/>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8" name="Plassholder for tekst 3">
            <a:extLst>
              <a:ext uri="{FF2B5EF4-FFF2-40B4-BE49-F238E27FC236}">
                <a16:creationId xmlns:a16="http://schemas.microsoft.com/office/drawing/2014/main" id="{71B069D1-8781-8372-8CEB-DB5A14B17D20}"/>
              </a:ext>
            </a:extLst>
          </p:cNvPr>
          <p:cNvSpPr txBox="1">
            <a:spLocks noGrp="1"/>
          </p:cNvSpPr>
          <p:nvPr>
            <p:ph type="body" sz="quarter" idx="4294967295"/>
          </p:nvPr>
        </p:nvSpPr>
        <p:spPr>
          <a:xfrm>
            <a:off x="1295686" y="6411251"/>
            <a:ext cx="3868451" cy="15388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 og/eller eier av bildet.</a:t>
            </a:r>
          </a:p>
        </p:txBody>
      </p:sp>
      <p:pic>
        <p:nvPicPr>
          <p:cNvPr id="9" name="Bilde 15">
            <a:extLst>
              <a:ext uri="{FF2B5EF4-FFF2-40B4-BE49-F238E27FC236}">
                <a16:creationId xmlns:a16="http://schemas.microsoft.com/office/drawing/2014/main" id="{EEA5EC94-63D2-C220-B73C-F2C0E65C6BDC}"/>
              </a:ext>
              <a:ext uri="{C183D7F6-B498-43B3-948B-1728B52AA6E4}">
                <adec:decorative xmlns:adec="http://schemas.microsoft.com/office/drawing/2017/decorative" val="1"/>
              </a:ext>
            </a:extLst>
          </p:cNvPr>
          <p:cNvPicPr>
            <a:picLocks noChangeAspect="1"/>
          </p:cNvPicPr>
          <p:nvPr/>
        </p:nvPicPr>
        <p:blipFill>
          <a:blip r:embed="rId2"/>
          <a:srcRect l="-9427" t="9539" r="78245" b="18819"/>
          <a:stretch>
            <a:fillRect/>
          </a:stretch>
        </p:blipFill>
        <p:spPr>
          <a:xfrm>
            <a:off x="8663811" y="2164467"/>
            <a:ext cx="2616967" cy="4144261"/>
          </a:xfrm>
          <a:prstGeom prst="rect">
            <a:avLst/>
          </a:prstGeom>
          <a:noFill/>
          <a:ln cap="flat">
            <a:noFill/>
          </a:ln>
        </p:spPr>
      </p:pic>
      <p:pic>
        <p:nvPicPr>
          <p:cNvPr id="10" name="Bilde 12">
            <a:extLst>
              <a:ext uri="{FF2B5EF4-FFF2-40B4-BE49-F238E27FC236}">
                <a16:creationId xmlns:a16="http://schemas.microsoft.com/office/drawing/2014/main" id="{0FFD34FC-D7CA-EAFE-E6DE-04F3FDE7B55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1" name="TekstSylinder 3">
            <a:extLst>
              <a:ext uri="{FF2B5EF4-FFF2-40B4-BE49-F238E27FC236}">
                <a16:creationId xmlns:a16="http://schemas.microsoft.com/office/drawing/2014/main" id="{FC38761C-8DAE-27CF-FFF7-E5046994B61F}"/>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829051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itat/Mellomtittel">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2D833A87-B022-BAD4-E903-2A8A363DBFED}"/>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F2E13A5-6ED0-41DF-82B9-FF37B4DD6B22}" type="slidenum">
              <a:t>‹#›</a:t>
            </a:fld>
            <a:endParaRPr lang="nb-NO" sz="900" b="0" i="0" u="none" strike="noStrike" kern="1200" cap="none" spc="0" baseline="0">
              <a:solidFill>
                <a:srgbClr val="00244E"/>
              </a:solidFill>
              <a:uFillTx/>
              <a:latin typeface="Open Sans"/>
            </a:endParaRPr>
          </a:p>
        </p:txBody>
      </p:sp>
      <p:sp>
        <p:nvSpPr>
          <p:cNvPr id="3" name="Rektangel 1">
            <a:extLst>
              <a:ext uri="{FF2B5EF4-FFF2-40B4-BE49-F238E27FC236}">
                <a16:creationId xmlns:a16="http://schemas.microsoft.com/office/drawing/2014/main" id="{6C902D08-8E5D-7B58-238C-60F0017516EB}"/>
              </a:ext>
              <a:ext uri="{C183D7F6-B498-43B3-948B-1728B52AA6E4}">
                <adec:decorative xmlns:adec="http://schemas.microsoft.com/office/drawing/2017/decorative" val="1"/>
              </a:ext>
            </a:extLst>
          </p:cNvPr>
          <p:cNvSpPr/>
          <p:nvPr/>
        </p:nvSpPr>
        <p:spPr>
          <a:xfrm>
            <a:off x="1055683" y="1244434"/>
            <a:ext cx="10080629" cy="4679999"/>
          </a:xfrm>
          <a:prstGeom prst="rect">
            <a:avLst/>
          </a:prstGeom>
          <a:solidFill>
            <a:srgbClr val="E5E7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4" name="Bilde 11">
            <a:extLst>
              <a:ext uri="{FF2B5EF4-FFF2-40B4-BE49-F238E27FC236}">
                <a16:creationId xmlns:a16="http://schemas.microsoft.com/office/drawing/2014/main" id="{9CEEC0B9-0E64-AD84-FCAF-70A548618B78}"/>
              </a:ext>
              <a:ext uri="{C183D7F6-B498-43B3-948B-1728B52AA6E4}">
                <adec:decorative xmlns:adec="http://schemas.microsoft.com/office/drawing/2017/decorative" val="1"/>
              </a:ext>
            </a:extLst>
          </p:cNvPr>
          <p:cNvPicPr>
            <a:picLocks noChangeAspect="1"/>
          </p:cNvPicPr>
          <p:nvPr/>
        </p:nvPicPr>
        <p:blipFill>
          <a:blip r:embed="rId2"/>
          <a:srcRect l="24094" t="17808" b="1715"/>
          <a:stretch>
            <a:fillRect/>
          </a:stretch>
        </p:blipFill>
        <p:spPr>
          <a:xfrm>
            <a:off x="1065522" y="1256504"/>
            <a:ext cx="6370606" cy="4655329"/>
          </a:xfrm>
          <a:prstGeom prst="rect">
            <a:avLst/>
          </a:prstGeom>
          <a:noFill/>
          <a:ln cap="flat">
            <a:noFill/>
          </a:ln>
        </p:spPr>
      </p:pic>
      <p:sp>
        <p:nvSpPr>
          <p:cNvPr id="5" name="Plassholder for tekst 37">
            <a:extLst>
              <a:ext uri="{FF2B5EF4-FFF2-40B4-BE49-F238E27FC236}">
                <a16:creationId xmlns:a16="http://schemas.microsoft.com/office/drawing/2014/main" id="{0E94DE79-47B3-C155-DC1C-4B033BDFC469}"/>
              </a:ext>
            </a:extLst>
          </p:cNvPr>
          <p:cNvSpPr txBox="1">
            <a:spLocks noGrp="1"/>
          </p:cNvSpPr>
          <p:nvPr>
            <p:ph type="body" sz="quarter" idx="4294967295"/>
          </p:nvPr>
        </p:nvSpPr>
        <p:spPr>
          <a:xfrm>
            <a:off x="1518836" y="1859798"/>
            <a:ext cx="8880524" cy="3448376"/>
          </a:xfrm>
          <a:prstGeom prst="rect">
            <a:avLst/>
          </a:prstGeom>
          <a:noFill/>
          <a:ln>
            <a:noFill/>
          </a:ln>
        </p:spPr>
        <p:txBody>
          <a:bodyPr vert="horz" wrap="square" lIns="91440" tIns="45720" rIns="91440" bIns="45720" anchor="ctr" anchorCtr="0" compatLnSpc="1">
            <a:noAutofit/>
          </a:bodyPr>
          <a:lstStyle>
            <a:lvl1pPr marL="0" marR="0" lvl="0" indent="0" fontAlgn="auto">
              <a:lnSpc>
                <a:spcPct val="100000"/>
              </a:lnSpc>
              <a:spcAft>
                <a:spcPts val="0"/>
              </a:spcAft>
              <a:buNone/>
              <a:tabLst/>
              <a:defRPr lang="nb-NO" sz="3200" b="0" i="0" u="none" strike="noStrike" cap="none" spc="0" baseline="0">
                <a:solidFill>
                  <a:srgbClr val="00244E"/>
                </a:solidFill>
                <a:uFillTx/>
                <a:latin typeface="Open Sans"/>
              </a:defRPr>
            </a:lvl1pPr>
          </a:lstStyle>
          <a:p>
            <a:pPr lvl="0"/>
            <a:r>
              <a:rPr lang="nb-NO"/>
              <a:t>Uthevet tekst (pkt. 32) til for eksempel sitat, viktig poeng du vil vektlegge, kapitteldeler eller oppgavetekst.</a:t>
            </a:r>
          </a:p>
        </p:txBody>
      </p:sp>
      <p:pic>
        <p:nvPicPr>
          <p:cNvPr id="6" name="Bilde 7">
            <a:extLst>
              <a:ext uri="{FF2B5EF4-FFF2-40B4-BE49-F238E27FC236}">
                <a16:creationId xmlns:a16="http://schemas.microsoft.com/office/drawing/2014/main" id="{7D989D3B-8447-9663-C116-B0E95C2E27A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7" name="TekstSylinder 2">
            <a:extLst>
              <a:ext uri="{FF2B5EF4-FFF2-40B4-BE49-F238E27FC236}">
                <a16:creationId xmlns:a16="http://schemas.microsoft.com/office/drawing/2014/main" id="{FDB5B42A-A3A3-8F2D-B536-E1C8D6635BB0}"/>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740150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tat + 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383C6F93-5E56-FA01-DDA5-3FFB5868440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8C17216-EE66-4D20-8A04-BB381DDF3D41}" type="slidenum">
              <a:t>‹#›</a:t>
            </a:fld>
            <a:endParaRPr lang="nb-NO" sz="900" b="0" i="0" u="none" strike="noStrike" kern="1200" cap="none" spc="0" baseline="0">
              <a:solidFill>
                <a:srgbClr val="00244E"/>
              </a:solidFill>
              <a:uFillTx/>
              <a:latin typeface="Open Sans"/>
            </a:endParaRPr>
          </a:p>
        </p:txBody>
      </p:sp>
      <p:sp>
        <p:nvSpPr>
          <p:cNvPr id="3" name="Rektangel 1">
            <a:extLst>
              <a:ext uri="{FF2B5EF4-FFF2-40B4-BE49-F238E27FC236}">
                <a16:creationId xmlns:a16="http://schemas.microsoft.com/office/drawing/2014/main" id="{2E6CE8B5-F0AB-42FE-D306-70C2F9C1B492}"/>
              </a:ext>
              <a:ext uri="{C183D7F6-B498-43B3-948B-1728B52AA6E4}">
                <adec:decorative xmlns:adec="http://schemas.microsoft.com/office/drawing/2017/decorative" val="1"/>
              </a:ext>
            </a:extLst>
          </p:cNvPr>
          <p:cNvSpPr/>
          <p:nvPr/>
        </p:nvSpPr>
        <p:spPr>
          <a:xfrm>
            <a:off x="1055683" y="1244434"/>
            <a:ext cx="10080629" cy="4679999"/>
          </a:xfrm>
          <a:prstGeom prst="rect">
            <a:avLst/>
          </a:prstGeom>
          <a:solidFill>
            <a:srgbClr val="E5E7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4" name="Bilde 11">
            <a:extLst>
              <a:ext uri="{FF2B5EF4-FFF2-40B4-BE49-F238E27FC236}">
                <a16:creationId xmlns:a16="http://schemas.microsoft.com/office/drawing/2014/main" id="{9AB302A1-4517-81C1-7424-FE0E9E21FDD6}"/>
              </a:ext>
              <a:ext uri="{C183D7F6-B498-43B3-948B-1728B52AA6E4}">
                <adec:decorative xmlns:adec="http://schemas.microsoft.com/office/drawing/2017/decorative" val="1"/>
              </a:ext>
            </a:extLst>
          </p:cNvPr>
          <p:cNvPicPr>
            <a:picLocks noChangeAspect="1"/>
          </p:cNvPicPr>
          <p:nvPr/>
        </p:nvPicPr>
        <p:blipFill>
          <a:blip r:embed="rId2"/>
          <a:srcRect l="18806" t="-26237" r="-1446" b="51249"/>
          <a:stretch>
            <a:fillRect/>
          </a:stretch>
        </p:blipFill>
        <p:spPr>
          <a:xfrm>
            <a:off x="1055683" y="1586612"/>
            <a:ext cx="6935788" cy="4337822"/>
          </a:xfrm>
          <a:prstGeom prst="rect">
            <a:avLst/>
          </a:prstGeom>
          <a:noFill/>
          <a:ln cap="flat">
            <a:noFill/>
          </a:ln>
        </p:spPr>
      </p:pic>
      <p:sp>
        <p:nvSpPr>
          <p:cNvPr id="5" name="Plassholder for tekst 37">
            <a:extLst>
              <a:ext uri="{FF2B5EF4-FFF2-40B4-BE49-F238E27FC236}">
                <a16:creationId xmlns:a16="http://schemas.microsoft.com/office/drawing/2014/main" id="{E090A68B-A647-8F6A-C744-692DFA9B8018}"/>
              </a:ext>
            </a:extLst>
          </p:cNvPr>
          <p:cNvSpPr txBox="1">
            <a:spLocks noGrp="1"/>
          </p:cNvSpPr>
          <p:nvPr>
            <p:ph type="body" sz="quarter" idx="4294967295"/>
          </p:nvPr>
        </p:nvSpPr>
        <p:spPr>
          <a:xfrm>
            <a:off x="1419121" y="1693386"/>
            <a:ext cx="5158130" cy="3715316"/>
          </a:xfrm>
          <a:prstGeom prst="rect">
            <a:avLst/>
          </a:prstGeom>
          <a:noFill/>
          <a:ln>
            <a:noFill/>
          </a:ln>
        </p:spPr>
        <p:txBody>
          <a:bodyPr vert="horz" wrap="square" lIns="91440" tIns="45720" rIns="91440" bIns="45720" anchor="ctr" anchorCtr="0" compatLnSpc="1">
            <a:noAutofit/>
          </a:bodyPr>
          <a:lstStyle>
            <a:lvl1pPr marL="0" marR="0" lvl="0" indent="0" fontAlgn="auto">
              <a:lnSpc>
                <a:spcPct val="100000"/>
              </a:lnSpc>
              <a:spcAft>
                <a:spcPts val="0"/>
              </a:spcAft>
              <a:buNone/>
              <a:tabLst/>
              <a:defRPr lang="nb-NO" b="0" i="0" u="none" strike="noStrike" cap="none" spc="0" baseline="0">
                <a:solidFill>
                  <a:srgbClr val="00244E"/>
                </a:solidFill>
                <a:uFillTx/>
                <a:latin typeface="Open Sans"/>
              </a:defRPr>
            </a:lvl1pPr>
          </a:lstStyle>
          <a:p>
            <a:pPr lvl="0"/>
            <a:r>
              <a:rPr lang="nb-NO"/>
              <a:t>Uthevet tekst (pkt. 28) til for eksempel sitat eller viktig poeng du vil vektlegge.</a:t>
            </a:r>
          </a:p>
        </p:txBody>
      </p:sp>
      <p:sp>
        <p:nvSpPr>
          <p:cNvPr id="6" name="Plassholder for bilde 2">
            <a:extLst>
              <a:ext uri="{FF2B5EF4-FFF2-40B4-BE49-F238E27FC236}">
                <a16:creationId xmlns:a16="http://schemas.microsoft.com/office/drawing/2014/main" id="{D24429E3-31C1-659B-F30D-16AD68DFDD0D}"/>
              </a:ext>
            </a:extLst>
          </p:cNvPr>
          <p:cNvSpPr txBox="1">
            <a:spLocks noGrp="1"/>
          </p:cNvSpPr>
          <p:nvPr>
            <p:ph type="pic" sz="quarter" idx="4294967295"/>
          </p:nvPr>
        </p:nvSpPr>
        <p:spPr>
          <a:xfrm>
            <a:off x="7176311" y="1244434"/>
            <a:ext cx="3960001" cy="4679999"/>
          </a:xfrm>
          <a:prstGeom prst="rect">
            <a:avLst/>
          </a:prstGeom>
          <a:solidFill>
            <a:srgbClr val="D9D9D9"/>
          </a:solidFill>
          <a:ln>
            <a:noFill/>
          </a:ln>
        </p:spPr>
        <p:txBody>
          <a:bodyPr vert="horz" wrap="square" lIns="91440" tIns="45720" rIns="91440" bIns="45720" anchor="t"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bilde som passer til tema. </a:t>
            </a:r>
            <a:br>
              <a:rPr lang="nb-NO"/>
            </a:br>
            <a:br>
              <a:rPr lang="nb-NO"/>
            </a:br>
            <a:r>
              <a:rPr lang="nb-NO"/>
              <a:t>Har du ikke relevant bilde, kan du bruke en malside uten bilde.</a:t>
            </a:r>
          </a:p>
        </p:txBody>
      </p:sp>
      <p:sp>
        <p:nvSpPr>
          <p:cNvPr id="7" name="TekstSylinder 31">
            <a:extLst>
              <a:ext uri="{FF2B5EF4-FFF2-40B4-BE49-F238E27FC236}">
                <a16:creationId xmlns:a16="http://schemas.microsoft.com/office/drawing/2014/main" id="{2A299C40-9542-2572-697C-D9444076F7BE}"/>
              </a:ext>
            </a:extLst>
          </p:cNvPr>
          <p:cNvSpPr txBox="1"/>
          <p:nvPr/>
        </p:nvSpPr>
        <p:spPr>
          <a:xfrm>
            <a:off x="7178113" y="6042245"/>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8" name="Plassholder for tekst 3">
            <a:extLst>
              <a:ext uri="{FF2B5EF4-FFF2-40B4-BE49-F238E27FC236}">
                <a16:creationId xmlns:a16="http://schemas.microsoft.com/office/drawing/2014/main" id="{A8ACCBE0-E7E1-876B-C6FE-592BB7E2835C}"/>
              </a:ext>
            </a:extLst>
          </p:cNvPr>
          <p:cNvSpPr txBox="1">
            <a:spLocks noGrp="1"/>
          </p:cNvSpPr>
          <p:nvPr>
            <p:ph type="body" sz="quarter" idx="4294967295"/>
          </p:nvPr>
        </p:nvSpPr>
        <p:spPr>
          <a:xfrm>
            <a:off x="7418106" y="6055330"/>
            <a:ext cx="3718206" cy="150327"/>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 og/eller eier av bildet.</a:t>
            </a:r>
          </a:p>
        </p:txBody>
      </p:sp>
      <p:pic>
        <p:nvPicPr>
          <p:cNvPr id="9" name="Bilde 13">
            <a:extLst>
              <a:ext uri="{FF2B5EF4-FFF2-40B4-BE49-F238E27FC236}">
                <a16:creationId xmlns:a16="http://schemas.microsoft.com/office/drawing/2014/main" id="{8BD0A149-52A3-C2B0-DD52-905B6E4D7F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0" name="TekstSylinder 3">
            <a:extLst>
              <a:ext uri="{FF2B5EF4-FFF2-40B4-BE49-F238E27FC236}">
                <a16:creationId xmlns:a16="http://schemas.microsoft.com/office/drawing/2014/main" id="{A70EABDC-2BCF-EC62-851F-B3F77B477902}"/>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18348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ammenlikning x 2">
    <p:bg>
      <p:bgPr>
        <a:solidFill>
          <a:srgbClr val="F2F2F2"/>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7F875FD5-F8F7-3CBD-6B29-D11F7D13E595}"/>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EE2C1F5-2C3B-4283-97DB-F0307100B5AC}" type="slidenum">
              <a:t>‹#›</a:t>
            </a:fld>
            <a:endParaRPr lang="nb-NO" sz="900" b="0" i="0" u="none" strike="noStrike" kern="1200" cap="none" spc="0" baseline="0">
              <a:solidFill>
                <a:srgbClr val="00244E"/>
              </a:solidFill>
              <a:uFillTx/>
              <a:latin typeface="Open Sans"/>
            </a:endParaRPr>
          </a:p>
        </p:txBody>
      </p:sp>
      <p:sp>
        <p:nvSpPr>
          <p:cNvPr id="3" name="Plassholder for tekst 4">
            <a:extLst>
              <a:ext uri="{FF2B5EF4-FFF2-40B4-BE49-F238E27FC236}">
                <a16:creationId xmlns:a16="http://schemas.microsoft.com/office/drawing/2014/main" id="{729336E1-9A10-1F62-485B-3FC9400B53EA}"/>
              </a:ext>
            </a:extLst>
          </p:cNvPr>
          <p:cNvSpPr txBox="1">
            <a:spLocks noGrp="1"/>
          </p:cNvSpPr>
          <p:nvPr>
            <p:ph type="body" sz="quarter" idx="4294967295"/>
          </p:nvPr>
        </p:nvSpPr>
        <p:spPr>
          <a:xfrm>
            <a:off x="1058491" y="873123"/>
            <a:ext cx="10077821" cy="1077208"/>
          </a:xfrm>
          <a:prstGeom prst="rect">
            <a:avLst/>
          </a:prstGeom>
          <a:noFill/>
          <a:ln>
            <a:noFill/>
          </a:ln>
        </p:spPr>
        <p:txBody>
          <a:bodyPr vert="horz" wrap="square" lIns="91440" tIns="45720" rIns="91440" bIns="45720" anchor="b" anchorCtr="0" compatLnSpc="1">
            <a:normAutofit/>
          </a:bodyPr>
          <a:lstStyle>
            <a:lvl1pPr marL="0" marR="0" lvl="0" indent="0" fontAlgn="auto">
              <a:spcAft>
                <a:spcPts val="0"/>
              </a:spcAft>
              <a:buNone/>
              <a:tabLst/>
              <a:defRPr lang="nb-NO" sz="3600" b="0" i="0" u="none" strike="noStrike" cap="none" spc="0" baseline="0">
                <a:solidFill>
                  <a:srgbClr val="00244E"/>
                </a:solidFill>
                <a:uFillTx/>
                <a:latin typeface="Open Sans"/>
              </a:defRPr>
            </a:lvl1pPr>
          </a:lstStyle>
          <a:p>
            <a:pPr lvl="0"/>
            <a:r>
              <a:rPr lang="nb-NO"/>
              <a:t>Overskrift (pkt. 36) for to bilder med tekst</a:t>
            </a:r>
          </a:p>
        </p:txBody>
      </p:sp>
      <p:sp>
        <p:nvSpPr>
          <p:cNvPr id="4" name="Plassholder for bilde 21">
            <a:extLst>
              <a:ext uri="{FF2B5EF4-FFF2-40B4-BE49-F238E27FC236}">
                <a16:creationId xmlns:a16="http://schemas.microsoft.com/office/drawing/2014/main" id="{7BE739A6-81BD-D3A0-23DF-FFB34580F6A7}"/>
              </a:ext>
            </a:extLst>
          </p:cNvPr>
          <p:cNvSpPr txBox="1">
            <a:spLocks noGrp="1"/>
          </p:cNvSpPr>
          <p:nvPr>
            <p:ph type="pic" sz="quarter" idx="4294967295"/>
          </p:nvPr>
        </p:nvSpPr>
        <p:spPr>
          <a:xfrm>
            <a:off x="1055683" y="2112867"/>
            <a:ext cx="4845926" cy="2725835"/>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for på ikonet for å sette inn bilde 1</a:t>
            </a:r>
          </a:p>
        </p:txBody>
      </p:sp>
      <p:sp>
        <p:nvSpPr>
          <p:cNvPr id="5" name="Rektangel 7">
            <a:extLst>
              <a:ext uri="{FF2B5EF4-FFF2-40B4-BE49-F238E27FC236}">
                <a16:creationId xmlns:a16="http://schemas.microsoft.com/office/drawing/2014/main" id="{E9161119-E138-D520-F8E8-F304A0B8FF87}"/>
              </a:ext>
              <a:ext uri="{C183D7F6-B498-43B3-948B-1728B52AA6E4}">
                <adec:decorative xmlns:adec="http://schemas.microsoft.com/office/drawing/2017/decorative" val="1"/>
              </a:ext>
            </a:extLst>
          </p:cNvPr>
          <p:cNvSpPr/>
          <p:nvPr/>
        </p:nvSpPr>
        <p:spPr>
          <a:xfrm>
            <a:off x="1055683" y="5029200"/>
            <a:ext cx="4845926" cy="1066309"/>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4828C984-ED3D-7642-FCDF-249A62009975}"/>
              </a:ext>
            </a:extLst>
          </p:cNvPr>
          <p:cNvSpPr txBox="1">
            <a:spLocks noGrp="1"/>
          </p:cNvSpPr>
          <p:nvPr>
            <p:ph type="body" sz="quarter" idx="4294967295"/>
          </p:nvPr>
        </p:nvSpPr>
        <p:spPr>
          <a:xfrm>
            <a:off x="1280361" y="5219696"/>
            <a:ext cx="4409245" cy="7048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Klikk her for å redigere tekst. Du kan tilføye informasjon til bildet eller sammenlikne noe.</a:t>
            </a:r>
          </a:p>
        </p:txBody>
      </p:sp>
      <p:sp>
        <p:nvSpPr>
          <p:cNvPr id="7" name="Plassholder for bilde 21">
            <a:extLst>
              <a:ext uri="{FF2B5EF4-FFF2-40B4-BE49-F238E27FC236}">
                <a16:creationId xmlns:a16="http://schemas.microsoft.com/office/drawing/2014/main" id="{98F3F0F6-1C8C-CA51-ECF1-5B146096B396}"/>
              </a:ext>
            </a:extLst>
          </p:cNvPr>
          <p:cNvSpPr txBox="1">
            <a:spLocks noGrp="1"/>
          </p:cNvSpPr>
          <p:nvPr>
            <p:ph type="pic" sz="quarter" idx="4294967295"/>
          </p:nvPr>
        </p:nvSpPr>
        <p:spPr>
          <a:xfrm>
            <a:off x="6284031" y="2112867"/>
            <a:ext cx="4845926" cy="2725835"/>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bilde 2</a:t>
            </a:r>
          </a:p>
        </p:txBody>
      </p:sp>
      <p:sp>
        <p:nvSpPr>
          <p:cNvPr id="8" name="Rektangel 24">
            <a:extLst>
              <a:ext uri="{FF2B5EF4-FFF2-40B4-BE49-F238E27FC236}">
                <a16:creationId xmlns:a16="http://schemas.microsoft.com/office/drawing/2014/main" id="{AA8FAE1C-990C-5A38-3A89-A529205E9470}"/>
              </a:ext>
              <a:ext uri="{C183D7F6-B498-43B3-948B-1728B52AA6E4}">
                <adec:decorative xmlns:adec="http://schemas.microsoft.com/office/drawing/2017/decorative" val="1"/>
              </a:ext>
            </a:extLst>
          </p:cNvPr>
          <p:cNvSpPr/>
          <p:nvPr/>
        </p:nvSpPr>
        <p:spPr>
          <a:xfrm>
            <a:off x="6290386" y="5029200"/>
            <a:ext cx="4845926" cy="105826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9" name="Plassholder for tekst 8">
            <a:extLst>
              <a:ext uri="{FF2B5EF4-FFF2-40B4-BE49-F238E27FC236}">
                <a16:creationId xmlns:a16="http://schemas.microsoft.com/office/drawing/2014/main" id="{37CCD3D5-7673-D771-5966-4266C660862A}"/>
              </a:ext>
            </a:extLst>
          </p:cNvPr>
          <p:cNvSpPr txBox="1">
            <a:spLocks noGrp="1"/>
          </p:cNvSpPr>
          <p:nvPr>
            <p:ph type="body" sz="quarter" idx="4294967295"/>
          </p:nvPr>
        </p:nvSpPr>
        <p:spPr>
          <a:xfrm>
            <a:off x="6502380" y="5213351"/>
            <a:ext cx="4409245" cy="7048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Klikk her for å redigere tekst. Du kan tilføye informasjon til bildet eller sammenlikne noe.</a:t>
            </a:r>
          </a:p>
        </p:txBody>
      </p:sp>
      <p:sp>
        <p:nvSpPr>
          <p:cNvPr id="10" name="TekstSylinder 35">
            <a:extLst>
              <a:ext uri="{FF2B5EF4-FFF2-40B4-BE49-F238E27FC236}">
                <a16:creationId xmlns:a16="http://schemas.microsoft.com/office/drawing/2014/main" id="{C72A62A0-825E-D641-3F1C-A858640BA9B2}"/>
              </a:ext>
            </a:extLst>
          </p:cNvPr>
          <p:cNvSpPr txBox="1"/>
          <p:nvPr/>
        </p:nvSpPr>
        <p:spPr>
          <a:xfrm>
            <a:off x="1055683" y="6588581"/>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11" name="Plassholder for tekst 3">
            <a:extLst>
              <a:ext uri="{FF2B5EF4-FFF2-40B4-BE49-F238E27FC236}">
                <a16:creationId xmlns:a16="http://schemas.microsoft.com/office/drawing/2014/main" id="{369512DA-C6C7-9953-DC1F-01283818C581}"/>
              </a:ext>
            </a:extLst>
          </p:cNvPr>
          <p:cNvSpPr txBox="1">
            <a:spLocks noGrp="1"/>
          </p:cNvSpPr>
          <p:nvPr>
            <p:ph type="body" sz="quarter" idx="4294967295"/>
          </p:nvPr>
        </p:nvSpPr>
        <p:spPr>
          <a:xfrm>
            <a:off x="1295686" y="6601666"/>
            <a:ext cx="6165561" cy="15388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fotograf(ene) og/eller eier(ne) av bildene.</a:t>
            </a:r>
          </a:p>
        </p:txBody>
      </p:sp>
      <p:pic>
        <p:nvPicPr>
          <p:cNvPr id="12" name="Bilde 14">
            <a:extLst>
              <a:ext uri="{FF2B5EF4-FFF2-40B4-BE49-F238E27FC236}">
                <a16:creationId xmlns:a16="http://schemas.microsoft.com/office/drawing/2014/main" id="{1499A10E-9E66-F5A1-50C1-289DC68D9A7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13" name="TekstSylinder 1">
            <a:extLst>
              <a:ext uri="{FF2B5EF4-FFF2-40B4-BE49-F238E27FC236}">
                <a16:creationId xmlns:a16="http://schemas.microsoft.com/office/drawing/2014/main" id="{E16C588D-4902-5AC4-55EC-1D6265673829}"/>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970210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ammenlikning x 3">
    <p:bg>
      <p:bgPr>
        <a:solidFill>
          <a:srgbClr val="F2F2F2"/>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53409A2A-D831-7602-5E79-57D9E475CBD1}"/>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6C3406B-EF59-4945-85ED-41ABF14BB925}" type="slidenum">
              <a:t>‹#›</a:t>
            </a:fld>
            <a:endParaRPr lang="nb-NO" sz="900" b="0" i="0" u="none" strike="noStrike" kern="1200" cap="none" spc="0" baseline="0">
              <a:solidFill>
                <a:srgbClr val="00244E"/>
              </a:solidFill>
              <a:uFillTx/>
              <a:latin typeface="Open Sans"/>
            </a:endParaRPr>
          </a:p>
        </p:txBody>
      </p:sp>
      <p:sp>
        <p:nvSpPr>
          <p:cNvPr id="3" name="Plassholder for tekst 4">
            <a:extLst>
              <a:ext uri="{FF2B5EF4-FFF2-40B4-BE49-F238E27FC236}">
                <a16:creationId xmlns:a16="http://schemas.microsoft.com/office/drawing/2014/main" id="{51CA1107-414A-6DD9-2DA6-F5DD8CB22B23}"/>
              </a:ext>
            </a:extLst>
          </p:cNvPr>
          <p:cNvSpPr txBox="1">
            <a:spLocks noGrp="1"/>
          </p:cNvSpPr>
          <p:nvPr>
            <p:ph type="body" sz="quarter" idx="4294967295"/>
          </p:nvPr>
        </p:nvSpPr>
        <p:spPr>
          <a:xfrm>
            <a:off x="1058491" y="873123"/>
            <a:ext cx="10077821" cy="1077208"/>
          </a:xfrm>
          <a:prstGeom prst="rect">
            <a:avLst/>
          </a:prstGeom>
          <a:noFill/>
          <a:ln>
            <a:noFill/>
          </a:ln>
        </p:spPr>
        <p:txBody>
          <a:bodyPr vert="horz" wrap="square" lIns="91440" tIns="45720" rIns="91440" bIns="45720" anchor="b" anchorCtr="0" compatLnSpc="1">
            <a:noAutofit/>
          </a:bodyPr>
          <a:lstStyle>
            <a:lvl1pPr marL="0" marR="0" lvl="0" indent="0" fontAlgn="auto">
              <a:spcAft>
                <a:spcPts val="0"/>
              </a:spcAft>
              <a:buNone/>
              <a:tabLst/>
              <a:defRPr lang="nb-NO" sz="3600" b="0" i="0" u="none" strike="noStrike" cap="none" spc="0" baseline="0">
                <a:solidFill>
                  <a:srgbClr val="00244E"/>
                </a:solidFill>
                <a:uFillTx/>
                <a:latin typeface="Open Sans"/>
              </a:defRPr>
            </a:lvl1pPr>
          </a:lstStyle>
          <a:p>
            <a:pPr lvl="0"/>
            <a:r>
              <a:rPr lang="nb-NO"/>
              <a:t>Overskrift (pkt. 36) for tre bilder + faktabokser</a:t>
            </a:r>
          </a:p>
        </p:txBody>
      </p:sp>
      <p:sp>
        <p:nvSpPr>
          <p:cNvPr id="4" name="Plassholder for bilde 21">
            <a:extLst>
              <a:ext uri="{FF2B5EF4-FFF2-40B4-BE49-F238E27FC236}">
                <a16:creationId xmlns:a16="http://schemas.microsoft.com/office/drawing/2014/main" id="{931EAA7B-5FF1-0FB9-A779-312B2FF474D1}"/>
              </a:ext>
            </a:extLst>
          </p:cNvPr>
          <p:cNvSpPr txBox="1">
            <a:spLocks noGrp="1"/>
          </p:cNvSpPr>
          <p:nvPr>
            <p:ph type="pic" sz="quarter" idx="4294967295"/>
          </p:nvPr>
        </p:nvSpPr>
        <p:spPr>
          <a:xfrm>
            <a:off x="1055683" y="2112867"/>
            <a:ext cx="3168002" cy="1979996"/>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a:t>
            </a:r>
            <a:br>
              <a:rPr lang="nb-NO"/>
            </a:br>
            <a:r>
              <a:rPr lang="nb-NO"/>
              <a:t>inn bilde 1</a:t>
            </a:r>
          </a:p>
        </p:txBody>
      </p:sp>
      <p:sp>
        <p:nvSpPr>
          <p:cNvPr id="5" name="Rektangel 7">
            <a:extLst>
              <a:ext uri="{FF2B5EF4-FFF2-40B4-BE49-F238E27FC236}">
                <a16:creationId xmlns:a16="http://schemas.microsoft.com/office/drawing/2014/main" id="{0ABD147F-346C-8300-21E4-B3791833DA45}"/>
              </a:ext>
              <a:ext uri="{C183D7F6-B498-43B3-948B-1728B52AA6E4}">
                <adec:decorative xmlns:adec="http://schemas.microsoft.com/office/drawing/2017/decorative" val="1"/>
              </a:ext>
            </a:extLst>
          </p:cNvPr>
          <p:cNvSpPr/>
          <p:nvPr/>
        </p:nvSpPr>
        <p:spPr>
          <a:xfrm>
            <a:off x="1055683" y="4265904"/>
            <a:ext cx="3168002" cy="1829604"/>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A5AC9509-8DB4-150A-391A-943D0662CD08}"/>
              </a:ext>
            </a:extLst>
          </p:cNvPr>
          <p:cNvSpPr txBox="1">
            <a:spLocks noGrp="1"/>
          </p:cNvSpPr>
          <p:nvPr>
            <p:ph type="body" sz="quarter" idx="4294967295"/>
          </p:nvPr>
        </p:nvSpPr>
        <p:spPr>
          <a:xfrm>
            <a:off x="1280361" y="4439668"/>
            <a:ext cx="2686050" cy="1424872"/>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Bildene og faktaboksene på denne malsiden kan brukes for å sammenlikne noe. For eksempel vise en utvikling.</a:t>
            </a:r>
          </a:p>
        </p:txBody>
      </p:sp>
      <p:sp>
        <p:nvSpPr>
          <p:cNvPr id="7" name="Plassholder for bilde 21">
            <a:extLst>
              <a:ext uri="{FF2B5EF4-FFF2-40B4-BE49-F238E27FC236}">
                <a16:creationId xmlns:a16="http://schemas.microsoft.com/office/drawing/2014/main" id="{11CE54B8-2E23-BD2F-B59F-BE12D35D91BA}"/>
              </a:ext>
            </a:extLst>
          </p:cNvPr>
          <p:cNvSpPr txBox="1">
            <a:spLocks noGrp="1"/>
          </p:cNvSpPr>
          <p:nvPr>
            <p:ph type="pic" sz="quarter" idx="4294967295"/>
          </p:nvPr>
        </p:nvSpPr>
        <p:spPr>
          <a:xfrm>
            <a:off x="4511997" y="2112867"/>
            <a:ext cx="3168002" cy="1979996"/>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a:t>
            </a:r>
            <a:br>
              <a:rPr lang="nb-NO"/>
            </a:br>
            <a:r>
              <a:rPr lang="nb-NO"/>
              <a:t>inn bilde 2</a:t>
            </a:r>
          </a:p>
        </p:txBody>
      </p:sp>
      <p:sp>
        <p:nvSpPr>
          <p:cNvPr id="8" name="Rektangel 19">
            <a:extLst>
              <a:ext uri="{FF2B5EF4-FFF2-40B4-BE49-F238E27FC236}">
                <a16:creationId xmlns:a16="http://schemas.microsoft.com/office/drawing/2014/main" id="{FB69DF53-E53A-BF34-F87F-4E55AE913FDA}"/>
              </a:ext>
              <a:ext uri="{C183D7F6-B498-43B3-948B-1728B52AA6E4}">
                <adec:decorative xmlns:adec="http://schemas.microsoft.com/office/drawing/2017/decorative" val="1"/>
              </a:ext>
            </a:extLst>
          </p:cNvPr>
          <p:cNvSpPr/>
          <p:nvPr/>
        </p:nvSpPr>
        <p:spPr>
          <a:xfrm>
            <a:off x="4511997" y="4273951"/>
            <a:ext cx="3168002" cy="1821557"/>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9" name="Plassholder for tekst 8">
            <a:extLst>
              <a:ext uri="{FF2B5EF4-FFF2-40B4-BE49-F238E27FC236}">
                <a16:creationId xmlns:a16="http://schemas.microsoft.com/office/drawing/2014/main" id="{778FFBB1-786F-F9D8-A0B9-4DAB6B588122}"/>
              </a:ext>
            </a:extLst>
          </p:cNvPr>
          <p:cNvSpPr txBox="1">
            <a:spLocks noGrp="1"/>
          </p:cNvSpPr>
          <p:nvPr>
            <p:ph type="body" sz="quarter" idx="4294967295"/>
          </p:nvPr>
        </p:nvSpPr>
        <p:spPr>
          <a:xfrm>
            <a:off x="4752978" y="4447714"/>
            <a:ext cx="2686050" cy="1424872"/>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Bildene kan brukes til å illustrere tre viktige poeng. Kart, bilder og illustrasjoner kan settes inn.</a:t>
            </a:r>
          </a:p>
        </p:txBody>
      </p:sp>
      <p:sp>
        <p:nvSpPr>
          <p:cNvPr id="10" name="Plassholder for bilde 21">
            <a:extLst>
              <a:ext uri="{FF2B5EF4-FFF2-40B4-BE49-F238E27FC236}">
                <a16:creationId xmlns:a16="http://schemas.microsoft.com/office/drawing/2014/main" id="{BAA6BA63-FD69-1F7E-8D3D-737CDFE60BF2}"/>
              </a:ext>
            </a:extLst>
          </p:cNvPr>
          <p:cNvSpPr txBox="1">
            <a:spLocks noGrp="1"/>
          </p:cNvSpPr>
          <p:nvPr>
            <p:ph type="pic" sz="quarter" idx="4294967295"/>
          </p:nvPr>
        </p:nvSpPr>
        <p:spPr>
          <a:xfrm>
            <a:off x="7949949" y="2112867"/>
            <a:ext cx="3168002" cy="1979996"/>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a:t>
            </a:r>
            <a:br>
              <a:rPr lang="nb-NO"/>
            </a:br>
            <a:r>
              <a:rPr lang="nb-NO"/>
              <a:t>inn bilde 3</a:t>
            </a:r>
          </a:p>
        </p:txBody>
      </p:sp>
      <p:sp>
        <p:nvSpPr>
          <p:cNvPr id="11" name="Rektangel 24">
            <a:extLst>
              <a:ext uri="{FF2B5EF4-FFF2-40B4-BE49-F238E27FC236}">
                <a16:creationId xmlns:a16="http://schemas.microsoft.com/office/drawing/2014/main" id="{3085A0C8-3B6D-8D4F-E750-22FAEB537FF9}"/>
              </a:ext>
              <a:ext uri="{C183D7F6-B498-43B3-948B-1728B52AA6E4}">
                <adec:decorative xmlns:adec="http://schemas.microsoft.com/office/drawing/2017/decorative" val="1"/>
              </a:ext>
            </a:extLst>
          </p:cNvPr>
          <p:cNvSpPr/>
          <p:nvPr/>
        </p:nvSpPr>
        <p:spPr>
          <a:xfrm>
            <a:off x="7968310" y="4265904"/>
            <a:ext cx="3168002" cy="1821557"/>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12" name="Plassholder for tekst 8">
            <a:extLst>
              <a:ext uri="{FF2B5EF4-FFF2-40B4-BE49-F238E27FC236}">
                <a16:creationId xmlns:a16="http://schemas.microsoft.com/office/drawing/2014/main" id="{D6048C82-584E-4B98-F123-61FD6CE1FB50}"/>
              </a:ext>
            </a:extLst>
          </p:cNvPr>
          <p:cNvSpPr txBox="1">
            <a:spLocks noGrp="1"/>
          </p:cNvSpPr>
          <p:nvPr>
            <p:ph type="body" sz="quarter" idx="4294967295"/>
          </p:nvPr>
        </p:nvSpPr>
        <p:spPr>
          <a:xfrm>
            <a:off x="8209291" y="4439668"/>
            <a:ext cx="2686050" cy="1424872"/>
          </a:xfrm>
          <a:prstGeom prst="rect">
            <a:avLst/>
          </a:prstGeom>
          <a:noFill/>
          <a:ln>
            <a:noFill/>
          </a:ln>
        </p:spPr>
        <p:txBody>
          <a:bodyPr vert="horz" wrap="square" lIns="91440" tIns="45720" rIns="91440" bIns="45720" anchor="t" anchorCtr="0" compatLnSpc="1">
            <a:norm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Eksempler kan være naturtyper, arter, byer, brukergrupper, kommuner, områder, personer og så videre.</a:t>
            </a:r>
          </a:p>
        </p:txBody>
      </p:sp>
      <p:sp>
        <p:nvSpPr>
          <p:cNvPr id="13" name="TekstSylinder 39">
            <a:extLst>
              <a:ext uri="{FF2B5EF4-FFF2-40B4-BE49-F238E27FC236}">
                <a16:creationId xmlns:a16="http://schemas.microsoft.com/office/drawing/2014/main" id="{4B9E1DE2-049A-BF5D-2F8D-E3E58ACBDB3F}"/>
              </a:ext>
            </a:extLst>
          </p:cNvPr>
          <p:cNvSpPr txBox="1"/>
          <p:nvPr/>
        </p:nvSpPr>
        <p:spPr>
          <a:xfrm>
            <a:off x="1055683" y="6588581"/>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14" name="Plassholder for tekst 3">
            <a:extLst>
              <a:ext uri="{FF2B5EF4-FFF2-40B4-BE49-F238E27FC236}">
                <a16:creationId xmlns:a16="http://schemas.microsoft.com/office/drawing/2014/main" id="{17EFB0C0-89AF-7CB9-ACC6-B0E4A37EC331}"/>
              </a:ext>
            </a:extLst>
          </p:cNvPr>
          <p:cNvSpPr txBox="1">
            <a:spLocks noGrp="1"/>
          </p:cNvSpPr>
          <p:nvPr>
            <p:ph type="body" sz="quarter" idx="4294967295"/>
          </p:nvPr>
        </p:nvSpPr>
        <p:spPr>
          <a:xfrm>
            <a:off x="1295686" y="6592147"/>
            <a:ext cx="6165561" cy="15388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fotograf(ene) og/eller eier(ne) av bildene.</a:t>
            </a:r>
          </a:p>
        </p:txBody>
      </p:sp>
      <p:pic>
        <p:nvPicPr>
          <p:cNvPr id="15" name="Bilde 20">
            <a:extLst>
              <a:ext uri="{FF2B5EF4-FFF2-40B4-BE49-F238E27FC236}">
                <a16:creationId xmlns:a16="http://schemas.microsoft.com/office/drawing/2014/main" id="{EA21C8AA-F716-5D55-5431-9F312A83D9E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16" name="TekstSylinder 1">
            <a:extLst>
              <a:ext uri="{FF2B5EF4-FFF2-40B4-BE49-F238E27FC236}">
                <a16:creationId xmlns:a16="http://schemas.microsoft.com/office/drawing/2014/main" id="{3CD74198-FAE0-79FA-2B23-942678D542F8}"/>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603008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AKTABOKS x 3 felles tittel">
    <p:bg>
      <p:bgPr>
        <a:solidFill>
          <a:srgbClr val="E5E7E6"/>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C03084C3-3A67-CAF1-5CAE-EEDB26C6A6DE}"/>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D45366E-457F-470C-B892-76F0359A9EBB}" type="slidenum">
              <a:t>‹#›</a:t>
            </a:fld>
            <a:endParaRPr lang="nb-NO" sz="900" b="0" i="0" u="none" strike="noStrike" kern="1200" cap="none" spc="0" baseline="0">
              <a:solidFill>
                <a:srgbClr val="00244E"/>
              </a:solidFill>
              <a:uFillTx/>
              <a:latin typeface="Open Sans"/>
            </a:endParaRPr>
          </a:p>
        </p:txBody>
      </p:sp>
      <p:pic>
        <p:nvPicPr>
          <p:cNvPr id="3" name="Bilde 11">
            <a:extLst>
              <a:ext uri="{FF2B5EF4-FFF2-40B4-BE49-F238E27FC236}">
                <a16:creationId xmlns:a16="http://schemas.microsoft.com/office/drawing/2014/main" id="{DC72ECEC-D5B0-FDAA-E69E-8AA76B853D19}"/>
              </a:ext>
              <a:ext uri="{C183D7F6-B498-43B3-948B-1728B52AA6E4}">
                <adec:decorative xmlns:adec="http://schemas.microsoft.com/office/drawing/2017/decorative" val="1"/>
              </a:ext>
            </a:extLst>
          </p:cNvPr>
          <p:cNvPicPr>
            <a:picLocks noChangeAspect="1"/>
          </p:cNvPicPr>
          <p:nvPr/>
        </p:nvPicPr>
        <p:blipFill>
          <a:blip r:embed="rId2"/>
          <a:srcRect l="37254" t="13140" r="-19292" b="13775"/>
          <a:stretch>
            <a:fillRect/>
          </a:stretch>
        </p:blipFill>
        <p:spPr>
          <a:xfrm>
            <a:off x="0" y="-7370"/>
            <a:ext cx="2411364" cy="6799002"/>
          </a:xfrm>
          <a:prstGeom prst="rect">
            <a:avLst/>
          </a:prstGeom>
          <a:noFill/>
          <a:ln cap="flat">
            <a:noFill/>
          </a:ln>
        </p:spPr>
      </p:pic>
      <p:sp>
        <p:nvSpPr>
          <p:cNvPr id="4" name="Plassholder for tekst 4">
            <a:extLst>
              <a:ext uri="{FF2B5EF4-FFF2-40B4-BE49-F238E27FC236}">
                <a16:creationId xmlns:a16="http://schemas.microsoft.com/office/drawing/2014/main" id="{BF14E8FD-2F94-8B2C-789C-2E4E5D14D7ED}"/>
              </a:ext>
            </a:extLst>
          </p:cNvPr>
          <p:cNvSpPr txBox="1">
            <a:spLocks noGrp="1"/>
          </p:cNvSpPr>
          <p:nvPr>
            <p:ph type="body" sz="quarter" idx="4294967295"/>
          </p:nvPr>
        </p:nvSpPr>
        <p:spPr>
          <a:xfrm>
            <a:off x="1058491" y="873123"/>
            <a:ext cx="10077821" cy="1077208"/>
          </a:xfrm>
          <a:prstGeom prst="rect">
            <a:avLst/>
          </a:prstGeom>
          <a:noFill/>
          <a:ln>
            <a:noFill/>
          </a:ln>
        </p:spPr>
        <p:txBody>
          <a:bodyPr vert="horz" wrap="square" lIns="91440" tIns="45720" rIns="91440" bIns="45720" anchor="b" anchorCtr="0" compatLnSpc="1">
            <a:normAutofit/>
          </a:bodyPr>
          <a:lstStyle>
            <a:lvl1pPr marL="0" marR="0" lvl="0" indent="0" fontAlgn="auto">
              <a:spcAft>
                <a:spcPts val="0"/>
              </a:spcAft>
              <a:buNone/>
              <a:tabLst/>
              <a:defRPr lang="nb-NO" sz="3600" b="0" i="0" u="none" strike="noStrike" cap="none" spc="0" baseline="0">
                <a:solidFill>
                  <a:srgbClr val="00244E"/>
                </a:solidFill>
                <a:uFillTx/>
                <a:latin typeface="Open Sans"/>
              </a:defRPr>
            </a:lvl1pPr>
          </a:lstStyle>
          <a:p>
            <a:pPr lvl="0"/>
            <a:r>
              <a:rPr lang="nb-NO"/>
              <a:t>Felles overskrift (pkt. 36) for tre faktabokser</a:t>
            </a:r>
          </a:p>
        </p:txBody>
      </p:sp>
      <p:sp>
        <p:nvSpPr>
          <p:cNvPr id="5" name="Rektangel 7">
            <a:extLst>
              <a:ext uri="{FF2B5EF4-FFF2-40B4-BE49-F238E27FC236}">
                <a16:creationId xmlns:a16="http://schemas.microsoft.com/office/drawing/2014/main" id="{35B036BD-9DEB-26FB-C80C-CA802EEB2AB2}"/>
              </a:ext>
              <a:ext uri="{C183D7F6-B498-43B3-948B-1728B52AA6E4}">
                <adec:decorative xmlns:adec="http://schemas.microsoft.com/office/drawing/2017/decorative" val="1"/>
              </a:ext>
            </a:extLst>
          </p:cNvPr>
          <p:cNvSpPr/>
          <p:nvPr/>
        </p:nvSpPr>
        <p:spPr>
          <a:xfrm>
            <a:off x="1055683" y="2211293"/>
            <a:ext cx="3201671" cy="4106808"/>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0DE2603B-1C5E-5C7B-19B1-51EEA733E159}"/>
              </a:ext>
              <a:ext uri="{C183D7F6-B498-43B3-948B-1728B52AA6E4}">
                <adec:decorative xmlns:adec="http://schemas.microsoft.com/office/drawing/2017/decorative" val="0"/>
              </a:ext>
            </a:extLst>
          </p:cNvPr>
          <p:cNvSpPr txBox="1">
            <a:spLocks noGrp="1"/>
          </p:cNvSpPr>
          <p:nvPr>
            <p:ph type="body" sz="quarter" idx="4294967295"/>
          </p:nvPr>
        </p:nvSpPr>
        <p:spPr>
          <a:xfrm>
            <a:off x="1357262" y="2500829"/>
            <a:ext cx="2605134" cy="3507153"/>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vl3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3pPr>
            <a:lvl4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4pPr>
          </a:lstStyle>
          <a:p>
            <a:pPr lvl="0"/>
            <a:r>
              <a:rPr lang="nb-NO"/>
              <a:t>Faktaboksene kan brukes for å sammenlikne noe.</a:t>
            </a:r>
            <a:br>
              <a:rPr lang="nb-NO"/>
            </a:br>
            <a:r>
              <a:rPr lang="nb-NO"/>
              <a:t>For eksempel hvis du vil du sammenlikne tre paragrafer eller lovverk.</a:t>
            </a:r>
            <a:br>
              <a:rPr lang="nb-NO"/>
            </a:br>
            <a:r>
              <a:rPr lang="nb-NO"/>
              <a:t>Eller hvis du skal forklare gangen i en prosess eller et tilsyn som består av tre deler. </a:t>
            </a:r>
          </a:p>
          <a:p>
            <a:pPr lvl="0"/>
            <a:endParaRPr lang="nb-NO"/>
          </a:p>
          <a:p>
            <a:pPr lvl="0"/>
            <a:endParaRPr lang="nb-NO"/>
          </a:p>
          <a:p>
            <a:pPr lvl="0"/>
            <a:endParaRPr lang="nb-NO"/>
          </a:p>
        </p:txBody>
      </p:sp>
      <p:sp>
        <p:nvSpPr>
          <p:cNvPr id="7" name="Rektangel 19">
            <a:extLst>
              <a:ext uri="{FF2B5EF4-FFF2-40B4-BE49-F238E27FC236}">
                <a16:creationId xmlns:a16="http://schemas.microsoft.com/office/drawing/2014/main" id="{6C20A17D-2E40-7948-85BA-AC530715920D}"/>
              </a:ext>
              <a:ext uri="{C183D7F6-B498-43B3-948B-1728B52AA6E4}">
                <adec:decorative xmlns:adec="http://schemas.microsoft.com/office/drawing/2017/decorative" val="1"/>
              </a:ext>
            </a:extLst>
          </p:cNvPr>
          <p:cNvSpPr/>
          <p:nvPr/>
        </p:nvSpPr>
        <p:spPr>
          <a:xfrm>
            <a:off x="4495162" y="2220675"/>
            <a:ext cx="3240002" cy="4097426"/>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Plassholder for tekst 8">
            <a:extLst>
              <a:ext uri="{FF2B5EF4-FFF2-40B4-BE49-F238E27FC236}">
                <a16:creationId xmlns:a16="http://schemas.microsoft.com/office/drawing/2014/main" id="{9AA4A59C-B0AB-2D5F-DB63-A795EF9D7024}"/>
              </a:ext>
            </a:extLst>
          </p:cNvPr>
          <p:cNvSpPr txBox="1">
            <a:spLocks noGrp="1"/>
          </p:cNvSpPr>
          <p:nvPr>
            <p:ph type="body" sz="quarter" idx="4294967295"/>
          </p:nvPr>
        </p:nvSpPr>
        <p:spPr>
          <a:xfrm>
            <a:off x="4793129" y="2510201"/>
            <a:ext cx="2599767" cy="3497772"/>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Når punktene er hele setninger, skal det være stor bokstav i hvert punkt.</a:t>
            </a:r>
            <a:br>
              <a:rPr lang="nb-NO"/>
            </a:br>
            <a:r>
              <a:rPr lang="nb-NO"/>
              <a:t>Gi alle punktene samme form og struktur.</a:t>
            </a:r>
          </a:p>
          <a:p>
            <a:pPr lvl="0"/>
            <a:endParaRPr lang="nb-NO"/>
          </a:p>
        </p:txBody>
      </p:sp>
      <p:sp>
        <p:nvSpPr>
          <p:cNvPr id="9" name="Rektangel 24">
            <a:extLst>
              <a:ext uri="{FF2B5EF4-FFF2-40B4-BE49-F238E27FC236}">
                <a16:creationId xmlns:a16="http://schemas.microsoft.com/office/drawing/2014/main" id="{8569E0A5-E167-3A17-382C-24465F18E1D0}"/>
              </a:ext>
              <a:ext uri="{C183D7F6-B498-43B3-948B-1728B52AA6E4}">
                <adec:decorative xmlns:adec="http://schemas.microsoft.com/office/drawing/2017/decorative" val="1"/>
              </a:ext>
            </a:extLst>
          </p:cNvPr>
          <p:cNvSpPr/>
          <p:nvPr/>
        </p:nvSpPr>
        <p:spPr>
          <a:xfrm>
            <a:off x="7934641" y="2211293"/>
            <a:ext cx="3201671" cy="4097426"/>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10" name="Plassholder for tekst 8">
            <a:extLst>
              <a:ext uri="{FF2B5EF4-FFF2-40B4-BE49-F238E27FC236}">
                <a16:creationId xmlns:a16="http://schemas.microsoft.com/office/drawing/2014/main" id="{EA5D5A98-2B51-9DD6-5DE3-9FDAA4477140}"/>
              </a:ext>
            </a:extLst>
          </p:cNvPr>
          <p:cNvSpPr txBox="1">
            <a:spLocks noGrp="1"/>
          </p:cNvSpPr>
          <p:nvPr>
            <p:ph type="body" sz="quarter" idx="4294967295"/>
          </p:nvPr>
        </p:nvSpPr>
        <p:spPr>
          <a:xfrm>
            <a:off x="8233157" y="2500829"/>
            <a:ext cx="2601586" cy="3518364"/>
          </a:xfrm>
          <a:prstGeom prst="rect">
            <a:avLst/>
          </a:prstGeom>
          <a:noFill/>
          <a:ln>
            <a:noFill/>
          </a:ln>
        </p:spPr>
        <p:txBody>
          <a:bodyPr vert="horz" wrap="square" lIns="91440" tIns="45720" rIns="91440" bIns="45720" anchor="t" anchorCtr="0" compatLnSpc="1">
            <a:normAutofit/>
          </a:bodyPr>
          <a:lstStyle>
            <a:lvl1pPr marL="285750" marR="0" lvl="0" indent="-28575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85750" marR="0" lvl="0" indent="-28575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Les mer om punktoppstillinger på Språkrådet.no.</a:t>
            </a:r>
          </a:p>
          <a:p>
            <a:pPr lvl="0"/>
            <a:endParaRPr lang="nb-NO"/>
          </a:p>
        </p:txBody>
      </p:sp>
      <p:pic>
        <p:nvPicPr>
          <p:cNvPr id="11" name="Bilde 12">
            <a:extLst>
              <a:ext uri="{FF2B5EF4-FFF2-40B4-BE49-F238E27FC236}">
                <a16:creationId xmlns:a16="http://schemas.microsoft.com/office/drawing/2014/main" id="{522DA0EE-39A4-CA6E-9362-62E06829EF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2" name="TekstSylinder 1">
            <a:extLst>
              <a:ext uri="{FF2B5EF4-FFF2-40B4-BE49-F238E27FC236}">
                <a16:creationId xmlns:a16="http://schemas.microsoft.com/office/drawing/2014/main" id="{C9730A87-10B0-F0E8-3D84-50D4BD7A3C04}"/>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320804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AKTABOKS x 3 egne titler">
    <p:bg>
      <p:bgPr>
        <a:solidFill>
          <a:srgbClr val="E5E7E6"/>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0E40961D-FBB8-6E25-3BF9-2F274A17B577}"/>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DD9534-E810-498D-A48B-43C34A38FD04}" type="slidenum">
              <a:t>‹#›</a:t>
            </a:fld>
            <a:endParaRPr lang="nb-NO" sz="900" b="0" i="0" u="none" strike="noStrike" kern="1200" cap="none" spc="0" baseline="0">
              <a:solidFill>
                <a:srgbClr val="00244E"/>
              </a:solidFill>
              <a:uFillTx/>
              <a:latin typeface="Open Sans"/>
            </a:endParaRPr>
          </a:p>
        </p:txBody>
      </p:sp>
      <p:pic>
        <p:nvPicPr>
          <p:cNvPr id="3" name="Bilde 3">
            <a:extLst>
              <a:ext uri="{FF2B5EF4-FFF2-40B4-BE49-F238E27FC236}">
                <a16:creationId xmlns:a16="http://schemas.microsoft.com/office/drawing/2014/main" id="{C983ECB0-7189-04FA-67D5-6A402D9EC48D}"/>
              </a:ext>
              <a:ext uri="{C183D7F6-B498-43B3-948B-1728B52AA6E4}">
                <adec:decorative xmlns:adec="http://schemas.microsoft.com/office/drawing/2017/decorative" val="1"/>
              </a:ext>
            </a:extLst>
          </p:cNvPr>
          <p:cNvPicPr>
            <a:picLocks noChangeAspect="1"/>
          </p:cNvPicPr>
          <p:nvPr/>
        </p:nvPicPr>
        <p:blipFill>
          <a:blip r:embed="rId2"/>
          <a:srcRect l="21398" t="28312" r="-1664" b="-957"/>
          <a:stretch>
            <a:fillRect/>
          </a:stretch>
        </p:blipFill>
        <p:spPr>
          <a:xfrm>
            <a:off x="0" y="0"/>
            <a:ext cx="2359270" cy="6758074"/>
          </a:xfrm>
          <a:prstGeom prst="rect">
            <a:avLst/>
          </a:prstGeom>
          <a:noFill/>
          <a:ln cap="flat">
            <a:noFill/>
          </a:ln>
        </p:spPr>
      </p:pic>
      <p:sp>
        <p:nvSpPr>
          <p:cNvPr id="4" name="Rektangel 7">
            <a:extLst>
              <a:ext uri="{FF2B5EF4-FFF2-40B4-BE49-F238E27FC236}">
                <a16:creationId xmlns:a16="http://schemas.microsoft.com/office/drawing/2014/main" id="{10BB6D4C-4C30-E6CD-F5FC-0DA85E75B9E1}"/>
              </a:ext>
              <a:ext uri="{C183D7F6-B498-43B3-948B-1728B52AA6E4}">
                <adec:decorative xmlns:adec="http://schemas.microsoft.com/office/drawing/2017/decorative" val="1"/>
              </a:ext>
            </a:extLst>
          </p:cNvPr>
          <p:cNvSpPr/>
          <p:nvPr/>
        </p:nvSpPr>
        <p:spPr>
          <a:xfrm>
            <a:off x="1055683" y="1104896"/>
            <a:ext cx="3201671" cy="520382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5" name="Plassholder for tekst 2">
            <a:extLst>
              <a:ext uri="{FF2B5EF4-FFF2-40B4-BE49-F238E27FC236}">
                <a16:creationId xmlns:a16="http://schemas.microsoft.com/office/drawing/2014/main" id="{F667E0C4-BE35-C9F6-909B-530D495F03AA}"/>
              </a:ext>
              <a:ext uri="{C183D7F6-B498-43B3-948B-1728B52AA6E4}">
                <adec:decorative xmlns:adec="http://schemas.microsoft.com/office/drawing/2017/decorative" val="0"/>
              </a:ext>
            </a:extLst>
          </p:cNvPr>
          <p:cNvSpPr txBox="1">
            <a:spLocks noGrp="1"/>
          </p:cNvSpPr>
          <p:nvPr>
            <p:ph type="body" sz="quarter" idx="4294967295"/>
          </p:nvPr>
        </p:nvSpPr>
        <p:spPr>
          <a:xfrm>
            <a:off x="1357262" y="1397002"/>
            <a:ext cx="2605134" cy="1093649"/>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Aft>
                <a:spcPts val="0"/>
              </a:spcAft>
              <a:buNone/>
              <a:tabLst/>
              <a:defRPr lang="nb-NO" sz="2000" b="0" i="0" u="none" strike="noStrike" cap="none" spc="0" baseline="0">
                <a:solidFill>
                  <a:srgbClr val="00ADBA"/>
                </a:solidFill>
                <a:uFillTx/>
                <a:latin typeface="Open Sans SemiBold" pitchFamily="34"/>
                <a:ea typeface="Open Sans SemiBold" pitchFamily="34"/>
                <a:cs typeface="Open Sans SemiBold" pitchFamily="34"/>
              </a:defRPr>
            </a:lvl1pPr>
          </a:lstStyle>
          <a:p>
            <a:pPr lvl="0"/>
            <a:r>
              <a:rPr lang="nb-NO"/>
              <a:t>Overskrift (pkt. 20) for faktaboks 1</a:t>
            </a:r>
          </a:p>
        </p:txBody>
      </p:sp>
      <p:sp>
        <p:nvSpPr>
          <p:cNvPr id="6" name="Plassholder for tekst 8">
            <a:extLst>
              <a:ext uri="{FF2B5EF4-FFF2-40B4-BE49-F238E27FC236}">
                <a16:creationId xmlns:a16="http://schemas.microsoft.com/office/drawing/2014/main" id="{2AE8F926-89FF-65A6-5654-0B8E19037537}"/>
              </a:ext>
            </a:extLst>
          </p:cNvPr>
          <p:cNvSpPr txBox="1">
            <a:spLocks noGrp="1"/>
          </p:cNvSpPr>
          <p:nvPr>
            <p:ph type="body" sz="quarter" idx="4294967295"/>
          </p:nvPr>
        </p:nvSpPr>
        <p:spPr>
          <a:xfrm>
            <a:off x="1357262" y="2725780"/>
            <a:ext cx="2605134" cy="3282193"/>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vl3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3pPr>
          </a:lstStyle>
          <a:p>
            <a:pPr lvl="0"/>
            <a:r>
              <a:rPr lang="nb-NO"/>
              <a:t>Faktaboksene kan brukes for å sammenlikne noe. </a:t>
            </a:r>
            <a:br>
              <a:rPr lang="nb-NO"/>
            </a:br>
            <a:r>
              <a:rPr lang="nb-NO"/>
              <a:t>For eksempel hvis du vil du sammenlikne tre paragrafer eller lovverk.</a:t>
            </a:r>
            <a:br>
              <a:rPr lang="nb-NO"/>
            </a:br>
            <a:r>
              <a:rPr lang="nb-NO"/>
              <a:t>Eller hvis du skal forklare gangen i en prosess eller et tilsyn som består av tre deler. </a:t>
            </a:r>
          </a:p>
          <a:p>
            <a:pPr lvl="0"/>
            <a:endParaRPr lang="nb-NO"/>
          </a:p>
          <a:p>
            <a:pPr lvl="0"/>
            <a:endParaRPr lang="nb-NO"/>
          </a:p>
        </p:txBody>
      </p:sp>
      <p:sp>
        <p:nvSpPr>
          <p:cNvPr id="7" name="Rektangel 19">
            <a:extLst>
              <a:ext uri="{FF2B5EF4-FFF2-40B4-BE49-F238E27FC236}">
                <a16:creationId xmlns:a16="http://schemas.microsoft.com/office/drawing/2014/main" id="{820A2328-41A7-FDCB-BE23-9D4B5798726D}"/>
              </a:ext>
              <a:ext uri="{C183D7F6-B498-43B3-948B-1728B52AA6E4}">
                <adec:decorative xmlns:adec="http://schemas.microsoft.com/office/drawing/2017/decorative" val="1"/>
              </a:ext>
            </a:extLst>
          </p:cNvPr>
          <p:cNvSpPr/>
          <p:nvPr/>
        </p:nvSpPr>
        <p:spPr>
          <a:xfrm>
            <a:off x="4496333" y="1104896"/>
            <a:ext cx="3201671" cy="520382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Plassholder for tekst 2">
            <a:extLst>
              <a:ext uri="{FF2B5EF4-FFF2-40B4-BE49-F238E27FC236}">
                <a16:creationId xmlns:a16="http://schemas.microsoft.com/office/drawing/2014/main" id="{0C19B896-8D40-8211-179C-8499A81B9A61}"/>
              </a:ext>
            </a:extLst>
          </p:cNvPr>
          <p:cNvSpPr txBox="1">
            <a:spLocks noGrp="1"/>
          </p:cNvSpPr>
          <p:nvPr>
            <p:ph type="body" sz="quarter" idx="4294967295"/>
          </p:nvPr>
        </p:nvSpPr>
        <p:spPr>
          <a:xfrm>
            <a:off x="4796119" y="1397002"/>
            <a:ext cx="2599767" cy="1093649"/>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Aft>
                <a:spcPts val="0"/>
              </a:spcAft>
              <a:buNone/>
              <a:tabLst/>
              <a:defRPr lang="nb-NO" sz="2000" b="0" i="0" u="none" strike="noStrike" cap="none" spc="0" baseline="0">
                <a:solidFill>
                  <a:srgbClr val="00ADBA"/>
                </a:solidFill>
                <a:uFillTx/>
                <a:latin typeface="Open Sans SemiBold" pitchFamily="34"/>
                <a:ea typeface="Open Sans SemiBold" pitchFamily="34"/>
                <a:cs typeface="Open Sans SemiBold" pitchFamily="34"/>
              </a:defRPr>
            </a:lvl1pPr>
          </a:lstStyle>
          <a:p>
            <a:pPr lvl="0"/>
            <a:r>
              <a:rPr lang="nb-NO"/>
              <a:t>Overskrift (pkt. 20) for faktaboks 2</a:t>
            </a:r>
          </a:p>
        </p:txBody>
      </p:sp>
      <p:sp>
        <p:nvSpPr>
          <p:cNvPr id="9" name="Plassholder for tekst 8">
            <a:extLst>
              <a:ext uri="{FF2B5EF4-FFF2-40B4-BE49-F238E27FC236}">
                <a16:creationId xmlns:a16="http://schemas.microsoft.com/office/drawing/2014/main" id="{70DBAF73-48DB-EBE1-8914-AA7A87721465}"/>
              </a:ext>
            </a:extLst>
          </p:cNvPr>
          <p:cNvSpPr txBox="1">
            <a:spLocks noGrp="1"/>
          </p:cNvSpPr>
          <p:nvPr>
            <p:ph type="body" sz="quarter" idx="4294967295"/>
          </p:nvPr>
        </p:nvSpPr>
        <p:spPr>
          <a:xfrm>
            <a:off x="4793129" y="2725780"/>
            <a:ext cx="2599767" cy="3282193"/>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Når punktene er hele setninger, skal det være stor bokstav i hvert punkt. </a:t>
            </a:r>
            <a:br>
              <a:rPr lang="nb-NO"/>
            </a:br>
            <a:r>
              <a:rPr lang="nb-NO"/>
              <a:t>Gi alle punktene samme form og struktur.</a:t>
            </a:r>
          </a:p>
          <a:p>
            <a:pPr lvl="0"/>
            <a:endParaRPr lang="nb-NO"/>
          </a:p>
        </p:txBody>
      </p:sp>
      <p:sp>
        <p:nvSpPr>
          <p:cNvPr id="10" name="Rektangel 24">
            <a:extLst>
              <a:ext uri="{FF2B5EF4-FFF2-40B4-BE49-F238E27FC236}">
                <a16:creationId xmlns:a16="http://schemas.microsoft.com/office/drawing/2014/main" id="{6AB70EEC-9BCA-C2BD-37A8-B9FD3F818B31}"/>
              </a:ext>
              <a:ext uri="{C183D7F6-B498-43B3-948B-1728B52AA6E4}">
                <adec:decorative xmlns:adec="http://schemas.microsoft.com/office/drawing/2017/decorative" val="1"/>
              </a:ext>
            </a:extLst>
          </p:cNvPr>
          <p:cNvSpPr/>
          <p:nvPr/>
        </p:nvSpPr>
        <p:spPr>
          <a:xfrm>
            <a:off x="7936973" y="1104896"/>
            <a:ext cx="3201671" cy="520382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11" name="Plassholder for tekst 2">
            <a:extLst>
              <a:ext uri="{FF2B5EF4-FFF2-40B4-BE49-F238E27FC236}">
                <a16:creationId xmlns:a16="http://schemas.microsoft.com/office/drawing/2014/main" id="{84B8299A-8043-62BB-AC62-22039D45C152}"/>
              </a:ext>
            </a:extLst>
          </p:cNvPr>
          <p:cNvSpPr txBox="1">
            <a:spLocks noGrp="1"/>
          </p:cNvSpPr>
          <p:nvPr>
            <p:ph type="body" sz="quarter" idx="4294967295"/>
          </p:nvPr>
        </p:nvSpPr>
        <p:spPr>
          <a:xfrm>
            <a:off x="8233147" y="1397002"/>
            <a:ext cx="2601586" cy="1093649"/>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Aft>
                <a:spcPts val="0"/>
              </a:spcAft>
              <a:buNone/>
              <a:tabLst/>
              <a:defRPr lang="nb-NO" sz="2000" b="0" i="0" u="none" strike="noStrike" cap="none" spc="0" baseline="0">
                <a:solidFill>
                  <a:srgbClr val="00ADBA"/>
                </a:solidFill>
                <a:uFillTx/>
                <a:latin typeface="Open Sans SemiBold" pitchFamily="34"/>
                <a:ea typeface="Open Sans SemiBold" pitchFamily="34"/>
                <a:cs typeface="Open Sans SemiBold" pitchFamily="34"/>
              </a:defRPr>
            </a:lvl1pPr>
          </a:lstStyle>
          <a:p>
            <a:pPr lvl="0"/>
            <a:r>
              <a:rPr lang="nb-NO"/>
              <a:t>Overskrift (pkt. 20) for faktaboks 3</a:t>
            </a:r>
          </a:p>
        </p:txBody>
      </p:sp>
      <p:sp>
        <p:nvSpPr>
          <p:cNvPr id="12" name="Plassholder for tekst 8">
            <a:extLst>
              <a:ext uri="{FF2B5EF4-FFF2-40B4-BE49-F238E27FC236}">
                <a16:creationId xmlns:a16="http://schemas.microsoft.com/office/drawing/2014/main" id="{F52FA591-62C8-0DE0-9E83-6874ECD2E62E}"/>
              </a:ext>
            </a:extLst>
          </p:cNvPr>
          <p:cNvSpPr txBox="1">
            <a:spLocks noGrp="1"/>
          </p:cNvSpPr>
          <p:nvPr>
            <p:ph type="body" sz="quarter" idx="4294967295"/>
          </p:nvPr>
        </p:nvSpPr>
        <p:spPr>
          <a:xfrm>
            <a:off x="8233157" y="2725780"/>
            <a:ext cx="2601586" cy="3293412"/>
          </a:xfrm>
          <a:prstGeom prst="rect">
            <a:avLst/>
          </a:prstGeom>
          <a:noFill/>
          <a:ln>
            <a:noFill/>
          </a:ln>
        </p:spPr>
        <p:txBody>
          <a:bodyPr vert="horz" wrap="square" lIns="91440" tIns="45720" rIns="91440" bIns="45720" anchor="t" anchorCtr="0" compatLnSpc="1">
            <a:normAutofit/>
          </a:bodyPr>
          <a:lstStyle>
            <a:lvl1pPr marL="285750" marR="0" lvl="0" indent="-28575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85750" marR="0" lvl="0" indent="-28575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Les mer om punktoppstillinger på Språkrådet.no.</a:t>
            </a:r>
          </a:p>
          <a:p>
            <a:pPr lvl="0"/>
            <a:endParaRPr lang="nb-NO"/>
          </a:p>
        </p:txBody>
      </p:sp>
      <p:pic>
        <p:nvPicPr>
          <p:cNvPr id="13" name="Bilde 17">
            <a:extLst>
              <a:ext uri="{FF2B5EF4-FFF2-40B4-BE49-F238E27FC236}">
                <a16:creationId xmlns:a16="http://schemas.microsoft.com/office/drawing/2014/main" id="{69981BE2-7A2C-3BFF-6A49-CEA64221440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4" name="TekstSylinder 1">
            <a:extLst>
              <a:ext uri="{FF2B5EF4-FFF2-40B4-BE49-F238E27FC236}">
                <a16:creationId xmlns:a16="http://schemas.microsoft.com/office/drawing/2014/main" id="{DDF16091-234A-63BA-89C5-061A538E3588}"/>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047986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lside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C9975EA4-3201-0393-2E87-F65D88F814E9}"/>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A365818-43A7-4633-83AC-2188171E9EEB}" type="slidenum">
              <a:t>‹#›</a:t>
            </a:fld>
            <a:endParaRPr lang="nb-NO" sz="900" b="0" i="0" u="none" strike="noStrike" kern="1200" cap="none" spc="0" baseline="0">
              <a:solidFill>
                <a:srgbClr val="FFFFFF"/>
              </a:solidFill>
              <a:uFillTx/>
              <a:latin typeface="Open Sans"/>
            </a:endParaRPr>
          </a:p>
        </p:txBody>
      </p:sp>
      <p:sp>
        <p:nvSpPr>
          <p:cNvPr id="3" name="Rektangel 6">
            <a:extLst>
              <a:ext uri="{FF2B5EF4-FFF2-40B4-BE49-F238E27FC236}">
                <a16:creationId xmlns:a16="http://schemas.microsoft.com/office/drawing/2014/main" id="{113D6DF9-874A-73AA-6FB1-6FC18C5B60FF}"/>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4" name="Plassholder for bilde 3">
            <a:extLst>
              <a:ext uri="{FF2B5EF4-FFF2-40B4-BE49-F238E27FC236}">
                <a16:creationId xmlns:a16="http://schemas.microsoft.com/office/drawing/2014/main" id="{9168FDFA-F691-3448-9F3B-9E4259659089}"/>
              </a:ext>
            </a:extLst>
          </p:cNvPr>
          <p:cNvSpPr txBox="1">
            <a:spLocks noGrp="1"/>
          </p:cNvSpPr>
          <p:nvPr>
            <p:ph type="pic" sz="quarter" idx="4294967295"/>
          </p:nvPr>
        </p:nvSpPr>
        <p:spPr>
          <a:xfrm>
            <a:off x="0" y="-14493"/>
            <a:ext cx="12191996"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bilde som dekker hele skjermen.</a:t>
            </a:r>
            <a:br>
              <a:rPr lang="nb-NO"/>
            </a:br>
            <a:br>
              <a:rPr lang="nb-NO"/>
            </a:br>
            <a:r>
              <a:rPr lang="nb-NO"/>
              <a:t>Navn på fotograf og/eller eier av bildet skriver du i tekstfeltet nederst på malsiden.</a:t>
            </a:r>
          </a:p>
        </p:txBody>
      </p:sp>
      <p:sp>
        <p:nvSpPr>
          <p:cNvPr id="5" name="TekstSylinder 4">
            <a:extLst>
              <a:ext uri="{FF2B5EF4-FFF2-40B4-BE49-F238E27FC236}">
                <a16:creationId xmlns:a16="http://schemas.microsoft.com/office/drawing/2014/main" id="{2FB7769B-5025-8BE9-9894-2F94FF7944B0}"/>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6" name="Plassholder for tekst 3">
            <a:extLst>
              <a:ext uri="{FF2B5EF4-FFF2-40B4-BE49-F238E27FC236}">
                <a16:creationId xmlns:a16="http://schemas.microsoft.com/office/drawing/2014/main" id="{2B1525E8-7EA3-D628-9598-0CBBE3B8AA8F}"/>
              </a:ext>
            </a:extLst>
          </p:cNvPr>
          <p:cNvSpPr txBox="1">
            <a:spLocks noGrp="1"/>
          </p:cNvSpPr>
          <p:nvPr>
            <p:ph type="body" sz="quarter" idx="4294967295"/>
          </p:nvPr>
        </p:nvSpPr>
        <p:spPr>
          <a:xfrm>
            <a:off x="647989" y="6703695"/>
            <a:ext cx="8155350" cy="137041"/>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7" name="TekstSylinder 2">
            <a:extLst>
              <a:ext uri="{FF2B5EF4-FFF2-40B4-BE49-F238E27FC236}">
                <a16:creationId xmlns:a16="http://schemas.microsoft.com/office/drawing/2014/main" id="{FD97776D-3CE9-E87B-F36B-BD49988FBC5B}"/>
              </a:ext>
              <a:ext uri="{C183D7F6-B498-43B3-948B-1728B52AA6E4}">
                <adec:decorative xmlns:adec="http://schemas.microsoft.com/office/drawing/2017/decorative" val="1"/>
              </a:ext>
            </a:extLst>
          </p:cNvPr>
          <p:cNvSpPr txBox="1"/>
          <p:nvPr/>
        </p:nvSpPr>
        <p:spPr>
          <a:xfrm>
            <a:off x="9330272" y="6641223"/>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4269883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ILDE x 2">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6B1F75DE-7993-CD42-622A-4B4355FAA4FE}"/>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3608CBB-5CD9-44A8-912C-F2130FF0652B}" type="slidenum">
              <a:t>‹#›</a:t>
            </a:fld>
            <a:endParaRPr lang="nb-NO" sz="900" b="0" i="0" u="none" strike="noStrike" kern="1200" cap="none" spc="0" baseline="0">
              <a:solidFill>
                <a:srgbClr val="FFFFFF"/>
              </a:solidFill>
              <a:uFillTx/>
              <a:latin typeface="Open Sans"/>
            </a:endParaRPr>
          </a:p>
        </p:txBody>
      </p:sp>
      <p:sp>
        <p:nvSpPr>
          <p:cNvPr id="3" name="Plassholder for bilde 3">
            <a:extLst>
              <a:ext uri="{FF2B5EF4-FFF2-40B4-BE49-F238E27FC236}">
                <a16:creationId xmlns:a16="http://schemas.microsoft.com/office/drawing/2014/main" id="{0D3F9F2A-7E73-FAB1-654F-A5EF84C1E283}"/>
              </a:ext>
            </a:extLst>
          </p:cNvPr>
          <p:cNvSpPr txBox="1">
            <a:spLocks noGrp="1"/>
          </p:cNvSpPr>
          <p:nvPr>
            <p:ph type="pic" sz="quarter" idx="4294967295"/>
          </p:nvPr>
        </p:nvSpPr>
        <p:spPr>
          <a:xfrm>
            <a:off x="0" y="0"/>
            <a:ext cx="6096003"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stående bilde 1.</a:t>
            </a:r>
            <a:br>
              <a:rPr lang="nb-NO"/>
            </a:br>
            <a:br>
              <a:rPr lang="nb-NO"/>
            </a:br>
            <a:br>
              <a:rPr lang="nb-NO"/>
            </a:br>
            <a:r>
              <a:rPr lang="nb-NO"/>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42CFFCC9-EEA0-402D-5495-B8E7A8BB5D43}"/>
              </a:ext>
            </a:extLst>
          </p:cNvPr>
          <p:cNvSpPr txBox="1">
            <a:spLocks noGrp="1"/>
          </p:cNvSpPr>
          <p:nvPr>
            <p:ph type="pic" sz="quarter" idx="4294967295"/>
          </p:nvPr>
        </p:nvSpPr>
        <p:spPr>
          <a:xfrm>
            <a:off x="6096003" y="0"/>
            <a:ext cx="6096003"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stående bilde 2.</a:t>
            </a:r>
            <a:br>
              <a:rPr lang="nb-NO"/>
            </a:br>
            <a:br>
              <a:rPr lang="nb-NO"/>
            </a:br>
            <a:br>
              <a:rPr lang="nb-NO"/>
            </a:br>
            <a:r>
              <a:rPr lang="nb-NO"/>
              <a:t>Navn på fotograf(er) og/eller eier(e) av bildet skriver du i tekstfeltet nederst på malsiden.</a:t>
            </a:r>
          </a:p>
        </p:txBody>
      </p:sp>
      <p:sp>
        <p:nvSpPr>
          <p:cNvPr id="5" name="Rektangel 9">
            <a:extLst>
              <a:ext uri="{FF2B5EF4-FFF2-40B4-BE49-F238E27FC236}">
                <a16:creationId xmlns:a16="http://schemas.microsoft.com/office/drawing/2014/main" id="{D457C5F2-6A3A-1C34-2CAD-2E96AB0B42F9}"/>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TekstSylinder 13">
            <a:extLst>
              <a:ext uri="{FF2B5EF4-FFF2-40B4-BE49-F238E27FC236}">
                <a16:creationId xmlns:a16="http://schemas.microsoft.com/office/drawing/2014/main" id="{8B1FBFB1-547F-0BD0-024F-092967093291}"/>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7" name="Plassholder for tekst 3">
            <a:extLst>
              <a:ext uri="{FF2B5EF4-FFF2-40B4-BE49-F238E27FC236}">
                <a16:creationId xmlns:a16="http://schemas.microsoft.com/office/drawing/2014/main" id="{A946D6DF-4120-DC5B-61DD-9C2FA6B0C250}"/>
              </a:ext>
            </a:extLst>
          </p:cNvPr>
          <p:cNvSpPr txBox="1">
            <a:spLocks noGrp="1"/>
          </p:cNvSpPr>
          <p:nvPr>
            <p:ph type="body" sz="quarter" idx="4294967295"/>
          </p:nvPr>
        </p:nvSpPr>
        <p:spPr>
          <a:xfrm>
            <a:off x="647989" y="6703695"/>
            <a:ext cx="8155350" cy="137041"/>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8" name="TekstSylinder 1">
            <a:extLst>
              <a:ext uri="{FF2B5EF4-FFF2-40B4-BE49-F238E27FC236}">
                <a16:creationId xmlns:a16="http://schemas.microsoft.com/office/drawing/2014/main" id="{B48F3D63-2618-B0AF-2F6A-98D68BC185EF}"/>
              </a:ext>
              <a:ext uri="{C183D7F6-B498-43B3-948B-1728B52AA6E4}">
                <adec:decorative xmlns:adec="http://schemas.microsoft.com/office/drawing/2017/decorative" val="1"/>
              </a:ext>
            </a:extLst>
          </p:cNvPr>
          <p:cNvSpPr txBox="1"/>
          <p:nvPr/>
        </p:nvSpPr>
        <p:spPr>
          <a:xfrm>
            <a:off x="9330272" y="6641223"/>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46186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LDE x 3">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5E1ED05B-0B54-DD10-A6DA-551C0629EF36}"/>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B3E1C44-2025-48B5-A960-1CA9C8223D85}" type="slidenum">
              <a:t>‹#›</a:t>
            </a:fld>
            <a:endParaRPr lang="nb-NO" sz="900" b="0" i="0" u="none" strike="noStrike" kern="1200" cap="none" spc="0" baseline="0">
              <a:solidFill>
                <a:srgbClr val="FFFFFF"/>
              </a:solidFill>
              <a:uFillTx/>
              <a:latin typeface="Open Sans"/>
            </a:endParaRPr>
          </a:p>
        </p:txBody>
      </p:sp>
      <p:sp>
        <p:nvSpPr>
          <p:cNvPr id="3" name="Plassholder for bilde 3">
            <a:extLst>
              <a:ext uri="{FF2B5EF4-FFF2-40B4-BE49-F238E27FC236}">
                <a16:creationId xmlns:a16="http://schemas.microsoft.com/office/drawing/2014/main" id="{15D3E64E-FFFA-947E-2C97-554B8026E229}"/>
              </a:ext>
            </a:extLst>
          </p:cNvPr>
          <p:cNvSpPr txBox="1">
            <a:spLocks noGrp="1"/>
          </p:cNvSpPr>
          <p:nvPr>
            <p:ph type="pic" sz="quarter" idx="4294967295"/>
          </p:nvPr>
        </p:nvSpPr>
        <p:spPr>
          <a:xfrm>
            <a:off x="0" y="0"/>
            <a:ext cx="6096003"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stående bilde.</a:t>
            </a:r>
            <a:br>
              <a:rPr lang="nb-NO"/>
            </a:br>
            <a:br>
              <a:rPr lang="nb-NO"/>
            </a:br>
            <a:r>
              <a:rPr lang="nb-NO"/>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8022841E-38EC-526A-F86F-E58FD15884EE}"/>
              </a:ext>
            </a:extLst>
          </p:cNvPr>
          <p:cNvSpPr txBox="1">
            <a:spLocks noGrp="1"/>
          </p:cNvSpPr>
          <p:nvPr>
            <p:ph type="pic" sz="quarter" idx="4294967295"/>
          </p:nvPr>
        </p:nvSpPr>
        <p:spPr>
          <a:xfrm>
            <a:off x="6091677" y="0"/>
            <a:ext cx="6096003" cy="3393649"/>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1.</a:t>
            </a:r>
            <a:br>
              <a:rPr lang="nb-NO"/>
            </a:br>
            <a:br>
              <a:rPr lang="nb-NO"/>
            </a:br>
            <a:br>
              <a:rPr lang="nb-NO"/>
            </a:br>
            <a:r>
              <a:rPr lang="nb-NO"/>
              <a:t>Navn på fotograf(er) og/eller eier(e) av bildet skriver du i tekstfeltet nederst på malsiden.</a:t>
            </a:r>
          </a:p>
        </p:txBody>
      </p:sp>
      <p:sp>
        <p:nvSpPr>
          <p:cNvPr id="5" name="Plassholder for bilde 3">
            <a:extLst>
              <a:ext uri="{FF2B5EF4-FFF2-40B4-BE49-F238E27FC236}">
                <a16:creationId xmlns:a16="http://schemas.microsoft.com/office/drawing/2014/main" id="{902069DA-48D0-D322-CB3A-FC9E3E2FB6C8}"/>
              </a:ext>
            </a:extLst>
          </p:cNvPr>
          <p:cNvSpPr txBox="1">
            <a:spLocks noGrp="1"/>
          </p:cNvSpPr>
          <p:nvPr>
            <p:ph type="pic" sz="quarter" idx="4294967295"/>
          </p:nvPr>
        </p:nvSpPr>
        <p:spPr>
          <a:xfrm>
            <a:off x="6096003" y="3393649"/>
            <a:ext cx="6096003" cy="3221778"/>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2.</a:t>
            </a:r>
            <a:br>
              <a:rPr lang="nb-NO"/>
            </a:br>
            <a:br>
              <a:rPr lang="nb-NO"/>
            </a:br>
            <a:r>
              <a:rPr lang="nb-NO"/>
              <a:t> Navn på fotograf(er) og/eller eier(e) av bildet skriver du i tekstfeltet nederst på malsiden.</a:t>
            </a:r>
          </a:p>
        </p:txBody>
      </p:sp>
      <p:sp>
        <p:nvSpPr>
          <p:cNvPr id="6" name="TekstSylinder 6">
            <a:extLst>
              <a:ext uri="{FF2B5EF4-FFF2-40B4-BE49-F238E27FC236}">
                <a16:creationId xmlns:a16="http://schemas.microsoft.com/office/drawing/2014/main" id="{412E4594-77E4-35AC-6B73-AFFA4E4B5C56}"/>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7" name="Rektangel 13">
            <a:extLst>
              <a:ext uri="{FF2B5EF4-FFF2-40B4-BE49-F238E27FC236}">
                <a16:creationId xmlns:a16="http://schemas.microsoft.com/office/drawing/2014/main" id="{623C9DB3-95A0-1282-B315-42D0BB5F839D}"/>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TekstSylinder 14">
            <a:extLst>
              <a:ext uri="{FF2B5EF4-FFF2-40B4-BE49-F238E27FC236}">
                <a16:creationId xmlns:a16="http://schemas.microsoft.com/office/drawing/2014/main" id="{C3B4D783-3461-D477-ED88-E73DDBCB6B8A}"/>
              </a:ext>
              <a:ext uri="{C183D7F6-B498-43B3-948B-1728B52AA6E4}">
                <adec:decorative xmlns:adec="http://schemas.microsoft.com/office/drawing/2017/decorative" val="1"/>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9" name="Plassholder for tekst 3">
            <a:extLst>
              <a:ext uri="{FF2B5EF4-FFF2-40B4-BE49-F238E27FC236}">
                <a16:creationId xmlns:a16="http://schemas.microsoft.com/office/drawing/2014/main" id="{D12216E8-A77A-5BE6-053F-5A99A305C293}"/>
              </a:ext>
            </a:extLst>
          </p:cNvPr>
          <p:cNvSpPr txBox="1">
            <a:spLocks noGrp="1"/>
          </p:cNvSpPr>
          <p:nvPr>
            <p:ph type="body" sz="quarter" idx="4294967295"/>
          </p:nvPr>
        </p:nvSpPr>
        <p:spPr>
          <a:xfrm>
            <a:off x="647989" y="6705596"/>
            <a:ext cx="8358557" cy="135139"/>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10" name="TekstSylinder 1">
            <a:extLst>
              <a:ext uri="{FF2B5EF4-FFF2-40B4-BE49-F238E27FC236}">
                <a16:creationId xmlns:a16="http://schemas.microsoft.com/office/drawing/2014/main" id="{52B46677-68D4-2D7D-2141-DA1E72B24650}"/>
              </a:ext>
              <a:ext uri="{C183D7F6-B498-43B3-948B-1728B52AA6E4}">
                <adec:decorative xmlns:adec="http://schemas.microsoft.com/office/drawing/2017/decorative" val="1"/>
              </a:ext>
            </a:extLst>
          </p:cNvPr>
          <p:cNvSpPr txBox="1"/>
          <p:nvPr/>
        </p:nvSpPr>
        <p:spPr>
          <a:xfrm>
            <a:off x="9330272" y="6641214"/>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283827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ILDE x 4">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618143B0-FF08-FFC4-4582-2A5065D31620}"/>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7F45EE6-0B9B-4981-8E13-BE1CE0E2E6C8}" type="slidenum">
              <a:t>‹#›</a:t>
            </a:fld>
            <a:endParaRPr lang="nb-NO" sz="900" b="0" i="0" u="none" strike="noStrike" kern="1200" cap="none" spc="0" baseline="0">
              <a:solidFill>
                <a:srgbClr val="FFFFFF"/>
              </a:solidFill>
              <a:uFillTx/>
              <a:latin typeface="Open Sans"/>
            </a:endParaRPr>
          </a:p>
        </p:txBody>
      </p:sp>
      <p:sp>
        <p:nvSpPr>
          <p:cNvPr id="3" name="Plassholder for bilde 3">
            <a:extLst>
              <a:ext uri="{FF2B5EF4-FFF2-40B4-BE49-F238E27FC236}">
                <a16:creationId xmlns:a16="http://schemas.microsoft.com/office/drawing/2014/main" id="{D4772B5D-A41F-EF2D-A573-A1B87E019A8E}"/>
              </a:ext>
            </a:extLst>
          </p:cNvPr>
          <p:cNvSpPr txBox="1">
            <a:spLocks noGrp="1"/>
          </p:cNvSpPr>
          <p:nvPr>
            <p:ph type="pic" sz="quarter" idx="4294967295"/>
          </p:nvPr>
        </p:nvSpPr>
        <p:spPr>
          <a:xfrm>
            <a:off x="0" y="0"/>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1.</a:t>
            </a:r>
            <a:br>
              <a:rPr lang="nb-NO"/>
            </a:br>
            <a:br>
              <a:rPr lang="nb-NO"/>
            </a:br>
            <a:r>
              <a:rPr lang="nb-NO"/>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6F3023CC-51B3-2D38-F03D-5AD258CAC7EA}"/>
              </a:ext>
            </a:extLst>
          </p:cNvPr>
          <p:cNvSpPr txBox="1">
            <a:spLocks noGrp="1"/>
          </p:cNvSpPr>
          <p:nvPr>
            <p:ph type="pic" sz="quarter" idx="4294967295"/>
          </p:nvPr>
        </p:nvSpPr>
        <p:spPr>
          <a:xfrm>
            <a:off x="6096003" y="-3557"/>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2.</a:t>
            </a:r>
            <a:br>
              <a:rPr lang="nb-NO"/>
            </a:br>
            <a:br>
              <a:rPr lang="nb-NO"/>
            </a:br>
            <a:r>
              <a:rPr lang="nb-NO"/>
              <a:t>Navn på fotograf(er) og/eller eier(e) av bildet skriver du i tekstfeltet nederst på malsiden.</a:t>
            </a:r>
          </a:p>
        </p:txBody>
      </p:sp>
      <p:sp>
        <p:nvSpPr>
          <p:cNvPr id="5" name="Plassholder for bilde 3">
            <a:extLst>
              <a:ext uri="{FF2B5EF4-FFF2-40B4-BE49-F238E27FC236}">
                <a16:creationId xmlns:a16="http://schemas.microsoft.com/office/drawing/2014/main" id="{5F5CF9F6-5978-4B52-0B95-6EA0878941FF}"/>
              </a:ext>
            </a:extLst>
          </p:cNvPr>
          <p:cNvSpPr txBox="1">
            <a:spLocks noGrp="1"/>
          </p:cNvSpPr>
          <p:nvPr>
            <p:ph type="pic" sz="quarter" idx="4294967295"/>
          </p:nvPr>
        </p:nvSpPr>
        <p:spPr>
          <a:xfrm>
            <a:off x="0" y="3308436"/>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3.</a:t>
            </a:r>
            <a:br>
              <a:rPr lang="nb-NO"/>
            </a:br>
            <a:br>
              <a:rPr lang="nb-NO"/>
            </a:br>
            <a:r>
              <a:rPr lang="nb-NO"/>
              <a:t>Navn på fotograf(er) og/eller eier(e) av bildet skriver du i tekstfeltet nederst på malsiden.</a:t>
            </a:r>
          </a:p>
        </p:txBody>
      </p:sp>
      <p:sp>
        <p:nvSpPr>
          <p:cNvPr id="6" name="Plassholder for bilde 3">
            <a:extLst>
              <a:ext uri="{FF2B5EF4-FFF2-40B4-BE49-F238E27FC236}">
                <a16:creationId xmlns:a16="http://schemas.microsoft.com/office/drawing/2014/main" id="{8B4AB793-0607-65D0-AE44-10C053136AC7}"/>
              </a:ext>
            </a:extLst>
          </p:cNvPr>
          <p:cNvSpPr txBox="1">
            <a:spLocks noGrp="1"/>
          </p:cNvSpPr>
          <p:nvPr>
            <p:ph type="pic" sz="quarter" idx="4294967295"/>
          </p:nvPr>
        </p:nvSpPr>
        <p:spPr>
          <a:xfrm>
            <a:off x="6096003" y="3304879"/>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4.</a:t>
            </a:r>
            <a:br>
              <a:rPr lang="nb-NO"/>
            </a:br>
            <a:br>
              <a:rPr lang="nb-NO"/>
            </a:br>
            <a:r>
              <a:rPr lang="nb-NO"/>
              <a:t>Navn på fotograf(er) og/eller eier(e) av bildet skriver du i tekstfeltet nederst på malsiden.</a:t>
            </a:r>
          </a:p>
        </p:txBody>
      </p:sp>
      <p:sp>
        <p:nvSpPr>
          <p:cNvPr id="7" name="Rektangel 15">
            <a:extLst>
              <a:ext uri="{FF2B5EF4-FFF2-40B4-BE49-F238E27FC236}">
                <a16:creationId xmlns:a16="http://schemas.microsoft.com/office/drawing/2014/main" id="{A0819320-C536-CF2B-1C52-CB1FA9CE8309}"/>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TekstSylinder 16">
            <a:extLst>
              <a:ext uri="{FF2B5EF4-FFF2-40B4-BE49-F238E27FC236}">
                <a16:creationId xmlns:a16="http://schemas.microsoft.com/office/drawing/2014/main" id="{CE3C6D7E-ADBE-854F-CCB0-408F65BBCFC5}"/>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9" name="Plassholder for tekst 3">
            <a:extLst>
              <a:ext uri="{FF2B5EF4-FFF2-40B4-BE49-F238E27FC236}">
                <a16:creationId xmlns:a16="http://schemas.microsoft.com/office/drawing/2014/main" id="{5910388B-5091-DF15-E9D8-6D7149C08F56}"/>
              </a:ext>
            </a:extLst>
          </p:cNvPr>
          <p:cNvSpPr txBox="1">
            <a:spLocks noGrp="1"/>
          </p:cNvSpPr>
          <p:nvPr>
            <p:ph type="body" sz="quarter" idx="4294967295"/>
          </p:nvPr>
        </p:nvSpPr>
        <p:spPr>
          <a:xfrm>
            <a:off x="647989" y="6703695"/>
            <a:ext cx="8304763" cy="138952"/>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10" name="TekstSylinder 1">
            <a:extLst>
              <a:ext uri="{FF2B5EF4-FFF2-40B4-BE49-F238E27FC236}">
                <a16:creationId xmlns:a16="http://schemas.microsoft.com/office/drawing/2014/main" id="{BD4F0C21-1682-CBAB-5AC8-CD859048214A}"/>
              </a:ext>
              <a:ext uri="{C183D7F6-B498-43B3-948B-1728B52AA6E4}">
                <adec:decorative xmlns:adec="http://schemas.microsoft.com/office/drawing/2017/decorative" val="1"/>
              </a:ext>
            </a:extLst>
          </p:cNvPr>
          <p:cNvSpPr txBox="1"/>
          <p:nvPr/>
        </p:nvSpPr>
        <p:spPr>
          <a:xfrm>
            <a:off x="9330272" y="6641223"/>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492505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sp>
        <p:nvSpPr>
          <p:cNvPr id="2" name="Plassholder for media 6">
            <a:extLst>
              <a:ext uri="{FF2B5EF4-FFF2-40B4-BE49-F238E27FC236}">
                <a16:creationId xmlns:a16="http://schemas.microsoft.com/office/drawing/2014/main" id="{1DF7DB2F-1042-4A8A-CB07-573BABF28DE2}"/>
              </a:ext>
            </a:extLst>
          </p:cNvPr>
          <p:cNvSpPr txBox="1">
            <a:spLocks noGrp="1"/>
          </p:cNvSpPr>
          <p:nvPr>
            <p:ph sz="quarter" idx="4294967295"/>
          </p:nvPr>
        </p:nvSpPr>
        <p:spPr>
          <a:xfrm>
            <a:off x="0" y="0"/>
            <a:ext cx="12191996" cy="6858000"/>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vl2pPr marL="0" marR="0" lvl="0" indent="0" algn="ctr" fontAlgn="auto">
              <a:spcBef>
                <a:spcPts val="1000"/>
              </a:spcBef>
              <a:spcAft>
                <a:spcPts val="0"/>
              </a:spcAft>
              <a:buNone/>
              <a:tabLst/>
              <a:defRPr lang="nb-NO" sz="2000" b="0" i="0" u="none" strike="noStrike" cap="none" spc="0" baseline="0">
                <a:solidFill>
                  <a:srgbClr val="00244E"/>
                </a:solidFill>
                <a:uFillTx/>
                <a:latin typeface="Open Sans Light"/>
              </a:defRPr>
            </a:lvl2pPr>
          </a:lstStyle>
          <a:p>
            <a:pPr lvl="0"/>
            <a:r>
              <a:rPr lang="nb-NO"/>
              <a:t>Klikk på ikonet for å sette inn video som ligger lagret på datamaskinen.</a:t>
            </a:r>
            <a:br>
              <a:rPr lang="nb-NO"/>
            </a:br>
            <a:r>
              <a:rPr lang="nb-NO"/>
              <a:t>Videoer fra nettet kan ikke settes inn.</a:t>
            </a:r>
            <a:br>
              <a:rPr lang="nb-NO"/>
            </a:br>
            <a:br>
              <a:rPr lang="nb-NO"/>
            </a:br>
            <a:r>
              <a:rPr lang="nb-NO"/>
              <a:t>NB. Når du setter inn video i presentasjon, blir filstørrelsen veldig stor.</a:t>
            </a:r>
            <a:br>
              <a:rPr lang="nb-NO"/>
            </a:br>
            <a:br>
              <a:rPr lang="nb-NO"/>
            </a:br>
            <a:br>
              <a:rPr lang="nb-NO"/>
            </a:br>
            <a:br>
              <a:rPr lang="nb-NO"/>
            </a:br>
            <a:br>
              <a:rPr lang="nb-NO"/>
            </a:br>
            <a:r>
              <a:rPr lang="nb-NO"/>
              <a:t>Det er lurt at både presentasjon og videofil ligger lagret på samme datamaskin</a:t>
            </a:r>
            <a:br>
              <a:rPr lang="nb-NO"/>
            </a:br>
            <a:r>
              <a:rPr lang="nb-NO"/>
              <a:t> som presentasjonen spilles av på.</a:t>
            </a:r>
            <a:br>
              <a:rPr lang="nb-NO"/>
            </a:br>
            <a:br>
              <a:rPr lang="nb-NO"/>
            </a:br>
            <a:r>
              <a:rPr lang="nb-NO"/>
              <a:t>Last eventuelt presentasjonen over fra minnepinne til maskin.</a:t>
            </a:r>
            <a:br>
              <a:rPr lang="nb-NO"/>
            </a:br>
            <a:br>
              <a:rPr lang="nb-NO"/>
            </a:br>
            <a:r>
              <a:rPr lang="nb-NO"/>
              <a:t>Hvis ikke kan avspillingen gå veldig tregt eller hakke.</a:t>
            </a:r>
          </a:p>
          <a:p>
            <a:pPr lvl="0"/>
            <a:endParaRPr lang="nb-NO"/>
          </a:p>
        </p:txBody>
      </p:sp>
    </p:spTree>
    <p:extLst>
      <p:ext uri="{BB962C8B-B14F-4D97-AF65-F5344CB8AC3E}">
        <p14:creationId xmlns:p14="http://schemas.microsoft.com/office/powerpoint/2010/main" val="9718109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rganisasjonskart uten seksjoner">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F722AA3F-DB81-05B4-D48B-DFD1B93DDA4E}"/>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51F813E-D2AE-4139-8DA9-AD472760C34E}" type="slidenum">
              <a:t>‹#›</a:t>
            </a:fld>
            <a:endParaRPr lang="nb-NO" sz="900" b="0" i="0" u="none" strike="noStrike" kern="1200" cap="none" spc="0" baseline="0">
              <a:solidFill>
                <a:srgbClr val="00244E"/>
              </a:solidFill>
              <a:uFillTx/>
              <a:latin typeface="Open Sans"/>
            </a:endParaRPr>
          </a:p>
        </p:txBody>
      </p:sp>
      <p:pic>
        <p:nvPicPr>
          <p:cNvPr id="3" name="Bilde 10">
            <a:extLst>
              <a:ext uri="{FF2B5EF4-FFF2-40B4-BE49-F238E27FC236}">
                <a16:creationId xmlns:a16="http://schemas.microsoft.com/office/drawing/2014/main" id="{52795DBD-3BC8-77E6-F824-005985A2E00F}"/>
              </a:ext>
              <a:ext uri="{C183D7F6-B498-43B3-948B-1728B52AA6E4}">
                <adec:decorative xmlns:adec="http://schemas.microsoft.com/office/drawing/2017/decorative" val="1"/>
              </a:ext>
            </a:extLst>
          </p:cNvPr>
          <p:cNvPicPr>
            <a:picLocks noChangeAspect="1"/>
          </p:cNvPicPr>
          <p:nvPr/>
        </p:nvPicPr>
        <p:blipFill>
          <a:blip r:embed="rId2"/>
          <a:srcRect l="18750" b="17283"/>
          <a:stretch>
            <a:fillRect/>
          </a:stretch>
        </p:blipFill>
        <p:spPr>
          <a:xfrm>
            <a:off x="0" y="3615080"/>
            <a:ext cx="7425156" cy="3178737"/>
          </a:xfrm>
          <a:prstGeom prst="rect">
            <a:avLst/>
          </a:prstGeom>
          <a:noFill/>
          <a:ln cap="flat">
            <a:noFill/>
          </a:ln>
        </p:spPr>
      </p:pic>
      <p:pic>
        <p:nvPicPr>
          <p:cNvPr id="4" name="Bilde 7">
            <a:extLst>
              <a:ext uri="{FF2B5EF4-FFF2-40B4-BE49-F238E27FC236}">
                <a16:creationId xmlns:a16="http://schemas.microsoft.com/office/drawing/2014/main" id="{04A407A1-579F-596E-5939-65AAE5D834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5" name="Tittel 1">
            <a:extLst>
              <a:ext uri="{FF2B5EF4-FFF2-40B4-BE49-F238E27FC236}">
                <a16:creationId xmlns:a16="http://schemas.microsoft.com/office/drawing/2014/main" id="{DCDAD94B-B1E7-2CC2-641A-2FC0190F2FDF}"/>
              </a:ext>
            </a:extLst>
          </p:cNvPr>
          <p:cNvSpPr txBox="1">
            <a:spLocks noGrp="1"/>
          </p:cNvSpPr>
          <p:nvPr>
            <p:ph type="title"/>
          </p:nvPr>
        </p:nvSpPr>
        <p:spPr>
          <a:xfrm>
            <a:off x="838203" y="-1380533"/>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Organisasjonskart</a:t>
            </a:r>
          </a:p>
        </p:txBody>
      </p:sp>
      <p:pic>
        <p:nvPicPr>
          <p:cNvPr id="6" name="Bilde 5">
            <a:extLst>
              <a:ext uri="{FF2B5EF4-FFF2-40B4-BE49-F238E27FC236}">
                <a16:creationId xmlns:a16="http://schemas.microsoft.com/office/drawing/2014/main" id="{894862EE-EAA9-6B3E-2719-A53F5DBFA6AD}"/>
              </a:ext>
            </a:extLst>
          </p:cNvPr>
          <p:cNvPicPr>
            <a:picLocks noChangeAspect="1"/>
          </p:cNvPicPr>
          <p:nvPr/>
        </p:nvPicPr>
        <p:blipFill>
          <a:blip r:embed="rId4"/>
          <a:srcRect/>
          <a:stretch>
            <a:fillRect/>
          </a:stretch>
        </p:blipFill>
        <p:spPr>
          <a:xfrm>
            <a:off x="1495290" y="874084"/>
            <a:ext cx="8421532" cy="4327891"/>
          </a:xfrm>
          <a:prstGeom prst="rect">
            <a:avLst/>
          </a:prstGeom>
          <a:noFill/>
          <a:ln cap="flat">
            <a:noFill/>
          </a:ln>
        </p:spPr>
      </p:pic>
      <p:sp>
        <p:nvSpPr>
          <p:cNvPr id="7" name="TekstSylinder 2">
            <a:extLst>
              <a:ext uri="{FF2B5EF4-FFF2-40B4-BE49-F238E27FC236}">
                <a16:creationId xmlns:a16="http://schemas.microsoft.com/office/drawing/2014/main" id="{AA964ADD-9CC5-31BB-E64C-5A64ECA4E8FD}"/>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280368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Organisasjonskart med seksjoner">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1F3609A9-6773-65A6-E2BA-ACFB1F25F472}"/>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D95589-4DE3-4C38-A093-CD91B3D6B4F1}" type="slidenum">
              <a:t>‹#›</a:t>
            </a:fld>
            <a:endParaRPr lang="nb-NO" sz="900" b="0" i="0" u="none" strike="noStrike" kern="1200" cap="none" spc="0" baseline="0">
              <a:solidFill>
                <a:srgbClr val="00244E"/>
              </a:solidFill>
              <a:uFillTx/>
              <a:latin typeface="Open Sans"/>
            </a:endParaRPr>
          </a:p>
        </p:txBody>
      </p:sp>
      <p:pic>
        <p:nvPicPr>
          <p:cNvPr id="3" name="Bilde 5">
            <a:extLst>
              <a:ext uri="{FF2B5EF4-FFF2-40B4-BE49-F238E27FC236}">
                <a16:creationId xmlns:a16="http://schemas.microsoft.com/office/drawing/2014/main" id="{7F9B1699-9BDD-E8F3-2AFB-1DB0948688DD}"/>
              </a:ext>
              <a:ext uri="{C183D7F6-B498-43B3-948B-1728B52AA6E4}">
                <adec:decorative xmlns:adec="http://schemas.microsoft.com/office/drawing/2017/decorative" val="1"/>
              </a:ext>
            </a:extLst>
          </p:cNvPr>
          <p:cNvPicPr>
            <a:picLocks noChangeAspect="1"/>
          </p:cNvPicPr>
          <p:nvPr/>
        </p:nvPicPr>
        <p:blipFill>
          <a:blip r:embed="rId2"/>
          <a:srcRect l="18750" b="17283"/>
          <a:stretch>
            <a:fillRect/>
          </a:stretch>
        </p:blipFill>
        <p:spPr>
          <a:xfrm>
            <a:off x="0" y="3615080"/>
            <a:ext cx="7425156" cy="3178737"/>
          </a:xfrm>
          <a:prstGeom prst="rect">
            <a:avLst/>
          </a:prstGeom>
          <a:noFill/>
          <a:ln cap="flat">
            <a:noFill/>
          </a:ln>
        </p:spPr>
      </p:pic>
      <p:sp>
        <p:nvSpPr>
          <p:cNvPr id="4" name="Rektangel 18">
            <a:extLst>
              <a:ext uri="{FF2B5EF4-FFF2-40B4-BE49-F238E27FC236}">
                <a16:creationId xmlns:a16="http://schemas.microsoft.com/office/drawing/2014/main" id="{04F7F96F-1FDC-4C80-CC86-11E45D44FA73}"/>
              </a:ext>
              <a:ext uri="{C183D7F6-B498-43B3-948B-1728B52AA6E4}">
                <adec:decorative xmlns:adec="http://schemas.microsoft.com/office/drawing/2017/decorative" val="1"/>
              </a:ext>
            </a:extLst>
          </p:cNvPr>
          <p:cNvSpPr/>
          <p:nvPr/>
        </p:nvSpPr>
        <p:spPr>
          <a:xfrm>
            <a:off x="0" y="6793818"/>
            <a:ext cx="12191996" cy="71999"/>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5" name="Bilde 14">
            <a:extLst>
              <a:ext uri="{FF2B5EF4-FFF2-40B4-BE49-F238E27FC236}">
                <a16:creationId xmlns:a16="http://schemas.microsoft.com/office/drawing/2014/main" id="{5283EFE0-F5FC-E821-B1C7-461CEEF49A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6" name="Tittel 1">
            <a:extLst>
              <a:ext uri="{FF2B5EF4-FFF2-40B4-BE49-F238E27FC236}">
                <a16:creationId xmlns:a16="http://schemas.microsoft.com/office/drawing/2014/main" id="{DD1275A2-FCD3-52E8-6121-E9014BA3E478}"/>
              </a:ext>
            </a:extLst>
          </p:cNvPr>
          <p:cNvSpPr txBox="1">
            <a:spLocks noGrp="1"/>
          </p:cNvSpPr>
          <p:nvPr>
            <p:ph type="title"/>
          </p:nvPr>
        </p:nvSpPr>
        <p:spPr>
          <a:xfrm>
            <a:off x="838203" y="-1390116"/>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Organisasjonskart</a:t>
            </a:r>
          </a:p>
        </p:txBody>
      </p:sp>
      <p:pic>
        <p:nvPicPr>
          <p:cNvPr id="7" name="Bilde 3">
            <a:extLst>
              <a:ext uri="{FF2B5EF4-FFF2-40B4-BE49-F238E27FC236}">
                <a16:creationId xmlns:a16="http://schemas.microsoft.com/office/drawing/2014/main" id="{0A5ACFFE-4203-7214-87F5-E2D67DBB5EDE}"/>
              </a:ext>
            </a:extLst>
          </p:cNvPr>
          <p:cNvPicPr>
            <a:picLocks noChangeAspect="1"/>
          </p:cNvPicPr>
          <p:nvPr/>
        </p:nvPicPr>
        <p:blipFill>
          <a:blip r:embed="rId4"/>
          <a:srcRect/>
          <a:stretch>
            <a:fillRect/>
          </a:stretch>
        </p:blipFill>
        <p:spPr>
          <a:xfrm>
            <a:off x="861053" y="693764"/>
            <a:ext cx="10469898" cy="5646310"/>
          </a:xfrm>
          <a:prstGeom prst="rect">
            <a:avLst/>
          </a:prstGeom>
          <a:noFill/>
          <a:ln cap="flat">
            <a:noFill/>
          </a:ln>
        </p:spPr>
      </p:pic>
      <p:sp>
        <p:nvSpPr>
          <p:cNvPr id="8" name="TekstSylinder 2">
            <a:extLst>
              <a:ext uri="{FF2B5EF4-FFF2-40B4-BE49-F238E27FC236}">
                <a16:creationId xmlns:a16="http://schemas.microsoft.com/office/drawing/2014/main" id="{0261BA46-E38B-405B-122E-A966233984CC}"/>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8000551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VSLUTNING (mønster18)">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9D6EC875-D466-7117-1196-4B0B7E2A1253}"/>
              </a:ext>
              <a:ext uri="{C183D7F6-B498-43B3-948B-1728B52AA6E4}">
                <adec:decorative xmlns:adec="http://schemas.microsoft.com/office/drawing/2017/decorative" val="1"/>
              </a:ext>
            </a:extLst>
          </p:cNvPr>
          <p:cNvSpPr/>
          <p:nvPr/>
        </p:nvSpPr>
        <p:spPr>
          <a:xfrm>
            <a:off x="0" y="0"/>
            <a:ext cx="121919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tekst 26">
            <a:extLst>
              <a:ext uri="{FF2B5EF4-FFF2-40B4-BE49-F238E27FC236}">
                <a16:creationId xmlns:a16="http://schemas.microsoft.com/office/drawing/2014/main" id="{827EAC12-455C-DA2A-AE51-1D0DA0AAD2DA}"/>
              </a:ext>
            </a:extLst>
          </p:cNvPr>
          <p:cNvSpPr txBox="1">
            <a:spLocks noGrp="1"/>
          </p:cNvSpPr>
          <p:nvPr>
            <p:ph type="body" sz="quarter" idx="4294967295"/>
          </p:nvPr>
        </p:nvSpPr>
        <p:spPr>
          <a:xfrm>
            <a:off x="1055693" y="873123"/>
            <a:ext cx="3348029" cy="2530208"/>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4" name="Plassholder for tekst 3">
            <a:extLst>
              <a:ext uri="{FF2B5EF4-FFF2-40B4-BE49-F238E27FC236}">
                <a16:creationId xmlns:a16="http://schemas.microsoft.com/office/drawing/2014/main" id="{412D11E9-62CF-E9C6-150C-9043183BD428}"/>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81EC7F99-6329-B537-5A68-B66E46259C63}"/>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B5B91176-075B-E072-A134-E6C368A8E9DA}"/>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A290CEE8-EB46-3E2C-A425-27D7517916E0}"/>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8" descr="Logo Statsforvalteren i Østfold, Buskerud, Oslo og Akershus">
            <a:extLst>
              <a:ext uri="{FF2B5EF4-FFF2-40B4-BE49-F238E27FC236}">
                <a16:creationId xmlns:a16="http://schemas.microsoft.com/office/drawing/2014/main" id="{2BA4B5DF-8782-394E-CDD6-EBF5F8EA3930}"/>
              </a:ext>
            </a:extLst>
          </p:cNvPr>
          <p:cNvPicPr>
            <a:picLocks noChangeAspect="1"/>
          </p:cNvPicPr>
          <p:nvPr/>
        </p:nvPicPr>
        <p:blipFill>
          <a:blip r:embed="rId2"/>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D3475E75-FEF1-9E15-E8C1-188763BD180C}"/>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pic>
        <p:nvPicPr>
          <p:cNvPr id="10" name="Bilde 2">
            <a:extLst>
              <a:ext uri="{FF2B5EF4-FFF2-40B4-BE49-F238E27FC236}">
                <a16:creationId xmlns:a16="http://schemas.microsoft.com/office/drawing/2014/main" id="{1BDB5539-6BCB-E9C7-59FA-908D45E4CEE0}"/>
              </a:ext>
              <a:ext uri="{C183D7F6-B498-43B3-948B-1728B52AA6E4}">
                <adec:decorative xmlns:adec="http://schemas.microsoft.com/office/drawing/2017/decorative" val="1"/>
              </a:ext>
            </a:extLst>
          </p:cNvPr>
          <p:cNvPicPr>
            <a:picLocks noChangeAspect="1"/>
          </p:cNvPicPr>
          <p:nvPr/>
        </p:nvPicPr>
        <p:blipFill>
          <a:blip r:embed="rId3"/>
          <a:srcRect t="27053" r="6209" b="15925"/>
          <a:stretch>
            <a:fillRect/>
          </a:stretch>
        </p:blipFill>
        <p:spPr>
          <a:xfrm>
            <a:off x="4961607" y="0"/>
            <a:ext cx="7230398" cy="6858000"/>
          </a:xfrm>
          <a:prstGeom prst="rect">
            <a:avLst/>
          </a:prstGeom>
          <a:noFill/>
          <a:ln cap="flat">
            <a:noFill/>
          </a:ln>
        </p:spPr>
      </p:pic>
    </p:spTree>
    <p:extLst>
      <p:ext uri="{BB962C8B-B14F-4D97-AF65-F5344CB8AC3E}">
        <p14:creationId xmlns:p14="http://schemas.microsoft.com/office/powerpoint/2010/main" val="3039621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VSLUTNING (mønster15)">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C4D7AFF1-EE1B-649B-0801-0069ED1AAB07}"/>
              </a:ext>
              <a:ext uri="{C183D7F6-B498-43B3-948B-1728B52AA6E4}">
                <adec:decorative xmlns:adec="http://schemas.microsoft.com/office/drawing/2017/decorative" val="1"/>
              </a:ext>
            </a:extLst>
          </p:cNvPr>
          <p:cNvSpPr/>
          <p:nvPr/>
        </p:nvSpPr>
        <p:spPr>
          <a:xfrm>
            <a:off x="0" y="0"/>
            <a:ext cx="121919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tekst 26">
            <a:extLst>
              <a:ext uri="{FF2B5EF4-FFF2-40B4-BE49-F238E27FC236}">
                <a16:creationId xmlns:a16="http://schemas.microsoft.com/office/drawing/2014/main" id="{5CB6FF84-015E-D1B1-D862-A58A2DFF7503}"/>
              </a:ext>
            </a:extLst>
          </p:cNvPr>
          <p:cNvSpPr txBox="1">
            <a:spLocks noGrp="1"/>
          </p:cNvSpPr>
          <p:nvPr>
            <p:ph type="body" sz="quarter" idx="4294967295"/>
          </p:nvPr>
        </p:nvSpPr>
        <p:spPr>
          <a:xfrm>
            <a:off x="1055693" y="873123"/>
            <a:ext cx="3348029" cy="2530208"/>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4" name="Plassholder for tekst 3">
            <a:extLst>
              <a:ext uri="{FF2B5EF4-FFF2-40B4-BE49-F238E27FC236}">
                <a16:creationId xmlns:a16="http://schemas.microsoft.com/office/drawing/2014/main" id="{9B9CA2D7-EAAA-EFF8-B3E6-70F9C498B69F}"/>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09A6FDDB-7966-9D80-0866-1E8BD22F1941}"/>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7ACB3A1E-3ECF-9A47-9A61-2F297AF9B589}"/>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8C880113-FE5B-4B92-C693-FCA800A6FFD2}"/>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2" descr="Logo Statsforvalteren i Østfold, Buskerud, Oslo og Akershus">
            <a:extLst>
              <a:ext uri="{FF2B5EF4-FFF2-40B4-BE49-F238E27FC236}">
                <a16:creationId xmlns:a16="http://schemas.microsoft.com/office/drawing/2014/main" id="{F887C100-EF4D-0C9A-05CE-D9566350026E}"/>
              </a:ext>
            </a:extLst>
          </p:cNvPr>
          <p:cNvPicPr>
            <a:picLocks noChangeAspect="1"/>
          </p:cNvPicPr>
          <p:nvPr/>
        </p:nvPicPr>
        <p:blipFill>
          <a:blip r:embed="rId2"/>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04CE1D48-C524-2C31-CA48-B3BEF1C56312}"/>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pic>
        <p:nvPicPr>
          <p:cNvPr id="10" name="Bilde 20">
            <a:extLst>
              <a:ext uri="{FF2B5EF4-FFF2-40B4-BE49-F238E27FC236}">
                <a16:creationId xmlns:a16="http://schemas.microsoft.com/office/drawing/2014/main" id="{34C641CF-DCEF-49FA-E5E1-F8A25C39711C}"/>
              </a:ext>
              <a:ext uri="{C183D7F6-B498-43B3-948B-1728B52AA6E4}">
                <adec:decorative xmlns:adec="http://schemas.microsoft.com/office/drawing/2017/decorative" val="1"/>
              </a:ext>
            </a:extLst>
          </p:cNvPr>
          <p:cNvPicPr>
            <a:picLocks noChangeAspect="1"/>
          </p:cNvPicPr>
          <p:nvPr/>
        </p:nvPicPr>
        <p:blipFill>
          <a:blip r:embed="rId3"/>
          <a:srcRect r="23169"/>
          <a:stretch>
            <a:fillRect/>
          </a:stretch>
        </p:blipFill>
        <p:spPr>
          <a:xfrm>
            <a:off x="5043437" y="283409"/>
            <a:ext cx="7148568" cy="6412979"/>
          </a:xfrm>
          <a:prstGeom prst="rect">
            <a:avLst/>
          </a:prstGeom>
          <a:noFill/>
          <a:ln cap="flat">
            <a:noFill/>
          </a:ln>
        </p:spPr>
      </p:pic>
    </p:spTree>
    <p:extLst>
      <p:ext uri="{BB962C8B-B14F-4D97-AF65-F5344CB8AC3E}">
        <p14:creationId xmlns:p14="http://schemas.microsoft.com/office/powerpoint/2010/main" val="1866709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VSLUTNING halvsidebilde">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0530A7A2-C290-E8AF-56F8-7F45979E94E8}"/>
              </a:ext>
              <a:ext uri="{C183D7F6-B498-43B3-948B-1728B52AA6E4}">
                <adec:decorative xmlns:adec="http://schemas.microsoft.com/office/drawing/2017/decorative" val="1"/>
              </a:ext>
            </a:extLst>
          </p:cNvPr>
          <p:cNvSpPr/>
          <p:nvPr/>
        </p:nvSpPr>
        <p:spPr>
          <a:xfrm>
            <a:off x="0" y="0"/>
            <a:ext cx="48767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tekst 26">
            <a:extLst>
              <a:ext uri="{FF2B5EF4-FFF2-40B4-BE49-F238E27FC236}">
                <a16:creationId xmlns:a16="http://schemas.microsoft.com/office/drawing/2014/main" id="{785FBA05-FBF6-9216-A448-1F294BF7EB31}"/>
              </a:ext>
            </a:extLst>
          </p:cNvPr>
          <p:cNvSpPr txBox="1">
            <a:spLocks noGrp="1"/>
          </p:cNvSpPr>
          <p:nvPr>
            <p:ph type="body" sz="quarter" idx="4294967295"/>
          </p:nvPr>
        </p:nvSpPr>
        <p:spPr>
          <a:xfrm>
            <a:off x="954386" y="873123"/>
            <a:ext cx="3449336" cy="2555876"/>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4" name="Plassholder for tekst 3">
            <a:extLst>
              <a:ext uri="{FF2B5EF4-FFF2-40B4-BE49-F238E27FC236}">
                <a16:creationId xmlns:a16="http://schemas.microsoft.com/office/drawing/2014/main" id="{638731BA-CFB8-6225-20C4-15E2E66932E9}"/>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F82C7912-927F-E994-9810-CB02246FBCC0}"/>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36842567-16D8-87B3-55D7-FF1851355996}"/>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ED3079A4-EE34-DBFA-88E5-2D263CCB93DE}"/>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8" descr="Logo Statsforvalteren i Østfold, Buskerud, Oslo og Akershus">
            <a:extLst>
              <a:ext uri="{FF2B5EF4-FFF2-40B4-BE49-F238E27FC236}">
                <a16:creationId xmlns:a16="http://schemas.microsoft.com/office/drawing/2014/main" id="{8C2D2311-D313-D9D3-B7C1-03FC1CA3475C}"/>
              </a:ext>
            </a:extLst>
          </p:cNvPr>
          <p:cNvPicPr>
            <a:picLocks noChangeAspect="1"/>
          </p:cNvPicPr>
          <p:nvPr/>
        </p:nvPicPr>
        <p:blipFill>
          <a:blip r:embed="rId2"/>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76182BCB-63B6-97FC-7783-E8E46841F52E}"/>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sp>
        <p:nvSpPr>
          <p:cNvPr id="10" name="Plassholder for bilde 2">
            <a:extLst>
              <a:ext uri="{FF2B5EF4-FFF2-40B4-BE49-F238E27FC236}">
                <a16:creationId xmlns:a16="http://schemas.microsoft.com/office/drawing/2014/main" id="{9306E52E-A920-4E53-FB67-916ED967C9BC}"/>
              </a:ext>
            </a:extLst>
          </p:cNvPr>
          <p:cNvSpPr txBox="1">
            <a:spLocks noGrp="1"/>
          </p:cNvSpPr>
          <p:nvPr>
            <p:ph type="pic" sz="quarter" idx="4294967295"/>
          </p:nvPr>
        </p:nvSpPr>
        <p:spPr>
          <a:xfrm>
            <a:off x="4876796" y="-54"/>
            <a:ext cx="7315200" cy="6858054"/>
          </a:xfrm>
          <a:prstGeom prst="rect">
            <a:avLst/>
          </a:prstGeom>
          <a:solidFill>
            <a:srgbClr val="F2F2F2"/>
          </a:solidFill>
          <a:ln>
            <a:noFill/>
          </a:ln>
        </p:spPr>
        <p:txBody>
          <a:bodyPr vert="horz" wrap="square" lIns="91440" tIns="45720" rIns="91440" bIns="45720" anchor="ctr"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vl2pPr marL="0" marR="0" lvl="0" indent="0" fontAlgn="auto">
              <a:spcBef>
                <a:spcPts val="1000"/>
              </a:spcBef>
              <a:spcAft>
                <a:spcPts val="0"/>
              </a:spcAft>
              <a:buNone/>
              <a:tabLst/>
              <a:defRPr lang="nb-NO" sz="2000" b="0" i="0" u="none" strike="noStrike" cap="none" spc="0" baseline="0">
                <a:solidFill>
                  <a:srgbClr val="00244E"/>
                </a:solidFill>
                <a:uFillTx/>
                <a:latin typeface="Open Sans Light"/>
              </a:defRPr>
            </a:lvl2pPr>
            <a:lvl3pPr marL="0" marR="0" lvl="0" indent="0" fontAlgn="auto">
              <a:spcBef>
                <a:spcPts val="1000"/>
              </a:spcBef>
              <a:spcAft>
                <a:spcPts val="0"/>
              </a:spcAft>
              <a:buNone/>
              <a:tabLst/>
              <a:defRPr lang="nb-NO" b="0" i="0" u="none" strike="noStrike" cap="none" spc="0" baseline="0">
                <a:solidFill>
                  <a:srgbClr val="00244E"/>
                </a:solidFill>
                <a:uFillTx/>
                <a:latin typeface="Open Sans Light"/>
              </a:defRPr>
            </a:lvl3pPr>
          </a:lstStyle>
          <a:p>
            <a:pPr lvl="0"/>
            <a:r>
              <a:rPr lang="nb-NO"/>
              <a:t>Klikk på ikonet for å sette inn bilde som passer til den avsluttende siden din. </a:t>
            </a:r>
            <a:br>
              <a:rPr lang="nb-NO"/>
            </a:br>
            <a:br>
              <a:rPr lang="nb-NO"/>
            </a:br>
            <a:endParaRPr lang="nb-NO"/>
          </a:p>
          <a:p>
            <a:pPr lvl="0"/>
            <a:br>
              <a:rPr lang="nb-NO"/>
            </a:br>
            <a:r>
              <a:rPr lang="nb-NO"/>
              <a:t>Har du ikke bilde som passer til tema, kan du bruke en malside uten bilde. </a:t>
            </a:r>
          </a:p>
          <a:p>
            <a:pPr lvl="0"/>
            <a:endParaRPr lang="nb-NO"/>
          </a:p>
        </p:txBody>
      </p:sp>
      <p:pic>
        <p:nvPicPr>
          <p:cNvPr id="11" name="Bilde 3">
            <a:extLst>
              <a:ext uri="{FF2B5EF4-FFF2-40B4-BE49-F238E27FC236}">
                <a16:creationId xmlns:a16="http://schemas.microsoft.com/office/drawing/2014/main" id="{9646AD1B-BBFD-73ED-7F00-08AA9BFBAA51}"/>
              </a:ext>
              <a:ext uri="{C183D7F6-B498-43B3-948B-1728B52AA6E4}">
                <adec:decorative xmlns:adec="http://schemas.microsoft.com/office/drawing/2017/decorative" val="1"/>
              </a:ext>
            </a:extLst>
          </p:cNvPr>
          <p:cNvPicPr>
            <a:picLocks noChangeAspect="1"/>
          </p:cNvPicPr>
          <p:nvPr/>
        </p:nvPicPr>
        <p:blipFill>
          <a:blip r:embed="rId3"/>
          <a:srcRect l="63348" t="11944" r="-1077" b="14626"/>
          <a:stretch>
            <a:fillRect/>
          </a:stretch>
        </p:blipFill>
        <p:spPr>
          <a:xfrm>
            <a:off x="0" y="0"/>
            <a:ext cx="1113336" cy="6858054"/>
          </a:xfrm>
          <a:prstGeom prst="rect">
            <a:avLst/>
          </a:prstGeom>
          <a:noFill/>
          <a:ln cap="flat">
            <a:noFill/>
          </a:ln>
        </p:spPr>
      </p:pic>
      <p:sp>
        <p:nvSpPr>
          <p:cNvPr id="12" name="Plassholder for tekst 3">
            <a:extLst>
              <a:ext uri="{FF2B5EF4-FFF2-40B4-BE49-F238E27FC236}">
                <a16:creationId xmlns:a16="http://schemas.microsoft.com/office/drawing/2014/main" id="{F7E500EA-006B-E58A-F85F-5C570837FFFE}"/>
              </a:ext>
            </a:extLst>
          </p:cNvPr>
          <p:cNvSpPr txBox="1">
            <a:spLocks noGrp="1"/>
          </p:cNvSpPr>
          <p:nvPr>
            <p:ph type="body" sz="quarter" idx="4294967295"/>
          </p:nvPr>
        </p:nvSpPr>
        <p:spPr>
          <a:xfrm>
            <a:off x="8534396" y="6578102"/>
            <a:ext cx="3345076" cy="181965"/>
          </a:xfrm>
          <a:prstGeom prst="rect">
            <a:avLst/>
          </a:prstGeom>
          <a:noFill/>
          <a:ln>
            <a:noFill/>
          </a:ln>
        </p:spPr>
        <p:txBody>
          <a:bodyPr vert="horz" wrap="square" lIns="0" tIns="0" rIns="0" bIns="45720" anchor="ctr" anchorCtr="0" compatLnSpc="1">
            <a:normAutofit/>
          </a:bodyPr>
          <a:lstStyle>
            <a:lvl1pPr marL="0" marR="0" lvl="0" indent="0" algn="r" fontAlgn="auto">
              <a:spcAft>
                <a:spcPts val="0"/>
              </a:spcAft>
              <a:buNone/>
              <a:tabLst/>
              <a:defRPr lang="nb-NO" sz="700" b="0" i="0" u="none" strike="noStrike" cap="none" spc="0" baseline="0">
                <a:solidFill>
                  <a:srgbClr val="FFFFFF"/>
                </a:solidFill>
                <a:highlight>
                  <a:srgbClr val="00244E"/>
                </a:highlight>
                <a:uFillTx/>
                <a:latin typeface="Open Sans"/>
              </a:defRPr>
            </a:lvl1pPr>
          </a:lstStyle>
          <a:p>
            <a:pPr lvl="0"/>
            <a:r>
              <a:rPr lang="nb-NO"/>
              <a:t>Foto: Her skriver du fotograf(ene) og/eller eier(ne) av bildene.</a:t>
            </a:r>
          </a:p>
        </p:txBody>
      </p:sp>
    </p:spTree>
    <p:extLst>
      <p:ext uri="{BB962C8B-B14F-4D97-AF65-F5344CB8AC3E}">
        <p14:creationId xmlns:p14="http://schemas.microsoft.com/office/powerpoint/2010/main" val="3161501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VSLUTNING bakgrunnsbilde">
    <p:spTree>
      <p:nvGrpSpPr>
        <p:cNvPr id="1" name=""/>
        <p:cNvGrpSpPr/>
        <p:nvPr/>
      </p:nvGrpSpPr>
      <p:grpSpPr>
        <a:xfrm>
          <a:off x="0" y="0"/>
          <a:ext cx="0" cy="0"/>
          <a:chOff x="0" y="0"/>
          <a:chExt cx="0" cy="0"/>
        </a:xfrm>
      </p:grpSpPr>
      <p:sp>
        <p:nvSpPr>
          <p:cNvPr id="2" name="Plassholder for bilde 8">
            <a:extLst>
              <a:ext uri="{FF2B5EF4-FFF2-40B4-BE49-F238E27FC236}">
                <a16:creationId xmlns:a16="http://schemas.microsoft.com/office/drawing/2014/main" id="{7C9AB77C-0FC2-FE5F-D363-DD4261960C29}"/>
              </a:ext>
            </a:extLst>
          </p:cNvPr>
          <p:cNvSpPr txBox="1">
            <a:spLocks noGrp="1"/>
          </p:cNvSpPr>
          <p:nvPr>
            <p:ph type="pic" sz="quarter" idx="4294967295"/>
          </p:nvPr>
        </p:nvSpPr>
        <p:spPr>
          <a:xfrm>
            <a:off x="1947" y="0"/>
            <a:ext cx="12191996" cy="5222879"/>
          </a:xfrm>
          <a:prstGeom prst="rect">
            <a:avLst/>
          </a:prstGeom>
          <a:noFill/>
          <a:ln>
            <a:noFill/>
          </a:ln>
        </p:spPr>
        <p:txBody>
          <a:bodyPr vert="horz" wrap="square" lIns="91440" tIns="45720" rIns="91440" bIns="45720" anchor="t"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i midten for å sette inn et bilde på siste side i presentasjonen.</a:t>
            </a:r>
          </a:p>
        </p:txBody>
      </p:sp>
      <p:sp>
        <p:nvSpPr>
          <p:cNvPr id="3" name="Plassholder for tekst 3">
            <a:extLst>
              <a:ext uri="{FF2B5EF4-FFF2-40B4-BE49-F238E27FC236}">
                <a16:creationId xmlns:a16="http://schemas.microsoft.com/office/drawing/2014/main" id="{C813011D-30DB-BC98-2603-46BFD5981C96}"/>
              </a:ext>
            </a:extLst>
          </p:cNvPr>
          <p:cNvSpPr txBox="1">
            <a:spLocks noGrp="1"/>
          </p:cNvSpPr>
          <p:nvPr>
            <p:ph type="body" sz="quarter" idx="4294967295"/>
          </p:nvPr>
        </p:nvSpPr>
        <p:spPr>
          <a:xfrm>
            <a:off x="1058646" y="5049865"/>
            <a:ext cx="3597487" cy="17225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highlight>
                  <a:srgbClr val="00244E"/>
                </a:highlight>
                <a:uFillTx/>
                <a:latin typeface="Open Sans"/>
              </a:defRPr>
            </a:lvl1pPr>
          </a:lstStyle>
          <a:p>
            <a:pPr lvl="0"/>
            <a:r>
              <a:rPr lang="nb-NO"/>
              <a:t>Foto: Her skriver du fotograf(ene) og/eller eier(ne) av bildene.</a:t>
            </a:r>
          </a:p>
        </p:txBody>
      </p:sp>
      <p:sp>
        <p:nvSpPr>
          <p:cNvPr id="4" name="Rektangel 15">
            <a:extLst>
              <a:ext uri="{FF2B5EF4-FFF2-40B4-BE49-F238E27FC236}">
                <a16:creationId xmlns:a16="http://schemas.microsoft.com/office/drawing/2014/main" id="{E13D4685-1494-87E4-26AC-37BF0AC08660}"/>
              </a:ext>
              <a:ext uri="{C183D7F6-B498-43B3-948B-1728B52AA6E4}">
                <adec:decorative xmlns:adec="http://schemas.microsoft.com/office/drawing/2017/decorative" val="1"/>
              </a:ext>
            </a:extLst>
          </p:cNvPr>
          <p:cNvSpPr/>
          <p:nvPr/>
        </p:nvSpPr>
        <p:spPr>
          <a:xfrm>
            <a:off x="0" y="5222120"/>
            <a:ext cx="12191996" cy="1577083"/>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5" name="Plassholder for tekst 9">
            <a:extLst>
              <a:ext uri="{FF2B5EF4-FFF2-40B4-BE49-F238E27FC236}">
                <a16:creationId xmlns:a16="http://schemas.microsoft.com/office/drawing/2014/main" id="{D7A11683-D979-7708-3051-2FB726849057}"/>
              </a:ext>
              <a:ext uri="{C183D7F6-B498-43B3-948B-1728B52AA6E4}">
                <adec:decorative xmlns:adec="http://schemas.microsoft.com/office/drawing/2017/decorative" val="0"/>
              </a:ext>
            </a:extLst>
          </p:cNvPr>
          <p:cNvSpPr txBox="1">
            <a:spLocks noGrp="1"/>
          </p:cNvSpPr>
          <p:nvPr>
            <p:ph type="body" sz="quarter" idx="4294967295"/>
          </p:nvPr>
        </p:nvSpPr>
        <p:spPr>
          <a:xfrm>
            <a:off x="1058646" y="1036316"/>
            <a:ext cx="3591123" cy="3206919"/>
          </a:xfrm>
          <a:prstGeom prst="rect">
            <a:avLst/>
          </a:prstGeom>
          <a:solidFill>
            <a:srgbClr val="00244E">
              <a:alpha val="80000"/>
            </a:srgbClr>
          </a:solidFill>
          <a:ln>
            <a:noFill/>
          </a:ln>
        </p:spPr>
        <p:txBody>
          <a:bodyPr vert="horz" wrap="square" lIns="323999" tIns="215999" rIns="251999" bIns="215999" anchor="ctr"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6" name="Bilde 18">
            <a:extLst>
              <a:ext uri="{FF2B5EF4-FFF2-40B4-BE49-F238E27FC236}">
                <a16:creationId xmlns:a16="http://schemas.microsoft.com/office/drawing/2014/main" id="{39B2E6C1-0E3E-052D-C9F0-10C26EAEE22B}"/>
              </a:ext>
              <a:ext uri="{C183D7F6-B498-43B3-948B-1728B52AA6E4}">
                <adec:decorative xmlns:adec="http://schemas.microsoft.com/office/drawing/2017/decorative" val="1"/>
              </a:ext>
            </a:extLst>
          </p:cNvPr>
          <p:cNvPicPr>
            <a:picLocks noChangeAspect="1"/>
          </p:cNvPicPr>
          <p:nvPr/>
        </p:nvPicPr>
        <p:blipFill>
          <a:blip r:embed="rId2"/>
          <a:srcRect l="-6083" t="29196" r="74740" b="29790"/>
          <a:stretch>
            <a:fillRect/>
          </a:stretch>
        </p:blipFill>
        <p:spPr>
          <a:xfrm>
            <a:off x="10380616" y="5222120"/>
            <a:ext cx="1811380" cy="1633795"/>
          </a:xfrm>
          <a:prstGeom prst="rect">
            <a:avLst/>
          </a:prstGeom>
          <a:noFill/>
          <a:ln cap="flat">
            <a:noFill/>
          </a:ln>
        </p:spPr>
      </p:pic>
      <p:sp>
        <p:nvSpPr>
          <p:cNvPr id="7" name="Plassholder for tekst 3">
            <a:extLst>
              <a:ext uri="{FF2B5EF4-FFF2-40B4-BE49-F238E27FC236}">
                <a16:creationId xmlns:a16="http://schemas.microsoft.com/office/drawing/2014/main" id="{D6B34EE2-80C5-151F-5D8A-6E8671ADE8BA}"/>
              </a:ext>
            </a:extLst>
          </p:cNvPr>
          <p:cNvSpPr txBox="1">
            <a:spLocks noGrp="1"/>
          </p:cNvSpPr>
          <p:nvPr>
            <p:ph type="body" sz="quarter" idx="4294967295"/>
          </p:nvPr>
        </p:nvSpPr>
        <p:spPr>
          <a:xfrm>
            <a:off x="6081967" y="5749015"/>
            <a:ext cx="2772634"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8" name="Plassholder for tekst 3">
            <a:extLst>
              <a:ext uri="{FF2B5EF4-FFF2-40B4-BE49-F238E27FC236}">
                <a16:creationId xmlns:a16="http://schemas.microsoft.com/office/drawing/2014/main" id="{D5D08AF7-02FB-E9F9-8C44-6317917DE6B6}"/>
              </a:ext>
            </a:extLst>
          </p:cNvPr>
          <p:cNvSpPr txBox="1">
            <a:spLocks noGrp="1"/>
          </p:cNvSpPr>
          <p:nvPr>
            <p:ph type="body" sz="quarter" idx="4294967295"/>
          </p:nvPr>
        </p:nvSpPr>
        <p:spPr>
          <a:xfrm>
            <a:off x="6081967" y="5899928"/>
            <a:ext cx="2772634"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9" name="Plassholder for tekst 3">
            <a:extLst>
              <a:ext uri="{FF2B5EF4-FFF2-40B4-BE49-F238E27FC236}">
                <a16:creationId xmlns:a16="http://schemas.microsoft.com/office/drawing/2014/main" id="{A6148E6D-869F-D653-0DBC-59611FEB4E12}"/>
              </a:ext>
            </a:extLst>
          </p:cNvPr>
          <p:cNvSpPr txBox="1">
            <a:spLocks noGrp="1"/>
          </p:cNvSpPr>
          <p:nvPr>
            <p:ph type="body" sz="quarter" idx="4294967295"/>
          </p:nvPr>
        </p:nvSpPr>
        <p:spPr>
          <a:xfrm>
            <a:off x="6081967" y="6050840"/>
            <a:ext cx="277262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 her</a:t>
            </a:r>
          </a:p>
        </p:txBody>
      </p:sp>
      <p:sp>
        <p:nvSpPr>
          <p:cNvPr id="10" name="Plassholder for tekst 3">
            <a:extLst>
              <a:ext uri="{FF2B5EF4-FFF2-40B4-BE49-F238E27FC236}">
                <a16:creationId xmlns:a16="http://schemas.microsoft.com/office/drawing/2014/main" id="{7634C4C1-AAEA-A2CC-2F89-BD4B4948EEF3}"/>
              </a:ext>
            </a:extLst>
          </p:cNvPr>
          <p:cNvSpPr txBox="1">
            <a:spLocks noGrp="1"/>
          </p:cNvSpPr>
          <p:nvPr>
            <p:ph type="body" sz="quarter" idx="4294967295"/>
          </p:nvPr>
        </p:nvSpPr>
        <p:spPr>
          <a:xfrm>
            <a:off x="6081967" y="6201753"/>
            <a:ext cx="2772634"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telefonnummer</a:t>
            </a:r>
          </a:p>
        </p:txBody>
      </p:sp>
      <p:pic>
        <p:nvPicPr>
          <p:cNvPr id="11" name="Bilde 13" descr="Logo Statsforvalteren i Østfold, Buskerud, Oslo og Akershus">
            <a:extLst>
              <a:ext uri="{FF2B5EF4-FFF2-40B4-BE49-F238E27FC236}">
                <a16:creationId xmlns:a16="http://schemas.microsoft.com/office/drawing/2014/main" id="{B225B710-E102-7FA5-46D9-61C30C2AA104}"/>
              </a:ext>
            </a:extLst>
          </p:cNvPr>
          <p:cNvPicPr>
            <a:picLocks noChangeAspect="1"/>
          </p:cNvPicPr>
          <p:nvPr/>
        </p:nvPicPr>
        <p:blipFill>
          <a:blip r:embed="rId3"/>
          <a:srcRect/>
          <a:stretch>
            <a:fillRect/>
          </a:stretch>
        </p:blipFill>
        <p:spPr>
          <a:xfrm>
            <a:off x="200143" y="5444977"/>
            <a:ext cx="3900857" cy="1179557"/>
          </a:xfrm>
          <a:prstGeom prst="rect">
            <a:avLst/>
          </a:prstGeom>
          <a:noFill/>
          <a:ln cap="flat">
            <a:noFill/>
          </a:ln>
        </p:spPr>
      </p:pic>
      <p:sp>
        <p:nvSpPr>
          <p:cNvPr id="12" name="TekstSylinder 31">
            <a:extLst>
              <a:ext uri="{FF2B5EF4-FFF2-40B4-BE49-F238E27FC236}">
                <a16:creationId xmlns:a16="http://schemas.microsoft.com/office/drawing/2014/main" id="{DC914585-154E-A798-B640-A9DD292C728C}"/>
              </a:ext>
            </a:extLst>
          </p:cNvPr>
          <p:cNvSpPr txBox="1"/>
          <p:nvPr/>
        </p:nvSpPr>
        <p:spPr>
          <a:xfrm>
            <a:off x="8896398" y="5725021"/>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pic>
        <p:nvPicPr>
          <p:cNvPr id="13" name="Bilde 4">
            <a:extLst>
              <a:ext uri="{FF2B5EF4-FFF2-40B4-BE49-F238E27FC236}">
                <a16:creationId xmlns:a16="http://schemas.microsoft.com/office/drawing/2014/main" id="{97287839-3B72-A7FF-9A56-31938BD4FE5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81694" y="5773494"/>
            <a:ext cx="138504" cy="138504"/>
          </a:xfrm>
          <a:prstGeom prst="rect">
            <a:avLst/>
          </a:prstGeom>
          <a:noFill/>
          <a:ln cap="flat">
            <a:noFill/>
          </a:ln>
        </p:spPr>
      </p:pic>
    </p:spTree>
    <p:extLst>
      <p:ext uri="{BB962C8B-B14F-4D97-AF65-F5344CB8AC3E}">
        <p14:creationId xmlns:p14="http://schemas.microsoft.com/office/powerpoint/2010/main" val="3396151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VSLUTNING LANDBRUK">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02B84735-27B2-51D9-18E7-C0E777180CC4}"/>
              </a:ext>
              <a:ext uri="{C183D7F6-B498-43B3-948B-1728B52AA6E4}">
                <adec:decorative xmlns:adec="http://schemas.microsoft.com/office/drawing/2017/decorative" val="1"/>
              </a:ext>
            </a:extLst>
          </p:cNvPr>
          <p:cNvSpPr/>
          <p:nvPr/>
        </p:nvSpPr>
        <p:spPr>
          <a:xfrm>
            <a:off x="0" y="0"/>
            <a:ext cx="48767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TekstSylinder 1">
            <a:extLst>
              <a:ext uri="{FF2B5EF4-FFF2-40B4-BE49-F238E27FC236}">
                <a16:creationId xmlns:a16="http://schemas.microsoft.com/office/drawing/2014/main" id="{2AD0366C-0E82-A141-0E24-02AC5BD02396}"/>
              </a:ext>
            </a:extLst>
          </p:cNvPr>
          <p:cNvSpPr txBox="1"/>
          <p:nvPr/>
        </p:nvSpPr>
        <p:spPr>
          <a:xfrm>
            <a:off x="954386" y="873123"/>
            <a:ext cx="3610837" cy="221599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2400" b="0" i="0" u="none" strike="noStrike" kern="1200" cap="none" spc="0" baseline="0">
                <a:solidFill>
                  <a:srgbClr val="FFFFFF"/>
                </a:solidFill>
                <a:uFillTx/>
                <a:latin typeface="Open Sans Light"/>
              </a:rPr>
              <a:t>Følg </a:t>
            </a:r>
            <a:r>
              <a:rPr lang="nb-NO" sz="2400" b="0" i="0" u="none" strike="noStrike" kern="1200" cap="none" spc="0" baseline="0">
                <a:solidFill>
                  <a:srgbClr val="00244E"/>
                </a:solidFill>
                <a:uFillTx/>
                <a:latin typeface="Open Sans Light"/>
                <a:hlinkClick r:id="rId2">
                  <a:extLst>
                    <a:ext uri="{A12FA001-AC4F-418D-AE19-62706E023703}">
                      <ahyp:hlinkClr xmlns:ahyp="http://schemas.microsoft.com/office/drawing/2018/hyperlinkcolor" val="tx"/>
                    </a:ext>
                  </a:extLst>
                </a:hlinkClick>
              </a:rPr>
              <a:t>Viken-bonden på Facebook</a:t>
            </a:r>
            <a:r>
              <a:rPr lang="nb-NO" sz="2400" b="0" i="0" u="none" strike="noStrike" kern="1200" cap="none" spc="0" baseline="0">
                <a:solidFill>
                  <a:srgbClr val="00244E"/>
                </a:solidFill>
                <a:uFillTx/>
                <a:latin typeface="Open Sans Light"/>
              </a:rPr>
              <a:t> </a:t>
            </a:r>
            <a:r>
              <a:rPr lang="nb-NO" sz="2400" b="0" i="0" u="none" strike="noStrike" kern="1200" cap="none" spc="0" baseline="0">
                <a:solidFill>
                  <a:srgbClr val="FFFFFF"/>
                </a:solidFill>
                <a:uFillTx/>
                <a:latin typeface="Open Sans Light"/>
              </a:rPr>
              <a:t>for å få aktuell informasjon om jordbruk og skogbruk fra Statsforvalteren.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00244E"/>
              </a:solidFill>
              <a:uFillTx/>
              <a:latin typeface="Open Sans"/>
            </a:endParaRPr>
          </a:p>
        </p:txBody>
      </p:sp>
      <p:sp>
        <p:nvSpPr>
          <p:cNvPr id="4" name="Plassholder for tekst 3">
            <a:extLst>
              <a:ext uri="{FF2B5EF4-FFF2-40B4-BE49-F238E27FC236}">
                <a16:creationId xmlns:a16="http://schemas.microsoft.com/office/drawing/2014/main" id="{5765412E-5F6A-BECF-E43D-3A9D88D71762}"/>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CBEA05AE-06C6-7758-0EBF-C40C075878D8}"/>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E4EAB0A5-E626-E54D-C5B9-992D7A2EA257}"/>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7B7C6274-A64C-B706-E610-B5E72F8C6B5B}"/>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8" descr="Logo Statsforvalteren i Østfold, Buskerud, Oslo og Akershus">
            <a:extLst>
              <a:ext uri="{FF2B5EF4-FFF2-40B4-BE49-F238E27FC236}">
                <a16:creationId xmlns:a16="http://schemas.microsoft.com/office/drawing/2014/main" id="{0DAE33AF-E8AA-47A1-12A3-FBE2CB29929A}"/>
              </a:ext>
            </a:extLst>
          </p:cNvPr>
          <p:cNvPicPr>
            <a:picLocks noChangeAspect="1"/>
          </p:cNvPicPr>
          <p:nvPr/>
        </p:nvPicPr>
        <p:blipFill>
          <a:blip r:embed="rId3"/>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D9636458-43BF-C464-0ACC-D2ED22ACB39E}"/>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sp>
        <p:nvSpPr>
          <p:cNvPr id="10" name="Plassholder for bilde 2">
            <a:extLst>
              <a:ext uri="{FF2B5EF4-FFF2-40B4-BE49-F238E27FC236}">
                <a16:creationId xmlns:a16="http://schemas.microsoft.com/office/drawing/2014/main" id="{F5EB64B2-C6B7-119F-DAF6-DB596D7573F6}"/>
              </a:ext>
            </a:extLst>
          </p:cNvPr>
          <p:cNvSpPr txBox="1">
            <a:spLocks noGrp="1"/>
          </p:cNvSpPr>
          <p:nvPr>
            <p:ph type="pic" sz="quarter" idx="4294967295"/>
          </p:nvPr>
        </p:nvSpPr>
        <p:spPr>
          <a:xfrm>
            <a:off x="4876796" y="-54"/>
            <a:ext cx="7315200" cy="6858054"/>
          </a:xfrm>
          <a:prstGeom prst="rect">
            <a:avLst/>
          </a:prstGeom>
          <a:solidFill>
            <a:srgbClr val="F2F2F2"/>
          </a:solidFill>
          <a:ln>
            <a:noFill/>
          </a:ln>
        </p:spPr>
        <p:txBody>
          <a:bodyPr vert="horz" wrap="square" lIns="91440" tIns="45720" rIns="91440" bIns="45720" anchor="ctr"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vl2pPr marL="0" marR="0" lvl="0" indent="0" fontAlgn="auto">
              <a:spcBef>
                <a:spcPts val="1000"/>
              </a:spcBef>
              <a:spcAft>
                <a:spcPts val="0"/>
              </a:spcAft>
              <a:buNone/>
              <a:tabLst/>
              <a:defRPr lang="nb-NO" sz="2000" b="0" i="0" u="none" strike="noStrike" cap="none" spc="0" baseline="0">
                <a:solidFill>
                  <a:srgbClr val="00244E"/>
                </a:solidFill>
                <a:uFillTx/>
                <a:latin typeface="Open Sans Light"/>
              </a:defRPr>
            </a:lvl2pPr>
            <a:lvl3pPr marL="0" marR="0" lvl="0" indent="0" fontAlgn="auto">
              <a:spcBef>
                <a:spcPts val="1000"/>
              </a:spcBef>
              <a:spcAft>
                <a:spcPts val="0"/>
              </a:spcAft>
              <a:buNone/>
              <a:tabLst/>
              <a:defRPr lang="nb-NO" b="0" i="0" u="none" strike="noStrike" cap="none" spc="0" baseline="0">
                <a:solidFill>
                  <a:srgbClr val="00244E"/>
                </a:solidFill>
                <a:uFillTx/>
                <a:latin typeface="Open Sans Light"/>
              </a:defRPr>
            </a:lvl3pPr>
          </a:lstStyle>
          <a:p>
            <a:pPr lvl="0"/>
            <a:r>
              <a:rPr lang="nb-NO"/>
              <a:t>Klikk på ikonet for å sette inn bilde som passer til den avsluttende siden din. </a:t>
            </a:r>
            <a:br>
              <a:rPr lang="nb-NO"/>
            </a:br>
            <a:br>
              <a:rPr lang="nb-NO"/>
            </a:br>
            <a:endParaRPr lang="nb-NO"/>
          </a:p>
          <a:p>
            <a:pPr lvl="0"/>
            <a:br>
              <a:rPr lang="nb-NO"/>
            </a:br>
            <a:r>
              <a:rPr lang="nb-NO"/>
              <a:t>Har du ikke bilde som passer til tema, kan du bruke en malside uten bilde. </a:t>
            </a:r>
          </a:p>
          <a:p>
            <a:pPr lvl="0"/>
            <a:endParaRPr lang="nb-NO"/>
          </a:p>
        </p:txBody>
      </p:sp>
      <p:pic>
        <p:nvPicPr>
          <p:cNvPr id="11" name="Bilde 3">
            <a:extLst>
              <a:ext uri="{FF2B5EF4-FFF2-40B4-BE49-F238E27FC236}">
                <a16:creationId xmlns:a16="http://schemas.microsoft.com/office/drawing/2014/main" id="{6C92CFAC-C6C5-6BE0-D927-188772EF0A9F}"/>
              </a:ext>
              <a:ext uri="{C183D7F6-B498-43B3-948B-1728B52AA6E4}">
                <adec:decorative xmlns:adec="http://schemas.microsoft.com/office/drawing/2017/decorative" val="1"/>
              </a:ext>
            </a:extLst>
          </p:cNvPr>
          <p:cNvPicPr>
            <a:picLocks noChangeAspect="1"/>
          </p:cNvPicPr>
          <p:nvPr/>
        </p:nvPicPr>
        <p:blipFill>
          <a:blip r:embed="rId4"/>
          <a:srcRect l="63348" t="11944" r="-1077" b="14626"/>
          <a:stretch>
            <a:fillRect/>
          </a:stretch>
        </p:blipFill>
        <p:spPr>
          <a:xfrm>
            <a:off x="0" y="-54"/>
            <a:ext cx="1113336" cy="6858054"/>
          </a:xfrm>
          <a:prstGeom prst="rect">
            <a:avLst/>
          </a:prstGeom>
          <a:noFill/>
          <a:ln cap="flat">
            <a:noFill/>
          </a:ln>
        </p:spPr>
      </p:pic>
      <p:sp>
        <p:nvSpPr>
          <p:cNvPr id="12" name="Plassholder for tekst 3">
            <a:extLst>
              <a:ext uri="{FF2B5EF4-FFF2-40B4-BE49-F238E27FC236}">
                <a16:creationId xmlns:a16="http://schemas.microsoft.com/office/drawing/2014/main" id="{252CDD97-5B3F-953B-6811-0461C57A28C8}"/>
              </a:ext>
            </a:extLst>
          </p:cNvPr>
          <p:cNvSpPr txBox="1">
            <a:spLocks noGrp="1"/>
          </p:cNvSpPr>
          <p:nvPr>
            <p:ph type="body" sz="quarter" idx="4294967295"/>
          </p:nvPr>
        </p:nvSpPr>
        <p:spPr>
          <a:xfrm>
            <a:off x="8534396" y="6578102"/>
            <a:ext cx="3345076" cy="181965"/>
          </a:xfrm>
          <a:prstGeom prst="rect">
            <a:avLst/>
          </a:prstGeom>
          <a:noFill/>
          <a:ln>
            <a:noFill/>
          </a:ln>
        </p:spPr>
        <p:txBody>
          <a:bodyPr vert="horz" wrap="square" lIns="0" tIns="0" rIns="0" bIns="45720" anchor="ctr" anchorCtr="0" compatLnSpc="1">
            <a:normAutofit/>
          </a:bodyPr>
          <a:lstStyle>
            <a:lvl1pPr marL="0" marR="0" lvl="0" indent="0" algn="r" fontAlgn="auto">
              <a:spcAft>
                <a:spcPts val="0"/>
              </a:spcAft>
              <a:buNone/>
              <a:tabLst/>
              <a:defRPr lang="nb-NO" sz="700" b="0" i="0" u="none" strike="noStrike" cap="none" spc="0" baseline="0">
                <a:solidFill>
                  <a:srgbClr val="FFFFFF"/>
                </a:solidFill>
                <a:highlight>
                  <a:srgbClr val="00244E"/>
                </a:highlight>
                <a:uFillTx/>
                <a:latin typeface="Open Sans"/>
              </a:defRPr>
            </a:lvl1pPr>
          </a:lstStyle>
          <a:p>
            <a:pPr lvl="0"/>
            <a:r>
              <a:rPr lang="nb-NO"/>
              <a:t>Foto: Her skriver du fotograf(ene) og/eller eier(ne) av bildene.</a:t>
            </a:r>
          </a:p>
        </p:txBody>
      </p:sp>
    </p:spTree>
    <p:extLst>
      <p:ext uri="{BB962C8B-B14F-4D97-AF65-F5344CB8AC3E}">
        <p14:creationId xmlns:p14="http://schemas.microsoft.com/office/powerpoint/2010/main" val="1385952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tel">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0FCF7927-60DE-680D-9635-09C9EC7D70E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1DC16AE-BEC0-4CAD-A2DA-57D8BB490DBE}"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25DA4691-C9E7-5EA1-453B-33FB19C736AC}"/>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36) på malside med kun tittel</a:t>
            </a:r>
          </a:p>
        </p:txBody>
      </p:sp>
      <p:pic>
        <p:nvPicPr>
          <p:cNvPr id="4" name="Bilde 6">
            <a:extLst>
              <a:ext uri="{FF2B5EF4-FFF2-40B4-BE49-F238E27FC236}">
                <a16:creationId xmlns:a16="http://schemas.microsoft.com/office/drawing/2014/main" id="{4907F6A0-DCFF-90FC-78A7-CF481201C0E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5" name="TekstSylinder 1">
            <a:extLst>
              <a:ext uri="{FF2B5EF4-FFF2-40B4-BE49-F238E27FC236}">
                <a16:creationId xmlns:a16="http://schemas.microsoft.com/office/drawing/2014/main" id="{FF45E932-FE86-F8CC-A9F2-BFA663326F43}"/>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7029817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omt">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82074DBE-3235-8C39-7642-2CF1D90C47A7}"/>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356A925-D12C-4637-9A11-933441F27C61}" type="slidenum">
              <a:t>‹#›</a:t>
            </a:fld>
            <a:endParaRPr lang="nb-NO" sz="900" b="0" i="0" u="none" strike="noStrike" kern="1200" cap="none" spc="0" baseline="0">
              <a:solidFill>
                <a:srgbClr val="00244E"/>
              </a:solidFill>
              <a:uFillTx/>
              <a:latin typeface="Open Sans"/>
            </a:endParaRPr>
          </a:p>
        </p:txBody>
      </p:sp>
      <p:pic>
        <p:nvPicPr>
          <p:cNvPr id="3" name="Bilde 4">
            <a:extLst>
              <a:ext uri="{FF2B5EF4-FFF2-40B4-BE49-F238E27FC236}">
                <a16:creationId xmlns:a16="http://schemas.microsoft.com/office/drawing/2014/main" id="{9AE61525-A466-8C8A-442C-FD3470267BC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4" name="TekstSylinder 1">
            <a:extLst>
              <a:ext uri="{FF2B5EF4-FFF2-40B4-BE49-F238E27FC236}">
                <a16:creationId xmlns:a16="http://schemas.microsoft.com/office/drawing/2014/main" id="{615A9C32-B5B0-6F64-4E19-7FA3FF721DE1}"/>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0232447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ORSIDE (mønster 9)">
    <p:spTree>
      <p:nvGrpSpPr>
        <p:cNvPr id="1" name=""/>
        <p:cNvGrpSpPr/>
        <p:nvPr/>
      </p:nvGrpSpPr>
      <p:grpSpPr>
        <a:xfrm>
          <a:off x="0" y="0"/>
          <a:ext cx="0" cy="0"/>
          <a:chOff x="0" y="0"/>
          <a:chExt cx="0" cy="0"/>
        </a:xfrm>
      </p:grpSpPr>
      <p:sp>
        <p:nvSpPr>
          <p:cNvPr id="2" name="Rektangel 8">
            <a:extLst>
              <a:ext uri="{FF2B5EF4-FFF2-40B4-BE49-F238E27FC236}">
                <a16:creationId xmlns:a16="http://schemas.microsoft.com/office/drawing/2014/main" id="{A1956401-32AE-A15F-6EE3-173710B656AB}"/>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3" name="Bilde 14">
            <a:extLst>
              <a:ext uri="{FF2B5EF4-FFF2-40B4-BE49-F238E27FC236}">
                <a16:creationId xmlns:a16="http://schemas.microsoft.com/office/drawing/2014/main" id="{CA84583D-19D2-1E66-9CA6-85D512E19396}"/>
              </a:ext>
              <a:ext uri="{C183D7F6-B498-43B3-948B-1728B52AA6E4}">
                <adec:decorative xmlns:adec="http://schemas.microsoft.com/office/drawing/2017/decorative" val="1"/>
              </a:ext>
            </a:extLst>
          </p:cNvPr>
          <p:cNvPicPr>
            <a:picLocks noChangeAspect="1"/>
          </p:cNvPicPr>
          <p:nvPr/>
        </p:nvPicPr>
        <p:blipFill>
          <a:blip r:embed="rId2"/>
          <a:srcRect r="17812"/>
          <a:stretch>
            <a:fillRect/>
          </a:stretch>
        </p:blipFill>
        <p:spPr>
          <a:xfrm>
            <a:off x="8867842" y="2759101"/>
            <a:ext cx="3324164" cy="3371356"/>
          </a:xfrm>
          <a:prstGeom prst="rect">
            <a:avLst/>
          </a:prstGeom>
          <a:noFill/>
          <a:ln cap="flat">
            <a:noFill/>
          </a:ln>
        </p:spPr>
      </p:pic>
      <p:sp>
        <p:nvSpPr>
          <p:cNvPr id="4" name="Plassholder for tekst 4">
            <a:extLst>
              <a:ext uri="{FF2B5EF4-FFF2-40B4-BE49-F238E27FC236}">
                <a16:creationId xmlns:a16="http://schemas.microsoft.com/office/drawing/2014/main" id="{4CC4E198-36BC-843E-3D42-523648E0D311}"/>
              </a:ext>
            </a:extLst>
          </p:cNvPr>
          <p:cNvSpPr txBox="1">
            <a:spLocks noGrp="1"/>
          </p:cNvSpPr>
          <p:nvPr>
            <p:ph type="body" sz="quarter" idx="4294967295"/>
          </p:nvPr>
        </p:nvSpPr>
        <p:spPr>
          <a:xfrm>
            <a:off x="937589" y="958647"/>
            <a:ext cx="8258028" cy="2576998"/>
          </a:xfrm>
          <a:prstGeom prst="rect">
            <a:avLst/>
          </a:prstGeom>
          <a:noFill/>
          <a:ln>
            <a:noFill/>
          </a:ln>
          <a:effectLst>
            <a:outerShdw dist="38096" dir="2700000" algn="tl">
              <a:srgbClr val="000000">
                <a:alpha val="39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5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54) på forsidemal uten bilde</a:t>
            </a:r>
          </a:p>
        </p:txBody>
      </p:sp>
      <p:sp>
        <p:nvSpPr>
          <p:cNvPr id="5" name="Plassholder for tekst 6">
            <a:extLst>
              <a:ext uri="{FF2B5EF4-FFF2-40B4-BE49-F238E27FC236}">
                <a16:creationId xmlns:a16="http://schemas.microsoft.com/office/drawing/2014/main" id="{09FBDEE3-0E38-E6B6-2D63-2271B9313970}"/>
              </a:ext>
            </a:extLst>
          </p:cNvPr>
          <p:cNvSpPr txBox="1">
            <a:spLocks noGrp="1"/>
          </p:cNvSpPr>
          <p:nvPr>
            <p:ph type="body" sz="quarter" idx="4294967295"/>
          </p:nvPr>
        </p:nvSpPr>
        <p:spPr>
          <a:xfrm>
            <a:off x="967087" y="3952082"/>
            <a:ext cx="5136285" cy="1036664"/>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 eller du kan spesifisere hva presentasjonen dreier seg om.</a:t>
            </a:r>
          </a:p>
        </p:txBody>
      </p:sp>
      <p:pic>
        <p:nvPicPr>
          <p:cNvPr id="6" name="Bilde 3" descr="Logo Statsforvalteren i Østfold, Buskerud, Oslo og Akershus">
            <a:extLst>
              <a:ext uri="{FF2B5EF4-FFF2-40B4-BE49-F238E27FC236}">
                <a16:creationId xmlns:a16="http://schemas.microsoft.com/office/drawing/2014/main" id="{3F24CD6A-B9CE-377A-5EBD-D4BBC935D306}"/>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
        <p:nvSpPr>
          <p:cNvPr id="7" name="Tittel 1">
            <a:extLst>
              <a:ext uri="{FF2B5EF4-FFF2-40B4-BE49-F238E27FC236}">
                <a16:creationId xmlns:a16="http://schemas.microsoft.com/office/drawing/2014/main" id="{A4B1B374-47D7-FF9E-70F8-37F3E11A3EC9}"/>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Klikk for å redigere tittelstil</a:t>
            </a:r>
          </a:p>
        </p:txBody>
      </p:sp>
    </p:spTree>
    <p:extLst>
      <p:ext uri="{BB962C8B-B14F-4D97-AF65-F5344CB8AC3E}">
        <p14:creationId xmlns:p14="http://schemas.microsoft.com/office/powerpoint/2010/main" val="164647091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RSIDE (mønster9) turkis">
    <p:spTree>
      <p:nvGrpSpPr>
        <p:cNvPr id="1" name=""/>
        <p:cNvGrpSpPr/>
        <p:nvPr/>
      </p:nvGrpSpPr>
      <p:grpSpPr>
        <a:xfrm>
          <a:off x="0" y="0"/>
          <a:ext cx="0" cy="0"/>
          <a:chOff x="0" y="0"/>
          <a:chExt cx="0" cy="0"/>
        </a:xfrm>
      </p:grpSpPr>
      <p:sp>
        <p:nvSpPr>
          <p:cNvPr id="2" name="Rektangel 7">
            <a:extLst>
              <a:ext uri="{FF2B5EF4-FFF2-40B4-BE49-F238E27FC236}">
                <a16:creationId xmlns:a16="http://schemas.microsoft.com/office/drawing/2014/main" id="{11555772-6203-7F49-607E-D5190604D1AB}"/>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ADB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3" name="Bilde 17">
            <a:extLst>
              <a:ext uri="{FF2B5EF4-FFF2-40B4-BE49-F238E27FC236}">
                <a16:creationId xmlns:a16="http://schemas.microsoft.com/office/drawing/2014/main" id="{431D2CF6-25B7-99C2-2048-6DC3DCEA0221}"/>
              </a:ext>
              <a:ext uri="{C183D7F6-B498-43B3-948B-1728B52AA6E4}">
                <adec:decorative xmlns:adec="http://schemas.microsoft.com/office/drawing/2017/decorative" val="1"/>
              </a:ext>
            </a:extLst>
          </p:cNvPr>
          <p:cNvPicPr>
            <a:picLocks noChangeAspect="1"/>
          </p:cNvPicPr>
          <p:nvPr/>
        </p:nvPicPr>
        <p:blipFill>
          <a:blip r:embed="rId2"/>
          <a:srcRect r="17050"/>
          <a:stretch>
            <a:fillRect/>
          </a:stretch>
        </p:blipFill>
        <p:spPr>
          <a:xfrm>
            <a:off x="8881859" y="2791836"/>
            <a:ext cx="3310146" cy="3326294"/>
          </a:xfrm>
          <a:prstGeom prst="rect">
            <a:avLst/>
          </a:prstGeom>
          <a:noFill/>
          <a:ln cap="flat">
            <a:noFill/>
          </a:ln>
        </p:spPr>
      </p:pic>
      <p:sp>
        <p:nvSpPr>
          <p:cNvPr id="4" name="Plassholder for tekst 4">
            <a:extLst>
              <a:ext uri="{FF2B5EF4-FFF2-40B4-BE49-F238E27FC236}">
                <a16:creationId xmlns:a16="http://schemas.microsoft.com/office/drawing/2014/main" id="{50A2B9B8-FC51-BEA5-C051-9FAE97C9F107}"/>
              </a:ext>
            </a:extLst>
          </p:cNvPr>
          <p:cNvSpPr txBox="1">
            <a:spLocks noGrp="1"/>
          </p:cNvSpPr>
          <p:nvPr>
            <p:ph type="body" sz="quarter" idx="4294967295"/>
          </p:nvPr>
        </p:nvSpPr>
        <p:spPr>
          <a:xfrm>
            <a:off x="937589" y="958647"/>
            <a:ext cx="8258028" cy="2576998"/>
          </a:xfrm>
          <a:prstGeom prst="rect">
            <a:avLst/>
          </a:prstGeom>
          <a:noFill/>
          <a:ln>
            <a:noFill/>
          </a:ln>
          <a:effectLst>
            <a:outerShdw dist="38096" dir="2700000" algn="tl">
              <a:srgbClr val="000000">
                <a:alpha val="21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5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54) på forsidemal uten bilde</a:t>
            </a:r>
          </a:p>
        </p:txBody>
      </p:sp>
      <p:sp>
        <p:nvSpPr>
          <p:cNvPr id="5" name="Plassholder for tekst 6">
            <a:extLst>
              <a:ext uri="{FF2B5EF4-FFF2-40B4-BE49-F238E27FC236}">
                <a16:creationId xmlns:a16="http://schemas.microsoft.com/office/drawing/2014/main" id="{44DF224B-837B-F191-1D7C-DE1FF5873858}"/>
              </a:ext>
            </a:extLst>
          </p:cNvPr>
          <p:cNvSpPr txBox="1">
            <a:spLocks noGrp="1"/>
          </p:cNvSpPr>
          <p:nvPr>
            <p:ph type="body" sz="quarter" idx="4294967295"/>
          </p:nvPr>
        </p:nvSpPr>
        <p:spPr>
          <a:xfrm>
            <a:off x="967087" y="3952082"/>
            <a:ext cx="5136285" cy="1036664"/>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244E"/>
                </a:solidFill>
                <a:uFillTx/>
                <a:latin typeface="Open Sans"/>
              </a:defRPr>
            </a:lvl1pPr>
          </a:lstStyle>
          <a:p>
            <a:pPr lvl="0"/>
            <a:r>
              <a:rPr lang="nb-NO"/>
              <a:t>Her kan du skrive navn og avdeling, eller du kan spesifisere hva presentasjonen dreier seg om.</a:t>
            </a:r>
          </a:p>
        </p:txBody>
      </p:sp>
      <p:pic>
        <p:nvPicPr>
          <p:cNvPr id="6" name="Bilde 11" descr="Logo Statsforvalteren i Østfold, Buskerud, Oslo og Akershus">
            <a:extLst>
              <a:ext uri="{FF2B5EF4-FFF2-40B4-BE49-F238E27FC236}">
                <a16:creationId xmlns:a16="http://schemas.microsoft.com/office/drawing/2014/main" id="{21963FCE-AD0B-4BC5-12D0-76D2FA1A5561}"/>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36177325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ORSIDE (mønster 11)">
    <p:spTree>
      <p:nvGrpSpPr>
        <p:cNvPr id="1" name=""/>
        <p:cNvGrpSpPr/>
        <p:nvPr/>
      </p:nvGrpSpPr>
      <p:grpSpPr>
        <a:xfrm>
          <a:off x="0" y="0"/>
          <a:ext cx="0" cy="0"/>
          <a:chOff x="0" y="0"/>
          <a:chExt cx="0" cy="0"/>
        </a:xfrm>
      </p:grpSpPr>
      <p:sp>
        <p:nvSpPr>
          <p:cNvPr id="2" name="Rektangel 7">
            <a:extLst>
              <a:ext uri="{FF2B5EF4-FFF2-40B4-BE49-F238E27FC236}">
                <a16:creationId xmlns:a16="http://schemas.microsoft.com/office/drawing/2014/main" id="{020E2550-A11D-9AB7-2AB0-86BEF884E92A}"/>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3" name="Bilde 15">
            <a:extLst>
              <a:ext uri="{FF2B5EF4-FFF2-40B4-BE49-F238E27FC236}">
                <a16:creationId xmlns:a16="http://schemas.microsoft.com/office/drawing/2014/main" id="{2A117AD6-D0D8-ADAA-E453-FA50209315E3}"/>
              </a:ext>
              <a:ext uri="{C183D7F6-B498-43B3-948B-1728B52AA6E4}">
                <adec:decorative xmlns:adec="http://schemas.microsoft.com/office/drawing/2017/decorative" val="1"/>
              </a:ext>
            </a:extLst>
          </p:cNvPr>
          <p:cNvPicPr>
            <a:picLocks noChangeAspect="1"/>
          </p:cNvPicPr>
          <p:nvPr/>
        </p:nvPicPr>
        <p:blipFill>
          <a:blip r:embed="rId2"/>
          <a:srcRect l="1" r="32249" b="11068"/>
          <a:stretch>
            <a:fillRect/>
          </a:stretch>
        </p:blipFill>
        <p:spPr>
          <a:xfrm>
            <a:off x="8194359" y="1535030"/>
            <a:ext cx="3997637" cy="4747875"/>
          </a:xfrm>
          <a:prstGeom prst="rect">
            <a:avLst/>
          </a:prstGeom>
          <a:noFill/>
          <a:ln cap="flat">
            <a:noFill/>
          </a:ln>
        </p:spPr>
      </p:pic>
      <p:sp>
        <p:nvSpPr>
          <p:cNvPr id="4" name="Plassholder for tekst 4">
            <a:extLst>
              <a:ext uri="{FF2B5EF4-FFF2-40B4-BE49-F238E27FC236}">
                <a16:creationId xmlns:a16="http://schemas.microsoft.com/office/drawing/2014/main" id="{5CC60997-E06F-9A6E-66B4-7BED3C44D5CF}"/>
              </a:ext>
            </a:extLst>
          </p:cNvPr>
          <p:cNvSpPr txBox="1">
            <a:spLocks noGrp="1"/>
          </p:cNvSpPr>
          <p:nvPr>
            <p:ph type="body" sz="quarter" idx="4294967295"/>
          </p:nvPr>
        </p:nvSpPr>
        <p:spPr>
          <a:xfrm>
            <a:off x="937589" y="958647"/>
            <a:ext cx="8258028" cy="2576998"/>
          </a:xfrm>
          <a:prstGeom prst="rect">
            <a:avLst/>
          </a:prstGeom>
          <a:noFill/>
          <a:ln>
            <a:noFill/>
          </a:ln>
          <a:effectLst>
            <a:outerShdw dist="38096" dir="2700000" algn="tl">
              <a:srgbClr val="000000">
                <a:alpha val="39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5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54) på forsidemal uten bilde</a:t>
            </a:r>
          </a:p>
        </p:txBody>
      </p:sp>
      <p:sp>
        <p:nvSpPr>
          <p:cNvPr id="5" name="Plassholder for tekst 6">
            <a:extLst>
              <a:ext uri="{FF2B5EF4-FFF2-40B4-BE49-F238E27FC236}">
                <a16:creationId xmlns:a16="http://schemas.microsoft.com/office/drawing/2014/main" id="{60B45C29-0C30-819D-92BC-334F38B8A0C0}"/>
              </a:ext>
            </a:extLst>
          </p:cNvPr>
          <p:cNvSpPr txBox="1">
            <a:spLocks noGrp="1"/>
          </p:cNvSpPr>
          <p:nvPr>
            <p:ph type="body" sz="quarter" idx="4294967295"/>
          </p:nvPr>
        </p:nvSpPr>
        <p:spPr>
          <a:xfrm>
            <a:off x="967087" y="3931307"/>
            <a:ext cx="5136285" cy="1036664"/>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 eller du kan spesifisere hva presentasjonen dreier seg om.</a:t>
            </a:r>
          </a:p>
        </p:txBody>
      </p:sp>
      <p:pic>
        <p:nvPicPr>
          <p:cNvPr id="6" name="Bilde 11" descr="Logo Statsforvalteren i Østfold, Buskerud, Oslo og Akershus">
            <a:extLst>
              <a:ext uri="{FF2B5EF4-FFF2-40B4-BE49-F238E27FC236}">
                <a16:creationId xmlns:a16="http://schemas.microsoft.com/office/drawing/2014/main" id="{986949C1-BC05-F5AC-C952-F1BD83BD83AD}"/>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475131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FORSIDE halvsidebilde">
    <p:spTree>
      <p:nvGrpSpPr>
        <p:cNvPr id="1" name=""/>
        <p:cNvGrpSpPr/>
        <p:nvPr/>
      </p:nvGrpSpPr>
      <p:grpSpPr>
        <a:xfrm>
          <a:off x="0" y="0"/>
          <a:ext cx="0" cy="0"/>
          <a:chOff x="0" y="0"/>
          <a:chExt cx="0" cy="0"/>
        </a:xfrm>
      </p:grpSpPr>
      <p:sp>
        <p:nvSpPr>
          <p:cNvPr id="2" name="Rektangel 6">
            <a:extLst>
              <a:ext uri="{FF2B5EF4-FFF2-40B4-BE49-F238E27FC236}">
                <a16:creationId xmlns:a16="http://schemas.microsoft.com/office/drawing/2014/main" id="{DCF22429-9FD9-E783-B188-450DBF34C284}"/>
              </a:ext>
              <a:ext uri="{C183D7F6-B498-43B3-948B-1728B52AA6E4}">
                <adec:decorative xmlns:adec="http://schemas.microsoft.com/office/drawing/2017/decorative" val="1"/>
              </a:ext>
            </a:extLst>
          </p:cNvPr>
          <p:cNvSpPr/>
          <p:nvPr/>
        </p:nvSpPr>
        <p:spPr>
          <a:xfrm>
            <a:off x="0" y="0"/>
            <a:ext cx="12191996" cy="5219998"/>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bilde 2">
            <a:extLst>
              <a:ext uri="{FF2B5EF4-FFF2-40B4-BE49-F238E27FC236}">
                <a16:creationId xmlns:a16="http://schemas.microsoft.com/office/drawing/2014/main" id="{4BBBF4F7-FE96-B546-51E2-14D4B743F01E}"/>
              </a:ext>
              <a:ext uri="{C183D7F6-B498-43B3-948B-1728B52AA6E4}">
                <adec:decorative xmlns:adec="http://schemas.microsoft.com/office/drawing/2017/decorative" val="1"/>
              </a:ext>
            </a:extLst>
          </p:cNvPr>
          <p:cNvSpPr txBox="1">
            <a:spLocks noGrp="1"/>
          </p:cNvSpPr>
          <p:nvPr>
            <p:ph type="pic" sz="quarter" idx="4294967295"/>
          </p:nvPr>
        </p:nvSpPr>
        <p:spPr>
          <a:xfrm>
            <a:off x="6561606" y="0"/>
            <a:ext cx="5630390" cy="5219998"/>
          </a:xfrm>
          <a:prstGeom prst="rect">
            <a:avLst/>
          </a:prstGeom>
          <a:solidFill>
            <a:srgbClr val="7F7F7F"/>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FFFFFF"/>
                </a:solidFill>
                <a:uFillTx/>
                <a:latin typeface="Open Sans Light"/>
              </a:defRPr>
            </a:lvl1pPr>
            <a:lvl2pPr marL="0" marR="0" lvl="0" indent="0" algn="ctr" fontAlgn="auto">
              <a:spcBef>
                <a:spcPts val="1000"/>
              </a:spcBef>
              <a:spcAft>
                <a:spcPts val="0"/>
              </a:spcAft>
              <a:buNone/>
              <a:tabLst/>
              <a:defRPr lang="nb-NO" b="0" i="0" u="none" strike="noStrike" cap="none" spc="0" baseline="0">
                <a:solidFill>
                  <a:srgbClr val="FFFFFF"/>
                </a:solidFill>
                <a:uFillTx/>
                <a:latin typeface="Open Sans Light"/>
              </a:defRPr>
            </a:lvl2pPr>
            <a:lvl3pPr marL="0" marR="0" lvl="0" indent="0" algn="ctr" fontAlgn="auto">
              <a:spcBef>
                <a:spcPts val="1000"/>
              </a:spcBef>
              <a:spcAft>
                <a:spcPts val="0"/>
              </a:spcAft>
              <a:buNone/>
              <a:tabLst/>
              <a:defRPr lang="nb-NO" sz="2400" b="0" i="0" u="none" strike="noStrike" cap="none" spc="0" baseline="0">
                <a:solidFill>
                  <a:srgbClr val="FFFFFF"/>
                </a:solidFill>
                <a:uFillTx/>
                <a:latin typeface="Open Sans Light"/>
              </a:defRPr>
            </a:lvl3pPr>
          </a:lstStyle>
          <a:p>
            <a:pPr lvl="0"/>
            <a:r>
              <a:rPr lang="nb-NO"/>
              <a:t>Klikk på ikonet i midten for å sette inn bilde som passer presentasjonens tema. </a:t>
            </a:r>
          </a:p>
          <a:p>
            <a:pPr lvl="0"/>
            <a:endParaRPr lang="nb-NO"/>
          </a:p>
          <a:p>
            <a:pPr lvl="0"/>
            <a:r>
              <a:rPr lang="nb-NO"/>
              <a:t>Hvis du ikke har et bilde som er relevant, kan du bruke en forsidemal uten bilde. </a:t>
            </a:r>
          </a:p>
        </p:txBody>
      </p:sp>
      <p:sp>
        <p:nvSpPr>
          <p:cNvPr id="4" name="Tittel 1">
            <a:extLst>
              <a:ext uri="{FF2B5EF4-FFF2-40B4-BE49-F238E27FC236}">
                <a16:creationId xmlns:a16="http://schemas.microsoft.com/office/drawing/2014/main" id="{92BB8D2B-DFFF-FE98-C819-60ABC3CA44E3}"/>
              </a:ext>
            </a:extLst>
          </p:cNvPr>
          <p:cNvSpPr txBox="1">
            <a:spLocks noGrp="1"/>
          </p:cNvSpPr>
          <p:nvPr>
            <p:ph type="title"/>
          </p:nvPr>
        </p:nvSpPr>
        <p:spPr>
          <a:xfrm>
            <a:off x="968194" y="1122361"/>
            <a:ext cx="5127808" cy="2387598"/>
          </a:xfrm>
          <a:prstGeom prst="rect">
            <a:avLst/>
          </a:prstGeom>
          <a:noFill/>
          <a:ln>
            <a:noFill/>
          </a:ln>
          <a:effectLst>
            <a:outerShdw dist="38096" dir="2700000" algn="tl">
              <a:srgbClr val="3B3838">
                <a:alpha val="40000"/>
              </a:srgbClr>
            </a:outerShdw>
          </a:effectLst>
        </p:spPr>
        <p:txBody>
          <a:bodyPr vert="horz" wrap="square" lIns="91440" tIns="45720" rIns="91440" bIns="45720" anchor="b" anchorCtr="0" compatLnSpc="1">
            <a:noAutofit/>
          </a:bodyPr>
          <a:lstStyle>
            <a:lvl1pPr marL="0" marR="0" lvl="0" indent="0" fontAlgn="auto">
              <a:spcBef>
                <a:spcPts val="0"/>
              </a:spcBef>
              <a:spcAft>
                <a:spcPts val="0"/>
              </a:spcAft>
              <a:tabLst/>
              <a:defRPr lang="nb-NO" b="0" i="0" u="none" strike="noStrike" cap="none" spc="0" baseline="0">
                <a:solidFill>
                  <a:srgbClr val="FFFFFF"/>
                </a:solidFill>
                <a:uFillTx/>
                <a:latin typeface="Open Sans"/>
                <a:ea typeface="Open Sans SemiBold" pitchFamily="34"/>
                <a:cs typeface="Open Sans SemiBold" pitchFamily="34"/>
              </a:defRPr>
            </a:lvl1pPr>
          </a:lstStyle>
          <a:p>
            <a:pPr lvl="0"/>
            <a:r>
              <a:rPr lang="nb-NO"/>
              <a:t>Overskrift (pkt. 44) på forsidemal med ett bilde</a:t>
            </a:r>
          </a:p>
        </p:txBody>
      </p:sp>
      <p:sp>
        <p:nvSpPr>
          <p:cNvPr id="5" name="Undertittel 2">
            <a:extLst>
              <a:ext uri="{FF2B5EF4-FFF2-40B4-BE49-F238E27FC236}">
                <a16:creationId xmlns:a16="http://schemas.microsoft.com/office/drawing/2014/main" id="{DB41284E-7031-3B66-4B9A-ACEACC728750}"/>
              </a:ext>
            </a:extLst>
          </p:cNvPr>
          <p:cNvSpPr txBox="1">
            <a:spLocks noGrp="1"/>
          </p:cNvSpPr>
          <p:nvPr>
            <p:ph type="subTitle" sz="quarter" idx="4294967295"/>
          </p:nvPr>
        </p:nvSpPr>
        <p:spPr>
          <a:xfrm>
            <a:off x="955291" y="3945690"/>
            <a:ext cx="5152662" cy="898526"/>
          </a:xfrm>
          <a:prstGeom prst="rect">
            <a:avLst/>
          </a:prstGeom>
          <a:noFill/>
          <a:ln>
            <a:noFill/>
          </a:ln>
        </p:spPr>
        <p:txBody>
          <a:bodyPr vert="horz" wrap="square" lIns="91440" tIns="45720" rIns="91440" bIns="45720" anchor="t" anchorCtr="0" compatLnSpc="1">
            <a:norm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 eller du kan spesifisere hva presentasjonen dreier seg om.</a:t>
            </a:r>
          </a:p>
        </p:txBody>
      </p:sp>
      <p:pic>
        <p:nvPicPr>
          <p:cNvPr id="6" name="Bilde 7">
            <a:extLst>
              <a:ext uri="{FF2B5EF4-FFF2-40B4-BE49-F238E27FC236}">
                <a16:creationId xmlns:a16="http://schemas.microsoft.com/office/drawing/2014/main" id="{85A1AD94-C0B5-29F5-172E-4F881C0FA9F1}"/>
              </a:ext>
              <a:ext uri="{C183D7F6-B498-43B3-948B-1728B52AA6E4}">
                <adec:decorative xmlns:adec="http://schemas.microsoft.com/office/drawing/2017/decorative" val="1"/>
              </a:ext>
            </a:extLst>
          </p:cNvPr>
          <p:cNvPicPr>
            <a:picLocks noChangeAspect="1"/>
          </p:cNvPicPr>
          <p:nvPr/>
        </p:nvPicPr>
        <p:blipFill>
          <a:blip r:embed="rId2"/>
          <a:srcRect t="13484" r="11084" b="38913"/>
          <a:stretch>
            <a:fillRect/>
          </a:stretch>
        </p:blipFill>
        <p:spPr>
          <a:xfrm>
            <a:off x="8677335" y="5226052"/>
            <a:ext cx="3514670" cy="1568452"/>
          </a:xfrm>
          <a:prstGeom prst="rect">
            <a:avLst/>
          </a:prstGeom>
          <a:noFill/>
          <a:ln cap="flat">
            <a:noFill/>
          </a:ln>
        </p:spPr>
      </p:pic>
      <p:pic>
        <p:nvPicPr>
          <p:cNvPr id="7" name="Bilde 12" descr="Logo Statsforvalteren i Østfold, Buskerud, Oslo og Akershus">
            <a:extLst>
              <a:ext uri="{FF2B5EF4-FFF2-40B4-BE49-F238E27FC236}">
                <a16:creationId xmlns:a16="http://schemas.microsoft.com/office/drawing/2014/main" id="{DD6EEB33-F00C-10E5-C24C-E4039DEDC655}"/>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11636322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ORSIDE tre bilder">
    <p:spTree>
      <p:nvGrpSpPr>
        <p:cNvPr id="1" name=""/>
        <p:cNvGrpSpPr/>
        <p:nvPr/>
      </p:nvGrpSpPr>
      <p:grpSpPr>
        <a:xfrm>
          <a:off x="0" y="0"/>
          <a:ext cx="0" cy="0"/>
          <a:chOff x="0" y="0"/>
          <a:chExt cx="0" cy="0"/>
        </a:xfrm>
      </p:grpSpPr>
      <p:sp>
        <p:nvSpPr>
          <p:cNvPr id="2" name="Rektangel 6">
            <a:extLst>
              <a:ext uri="{FF2B5EF4-FFF2-40B4-BE49-F238E27FC236}">
                <a16:creationId xmlns:a16="http://schemas.microsoft.com/office/drawing/2014/main" id="{D7FD93DD-5239-B7C8-6B96-7A7CFAD40778}"/>
              </a:ext>
              <a:ext uri="{C183D7F6-B498-43B3-948B-1728B52AA6E4}">
                <adec:decorative xmlns:adec="http://schemas.microsoft.com/office/drawing/2017/decorative" val="1"/>
              </a:ext>
            </a:extLst>
          </p:cNvPr>
          <p:cNvSpPr/>
          <p:nvPr/>
        </p:nvSpPr>
        <p:spPr>
          <a:xfrm>
            <a:off x="0" y="2592003"/>
            <a:ext cx="12191996" cy="2628003"/>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bilde 2">
            <a:extLst>
              <a:ext uri="{FF2B5EF4-FFF2-40B4-BE49-F238E27FC236}">
                <a16:creationId xmlns:a16="http://schemas.microsoft.com/office/drawing/2014/main" id="{7C710B21-4C0A-8534-92E9-02F1C667F925}"/>
              </a:ext>
              <a:ext uri="{C183D7F6-B498-43B3-948B-1728B52AA6E4}">
                <adec:decorative xmlns:adec="http://schemas.microsoft.com/office/drawing/2017/decorative" val="1"/>
              </a:ext>
            </a:extLst>
          </p:cNvPr>
          <p:cNvSpPr txBox="1">
            <a:spLocks noGrp="1"/>
          </p:cNvSpPr>
          <p:nvPr>
            <p:ph type="pic" sz="quarter" idx="4294967295"/>
          </p:nvPr>
        </p:nvSpPr>
        <p:spPr>
          <a:xfrm>
            <a:off x="0" y="0"/>
            <a:ext cx="5352001" cy="2592003"/>
          </a:xfrm>
          <a:prstGeom prst="rect">
            <a:avLst/>
          </a:prstGeom>
          <a:solidFill>
            <a:srgbClr val="D9D9D9"/>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00244E"/>
                </a:solidFill>
                <a:uFillTx/>
                <a:latin typeface="Open Sans Light"/>
              </a:defRPr>
            </a:lvl1pPr>
            <a:lvl2pPr marL="0" marR="0" lvl="0" indent="0" algn="ctr" fontAlgn="auto">
              <a:spcBef>
                <a:spcPts val="1000"/>
              </a:spcBef>
              <a:spcAft>
                <a:spcPts val="0"/>
              </a:spcAft>
              <a:buNone/>
              <a:tabLst/>
              <a:defRPr lang="nb-NO" b="0" i="0" u="none" strike="noStrike" cap="none" spc="0" baseline="0">
                <a:solidFill>
                  <a:srgbClr val="00244E"/>
                </a:solidFill>
                <a:uFillTx/>
                <a:latin typeface="Open Sans Light"/>
              </a:defRPr>
            </a:lvl2pPr>
          </a:lstStyle>
          <a:p>
            <a:pPr lvl="0"/>
            <a:r>
              <a:rPr lang="nb-NO"/>
              <a:t>Klikk på ikonet i midten for å sette</a:t>
            </a:r>
            <a:br>
              <a:rPr lang="nb-NO"/>
            </a:br>
            <a:r>
              <a:rPr lang="nb-NO"/>
              <a:t>inn et bilde i liggende format.</a:t>
            </a:r>
          </a:p>
          <a:p>
            <a:pPr lvl="0"/>
            <a:r>
              <a:rPr lang="nb-NO"/>
              <a:t>Denne forsidemalen må ha </a:t>
            </a:r>
            <a:br>
              <a:rPr lang="nb-NO"/>
            </a:br>
            <a:r>
              <a:rPr lang="nb-NO"/>
              <a:t>tre bilder, hvis ikke blir </a:t>
            </a:r>
            <a:br>
              <a:rPr lang="nb-NO"/>
            </a:br>
            <a:r>
              <a:rPr lang="nb-NO"/>
              <a:t>det tomrom.</a:t>
            </a:r>
          </a:p>
        </p:txBody>
      </p:sp>
      <p:sp>
        <p:nvSpPr>
          <p:cNvPr id="4" name="Plassholder for bilde 2">
            <a:extLst>
              <a:ext uri="{FF2B5EF4-FFF2-40B4-BE49-F238E27FC236}">
                <a16:creationId xmlns:a16="http://schemas.microsoft.com/office/drawing/2014/main" id="{F54325C2-C7CF-EC92-083C-C5A0D1D5D464}"/>
              </a:ext>
              <a:ext uri="{C183D7F6-B498-43B3-948B-1728B52AA6E4}">
                <adec:decorative xmlns:adec="http://schemas.microsoft.com/office/drawing/2017/decorative" val="1"/>
              </a:ext>
            </a:extLst>
          </p:cNvPr>
          <p:cNvSpPr txBox="1">
            <a:spLocks noGrp="1"/>
          </p:cNvSpPr>
          <p:nvPr>
            <p:ph type="pic" sz="quarter" idx="4294967295"/>
          </p:nvPr>
        </p:nvSpPr>
        <p:spPr>
          <a:xfrm>
            <a:off x="5352001" y="0"/>
            <a:ext cx="3420002" cy="2592003"/>
          </a:xfrm>
          <a:prstGeom prst="rect">
            <a:avLst/>
          </a:prstGeom>
          <a:solidFill>
            <a:srgbClr val="BFBFBF"/>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00244E"/>
                </a:solidFill>
                <a:uFillTx/>
                <a:latin typeface="Open Sans Light"/>
              </a:defRPr>
            </a:lvl1pPr>
          </a:lstStyle>
          <a:p>
            <a:pPr lvl="0"/>
            <a:r>
              <a:rPr lang="nb-NO"/>
              <a:t>Klikk på ikonet for å sette inn  bilde 2</a:t>
            </a:r>
          </a:p>
        </p:txBody>
      </p:sp>
      <p:sp>
        <p:nvSpPr>
          <p:cNvPr id="5" name="Plassholder for bilde 2">
            <a:extLst>
              <a:ext uri="{FF2B5EF4-FFF2-40B4-BE49-F238E27FC236}">
                <a16:creationId xmlns:a16="http://schemas.microsoft.com/office/drawing/2014/main" id="{B5FFD269-E735-1A38-DCAE-AC424E9C3117}"/>
              </a:ext>
              <a:ext uri="{C183D7F6-B498-43B3-948B-1728B52AA6E4}">
                <adec:decorative xmlns:adec="http://schemas.microsoft.com/office/drawing/2017/decorative" val="1"/>
              </a:ext>
            </a:extLst>
          </p:cNvPr>
          <p:cNvSpPr txBox="1">
            <a:spLocks noGrp="1"/>
          </p:cNvSpPr>
          <p:nvPr>
            <p:ph type="pic" sz="quarter" idx="4294967295"/>
          </p:nvPr>
        </p:nvSpPr>
        <p:spPr>
          <a:xfrm>
            <a:off x="8772003" y="0"/>
            <a:ext cx="3420002" cy="2592003"/>
          </a:xfrm>
          <a:prstGeom prst="rect">
            <a:avLst/>
          </a:prstGeom>
          <a:solidFill>
            <a:srgbClr val="A6A6A6"/>
          </a:solidFill>
          <a:ln>
            <a:noFill/>
          </a:ln>
        </p:spPr>
        <p:txBody>
          <a:bodyPr vert="horz" wrap="square" lIns="91440" tIns="45720" rIns="91440" bIns="45720" anchor="ctr" anchorCtr="1" compatLnSpc="1">
            <a:normAutofit/>
          </a:bodyPr>
          <a:lstStyle>
            <a:lvl1pPr marL="0" marR="0" lvl="0" indent="0" algn="ctr" fontAlgn="auto">
              <a:spcAft>
                <a:spcPts val="0"/>
              </a:spcAft>
              <a:buNone/>
              <a:tabLst/>
              <a:defRPr lang="nb-NO" sz="2400" b="0" i="0" u="none" strike="noStrike" cap="none" spc="0" baseline="0">
                <a:solidFill>
                  <a:srgbClr val="00244E"/>
                </a:solidFill>
                <a:uFillTx/>
                <a:latin typeface="Open Sans Light"/>
              </a:defRPr>
            </a:lvl1pPr>
          </a:lstStyle>
          <a:p>
            <a:pPr lvl="0"/>
            <a:r>
              <a:rPr lang="nb-NO"/>
              <a:t>Klikk på ikonet for å sette inn bilde 3</a:t>
            </a:r>
          </a:p>
        </p:txBody>
      </p:sp>
      <p:sp>
        <p:nvSpPr>
          <p:cNvPr id="6" name="Plassholder for tekst 4">
            <a:extLst>
              <a:ext uri="{FF2B5EF4-FFF2-40B4-BE49-F238E27FC236}">
                <a16:creationId xmlns:a16="http://schemas.microsoft.com/office/drawing/2014/main" id="{00CC595D-9C07-BF4B-280A-C20CF275E3A4}"/>
              </a:ext>
            </a:extLst>
          </p:cNvPr>
          <p:cNvSpPr txBox="1">
            <a:spLocks noGrp="1"/>
          </p:cNvSpPr>
          <p:nvPr>
            <p:ph type="body" sz="quarter" idx="4294967295"/>
          </p:nvPr>
        </p:nvSpPr>
        <p:spPr>
          <a:xfrm>
            <a:off x="959717" y="3173507"/>
            <a:ext cx="9847063" cy="1326163"/>
          </a:xfrm>
          <a:prstGeom prst="rect">
            <a:avLst/>
          </a:prstGeom>
          <a:noFill/>
          <a:ln>
            <a:noFill/>
          </a:ln>
          <a:effectLst>
            <a:outerShdw dist="38096" dir="2700000" algn="tl">
              <a:srgbClr val="000000">
                <a:alpha val="21000"/>
              </a:srgbClr>
            </a:outerShdw>
          </a:effectLst>
        </p:spPr>
        <p:txBody>
          <a:bodyPr vert="horz" wrap="square" lIns="91440" tIns="45720" rIns="91440" bIns="45720" anchor="b" anchorCtr="0" compatLnSpc="1">
            <a:noAutofit/>
          </a:bodyPr>
          <a:lstStyle>
            <a:lvl1pPr marL="0" marR="0" lvl="0" indent="0" fontAlgn="auto">
              <a:spcAft>
                <a:spcPts val="0"/>
              </a:spcAft>
              <a:buNone/>
              <a:tabLst/>
              <a:defRPr lang="nb-NO" sz="4400" b="0" i="0" u="none" strike="noStrike" cap="none" spc="0" baseline="0">
                <a:solidFill>
                  <a:srgbClr val="FFFFFF"/>
                </a:solidFill>
                <a:uFillTx/>
                <a:latin typeface="Open Sans" pitchFamily="34"/>
                <a:ea typeface="Open Sans" pitchFamily="34"/>
                <a:cs typeface="Open Sans" pitchFamily="34"/>
              </a:defRPr>
            </a:lvl1pPr>
          </a:lstStyle>
          <a:p>
            <a:pPr lvl="0"/>
            <a:r>
              <a:rPr lang="nb-NO"/>
              <a:t>Overskrift (pkt. 44) på forsidemal med tre bilder</a:t>
            </a:r>
          </a:p>
        </p:txBody>
      </p:sp>
      <p:sp>
        <p:nvSpPr>
          <p:cNvPr id="7" name="Undertittel 2">
            <a:extLst>
              <a:ext uri="{FF2B5EF4-FFF2-40B4-BE49-F238E27FC236}">
                <a16:creationId xmlns:a16="http://schemas.microsoft.com/office/drawing/2014/main" id="{CB30ED4A-3953-3237-C749-ECBAEF043A44}"/>
              </a:ext>
            </a:extLst>
          </p:cNvPr>
          <p:cNvSpPr txBox="1">
            <a:spLocks noGrp="1"/>
          </p:cNvSpPr>
          <p:nvPr>
            <p:ph type="subTitle" sz="quarter" idx="4294967295"/>
          </p:nvPr>
        </p:nvSpPr>
        <p:spPr>
          <a:xfrm>
            <a:off x="962213" y="4520656"/>
            <a:ext cx="7715121" cy="699342"/>
          </a:xfrm>
          <a:prstGeom prst="rect">
            <a:avLst/>
          </a:prstGeom>
          <a:noFill/>
          <a:ln>
            <a:noFill/>
          </a:ln>
        </p:spPr>
        <p:txBody>
          <a:bodyPr vert="horz" wrap="square" lIns="91440" tIns="45720" rIns="91440" bIns="45720" anchor="t" anchorCtr="0" compatLnSpc="1">
            <a:normAutofit/>
          </a:bodyPr>
          <a:lstStyle>
            <a:lvl1pPr marL="0" marR="0" lvl="0" indent="0" fontAlgn="auto">
              <a:spcAft>
                <a:spcPts val="0"/>
              </a:spcAft>
              <a:buNone/>
              <a:tabLst/>
              <a:defRPr lang="nb-NO" sz="1600" b="0" i="0" u="none" strike="noStrike" cap="none" spc="0" baseline="0">
                <a:solidFill>
                  <a:srgbClr val="00ADBA"/>
                </a:solidFill>
                <a:uFillTx/>
                <a:latin typeface="Open Sans"/>
              </a:defRPr>
            </a:lvl1pPr>
          </a:lstStyle>
          <a:p>
            <a:pPr lvl="0"/>
            <a:r>
              <a:rPr lang="nb-NO"/>
              <a:t>Her kan du skrive navn og avdeling.</a:t>
            </a:r>
          </a:p>
        </p:txBody>
      </p:sp>
      <p:pic>
        <p:nvPicPr>
          <p:cNvPr id="8" name="Bilde 12">
            <a:extLst>
              <a:ext uri="{FF2B5EF4-FFF2-40B4-BE49-F238E27FC236}">
                <a16:creationId xmlns:a16="http://schemas.microsoft.com/office/drawing/2014/main" id="{6854F7EF-4A44-FC80-3642-720D2A634058}"/>
              </a:ext>
              <a:ext uri="{C183D7F6-B498-43B3-948B-1728B52AA6E4}">
                <adec:decorative xmlns:adec="http://schemas.microsoft.com/office/drawing/2017/decorative" val="1"/>
              </a:ext>
            </a:extLst>
          </p:cNvPr>
          <p:cNvPicPr>
            <a:picLocks noChangeAspect="1"/>
          </p:cNvPicPr>
          <p:nvPr/>
        </p:nvPicPr>
        <p:blipFill>
          <a:blip r:embed="rId2"/>
          <a:srcRect t="13484" r="11084" b="38913"/>
          <a:stretch>
            <a:fillRect/>
          </a:stretch>
        </p:blipFill>
        <p:spPr>
          <a:xfrm>
            <a:off x="8677335" y="5226052"/>
            <a:ext cx="3514670" cy="1568452"/>
          </a:xfrm>
          <a:prstGeom prst="rect">
            <a:avLst/>
          </a:prstGeom>
          <a:noFill/>
          <a:ln cap="flat">
            <a:noFill/>
          </a:ln>
        </p:spPr>
      </p:pic>
      <p:pic>
        <p:nvPicPr>
          <p:cNvPr id="9" name="Bilde 16" descr="Logo Statsforvalteren i Østfold, Buskerud, Oslo og Akershus">
            <a:extLst>
              <a:ext uri="{FF2B5EF4-FFF2-40B4-BE49-F238E27FC236}">
                <a16:creationId xmlns:a16="http://schemas.microsoft.com/office/drawing/2014/main" id="{590933D0-FC74-482C-666B-1C4EB4ECF2B9}"/>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28690751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ORSIDE bakgrunnsbilde">
    <p:spTree>
      <p:nvGrpSpPr>
        <p:cNvPr id="1" name=""/>
        <p:cNvGrpSpPr/>
        <p:nvPr/>
      </p:nvGrpSpPr>
      <p:grpSpPr>
        <a:xfrm>
          <a:off x="0" y="0"/>
          <a:ext cx="0" cy="0"/>
          <a:chOff x="0" y="0"/>
          <a:chExt cx="0" cy="0"/>
        </a:xfrm>
      </p:grpSpPr>
      <p:sp>
        <p:nvSpPr>
          <p:cNvPr id="2" name="Plassholder for bilde 2">
            <a:extLst>
              <a:ext uri="{FF2B5EF4-FFF2-40B4-BE49-F238E27FC236}">
                <a16:creationId xmlns:a16="http://schemas.microsoft.com/office/drawing/2014/main" id="{D9422AB2-EB66-7993-2850-872344B4824B}"/>
              </a:ext>
              <a:ext uri="{C183D7F6-B498-43B3-948B-1728B52AA6E4}">
                <adec:decorative xmlns:adec="http://schemas.microsoft.com/office/drawing/2017/decorative" val="1"/>
              </a:ext>
            </a:extLst>
          </p:cNvPr>
          <p:cNvSpPr txBox="1">
            <a:spLocks noGrp="1"/>
          </p:cNvSpPr>
          <p:nvPr>
            <p:ph type="pic" sz="quarter" idx="4294967295"/>
          </p:nvPr>
        </p:nvSpPr>
        <p:spPr>
          <a:xfrm>
            <a:off x="0" y="0"/>
            <a:ext cx="12191996" cy="5226052"/>
          </a:xfrm>
          <a:prstGeom prst="rect">
            <a:avLst/>
          </a:prstGeom>
          <a:solidFill>
            <a:srgbClr val="D9D9D9"/>
          </a:solidFill>
          <a:ln>
            <a:noFill/>
          </a:ln>
        </p:spPr>
        <p:txBody>
          <a:bodyPr vert="horz" wrap="square" lIns="91440" tIns="45720" rIns="91440" bIns="45720" anchor="t"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legge til et bilde</a:t>
            </a:r>
          </a:p>
        </p:txBody>
      </p:sp>
      <p:sp>
        <p:nvSpPr>
          <p:cNvPr id="3" name="Tittel 1">
            <a:extLst>
              <a:ext uri="{FF2B5EF4-FFF2-40B4-BE49-F238E27FC236}">
                <a16:creationId xmlns:a16="http://schemas.microsoft.com/office/drawing/2014/main" id="{DA1C4C61-4A02-5F63-49DE-7BA8A6873D19}"/>
              </a:ext>
            </a:extLst>
          </p:cNvPr>
          <p:cNvSpPr txBox="1">
            <a:spLocks noGrp="1"/>
          </p:cNvSpPr>
          <p:nvPr>
            <p:ph type="title"/>
          </p:nvPr>
        </p:nvSpPr>
        <p:spPr>
          <a:xfrm>
            <a:off x="901854" y="2728450"/>
            <a:ext cx="9904917" cy="927558"/>
          </a:xfrm>
          <a:prstGeom prst="rect">
            <a:avLst/>
          </a:prstGeom>
          <a:noFill/>
          <a:ln>
            <a:noFill/>
          </a:ln>
          <a:effectLst>
            <a:outerShdw dist="25396" dir="2700000" algn="tl">
              <a:srgbClr val="00244E">
                <a:alpha val="40000"/>
              </a:srgbClr>
            </a:outerShdw>
          </a:effectLst>
        </p:spPr>
        <p:txBody>
          <a:bodyPr vert="horz" wrap="square" lIns="91440" tIns="45720" rIns="91440" bIns="45720" anchor="b" anchorCtr="0" compatLnSpc="1">
            <a:noAutofit/>
          </a:bodyPr>
          <a:lstStyle>
            <a:lvl1pPr marL="0" marR="0" lvl="0" indent="0" fontAlgn="auto">
              <a:spcBef>
                <a:spcPts val="0"/>
              </a:spcBef>
              <a:spcAft>
                <a:spcPts val="0"/>
              </a:spcAft>
              <a:tabLst/>
              <a:defRPr lang="nb-NO" sz="54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54) bildemal</a:t>
            </a:r>
          </a:p>
        </p:txBody>
      </p:sp>
      <p:sp>
        <p:nvSpPr>
          <p:cNvPr id="4" name="Plassholder for tekst 6">
            <a:extLst>
              <a:ext uri="{FF2B5EF4-FFF2-40B4-BE49-F238E27FC236}">
                <a16:creationId xmlns:a16="http://schemas.microsoft.com/office/drawing/2014/main" id="{20CA4E65-2D4D-27DA-409E-E78CC34DAA2E}"/>
              </a:ext>
            </a:extLst>
          </p:cNvPr>
          <p:cNvSpPr txBox="1">
            <a:spLocks noGrp="1"/>
          </p:cNvSpPr>
          <p:nvPr>
            <p:ph type="body" sz="quarter" idx="4294967295"/>
          </p:nvPr>
        </p:nvSpPr>
        <p:spPr>
          <a:xfrm>
            <a:off x="967087" y="3952082"/>
            <a:ext cx="4941874" cy="1036664"/>
          </a:xfrm>
          <a:prstGeom prst="rect">
            <a:avLst/>
          </a:prstGeom>
          <a:noFill/>
          <a:ln>
            <a:noFill/>
          </a:ln>
          <a:effectLst>
            <a:outerShdw dist="38096" dir="2700000" algn="tl">
              <a:srgbClr val="000000">
                <a:alpha val="24000"/>
              </a:srgbClr>
            </a:outerShdw>
          </a:effectLst>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00244E"/>
                </a:solidFill>
                <a:uFillTx/>
                <a:latin typeface="Open Sans"/>
                <a:ea typeface="Open Sans SemiBold" pitchFamily="34"/>
                <a:cs typeface="Open Sans SemiBold" pitchFamily="34"/>
              </a:defRPr>
            </a:lvl1pPr>
          </a:lstStyle>
          <a:p>
            <a:pPr lvl="0"/>
            <a:r>
              <a:rPr lang="nb-NO"/>
              <a:t>Her kan du skrive navn og avdeling, eller du kan spesifisere hva presentasjonen dreier seg om.</a:t>
            </a:r>
          </a:p>
        </p:txBody>
      </p:sp>
      <p:pic>
        <p:nvPicPr>
          <p:cNvPr id="5" name="Bilde 3">
            <a:extLst>
              <a:ext uri="{FF2B5EF4-FFF2-40B4-BE49-F238E27FC236}">
                <a16:creationId xmlns:a16="http://schemas.microsoft.com/office/drawing/2014/main" id="{F8E1BC5D-5026-D0C4-63E0-1FAF438A5DFB}"/>
              </a:ext>
              <a:ext uri="{C183D7F6-B498-43B3-948B-1728B52AA6E4}">
                <adec:decorative xmlns:adec="http://schemas.microsoft.com/office/drawing/2017/decorative" val="1"/>
              </a:ext>
            </a:extLst>
          </p:cNvPr>
          <p:cNvPicPr>
            <a:picLocks noChangeAspect="1"/>
          </p:cNvPicPr>
          <p:nvPr/>
        </p:nvPicPr>
        <p:blipFill>
          <a:blip r:embed="rId2"/>
          <a:srcRect t="13484" r="11084" b="38913"/>
          <a:stretch>
            <a:fillRect/>
          </a:stretch>
        </p:blipFill>
        <p:spPr>
          <a:xfrm>
            <a:off x="8677335" y="5226052"/>
            <a:ext cx="3514670" cy="1568452"/>
          </a:xfrm>
          <a:prstGeom prst="rect">
            <a:avLst/>
          </a:prstGeom>
          <a:noFill/>
          <a:ln cap="flat">
            <a:noFill/>
          </a:ln>
        </p:spPr>
      </p:pic>
      <p:pic>
        <p:nvPicPr>
          <p:cNvPr id="6" name="Bilde 7" descr="Logo Statsforvalteren i Østfold, Buskerud, Oslo og Akershus">
            <a:extLst>
              <a:ext uri="{FF2B5EF4-FFF2-40B4-BE49-F238E27FC236}">
                <a16:creationId xmlns:a16="http://schemas.microsoft.com/office/drawing/2014/main" id="{D9E1298A-595F-4D45-13D9-1E503AC8B001}"/>
              </a:ext>
              <a:ext uri="{C183D7F6-B498-43B3-948B-1728B52AA6E4}">
                <adec:decorative xmlns:adec="http://schemas.microsoft.com/office/drawing/2017/decorative" val="0"/>
              </a:ext>
            </a:extLst>
          </p:cNvPr>
          <p:cNvPicPr>
            <a:picLocks noChangeAspect="1"/>
          </p:cNvPicPr>
          <p:nvPr/>
        </p:nvPicPr>
        <p:blipFill>
          <a:blip r:embed="rId3"/>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25074791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ORSIDE Sjumilssteget">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BC54B666-72F6-E308-8E75-574FA1B1970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91996" cy="5224268"/>
          </a:xfrm>
          <a:prstGeom prst="rect">
            <a:avLst/>
          </a:prstGeom>
          <a:noFill/>
          <a:ln cap="flat">
            <a:noFill/>
          </a:ln>
        </p:spPr>
      </p:pic>
      <p:sp>
        <p:nvSpPr>
          <p:cNvPr id="3" name="Tittel 1">
            <a:extLst>
              <a:ext uri="{FF2B5EF4-FFF2-40B4-BE49-F238E27FC236}">
                <a16:creationId xmlns:a16="http://schemas.microsoft.com/office/drawing/2014/main" id="{9D65B910-58F5-2FB9-9E19-3F36A24D60EC}"/>
              </a:ext>
            </a:extLst>
          </p:cNvPr>
          <p:cNvSpPr txBox="1">
            <a:spLocks noGrp="1"/>
          </p:cNvSpPr>
          <p:nvPr>
            <p:ph type="title"/>
          </p:nvPr>
        </p:nvSpPr>
        <p:spPr>
          <a:xfrm>
            <a:off x="901698" y="1122361"/>
            <a:ext cx="9829800" cy="2387598"/>
          </a:xfrm>
          <a:prstGeom prst="rect">
            <a:avLst/>
          </a:prstGeom>
          <a:noFill/>
          <a:ln>
            <a:noFill/>
          </a:ln>
          <a:effectLst>
            <a:outerShdw dist="38096" dir="2700000" algn="tl">
              <a:srgbClr val="00244E">
                <a:alpha val="11000"/>
              </a:srgbClr>
            </a:outerShdw>
          </a:effectLst>
        </p:spPr>
        <p:txBody>
          <a:bodyPr vert="horz" wrap="square" lIns="91440" tIns="45720" rIns="91440" bIns="45720" anchor="b" anchorCtr="0" compatLnSpc="1">
            <a:noAutofit/>
          </a:bodyPr>
          <a:lstStyle>
            <a:lvl1pPr marL="0" marR="0" lvl="0" indent="0" fontAlgn="auto">
              <a:spcBef>
                <a:spcPts val="0"/>
              </a:spcBef>
              <a:spcAft>
                <a:spcPts val="0"/>
              </a:spcAft>
              <a:tabLst/>
              <a:defRPr lang="nb-NO" sz="5400" b="0" i="0" u="none" strike="noStrike" cap="none" spc="0" baseline="0">
                <a:solidFill>
                  <a:srgbClr val="FFFFFF"/>
                </a:solidFill>
                <a:uFillTx/>
                <a:latin typeface="Open Sans"/>
                <a:ea typeface="Open Sans SemiBold" pitchFamily="34"/>
                <a:cs typeface="Open Sans SemiBold" pitchFamily="34"/>
              </a:defRPr>
            </a:lvl1pPr>
          </a:lstStyle>
          <a:p>
            <a:pPr lvl="0"/>
            <a:r>
              <a:rPr lang="nb-NO"/>
              <a:t>Overskrift (pkt. 54) på forsidemal for Sjumilssteget</a:t>
            </a:r>
          </a:p>
        </p:txBody>
      </p:sp>
      <p:sp>
        <p:nvSpPr>
          <p:cNvPr id="4" name="Plassholder for tekst 6">
            <a:extLst>
              <a:ext uri="{FF2B5EF4-FFF2-40B4-BE49-F238E27FC236}">
                <a16:creationId xmlns:a16="http://schemas.microsoft.com/office/drawing/2014/main" id="{ADFD20B9-E01E-15E6-07C2-434508C044CD}"/>
              </a:ext>
            </a:extLst>
          </p:cNvPr>
          <p:cNvSpPr txBox="1">
            <a:spLocks noGrp="1"/>
          </p:cNvSpPr>
          <p:nvPr>
            <p:ph type="body" sz="quarter" idx="4294967295"/>
          </p:nvPr>
        </p:nvSpPr>
        <p:spPr>
          <a:xfrm>
            <a:off x="967087" y="3945160"/>
            <a:ext cx="4941874" cy="1036664"/>
          </a:xfrm>
          <a:prstGeom prst="rect">
            <a:avLst/>
          </a:prstGeom>
          <a:noFill/>
          <a:ln>
            <a:noFill/>
          </a:ln>
          <a:effectLst>
            <a:outerShdw dist="38096" dir="2700000" algn="tl">
              <a:srgbClr val="FFFFFF">
                <a:alpha val="25000"/>
              </a:srgbClr>
            </a:outerShdw>
          </a:effectLst>
        </p:spPr>
        <p:txBody>
          <a:bodyPr vert="horz" wrap="square" lIns="91440" tIns="45720" rIns="91440" bIns="45720" anchor="t" anchorCtr="0" compatLnSpc="1">
            <a:noAutofit/>
          </a:bodyPr>
          <a:lstStyle>
            <a:lvl1pPr marL="0" marR="0" lvl="0" indent="0" fontAlgn="auto">
              <a:spcAft>
                <a:spcPts val="0"/>
              </a:spcAft>
              <a:buNone/>
              <a:tabLst/>
              <a:defRPr lang="nb-NO" sz="1600" b="0" i="0" u="none" strike="noStrike" cap="none" spc="0" baseline="0">
                <a:solidFill>
                  <a:srgbClr val="F39200"/>
                </a:solidFill>
                <a:uFillTx/>
                <a:latin typeface="Open Sans"/>
                <a:ea typeface="Open Sans SemiBold" pitchFamily="34"/>
                <a:cs typeface="Open Sans SemiBold" pitchFamily="34"/>
              </a:defRPr>
            </a:lvl1pPr>
          </a:lstStyle>
          <a:p>
            <a:pPr lvl="0"/>
            <a:r>
              <a:rPr lang="nb-NO"/>
              <a:t>Her kan du skrive navn og avdeling, eller du kan spesifisere hva presentasjonen dreier seg om.</a:t>
            </a:r>
          </a:p>
        </p:txBody>
      </p:sp>
      <p:pic>
        <p:nvPicPr>
          <p:cNvPr id="5" name="Bilde 2" descr="Logo Sjumilssteget">
            <a:extLst>
              <a:ext uri="{FF2B5EF4-FFF2-40B4-BE49-F238E27FC236}">
                <a16:creationId xmlns:a16="http://schemas.microsoft.com/office/drawing/2014/main" id="{427E97CB-266A-6550-9815-05C6FD18AEC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203076" y="4463488"/>
            <a:ext cx="1580933" cy="521985"/>
          </a:xfrm>
          <a:prstGeom prst="rect">
            <a:avLst/>
          </a:prstGeom>
          <a:noFill/>
          <a:ln cap="flat">
            <a:noFill/>
          </a:ln>
        </p:spPr>
      </p:pic>
      <p:pic>
        <p:nvPicPr>
          <p:cNvPr id="6" name="Bilde 8" descr="Logo Statsforvalteren i Østfold, Buskerud, Oslo og Akershus">
            <a:extLst>
              <a:ext uri="{FF2B5EF4-FFF2-40B4-BE49-F238E27FC236}">
                <a16:creationId xmlns:a16="http://schemas.microsoft.com/office/drawing/2014/main" id="{0189AFE1-0D24-F7C4-F6FA-78B82A02551A}"/>
              </a:ext>
            </a:extLst>
          </p:cNvPr>
          <p:cNvPicPr>
            <a:picLocks noChangeAspect="1"/>
          </p:cNvPicPr>
          <p:nvPr/>
        </p:nvPicPr>
        <p:blipFill>
          <a:blip r:embed="rId4"/>
          <a:srcRect/>
          <a:stretch>
            <a:fillRect/>
          </a:stretch>
        </p:blipFill>
        <p:spPr>
          <a:xfrm>
            <a:off x="0" y="5221480"/>
            <a:ext cx="4816638" cy="1456474"/>
          </a:xfrm>
          <a:prstGeom prst="rect">
            <a:avLst/>
          </a:prstGeom>
          <a:noFill/>
          <a:ln cap="flat">
            <a:noFill/>
          </a:ln>
        </p:spPr>
      </p:pic>
    </p:spTree>
    <p:extLst>
      <p:ext uri="{BB962C8B-B14F-4D97-AF65-F5344CB8AC3E}">
        <p14:creationId xmlns:p14="http://schemas.microsoft.com/office/powerpoint/2010/main" val="11373990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tel og innhold 1">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CF844A2E-F027-5D76-BAB3-14E13D15E331}"/>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2113A6-635C-43AB-BF9F-B32502D2FD5F}"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F10EFE05-8716-F22D-DA8E-522158509509}"/>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4" name="Plassholder for tekst 37">
            <a:extLst>
              <a:ext uri="{FF2B5EF4-FFF2-40B4-BE49-F238E27FC236}">
                <a16:creationId xmlns:a16="http://schemas.microsoft.com/office/drawing/2014/main" id="{DDB4BC9C-ED9A-265B-8A13-D8FF9E989746}"/>
              </a:ext>
            </a:extLst>
          </p:cNvPr>
          <p:cNvSpPr txBox="1">
            <a:spLocks noGrp="1"/>
          </p:cNvSpPr>
          <p:nvPr>
            <p:ph type="body" sz="quarter" idx="4294967295"/>
          </p:nvPr>
        </p:nvSpPr>
        <p:spPr>
          <a:xfrm>
            <a:off x="1057540" y="2164988"/>
            <a:ext cx="4889689"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 Publikum bør slippe å lese alt som blir sagt.</a:t>
            </a:r>
          </a:p>
        </p:txBody>
      </p:sp>
      <p:sp>
        <p:nvSpPr>
          <p:cNvPr id="5" name="Plassholder for tekst 37">
            <a:extLst>
              <a:ext uri="{FF2B5EF4-FFF2-40B4-BE49-F238E27FC236}">
                <a16:creationId xmlns:a16="http://schemas.microsoft.com/office/drawing/2014/main" id="{2860D10B-D853-86D2-4153-0822AAD8DAFD}"/>
              </a:ext>
            </a:extLst>
          </p:cNvPr>
          <p:cNvSpPr txBox="1">
            <a:spLocks noGrp="1"/>
          </p:cNvSpPr>
          <p:nvPr>
            <p:ph type="body" sz="quarter" idx="4294967295"/>
          </p:nvPr>
        </p:nvSpPr>
        <p:spPr>
          <a:xfrm>
            <a:off x="6244766" y="2158797"/>
            <a:ext cx="4881551" cy="4144261"/>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2400" b="0" i="0" u="none" strike="noStrike" cap="none" spc="0" baseline="0">
                <a:solidFill>
                  <a:srgbClr val="00244E"/>
                </a:solidFill>
                <a:uFillTx/>
                <a:latin typeface="Open Sans Light"/>
              </a:defRPr>
            </a:lvl1pPr>
          </a:lstStyle>
          <a:p>
            <a:pPr lvl="0"/>
            <a:r>
              <a:rPr lang="nb-NO"/>
              <a:t>Mye tekst vil gjøre at publikum bruker mer tid på å lese, og mindre til på å lytte.</a:t>
            </a:r>
          </a:p>
        </p:txBody>
      </p:sp>
      <p:sp>
        <p:nvSpPr>
          <p:cNvPr id="6" name="TekstSylinder 9">
            <a:extLst>
              <a:ext uri="{FF2B5EF4-FFF2-40B4-BE49-F238E27FC236}">
                <a16:creationId xmlns:a16="http://schemas.microsoft.com/office/drawing/2014/main" id="{F5046373-BAD0-35B7-429A-AFA3D1FBC4BF}"/>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pic>
        <p:nvPicPr>
          <p:cNvPr id="7" name="Bilde 2">
            <a:extLst>
              <a:ext uri="{FF2B5EF4-FFF2-40B4-BE49-F238E27FC236}">
                <a16:creationId xmlns:a16="http://schemas.microsoft.com/office/drawing/2014/main" id="{4B7A7758-88B6-E7D8-B0CF-BE512814938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Tree>
    <p:extLst>
      <p:ext uri="{BB962C8B-B14F-4D97-AF65-F5344CB8AC3E}">
        <p14:creationId xmlns:p14="http://schemas.microsoft.com/office/powerpoint/2010/main" val="37818578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tel og innhold 2">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6809EF8A-2C82-F987-7E9C-33F89A854C96}"/>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4F15AC5-CB70-4771-B509-7C066050D74A}"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4D966E3E-9565-0532-80B3-F23622139C9C}"/>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ADBA"/>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4" name="Rektangel 9">
            <a:extLst>
              <a:ext uri="{FF2B5EF4-FFF2-40B4-BE49-F238E27FC236}">
                <a16:creationId xmlns:a16="http://schemas.microsoft.com/office/drawing/2014/main" id="{D82A8B4D-0977-F126-1B0A-4171FE02F011}"/>
              </a:ext>
              <a:ext uri="{C183D7F6-B498-43B3-948B-1728B52AA6E4}">
                <adec:decorative xmlns:adec="http://schemas.microsoft.com/office/drawing/2017/decorative" val="1"/>
              </a:ext>
            </a:extLst>
          </p:cNvPr>
          <p:cNvSpPr/>
          <p:nvPr/>
        </p:nvSpPr>
        <p:spPr>
          <a:xfrm>
            <a:off x="0" y="-101598"/>
            <a:ext cx="12191996" cy="21156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5" name="Plassholder for tekst 37">
            <a:extLst>
              <a:ext uri="{FF2B5EF4-FFF2-40B4-BE49-F238E27FC236}">
                <a16:creationId xmlns:a16="http://schemas.microsoft.com/office/drawing/2014/main" id="{6667AE8D-EB24-167C-DB0D-C0EFE969AD47}"/>
              </a:ext>
            </a:extLst>
          </p:cNvPr>
          <p:cNvSpPr txBox="1">
            <a:spLocks noGrp="1"/>
          </p:cNvSpPr>
          <p:nvPr>
            <p:ph type="body" sz="quarter" idx="4294967295"/>
          </p:nvPr>
        </p:nvSpPr>
        <p:spPr>
          <a:xfrm>
            <a:off x="1057540" y="2164988"/>
            <a:ext cx="4889689"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 Publikum bør slippe å lese alt som blir sagt.</a:t>
            </a:r>
          </a:p>
        </p:txBody>
      </p:sp>
      <p:sp>
        <p:nvSpPr>
          <p:cNvPr id="6" name="Plassholder for tekst 37">
            <a:extLst>
              <a:ext uri="{FF2B5EF4-FFF2-40B4-BE49-F238E27FC236}">
                <a16:creationId xmlns:a16="http://schemas.microsoft.com/office/drawing/2014/main" id="{80AC0764-808F-709D-ADB0-6165FA77AE32}"/>
              </a:ext>
            </a:extLst>
          </p:cNvPr>
          <p:cNvSpPr txBox="1">
            <a:spLocks noGrp="1"/>
          </p:cNvSpPr>
          <p:nvPr>
            <p:ph type="body" sz="quarter" idx="4294967295"/>
          </p:nvPr>
        </p:nvSpPr>
        <p:spPr>
          <a:xfrm>
            <a:off x="6244766" y="2158797"/>
            <a:ext cx="4881551" cy="4144261"/>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2400" b="0" i="0" u="none" strike="noStrike" cap="none" spc="0" baseline="0">
                <a:solidFill>
                  <a:srgbClr val="00244E"/>
                </a:solidFill>
                <a:uFillTx/>
                <a:latin typeface="Open Sans Light"/>
              </a:defRPr>
            </a:lvl1pPr>
          </a:lstStyle>
          <a:p>
            <a:pPr lvl="0"/>
            <a:r>
              <a:rPr lang="nb-NO"/>
              <a:t>Mye tekst vil gjøre at publikum bruker mer tid på å lese, og mindre til på å lytte.</a:t>
            </a:r>
          </a:p>
        </p:txBody>
      </p:sp>
      <p:pic>
        <p:nvPicPr>
          <p:cNvPr id="7" name="Bilde 2">
            <a:extLst>
              <a:ext uri="{FF2B5EF4-FFF2-40B4-BE49-F238E27FC236}">
                <a16:creationId xmlns:a16="http://schemas.microsoft.com/office/drawing/2014/main" id="{D4088C79-AC08-4E6E-3AD7-824D5EA5EE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79188" y="372846"/>
            <a:ext cx="504821" cy="504821"/>
          </a:xfrm>
          <a:prstGeom prst="rect">
            <a:avLst/>
          </a:prstGeom>
          <a:noFill/>
          <a:ln cap="flat">
            <a:noFill/>
          </a:ln>
        </p:spPr>
      </p:pic>
      <p:sp>
        <p:nvSpPr>
          <p:cNvPr id="8" name="TekstSylinder 4">
            <a:extLst>
              <a:ext uri="{FF2B5EF4-FFF2-40B4-BE49-F238E27FC236}">
                <a16:creationId xmlns:a16="http://schemas.microsoft.com/office/drawing/2014/main" id="{4BACEA4E-E94E-CAC0-E045-BACF4D4B801F}"/>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340110281"/>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tel og innhold 3">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17368B5B-81F6-34ED-69E6-0047631AC805}"/>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8F3274-2A99-4F93-B9D6-AD6D2080C217}"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4B814903-ECF6-37ED-4AD5-304AE14F5FFF}"/>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4" name="Plassholder for tekst 37">
            <a:extLst>
              <a:ext uri="{FF2B5EF4-FFF2-40B4-BE49-F238E27FC236}">
                <a16:creationId xmlns:a16="http://schemas.microsoft.com/office/drawing/2014/main" id="{655B69C7-06E1-D86B-52F7-D841E17DD04F}"/>
              </a:ext>
            </a:extLst>
          </p:cNvPr>
          <p:cNvSpPr txBox="1">
            <a:spLocks noGrp="1"/>
          </p:cNvSpPr>
          <p:nvPr>
            <p:ph type="body" sz="quarter" idx="4294967295"/>
          </p:nvPr>
        </p:nvSpPr>
        <p:spPr>
          <a:xfrm>
            <a:off x="1057540" y="2164988"/>
            <a:ext cx="10078772"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a:t>
            </a:r>
            <a:br>
              <a:rPr lang="nb-NO"/>
            </a:br>
            <a:r>
              <a:rPr lang="nb-NO"/>
              <a:t>Publikum bør slippe å lese alt som blir sagt.</a:t>
            </a:r>
          </a:p>
        </p:txBody>
      </p:sp>
      <p:pic>
        <p:nvPicPr>
          <p:cNvPr id="5" name="Bilde 2">
            <a:extLst>
              <a:ext uri="{FF2B5EF4-FFF2-40B4-BE49-F238E27FC236}">
                <a16:creationId xmlns:a16="http://schemas.microsoft.com/office/drawing/2014/main" id="{06BC2E38-B787-4C42-2B2C-624D5293D56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6" name="TekstSylinder 1">
            <a:extLst>
              <a:ext uri="{FF2B5EF4-FFF2-40B4-BE49-F238E27FC236}">
                <a16:creationId xmlns:a16="http://schemas.microsoft.com/office/drawing/2014/main" id="{78C979D1-46C5-A760-4B3E-7493D0633080}"/>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2337195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tel og innhold 4">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FDD16035-092D-2ADC-BB8F-E55EBA58D6A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BD6930B-3C87-4B01-B8EC-ADE12436FA17}" type="slidenum">
              <a:t>‹#›</a:t>
            </a:fld>
            <a:endParaRPr lang="nb-NO" sz="900" b="0" i="0" u="none" strike="noStrike" kern="1200" cap="none" spc="0" baseline="0">
              <a:solidFill>
                <a:srgbClr val="00244E"/>
              </a:solidFill>
              <a:uFillTx/>
              <a:latin typeface="Open Sans"/>
            </a:endParaRPr>
          </a:p>
        </p:txBody>
      </p:sp>
      <p:sp>
        <p:nvSpPr>
          <p:cNvPr id="3" name="Rektangel 2">
            <a:extLst>
              <a:ext uri="{FF2B5EF4-FFF2-40B4-BE49-F238E27FC236}">
                <a16:creationId xmlns:a16="http://schemas.microsoft.com/office/drawing/2014/main" id="{C1BF5695-81A2-3BB5-D2E0-BBD7BC8E741B}"/>
              </a:ext>
              <a:ext uri="{C183D7F6-B498-43B3-948B-1728B52AA6E4}">
                <adec:decorative xmlns:adec="http://schemas.microsoft.com/office/drawing/2017/decorative" val="1"/>
              </a:ext>
            </a:extLst>
          </p:cNvPr>
          <p:cNvSpPr/>
          <p:nvPr/>
        </p:nvSpPr>
        <p:spPr>
          <a:xfrm>
            <a:off x="0" y="-101598"/>
            <a:ext cx="12191996" cy="21156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4" name="Plassholder for tittel 1">
            <a:extLst>
              <a:ext uri="{FF2B5EF4-FFF2-40B4-BE49-F238E27FC236}">
                <a16:creationId xmlns:a16="http://schemas.microsoft.com/office/drawing/2014/main" id="{F2BFC322-80FA-7847-6C95-794E27B27B3F}"/>
              </a:ext>
            </a:extLst>
          </p:cNvPr>
          <p:cNvSpPr txBox="1">
            <a:spLocks noGrp="1"/>
          </p:cNvSpPr>
          <p:nvPr>
            <p:ph type="title"/>
          </p:nvPr>
        </p:nvSpPr>
        <p:spPr>
          <a:xfrm>
            <a:off x="1055683" y="873123"/>
            <a:ext cx="10080629" cy="1077208"/>
          </a:xfrm>
          <a:prstGeom prst="rect">
            <a:avLst/>
          </a:prstGeom>
          <a:noFill/>
          <a:ln>
            <a:noFill/>
          </a:ln>
          <a:effectLst>
            <a:outerShdw dist="38096" dir="2700000" algn="tl">
              <a:srgbClr val="000000">
                <a:alpha val="7000"/>
              </a:srgbClr>
            </a:outerShdw>
          </a:effectLst>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ADBA"/>
                </a:solidFill>
                <a:uFillTx/>
                <a:latin typeface="Open Sans"/>
                <a:ea typeface="Open Sans SemiBold" pitchFamily="34"/>
                <a:cs typeface="Open Sans SemiBold" pitchFamily="34"/>
              </a:defRPr>
            </a:lvl1pPr>
          </a:lstStyle>
          <a:p>
            <a:pPr lvl="0"/>
            <a:r>
              <a:rPr lang="nb-NO"/>
              <a:t>Overskriften (pkt. 36) bør være kort og tydelig</a:t>
            </a:r>
          </a:p>
        </p:txBody>
      </p:sp>
      <p:sp>
        <p:nvSpPr>
          <p:cNvPr id="5" name="Plassholder for tekst 37">
            <a:extLst>
              <a:ext uri="{FF2B5EF4-FFF2-40B4-BE49-F238E27FC236}">
                <a16:creationId xmlns:a16="http://schemas.microsoft.com/office/drawing/2014/main" id="{82FDAA29-A284-D915-926B-233D4A4C6479}"/>
              </a:ext>
            </a:extLst>
          </p:cNvPr>
          <p:cNvSpPr txBox="1">
            <a:spLocks noGrp="1"/>
          </p:cNvSpPr>
          <p:nvPr>
            <p:ph type="body" sz="quarter" idx="4294967295"/>
          </p:nvPr>
        </p:nvSpPr>
        <p:spPr>
          <a:xfrm>
            <a:off x="1057540" y="2164988"/>
            <a:ext cx="10078772"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ikke i setninger.</a:t>
            </a:r>
            <a:br>
              <a:rPr lang="nb-NO"/>
            </a:br>
            <a:r>
              <a:rPr lang="nb-NO"/>
              <a:t>Publikum bør slippe å lese alt som blir sagt.</a:t>
            </a:r>
          </a:p>
        </p:txBody>
      </p:sp>
      <p:pic>
        <p:nvPicPr>
          <p:cNvPr id="6" name="Bilde 8">
            <a:extLst>
              <a:ext uri="{FF2B5EF4-FFF2-40B4-BE49-F238E27FC236}">
                <a16:creationId xmlns:a16="http://schemas.microsoft.com/office/drawing/2014/main" id="{36766299-75EE-B777-537A-79305C2D9AD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79188" y="372846"/>
            <a:ext cx="504821" cy="504821"/>
          </a:xfrm>
          <a:prstGeom prst="rect">
            <a:avLst/>
          </a:prstGeom>
          <a:noFill/>
          <a:ln cap="flat">
            <a:noFill/>
          </a:ln>
        </p:spPr>
      </p:pic>
      <p:sp>
        <p:nvSpPr>
          <p:cNvPr id="7" name="TekstSylinder 1">
            <a:extLst>
              <a:ext uri="{FF2B5EF4-FFF2-40B4-BE49-F238E27FC236}">
                <a16:creationId xmlns:a16="http://schemas.microsoft.com/office/drawing/2014/main" id="{96CE5A6D-D837-ADD6-77FC-99B722008A3C}"/>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904697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ekst + faktaboks">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BA4C2B46-6F3A-4729-96F4-22F7D9AA9F8C}"/>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ECAADAD-8654-42BC-8D0C-90C754000768}"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55778BDB-CB9D-5C2B-4F5D-759BE25B5DA1}"/>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ADBA"/>
                </a:solidFill>
                <a:uFillTx/>
                <a:latin typeface="Open Sans"/>
                <a:ea typeface="Open Sans SemiBold" pitchFamily="34"/>
                <a:cs typeface="Open Sans SemiBold" pitchFamily="34"/>
              </a:defRPr>
            </a:lvl1pPr>
          </a:lstStyle>
          <a:p>
            <a:pPr lvl="0"/>
            <a:r>
              <a:rPr lang="nb-NO"/>
              <a:t>Overskrift (pkt. 36) bør være kort og tydelig</a:t>
            </a:r>
          </a:p>
        </p:txBody>
      </p:sp>
      <p:sp>
        <p:nvSpPr>
          <p:cNvPr id="4" name="Plassholder for tekst 37">
            <a:extLst>
              <a:ext uri="{FF2B5EF4-FFF2-40B4-BE49-F238E27FC236}">
                <a16:creationId xmlns:a16="http://schemas.microsoft.com/office/drawing/2014/main" id="{93F4A636-3CA3-6AB2-3747-13BBD0ACC589}"/>
              </a:ext>
            </a:extLst>
          </p:cNvPr>
          <p:cNvSpPr txBox="1">
            <a:spLocks noGrp="1"/>
          </p:cNvSpPr>
          <p:nvPr>
            <p:ph type="body" sz="quarter" idx="4294967295"/>
          </p:nvPr>
        </p:nvSpPr>
        <p:spPr>
          <a:xfrm>
            <a:off x="1055683" y="2164467"/>
            <a:ext cx="6150592" cy="4144261"/>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vl2pPr marL="0" marR="0" lvl="0" indent="0" fontAlgn="auto">
              <a:lnSpc>
                <a:spcPct val="100000"/>
              </a:lnSpc>
              <a:spcBef>
                <a:spcPts val="1000"/>
              </a:spcBef>
              <a:spcAft>
                <a:spcPts val="0"/>
              </a:spcAft>
              <a:buNone/>
              <a:tabLst/>
              <a:defRPr lang="nb-NO" b="0" i="0" u="none" strike="noStrike" cap="none" spc="0" baseline="0">
                <a:solidFill>
                  <a:srgbClr val="00244E"/>
                </a:solidFill>
                <a:uFillTx/>
                <a:latin typeface="Open Sans Light"/>
              </a:defRPr>
            </a:lvl2pPr>
          </a:lstStyle>
          <a:p>
            <a:pPr lvl="0"/>
            <a:r>
              <a:rPr lang="nb-NO"/>
              <a:t>Skriv i stikkordsform, ikke i setninger. </a:t>
            </a:r>
            <a:br>
              <a:rPr lang="nb-NO"/>
            </a:br>
            <a:r>
              <a:rPr lang="nb-NO"/>
              <a:t>Publikum bør slippe å lese alt som blir sagt.</a:t>
            </a:r>
          </a:p>
          <a:p>
            <a:pPr lvl="0"/>
            <a:endParaRPr lang="nb-NO"/>
          </a:p>
        </p:txBody>
      </p:sp>
      <p:sp>
        <p:nvSpPr>
          <p:cNvPr id="5" name="Rektangel 24">
            <a:extLst>
              <a:ext uri="{FF2B5EF4-FFF2-40B4-BE49-F238E27FC236}">
                <a16:creationId xmlns:a16="http://schemas.microsoft.com/office/drawing/2014/main" id="{8D16E9DF-E2C1-C0D7-38AC-9D1D78F62A08}"/>
              </a:ext>
              <a:ext uri="{C183D7F6-B498-43B3-948B-1728B52AA6E4}">
                <adec:decorative xmlns:adec="http://schemas.microsoft.com/office/drawing/2017/decorative" val="1"/>
              </a:ext>
            </a:extLst>
          </p:cNvPr>
          <p:cNvSpPr/>
          <p:nvPr/>
        </p:nvSpPr>
        <p:spPr>
          <a:xfrm>
            <a:off x="7492621" y="2164467"/>
            <a:ext cx="3643691" cy="4144261"/>
          </a:xfrm>
          <a:prstGeom prst="rect">
            <a:avLst/>
          </a:prstGeom>
          <a:solidFill>
            <a:srgbClr val="00244E">
              <a:alpha val="74902"/>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D4843FFC-06BC-4F41-27C8-F23DBB437BF5}"/>
              </a:ext>
            </a:extLst>
          </p:cNvPr>
          <p:cNvSpPr txBox="1">
            <a:spLocks noGrp="1"/>
          </p:cNvSpPr>
          <p:nvPr>
            <p:ph type="body" sz="quarter" idx="4294967295"/>
          </p:nvPr>
        </p:nvSpPr>
        <p:spPr>
          <a:xfrm>
            <a:off x="7788273" y="2468276"/>
            <a:ext cx="3044823" cy="3516590"/>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I faktaboksen kan du skrive viktig informasjon som hører til tema du snakker om. </a:t>
            </a:r>
            <a:br>
              <a:rPr lang="nb-NO"/>
            </a:br>
            <a:r>
              <a:rPr lang="nb-NO"/>
              <a:t>For eksempel en lovparagraf, statistikk eller en huskeliste med nyttige tips.</a:t>
            </a:r>
            <a:br>
              <a:rPr lang="nb-NO"/>
            </a:br>
            <a:r>
              <a:rPr lang="nb-NO"/>
              <a:t>Bruk stor bokstav og punktum i dersom det er hele setninger i hvert punkt.</a:t>
            </a:r>
            <a:br>
              <a:rPr lang="nb-NO"/>
            </a:br>
            <a:r>
              <a:rPr lang="nb-NO"/>
              <a:t>Skriv gjerne inn kilde for fakta, som for eksempel SSB.no.</a:t>
            </a:r>
          </a:p>
        </p:txBody>
      </p:sp>
      <p:pic>
        <p:nvPicPr>
          <p:cNvPr id="7" name="Bilde 9">
            <a:extLst>
              <a:ext uri="{FF2B5EF4-FFF2-40B4-BE49-F238E27FC236}">
                <a16:creationId xmlns:a16="http://schemas.microsoft.com/office/drawing/2014/main" id="{0F7ABE36-7A4D-7FE8-EA51-68680FBBE4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8" name="TekstSylinder 1">
            <a:extLst>
              <a:ext uri="{FF2B5EF4-FFF2-40B4-BE49-F238E27FC236}">
                <a16:creationId xmlns:a16="http://schemas.microsoft.com/office/drawing/2014/main" id="{5B3EFCEB-401D-2E9C-E781-56B6C08315B5}"/>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1835656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Halvside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4236DB80-121A-C80B-745C-F4F75CEB857A}"/>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E77C1E2-4EA0-43ED-9E09-C10DACACDD13}"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738101CA-212E-2E8A-8483-AABF6E4C3EA1}"/>
              </a:ext>
            </a:extLst>
          </p:cNvPr>
          <p:cNvSpPr txBox="1">
            <a:spLocks noGrp="1"/>
          </p:cNvSpPr>
          <p:nvPr>
            <p:ph type="title"/>
          </p:nvPr>
        </p:nvSpPr>
        <p:spPr>
          <a:xfrm>
            <a:off x="6096003" y="1426143"/>
            <a:ext cx="504030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36) bør være kort og tydelig</a:t>
            </a:r>
          </a:p>
        </p:txBody>
      </p:sp>
      <p:sp>
        <p:nvSpPr>
          <p:cNvPr id="4" name="Plassholder for tekst 37">
            <a:extLst>
              <a:ext uri="{FF2B5EF4-FFF2-40B4-BE49-F238E27FC236}">
                <a16:creationId xmlns:a16="http://schemas.microsoft.com/office/drawing/2014/main" id="{D3A12848-BCA8-43DD-4654-D4A3C470980A}"/>
              </a:ext>
            </a:extLst>
          </p:cNvPr>
          <p:cNvSpPr txBox="1">
            <a:spLocks noGrp="1"/>
          </p:cNvSpPr>
          <p:nvPr>
            <p:ph type="body" sz="quarter" idx="4294967295"/>
          </p:nvPr>
        </p:nvSpPr>
        <p:spPr>
          <a:xfrm>
            <a:off x="6096003" y="2695386"/>
            <a:ext cx="5040309" cy="3613333"/>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a:t>
            </a:r>
            <a:br>
              <a:rPr lang="nb-NO"/>
            </a:br>
            <a:r>
              <a:rPr lang="nb-NO"/>
              <a:t>Publikum bør slippe å lese alt som blir sagt.</a:t>
            </a:r>
            <a:br>
              <a:rPr lang="nb-NO"/>
            </a:br>
            <a:r>
              <a:rPr lang="nb-NO"/>
              <a:t>Mye tekst vil gjøre at publikum bruker mer tid på å lese, og mindre til på å lytte.</a:t>
            </a:r>
          </a:p>
        </p:txBody>
      </p:sp>
      <p:sp>
        <p:nvSpPr>
          <p:cNvPr id="5" name="Plassholder for bilde 2">
            <a:extLst>
              <a:ext uri="{FF2B5EF4-FFF2-40B4-BE49-F238E27FC236}">
                <a16:creationId xmlns:a16="http://schemas.microsoft.com/office/drawing/2014/main" id="{8E54BA07-EE0D-1327-7853-9DCE00911B51}"/>
              </a:ext>
            </a:extLst>
          </p:cNvPr>
          <p:cNvSpPr txBox="1">
            <a:spLocks noGrp="1"/>
          </p:cNvSpPr>
          <p:nvPr>
            <p:ph type="pic" sz="quarter" idx="4294967295"/>
          </p:nvPr>
        </p:nvSpPr>
        <p:spPr>
          <a:xfrm>
            <a:off x="0" y="0"/>
            <a:ext cx="5552145" cy="6800127"/>
          </a:xfrm>
          <a:prstGeom prst="rect">
            <a:avLst/>
          </a:prstGeom>
          <a:solidFill>
            <a:srgbClr val="D9D9D9"/>
          </a:solidFill>
          <a:ln>
            <a:noFill/>
          </a:ln>
        </p:spPr>
        <p:txBody>
          <a:bodyPr vert="horz" wrap="square" lIns="91440" tIns="45720" rIns="91440" bIns="45720" anchor="ctr"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vl2pPr marL="0" marR="0" lvl="0" indent="0" fontAlgn="auto">
              <a:spcBef>
                <a:spcPts val="1000"/>
              </a:spcBef>
              <a:spcAft>
                <a:spcPts val="0"/>
              </a:spcAft>
              <a:buNone/>
              <a:tabLst/>
              <a:defRPr lang="nb-NO" sz="2000" b="0" i="0" u="none" strike="noStrike" cap="none" spc="0" baseline="0">
                <a:solidFill>
                  <a:srgbClr val="00244E"/>
                </a:solidFill>
                <a:uFillTx/>
                <a:latin typeface="Open Sans Light"/>
              </a:defRPr>
            </a:lvl2pPr>
          </a:lstStyle>
          <a:p>
            <a:pPr lvl="0"/>
            <a:r>
              <a:rPr lang="nb-NO"/>
              <a:t>Klikk på ikonet for å sette inn bilde som passer til det du skal snakke om. </a:t>
            </a:r>
            <a:br>
              <a:rPr lang="nb-NO"/>
            </a:br>
            <a:br>
              <a:rPr lang="nb-NO"/>
            </a:br>
            <a:br>
              <a:rPr lang="nb-NO"/>
            </a:br>
            <a:r>
              <a:rPr lang="nb-NO"/>
              <a:t>Har du ikke bilde som passer til tema, kan du bruke en malside uten bilde. </a:t>
            </a:r>
          </a:p>
          <a:p>
            <a:pPr lvl="0"/>
            <a:endParaRPr lang="nb-NO"/>
          </a:p>
        </p:txBody>
      </p:sp>
      <p:sp>
        <p:nvSpPr>
          <p:cNvPr id="6" name="TekstSylinder 18">
            <a:extLst>
              <a:ext uri="{FF2B5EF4-FFF2-40B4-BE49-F238E27FC236}">
                <a16:creationId xmlns:a16="http://schemas.microsoft.com/office/drawing/2014/main" id="{38DAAD3F-F447-C521-8635-1D2AC4D88F6E}"/>
              </a:ext>
            </a:extLst>
          </p:cNvPr>
          <p:cNvSpPr txBox="1"/>
          <p:nvPr/>
        </p:nvSpPr>
        <p:spPr>
          <a:xfrm>
            <a:off x="5899151" y="6587310"/>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7" name="Plassholder for tekst 3">
            <a:extLst>
              <a:ext uri="{FF2B5EF4-FFF2-40B4-BE49-F238E27FC236}">
                <a16:creationId xmlns:a16="http://schemas.microsoft.com/office/drawing/2014/main" id="{1C17FD8B-4472-A342-1AC8-FC31CCFE3886}"/>
              </a:ext>
            </a:extLst>
          </p:cNvPr>
          <p:cNvSpPr txBox="1">
            <a:spLocks noGrp="1"/>
          </p:cNvSpPr>
          <p:nvPr>
            <p:ph type="body" sz="quarter" idx="4294967295"/>
          </p:nvPr>
        </p:nvSpPr>
        <p:spPr>
          <a:xfrm>
            <a:off x="6139144" y="6600404"/>
            <a:ext cx="3267315" cy="13080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 og/eller eier av bildet.</a:t>
            </a:r>
          </a:p>
        </p:txBody>
      </p:sp>
      <p:pic>
        <p:nvPicPr>
          <p:cNvPr id="8" name="Bilde 11">
            <a:extLst>
              <a:ext uri="{FF2B5EF4-FFF2-40B4-BE49-F238E27FC236}">
                <a16:creationId xmlns:a16="http://schemas.microsoft.com/office/drawing/2014/main" id="{7EAD9356-2AFA-CA4B-EB21-161AD47D10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9" name="TekstSylinder 1">
            <a:extLst>
              <a:ext uri="{FF2B5EF4-FFF2-40B4-BE49-F238E27FC236}">
                <a16:creationId xmlns:a16="http://schemas.microsoft.com/office/drawing/2014/main" id="{3DCF425C-8BD4-2C51-DD69-9D1FABA70D4A}"/>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447098742"/>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tel innhold 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965B76B7-E8CF-E6FC-C375-25D1D6648774}"/>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EB02BB5-70FA-4200-92C1-7381C8F688B3}" type="slidenum">
              <a:t>‹#›</a:t>
            </a:fld>
            <a:endParaRPr lang="nb-NO" sz="900" b="0" i="0" u="none" strike="noStrike" kern="1200" cap="none" spc="0" baseline="0">
              <a:solidFill>
                <a:srgbClr val="00244E"/>
              </a:solidFill>
              <a:uFillTx/>
              <a:latin typeface="Open Sans"/>
            </a:endParaRPr>
          </a:p>
        </p:txBody>
      </p:sp>
      <p:sp>
        <p:nvSpPr>
          <p:cNvPr id="3" name="Rektangel 1">
            <a:extLst>
              <a:ext uri="{FF2B5EF4-FFF2-40B4-BE49-F238E27FC236}">
                <a16:creationId xmlns:a16="http://schemas.microsoft.com/office/drawing/2014/main" id="{61FC9E4C-86AE-44BB-D777-ED7EB47DE611}"/>
              </a:ext>
              <a:ext uri="{C183D7F6-B498-43B3-948B-1728B52AA6E4}">
                <adec:decorative xmlns:adec="http://schemas.microsoft.com/office/drawing/2017/decorative" val="1"/>
              </a:ext>
            </a:extLst>
          </p:cNvPr>
          <p:cNvSpPr/>
          <p:nvPr/>
        </p:nvSpPr>
        <p:spPr>
          <a:xfrm>
            <a:off x="1055683" y="2164467"/>
            <a:ext cx="10225085" cy="4144261"/>
          </a:xfrm>
          <a:prstGeom prst="rect">
            <a:avLst/>
          </a:prstGeom>
          <a:solidFill>
            <a:srgbClr val="E5E7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4" name="Plassholder for tittel 1">
            <a:extLst>
              <a:ext uri="{FF2B5EF4-FFF2-40B4-BE49-F238E27FC236}">
                <a16:creationId xmlns:a16="http://schemas.microsoft.com/office/drawing/2014/main" id="{47421686-9095-59AB-38FB-35D4BDCD07C9}"/>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36) bør være kort og tydelig</a:t>
            </a:r>
          </a:p>
        </p:txBody>
      </p:sp>
      <p:sp>
        <p:nvSpPr>
          <p:cNvPr id="5" name="Plassholder for tekst 37">
            <a:extLst>
              <a:ext uri="{FF2B5EF4-FFF2-40B4-BE49-F238E27FC236}">
                <a16:creationId xmlns:a16="http://schemas.microsoft.com/office/drawing/2014/main" id="{ACA677A2-8ED1-CE12-BBE7-032141C0B48B}"/>
              </a:ext>
            </a:extLst>
          </p:cNvPr>
          <p:cNvSpPr txBox="1">
            <a:spLocks noGrp="1"/>
          </p:cNvSpPr>
          <p:nvPr>
            <p:ph type="body" sz="quarter" idx="4294967295"/>
          </p:nvPr>
        </p:nvSpPr>
        <p:spPr>
          <a:xfrm>
            <a:off x="4619813" y="2486217"/>
            <a:ext cx="6400800" cy="3585883"/>
          </a:xfrm>
          <a:prstGeom prst="rect">
            <a:avLst/>
          </a:prstGeom>
          <a:noFill/>
          <a:ln>
            <a:noFill/>
          </a:ln>
        </p:spPr>
        <p:txBody>
          <a:bodyPr vert="horz" wrap="square" lIns="91440" tIns="45720" rIns="91440" bIns="45720" anchor="t" anchorCtr="0" compatLnSpc="1">
            <a:noAutofit/>
          </a:bodyPr>
          <a:lstStyle>
            <a:lvl1pPr marR="0" lvl="0" fontAlgn="auto">
              <a:lnSpc>
                <a:spcPct val="100000"/>
              </a:lnSpc>
              <a:spcAft>
                <a:spcPts val="0"/>
              </a:spcAft>
              <a:buSzPct val="100000"/>
              <a:buFont typeface="Arial" pitchFamily="34"/>
              <a:tabLst/>
              <a:defRPr lang="nb-NO" sz="2400" b="0" i="0" u="none" strike="noStrike" cap="none" spc="0" baseline="0">
                <a:solidFill>
                  <a:srgbClr val="00244E"/>
                </a:solidFill>
                <a:uFillTx/>
                <a:latin typeface="Open Sans Light"/>
              </a:defRPr>
            </a:lvl1pPr>
          </a:lstStyle>
          <a:p>
            <a:pPr lvl="0"/>
            <a:r>
              <a:rPr lang="nb-NO"/>
              <a:t>Skriv i stikkordsform. </a:t>
            </a:r>
            <a:br>
              <a:rPr lang="nb-NO"/>
            </a:br>
            <a:r>
              <a:rPr lang="nb-NO"/>
              <a:t>Publikum bør slippe å lese alt som blir sagt. </a:t>
            </a:r>
            <a:br>
              <a:rPr lang="nb-NO"/>
            </a:br>
            <a:r>
              <a:rPr lang="nb-NO"/>
              <a:t>Mye tekst vil gjøre at publikum leser, og ikke hører etter.</a:t>
            </a:r>
          </a:p>
        </p:txBody>
      </p:sp>
      <p:sp>
        <p:nvSpPr>
          <p:cNvPr id="6" name="Plassholder for bilde 2">
            <a:extLst>
              <a:ext uri="{FF2B5EF4-FFF2-40B4-BE49-F238E27FC236}">
                <a16:creationId xmlns:a16="http://schemas.microsoft.com/office/drawing/2014/main" id="{3D945C9A-1738-01C0-64EC-07DEF1F28182}"/>
              </a:ext>
            </a:extLst>
          </p:cNvPr>
          <p:cNvSpPr txBox="1">
            <a:spLocks noGrp="1"/>
          </p:cNvSpPr>
          <p:nvPr>
            <p:ph type="pic" sz="quarter" idx="4294967295"/>
          </p:nvPr>
        </p:nvSpPr>
        <p:spPr>
          <a:xfrm>
            <a:off x="1055683" y="2164467"/>
            <a:ext cx="3348039" cy="4144261"/>
          </a:xfrm>
          <a:prstGeom prst="rect">
            <a:avLst/>
          </a:prstGeom>
          <a:solidFill>
            <a:srgbClr val="D9D9D9"/>
          </a:solidFill>
          <a:ln>
            <a:noFill/>
          </a:ln>
        </p:spPr>
        <p:txBody>
          <a:bodyPr vert="horz" wrap="square" lIns="91440" tIns="45720" rIns="91440" bIns="45720" anchor="t"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bilde som passer til tema. </a:t>
            </a:r>
            <a:br>
              <a:rPr lang="nb-NO"/>
            </a:br>
            <a:br>
              <a:rPr lang="nb-NO"/>
            </a:br>
            <a:r>
              <a:rPr lang="nb-NO"/>
              <a:t>Har du ikke relevant bilde, kan du bruke en malside uten bilde.</a:t>
            </a:r>
          </a:p>
        </p:txBody>
      </p:sp>
      <p:sp>
        <p:nvSpPr>
          <p:cNvPr id="7" name="TekstSylinder 31">
            <a:extLst>
              <a:ext uri="{FF2B5EF4-FFF2-40B4-BE49-F238E27FC236}">
                <a16:creationId xmlns:a16="http://schemas.microsoft.com/office/drawing/2014/main" id="{189FC840-6931-BE67-FFCC-B276BA40B4EF}"/>
              </a:ext>
            </a:extLst>
          </p:cNvPr>
          <p:cNvSpPr txBox="1"/>
          <p:nvPr/>
        </p:nvSpPr>
        <p:spPr>
          <a:xfrm>
            <a:off x="1055683" y="6398166"/>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8" name="Plassholder for tekst 3">
            <a:extLst>
              <a:ext uri="{FF2B5EF4-FFF2-40B4-BE49-F238E27FC236}">
                <a16:creationId xmlns:a16="http://schemas.microsoft.com/office/drawing/2014/main" id="{58A5FB6F-D6A1-6334-0464-2A7736871E74}"/>
              </a:ext>
            </a:extLst>
          </p:cNvPr>
          <p:cNvSpPr txBox="1">
            <a:spLocks noGrp="1"/>
          </p:cNvSpPr>
          <p:nvPr>
            <p:ph type="body" sz="quarter" idx="4294967295"/>
          </p:nvPr>
        </p:nvSpPr>
        <p:spPr>
          <a:xfrm>
            <a:off x="1295686" y="6411251"/>
            <a:ext cx="3868451" cy="15388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 og/eller eier av bildet.</a:t>
            </a:r>
          </a:p>
        </p:txBody>
      </p:sp>
      <p:pic>
        <p:nvPicPr>
          <p:cNvPr id="9" name="Bilde 15">
            <a:extLst>
              <a:ext uri="{FF2B5EF4-FFF2-40B4-BE49-F238E27FC236}">
                <a16:creationId xmlns:a16="http://schemas.microsoft.com/office/drawing/2014/main" id="{DEC92DBB-3170-F2EA-4332-B6A161D81264}"/>
              </a:ext>
              <a:ext uri="{C183D7F6-B498-43B3-948B-1728B52AA6E4}">
                <adec:decorative xmlns:adec="http://schemas.microsoft.com/office/drawing/2017/decorative" val="1"/>
              </a:ext>
            </a:extLst>
          </p:cNvPr>
          <p:cNvPicPr>
            <a:picLocks noChangeAspect="1"/>
          </p:cNvPicPr>
          <p:nvPr/>
        </p:nvPicPr>
        <p:blipFill>
          <a:blip r:embed="rId2"/>
          <a:srcRect l="-9427" t="9539" r="78245" b="18819"/>
          <a:stretch>
            <a:fillRect/>
          </a:stretch>
        </p:blipFill>
        <p:spPr>
          <a:xfrm>
            <a:off x="8663811" y="2164467"/>
            <a:ext cx="2616967" cy="4144261"/>
          </a:xfrm>
          <a:prstGeom prst="rect">
            <a:avLst/>
          </a:prstGeom>
          <a:noFill/>
          <a:ln cap="flat">
            <a:noFill/>
          </a:ln>
        </p:spPr>
      </p:pic>
      <p:pic>
        <p:nvPicPr>
          <p:cNvPr id="10" name="Bilde 12">
            <a:extLst>
              <a:ext uri="{FF2B5EF4-FFF2-40B4-BE49-F238E27FC236}">
                <a16:creationId xmlns:a16="http://schemas.microsoft.com/office/drawing/2014/main" id="{C5271492-CBC5-2D37-70D1-630351F764E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1" name="TekstSylinder 3">
            <a:extLst>
              <a:ext uri="{FF2B5EF4-FFF2-40B4-BE49-F238E27FC236}">
                <a16:creationId xmlns:a16="http://schemas.microsoft.com/office/drawing/2014/main" id="{51093C37-C9FF-1095-8BDB-BFB8897EBDC5}"/>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070036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itat/Mellomtittel">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F2ABBDAA-09FB-8A76-170C-1ED92A6406C5}"/>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CF159DD-DBB7-4F04-8E45-9BB0D41CC023}" type="slidenum">
              <a:t>‹#›</a:t>
            </a:fld>
            <a:endParaRPr lang="nb-NO" sz="900" b="0" i="0" u="none" strike="noStrike" kern="1200" cap="none" spc="0" baseline="0">
              <a:solidFill>
                <a:srgbClr val="00244E"/>
              </a:solidFill>
              <a:uFillTx/>
              <a:latin typeface="Open Sans"/>
            </a:endParaRPr>
          </a:p>
        </p:txBody>
      </p:sp>
      <p:sp>
        <p:nvSpPr>
          <p:cNvPr id="3" name="Rektangel 1">
            <a:extLst>
              <a:ext uri="{FF2B5EF4-FFF2-40B4-BE49-F238E27FC236}">
                <a16:creationId xmlns:a16="http://schemas.microsoft.com/office/drawing/2014/main" id="{09C691EA-6B29-95D3-D18F-A5E3256415E7}"/>
              </a:ext>
              <a:ext uri="{C183D7F6-B498-43B3-948B-1728B52AA6E4}">
                <adec:decorative xmlns:adec="http://schemas.microsoft.com/office/drawing/2017/decorative" val="1"/>
              </a:ext>
            </a:extLst>
          </p:cNvPr>
          <p:cNvSpPr/>
          <p:nvPr/>
        </p:nvSpPr>
        <p:spPr>
          <a:xfrm>
            <a:off x="1055683" y="1244434"/>
            <a:ext cx="10080629" cy="4679999"/>
          </a:xfrm>
          <a:prstGeom prst="rect">
            <a:avLst/>
          </a:prstGeom>
          <a:solidFill>
            <a:srgbClr val="E5E7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4" name="Bilde 11">
            <a:extLst>
              <a:ext uri="{FF2B5EF4-FFF2-40B4-BE49-F238E27FC236}">
                <a16:creationId xmlns:a16="http://schemas.microsoft.com/office/drawing/2014/main" id="{F06CEF80-865E-3DF3-8CF4-03C4C6D37F45}"/>
              </a:ext>
              <a:ext uri="{C183D7F6-B498-43B3-948B-1728B52AA6E4}">
                <adec:decorative xmlns:adec="http://schemas.microsoft.com/office/drawing/2017/decorative" val="1"/>
              </a:ext>
            </a:extLst>
          </p:cNvPr>
          <p:cNvPicPr>
            <a:picLocks noChangeAspect="1"/>
          </p:cNvPicPr>
          <p:nvPr/>
        </p:nvPicPr>
        <p:blipFill>
          <a:blip r:embed="rId2"/>
          <a:srcRect l="24094" t="17808" b="1715"/>
          <a:stretch>
            <a:fillRect/>
          </a:stretch>
        </p:blipFill>
        <p:spPr>
          <a:xfrm>
            <a:off x="1065522" y="1256504"/>
            <a:ext cx="6370606" cy="4655329"/>
          </a:xfrm>
          <a:prstGeom prst="rect">
            <a:avLst/>
          </a:prstGeom>
          <a:noFill/>
          <a:ln cap="flat">
            <a:noFill/>
          </a:ln>
        </p:spPr>
      </p:pic>
      <p:sp>
        <p:nvSpPr>
          <p:cNvPr id="5" name="Plassholder for tekst 37">
            <a:extLst>
              <a:ext uri="{FF2B5EF4-FFF2-40B4-BE49-F238E27FC236}">
                <a16:creationId xmlns:a16="http://schemas.microsoft.com/office/drawing/2014/main" id="{EC5D7417-16A4-51F7-CD6C-D4C54BF4427A}"/>
              </a:ext>
            </a:extLst>
          </p:cNvPr>
          <p:cNvSpPr txBox="1">
            <a:spLocks noGrp="1"/>
          </p:cNvSpPr>
          <p:nvPr>
            <p:ph type="body" sz="quarter" idx="4294967295"/>
          </p:nvPr>
        </p:nvSpPr>
        <p:spPr>
          <a:xfrm>
            <a:off x="1518836" y="1859798"/>
            <a:ext cx="8880524" cy="3448376"/>
          </a:xfrm>
          <a:prstGeom prst="rect">
            <a:avLst/>
          </a:prstGeom>
          <a:noFill/>
          <a:ln>
            <a:noFill/>
          </a:ln>
        </p:spPr>
        <p:txBody>
          <a:bodyPr vert="horz" wrap="square" lIns="91440" tIns="45720" rIns="91440" bIns="45720" anchor="ctr" anchorCtr="0" compatLnSpc="1">
            <a:noAutofit/>
          </a:bodyPr>
          <a:lstStyle>
            <a:lvl1pPr marL="0" marR="0" lvl="0" indent="0" fontAlgn="auto">
              <a:lnSpc>
                <a:spcPct val="100000"/>
              </a:lnSpc>
              <a:spcAft>
                <a:spcPts val="0"/>
              </a:spcAft>
              <a:buNone/>
              <a:tabLst/>
              <a:defRPr lang="nb-NO" sz="3200" b="0" i="0" u="none" strike="noStrike" cap="none" spc="0" baseline="0">
                <a:solidFill>
                  <a:srgbClr val="00244E"/>
                </a:solidFill>
                <a:uFillTx/>
                <a:latin typeface="Open Sans"/>
              </a:defRPr>
            </a:lvl1pPr>
          </a:lstStyle>
          <a:p>
            <a:pPr lvl="0"/>
            <a:r>
              <a:rPr lang="nb-NO"/>
              <a:t>Uthevet tekst (pkt. 32) til for eksempel sitat, viktig poeng du vil vektlegge, kapitteldeler eller oppgavetekst.</a:t>
            </a:r>
          </a:p>
        </p:txBody>
      </p:sp>
      <p:pic>
        <p:nvPicPr>
          <p:cNvPr id="6" name="Bilde 7">
            <a:extLst>
              <a:ext uri="{FF2B5EF4-FFF2-40B4-BE49-F238E27FC236}">
                <a16:creationId xmlns:a16="http://schemas.microsoft.com/office/drawing/2014/main" id="{E5159866-543F-7050-D3C2-39D2905BF5B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7" name="TekstSylinder 2">
            <a:extLst>
              <a:ext uri="{FF2B5EF4-FFF2-40B4-BE49-F238E27FC236}">
                <a16:creationId xmlns:a16="http://schemas.microsoft.com/office/drawing/2014/main" id="{9F3806E3-D7CF-1E3A-B405-D9CFEEC10286}"/>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4129133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itat + 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A8347741-C04E-7196-CDED-254009EE6790}"/>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3EC2E15-1FE9-4ACB-958D-CE2D3C68A23A}" type="slidenum">
              <a:t>‹#›</a:t>
            </a:fld>
            <a:endParaRPr lang="nb-NO" sz="900" b="0" i="0" u="none" strike="noStrike" kern="1200" cap="none" spc="0" baseline="0">
              <a:solidFill>
                <a:srgbClr val="00244E"/>
              </a:solidFill>
              <a:uFillTx/>
              <a:latin typeface="Open Sans"/>
            </a:endParaRPr>
          </a:p>
        </p:txBody>
      </p:sp>
      <p:sp>
        <p:nvSpPr>
          <p:cNvPr id="3" name="Rektangel 1">
            <a:extLst>
              <a:ext uri="{FF2B5EF4-FFF2-40B4-BE49-F238E27FC236}">
                <a16:creationId xmlns:a16="http://schemas.microsoft.com/office/drawing/2014/main" id="{AF7B7EB1-BC46-3F01-8F01-E8768826B8F8}"/>
              </a:ext>
              <a:ext uri="{C183D7F6-B498-43B3-948B-1728B52AA6E4}">
                <adec:decorative xmlns:adec="http://schemas.microsoft.com/office/drawing/2017/decorative" val="1"/>
              </a:ext>
            </a:extLst>
          </p:cNvPr>
          <p:cNvSpPr/>
          <p:nvPr/>
        </p:nvSpPr>
        <p:spPr>
          <a:xfrm>
            <a:off x="1055683" y="1244434"/>
            <a:ext cx="10080629" cy="4679999"/>
          </a:xfrm>
          <a:prstGeom prst="rect">
            <a:avLst/>
          </a:prstGeom>
          <a:solidFill>
            <a:srgbClr val="E5E7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4" name="Bilde 11">
            <a:extLst>
              <a:ext uri="{FF2B5EF4-FFF2-40B4-BE49-F238E27FC236}">
                <a16:creationId xmlns:a16="http://schemas.microsoft.com/office/drawing/2014/main" id="{3919CC11-8BF4-8CE6-42E1-7750EAD1987A}"/>
              </a:ext>
              <a:ext uri="{C183D7F6-B498-43B3-948B-1728B52AA6E4}">
                <adec:decorative xmlns:adec="http://schemas.microsoft.com/office/drawing/2017/decorative" val="1"/>
              </a:ext>
            </a:extLst>
          </p:cNvPr>
          <p:cNvPicPr>
            <a:picLocks noChangeAspect="1"/>
          </p:cNvPicPr>
          <p:nvPr/>
        </p:nvPicPr>
        <p:blipFill>
          <a:blip r:embed="rId2"/>
          <a:srcRect l="18806" t="-26237" r="-1446" b="51249"/>
          <a:stretch>
            <a:fillRect/>
          </a:stretch>
        </p:blipFill>
        <p:spPr>
          <a:xfrm>
            <a:off x="1055683" y="1586612"/>
            <a:ext cx="6935788" cy="4337822"/>
          </a:xfrm>
          <a:prstGeom prst="rect">
            <a:avLst/>
          </a:prstGeom>
          <a:noFill/>
          <a:ln cap="flat">
            <a:noFill/>
          </a:ln>
        </p:spPr>
      </p:pic>
      <p:sp>
        <p:nvSpPr>
          <p:cNvPr id="5" name="Plassholder for tekst 37">
            <a:extLst>
              <a:ext uri="{FF2B5EF4-FFF2-40B4-BE49-F238E27FC236}">
                <a16:creationId xmlns:a16="http://schemas.microsoft.com/office/drawing/2014/main" id="{27393071-6E19-09A7-4C9C-913C25D22ED4}"/>
              </a:ext>
            </a:extLst>
          </p:cNvPr>
          <p:cNvSpPr txBox="1">
            <a:spLocks noGrp="1"/>
          </p:cNvSpPr>
          <p:nvPr>
            <p:ph type="body" sz="quarter" idx="4294967295"/>
          </p:nvPr>
        </p:nvSpPr>
        <p:spPr>
          <a:xfrm>
            <a:off x="1419121" y="1693386"/>
            <a:ext cx="5158130" cy="3715316"/>
          </a:xfrm>
          <a:prstGeom prst="rect">
            <a:avLst/>
          </a:prstGeom>
          <a:noFill/>
          <a:ln>
            <a:noFill/>
          </a:ln>
        </p:spPr>
        <p:txBody>
          <a:bodyPr vert="horz" wrap="square" lIns="91440" tIns="45720" rIns="91440" bIns="45720" anchor="ctr" anchorCtr="0" compatLnSpc="1">
            <a:noAutofit/>
          </a:bodyPr>
          <a:lstStyle>
            <a:lvl1pPr marL="0" marR="0" lvl="0" indent="0" fontAlgn="auto">
              <a:lnSpc>
                <a:spcPct val="100000"/>
              </a:lnSpc>
              <a:spcAft>
                <a:spcPts val="0"/>
              </a:spcAft>
              <a:buNone/>
              <a:tabLst/>
              <a:defRPr lang="nb-NO" b="0" i="0" u="none" strike="noStrike" cap="none" spc="0" baseline="0">
                <a:solidFill>
                  <a:srgbClr val="00244E"/>
                </a:solidFill>
                <a:uFillTx/>
                <a:latin typeface="Open Sans"/>
              </a:defRPr>
            </a:lvl1pPr>
          </a:lstStyle>
          <a:p>
            <a:pPr lvl="0"/>
            <a:r>
              <a:rPr lang="nb-NO"/>
              <a:t>Uthevet tekst (pkt. 28) til for eksempel sitat eller viktig poeng du vil vektlegge.</a:t>
            </a:r>
          </a:p>
        </p:txBody>
      </p:sp>
      <p:sp>
        <p:nvSpPr>
          <p:cNvPr id="6" name="Plassholder for bilde 2">
            <a:extLst>
              <a:ext uri="{FF2B5EF4-FFF2-40B4-BE49-F238E27FC236}">
                <a16:creationId xmlns:a16="http://schemas.microsoft.com/office/drawing/2014/main" id="{D7636E8C-A9C7-F25F-40EA-B7058657DC0A}"/>
              </a:ext>
            </a:extLst>
          </p:cNvPr>
          <p:cNvSpPr txBox="1">
            <a:spLocks noGrp="1"/>
          </p:cNvSpPr>
          <p:nvPr>
            <p:ph type="pic" sz="quarter" idx="4294967295"/>
          </p:nvPr>
        </p:nvSpPr>
        <p:spPr>
          <a:xfrm>
            <a:off x="7176311" y="1244434"/>
            <a:ext cx="3960001" cy="4679999"/>
          </a:xfrm>
          <a:prstGeom prst="rect">
            <a:avLst/>
          </a:prstGeom>
          <a:solidFill>
            <a:srgbClr val="D9D9D9"/>
          </a:solidFill>
          <a:ln>
            <a:noFill/>
          </a:ln>
        </p:spPr>
        <p:txBody>
          <a:bodyPr vert="horz" wrap="square" lIns="91440" tIns="45720" rIns="91440" bIns="45720" anchor="t"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bilde som passer til tema. </a:t>
            </a:r>
            <a:br>
              <a:rPr lang="nb-NO"/>
            </a:br>
            <a:br>
              <a:rPr lang="nb-NO"/>
            </a:br>
            <a:r>
              <a:rPr lang="nb-NO"/>
              <a:t>Har du ikke relevant bilde, kan du bruke en malside uten bilde.</a:t>
            </a:r>
          </a:p>
        </p:txBody>
      </p:sp>
      <p:sp>
        <p:nvSpPr>
          <p:cNvPr id="7" name="TekstSylinder 31">
            <a:extLst>
              <a:ext uri="{FF2B5EF4-FFF2-40B4-BE49-F238E27FC236}">
                <a16:creationId xmlns:a16="http://schemas.microsoft.com/office/drawing/2014/main" id="{11F3AB36-4D93-6743-3FE4-E4621D85CCB8}"/>
              </a:ext>
            </a:extLst>
          </p:cNvPr>
          <p:cNvSpPr txBox="1"/>
          <p:nvPr/>
        </p:nvSpPr>
        <p:spPr>
          <a:xfrm>
            <a:off x="7178113" y="6042245"/>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8" name="Plassholder for tekst 3">
            <a:extLst>
              <a:ext uri="{FF2B5EF4-FFF2-40B4-BE49-F238E27FC236}">
                <a16:creationId xmlns:a16="http://schemas.microsoft.com/office/drawing/2014/main" id="{27BD802C-B7E2-51DC-5C7B-DE31F497B6B2}"/>
              </a:ext>
            </a:extLst>
          </p:cNvPr>
          <p:cNvSpPr txBox="1">
            <a:spLocks noGrp="1"/>
          </p:cNvSpPr>
          <p:nvPr>
            <p:ph type="body" sz="quarter" idx="4294967295"/>
          </p:nvPr>
        </p:nvSpPr>
        <p:spPr>
          <a:xfrm>
            <a:off x="7418106" y="6055330"/>
            <a:ext cx="3718206" cy="150327"/>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 og/eller eier av bildet.</a:t>
            </a:r>
          </a:p>
        </p:txBody>
      </p:sp>
      <p:pic>
        <p:nvPicPr>
          <p:cNvPr id="9" name="Bilde 13">
            <a:extLst>
              <a:ext uri="{FF2B5EF4-FFF2-40B4-BE49-F238E27FC236}">
                <a16:creationId xmlns:a16="http://schemas.microsoft.com/office/drawing/2014/main" id="{61C7E385-7169-6952-6692-8DD77A7C7E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0" name="TekstSylinder 3">
            <a:extLst>
              <a:ext uri="{FF2B5EF4-FFF2-40B4-BE49-F238E27FC236}">
                <a16:creationId xmlns:a16="http://schemas.microsoft.com/office/drawing/2014/main" id="{1AFCDB01-09F5-6F41-21D3-8F71CAB143DA}"/>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977927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ammenlikning x 2">
    <p:bg>
      <p:bgPr>
        <a:solidFill>
          <a:srgbClr val="F2F2F2"/>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CFFD5CCA-6544-98E6-34F6-F4AA1DC541C1}"/>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CC6F160-D16B-41FF-89DB-AE8104CCEF88}" type="slidenum">
              <a:t>‹#›</a:t>
            </a:fld>
            <a:endParaRPr lang="nb-NO" sz="900" b="0" i="0" u="none" strike="noStrike" kern="1200" cap="none" spc="0" baseline="0">
              <a:solidFill>
                <a:srgbClr val="00244E"/>
              </a:solidFill>
              <a:uFillTx/>
              <a:latin typeface="Open Sans"/>
            </a:endParaRPr>
          </a:p>
        </p:txBody>
      </p:sp>
      <p:sp>
        <p:nvSpPr>
          <p:cNvPr id="3" name="Plassholder for tekst 4">
            <a:extLst>
              <a:ext uri="{FF2B5EF4-FFF2-40B4-BE49-F238E27FC236}">
                <a16:creationId xmlns:a16="http://schemas.microsoft.com/office/drawing/2014/main" id="{F87AD9A8-428B-9EC1-7DFE-66742A826989}"/>
              </a:ext>
            </a:extLst>
          </p:cNvPr>
          <p:cNvSpPr txBox="1">
            <a:spLocks noGrp="1"/>
          </p:cNvSpPr>
          <p:nvPr>
            <p:ph type="body" sz="quarter" idx="4294967295"/>
          </p:nvPr>
        </p:nvSpPr>
        <p:spPr>
          <a:xfrm>
            <a:off x="1058491" y="873123"/>
            <a:ext cx="10077821" cy="1077208"/>
          </a:xfrm>
          <a:prstGeom prst="rect">
            <a:avLst/>
          </a:prstGeom>
          <a:noFill/>
          <a:ln>
            <a:noFill/>
          </a:ln>
        </p:spPr>
        <p:txBody>
          <a:bodyPr vert="horz" wrap="square" lIns="91440" tIns="45720" rIns="91440" bIns="45720" anchor="b" anchorCtr="0" compatLnSpc="1">
            <a:normAutofit/>
          </a:bodyPr>
          <a:lstStyle>
            <a:lvl1pPr marL="0" marR="0" lvl="0" indent="0" fontAlgn="auto">
              <a:spcAft>
                <a:spcPts val="0"/>
              </a:spcAft>
              <a:buNone/>
              <a:tabLst/>
              <a:defRPr lang="nb-NO" sz="3600" b="0" i="0" u="none" strike="noStrike" cap="none" spc="0" baseline="0">
                <a:solidFill>
                  <a:srgbClr val="00244E"/>
                </a:solidFill>
                <a:uFillTx/>
                <a:latin typeface="Open Sans"/>
              </a:defRPr>
            </a:lvl1pPr>
          </a:lstStyle>
          <a:p>
            <a:pPr lvl="0"/>
            <a:r>
              <a:rPr lang="nb-NO"/>
              <a:t>Overskrift (pkt. 36) for to bilder med tekst</a:t>
            </a:r>
          </a:p>
        </p:txBody>
      </p:sp>
      <p:sp>
        <p:nvSpPr>
          <p:cNvPr id="4" name="Plassholder for bilde 21">
            <a:extLst>
              <a:ext uri="{FF2B5EF4-FFF2-40B4-BE49-F238E27FC236}">
                <a16:creationId xmlns:a16="http://schemas.microsoft.com/office/drawing/2014/main" id="{D294A3AA-119A-60A6-2FF7-06FE9CF4C40B}"/>
              </a:ext>
            </a:extLst>
          </p:cNvPr>
          <p:cNvSpPr txBox="1">
            <a:spLocks noGrp="1"/>
          </p:cNvSpPr>
          <p:nvPr>
            <p:ph type="pic" sz="quarter" idx="4294967295"/>
          </p:nvPr>
        </p:nvSpPr>
        <p:spPr>
          <a:xfrm>
            <a:off x="1055683" y="2112867"/>
            <a:ext cx="4845926" cy="2725835"/>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for på ikonet for å sette inn bilde 1</a:t>
            </a:r>
          </a:p>
        </p:txBody>
      </p:sp>
      <p:sp>
        <p:nvSpPr>
          <p:cNvPr id="5" name="Rektangel 7">
            <a:extLst>
              <a:ext uri="{FF2B5EF4-FFF2-40B4-BE49-F238E27FC236}">
                <a16:creationId xmlns:a16="http://schemas.microsoft.com/office/drawing/2014/main" id="{610FBE19-98B6-3F62-E46E-7145B01035E7}"/>
              </a:ext>
              <a:ext uri="{C183D7F6-B498-43B3-948B-1728B52AA6E4}">
                <adec:decorative xmlns:adec="http://schemas.microsoft.com/office/drawing/2017/decorative" val="1"/>
              </a:ext>
            </a:extLst>
          </p:cNvPr>
          <p:cNvSpPr/>
          <p:nvPr/>
        </p:nvSpPr>
        <p:spPr>
          <a:xfrm>
            <a:off x="1055683" y="5029200"/>
            <a:ext cx="4845926" cy="1066309"/>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77359743-A3D7-F08B-508A-9BE6CFDB77A8}"/>
              </a:ext>
            </a:extLst>
          </p:cNvPr>
          <p:cNvSpPr txBox="1">
            <a:spLocks noGrp="1"/>
          </p:cNvSpPr>
          <p:nvPr>
            <p:ph type="body" sz="quarter" idx="4294967295"/>
          </p:nvPr>
        </p:nvSpPr>
        <p:spPr>
          <a:xfrm>
            <a:off x="1280361" y="5219696"/>
            <a:ext cx="4409245" cy="7048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Klikk her for å redigere tekst. Du kan tilføye informasjon til bildet eller sammenlikne noe.</a:t>
            </a:r>
          </a:p>
        </p:txBody>
      </p:sp>
      <p:sp>
        <p:nvSpPr>
          <p:cNvPr id="7" name="Plassholder for bilde 21">
            <a:extLst>
              <a:ext uri="{FF2B5EF4-FFF2-40B4-BE49-F238E27FC236}">
                <a16:creationId xmlns:a16="http://schemas.microsoft.com/office/drawing/2014/main" id="{D12B37A8-B006-1733-C0C3-99ED2E15C32A}"/>
              </a:ext>
            </a:extLst>
          </p:cNvPr>
          <p:cNvSpPr txBox="1">
            <a:spLocks noGrp="1"/>
          </p:cNvSpPr>
          <p:nvPr>
            <p:ph type="pic" sz="quarter" idx="4294967295"/>
          </p:nvPr>
        </p:nvSpPr>
        <p:spPr>
          <a:xfrm>
            <a:off x="6284031" y="2112867"/>
            <a:ext cx="4845926" cy="2725835"/>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bilde 2</a:t>
            </a:r>
          </a:p>
        </p:txBody>
      </p:sp>
      <p:sp>
        <p:nvSpPr>
          <p:cNvPr id="8" name="Rektangel 24">
            <a:extLst>
              <a:ext uri="{FF2B5EF4-FFF2-40B4-BE49-F238E27FC236}">
                <a16:creationId xmlns:a16="http://schemas.microsoft.com/office/drawing/2014/main" id="{C65A26D0-9D9D-6228-7B70-8A38842FCDB0}"/>
              </a:ext>
              <a:ext uri="{C183D7F6-B498-43B3-948B-1728B52AA6E4}">
                <adec:decorative xmlns:adec="http://schemas.microsoft.com/office/drawing/2017/decorative" val="1"/>
              </a:ext>
            </a:extLst>
          </p:cNvPr>
          <p:cNvSpPr/>
          <p:nvPr/>
        </p:nvSpPr>
        <p:spPr>
          <a:xfrm>
            <a:off x="6290386" y="5029200"/>
            <a:ext cx="4845926" cy="105826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9" name="Plassholder for tekst 8">
            <a:extLst>
              <a:ext uri="{FF2B5EF4-FFF2-40B4-BE49-F238E27FC236}">
                <a16:creationId xmlns:a16="http://schemas.microsoft.com/office/drawing/2014/main" id="{824B00BC-3D0C-94AA-6BFA-275929F56D38}"/>
              </a:ext>
            </a:extLst>
          </p:cNvPr>
          <p:cNvSpPr txBox="1">
            <a:spLocks noGrp="1"/>
          </p:cNvSpPr>
          <p:nvPr>
            <p:ph type="body" sz="quarter" idx="4294967295"/>
          </p:nvPr>
        </p:nvSpPr>
        <p:spPr>
          <a:xfrm>
            <a:off x="6502380" y="5213351"/>
            <a:ext cx="4409245" cy="704846"/>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Klikk her for å redigere tekst. Du kan tilføye informasjon til bildet eller sammenlikne noe.</a:t>
            </a:r>
          </a:p>
        </p:txBody>
      </p:sp>
      <p:sp>
        <p:nvSpPr>
          <p:cNvPr id="10" name="TekstSylinder 35">
            <a:extLst>
              <a:ext uri="{FF2B5EF4-FFF2-40B4-BE49-F238E27FC236}">
                <a16:creationId xmlns:a16="http://schemas.microsoft.com/office/drawing/2014/main" id="{619840CE-61F0-2734-FFA8-214DA301950B}"/>
              </a:ext>
            </a:extLst>
          </p:cNvPr>
          <p:cNvSpPr txBox="1"/>
          <p:nvPr/>
        </p:nvSpPr>
        <p:spPr>
          <a:xfrm>
            <a:off x="1055683" y="6588581"/>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11" name="Plassholder for tekst 3">
            <a:extLst>
              <a:ext uri="{FF2B5EF4-FFF2-40B4-BE49-F238E27FC236}">
                <a16:creationId xmlns:a16="http://schemas.microsoft.com/office/drawing/2014/main" id="{D33C7FA7-A43C-A3AD-B292-372E76F12131}"/>
              </a:ext>
            </a:extLst>
          </p:cNvPr>
          <p:cNvSpPr txBox="1">
            <a:spLocks noGrp="1"/>
          </p:cNvSpPr>
          <p:nvPr>
            <p:ph type="body" sz="quarter" idx="4294967295"/>
          </p:nvPr>
        </p:nvSpPr>
        <p:spPr>
          <a:xfrm>
            <a:off x="1295686" y="6601666"/>
            <a:ext cx="6165561" cy="15388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fotograf(ene) og/eller eier(ne) av bildene.</a:t>
            </a:r>
          </a:p>
        </p:txBody>
      </p:sp>
      <p:pic>
        <p:nvPicPr>
          <p:cNvPr id="12" name="Bilde 14">
            <a:extLst>
              <a:ext uri="{FF2B5EF4-FFF2-40B4-BE49-F238E27FC236}">
                <a16:creationId xmlns:a16="http://schemas.microsoft.com/office/drawing/2014/main" id="{2D24E8B4-6446-0F8A-86C3-BCA7FB9C2A3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13" name="TekstSylinder 1">
            <a:extLst>
              <a:ext uri="{FF2B5EF4-FFF2-40B4-BE49-F238E27FC236}">
                <a16:creationId xmlns:a16="http://schemas.microsoft.com/office/drawing/2014/main" id="{1CE8797B-0413-FEA3-A882-01DD2335D323}"/>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9220330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ammenlikning x 3">
    <p:bg>
      <p:bgPr>
        <a:solidFill>
          <a:srgbClr val="F2F2F2"/>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484B09D8-070A-E4B0-0F55-F3D8707FE0B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E442526-449C-4479-A5C8-AD727F40B1FC}" type="slidenum">
              <a:t>‹#›</a:t>
            </a:fld>
            <a:endParaRPr lang="nb-NO" sz="900" b="0" i="0" u="none" strike="noStrike" kern="1200" cap="none" spc="0" baseline="0">
              <a:solidFill>
                <a:srgbClr val="00244E"/>
              </a:solidFill>
              <a:uFillTx/>
              <a:latin typeface="Open Sans"/>
            </a:endParaRPr>
          </a:p>
        </p:txBody>
      </p:sp>
      <p:sp>
        <p:nvSpPr>
          <p:cNvPr id="3" name="Plassholder for tekst 4">
            <a:extLst>
              <a:ext uri="{FF2B5EF4-FFF2-40B4-BE49-F238E27FC236}">
                <a16:creationId xmlns:a16="http://schemas.microsoft.com/office/drawing/2014/main" id="{51CE3DD5-22CF-C913-CCB3-DE0DA72BD8C7}"/>
              </a:ext>
            </a:extLst>
          </p:cNvPr>
          <p:cNvSpPr txBox="1">
            <a:spLocks noGrp="1"/>
          </p:cNvSpPr>
          <p:nvPr>
            <p:ph type="body" sz="quarter" idx="4294967295"/>
          </p:nvPr>
        </p:nvSpPr>
        <p:spPr>
          <a:xfrm>
            <a:off x="1058491" y="873123"/>
            <a:ext cx="10077821" cy="1077208"/>
          </a:xfrm>
          <a:prstGeom prst="rect">
            <a:avLst/>
          </a:prstGeom>
          <a:noFill/>
          <a:ln>
            <a:noFill/>
          </a:ln>
        </p:spPr>
        <p:txBody>
          <a:bodyPr vert="horz" wrap="square" lIns="91440" tIns="45720" rIns="91440" bIns="45720" anchor="b" anchorCtr="0" compatLnSpc="1">
            <a:noAutofit/>
          </a:bodyPr>
          <a:lstStyle>
            <a:lvl1pPr marL="0" marR="0" lvl="0" indent="0" fontAlgn="auto">
              <a:spcAft>
                <a:spcPts val="0"/>
              </a:spcAft>
              <a:buNone/>
              <a:tabLst/>
              <a:defRPr lang="nb-NO" sz="3600" b="0" i="0" u="none" strike="noStrike" cap="none" spc="0" baseline="0">
                <a:solidFill>
                  <a:srgbClr val="00244E"/>
                </a:solidFill>
                <a:uFillTx/>
                <a:latin typeface="Open Sans"/>
              </a:defRPr>
            </a:lvl1pPr>
          </a:lstStyle>
          <a:p>
            <a:pPr lvl="0"/>
            <a:r>
              <a:rPr lang="nb-NO"/>
              <a:t>Overskrift (pkt. 36) for tre bilder + faktabokser</a:t>
            </a:r>
          </a:p>
        </p:txBody>
      </p:sp>
      <p:sp>
        <p:nvSpPr>
          <p:cNvPr id="4" name="Plassholder for bilde 21">
            <a:extLst>
              <a:ext uri="{FF2B5EF4-FFF2-40B4-BE49-F238E27FC236}">
                <a16:creationId xmlns:a16="http://schemas.microsoft.com/office/drawing/2014/main" id="{68FE15AB-4474-52D2-CDF9-573C182A1FAB}"/>
              </a:ext>
            </a:extLst>
          </p:cNvPr>
          <p:cNvSpPr txBox="1">
            <a:spLocks noGrp="1"/>
          </p:cNvSpPr>
          <p:nvPr>
            <p:ph type="pic" sz="quarter" idx="4294967295"/>
          </p:nvPr>
        </p:nvSpPr>
        <p:spPr>
          <a:xfrm>
            <a:off x="1055683" y="2112867"/>
            <a:ext cx="3168002" cy="1979996"/>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a:t>
            </a:r>
            <a:br>
              <a:rPr lang="nb-NO"/>
            </a:br>
            <a:r>
              <a:rPr lang="nb-NO"/>
              <a:t>inn bilde 1</a:t>
            </a:r>
          </a:p>
        </p:txBody>
      </p:sp>
      <p:sp>
        <p:nvSpPr>
          <p:cNvPr id="5" name="Rektangel 7">
            <a:extLst>
              <a:ext uri="{FF2B5EF4-FFF2-40B4-BE49-F238E27FC236}">
                <a16:creationId xmlns:a16="http://schemas.microsoft.com/office/drawing/2014/main" id="{FF278A38-ADCC-60CF-54CB-D6B4C49C4197}"/>
              </a:ext>
              <a:ext uri="{C183D7F6-B498-43B3-948B-1728B52AA6E4}">
                <adec:decorative xmlns:adec="http://schemas.microsoft.com/office/drawing/2017/decorative" val="1"/>
              </a:ext>
            </a:extLst>
          </p:cNvPr>
          <p:cNvSpPr/>
          <p:nvPr/>
        </p:nvSpPr>
        <p:spPr>
          <a:xfrm>
            <a:off x="1055683" y="4265904"/>
            <a:ext cx="3168002" cy="1829604"/>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6EB9E93D-290E-3463-6E4F-552462330318}"/>
              </a:ext>
            </a:extLst>
          </p:cNvPr>
          <p:cNvSpPr txBox="1">
            <a:spLocks noGrp="1"/>
          </p:cNvSpPr>
          <p:nvPr>
            <p:ph type="body" sz="quarter" idx="4294967295"/>
          </p:nvPr>
        </p:nvSpPr>
        <p:spPr>
          <a:xfrm>
            <a:off x="1280361" y="4439668"/>
            <a:ext cx="2686050" cy="1424872"/>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Bildene og faktaboksene på denne malsiden kan brukes for å sammenlikne noe. For eksempel vise en utvikling.</a:t>
            </a:r>
          </a:p>
        </p:txBody>
      </p:sp>
      <p:sp>
        <p:nvSpPr>
          <p:cNvPr id="7" name="Plassholder for bilde 21">
            <a:extLst>
              <a:ext uri="{FF2B5EF4-FFF2-40B4-BE49-F238E27FC236}">
                <a16:creationId xmlns:a16="http://schemas.microsoft.com/office/drawing/2014/main" id="{BD30D2B3-A9D7-92ED-9C9C-3160F7F4264C}"/>
              </a:ext>
            </a:extLst>
          </p:cNvPr>
          <p:cNvSpPr txBox="1">
            <a:spLocks noGrp="1"/>
          </p:cNvSpPr>
          <p:nvPr>
            <p:ph type="pic" sz="quarter" idx="4294967295"/>
          </p:nvPr>
        </p:nvSpPr>
        <p:spPr>
          <a:xfrm>
            <a:off x="4511997" y="2112867"/>
            <a:ext cx="3168002" cy="1979996"/>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a:t>
            </a:r>
            <a:br>
              <a:rPr lang="nb-NO"/>
            </a:br>
            <a:r>
              <a:rPr lang="nb-NO"/>
              <a:t>inn bilde 2</a:t>
            </a:r>
          </a:p>
        </p:txBody>
      </p:sp>
      <p:sp>
        <p:nvSpPr>
          <p:cNvPr id="8" name="Rektangel 19">
            <a:extLst>
              <a:ext uri="{FF2B5EF4-FFF2-40B4-BE49-F238E27FC236}">
                <a16:creationId xmlns:a16="http://schemas.microsoft.com/office/drawing/2014/main" id="{D37DBED6-74BB-0BFF-82D2-32038D47C63E}"/>
              </a:ext>
              <a:ext uri="{C183D7F6-B498-43B3-948B-1728B52AA6E4}">
                <adec:decorative xmlns:adec="http://schemas.microsoft.com/office/drawing/2017/decorative" val="1"/>
              </a:ext>
            </a:extLst>
          </p:cNvPr>
          <p:cNvSpPr/>
          <p:nvPr/>
        </p:nvSpPr>
        <p:spPr>
          <a:xfrm>
            <a:off x="4511997" y="4273951"/>
            <a:ext cx="3168002" cy="1821557"/>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9" name="Plassholder for tekst 8">
            <a:extLst>
              <a:ext uri="{FF2B5EF4-FFF2-40B4-BE49-F238E27FC236}">
                <a16:creationId xmlns:a16="http://schemas.microsoft.com/office/drawing/2014/main" id="{EA06ABA8-77D2-361F-51BE-AEDE0F0DA5AF}"/>
              </a:ext>
            </a:extLst>
          </p:cNvPr>
          <p:cNvSpPr txBox="1">
            <a:spLocks noGrp="1"/>
          </p:cNvSpPr>
          <p:nvPr>
            <p:ph type="body" sz="quarter" idx="4294967295"/>
          </p:nvPr>
        </p:nvSpPr>
        <p:spPr>
          <a:xfrm>
            <a:off x="4752978" y="4447714"/>
            <a:ext cx="2686050" cy="1424872"/>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Bildene kan brukes til å illustrere tre viktige poeng. Kart, bilder og illustrasjoner kan settes inn.</a:t>
            </a:r>
          </a:p>
        </p:txBody>
      </p:sp>
      <p:sp>
        <p:nvSpPr>
          <p:cNvPr id="10" name="Plassholder for bilde 21">
            <a:extLst>
              <a:ext uri="{FF2B5EF4-FFF2-40B4-BE49-F238E27FC236}">
                <a16:creationId xmlns:a16="http://schemas.microsoft.com/office/drawing/2014/main" id="{CAD473F1-70FC-CB23-F4B4-51D5D2A501BC}"/>
              </a:ext>
            </a:extLst>
          </p:cNvPr>
          <p:cNvSpPr txBox="1">
            <a:spLocks noGrp="1"/>
          </p:cNvSpPr>
          <p:nvPr>
            <p:ph type="pic" sz="quarter" idx="4294967295"/>
          </p:nvPr>
        </p:nvSpPr>
        <p:spPr>
          <a:xfrm>
            <a:off x="7949949" y="2112867"/>
            <a:ext cx="3168002" cy="1979996"/>
          </a:xfrm>
          <a:prstGeom prst="rect">
            <a:avLst/>
          </a:prstGeom>
          <a:solidFill>
            <a:srgbClr val="D9D9D9"/>
          </a:solid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a:t>
            </a:r>
            <a:br>
              <a:rPr lang="nb-NO"/>
            </a:br>
            <a:r>
              <a:rPr lang="nb-NO"/>
              <a:t>inn bilde 3</a:t>
            </a:r>
          </a:p>
        </p:txBody>
      </p:sp>
      <p:sp>
        <p:nvSpPr>
          <p:cNvPr id="11" name="Rektangel 24">
            <a:extLst>
              <a:ext uri="{FF2B5EF4-FFF2-40B4-BE49-F238E27FC236}">
                <a16:creationId xmlns:a16="http://schemas.microsoft.com/office/drawing/2014/main" id="{F2E19004-749E-068E-B2A8-853FBBEAEBF1}"/>
              </a:ext>
              <a:ext uri="{C183D7F6-B498-43B3-948B-1728B52AA6E4}">
                <adec:decorative xmlns:adec="http://schemas.microsoft.com/office/drawing/2017/decorative" val="1"/>
              </a:ext>
            </a:extLst>
          </p:cNvPr>
          <p:cNvSpPr/>
          <p:nvPr/>
        </p:nvSpPr>
        <p:spPr>
          <a:xfrm>
            <a:off x="7968310" y="4265904"/>
            <a:ext cx="3168002" cy="1821557"/>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12" name="Plassholder for tekst 8">
            <a:extLst>
              <a:ext uri="{FF2B5EF4-FFF2-40B4-BE49-F238E27FC236}">
                <a16:creationId xmlns:a16="http://schemas.microsoft.com/office/drawing/2014/main" id="{76A95CD3-F944-DA3E-14BF-46872E17F226}"/>
              </a:ext>
            </a:extLst>
          </p:cNvPr>
          <p:cNvSpPr txBox="1">
            <a:spLocks noGrp="1"/>
          </p:cNvSpPr>
          <p:nvPr>
            <p:ph type="body" sz="quarter" idx="4294967295"/>
          </p:nvPr>
        </p:nvSpPr>
        <p:spPr>
          <a:xfrm>
            <a:off x="8209291" y="4439668"/>
            <a:ext cx="2686050" cy="1424872"/>
          </a:xfrm>
          <a:prstGeom prst="rect">
            <a:avLst/>
          </a:prstGeom>
          <a:noFill/>
          <a:ln>
            <a:noFill/>
          </a:ln>
        </p:spPr>
        <p:txBody>
          <a:bodyPr vert="horz" wrap="square" lIns="91440" tIns="45720" rIns="91440" bIns="45720" anchor="t" anchorCtr="0" compatLnSpc="1">
            <a:normAutofit/>
          </a:bodyPr>
          <a:lstStyle>
            <a:lvl1pPr marL="0" marR="0" lvl="0" indent="0" fontAlgn="auto">
              <a:lnSpc>
                <a:spcPct val="100000"/>
              </a:lnSpc>
              <a:spcAft>
                <a:spcPts val="0"/>
              </a:spcAft>
              <a:buNone/>
              <a:tabLst/>
              <a:defRPr lang="nb-NO" sz="1600" b="0" i="0" u="none" strike="noStrike" cap="none" spc="0" baseline="0">
                <a:solidFill>
                  <a:srgbClr val="FFFFFF"/>
                </a:solidFill>
                <a:uFillTx/>
                <a:latin typeface="Open Sans"/>
              </a:defRPr>
            </a:lvl1pPr>
          </a:lstStyle>
          <a:p>
            <a:pPr lvl="0"/>
            <a:r>
              <a:rPr lang="nb-NO"/>
              <a:t>Eksempler kan være naturtyper, arter, byer, brukergrupper, kommuner, områder, personer og så videre.</a:t>
            </a:r>
          </a:p>
        </p:txBody>
      </p:sp>
      <p:sp>
        <p:nvSpPr>
          <p:cNvPr id="13" name="TekstSylinder 39">
            <a:extLst>
              <a:ext uri="{FF2B5EF4-FFF2-40B4-BE49-F238E27FC236}">
                <a16:creationId xmlns:a16="http://schemas.microsoft.com/office/drawing/2014/main" id="{9018F696-3AC4-B7AB-17B2-8A54E14531D0}"/>
              </a:ext>
            </a:extLst>
          </p:cNvPr>
          <p:cNvSpPr txBox="1"/>
          <p:nvPr/>
        </p:nvSpPr>
        <p:spPr>
          <a:xfrm>
            <a:off x="1055683" y="6588581"/>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00244E"/>
                </a:solidFill>
                <a:uFillTx/>
                <a:latin typeface="Open Sans SemiBold" pitchFamily="34"/>
                <a:ea typeface="Open Sans SemiBold" pitchFamily="34"/>
                <a:cs typeface="Open Sans SemiBold" pitchFamily="34"/>
              </a:rPr>
              <a:t>Foto:</a:t>
            </a:r>
          </a:p>
        </p:txBody>
      </p:sp>
      <p:sp>
        <p:nvSpPr>
          <p:cNvPr id="14" name="Plassholder for tekst 3">
            <a:extLst>
              <a:ext uri="{FF2B5EF4-FFF2-40B4-BE49-F238E27FC236}">
                <a16:creationId xmlns:a16="http://schemas.microsoft.com/office/drawing/2014/main" id="{8D5C677C-B109-FDF9-C6C3-2BC039B48E80}"/>
              </a:ext>
            </a:extLst>
          </p:cNvPr>
          <p:cNvSpPr txBox="1">
            <a:spLocks noGrp="1"/>
          </p:cNvSpPr>
          <p:nvPr>
            <p:ph type="body" sz="quarter" idx="4294967295"/>
          </p:nvPr>
        </p:nvSpPr>
        <p:spPr>
          <a:xfrm>
            <a:off x="1295686" y="6592147"/>
            <a:ext cx="6165561" cy="15388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00244E"/>
                </a:solidFill>
                <a:uFillTx/>
                <a:latin typeface="Open Sans Light"/>
              </a:defRPr>
            </a:lvl1pPr>
          </a:lstStyle>
          <a:p>
            <a:pPr lvl="0"/>
            <a:r>
              <a:rPr lang="nb-NO"/>
              <a:t>Her skriver du fotograf(ene) og/eller eier(ne) av bildene.</a:t>
            </a:r>
          </a:p>
        </p:txBody>
      </p:sp>
      <p:pic>
        <p:nvPicPr>
          <p:cNvPr id="15" name="Bilde 20">
            <a:extLst>
              <a:ext uri="{FF2B5EF4-FFF2-40B4-BE49-F238E27FC236}">
                <a16:creationId xmlns:a16="http://schemas.microsoft.com/office/drawing/2014/main" id="{F34C3BED-9D18-361C-5193-C4A1C56F66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16" name="TekstSylinder 1">
            <a:extLst>
              <a:ext uri="{FF2B5EF4-FFF2-40B4-BE49-F238E27FC236}">
                <a16:creationId xmlns:a16="http://schemas.microsoft.com/office/drawing/2014/main" id="{8AF0D4FA-99C7-6E1C-45EF-849DC57C5A99}"/>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9886808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AKTABOKS x 3 felles tittel">
    <p:bg>
      <p:bgPr>
        <a:solidFill>
          <a:srgbClr val="E5E7E6"/>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D8789874-818C-0418-5099-E7628507ABD4}"/>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E2EF0A9-4685-495B-95DF-F68F243FABA2}" type="slidenum">
              <a:t>‹#›</a:t>
            </a:fld>
            <a:endParaRPr lang="nb-NO" sz="900" b="0" i="0" u="none" strike="noStrike" kern="1200" cap="none" spc="0" baseline="0">
              <a:solidFill>
                <a:srgbClr val="00244E"/>
              </a:solidFill>
              <a:uFillTx/>
              <a:latin typeface="Open Sans"/>
            </a:endParaRPr>
          </a:p>
        </p:txBody>
      </p:sp>
      <p:pic>
        <p:nvPicPr>
          <p:cNvPr id="3" name="Bilde 11">
            <a:extLst>
              <a:ext uri="{FF2B5EF4-FFF2-40B4-BE49-F238E27FC236}">
                <a16:creationId xmlns:a16="http://schemas.microsoft.com/office/drawing/2014/main" id="{BCC049AB-26A5-A3AB-27FA-9514436134ED}"/>
              </a:ext>
              <a:ext uri="{C183D7F6-B498-43B3-948B-1728B52AA6E4}">
                <adec:decorative xmlns:adec="http://schemas.microsoft.com/office/drawing/2017/decorative" val="1"/>
              </a:ext>
            </a:extLst>
          </p:cNvPr>
          <p:cNvPicPr>
            <a:picLocks noChangeAspect="1"/>
          </p:cNvPicPr>
          <p:nvPr/>
        </p:nvPicPr>
        <p:blipFill>
          <a:blip r:embed="rId2"/>
          <a:srcRect l="37254" t="13140" r="-19292" b="13775"/>
          <a:stretch>
            <a:fillRect/>
          </a:stretch>
        </p:blipFill>
        <p:spPr>
          <a:xfrm>
            <a:off x="0" y="-7370"/>
            <a:ext cx="2411364" cy="6799002"/>
          </a:xfrm>
          <a:prstGeom prst="rect">
            <a:avLst/>
          </a:prstGeom>
          <a:noFill/>
          <a:ln cap="flat">
            <a:noFill/>
          </a:ln>
        </p:spPr>
      </p:pic>
      <p:sp>
        <p:nvSpPr>
          <p:cNvPr id="4" name="Plassholder for tekst 4">
            <a:extLst>
              <a:ext uri="{FF2B5EF4-FFF2-40B4-BE49-F238E27FC236}">
                <a16:creationId xmlns:a16="http://schemas.microsoft.com/office/drawing/2014/main" id="{C5218356-0DCE-868C-2179-023B933982B3}"/>
              </a:ext>
            </a:extLst>
          </p:cNvPr>
          <p:cNvSpPr txBox="1">
            <a:spLocks noGrp="1"/>
          </p:cNvSpPr>
          <p:nvPr>
            <p:ph type="body" sz="quarter" idx="4294967295"/>
          </p:nvPr>
        </p:nvSpPr>
        <p:spPr>
          <a:xfrm>
            <a:off x="1058491" y="873123"/>
            <a:ext cx="10077821" cy="1077208"/>
          </a:xfrm>
          <a:prstGeom prst="rect">
            <a:avLst/>
          </a:prstGeom>
          <a:noFill/>
          <a:ln>
            <a:noFill/>
          </a:ln>
        </p:spPr>
        <p:txBody>
          <a:bodyPr vert="horz" wrap="square" lIns="91440" tIns="45720" rIns="91440" bIns="45720" anchor="b" anchorCtr="0" compatLnSpc="1">
            <a:normAutofit/>
          </a:bodyPr>
          <a:lstStyle>
            <a:lvl1pPr marL="0" marR="0" lvl="0" indent="0" fontAlgn="auto">
              <a:spcAft>
                <a:spcPts val="0"/>
              </a:spcAft>
              <a:buNone/>
              <a:tabLst/>
              <a:defRPr lang="nb-NO" sz="3600" b="0" i="0" u="none" strike="noStrike" cap="none" spc="0" baseline="0">
                <a:solidFill>
                  <a:srgbClr val="00244E"/>
                </a:solidFill>
                <a:uFillTx/>
                <a:latin typeface="Open Sans"/>
              </a:defRPr>
            </a:lvl1pPr>
          </a:lstStyle>
          <a:p>
            <a:pPr lvl="0"/>
            <a:r>
              <a:rPr lang="nb-NO"/>
              <a:t>Felles overskrift (pkt. 36) for tre faktabokser</a:t>
            </a:r>
          </a:p>
        </p:txBody>
      </p:sp>
      <p:sp>
        <p:nvSpPr>
          <p:cNvPr id="5" name="Rektangel 7">
            <a:extLst>
              <a:ext uri="{FF2B5EF4-FFF2-40B4-BE49-F238E27FC236}">
                <a16:creationId xmlns:a16="http://schemas.microsoft.com/office/drawing/2014/main" id="{13E21456-C05B-FE55-5337-56FD2D712026}"/>
              </a:ext>
              <a:ext uri="{C183D7F6-B498-43B3-948B-1728B52AA6E4}">
                <adec:decorative xmlns:adec="http://schemas.microsoft.com/office/drawing/2017/decorative" val="1"/>
              </a:ext>
            </a:extLst>
          </p:cNvPr>
          <p:cNvSpPr/>
          <p:nvPr/>
        </p:nvSpPr>
        <p:spPr>
          <a:xfrm>
            <a:off x="1055683" y="2211293"/>
            <a:ext cx="3201671" cy="4106808"/>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Plassholder for tekst 8">
            <a:extLst>
              <a:ext uri="{FF2B5EF4-FFF2-40B4-BE49-F238E27FC236}">
                <a16:creationId xmlns:a16="http://schemas.microsoft.com/office/drawing/2014/main" id="{94C672B7-6349-F64B-D264-68F2A8C00573}"/>
              </a:ext>
              <a:ext uri="{C183D7F6-B498-43B3-948B-1728B52AA6E4}">
                <adec:decorative xmlns:adec="http://schemas.microsoft.com/office/drawing/2017/decorative" val="0"/>
              </a:ext>
            </a:extLst>
          </p:cNvPr>
          <p:cNvSpPr txBox="1">
            <a:spLocks noGrp="1"/>
          </p:cNvSpPr>
          <p:nvPr>
            <p:ph type="body" sz="quarter" idx="4294967295"/>
          </p:nvPr>
        </p:nvSpPr>
        <p:spPr>
          <a:xfrm>
            <a:off x="1357262" y="2500829"/>
            <a:ext cx="2605134" cy="3507153"/>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vl3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3pPr>
            <a:lvl4pPr marL="0" marR="0" lvl="0" indent="0" fontAlgn="auto">
              <a:lnSpc>
                <a:spcPct val="100000"/>
              </a:lnSpc>
              <a:spcBef>
                <a:spcPts val="1000"/>
              </a:spcBef>
              <a:spcAft>
                <a:spcPts val="0"/>
              </a:spcAft>
              <a:buNone/>
              <a:tabLst/>
              <a:defRPr lang="nb-NO" sz="1600" b="0" i="0" u="none" strike="noStrike" cap="none" spc="0" baseline="0">
                <a:solidFill>
                  <a:srgbClr val="FFFFFF"/>
                </a:solidFill>
                <a:uFillTx/>
                <a:latin typeface="Open Sans"/>
              </a:defRPr>
            </a:lvl4pPr>
          </a:lstStyle>
          <a:p>
            <a:pPr lvl="0"/>
            <a:r>
              <a:rPr lang="nb-NO"/>
              <a:t>Faktaboksene kan brukes for å sammenlikne noe.</a:t>
            </a:r>
            <a:br>
              <a:rPr lang="nb-NO"/>
            </a:br>
            <a:r>
              <a:rPr lang="nb-NO"/>
              <a:t>For eksempel hvis du vil du sammenlikne tre paragrafer eller lovverk.</a:t>
            </a:r>
            <a:br>
              <a:rPr lang="nb-NO"/>
            </a:br>
            <a:r>
              <a:rPr lang="nb-NO"/>
              <a:t>Eller hvis du skal forklare gangen i en prosess eller et tilsyn som består av tre deler. </a:t>
            </a:r>
          </a:p>
          <a:p>
            <a:pPr lvl="0"/>
            <a:endParaRPr lang="nb-NO"/>
          </a:p>
          <a:p>
            <a:pPr lvl="0"/>
            <a:endParaRPr lang="nb-NO"/>
          </a:p>
          <a:p>
            <a:pPr lvl="0"/>
            <a:endParaRPr lang="nb-NO"/>
          </a:p>
        </p:txBody>
      </p:sp>
      <p:sp>
        <p:nvSpPr>
          <p:cNvPr id="7" name="Rektangel 19">
            <a:extLst>
              <a:ext uri="{FF2B5EF4-FFF2-40B4-BE49-F238E27FC236}">
                <a16:creationId xmlns:a16="http://schemas.microsoft.com/office/drawing/2014/main" id="{4E0484DF-5517-F15D-0FAF-ACC67912E062}"/>
              </a:ext>
              <a:ext uri="{C183D7F6-B498-43B3-948B-1728B52AA6E4}">
                <adec:decorative xmlns:adec="http://schemas.microsoft.com/office/drawing/2017/decorative" val="1"/>
              </a:ext>
            </a:extLst>
          </p:cNvPr>
          <p:cNvSpPr/>
          <p:nvPr/>
        </p:nvSpPr>
        <p:spPr>
          <a:xfrm>
            <a:off x="4495162" y="2220675"/>
            <a:ext cx="3240002" cy="4097426"/>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Plassholder for tekst 8">
            <a:extLst>
              <a:ext uri="{FF2B5EF4-FFF2-40B4-BE49-F238E27FC236}">
                <a16:creationId xmlns:a16="http://schemas.microsoft.com/office/drawing/2014/main" id="{DE456599-BDD8-234C-413F-E752EDDC08BC}"/>
              </a:ext>
            </a:extLst>
          </p:cNvPr>
          <p:cNvSpPr txBox="1">
            <a:spLocks noGrp="1"/>
          </p:cNvSpPr>
          <p:nvPr>
            <p:ph type="body" sz="quarter" idx="4294967295"/>
          </p:nvPr>
        </p:nvSpPr>
        <p:spPr>
          <a:xfrm>
            <a:off x="4793129" y="2510201"/>
            <a:ext cx="2599767" cy="3497772"/>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Når punktene er hele setninger, skal det være stor bokstav i hvert punkt.</a:t>
            </a:r>
            <a:br>
              <a:rPr lang="nb-NO"/>
            </a:br>
            <a:r>
              <a:rPr lang="nb-NO"/>
              <a:t>Gi alle punktene samme form og struktur.</a:t>
            </a:r>
          </a:p>
          <a:p>
            <a:pPr lvl="0"/>
            <a:endParaRPr lang="nb-NO"/>
          </a:p>
        </p:txBody>
      </p:sp>
      <p:sp>
        <p:nvSpPr>
          <p:cNvPr id="9" name="Rektangel 24">
            <a:extLst>
              <a:ext uri="{FF2B5EF4-FFF2-40B4-BE49-F238E27FC236}">
                <a16:creationId xmlns:a16="http://schemas.microsoft.com/office/drawing/2014/main" id="{0F4310DE-FA1B-C4EC-73EC-4B3594A37C08}"/>
              </a:ext>
              <a:ext uri="{C183D7F6-B498-43B3-948B-1728B52AA6E4}">
                <adec:decorative xmlns:adec="http://schemas.microsoft.com/office/drawing/2017/decorative" val="1"/>
              </a:ext>
            </a:extLst>
          </p:cNvPr>
          <p:cNvSpPr/>
          <p:nvPr/>
        </p:nvSpPr>
        <p:spPr>
          <a:xfrm>
            <a:off x="7934641" y="2211293"/>
            <a:ext cx="3201671" cy="4097426"/>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10" name="Plassholder for tekst 8">
            <a:extLst>
              <a:ext uri="{FF2B5EF4-FFF2-40B4-BE49-F238E27FC236}">
                <a16:creationId xmlns:a16="http://schemas.microsoft.com/office/drawing/2014/main" id="{82CCD8C1-CC6C-4913-D842-D83263961E54}"/>
              </a:ext>
            </a:extLst>
          </p:cNvPr>
          <p:cNvSpPr txBox="1">
            <a:spLocks noGrp="1"/>
          </p:cNvSpPr>
          <p:nvPr>
            <p:ph type="body" sz="quarter" idx="4294967295"/>
          </p:nvPr>
        </p:nvSpPr>
        <p:spPr>
          <a:xfrm>
            <a:off x="8233157" y="2500829"/>
            <a:ext cx="2601586" cy="3518364"/>
          </a:xfrm>
          <a:prstGeom prst="rect">
            <a:avLst/>
          </a:prstGeom>
          <a:noFill/>
          <a:ln>
            <a:noFill/>
          </a:ln>
        </p:spPr>
        <p:txBody>
          <a:bodyPr vert="horz" wrap="square" lIns="91440" tIns="45720" rIns="91440" bIns="45720" anchor="t" anchorCtr="0" compatLnSpc="1">
            <a:normAutofit/>
          </a:bodyPr>
          <a:lstStyle>
            <a:lvl1pPr marL="285750" marR="0" lvl="0" indent="-28575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85750" marR="0" lvl="0" indent="-28575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Les mer om punktoppstillinger på Språkrådet.no.</a:t>
            </a:r>
          </a:p>
          <a:p>
            <a:pPr lvl="0"/>
            <a:endParaRPr lang="nb-NO"/>
          </a:p>
        </p:txBody>
      </p:sp>
      <p:pic>
        <p:nvPicPr>
          <p:cNvPr id="11" name="Bilde 12">
            <a:extLst>
              <a:ext uri="{FF2B5EF4-FFF2-40B4-BE49-F238E27FC236}">
                <a16:creationId xmlns:a16="http://schemas.microsoft.com/office/drawing/2014/main" id="{B2EF3730-0641-6FD0-248A-2486B2CD38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2" name="TekstSylinder 1">
            <a:extLst>
              <a:ext uri="{FF2B5EF4-FFF2-40B4-BE49-F238E27FC236}">
                <a16:creationId xmlns:a16="http://schemas.microsoft.com/office/drawing/2014/main" id="{3E4E1934-0937-27DF-8CA5-6F39CE1B3598}"/>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2635867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AKTABOKS x 3 egne titler">
    <p:bg>
      <p:bgPr>
        <a:solidFill>
          <a:srgbClr val="E5E7E6"/>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9B3F8CD8-EA45-6BF7-31E1-D51430F1B193}"/>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25F717C-97A0-4102-A755-B7D9FE904E93}" type="slidenum">
              <a:t>‹#›</a:t>
            </a:fld>
            <a:endParaRPr lang="nb-NO" sz="900" b="0" i="0" u="none" strike="noStrike" kern="1200" cap="none" spc="0" baseline="0">
              <a:solidFill>
                <a:srgbClr val="00244E"/>
              </a:solidFill>
              <a:uFillTx/>
              <a:latin typeface="Open Sans"/>
            </a:endParaRPr>
          </a:p>
        </p:txBody>
      </p:sp>
      <p:pic>
        <p:nvPicPr>
          <p:cNvPr id="3" name="Bilde 3">
            <a:extLst>
              <a:ext uri="{FF2B5EF4-FFF2-40B4-BE49-F238E27FC236}">
                <a16:creationId xmlns:a16="http://schemas.microsoft.com/office/drawing/2014/main" id="{188141EE-C60A-3729-DA90-34FB20926A2E}"/>
              </a:ext>
              <a:ext uri="{C183D7F6-B498-43B3-948B-1728B52AA6E4}">
                <adec:decorative xmlns:adec="http://schemas.microsoft.com/office/drawing/2017/decorative" val="1"/>
              </a:ext>
            </a:extLst>
          </p:cNvPr>
          <p:cNvPicPr>
            <a:picLocks noChangeAspect="1"/>
          </p:cNvPicPr>
          <p:nvPr/>
        </p:nvPicPr>
        <p:blipFill>
          <a:blip r:embed="rId2"/>
          <a:srcRect l="21398" t="28312" r="-1664" b="-957"/>
          <a:stretch>
            <a:fillRect/>
          </a:stretch>
        </p:blipFill>
        <p:spPr>
          <a:xfrm>
            <a:off x="0" y="0"/>
            <a:ext cx="2359270" cy="6758074"/>
          </a:xfrm>
          <a:prstGeom prst="rect">
            <a:avLst/>
          </a:prstGeom>
          <a:noFill/>
          <a:ln cap="flat">
            <a:noFill/>
          </a:ln>
        </p:spPr>
      </p:pic>
      <p:sp>
        <p:nvSpPr>
          <p:cNvPr id="4" name="Rektangel 7">
            <a:extLst>
              <a:ext uri="{FF2B5EF4-FFF2-40B4-BE49-F238E27FC236}">
                <a16:creationId xmlns:a16="http://schemas.microsoft.com/office/drawing/2014/main" id="{D3083162-22B1-AC7B-3AA3-CA9C8F5DCD1E}"/>
              </a:ext>
              <a:ext uri="{C183D7F6-B498-43B3-948B-1728B52AA6E4}">
                <adec:decorative xmlns:adec="http://schemas.microsoft.com/office/drawing/2017/decorative" val="1"/>
              </a:ext>
            </a:extLst>
          </p:cNvPr>
          <p:cNvSpPr/>
          <p:nvPr/>
        </p:nvSpPr>
        <p:spPr>
          <a:xfrm>
            <a:off x="1055683" y="1104896"/>
            <a:ext cx="3201671" cy="520382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5" name="Plassholder for tekst 2">
            <a:extLst>
              <a:ext uri="{FF2B5EF4-FFF2-40B4-BE49-F238E27FC236}">
                <a16:creationId xmlns:a16="http://schemas.microsoft.com/office/drawing/2014/main" id="{A345CC56-AD1D-7967-9EED-F19005957747}"/>
              </a:ext>
              <a:ext uri="{C183D7F6-B498-43B3-948B-1728B52AA6E4}">
                <adec:decorative xmlns:adec="http://schemas.microsoft.com/office/drawing/2017/decorative" val="0"/>
              </a:ext>
            </a:extLst>
          </p:cNvPr>
          <p:cNvSpPr txBox="1">
            <a:spLocks noGrp="1"/>
          </p:cNvSpPr>
          <p:nvPr>
            <p:ph type="body" sz="quarter" idx="4294967295"/>
          </p:nvPr>
        </p:nvSpPr>
        <p:spPr>
          <a:xfrm>
            <a:off x="1357262" y="1397002"/>
            <a:ext cx="2605134" cy="1093649"/>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Aft>
                <a:spcPts val="0"/>
              </a:spcAft>
              <a:buNone/>
              <a:tabLst/>
              <a:defRPr lang="nb-NO" sz="2000" b="0" i="0" u="none" strike="noStrike" cap="none" spc="0" baseline="0">
                <a:solidFill>
                  <a:srgbClr val="00ADBA"/>
                </a:solidFill>
                <a:uFillTx/>
                <a:latin typeface="Open Sans SemiBold" pitchFamily="34"/>
                <a:ea typeface="Open Sans SemiBold" pitchFamily="34"/>
                <a:cs typeface="Open Sans SemiBold" pitchFamily="34"/>
              </a:defRPr>
            </a:lvl1pPr>
          </a:lstStyle>
          <a:p>
            <a:pPr lvl="0"/>
            <a:r>
              <a:rPr lang="nb-NO"/>
              <a:t>Overskrift (pkt. 20) for faktaboks 1</a:t>
            </a:r>
          </a:p>
        </p:txBody>
      </p:sp>
      <p:sp>
        <p:nvSpPr>
          <p:cNvPr id="6" name="Plassholder for tekst 8">
            <a:extLst>
              <a:ext uri="{FF2B5EF4-FFF2-40B4-BE49-F238E27FC236}">
                <a16:creationId xmlns:a16="http://schemas.microsoft.com/office/drawing/2014/main" id="{497AA75C-953C-C393-B0EA-B647A84030BD}"/>
              </a:ext>
            </a:extLst>
          </p:cNvPr>
          <p:cNvSpPr txBox="1">
            <a:spLocks noGrp="1"/>
          </p:cNvSpPr>
          <p:nvPr>
            <p:ph type="body" sz="quarter" idx="4294967295"/>
          </p:nvPr>
        </p:nvSpPr>
        <p:spPr>
          <a:xfrm>
            <a:off x="1357262" y="2725780"/>
            <a:ext cx="2605134" cy="3282193"/>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vl3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3pPr>
          </a:lstStyle>
          <a:p>
            <a:pPr lvl="0"/>
            <a:r>
              <a:rPr lang="nb-NO"/>
              <a:t>Faktaboksene kan brukes for å sammenlikne noe. </a:t>
            </a:r>
            <a:br>
              <a:rPr lang="nb-NO"/>
            </a:br>
            <a:r>
              <a:rPr lang="nb-NO"/>
              <a:t>For eksempel hvis du vil du sammenlikne tre paragrafer eller lovverk.</a:t>
            </a:r>
            <a:br>
              <a:rPr lang="nb-NO"/>
            </a:br>
            <a:r>
              <a:rPr lang="nb-NO"/>
              <a:t>Eller hvis du skal forklare gangen i en prosess eller et tilsyn som består av tre deler. </a:t>
            </a:r>
          </a:p>
          <a:p>
            <a:pPr lvl="0"/>
            <a:endParaRPr lang="nb-NO"/>
          </a:p>
          <a:p>
            <a:pPr lvl="0"/>
            <a:endParaRPr lang="nb-NO"/>
          </a:p>
        </p:txBody>
      </p:sp>
      <p:sp>
        <p:nvSpPr>
          <p:cNvPr id="7" name="Rektangel 19">
            <a:extLst>
              <a:ext uri="{FF2B5EF4-FFF2-40B4-BE49-F238E27FC236}">
                <a16:creationId xmlns:a16="http://schemas.microsoft.com/office/drawing/2014/main" id="{F32C2AB0-844C-9D68-FD47-5C45380437D1}"/>
              </a:ext>
              <a:ext uri="{C183D7F6-B498-43B3-948B-1728B52AA6E4}">
                <adec:decorative xmlns:adec="http://schemas.microsoft.com/office/drawing/2017/decorative" val="1"/>
              </a:ext>
            </a:extLst>
          </p:cNvPr>
          <p:cNvSpPr/>
          <p:nvPr/>
        </p:nvSpPr>
        <p:spPr>
          <a:xfrm>
            <a:off x="4496333" y="1104896"/>
            <a:ext cx="3201671" cy="520382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Plassholder for tekst 2">
            <a:extLst>
              <a:ext uri="{FF2B5EF4-FFF2-40B4-BE49-F238E27FC236}">
                <a16:creationId xmlns:a16="http://schemas.microsoft.com/office/drawing/2014/main" id="{2B189199-6579-17BF-5C4A-ED7C097A02E9}"/>
              </a:ext>
            </a:extLst>
          </p:cNvPr>
          <p:cNvSpPr txBox="1">
            <a:spLocks noGrp="1"/>
          </p:cNvSpPr>
          <p:nvPr>
            <p:ph type="body" sz="quarter" idx="4294967295"/>
          </p:nvPr>
        </p:nvSpPr>
        <p:spPr>
          <a:xfrm>
            <a:off x="4796119" y="1397002"/>
            <a:ext cx="2599767" cy="1093649"/>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Aft>
                <a:spcPts val="0"/>
              </a:spcAft>
              <a:buNone/>
              <a:tabLst/>
              <a:defRPr lang="nb-NO" sz="2000" b="0" i="0" u="none" strike="noStrike" cap="none" spc="0" baseline="0">
                <a:solidFill>
                  <a:srgbClr val="00ADBA"/>
                </a:solidFill>
                <a:uFillTx/>
                <a:latin typeface="Open Sans SemiBold" pitchFamily="34"/>
                <a:ea typeface="Open Sans SemiBold" pitchFamily="34"/>
                <a:cs typeface="Open Sans SemiBold" pitchFamily="34"/>
              </a:defRPr>
            </a:lvl1pPr>
          </a:lstStyle>
          <a:p>
            <a:pPr lvl="0"/>
            <a:r>
              <a:rPr lang="nb-NO"/>
              <a:t>Overskrift (pkt. 20) for faktaboks 2</a:t>
            </a:r>
          </a:p>
        </p:txBody>
      </p:sp>
      <p:sp>
        <p:nvSpPr>
          <p:cNvPr id="9" name="Plassholder for tekst 8">
            <a:extLst>
              <a:ext uri="{FF2B5EF4-FFF2-40B4-BE49-F238E27FC236}">
                <a16:creationId xmlns:a16="http://schemas.microsoft.com/office/drawing/2014/main" id="{91FC6DED-6A44-FB36-54C3-70A528414ACF}"/>
              </a:ext>
            </a:extLst>
          </p:cNvPr>
          <p:cNvSpPr txBox="1">
            <a:spLocks noGrp="1"/>
          </p:cNvSpPr>
          <p:nvPr>
            <p:ph type="body" sz="quarter" idx="4294967295"/>
          </p:nvPr>
        </p:nvSpPr>
        <p:spPr>
          <a:xfrm>
            <a:off x="4793129" y="2725780"/>
            <a:ext cx="2599767" cy="3282193"/>
          </a:xfrm>
          <a:prstGeom prst="rect">
            <a:avLst/>
          </a:prstGeom>
          <a:noFill/>
          <a:ln>
            <a:noFill/>
          </a:ln>
        </p:spPr>
        <p:txBody>
          <a:bodyPr vert="horz" wrap="square" lIns="91440" tIns="45720" rIns="91440" bIns="45720" anchor="t" anchorCtr="0" compatLnSpc="1">
            <a:normAutofit/>
          </a:bodyPr>
          <a:lstStyle>
            <a:lvl1pPr marR="0" lvl="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28600" marR="0" lvl="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Når punktene er hele setninger, skal det være stor bokstav i hvert punkt. </a:t>
            </a:r>
            <a:br>
              <a:rPr lang="nb-NO"/>
            </a:br>
            <a:r>
              <a:rPr lang="nb-NO"/>
              <a:t>Gi alle punktene samme form og struktur.</a:t>
            </a:r>
          </a:p>
          <a:p>
            <a:pPr lvl="0"/>
            <a:endParaRPr lang="nb-NO"/>
          </a:p>
        </p:txBody>
      </p:sp>
      <p:sp>
        <p:nvSpPr>
          <p:cNvPr id="10" name="Rektangel 24">
            <a:extLst>
              <a:ext uri="{FF2B5EF4-FFF2-40B4-BE49-F238E27FC236}">
                <a16:creationId xmlns:a16="http://schemas.microsoft.com/office/drawing/2014/main" id="{179C74B9-3863-D77D-835A-D040DA933AC7}"/>
              </a:ext>
              <a:ext uri="{C183D7F6-B498-43B3-948B-1728B52AA6E4}">
                <adec:decorative xmlns:adec="http://schemas.microsoft.com/office/drawing/2017/decorative" val="1"/>
              </a:ext>
            </a:extLst>
          </p:cNvPr>
          <p:cNvSpPr/>
          <p:nvPr/>
        </p:nvSpPr>
        <p:spPr>
          <a:xfrm>
            <a:off x="7936973" y="1104896"/>
            <a:ext cx="3201671" cy="5203822"/>
          </a:xfrm>
          <a:prstGeom prst="rect">
            <a:avLst/>
          </a:prstGeom>
          <a:solidFill>
            <a:srgbClr val="00244E">
              <a:alpha val="8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11" name="Plassholder for tekst 2">
            <a:extLst>
              <a:ext uri="{FF2B5EF4-FFF2-40B4-BE49-F238E27FC236}">
                <a16:creationId xmlns:a16="http://schemas.microsoft.com/office/drawing/2014/main" id="{4DF9AB24-3408-0B87-76AE-A8ED4EA55832}"/>
              </a:ext>
            </a:extLst>
          </p:cNvPr>
          <p:cNvSpPr txBox="1">
            <a:spLocks noGrp="1"/>
          </p:cNvSpPr>
          <p:nvPr>
            <p:ph type="body" sz="quarter" idx="4294967295"/>
          </p:nvPr>
        </p:nvSpPr>
        <p:spPr>
          <a:xfrm>
            <a:off x="8233147" y="1397002"/>
            <a:ext cx="2601586" cy="1093649"/>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Aft>
                <a:spcPts val="0"/>
              </a:spcAft>
              <a:buNone/>
              <a:tabLst/>
              <a:defRPr lang="nb-NO" sz="2000" b="0" i="0" u="none" strike="noStrike" cap="none" spc="0" baseline="0">
                <a:solidFill>
                  <a:srgbClr val="00ADBA"/>
                </a:solidFill>
                <a:uFillTx/>
                <a:latin typeface="Open Sans SemiBold" pitchFamily="34"/>
                <a:ea typeface="Open Sans SemiBold" pitchFamily="34"/>
                <a:cs typeface="Open Sans SemiBold" pitchFamily="34"/>
              </a:defRPr>
            </a:lvl1pPr>
          </a:lstStyle>
          <a:p>
            <a:pPr lvl="0"/>
            <a:r>
              <a:rPr lang="nb-NO"/>
              <a:t>Overskrift (pkt. 20) for faktaboks 3</a:t>
            </a:r>
          </a:p>
        </p:txBody>
      </p:sp>
      <p:sp>
        <p:nvSpPr>
          <p:cNvPr id="12" name="Plassholder for tekst 8">
            <a:extLst>
              <a:ext uri="{FF2B5EF4-FFF2-40B4-BE49-F238E27FC236}">
                <a16:creationId xmlns:a16="http://schemas.microsoft.com/office/drawing/2014/main" id="{B068505E-0E89-07C4-A36E-F7409CAA75D8}"/>
              </a:ext>
            </a:extLst>
          </p:cNvPr>
          <p:cNvSpPr txBox="1">
            <a:spLocks noGrp="1"/>
          </p:cNvSpPr>
          <p:nvPr>
            <p:ph type="body" sz="quarter" idx="4294967295"/>
          </p:nvPr>
        </p:nvSpPr>
        <p:spPr>
          <a:xfrm>
            <a:off x="8233157" y="2725780"/>
            <a:ext cx="2601586" cy="3293412"/>
          </a:xfrm>
          <a:prstGeom prst="rect">
            <a:avLst/>
          </a:prstGeom>
          <a:noFill/>
          <a:ln>
            <a:noFill/>
          </a:ln>
        </p:spPr>
        <p:txBody>
          <a:bodyPr vert="horz" wrap="square" lIns="91440" tIns="45720" rIns="91440" bIns="45720" anchor="t" anchorCtr="0" compatLnSpc="1">
            <a:normAutofit/>
          </a:bodyPr>
          <a:lstStyle>
            <a:lvl1pPr marL="285750" marR="0" lvl="0" indent="-285750" fontAlgn="auto">
              <a:lnSpc>
                <a:spcPct val="100000"/>
              </a:lnSpc>
              <a:spcAft>
                <a:spcPts val="0"/>
              </a:spcAft>
              <a:buSzPct val="100000"/>
              <a:buFont typeface="Arial" pitchFamily="34"/>
              <a:tabLst/>
              <a:defRPr lang="nb-NO" sz="1600" b="0" i="0" u="none" strike="noStrike" cap="none" spc="0" baseline="0">
                <a:solidFill>
                  <a:srgbClr val="FFFFFF"/>
                </a:solidFill>
                <a:uFillTx/>
                <a:latin typeface="Open Sans"/>
              </a:defRPr>
            </a:lvl1pPr>
            <a:lvl2pPr marL="285750" marR="0" lvl="0" indent="-285750" fontAlgn="auto">
              <a:lnSpc>
                <a:spcPct val="100000"/>
              </a:lnSpc>
              <a:spcBef>
                <a:spcPts val="1000"/>
              </a:spcBef>
              <a:spcAft>
                <a:spcPts val="0"/>
              </a:spcAft>
              <a:buSzPct val="100000"/>
              <a:buFont typeface="Arial" pitchFamily="34"/>
              <a:tabLst/>
              <a:defRPr lang="nb-NO" sz="1600" b="0" i="0" u="none" strike="noStrike" cap="none" spc="0" baseline="0">
                <a:solidFill>
                  <a:srgbClr val="FFFFFF"/>
                </a:solidFill>
                <a:uFillTx/>
                <a:latin typeface="Open Sans"/>
              </a:defRPr>
            </a:lvl2pPr>
          </a:lstStyle>
          <a:p>
            <a:pPr lvl="0"/>
            <a:r>
              <a:rPr lang="nb-NO"/>
              <a:t>Les mer om punktoppstillinger på Språkrådet.no.</a:t>
            </a:r>
          </a:p>
          <a:p>
            <a:pPr lvl="0"/>
            <a:endParaRPr lang="nb-NO"/>
          </a:p>
        </p:txBody>
      </p:sp>
      <p:pic>
        <p:nvPicPr>
          <p:cNvPr id="13" name="Bilde 17">
            <a:extLst>
              <a:ext uri="{FF2B5EF4-FFF2-40B4-BE49-F238E27FC236}">
                <a16:creationId xmlns:a16="http://schemas.microsoft.com/office/drawing/2014/main" id="{0CEA3C24-173C-A1C6-8C7F-4888C108084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14" name="TekstSylinder 1">
            <a:extLst>
              <a:ext uri="{FF2B5EF4-FFF2-40B4-BE49-F238E27FC236}">
                <a16:creationId xmlns:a16="http://schemas.microsoft.com/office/drawing/2014/main" id="{3A9A14AD-9BD5-8834-094C-7BE2ABE8AF79}"/>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690694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Helsidebilde">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8713AE4C-6DAD-BAB6-50F0-ED7E0C21295D}"/>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1E050EA-AAA4-40E4-BA5A-C8F34983F5EE}" type="slidenum">
              <a:t>‹#›</a:t>
            </a:fld>
            <a:endParaRPr lang="nb-NO" sz="900" b="0" i="0" u="none" strike="noStrike" kern="1200" cap="none" spc="0" baseline="0">
              <a:solidFill>
                <a:srgbClr val="FFFFFF"/>
              </a:solidFill>
              <a:uFillTx/>
              <a:latin typeface="Open Sans"/>
            </a:endParaRPr>
          </a:p>
        </p:txBody>
      </p:sp>
      <p:sp>
        <p:nvSpPr>
          <p:cNvPr id="3" name="Rektangel 6">
            <a:extLst>
              <a:ext uri="{FF2B5EF4-FFF2-40B4-BE49-F238E27FC236}">
                <a16:creationId xmlns:a16="http://schemas.microsoft.com/office/drawing/2014/main" id="{BEFBE7AE-D9CC-D0B8-7648-E43F5E0454D3}"/>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4" name="Plassholder for bilde 3">
            <a:extLst>
              <a:ext uri="{FF2B5EF4-FFF2-40B4-BE49-F238E27FC236}">
                <a16:creationId xmlns:a16="http://schemas.microsoft.com/office/drawing/2014/main" id="{A408CBFA-48D7-8243-1830-FC362A74D99F}"/>
              </a:ext>
            </a:extLst>
          </p:cNvPr>
          <p:cNvSpPr txBox="1">
            <a:spLocks noGrp="1"/>
          </p:cNvSpPr>
          <p:nvPr>
            <p:ph type="pic" sz="quarter" idx="4294967295"/>
          </p:nvPr>
        </p:nvSpPr>
        <p:spPr>
          <a:xfrm>
            <a:off x="0" y="-14493"/>
            <a:ext cx="12191996"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bilde som dekker hele skjermen.</a:t>
            </a:r>
            <a:br>
              <a:rPr lang="nb-NO"/>
            </a:br>
            <a:br>
              <a:rPr lang="nb-NO"/>
            </a:br>
            <a:r>
              <a:rPr lang="nb-NO"/>
              <a:t>Navn på fotograf og/eller eier av bildet skriver du i tekstfeltet nederst på malsiden.</a:t>
            </a:r>
          </a:p>
        </p:txBody>
      </p:sp>
      <p:sp>
        <p:nvSpPr>
          <p:cNvPr id="5" name="TekstSylinder 4">
            <a:extLst>
              <a:ext uri="{FF2B5EF4-FFF2-40B4-BE49-F238E27FC236}">
                <a16:creationId xmlns:a16="http://schemas.microsoft.com/office/drawing/2014/main" id="{87926DB4-0842-C677-58D2-7E035FEC11CA}"/>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6" name="Plassholder for tekst 3">
            <a:extLst>
              <a:ext uri="{FF2B5EF4-FFF2-40B4-BE49-F238E27FC236}">
                <a16:creationId xmlns:a16="http://schemas.microsoft.com/office/drawing/2014/main" id="{A05E4EC3-5DF5-8A19-B028-0805134CE211}"/>
              </a:ext>
            </a:extLst>
          </p:cNvPr>
          <p:cNvSpPr txBox="1">
            <a:spLocks noGrp="1"/>
          </p:cNvSpPr>
          <p:nvPr>
            <p:ph type="body" sz="quarter" idx="4294967295"/>
          </p:nvPr>
        </p:nvSpPr>
        <p:spPr>
          <a:xfrm>
            <a:off x="647989" y="6703695"/>
            <a:ext cx="8155350" cy="137041"/>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7" name="TekstSylinder 2">
            <a:extLst>
              <a:ext uri="{FF2B5EF4-FFF2-40B4-BE49-F238E27FC236}">
                <a16:creationId xmlns:a16="http://schemas.microsoft.com/office/drawing/2014/main" id="{278FE759-99ED-FFDA-121B-D001C5035FFE}"/>
              </a:ext>
              <a:ext uri="{C183D7F6-B498-43B3-948B-1728B52AA6E4}">
                <adec:decorative xmlns:adec="http://schemas.microsoft.com/office/drawing/2017/decorative" val="1"/>
              </a:ext>
            </a:extLst>
          </p:cNvPr>
          <p:cNvSpPr txBox="1"/>
          <p:nvPr/>
        </p:nvSpPr>
        <p:spPr>
          <a:xfrm>
            <a:off x="9330272" y="6641223"/>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5878769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ILDE x 2">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C3450298-0216-910E-7926-682C95665132}"/>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F326569-385D-4171-86DD-F75A4D129B61}" type="slidenum">
              <a:t>‹#›</a:t>
            </a:fld>
            <a:endParaRPr lang="nb-NO" sz="900" b="0" i="0" u="none" strike="noStrike" kern="1200" cap="none" spc="0" baseline="0">
              <a:solidFill>
                <a:srgbClr val="FFFFFF"/>
              </a:solidFill>
              <a:uFillTx/>
              <a:latin typeface="Open Sans"/>
            </a:endParaRPr>
          </a:p>
        </p:txBody>
      </p:sp>
      <p:sp>
        <p:nvSpPr>
          <p:cNvPr id="3" name="Plassholder for bilde 3">
            <a:extLst>
              <a:ext uri="{FF2B5EF4-FFF2-40B4-BE49-F238E27FC236}">
                <a16:creationId xmlns:a16="http://schemas.microsoft.com/office/drawing/2014/main" id="{8315D61F-9600-F34C-71DC-750978D2746E}"/>
              </a:ext>
            </a:extLst>
          </p:cNvPr>
          <p:cNvSpPr txBox="1">
            <a:spLocks noGrp="1"/>
          </p:cNvSpPr>
          <p:nvPr>
            <p:ph type="pic" sz="quarter" idx="4294967295"/>
          </p:nvPr>
        </p:nvSpPr>
        <p:spPr>
          <a:xfrm>
            <a:off x="0" y="0"/>
            <a:ext cx="6096003"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stående bilde 1.</a:t>
            </a:r>
            <a:br>
              <a:rPr lang="nb-NO"/>
            </a:br>
            <a:br>
              <a:rPr lang="nb-NO"/>
            </a:br>
            <a:br>
              <a:rPr lang="nb-NO"/>
            </a:br>
            <a:r>
              <a:rPr lang="nb-NO"/>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FC12D4F5-F345-CD4C-01EF-A79319C7D9AA}"/>
              </a:ext>
            </a:extLst>
          </p:cNvPr>
          <p:cNvSpPr txBox="1">
            <a:spLocks noGrp="1"/>
          </p:cNvSpPr>
          <p:nvPr>
            <p:ph type="pic" sz="quarter" idx="4294967295"/>
          </p:nvPr>
        </p:nvSpPr>
        <p:spPr>
          <a:xfrm>
            <a:off x="6096003" y="0"/>
            <a:ext cx="6096003"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stående bilde 2.</a:t>
            </a:r>
            <a:br>
              <a:rPr lang="nb-NO"/>
            </a:br>
            <a:br>
              <a:rPr lang="nb-NO"/>
            </a:br>
            <a:br>
              <a:rPr lang="nb-NO"/>
            </a:br>
            <a:r>
              <a:rPr lang="nb-NO"/>
              <a:t>Navn på fotograf(er) og/eller eier(e) av bildet skriver du i tekstfeltet nederst på malsiden.</a:t>
            </a:r>
          </a:p>
        </p:txBody>
      </p:sp>
      <p:sp>
        <p:nvSpPr>
          <p:cNvPr id="5" name="Rektangel 9">
            <a:extLst>
              <a:ext uri="{FF2B5EF4-FFF2-40B4-BE49-F238E27FC236}">
                <a16:creationId xmlns:a16="http://schemas.microsoft.com/office/drawing/2014/main" id="{DA6ECCDF-33C4-4AF5-05D4-55BF20CE2B62}"/>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6" name="TekstSylinder 13">
            <a:extLst>
              <a:ext uri="{FF2B5EF4-FFF2-40B4-BE49-F238E27FC236}">
                <a16:creationId xmlns:a16="http://schemas.microsoft.com/office/drawing/2014/main" id="{83A5C42D-4877-8992-5308-A278F528452D}"/>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7" name="Plassholder for tekst 3">
            <a:extLst>
              <a:ext uri="{FF2B5EF4-FFF2-40B4-BE49-F238E27FC236}">
                <a16:creationId xmlns:a16="http://schemas.microsoft.com/office/drawing/2014/main" id="{40B21A34-FD0D-E47E-AAC0-F54D96A0A692}"/>
              </a:ext>
            </a:extLst>
          </p:cNvPr>
          <p:cNvSpPr txBox="1">
            <a:spLocks noGrp="1"/>
          </p:cNvSpPr>
          <p:nvPr>
            <p:ph type="body" sz="quarter" idx="4294967295"/>
          </p:nvPr>
        </p:nvSpPr>
        <p:spPr>
          <a:xfrm>
            <a:off x="647989" y="6703695"/>
            <a:ext cx="8155350" cy="137041"/>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8" name="TekstSylinder 1">
            <a:extLst>
              <a:ext uri="{FF2B5EF4-FFF2-40B4-BE49-F238E27FC236}">
                <a16:creationId xmlns:a16="http://schemas.microsoft.com/office/drawing/2014/main" id="{C574A6C3-5FA0-63EE-D8F2-E4E17E8704AC}"/>
              </a:ext>
              <a:ext uri="{C183D7F6-B498-43B3-948B-1728B52AA6E4}">
                <adec:decorative xmlns:adec="http://schemas.microsoft.com/office/drawing/2017/decorative" val="1"/>
              </a:ext>
            </a:extLst>
          </p:cNvPr>
          <p:cNvSpPr txBox="1"/>
          <p:nvPr/>
        </p:nvSpPr>
        <p:spPr>
          <a:xfrm>
            <a:off x="9330272" y="6641223"/>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2674756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ILDE x 3">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452FEA63-9C90-AABD-1A11-825E54A1E794}"/>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921F1F-BFA9-4DEF-84F3-004CD48B7432}" type="slidenum">
              <a:t>‹#›</a:t>
            </a:fld>
            <a:endParaRPr lang="nb-NO" sz="900" b="0" i="0" u="none" strike="noStrike" kern="1200" cap="none" spc="0" baseline="0">
              <a:solidFill>
                <a:srgbClr val="FFFFFF"/>
              </a:solidFill>
              <a:uFillTx/>
              <a:latin typeface="Open Sans"/>
            </a:endParaRPr>
          </a:p>
        </p:txBody>
      </p:sp>
      <p:sp>
        <p:nvSpPr>
          <p:cNvPr id="3" name="Plassholder for bilde 3">
            <a:extLst>
              <a:ext uri="{FF2B5EF4-FFF2-40B4-BE49-F238E27FC236}">
                <a16:creationId xmlns:a16="http://schemas.microsoft.com/office/drawing/2014/main" id="{C6F506AC-59BF-DE1C-A0A0-186392CB04CB}"/>
              </a:ext>
            </a:extLst>
          </p:cNvPr>
          <p:cNvSpPr txBox="1">
            <a:spLocks noGrp="1"/>
          </p:cNvSpPr>
          <p:nvPr>
            <p:ph type="pic" sz="quarter" idx="4294967295"/>
          </p:nvPr>
        </p:nvSpPr>
        <p:spPr>
          <a:xfrm>
            <a:off x="0" y="0"/>
            <a:ext cx="6096003" cy="6623995"/>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stående bilde.</a:t>
            </a:r>
            <a:br>
              <a:rPr lang="nb-NO"/>
            </a:br>
            <a:br>
              <a:rPr lang="nb-NO"/>
            </a:br>
            <a:r>
              <a:rPr lang="nb-NO"/>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FE3E5178-A760-AE71-B146-096763414B4F}"/>
              </a:ext>
            </a:extLst>
          </p:cNvPr>
          <p:cNvSpPr txBox="1">
            <a:spLocks noGrp="1"/>
          </p:cNvSpPr>
          <p:nvPr>
            <p:ph type="pic" sz="quarter" idx="4294967295"/>
          </p:nvPr>
        </p:nvSpPr>
        <p:spPr>
          <a:xfrm>
            <a:off x="6091677" y="0"/>
            <a:ext cx="6096003" cy="3393649"/>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1.</a:t>
            </a:r>
            <a:br>
              <a:rPr lang="nb-NO"/>
            </a:br>
            <a:br>
              <a:rPr lang="nb-NO"/>
            </a:br>
            <a:br>
              <a:rPr lang="nb-NO"/>
            </a:br>
            <a:r>
              <a:rPr lang="nb-NO"/>
              <a:t>Navn på fotograf(er) og/eller eier(e) av bildet skriver du i tekstfeltet nederst på malsiden.</a:t>
            </a:r>
          </a:p>
        </p:txBody>
      </p:sp>
      <p:sp>
        <p:nvSpPr>
          <p:cNvPr id="5" name="Plassholder for bilde 3">
            <a:extLst>
              <a:ext uri="{FF2B5EF4-FFF2-40B4-BE49-F238E27FC236}">
                <a16:creationId xmlns:a16="http://schemas.microsoft.com/office/drawing/2014/main" id="{781366E4-80D1-6E02-B496-E7193B09A652}"/>
              </a:ext>
            </a:extLst>
          </p:cNvPr>
          <p:cNvSpPr txBox="1">
            <a:spLocks noGrp="1"/>
          </p:cNvSpPr>
          <p:nvPr>
            <p:ph type="pic" sz="quarter" idx="4294967295"/>
          </p:nvPr>
        </p:nvSpPr>
        <p:spPr>
          <a:xfrm>
            <a:off x="6096003" y="3393649"/>
            <a:ext cx="6096003" cy="3221778"/>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2.</a:t>
            </a:r>
            <a:br>
              <a:rPr lang="nb-NO"/>
            </a:br>
            <a:br>
              <a:rPr lang="nb-NO"/>
            </a:br>
            <a:r>
              <a:rPr lang="nb-NO"/>
              <a:t> Navn på fotograf(er) og/eller eier(e) av bildet skriver du i tekstfeltet nederst på malsiden.</a:t>
            </a:r>
          </a:p>
        </p:txBody>
      </p:sp>
      <p:sp>
        <p:nvSpPr>
          <p:cNvPr id="6" name="TekstSylinder 6">
            <a:extLst>
              <a:ext uri="{FF2B5EF4-FFF2-40B4-BE49-F238E27FC236}">
                <a16:creationId xmlns:a16="http://schemas.microsoft.com/office/drawing/2014/main" id="{C7BD98B7-A11B-BCEF-706C-4B1129378CD0}"/>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7" name="Rektangel 13">
            <a:extLst>
              <a:ext uri="{FF2B5EF4-FFF2-40B4-BE49-F238E27FC236}">
                <a16:creationId xmlns:a16="http://schemas.microsoft.com/office/drawing/2014/main" id="{B4A3B3A1-38F4-E87C-5AE6-1D8E402A5621}"/>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TekstSylinder 14">
            <a:extLst>
              <a:ext uri="{FF2B5EF4-FFF2-40B4-BE49-F238E27FC236}">
                <a16:creationId xmlns:a16="http://schemas.microsoft.com/office/drawing/2014/main" id="{DC07F4F4-87DA-034A-EF38-BDBF32F79127}"/>
              </a:ext>
              <a:ext uri="{C183D7F6-B498-43B3-948B-1728B52AA6E4}">
                <adec:decorative xmlns:adec="http://schemas.microsoft.com/office/drawing/2017/decorative" val="1"/>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9" name="Plassholder for tekst 3">
            <a:extLst>
              <a:ext uri="{FF2B5EF4-FFF2-40B4-BE49-F238E27FC236}">
                <a16:creationId xmlns:a16="http://schemas.microsoft.com/office/drawing/2014/main" id="{BFE7A102-414B-F648-6B0D-6E0389FA1CAB}"/>
              </a:ext>
            </a:extLst>
          </p:cNvPr>
          <p:cNvSpPr txBox="1">
            <a:spLocks noGrp="1"/>
          </p:cNvSpPr>
          <p:nvPr>
            <p:ph type="body" sz="quarter" idx="4294967295"/>
          </p:nvPr>
        </p:nvSpPr>
        <p:spPr>
          <a:xfrm>
            <a:off x="647989" y="6705596"/>
            <a:ext cx="8358557" cy="135139"/>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10" name="TekstSylinder 1">
            <a:extLst>
              <a:ext uri="{FF2B5EF4-FFF2-40B4-BE49-F238E27FC236}">
                <a16:creationId xmlns:a16="http://schemas.microsoft.com/office/drawing/2014/main" id="{9689132C-BB06-89A1-473A-04B13438CB9F}"/>
              </a:ext>
              <a:ext uri="{C183D7F6-B498-43B3-948B-1728B52AA6E4}">
                <adec:decorative xmlns:adec="http://schemas.microsoft.com/office/drawing/2017/decorative" val="1"/>
              </a:ext>
            </a:extLst>
          </p:cNvPr>
          <p:cNvSpPr txBox="1"/>
          <p:nvPr/>
        </p:nvSpPr>
        <p:spPr>
          <a:xfrm>
            <a:off x="9330272" y="6641214"/>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7830929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ILDE x 4">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E9A6120B-D757-49A0-D498-ECA2D2700CEF}"/>
              </a:ext>
              <a:ext uri="{C183D7F6-B498-43B3-948B-1728B52AA6E4}">
                <adec:decorative xmlns:adec="http://schemas.microsoft.com/office/drawing/2017/decorative" val="0"/>
              </a:ext>
            </a:extLst>
          </p:cNvPr>
          <p:cNvSpPr txBox="1"/>
          <p:nvPr/>
        </p:nvSpPr>
        <p:spPr>
          <a:xfrm>
            <a:off x="11540560" y="6621344"/>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D6F74F3-AFC5-489B-A40F-E69E446FD019}" type="slidenum">
              <a:t>‹#›</a:t>
            </a:fld>
            <a:endParaRPr lang="nb-NO" sz="900" b="0" i="0" u="none" strike="noStrike" kern="1200" cap="none" spc="0" baseline="0">
              <a:solidFill>
                <a:srgbClr val="FFFFFF"/>
              </a:solidFill>
              <a:uFillTx/>
              <a:latin typeface="Open Sans"/>
            </a:endParaRPr>
          </a:p>
        </p:txBody>
      </p:sp>
      <p:sp>
        <p:nvSpPr>
          <p:cNvPr id="3" name="Plassholder for bilde 3">
            <a:extLst>
              <a:ext uri="{FF2B5EF4-FFF2-40B4-BE49-F238E27FC236}">
                <a16:creationId xmlns:a16="http://schemas.microsoft.com/office/drawing/2014/main" id="{24A59C66-49D6-C00C-E041-04A8E29F90D1}"/>
              </a:ext>
            </a:extLst>
          </p:cNvPr>
          <p:cNvSpPr txBox="1">
            <a:spLocks noGrp="1"/>
          </p:cNvSpPr>
          <p:nvPr>
            <p:ph type="pic" sz="quarter" idx="4294967295"/>
          </p:nvPr>
        </p:nvSpPr>
        <p:spPr>
          <a:xfrm>
            <a:off x="0" y="0"/>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1.</a:t>
            </a:r>
            <a:br>
              <a:rPr lang="nb-NO"/>
            </a:br>
            <a:br>
              <a:rPr lang="nb-NO"/>
            </a:br>
            <a:r>
              <a:rPr lang="nb-NO"/>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F80AB1C4-9DD1-7692-E22E-E89D979A8215}"/>
              </a:ext>
            </a:extLst>
          </p:cNvPr>
          <p:cNvSpPr txBox="1">
            <a:spLocks noGrp="1"/>
          </p:cNvSpPr>
          <p:nvPr>
            <p:ph type="pic" sz="quarter" idx="4294967295"/>
          </p:nvPr>
        </p:nvSpPr>
        <p:spPr>
          <a:xfrm>
            <a:off x="6096003" y="-3557"/>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2.</a:t>
            </a:r>
            <a:br>
              <a:rPr lang="nb-NO"/>
            </a:br>
            <a:br>
              <a:rPr lang="nb-NO"/>
            </a:br>
            <a:r>
              <a:rPr lang="nb-NO"/>
              <a:t>Navn på fotograf(er) og/eller eier(e) av bildet skriver du i tekstfeltet nederst på malsiden.</a:t>
            </a:r>
          </a:p>
        </p:txBody>
      </p:sp>
      <p:sp>
        <p:nvSpPr>
          <p:cNvPr id="5" name="Plassholder for bilde 3">
            <a:extLst>
              <a:ext uri="{FF2B5EF4-FFF2-40B4-BE49-F238E27FC236}">
                <a16:creationId xmlns:a16="http://schemas.microsoft.com/office/drawing/2014/main" id="{B621FD0E-5261-A2A8-1D58-DE93E509FF33}"/>
              </a:ext>
            </a:extLst>
          </p:cNvPr>
          <p:cNvSpPr txBox="1">
            <a:spLocks noGrp="1"/>
          </p:cNvSpPr>
          <p:nvPr>
            <p:ph type="pic" sz="quarter" idx="4294967295"/>
          </p:nvPr>
        </p:nvSpPr>
        <p:spPr>
          <a:xfrm>
            <a:off x="0" y="3308436"/>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3.</a:t>
            </a:r>
            <a:br>
              <a:rPr lang="nb-NO"/>
            </a:br>
            <a:br>
              <a:rPr lang="nb-NO"/>
            </a:br>
            <a:r>
              <a:rPr lang="nb-NO"/>
              <a:t>Navn på fotograf(er) og/eller eier(e) av bildet skriver du i tekstfeltet nederst på malsiden.</a:t>
            </a:r>
          </a:p>
        </p:txBody>
      </p:sp>
      <p:sp>
        <p:nvSpPr>
          <p:cNvPr id="6" name="Plassholder for bilde 3">
            <a:extLst>
              <a:ext uri="{FF2B5EF4-FFF2-40B4-BE49-F238E27FC236}">
                <a16:creationId xmlns:a16="http://schemas.microsoft.com/office/drawing/2014/main" id="{140E303E-EF02-5814-D9C8-7E05F067EFFC}"/>
              </a:ext>
            </a:extLst>
          </p:cNvPr>
          <p:cNvSpPr txBox="1">
            <a:spLocks noGrp="1"/>
          </p:cNvSpPr>
          <p:nvPr>
            <p:ph type="pic" sz="quarter" idx="4294967295"/>
          </p:nvPr>
        </p:nvSpPr>
        <p:spPr>
          <a:xfrm>
            <a:off x="6096003" y="3304879"/>
            <a:ext cx="6096003" cy="3312002"/>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for å sette inn et liggende bilde 4.</a:t>
            </a:r>
            <a:br>
              <a:rPr lang="nb-NO"/>
            </a:br>
            <a:br>
              <a:rPr lang="nb-NO"/>
            </a:br>
            <a:r>
              <a:rPr lang="nb-NO"/>
              <a:t>Navn på fotograf(er) og/eller eier(e) av bildet skriver du i tekstfeltet nederst på malsiden.</a:t>
            </a:r>
          </a:p>
        </p:txBody>
      </p:sp>
      <p:sp>
        <p:nvSpPr>
          <p:cNvPr id="7" name="Rektangel 15">
            <a:extLst>
              <a:ext uri="{FF2B5EF4-FFF2-40B4-BE49-F238E27FC236}">
                <a16:creationId xmlns:a16="http://schemas.microsoft.com/office/drawing/2014/main" id="{1582B7C0-0B13-EFBF-362A-6152EC1C74F1}"/>
              </a:ext>
              <a:ext uri="{C183D7F6-B498-43B3-948B-1728B52AA6E4}">
                <adec:decorative xmlns:adec="http://schemas.microsoft.com/office/drawing/2017/decorative" val="1"/>
              </a:ext>
            </a:extLst>
          </p:cNvPr>
          <p:cNvSpPr/>
          <p:nvPr/>
        </p:nvSpPr>
        <p:spPr>
          <a:xfrm>
            <a:off x="0" y="6609511"/>
            <a:ext cx="12191996" cy="26027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8" name="TekstSylinder 16">
            <a:extLst>
              <a:ext uri="{FF2B5EF4-FFF2-40B4-BE49-F238E27FC236}">
                <a16:creationId xmlns:a16="http://schemas.microsoft.com/office/drawing/2014/main" id="{BF5F16B1-2BDE-722D-80E9-B436B32E1169}"/>
              </a:ext>
            </a:extLst>
          </p:cNvPr>
          <p:cNvSpPr txBox="1"/>
          <p:nvPr/>
        </p:nvSpPr>
        <p:spPr>
          <a:xfrm>
            <a:off x="407986" y="6687729"/>
            <a:ext cx="266383" cy="153884"/>
          </a:xfrm>
          <a:prstGeom prst="rect">
            <a:avLst/>
          </a:prstGeom>
          <a:noFill/>
          <a:ln cap="flat">
            <a:noFill/>
          </a:ln>
        </p:spPr>
        <p:txBody>
          <a:bodyPr vert="horz" wrap="none" lIns="0" tIns="0" rIns="0" bIns="45720" anchor="ctr" anchorCtr="0" compatLnSpc="1">
            <a:norm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FFFFFF"/>
                </a:solidFill>
                <a:uFillTx/>
                <a:latin typeface="Open Sans SemiBold" pitchFamily="34"/>
                <a:ea typeface="Open Sans SemiBold" pitchFamily="34"/>
                <a:cs typeface="Open Sans SemiBold" pitchFamily="34"/>
              </a:rPr>
              <a:t>Foto:</a:t>
            </a:r>
          </a:p>
        </p:txBody>
      </p:sp>
      <p:sp>
        <p:nvSpPr>
          <p:cNvPr id="9" name="Plassholder for tekst 3">
            <a:extLst>
              <a:ext uri="{FF2B5EF4-FFF2-40B4-BE49-F238E27FC236}">
                <a16:creationId xmlns:a16="http://schemas.microsoft.com/office/drawing/2014/main" id="{E8E50D21-21A6-3FA2-66F6-F0A4719A3D04}"/>
              </a:ext>
            </a:extLst>
          </p:cNvPr>
          <p:cNvSpPr txBox="1">
            <a:spLocks noGrp="1"/>
          </p:cNvSpPr>
          <p:nvPr>
            <p:ph type="body" sz="quarter" idx="4294967295"/>
          </p:nvPr>
        </p:nvSpPr>
        <p:spPr>
          <a:xfrm>
            <a:off x="647989" y="6703695"/>
            <a:ext cx="8304763" cy="138952"/>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uFillTx/>
                <a:latin typeface="Open Sans Light"/>
              </a:defRPr>
            </a:lvl1pPr>
          </a:lstStyle>
          <a:p>
            <a:pPr lvl="0"/>
            <a:r>
              <a:rPr lang="nb-NO"/>
              <a:t>Her skriver du fotograf(ene) og/eller eier(ne) av bildene).</a:t>
            </a:r>
          </a:p>
        </p:txBody>
      </p:sp>
      <p:sp>
        <p:nvSpPr>
          <p:cNvPr id="10" name="TekstSylinder 1">
            <a:extLst>
              <a:ext uri="{FF2B5EF4-FFF2-40B4-BE49-F238E27FC236}">
                <a16:creationId xmlns:a16="http://schemas.microsoft.com/office/drawing/2014/main" id="{9410F1FD-4EE3-8BA4-6E22-4D703DD7C347}"/>
              </a:ext>
              <a:ext uri="{C183D7F6-B498-43B3-948B-1728B52AA6E4}">
                <adec:decorative xmlns:adec="http://schemas.microsoft.com/office/drawing/2017/decorative" val="1"/>
              </a:ext>
            </a:extLst>
          </p:cNvPr>
          <p:cNvSpPr txBox="1"/>
          <p:nvPr/>
        </p:nvSpPr>
        <p:spPr>
          <a:xfrm>
            <a:off x="9330272" y="6641223"/>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74971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sp>
        <p:nvSpPr>
          <p:cNvPr id="2" name="Plassholder for media 6">
            <a:extLst>
              <a:ext uri="{FF2B5EF4-FFF2-40B4-BE49-F238E27FC236}">
                <a16:creationId xmlns:a16="http://schemas.microsoft.com/office/drawing/2014/main" id="{6B9C3100-062F-F587-4778-1D43AD3B7416}"/>
              </a:ext>
            </a:extLst>
          </p:cNvPr>
          <p:cNvSpPr txBox="1">
            <a:spLocks noGrp="1"/>
          </p:cNvSpPr>
          <p:nvPr>
            <p:ph sz="quarter" idx="4294967295"/>
          </p:nvPr>
        </p:nvSpPr>
        <p:spPr>
          <a:xfrm>
            <a:off x="0" y="0"/>
            <a:ext cx="12191996" cy="6858000"/>
          </a:xfrm>
          <a:prstGeom prst="rect">
            <a:avLst/>
          </a:prstGeom>
          <a:noFill/>
          <a:ln>
            <a:noFill/>
          </a:ln>
        </p:spPr>
        <p:txBody>
          <a:bodyPr vert="horz" wrap="square" lIns="91440" tIns="45720" rIns="91440" bIns="45720" anchor="ctr"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vl2pPr marL="0" marR="0" lvl="0" indent="0" algn="ctr" fontAlgn="auto">
              <a:spcBef>
                <a:spcPts val="1000"/>
              </a:spcBef>
              <a:spcAft>
                <a:spcPts val="0"/>
              </a:spcAft>
              <a:buNone/>
              <a:tabLst/>
              <a:defRPr lang="nb-NO" sz="2000" b="0" i="0" u="none" strike="noStrike" cap="none" spc="0" baseline="0">
                <a:solidFill>
                  <a:srgbClr val="00244E"/>
                </a:solidFill>
                <a:uFillTx/>
                <a:latin typeface="Open Sans Light"/>
              </a:defRPr>
            </a:lvl2pPr>
          </a:lstStyle>
          <a:p>
            <a:pPr lvl="0"/>
            <a:r>
              <a:rPr lang="nb-NO"/>
              <a:t>Klikk på ikonet for å sette inn video som ligger lagret på datamaskinen.</a:t>
            </a:r>
            <a:br>
              <a:rPr lang="nb-NO"/>
            </a:br>
            <a:r>
              <a:rPr lang="nb-NO"/>
              <a:t>Videoer fra nettet kan ikke settes inn.</a:t>
            </a:r>
            <a:br>
              <a:rPr lang="nb-NO"/>
            </a:br>
            <a:br>
              <a:rPr lang="nb-NO"/>
            </a:br>
            <a:r>
              <a:rPr lang="nb-NO"/>
              <a:t>NB. Når du setter inn video i presentasjon, blir filstørrelsen veldig stor.</a:t>
            </a:r>
            <a:br>
              <a:rPr lang="nb-NO"/>
            </a:br>
            <a:br>
              <a:rPr lang="nb-NO"/>
            </a:br>
            <a:br>
              <a:rPr lang="nb-NO"/>
            </a:br>
            <a:br>
              <a:rPr lang="nb-NO"/>
            </a:br>
            <a:br>
              <a:rPr lang="nb-NO"/>
            </a:br>
            <a:r>
              <a:rPr lang="nb-NO"/>
              <a:t>Det er lurt at både presentasjon og videofil ligger lagret på samme datamaskin</a:t>
            </a:r>
            <a:br>
              <a:rPr lang="nb-NO"/>
            </a:br>
            <a:r>
              <a:rPr lang="nb-NO"/>
              <a:t> som presentasjonen spilles av på.</a:t>
            </a:r>
            <a:br>
              <a:rPr lang="nb-NO"/>
            </a:br>
            <a:br>
              <a:rPr lang="nb-NO"/>
            </a:br>
            <a:r>
              <a:rPr lang="nb-NO"/>
              <a:t>Last eventuelt presentasjonen over fra minnepinne til maskin.</a:t>
            </a:r>
            <a:br>
              <a:rPr lang="nb-NO"/>
            </a:br>
            <a:br>
              <a:rPr lang="nb-NO"/>
            </a:br>
            <a:r>
              <a:rPr lang="nb-NO"/>
              <a:t>Hvis ikke kan avspillingen gå veldig tregt eller hakke.</a:t>
            </a:r>
          </a:p>
          <a:p>
            <a:pPr lvl="0"/>
            <a:endParaRPr lang="nb-NO"/>
          </a:p>
        </p:txBody>
      </p:sp>
    </p:spTree>
    <p:extLst>
      <p:ext uri="{BB962C8B-B14F-4D97-AF65-F5344CB8AC3E}">
        <p14:creationId xmlns:p14="http://schemas.microsoft.com/office/powerpoint/2010/main" val="33637370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Organisasjonskart uten seksjoner">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B6F8F3B8-E494-18C2-925C-80490455A926}"/>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1CB9E57-C02E-4282-8201-AB2DA89BBEC1}" type="slidenum">
              <a:t>‹#›</a:t>
            </a:fld>
            <a:endParaRPr lang="nb-NO" sz="900" b="0" i="0" u="none" strike="noStrike" kern="1200" cap="none" spc="0" baseline="0">
              <a:solidFill>
                <a:srgbClr val="00244E"/>
              </a:solidFill>
              <a:uFillTx/>
              <a:latin typeface="Open Sans"/>
            </a:endParaRPr>
          </a:p>
        </p:txBody>
      </p:sp>
      <p:pic>
        <p:nvPicPr>
          <p:cNvPr id="3" name="Bilde 10">
            <a:extLst>
              <a:ext uri="{FF2B5EF4-FFF2-40B4-BE49-F238E27FC236}">
                <a16:creationId xmlns:a16="http://schemas.microsoft.com/office/drawing/2014/main" id="{359F1999-F84E-4CFA-4C61-3ED9EA929E6D}"/>
              </a:ext>
              <a:ext uri="{C183D7F6-B498-43B3-948B-1728B52AA6E4}">
                <adec:decorative xmlns:adec="http://schemas.microsoft.com/office/drawing/2017/decorative" val="1"/>
              </a:ext>
            </a:extLst>
          </p:cNvPr>
          <p:cNvPicPr>
            <a:picLocks noChangeAspect="1"/>
          </p:cNvPicPr>
          <p:nvPr/>
        </p:nvPicPr>
        <p:blipFill>
          <a:blip r:embed="rId2"/>
          <a:srcRect l="18750" b="17283"/>
          <a:stretch>
            <a:fillRect/>
          </a:stretch>
        </p:blipFill>
        <p:spPr>
          <a:xfrm>
            <a:off x="0" y="3615080"/>
            <a:ext cx="7425156" cy="3178737"/>
          </a:xfrm>
          <a:prstGeom prst="rect">
            <a:avLst/>
          </a:prstGeom>
          <a:noFill/>
          <a:ln cap="flat">
            <a:noFill/>
          </a:ln>
        </p:spPr>
      </p:pic>
      <p:pic>
        <p:nvPicPr>
          <p:cNvPr id="4" name="Bilde 7">
            <a:extLst>
              <a:ext uri="{FF2B5EF4-FFF2-40B4-BE49-F238E27FC236}">
                <a16:creationId xmlns:a16="http://schemas.microsoft.com/office/drawing/2014/main" id="{927AA4BC-9CE2-7542-D487-F57A85ACC98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5" name="Tittel 1">
            <a:extLst>
              <a:ext uri="{FF2B5EF4-FFF2-40B4-BE49-F238E27FC236}">
                <a16:creationId xmlns:a16="http://schemas.microsoft.com/office/drawing/2014/main" id="{56333521-6024-6BDD-B984-E27DCBF7D756}"/>
              </a:ext>
            </a:extLst>
          </p:cNvPr>
          <p:cNvSpPr txBox="1">
            <a:spLocks noGrp="1"/>
          </p:cNvSpPr>
          <p:nvPr>
            <p:ph type="title"/>
          </p:nvPr>
        </p:nvSpPr>
        <p:spPr>
          <a:xfrm>
            <a:off x="838203" y="-1380533"/>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Organisasjonskart</a:t>
            </a:r>
          </a:p>
        </p:txBody>
      </p:sp>
      <p:pic>
        <p:nvPicPr>
          <p:cNvPr id="6" name="Bilde 5">
            <a:extLst>
              <a:ext uri="{FF2B5EF4-FFF2-40B4-BE49-F238E27FC236}">
                <a16:creationId xmlns:a16="http://schemas.microsoft.com/office/drawing/2014/main" id="{860390D0-E388-72A1-EC29-05B36880254E}"/>
              </a:ext>
            </a:extLst>
          </p:cNvPr>
          <p:cNvPicPr>
            <a:picLocks noChangeAspect="1"/>
          </p:cNvPicPr>
          <p:nvPr/>
        </p:nvPicPr>
        <p:blipFill>
          <a:blip r:embed="rId4"/>
          <a:srcRect/>
          <a:stretch>
            <a:fillRect/>
          </a:stretch>
        </p:blipFill>
        <p:spPr>
          <a:xfrm>
            <a:off x="1495290" y="874084"/>
            <a:ext cx="8421532" cy="4327891"/>
          </a:xfrm>
          <a:prstGeom prst="rect">
            <a:avLst/>
          </a:prstGeom>
          <a:noFill/>
          <a:ln cap="flat">
            <a:noFill/>
          </a:ln>
        </p:spPr>
      </p:pic>
      <p:sp>
        <p:nvSpPr>
          <p:cNvPr id="7" name="TekstSylinder 2">
            <a:extLst>
              <a:ext uri="{FF2B5EF4-FFF2-40B4-BE49-F238E27FC236}">
                <a16:creationId xmlns:a16="http://schemas.microsoft.com/office/drawing/2014/main" id="{CB891BF3-821D-1680-F831-CFD3131CFCBC}"/>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8563639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Organisasjonskart med seksjoner">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AFA53F01-105B-88B4-636D-A09D0A8B80E1}"/>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DDA806F-2DF4-4B9A-94C9-20F2FFBFBA2E}" type="slidenum">
              <a:t>‹#›</a:t>
            </a:fld>
            <a:endParaRPr lang="nb-NO" sz="900" b="0" i="0" u="none" strike="noStrike" kern="1200" cap="none" spc="0" baseline="0">
              <a:solidFill>
                <a:srgbClr val="00244E"/>
              </a:solidFill>
              <a:uFillTx/>
              <a:latin typeface="Open Sans"/>
            </a:endParaRPr>
          </a:p>
        </p:txBody>
      </p:sp>
      <p:pic>
        <p:nvPicPr>
          <p:cNvPr id="3" name="Bilde 5">
            <a:extLst>
              <a:ext uri="{FF2B5EF4-FFF2-40B4-BE49-F238E27FC236}">
                <a16:creationId xmlns:a16="http://schemas.microsoft.com/office/drawing/2014/main" id="{A55EB6F4-9F84-F28C-87B5-6D1AF4A980A3}"/>
              </a:ext>
              <a:ext uri="{C183D7F6-B498-43B3-948B-1728B52AA6E4}">
                <adec:decorative xmlns:adec="http://schemas.microsoft.com/office/drawing/2017/decorative" val="1"/>
              </a:ext>
            </a:extLst>
          </p:cNvPr>
          <p:cNvPicPr>
            <a:picLocks noChangeAspect="1"/>
          </p:cNvPicPr>
          <p:nvPr/>
        </p:nvPicPr>
        <p:blipFill>
          <a:blip r:embed="rId2"/>
          <a:srcRect l="18750" b="17283"/>
          <a:stretch>
            <a:fillRect/>
          </a:stretch>
        </p:blipFill>
        <p:spPr>
          <a:xfrm>
            <a:off x="0" y="3615080"/>
            <a:ext cx="7425156" cy="3178737"/>
          </a:xfrm>
          <a:prstGeom prst="rect">
            <a:avLst/>
          </a:prstGeom>
          <a:noFill/>
          <a:ln cap="flat">
            <a:noFill/>
          </a:ln>
        </p:spPr>
      </p:pic>
      <p:sp>
        <p:nvSpPr>
          <p:cNvPr id="4" name="Rektangel 18">
            <a:extLst>
              <a:ext uri="{FF2B5EF4-FFF2-40B4-BE49-F238E27FC236}">
                <a16:creationId xmlns:a16="http://schemas.microsoft.com/office/drawing/2014/main" id="{4F02EA3B-417B-7140-DF6E-3E2E5F9C8B4B}"/>
              </a:ext>
              <a:ext uri="{C183D7F6-B498-43B3-948B-1728B52AA6E4}">
                <adec:decorative xmlns:adec="http://schemas.microsoft.com/office/drawing/2017/decorative" val="1"/>
              </a:ext>
            </a:extLst>
          </p:cNvPr>
          <p:cNvSpPr/>
          <p:nvPr/>
        </p:nvSpPr>
        <p:spPr>
          <a:xfrm>
            <a:off x="0" y="6793818"/>
            <a:ext cx="12191996" cy="71999"/>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pic>
        <p:nvPicPr>
          <p:cNvPr id="5" name="Bilde 14">
            <a:extLst>
              <a:ext uri="{FF2B5EF4-FFF2-40B4-BE49-F238E27FC236}">
                <a16:creationId xmlns:a16="http://schemas.microsoft.com/office/drawing/2014/main" id="{3AEB029E-FB29-7616-10EE-612669616EF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80879" y="374090"/>
            <a:ext cx="508406" cy="499033"/>
          </a:xfrm>
          <a:prstGeom prst="rect">
            <a:avLst/>
          </a:prstGeom>
          <a:noFill/>
          <a:ln cap="flat">
            <a:noFill/>
          </a:ln>
        </p:spPr>
      </p:pic>
      <p:sp>
        <p:nvSpPr>
          <p:cNvPr id="6" name="Tittel 1">
            <a:extLst>
              <a:ext uri="{FF2B5EF4-FFF2-40B4-BE49-F238E27FC236}">
                <a16:creationId xmlns:a16="http://schemas.microsoft.com/office/drawing/2014/main" id="{A56D6FF4-385D-F119-AD01-9EA8B8CD982B}"/>
              </a:ext>
            </a:extLst>
          </p:cNvPr>
          <p:cNvSpPr txBox="1">
            <a:spLocks noGrp="1"/>
          </p:cNvSpPr>
          <p:nvPr>
            <p:ph type="title"/>
          </p:nvPr>
        </p:nvSpPr>
        <p:spPr>
          <a:xfrm>
            <a:off x="838203" y="-1390116"/>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Organisasjonskart</a:t>
            </a:r>
          </a:p>
        </p:txBody>
      </p:sp>
      <p:pic>
        <p:nvPicPr>
          <p:cNvPr id="7" name="Bilde 3">
            <a:extLst>
              <a:ext uri="{FF2B5EF4-FFF2-40B4-BE49-F238E27FC236}">
                <a16:creationId xmlns:a16="http://schemas.microsoft.com/office/drawing/2014/main" id="{2C8E93E7-14FE-27B8-BA4D-52A6F51E528B}"/>
              </a:ext>
            </a:extLst>
          </p:cNvPr>
          <p:cNvPicPr>
            <a:picLocks noChangeAspect="1"/>
          </p:cNvPicPr>
          <p:nvPr/>
        </p:nvPicPr>
        <p:blipFill>
          <a:blip r:embed="rId4"/>
          <a:srcRect/>
          <a:stretch>
            <a:fillRect/>
          </a:stretch>
        </p:blipFill>
        <p:spPr>
          <a:xfrm>
            <a:off x="861053" y="693764"/>
            <a:ext cx="10469898" cy="5646310"/>
          </a:xfrm>
          <a:prstGeom prst="rect">
            <a:avLst/>
          </a:prstGeom>
          <a:noFill/>
          <a:ln cap="flat">
            <a:noFill/>
          </a:ln>
        </p:spPr>
      </p:pic>
      <p:sp>
        <p:nvSpPr>
          <p:cNvPr id="8" name="TekstSylinder 2">
            <a:extLst>
              <a:ext uri="{FF2B5EF4-FFF2-40B4-BE49-F238E27FC236}">
                <a16:creationId xmlns:a16="http://schemas.microsoft.com/office/drawing/2014/main" id="{6E1EAE05-B376-BB0F-5154-42C73B0C4477}"/>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27661037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VSLUTNING (mønster18)">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D429EDE6-4B6B-3733-59AA-3A0E02F802C6}"/>
              </a:ext>
              <a:ext uri="{C183D7F6-B498-43B3-948B-1728B52AA6E4}">
                <adec:decorative xmlns:adec="http://schemas.microsoft.com/office/drawing/2017/decorative" val="1"/>
              </a:ext>
            </a:extLst>
          </p:cNvPr>
          <p:cNvSpPr/>
          <p:nvPr/>
        </p:nvSpPr>
        <p:spPr>
          <a:xfrm>
            <a:off x="0" y="0"/>
            <a:ext cx="121919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tekst 26">
            <a:extLst>
              <a:ext uri="{FF2B5EF4-FFF2-40B4-BE49-F238E27FC236}">
                <a16:creationId xmlns:a16="http://schemas.microsoft.com/office/drawing/2014/main" id="{050B9626-9263-2778-8965-7DB580683B80}"/>
              </a:ext>
            </a:extLst>
          </p:cNvPr>
          <p:cNvSpPr txBox="1">
            <a:spLocks noGrp="1"/>
          </p:cNvSpPr>
          <p:nvPr>
            <p:ph type="body" sz="quarter" idx="4294967295"/>
          </p:nvPr>
        </p:nvSpPr>
        <p:spPr>
          <a:xfrm>
            <a:off x="1055693" y="873123"/>
            <a:ext cx="3348029" cy="2530208"/>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4" name="Plassholder for tekst 3">
            <a:extLst>
              <a:ext uri="{FF2B5EF4-FFF2-40B4-BE49-F238E27FC236}">
                <a16:creationId xmlns:a16="http://schemas.microsoft.com/office/drawing/2014/main" id="{A3397C8D-02BC-FBBD-0386-89693379E0E9}"/>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DD743638-C030-979A-85DF-1651201E896F}"/>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AF2264A1-D9F8-AEEB-EEA7-854D73EF51CC}"/>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E4E7137E-0EA1-D9D2-2ADB-C3D5341A4EFB}"/>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8" descr="Logo Statsforvalteren i Østfold, Buskerud, Oslo og Akershus">
            <a:extLst>
              <a:ext uri="{FF2B5EF4-FFF2-40B4-BE49-F238E27FC236}">
                <a16:creationId xmlns:a16="http://schemas.microsoft.com/office/drawing/2014/main" id="{A8B21D83-657E-5958-0111-156E88EAB2FF}"/>
              </a:ext>
            </a:extLst>
          </p:cNvPr>
          <p:cNvPicPr>
            <a:picLocks noChangeAspect="1"/>
          </p:cNvPicPr>
          <p:nvPr/>
        </p:nvPicPr>
        <p:blipFill>
          <a:blip r:embed="rId2"/>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FF574049-DD95-24B7-29E4-FDC5E4BC0564}"/>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pic>
        <p:nvPicPr>
          <p:cNvPr id="10" name="Bilde 2">
            <a:extLst>
              <a:ext uri="{FF2B5EF4-FFF2-40B4-BE49-F238E27FC236}">
                <a16:creationId xmlns:a16="http://schemas.microsoft.com/office/drawing/2014/main" id="{FB71BDBF-F628-976C-D122-73971EF970E0}"/>
              </a:ext>
              <a:ext uri="{C183D7F6-B498-43B3-948B-1728B52AA6E4}">
                <adec:decorative xmlns:adec="http://schemas.microsoft.com/office/drawing/2017/decorative" val="1"/>
              </a:ext>
            </a:extLst>
          </p:cNvPr>
          <p:cNvPicPr>
            <a:picLocks noChangeAspect="1"/>
          </p:cNvPicPr>
          <p:nvPr/>
        </p:nvPicPr>
        <p:blipFill>
          <a:blip r:embed="rId3"/>
          <a:srcRect t="27053" r="6209" b="15925"/>
          <a:stretch>
            <a:fillRect/>
          </a:stretch>
        </p:blipFill>
        <p:spPr>
          <a:xfrm>
            <a:off x="4961607" y="0"/>
            <a:ext cx="7230398" cy="6858000"/>
          </a:xfrm>
          <a:prstGeom prst="rect">
            <a:avLst/>
          </a:prstGeom>
          <a:noFill/>
          <a:ln cap="flat">
            <a:noFill/>
          </a:ln>
        </p:spPr>
      </p:pic>
    </p:spTree>
    <p:extLst>
      <p:ext uri="{BB962C8B-B14F-4D97-AF65-F5344CB8AC3E}">
        <p14:creationId xmlns:p14="http://schemas.microsoft.com/office/powerpoint/2010/main" val="25078814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VSLUTNING (mønster15)">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40A2B537-1BD5-FC3B-F1F8-C2F3CEAD9A3A}"/>
              </a:ext>
              <a:ext uri="{C183D7F6-B498-43B3-948B-1728B52AA6E4}">
                <adec:decorative xmlns:adec="http://schemas.microsoft.com/office/drawing/2017/decorative" val="1"/>
              </a:ext>
            </a:extLst>
          </p:cNvPr>
          <p:cNvSpPr/>
          <p:nvPr/>
        </p:nvSpPr>
        <p:spPr>
          <a:xfrm>
            <a:off x="0" y="0"/>
            <a:ext cx="121919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tekst 26">
            <a:extLst>
              <a:ext uri="{FF2B5EF4-FFF2-40B4-BE49-F238E27FC236}">
                <a16:creationId xmlns:a16="http://schemas.microsoft.com/office/drawing/2014/main" id="{19C4BEC9-50DA-DE14-6739-15E9EB6BBDB2}"/>
              </a:ext>
            </a:extLst>
          </p:cNvPr>
          <p:cNvSpPr txBox="1">
            <a:spLocks noGrp="1"/>
          </p:cNvSpPr>
          <p:nvPr>
            <p:ph type="body" sz="quarter" idx="4294967295"/>
          </p:nvPr>
        </p:nvSpPr>
        <p:spPr>
          <a:xfrm>
            <a:off x="1055693" y="873123"/>
            <a:ext cx="3348029" cy="2530208"/>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4" name="Plassholder for tekst 3">
            <a:extLst>
              <a:ext uri="{FF2B5EF4-FFF2-40B4-BE49-F238E27FC236}">
                <a16:creationId xmlns:a16="http://schemas.microsoft.com/office/drawing/2014/main" id="{F41E6CB4-BB2C-FD11-B97A-1C10C0AD530D}"/>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3B5BF793-66DB-54EA-B485-D8B5F45EE80D}"/>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2B09AE02-9CD5-934E-1C8B-AE89CA5A62B6}"/>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28CB1D56-EA79-37B3-D51D-BD2D85219411}"/>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2" descr="Logo Statsforvalteren i Østfold, Buskerud, Oslo og Akershus">
            <a:extLst>
              <a:ext uri="{FF2B5EF4-FFF2-40B4-BE49-F238E27FC236}">
                <a16:creationId xmlns:a16="http://schemas.microsoft.com/office/drawing/2014/main" id="{60666F7C-4219-A183-AB3C-9F47398835C7}"/>
              </a:ext>
            </a:extLst>
          </p:cNvPr>
          <p:cNvPicPr>
            <a:picLocks noChangeAspect="1"/>
          </p:cNvPicPr>
          <p:nvPr/>
        </p:nvPicPr>
        <p:blipFill>
          <a:blip r:embed="rId2"/>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38D929B7-2183-D59F-F8D1-8B0ACD37A6B9}"/>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pic>
        <p:nvPicPr>
          <p:cNvPr id="10" name="Bilde 20">
            <a:extLst>
              <a:ext uri="{FF2B5EF4-FFF2-40B4-BE49-F238E27FC236}">
                <a16:creationId xmlns:a16="http://schemas.microsoft.com/office/drawing/2014/main" id="{D753B935-B614-DA91-AD8D-9A65C230C151}"/>
              </a:ext>
              <a:ext uri="{C183D7F6-B498-43B3-948B-1728B52AA6E4}">
                <adec:decorative xmlns:adec="http://schemas.microsoft.com/office/drawing/2017/decorative" val="1"/>
              </a:ext>
            </a:extLst>
          </p:cNvPr>
          <p:cNvPicPr>
            <a:picLocks noChangeAspect="1"/>
          </p:cNvPicPr>
          <p:nvPr/>
        </p:nvPicPr>
        <p:blipFill>
          <a:blip r:embed="rId3"/>
          <a:srcRect r="23169"/>
          <a:stretch>
            <a:fillRect/>
          </a:stretch>
        </p:blipFill>
        <p:spPr>
          <a:xfrm>
            <a:off x="5043437" y="283409"/>
            <a:ext cx="7148568" cy="6412979"/>
          </a:xfrm>
          <a:prstGeom prst="rect">
            <a:avLst/>
          </a:prstGeom>
          <a:noFill/>
          <a:ln cap="flat">
            <a:noFill/>
          </a:ln>
        </p:spPr>
      </p:pic>
    </p:spTree>
    <p:extLst>
      <p:ext uri="{BB962C8B-B14F-4D97-AF65-F5344CB8AC3E}">
        <p14:creationId xmlns:p14="http://schemas.microsoft.com/office/powerpoint/2010/main" val="22023699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VSLUTNING halvsidebilde">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7BA9C0E1-29A7-F4FF-C368-812388C27A14}"/>
              </a:ext>
              <a:ext uri="{C183D7F6-B498-43B3-948B-1728B52AA6E4}">
                <adec:decorative xmlns:adec="http://schemas.microsoft.com/office/drawing/2017/decorative" val="1"/>
              </a:ext>
            </a:extLst>
          </p:cNvPr>
          <p:cNvSpPr/>
          <p:nvPr/>
        </p:nvSpPr>
        <p:spPr>
          <a:xfrm>
            <a:off x="0" y="0"/>
            <a:ext cx="48767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Plassholder for tekst 26">
            <a:extLst>
              <a:ext uri="{FF2B5EF4-FFF2-40B4-BE49-F238E27FC236}">
                <a16:creationId xmlns:a16="http://schemas.microsoft.com/office/drawing/2014/main" id="{CEC0647F-8CC8-38CB-75BD-415E13BD8188}"/>
              </a:ext>
            </a:extLst>
          </p:cNvPr>
          <p:cNvSpPr txBox="1">
            <a:spLocks noGrp="1"/>
          </p:cNvSpPr>
          <p:nvPr>
            <p:ph type="body" sz="quarter" idx="4294967295"/>
          </p:nvPr>
        </p:nvSpPr>
        <p:spPr>
          <a:xfrm>
            <a:off x="954386" y="873123"/>
            <a:ext cx="3449336" cy="2555876"/>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4" name="Plassholder for tekst 3">
            <a:extLst>
              <a:ext uri="{FF2B5EF4-FFF2-40B4-BE49-F238E27FC236}">
                <a16:creationId xmlns:a16="http://schemas.microsoft.com/office/drawing/2014/main" id="{667963B8-C88A-DEB9-CF08-1DE2B2D92DC1}"/>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A8E1A78A-804D-D1A0-E27A-DF46F503AF5D}"/>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6FB360AA-81AA-14C4-81F6-791C6CEB6AD2}"/>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24865134-6EB6-91FE-E7CB-53F19F5A0D12}"/>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8" descr="Logo Statsforvalteren i Østfold, Buskerud, Oslo og Akershus">
            <a:extLst>
              <a:ext uri="{FF2B5EF4-FFF2-40B4-BE49-F238E27FC236}">
                <a16:creationId xmlns:a16="http://schemas.microsoft.com/office/drawing/2014/main" id="{03A9F392-1337-5277-B393-8AFC2306F600}"/>
              </a:ext>
            </a:extLst>
          </p:cNvPr>
          <p:cNvPicPr>
            <a:picLocks noChangeAspect="1"/>
          </p:cNvPicPr>
          <p:nvPr/>
        </p:nvPicPr>
        <p:blipFill>
          <a:blip r:embed="rId2"/>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5FDF6F44-2558-66C9-4987-AD022EBFC0D1}"/>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sp>
        <p:nvSpPr>
          <p:cNvPr id="10" name="Plassholder for bilde 2">
            <a:extLst>
              <a:ext uri="{FF2B5EF4-FFF2-40B4-BE49-F238E27FC236}">
                <a16:creationId xmlns:a16="http://schemas.microsoft.com/office/drawing/2014/main" id="{AB49188B-5381-159B-45B9-CA402C158CE3}"/>
              </a:ext>
            </a:extLst>
          </p:cNvPr>
          <p:cNvSpPr txBox="1">
            <a:spLocks noGrp="1"/>
          </p:cNvSpPr>
          <p:nvPr>
            <p:ph type="pic" sz="quarter" idx="4294967295"/>
          </p:nvPr>
        </p:nvSpPr>
        <p:spPr>
          <a:xfrm>
            <a:off x="4876796" y="-54"/>
            <a:ext cx="7315200" cy="6858054"/>
          </a:xfrm>
          <a:prstGeom prst="rect">
            <a:avLst/>
          </a:prstGeom>
          <a:solidFill>
            <a:srgbClr val="F2F2F2"/>
          </a:solidFill>
          <a:ln>
            <a:noFill/>
          </a:ln>
        </p:spPr>
        <p:txBody>
          <a:bodyPr vert="horz" wrap="square" lIns="91440" tIns="45720" rIns="91440" bIns="45720" anchor="ctr"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vl2pPr marL="0" marR="0" lvl="0" indent="0" fontAlgn="auto">
              <a:spcBef>
                <a:spcPts val="1000"/>
              </a:spcBef>
              <a:spcAft>
                <a:spcPts val="0"/>
              </a:spcAft>
              <a:buNone/>
              <a:tabLst/>
              <a:defRPr lang="nb-NO" sz="2000" b="0" i="0" u="none" strike="noStrike" cap="none" spc="0" baseline="0">
                <a:solidFill>
                  <a:srgbClr val="00244E"/>
                </a:solidFill>
                <a:uFillTx/>
                <a:latin typeface="Open Sans Light"/>
              </a:defRPr>
            </a:lvl2pPr>
            <a:lvl3pPr marL="0" marR="0" lvl="0" indent="0" algn="ctr" fontAlgn="auto">
              <a:spcBef>
                <a:spcPts val="1000"/>
              </a:spcBef>
              <a:spcAft>
                <a:spcPts val="0"/>
              </a:spcAft>
              <a:buNone/>
              <a:tabLst/>
              <a:defRPr lang="nb-NO" b="0" i="0" u="none" strike="noStrike" cap="none" spc="0" baseline="0">
                <a:solidFill>
                  <a:srgbClr val="00244E"/>
                </a:solidFill>
                <a:uFillTx/>
                <a:latin typeface="Open Sans Light"/>
              </a:defRPr>
            </a:lvl3pPr>
          </a:lstStyle>
          <a:p>
            <a:pPr lvl="0"/>
            <a:r>
              <a:rPr lang="nb-NO"/>
              <a:t>Klikk på ikonet for å sette inn bilde som passer til den avsluttende siden din. </a:t>
            </a:r>
            <a:br>
              <a:rPr lang="nb-NO"/>
            </a:br>
            <a:br>
              <a:rPr lang="nb-NO"/>
            </a:br>
            <a:endParaRPr lang="nb-NO"/>
          </a:p>
          <a:p>
            <a:pPr lvl="0"/>
            <a:br>
              <a:rPr lang="nb-NO"/>
            </a:br>
            <a:r>
              <a:rPr lang="nb-NO"/>
              <a:t>Har du ikke bilde som passer til tema, kan du bruke en malside uten bilde. </a:t>
            </a:r>
          </a:p>
          <a:p>
            <a:pPr lvl="0"/>
            <a:endParaRPr lang="nb-NO"/>
          </a:p>
        </p:txBody>
      </p:sp>
      <p:pic>
        <p:nvPicPr>
          <p:cNvPr id="11" name="Bilde 3">
            <a:extLst>
              <a:ext uri="{FF2B5EF4-FFF2-40B4-BE49-F238E27FC236}">
                <a16:creationId xmlns:a16="http://schemas.microsoft.com/office/drawing/2014/main" id="{6E806F3F-BB19-FA45-735B-1A0980C6D0FE}"/>
              </a:ext>
              <a:ext uri="{C183D7F6-B498-43B3-948B-1728B52AA6E4}">
                <adec:decorative xmlns:adec="http://schemas.microsoft.com/office/drawing/2017/decorative" val="1"/>
              </a:ext>
            </a:extLst>
          </p:cNvPr>
          <p:cNvPicPr>
            <a:picLocks noChangeAspect="1"/>
          </p:cNvPicPr>
          <p:nvPr/>
        </p:nvPicPr>
        <p:blipFill>
          <a:blip r:embed="rId3"/>
          <a:srcRect l="63348" t="11944" r="-1077" b="14626"/>
          <a:stretch>
            <a:fillRect/>
          </a:stretch>
        </p:blipFill>
        <p:spPr>
          <a:xfrm>
            <a:off x="0" y="0"/>
            <a:ext cx="1113336" cy="6858054"/>
          </a:xfrm>
          <a:prstGeom prst="rect">
            <a:avLst/>
          </a:prstGeom>
          <a:noFill/>
          <a:ln cap="flat">
            <a:noFill/>
          </a:ln>
        </p:spPr>
      </p:pic>
      <p:sp>
        <p:nvSpPr>
          <p:cNvPr id="12" name="Plassholder for tekst 3">
            <a:extLst>
              <a:ext uri="{FF2B5EF4-FFF2-40B4-BE49-F238E27FC236}">
                <a16:creationId xmlns:a16="http://schemas.microsoft.com/office/drawing/2014/main" id="{AE5614FE-9FC8-14CC-C10D-4C2ACE768153}"/>
              </a:ext>
            </a:extLst>
          </p:cNvPr>
          <p:cNvSpPr txBox="1">
            <a:spLocks noGrp="1"/>
          </p:cNvSpPr>
          <p:nvPr>
            <p:ph type="body" sz="quarter" idx="4294967295"/>
          </p:nvPr>
        </p:nvSpPr>
        <p:spPr>
          <a:xfrm>
            <a:off x="8534396" y="6578102"/>
            <a:ext cx="3345076" cy="181965"/>
          </a:xfrm>
          <a:prstGeom prst="rect">
            <a:avLst/>
          </a:prstGeom>
          <a:noFill/>
          <a:ln>
            <a:noFill/>
          </a:ln>
        </p:spPr>
        <p:txBody>
          <a:bodyPr vert="horz" wrap="square" lIns="0" tIns="0" rIns="0" bIns="45720" anchor="ctr" anchorCtr="0" compatLnSpc="1">
            <a:normAutofit/>
          </a:bodyPr>
          <a:lstStyle>
            <a:lvl1pPr marL="0" marR="0" lvl="0" indent="0" algn="r" fontAlgn="auto">
              <a:spcAft>
                <a:spcPts val="0"/>
              </a:spcAft>
              <a:buNone/>
              <a:tabLst/>
              <a:defRPr lang="nb-NO" sz="700" b="0" i="0" u="none" strike="noStrike" cap="none" spc="0" baseline="0">
                <a:solidFill>
                  <a:srgbClr val="FFFFFF"/>
                </a:solidFill>
                <a:highlight>
                  <a:srgbClr val="00244E"/>
                </a:highlight>
                <a:uFillTx/>
                <a:latin typeface="Open Sans"/>
              </a:defRPr>
            </a:lvl1pPr>
          </a:lstStyle>
          <a:p>
            <a:pPr lvl="0"/>
            <a:r>
              <a:rPr lang="nb-NO"/>
              <a:t>Foto: Her skriver du fotograf(ene) og/eller eier(ne) av bildene.</a:t>
            </a:r>
          </a:p>
        </p:txBody>
      </p:sp>
    </p:spTree>
    <p:extLst>
      <p:ext uri="{BB962C8B-B14F-4D97-AF65-F5344CB8AC3E}">
        <p14:creationId xmlns:p14="http://schemas.microsoft.com/office/powerpoint/2010/main" val="16448379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VSLUTNING bakgrunnsbilde">
    <p:spTree>
      <p:nvGrpSpPr>
        <p:cNvPr id="1" name=""/>
        <p:cNvGrpSpPr/>
        <p:nvPr/>
      </p:nvGrpSpPr>
      <p:grpSpPr>
        <a:xfrm>
          <a:off x="0" y="0"/>
          <a:ext cx="0" cy="0"/>
          <a:chOff x="0" y="0"/>
          <a:chExt cx="0" cy="0"/>
        </a:xfrm>
      </p:grpSpPr>
      <p:sp>
        <p:nvSpPr>
          <p:cNvPr id="2" name="Plassholder for bilde 8">
            <a:extLst>
              <a:ext uri="{FF2B5EF4-FFF2-40B4-BE49-F238E27FC236}">
                <a16:creationId xmlns:a16="http://schemas.microsoft.com/office/drawing/2014/main" id="{C63A29A4-40C3-CD01-DDA4-658033ADAA25}"/>
              </a:ext>
            </a:extLst>
          </p:cNvPr>
          <p:cNvSpPr txBox="1">
            <a:spLocks noGrp="1"/>
          </p:cNvSpPr>
          <p:nvPr>
            <p:ph type="pic" sz="quarter" idx="4294967295"/>
          </p:nvPr>
        </p:nvSpPr>
        <p:spPr>
          <a:xfrm>
            <a:off x="1947" y="0"/>
            <a:ext cx="12191996" cy="5222879"/>
          </a:xfrm>
          <a:prstGeom prst="rect">
            <a:avLst/>
          </a:prstGeom>
          <a:noFill/>
          <a:ln>
            <a:noFill/>
          </a:ln>
        </p:spPr>
        <p:txBody>
          <a:bodyPr vert="horz" wrap="square" lIns="91440" tIns="45720" rIns="91440" bIns="45720" anchor="t" anchorCtr="1" compatLnSpc="1">
            <a:noAutofit/>
          </a:bodyPr>
          <a:lstStyle>
            <a:lvl1pPr marL="0" marR="0" lvl="0" indent="0" algn="ctr" fontAlgn="auto">
              <a:spcAft>
                <a:spcPts val="0"/>
              </a:spcAft>
              <a:buNone/>
              <a:tabLst/>
              <a:defRPr lang="nb-NO" sz="2000" b="0" i="0" u="none" strike="noStrike" cap="none" spc="0" baseline="0">
                <a:solidFill>
                  <a:srgbClr val="00244E"/>
                </a:solidFill>
                <a:uFillTx/>
                <a:latin typeface="Open Sans Light"/>
              </a:defRPr>
            </a:lvl1pPr>
          </a:lstStyle>
          <a:p>
            <a:pPr lvl="0"/>
            <a:r>
              <a:rPr lang="nb-NO"/>
              <a:t>Klikk på ikonet i midten for å sette inn et bilde på siste side i presentasjonen.</a:t>
            </a:r>
          </a:p>
        </p:txBody>
      </p:sp>
      <p:sp>
        <p:nvSpPr>
          <p:cNvPr id="3" name="Plassholder for tekst 3">
            <a:extLst>
              <a:ext uri="{FF2B5EF4-FFF2-40B4-BE49-F238E27FC236}">
                <a16:creationId xmlns:a16="http://schemas.microsoft.com/office/drawing/2014/main" id="{FFFA0C86-0C5A-2879-E332-76AD63E60401}"/>
              </a:ext>
            </a:extLst>
          </p:cNvPr>
          <p:cNvSpPr txBox="1">
            <a:spLocks noGrp="1"/>
          </p:cNvSpPr>
          <p:nvPr>
            <p:ph type="body" sz="quarter" idx="4294967295"/>
          </p:nvPr>
        </p:nvSpPr>
        <p:spPr>
          <a:xfrm>
            <a:off x="1058646" y="5049865"/>
            <a:ext cx="3597487" cy="172254"/>
          </a:xfrm>
          <a:prstGeom prst="rect">
            <a:avLst/>
          </a:prstGeom>
          <a:noFill/>
          <a:ln>
            <a:noFill/>
          </a:ln>
        </p:spPr>
        <p:txBody>
          <a:bodyPr vert="horz" wrap="square" lIns="0" tIns="0" rIns="0" bIns="45720" anchor="ctr" anchorCtr="0" compatLnSpc="1">
            <a:normAutofit/>
          </a:bodyPr>
          <a:lstStyle>
            <a:lvl1pPr marL="0" marR="0" lvl="0" indent="0" fontAlgn="auto">
              <a:spcAft>
                <a:spcPts val="0"/>
              </a:spcAft>
              <a:buNone/>
              <a:tabLst/>
              <a:defRPr lang="nb-NO" sz="700" b="0" i="0" u="none" strike="noStrike" cap="none" spc="0" baseline="0">
                <a:solidFill>
                  <a:srgbClr val="FFFFFF"/>
                </a:solidFill>
                <a:highlight>
                  <a:srgbClr val="00244E"/>
                </a:highlight>
                <a:uFillTx/>
                <a:latin typeface="Open Sans"/>
              </a:defRPr>
            </a:lvl1pPr>
          </a:lstStyle>
          <a:p>
            <a:pPr lvl="0"/>
            <a:r>
              <a:rPr lang="nb-NO"/>
              <a:t>Foto: Her skriver du fotograf(ene) og/eller eier(ne) av bildene.</a:t>
            </a:r>
          </a:p>
        </p:txBody>
      </p:sp>
      <p:sp>
        <p:nvSpPr>
          <p:cNvPr id="4" name="Rektangel 15">
            <a:extLst>
              <a:ext uri="{FF2B5EF4-FFF2-40B4-BE49-F238E27FC236}">
                <a16:creationId xmlns:a16="http://schemas.microsoft.com/office/drawing/2014/main" id="{1A6A97E7-3C58-52D1-0225-AF96293F333E}"/>
              </a:ext>
              <a:ext uri="{C183D7F6-B498-43B3-948B-1728B52AA6E4}">
                <adec:decorative xmlns:adec="http://schemas.microsoft.com/office/drawing/2017/decorative" val="1"/>
              </a:ext>
            </a:extLst>
          </p:cNvPr>
          <p:cNvSpPr/>
          <p:nvPr/>
        </p:nvSpPr>
        <p:spPr>
          <a:xfrm>
            <a:off x="0" y="5222120"/>
            <a:ext cx="12191996" cy="1577083"/>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5" name="Plassholder for tekst 9">
            <a:extLst>
              <a:ext uri="{FF2B5EF4-FFF2-40B4-BE49-F238E27FC236}">
                <a16:creationId xmlns:a16="http://schemas.microsoft.com/office/drawing/2014/main" id="{C5B66423-04E3-1A5C-CCB2-CCF6F12CFE91}"/>
              </a:ext>
              <a:ext uri="{C183D7F6-B498-43B3-948B-1728B52AA6E4}">
                <adec:decorative xmlns:adec="http://schemas.microsoft.com/office/drawing/2017/decorative" val="0"/>
              </a:ext>
            </a:extLst>
          </p:cNvPr>
          <p:cNvSpPr txBox="1">
            <a:spLocks noGrp="1"/>
          </p:cNvSpPr>
          <p:nvPr>
            <p:ph type="body" sz="quarter" idx="4294967295"/>
          </p:nvPr>
        </p:nvSpPr>
        <p:spPr>
          <a:xfrm>
            <a:off x="1058646" y="1036316"/>
            <a:ext cx="3591123" cy="3206919"/>
          </a:xfrm>
          <a:prstGeom prst="rect">
            <a:avLst/>
          </a:prstGeom>
          <a:solidFill>
            <a:srgbClr val="00244E">
              <a:alpha val="80000"/>
            </a:srgbClr>
          </a:solidFill>
          <a:ln>
            <a:noFill/>
          </a:ln>
        </p:spPr>
        <p:txBody>
          <a:bodyPr vert="horz" wrap="square" lIns="323999" tIns="215999" rIns="251999" bIns="215999" anchor="ctr" anchorCtr="0" compatLnSpc="1">
            <a:noAutofit/>
          </a:bodyPr>
          <a:lstStyle>
            <a:lvl1pPr marL="0" marR="0" lvl="0" indent="0" fontAlgn="auto">
              <a:spcAft>
                <a:spcPts val="0"/>
              </a:spcAft>
              <a:buNone/>
              <a:tabLst/>
              <a:defRPr lang="nb-NO" sz="2400" b="0" i="0" u="none" strike="noStrike" cap="none" spc="0" baseline="0">
                <a:solidFill>
                  <a:srgbClr val="FFFFFF"/>
                </a:solidFill>
                <a:uFillTx/>
                <a:latin typeface="Open Sans Light"/>
              </a:defRPr>
            </a:lvl1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6" name="Bilde 18">
            <a:extLst>
              <a:ext uri="{FF2B5EF4-FFF2-40B4-BE49-F238E27FC236}">
                <a16:creationId xmlns:a16="http://schemas.microsoft.com/office/drawing/2014/main" id="{697E34BF-F4FA-6ED7-2520-7B1630E7B67B}"/>
              </a:ext>
              <a:ext uri="{C183D7F6-B498-43B3-948B-1728B52AA6E4}">
                <adec:decorative xmlns:adec="http://schemas.microsoft.com/office/drawing/2017/decorative" val="1"/>
              </a:ext>
            </a:extLst>
          </p:cNvPr>
          <p:cNvPicPr>
            <a:picLocks noChangeAspect="1"/>
          </p:cNvPicPr>
          <p:nvPr/>
        </p:nvPicPr>
        <p:blipFill>
          <a:blip r:embed="rId2"/>
          <a:srcRect l="-6083" t="29196" r="74740" b="29790"/>
          <a:stretch>
            <a:fillRect/>
          </a:stretch>
        </p:blipFill>
        <p:spPr>
          <a:xfrm>
            <a:off x="10380616" y="5222120"/>
            <a:ext cx="1811380" cy="1633795"/>
          </a:xfrm>
          <a:prstGeom prst="rect">
            <a:avLst/>
          </a:prstGeom>
          <a:noFill/>
          <a:ln cap="flat">
            <a:noFill/>
          </a:ln>
        </p:spPr>
      </p:pic>
      <p:sp>
        <p:nvSpPr>
          <p:cNvPr id="7" name="Plassholder for tekst 3">
            <a:extLst>
              <a:ext uri="{FF2B5EF4-FFF2-40B4-BE49-F238E27FC236}">
                <a16:creationId xmlns:a16="http://schemas.microsoft.com/office/drawing/2014/main" id="{FD153097-AE8E-97CA-D260-7FECD26268C1}"/>
              </a:ext>
            </a:extLst>
          </p:cNvPr>
          <p:cNvSpPr txBox="1">
            <a:spLocks noGrp="1"/>
          </p:cNvSpPr>
          <p:nvPr>
            <p:ph type="body" sz="quarter" idx="4294967295"/>
          </p:nvPr>
        </p:nvSpPr>
        <p:spPr>
          <a:xfrm>
            <a:off x="6081967" y="5749015"/>
            <a:ext cx="2772634"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8" name="Plassholder for tekst 3">
            <a:extLst>
              <a:ext uri="{FF2B5EF4-FFF2-40B4-BE49-F238E27FC236}">
                <a16:creationId xmlns:a16="http://schemas.microsoft.com/office/drawing/2014/main" id="{913A099D-19BE-445F-E4B5-D7D956585029}"/>
              </a:ext>
            </a:extLst>
          </p:cNvPr>
          <p:cNvSpPr txBox="1">
            <a:spLocks noGrp="1"/>
          </p:cNvSpPr>
          <p:nvPr>
            <p:ph type="body" sz="quarter" idx="4294967295"/>
          </p:nvPr>
        </p:nvSpPr>
        <p:spPr>
          <a:xfrm>
            <a:off x="6081967" y="5899928"/>
            <a:ext cx="2772634"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9" name="Plassholder for tekst 3">
            <a:extLst>
              <a:ext uri="{FF2B5EF4-FFF2-40B4-BE49-F238E27FC236}">
                <a16:creationId xmlns:a16="http://schemas.microsoft.com/office/drawing/2014/main" id="{02FAD00A-02E3-6289-57FB-8FF15009EB84}"/>
              </a:ext>
            </a:extLst>
          </p:cNvPr>
          <p:cNvSpPr txBox="1">
            <a:spLocks noGrp="1"/>
          </p:cNvSpPr>
          <p:nvPr>
            <p:ph type="body" sz="quarter" idx="4294967295"/>
          </p:nvPr>
        </p:nvSpPr>
        <p:spPr>
          <a:xfrm>
            <a:off x="6081967" y="6050840"/>
            <a:ext cx="277262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 her</a:t>
            </a:r>
          </a:p>
        </p:txBody>
      </p:sp>
      <p:sp>
        <p:nvSpPr>
          <p:cNvPr id="10" name="Plassholder for tekst 3">
            <a:extLst>
              <a:ext uri="{FF2B5EF4-FFF2-40B4-BE49-F238E27FC236}">
                <a16:creationId xmlns:a16="http://schemas.microsoft.com/office/drawing/2014/main" id="{5DCE7873-4840-41FA-2C00-47C696928985}"/>
              </a:ext>
            </a:extLst>
          </p:cNvPr>
          <p:cNvSpPr txBox="1">
            <a:spLocks noGrp="1"/>
          </p:cNvSpPr>
          <p:nvPr>
            <p:ph type="body" sz="quarter" idx="4294967295"/>
          </p:nvPr>
        </p:nvSpPr>
        <p:spPr>
          <a:xfrm>
            <a:off x="6081967" y="6201753"/>
            <a:ext cx="2772634"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telefonnummer</a:t>
            </a:r>
          </a:p>
        </p:txBody>
      </p:sp>
      <p:pic>
        <p:nvPicPr>
          <p:cNvPr id="11" name="Bilde 13" descr="Logo Statsforvalteren i Østfold, Buskerud, Oslo og Akershus">
            <a:extLst>
              <a:ext uri="{FF2B5EF4-FFF2-40B4-BE49-F238E27FC236}">
                <a16:creationId xmlns:a16="http://schemas.microsoft.com/office/drawing/2014/main" id="{8F95E28C-C15A-E7BC-DC4E-D24B91AD978B}"/>
              </a:ext>
            </a:extLst>
          </p:cNvPr>
          <p:cNvPicPr>
            <a:picLocks noChangeAspect="1"/>
          </p:cNvPicPr>
          <p:nvPr/>
        </p:nvPicPr>
        <p:blipFill>
          <a:blip r:embed="rId3"/>
          <a:srcRect/>
          <a:stretch>
            <a:fillRect/>
          </a:stretch>
        </p:blipFill>
        <p:spPr>
          <a:xfrm>
            <a:off x="200143" y="5444977"/>
            <a:ext cx="3900857" cy="1179557"/>
          </a:xfrm>
          <a:prstGeom prst="rect">
            <a:avLst/>
          </a:prstGeom>
          <a:noFill/>
          <a:ln cap="flat">
            <a:noFill/>
          </a:ln>
        </p:spPr>
      </p:pic>
      <p:sp>
        <p:nvSpPr>
          <p:cNvPr id="12" name="TekstSylinder 31">
            <a:extLst>
              <a:ext uri="{FF2B5EF4-FFF2-40B4-BE49-F238E27FC236}">
                <a16:creationId xmlns:a16="http://schemas.microsoft.com/office/drawing/2014/main" id="{F22A9F61-4F86-9FE8-8777-A25976DF51ED}"/>
              </a:ext>
            </a:extLst>
          </p:cNvPr>
          <p:cNvSpPr txBox="1"/>
          <p:nvPr/>
        </p:nvSpPr>
        <p:spPr>
          <a:xfrm>
            <a:off x="8896398" y="5725021"/>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pic>
        <p:nvPicPr>
          <p:cNvPr id="13" name="Bilde 4">
            <a:extLst>
              <a:ext uri="{FF2B5EF4-FFF2-40B4-BE49-F238E27FC236}">
                <a16:creationId xmlns:a16="http://schemas.microsoft.com/office/drawing/2014/main" id="{2F4BEC28-930D-5AB3-D0B7-6838962915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81694" y="5773494"/>
            <a:ext cx="138504" cy="138504"/>
          </a:xfrm>
          <a:prstGeom prst="rect">
            <a:avLst/>
          </a:prstGeom>
          <a:noFill/>
          <a:ln cap="flat">
            <a:noFill/>
          </a:ln>
        </p:spPr>
      </p:pic>
    </p:spTree>
    <p:extLst>
      <p:ext uri="{BB962C8B-B14F-4D97-AF65-F5344CB8AC3E}">
        <p14:creationId xmlns:p14="http://schemas.microsoft.com/office/powerpoint/2010/main" val="29665767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VSLUTNING LANDBRUK">
    <p:spTree>
      <p:nvGrpSpPr>
        <p:cNvPr id="1" name=""/>
        <p:cNvGrpSpPr/>
        <p:nvPr/>
      </p:nvGrpSpPr>
      <p:grpSpPr>
        <a:xfrm>
          <a:off x="0" y="0"/>
          <a:ext cx="0" cy="0"/>
          <a:chOff x="0" y="0"/>
          <a:chExt cx="0" cy="0"/>
        </a:xfrm>
      </p:grpSpPr>
      <p:sp>
        <p:nvSpPr>
          <p:cNvPr id="2" name="Rektangel 15">
            <a:extLst>
              <a:ext uri="{FF2B5EF4-FFF2-40B4-BE49-F238E27FC236}">
                <a16:creationId xmlns:a16="http://schemas.microsoft.com/office/drawing/2014/main" id="{59EB6648-931D-5BA0-7987-1244FBB62043}"/>
              </a:ext>
              <a:ext uri="{C183D7F6-B498-43B3-948B-1728B52AA6E4}">
                <adec:decorative xmlns:adec="http://schemas.microsoft.com/office/drawing/2017/decorative" val="1"/>
              </a:ext>
            </a:extLst>
          </p:cNvPr>
          <p:cNvSpPr/>
          <p:nvPr/>
        </p:nvSpPr>
        <p:spPr>
          <a:xfrm>
            <a:off x="0" y="0"/>
            <a:ext cx="4876796" cy="6799204"/>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
        <p:nvSpPr>
          <p:cNvPr id="3" name="TekstSylinder 1">
            <a:extLst>
              <a:ext uri="{FF2B5EF4-FFF2-40B4-BE49-F238E27FC236}">
                <a16:creationId xmlns:a16="http://schemas.microsoft.com/office/drawing/2014/main" id="{AE81E3EA-0B96-C672-C40B-E2E1383D565E}"/>
              </a:ext>
            </a:extLst>
          </p:cNvPr>
          <p:cNvSpPr txBox="1"/>
          <p:nvPr/>
        </p:nvSpPr>
        <p:spPr>
          <a:xfrm>
            <a:off x="954386" y="873123"/>
            <a:ext cx="3610837" cy="221599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2400" b="0" i="0" u="none" strike="noStrike" kern="1200" cap="none" spc="0" baseline="0">
                <a:solidFill>
                  <a:srgbClr val="FFFFFF"/>
                </a:solidFill>
                <a:uFillTx/>
                <a:latin typeface="Open Sans Light"/>
              </a:rPr>
              <a:t>Følg </a:t>
            </a:r>
            <a:r>
              <a:rPr lang="nb-NO" sz="2400" b="0" i="0" u="none" strike="noStrike" kern="1200" cap="none" spc="0" baseline="0">
                <a:solidFill>
                  <a:srgbClr val="00244E"/>
                </a:solidFill>
                <a:uFillTx/>
                <a:latin typeface="Open Sans Light"/>
                <a:hlinkClick r:id="rId2">
                  <a:extLst>
                    <a:ext uri="{A12FA001-AC4F-418D-AE19-62706E023703}">
                      <ahyp:hlinkClr xmlns:ahyp="http://schemas.microsoft.com/office/drawing/2018/hyperlinkcolor" val="tx"/>
                    </a:ext>
                  </a:extLst>
                </a:hlinkClick>
              </a:rPr>
              <a:t>Viken-bonden på Facebook</a:t>
            </a:r>
            <a:r>
              <a:rPr lang="nb-NO" sz="2400" b="0" i="0" u="none" strike="noStrike" kern="1200" cap="none" spc="0" baseline="0">
                <a:solidFill>
                  <a:srgbClr val="00244E"/>
                </a:solidFill>
                <a:uFillTx/>
                <a:latin typeface="Open Sans Light"/>
              </a:rPr>
              <a:t> </a:t>
            </a:r>
            <a:r>
              <a:rPr lang="nb-NO" sz="2400" b="0" i="0" u="none" strike="noStrike" kern="1200" cap="none" spc="0" baseline="0">
                <a:solidFill>
                  <a:srgbClr val="FFFFFF"/>
                </a:solidFill>
                <a:uFillTx/>
                <a:latin typeface="Open Sans Light"/>
              </a:rPr>
              <a:t>for å få aktuell informasjon om jordbruk og skogbruk fra Statsforvalteren.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00244E"/>
              </a:solidFill>
              <a:uFillTx/>
              <a:latin typeface="Open Sans"/>
            </a:endParaRPr>
          </a:p>
        </p:txBody>
      </p:sp>
      <p:sp>
        <p:nvSpPr>
          <p:cNvPr id="4" name="Plassholder for tekst 3">
            <a:extLst>
              <a:ext uri="{FF2B5EF4-FFF2-40B4-BE49-F238E27FC236}">
                <a16:creationId xmlns:a16="http://schemas.microsoft.com/office/drawing/2014/main" id="{ECAF3F81-FBB0-E99C-0D60-C1CAFC987CD1}"/>
              </a:ext>
            </a:extLst>
          </p:cNvPr>
          <p:cNvSpPr txBox="1">
            <a:spLocks noGrp="1"/>
          </p:cNvSpPr>
          <p:nvPr>
            <p:ph type="body" sz="quarter" idx="4294967295"/>
          </p:nvPr>
        </p:nvSpPr>
        <p:spPr>
          <a:xfrm>
            <a:off x="959836" y="3733924"/>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50" b="0" i="0" u="none" strike="noStrike" cap="none" spc="0" baseline="0">
                <a:solidFill>
                  <a:srgbClr val="00ADBA"/>
                </a:solidFill>
                <a:uFillTx/>
                <a:latin typeface="Open Sans"/>
                <a:ea typeface="Open Sans SemiBold" pitchFamily="34"/>
                <a:cs typeface="Open Sans SemiBold" pitchFamily="34"/>
              </a:defRPr>
            </a:lvl1pPr>
          </a:lstStyle>
          <a:p>
            <a:pPr lvl="0"/>
            <a:r>
              <a:rPr lang="nb-NO"/>
              <a:t>Skriv ditt eller deres navn her</a:t>
            </a:r>
          </a:p>
        </p:txBody>
      </p:sp>
      <p:sp>
        <p:nvSpPr>
          <p:cNvPr id="5" name="Plassholder for tekst 3">
            <a:extLst>
              <a:ext uri="{FF2B5EF4-FFF2-40B4-BE49-F238E27FC236}">
                <a16:creationId xmlns:a16="http://schemas.microsoft.com/office/drawing/2014/main" id="{18233924-8862-D688-6934-681AA7DF0EBC}"/>
              </a:ext>
            </a:extLst>
          </p:cNvPr>
          <p:cNvSpPr txBox="1">
            <a:spLocks noGrp="1"/>
          </p:cNvSpPr>
          <p:nvPr>
            <p:ph type="body" sz="quarter" idx="4294967295"/>
          </p:nvPr>
        </p:nvSpPr>
        <p:spPr>
          <a:xfrm>
            <a:off x="959836" y="3884837"/>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f. eks. stilling/avdeling (liten forbokstav)</a:t>
            </a:r>
          </a:p>
        </p:txBody>
      </p:sp>
      <p:sp>
        <p:nvSpPr>
          <p:cNvPr id="6" name="Plassholder for tekst 3">
            <a:extLst>
              <a:ext uri="{FF2B5EF4-FFF2-40B4-BE49-F238E27FC236}">
                <a16:creationId xmlns:a16="http://schemas.microsoft.com/office/drawing/2014/main" id="{EE0C7E77-51D2-9CFF-AC1C-676A94308CC2}"/>
              </a:ext>
            </a:extLst>
          </p:cNvPr>
          <p:cNvSpPr txBox="1">
            <a:spLocks noGrp="1"/>
          </p:cNvSpPr>
          <p:nvPr>
            <p:ph type="body" sz="quarter" idx="4294967295"/>
          </p:nvPr>
        </p:nvSpPr>
        <p:spPr>
          <a:xfrm>
            <a:off x="959836" y="4035750"/>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skriv e-postadresse(r) her</a:t>
            </a:r>
          </a:p>
        </p:txBody>
      </p:sp>
      <p:sp>
        <p:nvSpPr>
          <p:cNvPr id="7" name="Plassholder for tekst 3">
            <a:extLst>
              <a:ext uri="{FF2B5EF4-FFF2-40B4-BE49-F238E27FC236}">
                <a16:creationId xmlns:a16="http://schemas.microsoft.com/office/drawing/2014/main" id="{D54C1262-0049-7600-4674-74A97EF307EF}"/>
              </a:ext>
            </a:extLst>
          </p:cNvPr>
          <p:cNvSpPr txBox="1">
            <a:spLocks noGrp="1"/>
          </p:cNvSpPr>
          <p:nvPr>
            <p:ph type="body" sz="quarter" idx="4294967295"/>
          </p:nvPr>
        </p:nvSpPr>
        <p:spPr>
          <a:xfrm>
            <a:off x="959827" y="4186662"/>
            <a:ext cx="3443895" cy="17999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nb-NO" sz="1000" b="0" i="0" u="none" strike="noStrike" cap="none" spc="0" baseline="0">
                <a:solidFill>
                  <a:srgbClr val="FFFFFF"/>
                </a:solidFill>
                <a:uFillTx/>
                <a:latin typeface="Open Sans Light"/>
                <a:ea typeface="Open Sans SemiBold" pitchFamily="34"/>
                <a:cs typeface="Open Sans SemiBold" pitchFamily="34"/>
              </a:defRPr>
            </a:lvl1pPr>
          </a:lstStyle>
          <a:p>
            <a:pPr lvl="0"/>
            <a:r>
              <a:rPr lang="nb-NO"/>
              <a:t>her kan du skrive ett eller flere telefonnummer</a:t>
            </a:r>
          </a:p>
        </p:txBody>
      </p:sp>
      <p:pic>
        <p:nvPicPr>
          <p:cNvPr id="8" name="Bilde 18" descr="Logo Statsforvalteren i Østfold, Buskerud, Oslo og Akershus">
            <a:extLst>
              <a:ext uri="{FF2B5EF4-FFF2-40B4-BE49-F238E27FC236}">
                <a16:creationId xmlns:a16="http://schemas.microsoft.com/office/drawing/2014/main" id="{67CF6BA5-2D05-AE65-E419-8198EB197B48}"/>
              </a:ext>
            </a:extLst>
          </p:cNvPr>
          <p:cNvPicPr>
            <a:picLocks noChangeAspect="1"/>
          </p:cNvPicPr>
          <p:nvPr/>
        </p:nvPicPr>
        <p:blipFill>
          <a:blip r:embed="rId3"/>
          <a:srcRect/>
          <a:stretch>
            <a:fillRect/>
          </a:stretch>
        </p:blipFill>
        <p:spPr>
          <a:xfrm>
            <a:off x="200143" y="4695041"/>
            <a:ext cx="3900857" cy="1179557"/>
          </a:xfrm>
          <a:prstGeom prst="rect">
            <a:avLst/>
          </a:prstGeom>
          <a:noFill/>
          <a:ln cap="flat">
            <a:noFill/>
          </a:ln>
        </p:spPr>
      </p:pic>
      <p:sp>
        <p:nvSpPr>
          <p:cNvPr id="9" name="TekstSylinder 14">
            <a:extLst>
              <a:ext uri="{FF2B5EF4-FFF2-40B4-BE49-F238E27FC236}">
                <a16:creationId xmlns:a16="http://schemas.microsoft.com/office/drawing/2014/main" id="{5DDC931D-5B58-2C88-0882-E01413603DB1}"/>
              </a:ext>
            </a:extLst>
          </p:cNvPr>
          <p:cNvSpPr txBox="1"/>
          <p:nvPr/>
        </p:nvSpPr>
        <p:spPr>
          <a:xfrm>
            <a:off x="954386" y="5760729"/>
            <a:ext cx="2571091" cy="7078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00ADBA"/>
              </a:solidFill>
              <a:uFillTx/>
              <a:latin typeface="Open Sans Light"/>
              <a:ea typeface="Open Sans" pitchFamily="34"/>
              <a:cs typeface="Open Sans"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Facebook</a:t>
            </a:r>
            <a:r>
              <a:rPr lang="nb-NO" sz="1000" b="0" i="0" u="none" strike="noStrike" kern="1200" cap="none" spc="0" baseline="0">
                <a:solidFill>
                  <a:srgbClr val="FFFFFF"/>
                </a:solidFill>
                <a:uFillTx/>
                <a:latin typeface="Open Sans Light"/>
                <a:ea typeface="Open Sans" pitchFamily="34"/>
                <a:cs typeface="Open Sans" pitchFamily="34"/>
              </a:rPr>
              <a:t> sfos.no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1000" b="0" i="0" u="none" strike="noStrike" kern="1200" cap="none" spc="0" baseline="0">
                <a:solidFill>
                  <a:srgbClr val="00ADBA"/>
                </a:solidFill>
                <a:uFillTx/>
                <a:latin typeface="Open Sans Light"/>
                <a:ea typeface="Open Sans" pitchFamily="34"/>
                <a:cs typeface="Open Sans" pitchFamily="34"/>
              </a:rPr>
              <a:t>Nettside</a:t>
            </a:r>
            <a:r>
              <a:rPr lang="nb-NO" sz="1000" b="0" i="0" u="none" strike="noStrike" kern="1200" cap="none" spc="0" baseline="0">
                <a:solidFill>
                  <a:srgbClr val="FFFFFF"/>
                </a:solidFill>
                <a:uFillTx/>
                <a:latin typeface="Open Sans Light"/>
                <a:ea typeface="Open Sans" pitchFamily="34"/>
                <a:cs typeface="Open Sans" pitchFamily="34"/>
              </a:rPr>
              <a:t> statsforvalteren.no/os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000" b="0" i="0" u="none" strike="noStrike" kern="1200" cap="none" spc="0" baseline="0">
              <a:solidFill>
                <a:srgbClr val="FFFFFF"/>
              </a:solidFill>
              <a:uFillTx/>
              <a:latin typeface="Open Sans Light"/>
              <a:ea typeface="Open Sans" pitchFamily="34"/>
              <a:cs typeface="Open Sans" pitchFamily="34"/>
            </a:endParaRPr>
          </a:p>
        </p:txBody>
      </p:sp>
      <p:sp>
        <p:nvSpPr>
          <p:cNvPr id="10" name="Plassholder for bilde 2">
            <a:extLst>
              <a:ext uri="{FF2B5EF4-FFF2-40B4-BE49-F238E27FC236}">
                <a16:creationId xmlns:a16="http://schemas.microsoft.com/office/drawing/2014/main" id="{04DC6FEE-3207-4392-8231-3BE6A545467F}"/>
              </a:ext>
            </a:extLst>
          </p:cNvPr>
          <p:cNvSpPr txBox="1">
            <a:spLocks noGrp="1"/>
          </p:cNvSpPr>
          <p:nvPr>
            <p:ph type="pic" sz="quarter" idx="4294967295"/>
          </p:nvPr>
        </p:nvSpPr>
        <p:spPr>
          <a:xfrm>
            <a:off x="4876796" y="-54"/>
            <a:ext cx="7315200" cy="6858054"/>
          </a:xfrm>
          <a:prstGeom prst="rect">
            <a:avLst/>
          </a:prstGeom>
          <a:solidFill>
            <a:srgbClr val="F2F2F2"/>
          </a:solidFill>
          <a:ln>
            <a:noFill/>
          </a:ln>
        </p:spPr>
        <p:txBody>
          <a:bodyPr vert="horz" wrap="square" lIns="91440" tIns="45720" rIns="91440" bIns="45720" anchor="ctr" anchorCtr="0" compatLnSpc="1">
            <a:noAutofit/>
          </a:bodyPr>
          <a:lstStyle>
            <a:lvl1pPr marL="0" marR="0" lvl="0" indent="0" fontAlgn="auto">
              <a:spcAft>
                <a:spcPts val="0"/>
              </a:spcAft>
              <a:buNone/>
              <a:tabLst/>
              <a:defRPr lang="nb-NO" sz="2000" b="0" i="0" u="none" strike="noStrike" cap="none" spc="0" baseline="0">
                <a:solidFill>
                  <a:srgbClr val="00244E"/>
                </a:solidFill>
                <a:uFillTx/>
                <a:latin typeface="Open Sans Light"/>
              </a:defRPr>
            </a:lvl1pPr>
            <a:lvl2pPr marL="0" marR="0" lvl="0" indent="0" fontAlgn="auto">
              <a:spcBef>
                <a:spcPts val="1000"/>
              </a:spcBef>
              <a:spcAft>
                <a:spcPts val="0"/>
              </a:spcAft>
              <a:buNone/>
              <a:tabLst/>
              <a:defRPr lang="nb-NO" sz="2000" b="0" i="0" u="none" strike="noStrike" cap="none" spc="0" baseline="0">
                <a:solidFill>
                  <a:srgbClr val="00244E"/>
                </a:solidFill>
                <a:uFillTx/>
                <a:latin typeface="Open Sans Light"/>
              </a:defRPr>
            </a:lvl2pPr>
            <a:lvl3pPr marL="0" marR="0" lvl="0" indent="0" algn="ctr" fontAlgn="auto">
              <a:spcBef>
                <a:spcPts val="1000"/>
              </a:spcBef>
              <a:spcAft>
                <a:spcPts val="0"/>
              </a:spcAft>
              <a:buNone/>
              <a:tabLst/>
              <a:defRPr lang="nb-NO" b="0" i="0" u="none" strike="noStrike" cap="none" spc="0" baseline="0">
                <a:solidFill>
                  <a:srgbClr val="00244E"/>
                </a:solidFill>
                <a:uFillTx/>
                <a:latin typeface="Open Sans Light"/>
              </a:defRPr>
            </a:lvl3pPr>
          </a:lstStyle>
          <a:p>
            <a:pPr lvl="0"/>
            <a:r>
              <a:rPr lang="nb-NO"/>
              <a:t>Klikk på ikonet for å sette inn bilde som passer til den avsluttende siden din. </a:t>
            </a:r>
            <a:br>
              <a:rPr lang="nb-NO"/>
            </a:br>
            <a:br>
              <a:rPr lang="nb-NO"/>
            </a:br>
            <a:endParaRPr lang="nb-NO"/>
          </a:p>
          <a:p>
            <a:pPr lvl="0"/>
            <a:br>
              <a:rPr lang="nb-NO"/>
            </a:br>
            <a:r>
              <a:rPr lang="nb-NO"/>
              <a:t>Har du ikke bilde som passer til tema, kan du bruke en malside uten bilde. </a:t>
            </a:r>
          </a:p>
          <a:p>
            <a:pPr lvl="0"/>
            <a:endParaRPr lang="nb-NO"/>
          </a:p>
        </p:txBody>
      </p:sp>
      <p:pic>
        <p:nvPicPr>
          <p:cNvPr id="11" name="Bilde 3">
            <a:extLst>
              <a:ext uri="{FF2B5EF4-FFF2-40B4-BE49-F238E27FC236}">
                <a16:creationId xmlns:a16="http://schemas.microsoft.com/office/drawing/2014/main" id="{CA9CCB9A-BED3-C1F1-4A56-B549DA35B82F}"/>
              </a:ext>
              <a:ext uri="{C183D7F6-B498-43B3-948B-1728B52AA6E4}">
                <adec:decorative xmlns:adec="http://schemas.microsoft.com/office/drawing/2017/decorative" val="1"/>
              </a:ext>
            </a:extLst>
          </p:cNvPr>
          <p:cNvPicPr>
            <a:picLocks noChangeAspect="1"/>
          </p:cNvPicPr>
          <p:nvPr/>
        </p:nvPicPr>
        <p:blipFill>
          <a:blip r:embed="rId4"/>
          <a:srcRect l="63348" t="11944" r="-1077" b="14626"/>
          <a:stretch>
            <a:fillRect/>
          </a:stretch>
        </p:blipFill>
        <p:spPr>
          <a:xfrm>
            <a:off x="0" y="-54"/>
            <a:ext cx="1113336" cy="6858054"/>
          </a:xfrm>
          <a:prstGeom prst="rect">
            <a:avLst/>
          </a:prstGeom>
          <a:noFill/>
          <a:ln cap="flat">
            <a:noFill/>
          </a:ln>
        </p:spPr>
      </p:pic>
      <p:sp>
        <p:nvSpPr>
          <p:cNvPr id="12" name="Plassholder for tekst 3">
            <a:extLst>
              <a:ext uri="{FF2B5EF4-FFF2-40B4-BE49-F238E27FC236}">
                <a16:creationId xmlns:a16="http://schemas.microsoft.com/office/drawing/2014/main" id="{414DC1BF-8690-0128-55D9-B22B76AE4DF1}"/>
              </a:ext>
            </a:extLst>
          </p:cNvPr>
          <p:cNvSpPr txBox="1">
            <a:spLocks noGrp="1"/>
          </p:cNvSpPr>
          <p:nvPr>
            <p:ph type="body" sz="quarter" idx="4294967295"/>
          </p:nvPr>
        </p:nvSpPr>
        <p:spPr>
          <a:xfrm>
            <a:off x="8534396" y="6578102"/>
            <a:ext cx="3345076" cy="181965"/>
          </a:xfrm>
          <a:prstGeom prst="rect">
            <a:avLst/>
          </a:prstGeom>
          <a:noFill/>
          <a:ln>
            <a:noFill/>
          </a:ln>
        </p:spPr>
        <p:txBody>
          <a:bodyPr vert="horz" wrap="square" lIns="0" tIns="0" rIns="0" bIns="45720" anchor="ctr" anchorCtr="0" compatLnSpc="1">
            <a:normAutofit/>
          </a:bodyPr>
          <a:lstStyle>
            <a:lvl1pPr marL="0" marR="0" lvl="0" indent="0" algn="r" fontAlgn="auto">
              <a:spcAft>
                <a:spcPts val="0"/>
              </a:spcAft>
              <a:buNone/>
              <a:tabLst/>
              <a:defRPr lang="nb-NO" sz="700" b="0" i="0" u="none" strike="noStrike" cap="none" spc="0" baseline="0">
                <a:solidFill>
                  <a:srgbClr val="FFFFFF"/>
                </a:solidFill>
                <a:highlight>
                  <a:srgbClr val="00244E"/>
                </a:highlight>
                <a:uFillTx/>
                <a:latin typeface="Open Sans"/>
              </a:defRPr>
            </a:lvl1pPr>
          </a:lstStyle>
          <a:p>
            <a:pPr lvl="0"/>
            <a:r>
              <a:rPr lang="nb-NO"/>
              <a:t>Foto: Her skriver du fotograf(ene) og/eller eier(ne) av bildene.</a:t>
            </a:r>
          </a:p>
        </p:txBody>
      </p:sp>
    </p:spTree>
    <p:extLst>
      <p:ext uri="{BB962C8B-B14F-4D97-AF65-F5344CB8AC3E}">
        <p14:creationId xmlns:p14="http://schemas.microsoft.com/office/powerpoint/2010/main" val="17143399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tel">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46197F19-23EC-533D-71F3-72B4A3F5F972}"/>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4E842C6-5071-4F2F-9020-4791402C88B0}" type="slidenum">
              <a:t>‹#›</a:t>
            </a:fld>
            <a:endParaRPr lang="nb-NO" sz="900" b="0" i="0" u="none" strike="noStrike" kern="1200" cap="none" spc="0" baseline="0">
              <a:solidFill>
                <a:srgbClr val="00244E"/>
              </a:solidFill>
              <a:uFillTx/>
              <a:latin typeface="Open Sans"/>
            </a:endParaRPr>
          </a:p>
        </p:txBody>
      </p:sp>
      <p:sp>
        <p:nvSpPr>
          <p:cNvPr id="3" name="Plassholder for tittel 1">
            <a:extLst>
              <a:ext uri="{FF2B5EF4-FFF2-40B4-BE49-F238E27FC236}">
                <a16:creationId xmlns:a16="http://schemas.microsoft.com/office/drawing/2014/main" id="{D5A92219-97B6-6F6F-58A2-E494C8870BA8}"/>
              </a:ext>
            </a:extLst>
          </p:cNvPr>
          <p:cNvSpPr txBox="1">
            <a:spLocks noGrp="1"/>
          </p:cNvSpPr>
          <p:nvPr>
            <p:ph type="title"/>
          </p:nvPr>
        </p:nvSpPr>
        <p:spPr>
          <a:xfrm>
            <a:off x="1055683" y="873123"/>
            <a:ext cx="10080629" cy="107720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nb-NO" sz="3600" b="0" i="0" u="none" strike="noStrike" cap="none" spc="0" baseline="0">
                <a:solidFill>
                  <a:srgbClr val="00244E"/>
                </a:solidFill>
                <a:uFillTx/>
                <a:latin typeface="Open Sans"/>
                <a:ea typeface="Open Sans SemiBold" pitchFamily="34"/>
                <a:cs typeface="Open Sans SemiBold" pitchFamily="34"/>
              </a:defRPr>
            </a:lvl1pPr>
          </a:lstStyle>
          <a:p>
            <a:pPr lvl="0"/>
            <a:r>
              <a:rPr lang="nb-NO"/>
              <a:t>Overskrift (pkt. 36) på malside med kun tittel</a:t>
            </a:r>
          </a:p>
        </p:txBody>
      </p:sp>
      <p:pic>
        <p:nvPicPr>
          <p:cNvPr id="4" name="Bilde 6">
            <a:extLst>
              <a:ext uri="{FF2B5EF4-FFF2-40B4-BE49-F238E27FC236}">
                <a16:creationId xmlns:a16="http://schemas.microsoft.com/office/drawing/2014/main" id="{B8D8CE8F-3345-4E81-6DCD-C756039D56E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5" name="TekstSylinder 1">
            <a:extLst>
              <a:ext uri="{FF2B5EF4-FFF2-40B4-BE49-F238E27FC236}">
                <a16:creationId xmlns:a16="http://schemas.microsoft.com/office/drawing/2014/main" id="{5738A6AC-49C0-D046-EDD5-589AA23DABA6}"/>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41773592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omt">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B3D48482-6EEB-890B-A97F-8ABF3BE67D3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0B69FCB-3180-4A40-8F90-8A11A2C284FD}" type="slidenum">
              <a:t>‹#›</a:t>
            </a:fld>
            <a:endParaRPr lang="nb-NO" sz="900" b="0" i="0" u="none" strike="noStrike" kern="1200" cap="none" spc="0" baseline="0">
              <a:solidFill>
                <a:srgbClr val="00244E"/>
              </a:solidFill>
              <a:uFillTx/>
              <a:latin typeface="Open Sans"/>
            </a:endParaRPr>
          </a:p>
        </p:txBody>
      </p:sp>
      <p:pic>
        <p:nvPicPr>
          <p:cNvPr id="3" name="Bilde 4">
            <a:extLst>
              <a:ext uri="{FF2B5EF4-FFF2-40B4-BE49-F238E27FC236}">
                <a16:creationId xmlns:a16="http://schemas.microsoft.com/office/drawing/2014/main" id="{AC677013-9D64-10DD-FE87-E60B4741FB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4" name="TekstSylinder 1">
            <a:extLst>
              <a:ext uri="{FF2B5EF4-FFF2-40B4-BE49-F238E27FC236}">
                <a16:creationId xmlns:a16="http://schemas.microsoft.com/office/drawing/2014/main" id="{9DE4AEE5-3584-B2EF-05DB-8D60EFF73DFA}"/>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35735105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descr="Logo Statsforvalteren i Østfold, Buskerud, Oslo og Akershus">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
        <p:nvSpPr>
          <p:cNvPr id="2" name="Tittel 1">
            <a:extLst>
              <a:ext uri="{FF2B5EF4-FFF2-40B4-BE49-F238E27FC236}">
                <a16:creationId xmlns:a16="http://schemas.microsoft.com/office/drawing/2014/main" id="{8335B9FE-81B1-CE2B-3A48-807FFEA24D8E}"/>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37816258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6064819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0115321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Plassholder for bilde 2">
            <a:extLst>
              <a:ext uri="{FF2B5EF4-FFF2-40B4-BE49-F238E27FC236}">
                <a16:creationId xmlns:a16="http://schemas.microsoft.com/office/drawing/2014/main" id="{5F6A47D4-6B0A-4D0F-83C5-44F1B0DB5A36}"/>
              </a:ext>
              <a:ext uri="{C183D7F6-B498-43B3-948B-1728B52AA6E4}">
                <adec:decorative xmlns:adec="http://schemas.microsoft.com/office/drawing/2017/decorative" val="1"/>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 inn bilde som passer presentasjonens tema. </a:t>
            </a:r>
          </a:p>
          <a:p>
            <a:endParaRPr lang="nb-NO" dirty="0"/>
          </a:p>
          <a:p>
            <a:r>
              <a:rPr lang="nb-NO" dirty="0"/>
              <a:t>Hvis du ikke har et bilde som er relevant, kan du bruke en forsidemal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Østfold, Buskerud, Oslo og Akershus">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458894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Plassholder for bilde 2">
            <a:extLst>
              <a:ext uri="{FF2B5EF4-FFF2-40B4-BE49-F238E27FC236}">
                <a16:creationId xmlns:a16="http://schemas.microsoft.com/office/drawing/2014/main" id="{42806100-589A-4BF8-8707-38D3F5B24DD2}"/>
              </a:ext>
              <a:ext uri="{C183D7F6-B498-43B3-948B-1728B52AA6E4}">
                <adec:decorative xmlns:adec="http://schemas.microsoft.com/office/drawing/2017/decorative" val="1"/>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a:t>
            </a:r>
            <a:br>
              <a:rPr lang="nb-NO" dirty="0"/>
            </a:br>
            <a:r>
              <a:rPr lang="nb-NO" dirty="0"/>
              <a:t>inn et bilde i liggende format.</a:t>
            </a:r>
          </a:p>
          <a:p>
            <a:r>
              <a:rPr lang="nb-NO" dirty="0"/>
              <a:t>Denne forsidemalen må ha </a:t>
            </a:r>
            <a:br>
              <a:rPr lang="nb-NO" dirty="0"/>
            </a:br>
            <a:r>
              <a:rPr lang="nb-NO" dirty="0"/>
              <a:t>tre bilder, hvis ikke blir </a:t>
            </a:r>
            <a:br>
              <a:rPr lang="nb-NO" dirty="0"/>
            </a:br>
            <a:r>
              <a:rPr lang="nb-NO" dirty="0"/>
              <a:t>det tomrom.</a:t>
            </a:r>
          </a:p>
        </p:txBody>
      </p:sp>
      <p:sp>
        <p:nvSpPr>
          <p:cNvPr id="15" name="Plassholder for bilde 2">
            <a:extLst>
              <a:ext uri="{FF2B5EF4-FFF2-40B4-BE49-F238E27FC236}">
                <a16:creationId xmlns:a16="http://schemas.microsoft.com/office/drawing/2014/main" id="{CCCC7427-8045-4B95-9170-92E6EF6EB33C}"/>
              </a:ext>
              <a:ext uri="{C183D7F6-B498-43B3-948B-1728B52AA6E4}">
                <adec:decorative xmlns:adec="http://schemas.microsoft.com/office/drawing/2017/decorative" val="1"/>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sette inn  bilde 2</a:t>
            </a:r>
          </a:p>
        </p:txBody>
      </p:sp>
      <p:sp>
        <p:nvSpPr>
          <p:cNvPr id="14" name="Plassholder for bilde 2">
            <a:extLst>
              <a:ext uri="{FF2B5EF4-FFF2-40B4-BE49-F238E27FC236}">
                <a16:creationId xmlns:a16="http://schemas.microsoft.com/office/drawing/2014/main" id="{D878FE25-CFBD-48C8-99CE-16AC2905ACA1}"/>
              </a:ext>
              <a:ext uri="{C183D7F6-B498-43B3-948B-1728B52AA6E4}">
                <adec:decorative xmlns:adec="http://schemas.microsoft.com/office/drawing/2017/decorative" val="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Østfold, Buskerud, Oslo og Akershus">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38113102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 uri="{C183D7F6-B498-43B3-948B-1728B52AA6E4}">
                <adec:decorative xmlns:adec="http://schemas.microsoft.com/office/drawing/2017/decorative" val="1"/>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Østfold, Buskerud, Oslo og Akershus">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6402361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Østfold, Buskerud, Oslo og Akershus">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3005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611482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dirty="0"/>
              <a:t>Overskriften (pkt. 36) bør være kort og tydelig</a:t>
            </a: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5" name="TekstSylinder 4">
            <a:extLst>
              <a:ext uri="{FF2B5EF4-FFF2-40B4-BE49-F238E27FC236}">
                <a16:creationId xmlns:a16="http://schemas.microsoft.com/office/drawing/2014/main" id="{A2444269-856A-EADD-5D96-B896B8C05D7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2343490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A5EC604-EA98-6D3E-D206-DCD22BA75391}"/>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9725721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TekstSylinder 1">
            <a:extLst>
              <a:ext uri="{FF2B5EF4-FFF2-40B4-BE49-F238E27FC236}">
                <a16:creationId xmlns:a16="http://schemas.microsoft.com/office/drawing/2014/main" id="{EEAEA287-2B13-3C1F-75D8-3A89718F54C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42338885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2A96FD80-41EE-5A6E-2EBD-9D78F6C1A3A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0061547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dirty="0"/>
              <a:t>Klikk på ikonet for å sette inn bilde som passer til det du skal snakke om. </a:t>
            </a:r>
            <a:br>
              <a:rPr lang="nb-NO" dirty="0"/>
            </a:br>
            <a:br>
              <a:rPr lang="nb-NO" dirty="0"/>
            </a:br>
            <a:br>
              <a:rPr lang="nb-NO" dirty="0"/>
            </a:br>
            <a:r>
              <a:rPr lang="nb-NO" dirty="0"/>
              <a:t>Har du ikke bilde som passer til tema, kan du bruke en malside uten bilde. </a:t>
            </a:r>
          </a:p>
          <a:p>
            <a:endParaRPr lang="nb-NO" dirty="0"/>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267319" cy="13080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5F57D9B6-039B-A930-0992-2B3DF206E3F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184729740"/>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 kan du bruke en malside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C4C37EF-1088-EC28-D88E-2214DE7DEA3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951872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3" name="TekstSylinder 2">
            <a:extLst>
              <a:ext uri="{FF2B5EF4-FFF2-40B4-BE49-F238E27FC236}">
                <a16:creationId xmlns:a16="http://schemas.microsoft.com/office/drawing/2014/main" id="{92D479D1-423B-C753-B2FA-2059A5B4DC2E}"/>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6159737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 kan du bruke en malside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A568763-DC1C-9B0B-4743-AA0D7578EFC9}"/>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401541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dirty="0"/>
              <a:t>Klikk for på ikonet for å sette 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dirty="0"/>
              <a:t>Klikk på ikonet for å sette inn bilde 2</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A953F387-A1E3-DC86-3CE9-FD2238890BB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409852618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75C99A09-DE26-9D1A-99E7-931CF975DB2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62132632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 uri="{C183D7F6-B498-43B3-948B-1728B52AA6E4}">
                <adec:decorative xmlns:adec="http://schemas.microsoft.com/office/drawing/2017/decorative" val="0"/>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E8DD5C4C-1924-07B8-7BD0-112592DF459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0935780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 name="Plassholder for tekst 2">
            <a:extLst>
              <a:ext uri="{FF2B5EF4-FFF2-40B4-BE49-F238E27FC236}">
                <a16:creationId xmlns:a16="http://schemas.microsoft.com/office/drawing/2014/main" id="{8932D5A4-F404-48C4-93C4-712FCC6A162E}"/>
              </a:ext>
              <a:ext uri="{C183D7F6-B498-43B3-948B-1728B52AA6E4}">
                <adec:decorative xmlns:adec="http://schemas.microsoft.com/office/drawing/2017/decorative" val="0"/>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D89D5EF5-F0D2-C783-3B92-A357E1D3AA8D}"/>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6650806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malsiden.</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3" name="TekstSylinder 2">
            <a:extLst>
              <a:ext uri="{FF2B5EF4-FFF2-40B4-BE49-F238E27FC236}">
                <a16:creationId xmlns:a16="http://schemas.microsoft.com/office/drawing/2014/main" id="{47AFA647-BAD8-A91E-3FCF-AD33EEECA216}"/>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300263316"/>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malsiden.</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malsiden.</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6165FF77-3AC9-9637-7277-E2D322A582AA}"/>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778157562"/>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malsiden.</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malsiden.</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DDCF7C70-3BB8-1FCE-759D-5A6E238F2C7A}"/>
              </a:ext>
              <a:ext uri="{C183D7F6-B498-43B3-948B-1728B52AA6E4}">
                <adec:decorative xmlns:adec="http://schemas.microsoft.com/office/drawing/2017/decorative" val="1"/>
              </a:ext>
            </a:extLst>
          </p:cNvPr>
          <p:cNvSpPr txBox="1"/>
          <p:nvPr userDrawn="1"/>
        </p:nvSpPr>
        <p:spPr>
          <a:xfrm>
            <a:off x="9330268" y="6641217"/>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622196564"/>
      </p:ext>
    </p:extLst>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malsiden.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malsiden.</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malsiden.</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malsiden.</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4D9E235A-77C3-CA81-5E80-BF6247EFEE14}"/>
              </a:ext>
              <a:ext uri="{C183D7F6-B498-43B3-948B-1728B52AA6E4}">
                <adec:decorative xmlns:adec="http://schemas.microsoft.com/office/drawing/2017/decorative" val="1"/>
              </a:ext>
            </a:extLst>
          </p:cNvPr>
          <p:cNvSpPr txBox="1"/>
          <p:nvPr userDrawn="1"/>
        </p:nvSpPr>
        <p:spPr>
          <a:xfrm>
            <a:off x="9330268" y="6641219"/>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591807136"/>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18919823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dirty="0"/>
              <a:t>Organisasjonskart</a:t>
            </a:r>
          </a:p>
        </p:txBody>
      </p:sp>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5290" y="974314"/>
            <a:ext cx="8421535" cy="4127434"/>
          </a:xfrm>
          <a:prstGeom prst="rect">
            <a:avLst/>
          </a:prstGeom>
        </p:spPr>
      </p:pic>
      <p:sp>
        <p:nvSpPr>
          <p:cNvPr id="3" name="TekstSylinder 2">
            <a:extLst>
              <a:ext uri="{FF2B5EF4-FFF2-40B4-BE49-F238E27FC236}">
                <a16:creationId xmlns:a16="http://schemas.microsoft.com/office/drawing/2014/main" id="{2CA1C621-C11C-DC87-7293-BC6FB4B0B4C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6232603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dirty="0"/>
              <a:t>Organisasjonskart</a:t>
            </a:r>
          </a:p>
        </p:txBody>
      </p:sp>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1" y="910109"/>
            <a:ext cx="10469896" cy="5213618"/>
          </a:xfrm>
          <a:prstGeom prst="rect">
            <a:avLst/>
          </a:prstGeom>
        </p:spPr>
      </p:pic>
      <p:sp>
        <p:nvSpPr>
          <p:cNvPr id="3" name="TekstSylinder 2">
            <a:extLst>
              <a:ext uri="{FF2B5EF4-FFF2-40B4-BE49-F238E27FC236}">
                <a16:creationId xmlns:a16="http://schemas.microsoft.com/office/drawing/2014/main" id="{E88801BE-DC95-7C0B-B028-7DB6B6C522F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930812756"/>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3746666449"/>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3" name="Bilde 12" descr="Logo Statsforvalteren i Østfold, Buskerud, Oslo og Akershus">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764601556"/>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malside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838628390"/>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pic>
        <p:nvPicPr>
          <p:cNvPr id="14" name="Bilde 13" descr="Logo Statsforvalteren i Østfold, Buskerud, Oslo og Akershus">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4978"/>
            <a:ext cx="3900854" cy="11795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2354661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dirty="0">
                <a:solidFill>
                  <a:schemeClr val="bg1"/>
                </a:solidFill>
                <a:latin typeface="+mj-lt"/>
              </a:rPr>
              <a:t>Følg </a:t>
            </a:r>
            <a:r>
              <a:rPr lang="nb-NO" sz="2400" dirty="0">
                <a:latin typeface="+mj-lt"/>
                <a:hlinkClick r:id="rId2"/>
              </a:rPr>
              <a:t>Viken-bonden på Facebook</a:t>
            </a:r>
            <a:r>
              <a:rPr lang="nb-NO" sz="2400" dirty="0">
                <a:latin typeface="+mj-lt"/>
              </a:rPr>
              <a:t> </a:t>
            </a:r>
            <a:r>
              <a:rPr lang="nb-NO" sz="2400" dirty="0">
                <a:solidFill>
                  <a:schemeClr val="bg1"/>
                </a:solidFill>
                <a:latin typeface="+mj-lt"/>
              </a:rPr>
              <a:t>for å få aktuell informasjon om jordbruk og skogbruk fra Statsforvalteren.</a:t>
            </a:r>
          </a:p>
          <a:p>
            <a:endParaRPr lang="nb-NO" dirty="0"/>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malside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414125402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FC04515-9A9C-95A1-F0EA-03B4874C32F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6411659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150C9E78-E645-5314-C3AE-8DC55D8390D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6276535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Tittelside_lys_grønn">
    <p:bg>
      <p:bgPr>
        <a:solidFill>
          <a:srgbClr val="D0E7F8">
            <a:alpha val="50341"/>
          </a:srgbClr>
        </a:solidFill>
        <a:effectLst/>
      </p:bgPr>
    </p:bg>
    <p:spTree>
      <p:nvGrpSpPr>
        <p:cNvPr id="1" name=""/>
        <p:cNvGrpSpPr/>
        <p:nvPr/>
      </p:nvGrpSpPr>
      <p:grpSpPr>
        <a:xfrm>
          <a:off x="0" y="0"/>
          <a:ext cx="0" cy="0"/>
          <a:chOff x="0" y="0"/>
          <a:chExt cx="0" cy="0"/>
        </a:xfrm>
      </p:grpSpPr>
      <p:pic>
        <p:nvPicPr>
          <p:cNvPr id="6" name="Bilde 5" descr="Et bilde som inneholder skjermbilde, Grafikk, Fargerikt, grafisk design&#10;&#10;Automatisk generert beskrivelse">
            <a:extLst>
              <a:ext uri="{FF2B5EF4-FFF2-40B4-BE49-F238E27FC236}">
                <a16:creationId xmlns:a16="http://schemas.microsoft.com/office/drawing/2014/main" id="{EFCCE85A-ED04-CF5F-5540-2D8D2497EA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1600"/>
            <a:ext cx="12206131" cy="5486400"/>
          </a:xfrm>
          <a:prstGeom prst="rect">
            <a:avLst/>
          </a:prstGeom>
        </p:spPr>
      </p:pic>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pic>
        <p:nvPicPr>
          <p:cNvPr id="12" name="Bilde 11">
            <a:extLst>
              <a:ext uri="{FF2B5EF4-FFF2-40B4-BE49-F238E27FC236}">
                <a16:creationId xmlns:a16="http://schemas.microsoft.com/office/drawing/2014/main" id="{CD69FD9A-E750-90E7-4DC9-EC12842AD6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612488"/>
            <a:ext cx="12192000" cy="1245512"/>
          </a:xfrm>
          <a:prstGeom prst="rect">
            <a:avLst/>
          </a:prstGeom>
        </p:spPr>
      </p:pic>
      <p:sp>
        <p:nvSpPr>
          <p:cNvPr id="8" name="Rektangel 7">
            <a:extLst>
              <a:ext uri="{FF2B5EF4-FFF2-40B4-BE49-F238E27FC236}">
                <a16:creationId xmlns:a16="http://schemas.microsoft.com/office/drawing/2014/main" id="{873EFD36-6405-BBEC-F225-537A9479A0FF}"/>
              </a:ext>
            </a:extLst>
          </p:cNvPr>
          <p:cNvSpPr/>
          <p:nvPr userDrawn="1"/>
        </p:nvSpPr>
        <p:spPr>
          <a:xfrm>
            <a:off x="0" y="0"/>
            <a:ext cx="12192000" cy="829733"/>
          </a:xfrm>
          <a:prstGeom prst="rect">
            <a:avLst/>
          </a:prstGeom>
          <a:solidFill>
            <a:schemeClr val="tx1">
              <a:lumMod val="85000"/>
              <a:lumOff val="1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7" name="Bilde 6">
            <a:extLst>
              <a:ext uri="{FF2B5EF4-FFF2-40B4-BE49-F238E27FC236}">
                <a16:creationId xmlns:a16="http://schemas.microsoft.com/office/drawing/2014/main" id="{684848EC-D214-4D37-8A3C-15AAA270013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80488" y="171118"/>
            <a:ext cx="2190035" cy="544500"/>
          </a:xfrm>
          <a:prstGeom prst="rect">
            <a:avLst/>
          </a:prstGeom>
          <a:noFill/>
        </p:spPr>
      </p:pic>
    </p:spTree>
    <p:extLst>
      <p:ext uri="{BB962C8B-B14F-4D97-AF65-F5344CB8AC3E}">
        <p14:creationId xmlns:p14="http://schemas.microsoft.com/office/powerpoint/2010/main" val="28497412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2_Tittelside_mørk grønn">
    <p:bg>
      <p:bgPr>
        <a:solidFill>
          <a:srgbClr val="006961"/>
        </a:solidFill>
        <a:effectLst/>
      </p:bgPr>
    </p:bg>
    <p:spTree>
      <p:nvGrpSpPr>
        <p:cNvPr id="1" name=""/>
        <p:cNvGrpSpPr/>
        <p:nvPr/>
      </p:nvGrpSpPr>
      <p:grpSpPr>
        <a:xfrm>
          <a:off x="0" y="0"/>
          <a:ext cx="0" cy="0"/>
          <a:chOff x="0" y="0"/>
          <a:chExt cx="0" cy="0"/>
        </a:xfrm>
      </p:grpSpPr>
      <p:pic>
        <p:nvPicPr>
          <p:cNvPr id="7" name="Bilde 6" descr="Et bilde som inneholder skjermbilde, Grafikk, Fargerikt, grafisk design&#10;&#10;Automatisk generert beskrivelse">
            <a:extLst>
              <a:ext uri="{FF2B5EF4-FFF2-40B4-BE49-F238E27FC236}">
                <a16:creationId xmlns:a16="http://schemas.microsoft.com/office/drawing/2014/main" id="{1CA64085-ACAB-A9B0-12A8-C7CFAA1F2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1600"/>
            <a:ext cx="12206131" cy="5486400"/>
          </a:xfrm>
          <a:prstGeom prst="rect">
            <a:avLst/>
          </a:prstGeom>
        </p:spPr>
      </p:pic>
      <p:pic>
        <p:nvPicPr>
          <p:cNvPr id="5" name="Bilde 4">
            <a:extLst>
              <a:ext uri="{FF2B5EF4-FFF2-40B4-BE49-F238E27FC236}">
                <a16:creationId xmlns:a16="http://schemas.microsoft.com/office/drawing/2014/main" id="{362D2FDC-AF4E-BB05-1B22-102B9EA4B46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612488"/>
            <a:ext cx="12192000" cy="1245512"/>
          </a:xfrm>
          <a:prstGeom prst="rect">
            <a:avLst/>
          </a:prstGeom>
        </p:spPr>
      </p:pic>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Rektangel 7">
            <a:extLst>
              <a:ext uri="{FF2B5EF4-FFF2-40B4-BE49-F238E27FC236}">
                <a16:creationId xmlns:a16="http://schemas.microsoft.com/office/drawing/2014/main" id="{B1E68A93-04E1-02E4-E0B7-58E4E858DE9E}"/>
              </a:ext>
            </a:extLst>
          </p:cNvPr>
          <p:cNvSpPr/>
          <p:nvPr userDrawn="1"/>
        </p:nvSpPr>
        <p:spPr>
          <a:xfrm>
            <a:off x="0" y="0"/>
            <a:ext cx="12192000" cy="829733"/>
          </a:xfrm>
          <a:prstGeom prst="rect">
            <a:avLst/>
          </a:prstGeom>
          <a:solidFill>
            <a:schemeClr val="tx1">
              <a:lumMod val="85000"/>
              <a:lumOff val="1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9" name="Bilde 8">
            <a:extLst>
              <a:ext uri="{FF2B5EF4-FFF2-40B4-BE49-F238E27FC236}">
                <a16:creationId xmlns:a16="http://schemas.microsoft.com/office/drawing/2014/main" id="{7213D7AD-372E-E546-531F-79E4228AE74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80488" y="171118"/>
            <a:ext cx="2190035" cy="544500"/>
          </a:xfrm>
          <a:prstGeom prst="rect">
            <a:avLst/>
          </a:prstGeom>
          <a:noFill/>
        </p:spPr>
      </p:pic>
    </p:spTree>
    <p:extLst>
      <p:ext uri="{BB962C8B-B14F-4D97-AF65-F5344CB8AC3E}">
        <p14:creationId xmlns:p14="http://schemas.microsoft.com/office/powerpoint/2010/main" val="8810294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3_Tittelside_blå">
    <p:bg>
      <p:bgPr>
        <a:solidFill>
          <a:srgbClr val="61A7C3"/>
        </a:solidFill>
        <a:effectLst/>
      </p:bgPr>
    </p:bg>
    <p:spTree>
      <p:nvGrpSpPr>
        <p:cNvPr id="1" name=""/>
        <p:cNvGrpSpPr/>
        <p:nvPr/>
      </p:nvGrpSpPr>
      <p:grpSpPr>
        <a:xfrm>
          <a:off x="0" y="0"/>
          <a:ext cx="0" cy="0"/>
          <a:chOff x="0" y="0"/>
          <a:chExt cx="0" cy="0"/>
        </a:xfrm>
      </p:grpSpPr>
      <p:pic>
        <p:nvPicPr>
          <p:cNvPr id="8" name="Bilde 7" descr="Et bilde som inneholder skjermbilde, sort, hvit, design&#10;&#10;Automatisk generert beskrivelse">
            <a:extLst>
              <a:ext uri="{FF2B5EF4-FFF2-40B4-BE49-F238E27FC236}">
                <a16:creationId xmlns:a16="http://schemas.microsoft.com/office/drawing/2014/main" id="{DA9030DC-D483-924C-3613-62F70A8787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7951"/>
            <a:ext cx="12192000" cy="5480049"/>
          </a:xfrm>
          <a:prstGeom prst="rect">
            <a:avLst/>
          </a:prstGeom>
        </p:spPr>
      </p:pic>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pic>
        <p:nvPicPr>
          <p:cNvPr id="9" name="Grafikk 8">
            <a:extLst>
              <a:ext uri="{FF2B5EF4-FFF2-40B4-BE49-F238E27FC236}">
                <a16:creationId xmlns:a16="http://schemas.microsoft.com/office/drawing/2014/main" id="{C8C66306-8F5A-87EE-48FF-E4134322BC6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617739"/>
            <a:ext cx="12192000" cy="1240261"/>
          </a:xfrm>
          <a:prstGeom prst="rect">
            <a:avLst/>
          </a:prstGeom>
        </p:spPr>
      </p:pic>
      <p:sp>
        <p:nvSpPr>
          <p:cNvPr id="11" name="Rektangel 10">
            <a:extLst>
              <a:ext uri="{FF2B5EF4-FFF2-40B4-BE49-F238E27FC236}">
                <a16:creationId xmlns:a16="http://schemas.microsoft.com/office/drawing/2014/main" id="{5ED05E2C-8216-3A04-6018-5AFB07416FD8}"/>
              </a:ext>
            </a:extLst>
          </p:cNvPr>
          <p:cNvSpPr/>
          <p:nvPr userDrawn="1"/>
        </p:nvSpPr>
        <p:spPr>
          <a:xfrm>
            <a:off x="0" y="0"/>
            <a:ext cx="12192000" cy="829733"/>
          </a:xfrm>
          <a:prstGeom prst="rect">
            <a:avLst/>
          </a:prstGeom>
          <a:solidFill>
            <a:schemeClr val="tx1">
              <a:lumMod val="85000"/>
              <a:lumOff val="1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FCD86493-AF2B-C92F-A9A2-4F494B1822B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0488" y="171118"/>
            <a:ext cx="2190035" cy="544500"/>
          </a:xfrm>
          <a:prstGeom prst="rect">
            <a:avLst/>
          </a:prstGeom>
          <a:noFill/>
        </p:spPr>
      </p:pic>
    </p:spTree>
    <p:extLst>
      <p:ext uri="{BB962C8B-B14F-4D97-AF65-F5344CB8AC3E}">
        <p14:creationId xmlns:p14="http://schemas.microsoft.com/office/powerpoint/2010/main" val="8925268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_Tittelside med symbol_sett inn eget bilde">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829732"/>
            <a:ext cx="12211050" cy="6028267"/>
          </a:xfrm>
          <a:solidFill>
            <a:schemeClr val="bg2">
              <a:lumMod val="75000"/>
            </a:schemeClr>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08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13" name="Rektangel 12">
            <a:extLst>
              <a:ext uri="{FF2B5EF4-FFF2-40B4-BE49-F238E27FC236}">
                <a16:creationId xmlns:a16="http://schemas.microsoft.com/office/drawing/2014/main" id="{2DB56B72-2A5D-C9FD-4997-E310888F726D}"/>
              </a:ext>
            </a:extLst>
          </p:cNvPr>
          <p:cNvSpPr/>
          <p:nvPr userDrawn="1"/>
        </p:nvSpPr>
        <p:spPr>
          <a:xfrm>
            <a:off x="0" y="0"/>
            <a:ext cx="12192000" cy="829733"/>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B61DB250-EC7B-981D-CF66-CDAB792B53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80488" y="171118"/>
            <a:ext cx="2190035" cy="544500"/>
          </a:xfrm>
          <a:prstGeom prst="rect">
            <a:avLst/>
          </a:prstGeom>
          <a:noFill/>
        </p:spPr>
      </p:pic>
      <p:sp>
        <p:nvSpPr>
          <p:cNvPr id="4" name="Plassholder for tekst 2">
            <a:extLst>
              <a:ext uri="{FF2B5EF4-FFF2-40B4-BE49-F238E27FC236}">
                <a16:creationId xmlns:a16="http://schemas.microsoft.com/office/drawing/2014/main" id="{095FD33E-21C4-3BBB-80C3-4A2C2BAD87D6}"/>
              </a:ext>
            </a:extLst>
          </p:cNvPr>
          <p:cNvSpPr>
            <a:spLocks noGrp="1"/>
          </p:cNvSpPr>
          <p:nvPr>
            <p:ph type="body" sz="quarter" idx="24" hasCustomPrompt="1"/>
          </p:nvPr>
        </p:nvSpPr>
        <p:spPr>
          <a:xfrm>
            <a:off x="0" y="5619747"/>
            <a:ext cx="12192000" cy="1238251"/>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lIns="0" tIns="0" rIns="0" bIns="0">
            <a:normAutofit/>
          </a:bodyPr>
          <a:lstStyle>
            <a:lvl1pPr marL="0" indent="0">
              <a:buNone/>
              <a:defRPr sz="200"/>
            </a:lvl1pPr>
          </a:lstStyle>
          <a:p>
            <a:pPr lvl="0"/>
            <a:r>
              <a:rPr lang="nb-NO" dirty="0"/>
              <a:t>.</a:t>
            </a:r>
          </a:p>
        </p:txBody>
      </p:sp>
      <p:sp>
        <p:nvSpPr>
          <p:cNvPr id="2" name="Plassholder for tekst 3">
            <a:extLst>
              <a:ext uri="{FF2B5EF4-FFF2-40B4-BE49-F238E27FC236}">
                <a16:creationId xmlns:a16="http://schemas.microsoft.com/office/drawing/2014/main" id="{655A676E-084C-B1E1-0794-1095BCACF52C}"/>
              </a:ext>
            </a:extLst>
          </p:cNvPr>
          <p:cNvSpPr>
            <a:spLocks noGrp="1"/>
          </p:cNvSpPr>
          <p:nvPr>
            <p:ph type="body" sz="quarter" idx="15" hasCustomPrompt="1"/>
          </p:nvPr>
        </p:nvSpPr>
        <p:spPr>
          <a:xfrm>
            <a:off x="11172825" y="4086225"/>
            <a:ext cx="1037102" cy="2287686"/>
          </a:xfrm>
        </p:spPr>
        <p:txBody>
          <a:bodyPr vert="vert270" rIns="180000" anchor="b">
            <a:normAutofit/>
          </a:bodyPr>
          <a:lstStyle>
            <a:lvl1pPr marL="0" indent="0" algn="l">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294106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3_Tittelside med symbol_sett inn eget bilde">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829732"/>
            <a:ext cx="12211050" cy="6028267"/>
          </a:xfrm>
          <a:solidFill>
            <a:schemeClr val="bg2">
              <a:lumMod val="75000"/>
            </a:schemeClr>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08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13" name="Rektangel 12">
            <a:extLst>
              <a:ext uri="{FF2B5EF4-FFF2-40B4-BE49-F238E27FC236}">
                <a16:creationId xmlns:a16="http://schemas.microsoft.com/office/drawing/2014/main" id="{2DB56B72-2A5D-C9FD-4997-E310888F726D}"/>
              </a:ext>
            </a:extLst>
          </p:cNvPr>
          <p:cNvSpPr/>
          <p:nvPr userDrawn="1"/>
        </p:nvSpPr>
        <p:spPr>
          <a:xfrm>
            <a:off x="0" y="0"/>
            <a:ext cx="12192000" cy="829733"/>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B61DB250-EC7B-981D-CF66-CDAB792B53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80488" y="171118"/>
            <a:ext cx="2190035" cy="544500"/>
          </a:xfrm>
          <a:prstGeom prst="rect">
            <a:avLst/>
          </a:prstGeom>
          <a:noFill/>
        </p:spPr>
      </p:pic>
      <p:sp>
        <p:nvSpPr>
          <p:cNvPr id="4" name="Plassholder for tekst 2">
            <a:extLst>
              <a:ext uri="{FF2B5EF4-FFF2-40B4-BE49-F238E27FC236}">
                <a16:creationId xmlns:a16="http://schemas.microsoft.com/office/drawing/2014/main" id="{095FD33E-21C4-3BBB-80C3-4A2C2BAD87D6}"/>
              </a:ext>
            </a:extLst>
          </p:cNvPr>
          <p:cNvSpPr>
            <a:spLocks noGrp="1"/>
          </p:cNvSpPr>
          <p:nvPr>
            <p:ph type="body" sz="quarter" idx="24" hasCustomPrompt="1"/>
          </p:nvPr>
        </p:nvSpPr>
        <p:spPr>
          <a:xfrm>
            <a:off x="0" y="5619747"/>
            <a:ext cx="12192000" cy="1238251"/>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lIns="0" tIns="0" rIns="0" bIns="0">
            <a:normAutofit/>
          </a:bodyPr>
          <a:lstStyle>
            <a:lvl1pPr marL="0" indent="0">
              <a:buNone/>
              <a:defRPr sz="200"/>
            </a:lvl1pPr>
          </a:lstStyle>
          <a:p>
            <a:pPr lvl="0"/>
            <a:r>
              <a:rPr lang="nb-NO" dirty="0"/>
              <a:t>.</a:t>
            </a:r>
          </a:p>
        </p:txBody>
      </p:sp>
      <p:sp>
        <p:nvSpPr>
          <p:cNvPr id="2" name="Plassholder for tekst 3">
            <a:extLst>
              <a:ext uri="{FF2B5EF4-FFF2-40B4-BE49-F238E27FC236}">
                <a16:creationId xmlns:a16="http://schemas.microsoft.com/office/drawing/2014/main" id="{655A676E-084C-B1E1-0794-1095BCACF52C}"/>
              </a:ext>
            </a:extLst>
          </p:cNvPr>
          <p:cNvSpPr>
            <a:spLocks noGrp="1"/>
          </p:cNvSpPr>
          <p:nvPr>
            <p:ph type="body" sz="quarter" idx="15" hasCustomPrompt="1"/>
          </p:nvPr>
        </p:nvSpPr>
        <p:spPr>
          <a:xfrm>
            <a:off x="9789456" y="5923903"/>
            <a:ext cx="242047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17131875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2_Tittelside_sett inn eget bilde">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829732"/>
            <a:ext cx="12211050" cy="6028267"/>
          </a:xfrm>
          <a:solidFill>
            <a:schemeClr val="bg2"/>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08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4" name="Rektangel 3">
            <a:extLst>
              <a:ext uri="{FF2B5EF4-FFF2-40B4-BE49-F238E27FC236}">
                <a16:creationId xmlns:a16="http://schemas.microsoft.com/office/drawing/2014/main" id="{BF82E535-025F-609E-7726-0F1F5C551160}"/>
              </a:ext>
            </a:extLst>
          </p:cNvPr>
          <p:cNvSpPr/>
          <p:nvPr userDrawn="1"/>
        </p:nvSpPr>
        <p:spPr>
          <a:xfrm>
            <a:off x="0" y="0"/>
            <a:ext cx="12192000" cy="829733"/>
          </a:xfrm>
          <a:prstGeom prst="rect">
            <a:avLst/>
          </a:prstGeom>
          <a:solidFill>
            <a:schemeClr val="tx1">
              <a:lumMod val="85000"/>
              <a:lumOff val="1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a:p>
        </p:txBody>
      </p:sp>
      <p:pic>
        <p:nvPicPr>
          <p:cNvPr id="6" name="Bilde 5">
            <a:extLst>
              <a:ext uri="{FF2B5EF4-FFF2-40B4-BE49-F238E27FC236}">
                <a16:creationId xmlns:a16="http://schemas.microsoft.com/office/drawing/2014/main" id="{129BA9A2-B327-C855-C630-158C7FFBAE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80488" y="171118"/>
            <a:ext cx="2190035" cy="544500"/>
          </a:xfrm>
          <a:prstGeom prst="rect">
            <a:avLst/>
          </a:prstGeom>
          <a:noFill/>
        </p:spPr>
      </p:pic>
    </p:spTree>
    <p:extLst>
      <p:ext uri="{BB962C8B-B14F-4D97-AF65-F5344CB8AC3E}">
        <p14:creationId xmlns:p14="http://schemas.microsoft.com/office/powerpoint/2010/main" val="4761408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ittel og innhold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latin typeface="Arial" panose="020B0604020202020204" pitchFamily="34" charset="0"/>
                <a:cs typeface="Arial" panose="020B0604020202020204" pitchFamily="34" charset="0"/>
              </a:defRPr>
            </a:lvl1pPr>
          </a:lstStyle>
          <a:p>
            <a:fld id="{9B60CFA0-78A4-4FAD-A11D-5CF225CEC2A8}" type="datetime1">
              <a:rPr lang="nb-NO" smtClean="0"/>
              <a:t>24.11.2025</a:t>
            </a:fld>
            <a:endParaRPr lang="nb-NO" dirty="0"/>
          </a:p>
        </p:txBody>
      </p:sp>
      <p:sp>
        <p:nvSpPr>
          <p:cNvPr id="6" name="Plassholder for lysbildenummer 5"/>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1">
                    <a:lumMod val="50000"/>
                    <a:lumOff val="50000"/>
                  </a:schemeClr>
                </a:solidFill>
              </a:defRPr>
            </a:lvl1pPr>
          </a:lstStyle>
          <a:p>
            <a:endParaRPr lang="nb-NO" dirty="0"/>
          </a:p>
        </p:txBody>
      </p:sp>
      <p:sp>
        <p:nvSpPr>
          <p:cNvPr id="7" name="Plassholder for tekst 3"/>
          <p:cNvSpPr>
            <a:spLocks noGrp="1"/>
          </p:cNvSpPr>
          <p:nvPr>
            <p:ph type="body" sz="quarter" idx="15" hasCustomPrompt="1"/>
          </p:nvPr>
        </p:nvSpPr>
        <p:spPr>
          <a:xfrm>
            <a:off x="9846000" y="5698836"/>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287336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tel og innhold med symbol (kun internbruk)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pic>
        <p:nvPicPr>
          <p:cNvPr id="4" name="Bilde 3">
            <a:extLst>
              <a:ext uri="{FF2B5EF4-FFF2-40B4-BE49-F238E27FC236}">
                <a16:creationId xmlns:a16="http://schemas.microsoft.com/office/drawing/2014/main" id="{F1C8D986-12F5-705A-342B-C272DFE601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63000" y="6270171"/>
            <a:ext cx="3429000" cy="587829"/>
          </a:xfrm>
          <a:prstGeom prst="rect">
            <a:avLst/>
          </a:prstGeom>
        </p:spPr>
      </p:pic>
      <p:sp>
        <p:nvSpPr>
          <p:cNvPr id="6" name="Plassholder for tekst 3">
            <a:extLst>
              <a:ext uri="{FF2B5EF4-FFF2-40B4-BE49-F238E27FC236}">
                <a16:creationId xmlns:a16="http://schemas.microsoft.com/office/drawing/2014/main" id="{CBBC22DE-5467-6F70-F291-A240E250419C}"/>
              </a:ext>
            </a:extLst>
          </p:cNvPr>
          <p:cNvSpPr>
            <a:spLocks noGrp="1"/>
          </p:cNvSpPr>
          <p:nvPr>
            <p:ph type="body" sz="quarter" idx="16" hasCustomPrompt="1"/>
          </p:nvPr>
        </p:nvSpPr>
        <p:spPr>
          <a:xfrm>
            <a:off x="9846000" y="5434494"/>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3181029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o innholdsdeler HVIT  ">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172200" y="1825625"/>
            <a:ext cx="5181600"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p>
            <a:fld id="{1F0ED887-BDE6-4AE2-A46A-06E7F19FCC22}" type="datetime1">
              <a:rPr lang="nb-NO" smtClean="0"/>
              <a:t>24.11.2025</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7" name="Plassholder for lysbildenummer 6"/>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a:p>
        </p:txBody>
      </p:sp>
      <p:sp>
        <p:nvSpPr>
          <p:cNvPr id="8" name="Plassholder for tekst 3"/>
          <p:cNvSpPr>
            <a:spLocks noGrp="1"/>
          </p:cNvSpPr>
          <p:nvPr>
            <p:ph type="body" sz="quarter" idx="15" hasCustomPrompt="1"/>
          </p:nvPr>
        </p:nvSpPr>
        <p:spPr>
          <a:xfrm>
            <a:off x="838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/kildekreditering</a:t>
            </a:r>
          </a:p>
        </p:txBody>
      </p:sp>
    </p:spTree>
    <p:extLst>
      <p:ext uri="{BB962C8B-B14F-4D97-AF65-F5344CB8AC3E}">
        <p14:creationId xmlns:p14="http://schemas.microsoft.com/office/powerpoint/2010/main" val="1240054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re innholdsdeler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p>
            <a:fld id="{8BFAEABA-4103-4146-ABC6-D6B18FAF660B}" type="datetime1">
              <a:rPr lang="nb-NO" smtClean="0"/>
              <a:t>24.11.2025</a:t>
            </a:fld>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5" name="Plassholder for lysbildenummer 4"/>
          <p:cNvSpPr>
            <a:spLocks noGrp="1"/>
          </p:cNvSpPr>
          <p:nvPr>
            <p:ph type="sldNum" sz="quarter" idx="12"/>
          </p:nvPr>
        </p:nvSpPr>
        <p:spPr>
          <a:xfrm>
            <a:off x="11555999" y="6317999"/>
            <a:ext cx="450000" cy="360000"/>
          </a:xfrm>
          <a:prstGeom prst="rect">
            <a:avLst/>
          </a:prstGeom>
        </p:spPr>
        <p:txBody>
          <a:body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4110841"/>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4110841"/>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4110841"/>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83820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0" name="Plassholder for tekst 3"/>
          <p:cNvSpPr>
            <a:spLocks noGrp="1"/>
          </p:cNvSpPr>
          <p:nvPr>
            <p:ph type="body" sz="quarter" idx="16" hasCustomPrompt="1"/>
          </p:nvPr>
        </p:nvSpPr>
        <p:spPr>
          <a:xfrm>
            <a:off x="4405324"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1" name="Plassholder for tekst 3"/>
          <p:cNvSpPr>
            <a:spLocks noGrp="1"/>
          </p:cNvSpPr>
          <p:nvPr>
            <p:ph type="body" sz="quarter" idx="17" hasCustomPrompt="1"/>
          </p:nvPr>
        </p:nvSpPr>
        <p:spPr>
          <a:xfrm>
            <a:off x="799092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164036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Bilde - heldekkende HVI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p:spPr>
        <p:txBody>
          <a:bodyPr lIns="1620000" anchor="ctr" anchorCtr="0">
            <a:normAutofit/>
          </a:bodyPr>
          <a:lstStyle>
            <a:lvl1pPr marL="0" indent="0" algn="ctr">
              <a:buNone/>
              <a:defRPr sz="1400">
                <a:solidFill>
                  <a:schemeClr val="bg1">
                    <a:lumMod val="50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7" name="Plassholder for tekst 2"/>
          <p:cNvSpPr>
            <a:spLocks noGrp="1"/>
          </p:cNvSpPr>
          <p:nvPr>
            <p:ph type="body" sz="quarter" idx="17" hasCustomPrompt="1"/>
          </p:nvPr>
        </p:nvSpPr>
        <p:spPr>
          <a:xfrm>
            <a:off x="360000" y="6282000"/>
            <a:ext cx="1738800" cy="432000"/>
          </a:xfr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171844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Innhold og bilde HVIT ">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fld id="{1EB83A51-F09B-4659-A372-964B06C25686}" type="datetime1">
              <a:rPr lang="nb-NO" smtClean="0"/>
              <a:t>24.11.2025</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13" name="Plassholder for bilde 9"/>
          <p:cNvSpPr>
            <a:spLocks noGrp="1"/>
          </p:cNvSpPr>
          <p:nvPr>
            <p:ph type="pic" sz="quarter" idx="13" hasCustomPrompt="1"/>
          </p:nvPr>
        </p:nvSpPr>
        <p:spPr>
          <a:xfrm>
            <a:off x="7051200" y="1"/>
            <a:ext cx="5140800" cy="6858000"/>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000" y="4140000"/>
            <a:ext cx="4060641" cy="450008"/>
          </a:xfrm>
        </p:spPr>
        <p:txBody>
          <a:bodyPr rIns="180000" anchor="ctr" anchorCtr="0">
            <a:normAutofit/>
          </a:bodyPr>
          <a:lstStyle>
            <a:lvl1pPr marL="0" indent="0" algn="l">
              <a:buNone/>
              <a:defRPr sz="1000" baseline="0">
                <a:solidFill>
                  <a:schemeClr val="bg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1111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232119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 2 bilder med tekst HVIT">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19" name="Plassholder for tekst 2"/>
          <p:cNvSpPr>
            <a:spLocks noGrp="1"/>
          </p:cNvSpPr>
          <p:nvPr>
            <p:ph type="body" idx="1" hasCustomPrompt="1"/>
          </p:nvPr>
        </p:nvSpPr>
        <p:spPr>
          <a:xfrm>
            <a:off x="839969" y="3976254"/>
            <a:ext cx="5400000" cy="546879"/>
          </a:xfrm>
          <a:solidFill>
            <a:schemeClr val="bg2"/>
          </a:solidFill>
          <a:ln>
            <a:solidFill>
              <a:schemeClr val="bg2"/>
            </a:solidFill>
          </a:ln>
        </p:spPr>
        <p:txBody>
          <a:bodyPr anchor="ct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4" name="Plassholder for tekst 10"/>
          <p:cNvSpPr>
            <a:spLocks noGrp="1"/>
          </p:cNvSpPr>
          <p:nvPr>
            <p:ph type="body" sz="quarter" idx="13"/>
          </p:nvPr>
        </p:nvSpPr>
        <p:spPr>
          <a:xfrm>
            <a:off x="839970" y="4528704"/>
            <a:ext cx="5399999" cy="1505340"/>
          </a:xfrm>
          <a:solidFill>
            <a:schemeClr val="bg2"/>
          </a:solidFill>
          <a:ln>
            <a:solidFill>
              <a:schemeClr val="bg2"/>
            </a:solidFill>
          </a:ln>
        </p:spPr>
        <p:txBody>
          <a:bodyPr>
            <a:norm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5" name="Plassholder for tekst 4"/>
          <p:cNvSpPr>
            <a:spLocks noGrp="1"/>
          </p:cNvSpPr>
          <p:nvPr>
            <p:ph type="body" sz="quarter" idx="3" hasCustomPrompt="1"/>
          </p:nvPr>
        </p:nvSpPr>
        <p:spPr>
          <a:xfrm>
            <a:off x="6410472" y="3976254"/>
            <a:ext cx="5400000" cy="546879"/>
          </a:xfrm>
          <a:solidFill>
            <a:schemeClr val="bg2"/>
          </a:solidFill>
          <a:ln>
            <a:solidFill>
              <a:schemeClr val="bg2"/>
            </a:solidFill>
          </a:ln>
        </p:spPr>
        <p:txBody>
          <a:bodyPr anchor="ctr"/>
          <a:lstStyle>
            <a:lvl1pPr marL="0" indent="0" algn="ctr">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6" name="Plassholder for tekst 10"/>
          <p:cNvSpPr>
            <a:spLocks noGrp="1"/>
          </p:cNvSpPr>
          <p:nvPr>
            <p:ph type="body" sz="quarter" idx="14"/>
          </p:nvPr>
        </p:nvSpPr>
        <p:spPr>
          <a:xfrm>
            <a:off x="6410472" y="4528704"/>
            <a:ext cx="5400000" cy="1505340"/>
          </a:xfrm>
          <a:solidFill>
            <a:schemeClr val="bg2"/>
          </a:solidFill>
          <a:ln>
            <a:solidFill>
              <a:schemeClr val="bg2"/>
            </a:solidFill>
          </a:ln>
        </p:spPr>
        <p:txBody>
          <a:bodyPr>
            <a:norm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7" name="Plassholder for bunntekst 2"/>
          <p:cNvSpPr>
            <a:spLocks noGrp="1"/>
          </p:cNvSpPr>
          <p:nvPr>
            <p:ph type="ftr" sz="quarter" idx="18"/>
          </p:nvPr>
        </p:nvSpPr>
        <p:spPr>
          <a:xfrm>
            <a:off x="2808000" y="6318000"/>
            <a:ext cx="7020000" cy="360000"/>
          </a:xfrm>
        </p:spPr>
        <p:txBody>
          <a:bodyPr/>
          <a:lstStyle>
            <a:lvl1pPr>
              <a:defRPr>
                <a:solidFill>
                  <a:schemeClr val="tx1">
                    <a:lumMod val="50000"/>
                    <a:lumOff val="50000"/>
                  </a:schemeClr>
                </a:solidFill>
              </a:defRPr>
            </a:lvl1pPr>
          </a:lstStyle>
          <a:p>
            <a:endParaRPr lang="nb-NO" dirty="0"/>
          </a:p>
        </p:txBody>
      </p:sp>
      <p:sp>
        <p:nvSpPr>
          <p:cNvPr id="28" name="Plassholder for dato 1"/>
          <p:cNvSpPr>
            <a:spLocks noGrp="1"/>
          </p:cNvSpPr>
          <p:nvPr>
            <p:ph type="dt" sz="half" idx="17"/>
          </p:nvPr>
        </p:nvSpPr>
        <p:spPr>
          <a:xfrm>
            <a:off x="9846000" y="6318000"/>
            <a:ext cx="1620000" cy="360000"/>
          </a:xfrm>
        </p:spPr>
        <p:txBody>
          <a:bodyPr/>
          <a:lstStyle/>
          <a:p>
            <a:fld id="{60EB44CA-5606-40D5-805A-A117001F6E37}" type="datetime1">
              <a:rPr lang="nb-NO" smtClean="0"/>
              <a:t>24.11.2025</a:t>
            </a:fld>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p>
            <a:fld id="{29E3B291-050D-4A82-B0A1-DB349FC61753}" type="slidenum">
              <a:rPr lang="nb-NO" smtClean="0"/>
              <a:pPr/>
              <a:t>‹#›</a:t>
            </a:fld>
            <a:endParaRPr lang="nb-NO" dirty="0"/>
          </a:p>
        </p:txBody>
      </p:sp>
      <p:sp>
        <p:nvSpPr>
          <p:cNvPr id="3" name="Plassholder for bilde 2"/>
          <p:cNvSpPr>
            <a:spLocks noGrp="1"/>
          </p:cNvSpPr>
          <p:nvPr>
            <p:ph type="pic" sz="quarter" idx="20" hasCustomPrompt="1"/>
          </p:nvPr>
        </p:nvSpPr>
        <p:spPr>
          <a:xfrm>
            <a:off x="839969"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6" name="Plassholder for bilde 2"/>
          <p:cNvSpPr>
            <a:spLocks noGrp="1"/>
          </p:cNvSpPr>
          <p:nvPr>
            <p:ph type="pic" sz="quarter" idx="21" hasCustomPrompt="1"/>
          </p:nvPr>
        </p:nvSpPr>
        <p:spPr>
          <a:xfrm>
            <a:off x="6410472"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2" name="Plassholder for tekst 3"/>
          <p:cNvSpPr>
            <a:spLocks noGrp="1"/>
          </p:cNvSpPr>
          <p:nvPr>
            <p:ph type="body" sz="quarter" idx="15" hasCustomPrompt="1"/>
          </p:nvPr>
        </p:nvSpPr>
        <p:spPr>
          <a:xfrm>
            <a:off x="2229731"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13" name="Plassholder for tekst 3"/>
          <p:cNvSpPr>
            <a:spLocks noGrp="1"/>
          </p:cNvSpPr>
          <p:nvPr>
            <p:ph type="body" sz="quarter" idx="22" hasCustomPrompt="1"/>
          </p:nvPr>
        </p:nvSpPr>
        <p:spPr>
          <a:xfrm>
            <a:off x="7791972"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286041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 bilder med tekst HVIT ">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p>
            <a:fld id="{23F85974-5485-4220-B176-42FBEB95DA2D}" type="datetime1">
              <a:rPr lang="nb-NO" smtClean="0"/>
              <a:t>24.11.2025</a:t>
            </a:fld>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p>
            <a:fld id="{CBF60C1B-21D4-425B-89C8-B0A7AB09A1E4}" type="slidenum">
              <a:rPr lang="nb-NO" smtClean="0"/>
              <a:t>‹#›</a:t>
            </a:fld>
            <a:endParaRPr lang="nb-NO"/>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189841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3 bilder med tekst HVIT_Grønn bakgrunn ">
    <p:bg>
      <p:bgPr>
        <a:solidFill>
          <a:srgbClr val="006961"/>
        </a:solidFill>
        <a:effectLst/>
      </p:bgPr>
    </p:bg>
    <p:spTree>
      <p:nvGrpSpPr>
        <p:cNvPr id="1" name=""/>
        <p:cNvGrpSpPr/>
        <p:nvPr/>
      </p:nvGrpSpPr>
      <p:grpSpPr>
        <a:xfrm>
          <a:off x="0" y="0"/>
          <a:ext cx="0" cy="0"/>
          <a:chOff x="0" y="0"/>
          <a:chExt cx="0" cy="0"/>
        </a:xfrm>
      </p:grpSpPr>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solidFill>
                  <a:schemeClr val="bg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solidFill>
                  <a:schemeClr val="bg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solidFill>
                  <a:schemeClr val="bg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5" name="Plassholder for dato 4">
            <a:extLst>
              <a:ext uri="{FF2B5EF4-FFF2-40B4-BE49-F238E27FC236}">
                <a16:creationId xmlns:a16="http://schemas.microsoft.com/office/drawing/2014/main" id="{DCF1080F-4228-1B82-C118-5E9162F3013D}"/>
              </a:ext>
            </a:extLst>
          </p:cNvPr>
          <p:cNvSpPr>
            <a:spLocks noGrp="1"/>
          </p:cNvSpPr>
          <p:nvPr>
            <p:ph type="dt" sz="half" idx="23"/>
          </p:nvPr>
        </p:nvSpPr>
        <p:spPr/>
        <p:txBody>
          <a:bodyPr/>
          <a:lstStyle>
            <a:lvl1pPr>
              <a:defRPr>
                <a:solidFill>
                  <a:schemeClr val="bg1"/>
                </a:solidFill>
              </a:defRPr>
            </a:lvl1pPr>
          </a:lstStyle>
          <a:p>
            <a:fld id="{F1F8DF8A-1C4F-4E5E-8F53-2A9E84C9A5DB}" type="datetime1">
              <a:rPr lang="nb-NO" smtClean="0"/>
              <a:pPr/>
              <a:t>24.11.2025</a:t>
            </a:fld>
            <a:endParaRPr lang="nb-NO" dirty="0"/>
          </a:p>
        </p:txBody>
      </p:sp>
      <p:sp>
        <p:nvSpPr>
          <p:cNvPr id="6" name="Plassholder for bunntekst 5">
            <a:extLst>
              <a:ext uri="{FF2B5EF4-FFF2-40B4-BE49-F238E27FC236}">
                <a16:creationId xmlns:a16="http://schemas.microsoft.com/office/drawing/2014/main" id="{C6F3F79B-38BB-EC60-000E-E1BC59FFFD0A}"/>
              </a:ext>
            </a:extLst>
          </p:cNvPr>
          <p:cNvSpPr>
            <a:spLocks noGrp="1"/>
          </p:cNvSpPr>
          <p:nvPr>
            <p:ph type="ftr" sz="quarter" idx="24"/>
          </p:nvPr>
        </p:nvSpPr>
        <p:spPr/>
        <p:txBody>
          <a:bodyPr/>
          <a:lstStyle>
            <a:lvl1pPr>
              <a:defRPr>
                <a:solidFill>
                  <a:schemeClr val="bg1"/>
                </a:solidFill>
              </a:defRPr>
            </a:lvl1pPr>
          </a:lstStyle>
          <a:p>
            <a:endParaRPr lang="nb-NO" dirty="0"/>
          </a:p>
        </p:txBody>
      </p:sp>
      <p:sp>
        <p:nvSpPr>
          <p:cNvPr id="7" name="Plassholder for lysbildenummer 6">
            <a:extLst>
              <a:ext uri="{FF2B5EF4-FFF2-40B4-BE49-F238E27FC236}">
                <a16:creationId xmlns:a16="http://schemas.microsoft.com/office/drawing/2014/main" id="{5F81A215-E870-A83D-AB74-ACBD7A87A576}"/>
              </a:ext>
            </a:extLst>
          </p:cNvPr>
          <p:cNvSpPr>
            <a:spLocks noGrp="1"/>
          </p:cNvSpPr>
          <p:nvPr>
            <p:ph type="sldNum" sz="quarter" idx="25"/>
          </p:nvPr>
        </p:nvSpPr>
        <p:spPr/>
        <p:txBody>
          <a:bodyPr/>
          <a:lstStyle>
            <a:lvl1pPr>
              <a:defRPr>
                <a:solidFill>
                  <a:schemeClr val="bg1"/>
                </a:solidFill>
              </a:defRPr>
            </a:lvl1pPr>
          </a:lstStyle>
          <a:p>
            <a:fld id="{29E3B291-050D-4A82-B0A1-DB349FC61753}" type="slidenum">
              <a:rPr lang="nb-NO" smtClean="0"/>
              <a:pPr/>
              <a:t>‹#›</a:t>
            </a:fld>
            <a:endParaRPr lang="nb-NO" dirty="0"/>
          </a:p>
        </p:txBody>
      </p:sp>
      <p:sp>
        <p:nvSpPr>
          <p:cNvPr id="15" name="Tittel 14">
            <a:extLst>
              <a:ext uri="{FF2B5EF4-FFF2-40B4-BE49-F238E27FC236}">
                <a16:creationId xmlns:a16="http://schemas.microsoft.com/office/drawing/2014/main" id="{63869816-6E23-8F74-5F87-C62812FCD1EA}"/>
              </a:ext>
            </a:extLst>
          </p:cNvPr>
          <p:cNvSpPr>
            <a:spLocks noGrp="1"/>
          </p:cNvSpPr>
          <p:nvPr>
            <p:ph type="title"/>
          </p:nvPr>
        </p:nvSpPr>
        <p:spPr/>
        <p:txBody>
          <a:bodyPr/>
          <a:lstStyle>
            <a:lvl1pPr>
              <a:defRPr>
                <a:solidFill>
                  <a:schemeClr val="bg1"/>
                </a:solidFill>
              </a:defRPr>
            </a:lvl1pPr>
          </a:lstStyle>
          <a:p>
            <a:r>
              <a:rPr lang="nb-NO"/>
              <a:t>Klikk for å redigere tittelstil</a:t>
            </a:r>
          </a:p>
        </p:txBody>
      </p:sp>
      <p:pic>
        <p:nvPicPr>
          <p:cNvPr id="19" name="Bilde 18">
            <a:extLst>
              <a:ext uri="{FF2B5EF4-FFF2-40B4-BE49-F238E27FC236}">
                <a16:creationId xmlns:a16="http://schemas.microsoft.com/office/drawing/2014/main" id="{F99B535F-977A-A7BB-32F4-9BA81116EC4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2966352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 Sitat HVIT">
    <p:spTree>
      <p:nvGrpSpPr>
        <p:cNvPr id="1" name=""/>
        <p:cNvGrpSpPr/>
        <p:nvPr/>
      </p:nvGrpSpPr>
      <p:grpSpPr>
        <a:xfrm>
          <a:off x="0" y="0"/>
          <a:ext cx="0" cy="0"/>
          <a:chOff x="0" y="0"/>
          <a:chExt cx="0" cy="0"/>
        </a:xfrm>
      </p:grpSpPr>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1EF9BEB8-B528-407F-A177-860158F4D65D}" type="datetime1">
              <a:rPr lang="nb-NO" smtClean="0"/>
              <a:t>24.11.2025</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spTree>
    <p:extLst>
      <p:ext uri="{BB962C8B-B14F-4D97-AF65-F5344CB8AC3E}">
        <p14:creationId xmlns:p14="http://schemas.microsoft.com/office/powerpoint/2010/main" val="283371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1_ Sitat GRØNN">
    <p:bg>
      <p:bgPr>
        <a:solidFill>
          <a:srgbClr val="006961"/>
        </a:solidFill>
        <a:effectLst/>
      </p:bgPr>
    </p:bg>
    <p:spTree>
      <p:nvGrpSpPr>
        <p:cNvPr id="1" name=""/>
        <p:cNvGrpSpPr/>
        <p:nvPr/>
      </p:nvGrpSpPr>
      <p:grpSpPr>
        <a:xfrm>
          <a:off x="0" y="0"/>
          <a:ext cx="0" cy="0"/>
          <a:chOff x="0" y="0"/>
          <a:chExt cx="0" cy="0"/>
        </a:xfrm>
      </p:grpSpPr>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pic>
        <p:nvPicPr>
          <p:cNvPr id="8" name="Bilde 7">
            <a:extLst>
              <a:ext uri="{FF2B5EF4-FFF2-40B4-BE49-F238E27FC236}">
                <a16:creationId xmlns:a16="http://schemas.microsoft.com/office/drawing/2014/main" id="{5FBADCB8-1440-C8A4-B2C5-4BA4F603B4F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
        <p:nvSpPr>
          <p:cNvPr id="9" name="Plassholder for dato 8">
            <a:extLst>
              <a:ext uri="{FF2B5EF4-FFF2-40B4-BE49-F238E27FC236}">
                <a16:creationId xmlns:a16="http://schemas.microsoft.com/office/drawing/2014/main" id="{302794E4-08E8-CAE3-7598-1FCB58F0F745}"/>
              </a:ext>
            </a:extLst>
          </p:cNvPr>
          <p:cNvSpPr>
            <a:spLocks noGrp="1"/>
          </p:cNvSpPr>
          <p:nvPr>
            <p:ph type="dt" sz="half" idx="14"/>
          </p:nvPr>
        </p:nvSpPr>
        <p:spPr/>
        <p:txBody>
          <a:bodyPr/>
          <a:lstStyle>
            <a:lvl1pPr>
              <a:defRPr>
                <a:solidFill>
                  <a:schemeClr val="bg1"/>
                </a:solidFill>
              </a:defRPr>
            </a:lvl1pPr>
          </a:lstStyle>
          <a:p>
            <a:fld id="{F1F8DF8A-1C4F-4E5E-8F53-2A9E84C9A5DB}" type="datetime1">
              <a:rPr lang="nb-NO" smtClean="0"/>
              <a:pPr/>
              <a:t>24.11.2025</a:t>
            </a:fld>
            <a:endParaRPr lang="nb-NO" dirty="0"/>
          </a:p>
        </p:txBody>
      </p:sp>
      <p:sp>
        <p:nvSpPr>
          <p:cNvPr id="10" name="Plassholder for bunntekst 9">
            <a:extLst>
              <a:ext uri="{FF2B5EF4-FFF2-40B4-BE49-F238E27FC236}">
                <a16:creationId xmlns:a16="http://schemas.microsoft.com/office/drawing/2014/main" id="{074AA978-BCD1-99C7-B471-AEDFC0711A09}"/>
              </a:ext>
            </a:extLst>
          </p:cNvPr>
          <p:cNvSpPr>
            <a:spLocks noGrp="1"/>
          </p:cNvSpPr>
          <p:nvPr>
            <p:ph type="ftr" sz="quarter" idx="15"/>
          </p:nvPr>
        </p:nvSpPr>
        <p:spPr/>
        <p:txBody>
          <a:bodyPr/>
          <a:lstStyle>
            <a:lvl1pPr>
              <a:defRPr>
                <a:solidFill>
                  <a:schemeClr val="bg1"/>
                </a:solidFill>
              </a:defRPr>
            </a:lvl1pPr>
          </a:lstStyle>
          <a:p>
            <a:endParaRPr lang="nb-NO" dirty="0"/>
          </a:p>
        </p:txBody>
      </p:sp>
      <p:sp>
        <p:nvSpPr>
          <p:cNvPr id="11" name="Plassholder for lysbildenummer 10">
            <a:extLst>
              <a:ext uri="{FF2B5EF4-FFF2-40B4-BE49-F238E27FC236}">
                <a16:creationId xmlns:a16="http://schemas.microsoft.com/office/drawing/2014/main" id="{C78735AB-1E6F-06D5-2395-6A98609FDA8D}"/>
              </a:ext>
            </a:extLst>
          </p:cNvPr>
          <p:cNvSpPr>
            <a:spLocks noGrp="1"/>
          </p:cNvSpPr>
          <p:nvPr>
            <p:ph type="sldNum" sz="quarter" idx="16"/>
          </p:nvPr>
        </p:nvSpPr>
        <p:spPr/>
        <p:txBody>
          <a:bodyPr/>
          <a:lstStyle>
            <a:lvl1pPr>
              <a:defRPr>
                <a:solidFill>
                  <a:schemeClr val="bg1"/>
                </a:solidFill>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93797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2_ Sitat BLÅ">
    <p:bg>
      <p:bgPr>
        <a:solidFill>
          <a:srgbClr val="D0E7F8"/>
        </a:solidFill>
        <a:effectLst/>
      </p:bgPr>
    </p:bg>
    <p:spTree>
      <p:nvGrpSpPr>
        <p:cNvPr id="1" name=""/>
        <p:cNvGrpSpPr/>
        <p:nvPr/>
      </p:nvGrpSpPr>
      <p:grpSpPr>
        <a:xfrm>
          <a:off x="0" y="0"/>
          <a:ext cx="0" cy="0"/>
          <a:chOff x="0" y="0"/>
          <a:chExt cx="0" cy="0"/>
        </a:xfrm>
      </p:grpSpPr>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1EF9BEB8-B528-407F-A177-860158F4D65D}" type="datetime1">
              <a:rPr lang="nb-NO" smtClean="0"/>
              <a:t>24.11.2025</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spTree>
    <p:extLst>
      <p:ext uri="{BB962C8B-B14F-4D97-AF65-F5344CB8AC3E}">
        <p14:creationId xmlns:p14="http://schemas.microsoft.com/office/powerpoint/2010/main" val="67156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1_Skilleark_lys_grønn">
    <p:bg>
      <p:bgPr>
        <a:solidFill>
          <a:srgbClr val="D0E7F8">
            <a:alpha val="50090"/>
          </a:srgbClr>
        </a:solidFill>
        <a:effectLst/>
      </p:bgPr>
    </p:bg>
    <p:spTree>
      <p:nvGrpSpPr>
        <p:cNvPr id="1" name=""/>
        <p:cNvGrpSpPr/>
        <p:nvPr/>
      </p:nvGrpSpPr>
      <p:grpSpPr>
        <a:xfrm>
          <a:off x="0" y="0"/>
          <a:ext cx="0" cy="0"/>
          <a:chOff x="0" y="0"/>
          <a:chExt cx="0" cy="0"/>
        </a:xfrm>
      </p:grpSpPr>
      <p:pic>
        <p:nvPicPr>
          <p:cNvPr id="3" name="Bilde 2" descr="Et bilde som inneholder skjermbilde, Grafikk, Fargerikt, grafisk design&#10;&#10;Automatisk generert beskrivelse">
            <a:extLst>
              <a:ext uri="{FF2B5EF4-FFF2-40B4-BE49-F238E27FC236}">
                <a16:creationId xmlns:a16="http://schemas.microsoft.com/office/drawing/2014/main" id="{4447CAE3-5CC5-EFF1-9AC7-78B6204196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1600"/>
            <a:ext cx="12206131" cy="5486400"/>
          </a:xfrm>
          <a:prstGeom prst="rect">
            <a:avLst/>
          </a:prstGeom>
        </p:spPr>
      </p:pic>
      <p:pic>
        <p:nvPicPr>
          <p:cNvPr id="5" name="Bilde 4">
            <a:extLst>
              <a:ext uri="{FF2B5EF4-FFF2-40B4-BE49-F238E27FC236}">
                <a16:creationId xmlns:a16="http://schemas.microsoft.com/office/drawing/2014/main" id="{CB7F0E81-3CD6-715D-DC03-6880D9B097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612488"/>
            <a:ext cx="12192000" cy="1245512"/>
          </a:xfrm>
          <a:prstGeom prst="rect">
            <a:avLst/>
          </a:prstGeom>
        </p:spPr>
      </p:pic>
      <p:sp>
        <p:nvSpPr>
          <p:cNvPr id="6" name="Plassholder for tekst 5">
            <a:extLst>
              <a:ext uri="{FF2B5EF4-FFF2-40B4-BE49-F238E27FC236}">
                <a16:creationId xmlns:a16="http://schemas.microsoft.com/office/drawing/2014/main" id="{F6EC3C1C-5032-4815-843F-6D711959B5DD}"/>
              </a:ext>
            </a:extLst>
          </p:cNvPr>
          <p:cNvSpPr>
            <a:spLocks noGrp="1"/>
          </p:cNvSpPr>
          <p:nvPr>
            <p:ph type="body" sz="quarter" idx="10" hasCustomPrompt="1"/>
          </p:nvPr>
        </p:nvSpPr>
        <p:spPr>
          <a:xfrm>
            <a:off x="0" y="493714"/>
            <a:ext cx="5838825" cy="1998874"/>
          </a:xfrm>
        </p:spPr>
        <p:txBody>
          <a:bodyPr lIns="360000" anchor="ctr" anchorCtr="0"/>
          <a:lstStyle>
            <a:lvl1pPr marL="0" indent="0">
              <a:buNone/>
              <a:defRPr sz="3600">
                <a:solidFill>
                  <a:schemeClr val="tx1"/>
                </a:solidFill>
              </a:defRPr>
            </a:lvl1pPr>
          </a:lstStyle>
          <a:p>
            <a:pPr lvl="0"/>
            <a:r>
              <a:rPr lang="nb-NO" dirty="0"/>
              <a:t>Klikk for å skrive tekst</a:t>
            </a:r>
          </a:p>
        </p:txBody>
      </p:sp>
    </p:spTree>
    <p:extLst>
      <p:ext uri="{BB962C8B-B14F-4D97-AF65-F5344CB8AC3E}">
        <p14:creationId xmlns:p14="http://schemas.microsoft.com/office/powerpoint/2010/main" val="15769923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p:fade/>
      </p:transition>
    </mc:Choice>
    <mc:Fallback xmlns="">
      <p:transition spd="slow" advClick="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2_Skilleark_mørk_grønn">
    <p:bg>
      <p:bgPr>
        <a:solidFill>
          <a:srgbClr val="006961"/>
        </a:solidFill>
        <a:effectLst/>
      </p:bgPr>
    </p:bg>
    <p:spTree>
      <p:nvGrpSpPr>
        <p:cNvPr id="1" name=""/>
        <p:cNvGrpSpPr/>
        <p:nvPr/>
      </p:nvGrpSpPr>
      <p:grpSpPr>
        <a:xfrm>
          <a:off x="0" y="0"/>
          <a:ext cx="0" cy="0"/>
          <a:chOff x="0" y="0"/>
          <a:chExt cx="0" cy="0"/>
        </a:xfrm>
      </p:grpSpPr>
      <p:pic>
        <p:nvPicPr>
          <p:cNvPr id="2" name="Bilde 1" descr="Et bilde som inneholder skjermbilde, Grafikk, Fargerikt, grafisk design&#10;&#10;Automatisk generert beskrivelse">
            <a:extLst>
              <a:ext uri="{FF2B5EF4-FFF2-40B4-BE49-F238E27FC236}">
                <a16:creationId xmlns:a16="http://schemas.microsoft.com/office/drawing/2014/main" id="{16446B46-ABA4-4A32-9D14-0C33435047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1600"/>
            <a:ext cx="12206131" cy="5486400"/>
          </a:xfrm>
          <a:prstGeom prst="rect">
            <a:avLst/>
          </a:prstGeom>
        </p:spPr>
      </p:pic>
      <p:sp>
        <p:nvSpPr>
          <p:cNvPr id="6" name="Plassholder for tekst 5">
            <a:extLst>
              <a:ext uri="{FF2B5EF4-FFF2-40B4-BE49-F238E27FC236}">
                <a16:creationId xmlns:a16="http://schemas.microsoft.com/office/drawing/2014/main" id="{F6EC3C1C-5032-4815-843F-6D711959B5DD}"/>
              </a:ext>
            </a:extLst>
          </p:cNvPr>
          <p:cNvSpPr>
            <a:spLocks noGrp="1"/>
          </p:cNvSpPr>
          <p:nvPr>
            <p:ph type="body" sz="quarter" idx="10" hasCustomPrompt="1"/>
          </p:nvPr>
        </p:nvSpPr>
        <p:spPr>
          <a:xfrm>
            <a:off x="0" y="493714"/>
            <a:ext cx="5838825" cy="1998874"/>
          </a:xfrm>
        </p:spPr>
        <p:txBody>
          <a:bodyPr lIns="360000" anchor="ctr" anchorCtr="0"/>
          <a:lstStyle>
            <a:lvl1pPr marL="0" indent="0">
              <a:buNone/>
              <a:defRPr sz="3600">
                <a:solidFill>
                  <a:schemeClr val="bg1"/>
                </a:solidFill>
              </a:defRPr>
            </a:lvl1pPr>
          </a:lstStyle>
          <a:p>
            <a:pPr lvl="0"/>
            <a:r>
              <a:rPr lang="nb-NO" dirty="0"/>
              <a:t>Klikk for å skrive tekst</a:t>
            </a:r>
          </a:p>
        </p:txBody>
      </p:sp>
      <p:pic>
        <p:nvPicPr>
          <p:cNvPr id="17" name="Bilde 16">
            <a:extLst>
              <a:ext uri="{FF2B5EF4-FFF2-40B4-BE49-F238E27FC236}">
                <a16:creationId xmlns:a16="http://schemas.microsoft.com/office/drawing/2014/main" id="{376425DB-4415-2180-494A-BEE9C346FB0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612488"/>
            <a:ext cx="12192000" cy="1245512"/>
          </a:xfrm>
          <a:prstGeom prst="rect">
            <a:avLst/>
          </a:prstGeom>
        </p:spPr>
      </p:pic>
    </p:spTree>
    <p:extLst>
      <p:ext uri="{BB962C8B-B14F-4D97-AF65-F5344CB8AC3E}">
        <p14:creationId xmlns:p14="http://schemas.microsoft.com/office/powerpoint/2010/main" val="18027863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p:fade/>
      </p:transition>
    </mc:Choice>
    <mc:Fallback xmlns="">
      <p:transition spd="slow" advClick="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3_Skilleark_blå">
    <p:bg>
      <p:bgPr>
        <a:solidFill>
          <a:srgbClr val="61A7C3"/>
        </a:solidFill>
        <a:effectLst/>
      </p:bgPr>
    </p:bg>
    <p:spTree>
      <p:nvGrpSpPr>
        <p:cNvPr id="1" name=""/>
        <p:cNvGrpSpPr/>
        <p:nvPr/>
      </p:nvGrpSpPr>
      <p:grpSpPr>
        <a:xfrm>
          <a:off x="0" y="0"/>
          <a:ext cx="0" cy="0"/>
          <a:chOff x="0" y="0"/>
          <a:chExt cx="0" cy="0"/>
        </a:xfrm>
      </p:grpSpPr>
      <p:pic>
        <p:nvPicPr>
          <p:cNvPr id="4" name="Bilde 3" descr="Et bilde som inneholder skjermbilde, sort, hvit, design&#10;&#10;Automatisk generert beskrivelse">
            <a:extLst>
              <a:ext uri="{FF2B5EF4-FFF2-40B4-BE49-F238E27FC236}">
                <a16:creationId xmlns:a16="http://schemas.microsoft.com/office/drawing/2014/main" id="{6D89855A-9779-8F07-EA28-7A1FCCA68E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7951"/>
            <a:ext cx="12192000" cy="5480049"/>
          </a:xfrm>
          <a:prstGeom prst="rect">
            <a:avLst/>
          </a:prstGeom>
        </p:spPr>
      </p:pic>
      <p:sp>
        <p:nvSpPr>
          <p:cNvPr id="6" name="Plassholder for tekst 5">
            <a:extLst>
              <a:ext uri="{FF2B5EF4-FFF2-40B4-BE49-F238E27FC236}">
                <a16:creationId xmlns:a16="http://schemas.microsoft.com/office/drawing/2014/main" id="{F6EC3C1C-5032-4815-843F-6D711959B5DD}"/>
              </a:ext>
            </a:extLst>
          </p:cNvPr>
          <p:cNvSpPr>
            <a:spLocks noGrp="1"/>
          </p:cNvSpPr>
          <p:nvPr>
            <p:ph type="body" sz="quarter" idx="10" hasCustomPrompt="1"/>
          </p:nvPr>
        </p:nvSpPr>
        <p:spPr>
          <a:xfrm>
            <a:off x="0" y="493714"/>
            <a:ext cx="5838825" cy="1998874"/>
          </a:xfrm>
        </p:spPr>
        <p:txBody>
          <a:bodyPr lIns="360000" anchor="ctr" anchorCtr="0"/>
          <a:lstStyle>
            <a:lvl1pPr marL="0" indent="0">
              <a:buNone/>
              <a:defRPr sz="3600">
                <a:solidFill>
                  <a:schemeClr val="tx1"/>
                </a:solidFill>
              </a:defRPr>
            </a:lvl1pPr>
          </a:lstStyle>
          <a:p>
            <a:pPr lvl="0"/>
            <a:r>
              <a:rPr lang="nb-NO" dirty="0"/>
              <a:t>Klikk for å skrive tekst</a:t>
            </a:r>
          </a:p>
        </p:txBody>
      </p:sp>
      <p:pic>
        <p:nvPicPr>
          <p:cNvPr id="8" name="Grafikk 7">
            <a:extLst>
              <a:ext uri="{FF2B5EF4-FFF2-40B4-BE49-F238E27FC236}">
                <a16:creationId xmlns:a16="http://schemas.microsoft.com/office/drawing/2014/main" id="{CB4F3285-EB74-6F4F-DF7C-62E55E7DF12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617739"/>
            <a:ext cx="12192000" cy="1240261"/>
          </a:xfrm>
          <a:prstGeom prst="rect">
            <a:avLst/>
          </a:prstGeom>
        </p:spPr>
      </p:pic>
      <p:pic>
        <p:nvPicPr>
          <p:cNvPr id="7" name="Grafikk 6">
            <a:extLst>
              <a:ext uri="{FF2B5EF4-FFF2-40B4-BE49-F238E27FC236}">
                <a16:creationId xmlns:a16="http://schemas.microsoft.com/office/drawing/2014/main" id="{BFB9A2E9-231D-8B18-4C2E-6F8B3594DE5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617739"/>
            <a:ext cx="12192000" cy="1240261"/>
          </a:xfrm>
          <a:prstGeom prst="rect">
            <a:avLst/>
          </a:prstGeom>
        </p:spPr>
      </p:pic>
    </p:spTree>
    <p:extLst>
      <p:ext uri="{BB962C8B-B14F-4D97-AF65-F5344CB8AC3E}">
        <p14:creationId xmlns:p14="http://schemas.microsoft.com/office/powerpoint/2010/main" val="4280227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p:fade/>
      </p:transition>
    </mc:Choice>
    <mc:Fallback xmlns="">
      <p:transition spd="slow" advClick="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4_Skilleark_grå">
    <p:bg>
      <p:bgPr>
        <a:solidFill>
          <a:schemeClr val="bg1"/>
        </a:solidFill>
        <a:effectLst/>
      </p:bgPr>
    </p:bg>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F6EC3C1C-5032-4815-843F-6D711959B5DD}"/>
              </a:ext>
            </a:extLst>
          </p:cNvPr>
          <p:cNvSpPr>
            <a:spLocks noGrp="1"/>
          </p:cNvSpPr>
          <p:nvPr>
            <p:ph type="body" sz="quarter" idx="10" hasCustomPrompt="1"/>
          </p:nvPr>
        </p:nvSpPr>
        <p:spPr>
          <a:xfrm>
            <a:off x="0" y="493714"/>
            <a:ext cx="5838825" cy="1998874"/>
          </a:xfrm>
        </p:spPr>
        <p:txBody>
          <a:bodyPr lIns="360000" anchor="ctr" anchorCtr="0"/>
          <a:lstStyle>
            <a:lvl1pPr marL="0" indent="0">
              <a:buNone/>
              <a:defRPr sz="3600">
                <a:solidFill>
                  <a:schemeClr val="tx1"/>
                </a:solidFill>
              </a:defRPr>
            </a:lvl1pPr>
          </a:lstStyle>
          <a:p>
            <a:pPr lvl="0"/>
            <a:r>
              <a:rPr lang="nb-NO" dirty="0"/>
              <a:t>Klikk for å skrive tekst</a:t>
            </a:r>
          </a:p>
        </p:txBody>
      </p:sp>
      <p:pic>
        <p:nvPicPr>
          <p:cNvPr id="8" name="Grafikk 7">
            <a:extLst>
              <a:ext uri="{FF2B5EF4-FFF2-40B4-BE49-F238E27FC236}">
                <a16:creationId xmlns:a16="http://schemas.microsoft.com/office/drawing/2014/main" id="{CB4F3285-EB74-6F4F-DF7C-62E55E7DF12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617739"/>
            <a:ext cx="12192000" cy="1240261"/>
          </a:xfrm>
          <a:prstGeom prst="rect">
            <a:avLst/>
          </a:prstGeom>
        </p:spPr>
      </p:pic>
      <p:pic>
        <p:nvPicPr>
          <p:cNvPr id="7" name="Grafikk 6">
            <a:extLst>
              <a:ext uri="{FF2B5EF4-FFF2-40B4-BE49-F238E27FC236}">
                <a16:creationId xmlns:a16="http://schemas.microsoft.com/office/drawing/2014/main" id="{BFB9A2E9-231D-8B18-4C2E-6F8B3594DE5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5617739"/>
            <a:ext cx="12192000" cy="1240261"/>
          </a:xfrm>
          <a:prstGeom prst="rect">
            <a:avLst/>
          </a:prstGeom>
        </p:spPr>
      </p:pic>
      <p:pic>
        <p:nvPicPr>
          <p:cNvPr id="11" name="Bilde 10" descr="Et bilde som inneholder sort, skjermbilde, mørke, hvit&#10;&#10;Automatisk generert beskrivelse">
            <a:extLst>
              <a:ext uri="{FF2B5EF4-FFF2-40B4-BE49-F238E27FC236}">
                <a16:creationId xmlns:a16="http://schemas.microsoft.com/office/drawing/2014/main" id="{5DBF23B5-F139-38AC-63E1-56B084E7467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377951"/>
            <a:ext cx="12192001" cy="5480049"/>
          </a:xfrm>
          <a:prstGeom prst="rect">
            <a:avLst/>
          </a:prstGeom>
        </p:spPr>
      </p:pic>
    </p:spTree>
    <p:extLst>
      <p:ext uri="{BB962C8B-B14F-4D97-AF65-F5344CB8AC3E}">
        <p14:creationId xmlns:p14="http://schemas.microsoft.com/office/powerpoint/2010/main" val="37809758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p:fade/>
      </p:transition>
    </mc:Choice>
    <mc:Fallback xmlns="">
      <p:transition spd="slow" advClick="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 Tom side HVI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85952561-1D89-4072-8173-3865E2C80A2F}" type="datetime1">
              <a:rPr lang="nb-NO" smtClean="0"/>
              <a:t>24.11.2025</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220075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Avslutningsside HVIT ">
    <p:bg>
      <p:bgRef idx="1001">
        <a:schemeClr val="bg1"/>
      </p:bgRef>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DA04C9F-7FB1-15B8-84DB-48617FD39E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416369" y="3011400"/>
            <a:ext cx="3359258" cy="835200"/>
          </a:xfrm>
          <a:prstGeom prst="rect">
            <a:avLst/>
          </a:prstGeom>
        </p:spPr>
      </p:pic>
    </p:spTree>
    <p:extLst>
      <p:ext uri="{BB962C8B-B14F-4D97-AF65-F5344CB8AC3E}">
        <p14:creationId xmlns:p14="http://schemas.microsoft.com/office/powerpoint/2010/main" val="32522466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2_Avslutningsside GRØNN ">
    <p:bg>
      <p:bgPr>
        <a:solidFill>
          <a:srgbClr val="006961"/>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E2C27A7-5215-2DD1-4A0A-843A4CE419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416369" y="3011400"/>
            <a:ext cx="3359262" cy="835200"/>
          </a:xfrm>
          <a:prstGeom prst="rect">
            <a:avLst/>
          </a:prstGeom>
          <a:noFill/>
        </p:spPr>
      </p:pic>
    </p:spTree>
    <p:extLst>
      <p:ext uri="{BB962C8B-B14F-4D97-AF65-F5344CB8AC3E}">
        <p14:creationId xmlns:p14="http://schemas.microsoft.com/office/powerpoint/2010/main" val="15541818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okmål En boks BLÅ">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C7F87B7-DAE4-8D37-A677-C8B9C71D098A}"/>
              </a:ext>
            </a:extLst>
          </p:cNvPr>
          <p:cNvSpPr/>
          <p:nvPr/>
        </p:nvSpPr>
        <p:spPr>
          <a:xfrm>
            <a:off x="735141" y="1677106"/>
            <a:ext cx="10736661" cy="4378913"/>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nb-NO" dirty="0"/>
          </a:p>
        </p:txBody>
      </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1" name="Plassholder for innhold 2">
            <a:extLst>
              <a:ext uri="{FF2B5EF4-FFF2-40B4-BE49-F238E27FC236}">
                <a16:creationId xmlns:a16="http://schemas.microsoft.com/office/drawing/2014/main" id="{2989BE7F-0F56-E499-4636-3D1F0211A524}"/>
              </a:ext>
            </a:extLst>
          </p:cNvPr>
          <p:cNvSpPr>
            <a:spLocks noGrp="1"/>
          </p:cNvSpPr>
          <p:nvPr>
            <p:ph idx="10" hasCustomPrompt="1"/>
          </p:nvPr>
        </p:nvSpPr>
        <p:spPr>
          <a:xfrm>
            <a:off x="1198800" y="1825625"/>
            <a:ext cx="9792000" cy="4099848"/>
          </a:xfrm>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3" name="Plassholder for bunntekst 4">
            <a:extLst>
              <a:ext uri="{FF2B5EF4-FFF2-40B4-BE49-F238E27FC236}">
                <a16:creationId xmlns:a16="http://schemas.microsoft.com/office/drawing/2014/main" id="{75635E01-F0C6-FBBA-71D7-E03B0FC7164B}"/>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4" name="Plassholder for dato 3">
            <a:extLst>
              <a:ext uri="{FF2B5EF4-FFF2-40B4-BE49-F238E27FC236}">
                <a16:creationId xmlns:a16="http://schemas.microsoft.com/office/drawing/2014/main" id="{52083CD7-F406-339F-7DE3-0E6B0F379E18}"/>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5" name="Plassholder for lysbildenummer 5">
            <a:extLst>
              <a:ext uri="{FF2B5EF4-FFF2-40B4-BE49-F238E27FC236}">
                <a16:creationId xmlns:a16="http://schemas.microsoft.com/office/drawing/2014/main" id="{4F225531-2CBA-D325-7E81-520FAB83B44B}"/>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281357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okmål To bokser BLÅ">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78DC10A4-9463-D079-7FE3-4C938AA37A4D}"/>
              </a:ext>
            </a:extLst>
          </p:cNvPr>
          <p:cNvGrpSpPr/>
          <p:nvPr userDrawn="1"/>
        </p:nvGrpSpPr>
        <p:grpSpPr>
          <a:xfrm>
            <a:off x="735142" y="1690688"/>
            <a:ext cx="10736660" cy="4367447"/>
            <a:chOff x="966940" y="1690688"/>
            <a:chExt cx="10736660" cy="4367447"/>
          </a:xfrm>
        </p:grpSpPr>
        <p:sp>
          <p:nvSpPr>
            <p:cNvPr id="5" name="Rektangel 4">
              <a:extLst>
                <a:ext uri="{FF2B5EF4-FFF2-40B4-BE49-F238E27FC236}">
                  <a16:creationId xmlns:a16="http://schemas.microsoft.com/office/drawing/2014/main" id="{24E56A07-BF76-EA76-4031-E60EBA65075C}"/>
                </a:ext>
              </a:extLst>
            </p:cNvPr>
            <p:cNvSpPr/>
            <p:nvPr/>
          </p:nvSpPr>
          <p:spPr>
            <a:xfrm>
              <a:off x="966940" y="1692804"/>
              <a:ext cx="5279012" cy="4365331"/>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Rektangel 5">
              <a:extLst>
                <a:ext uri="{FF2B5EF4-FFF2-40B4-BE49-F238E27FC236}">
                  <a16:creationId xmlns:a16="http://schemas.microsoft.com/office/drawing/2014/main" id="{7270C245-218A-EE0E-8E6E-6DE66993379D}"/>
                </a:ext>
              </a:extLst>
            </p:cNvPr>
            <p:cNvSpPr/>
            <p:nvPr/>
          </p:nvSpPr>
          <p:spPr>
            <a:xfrm>
              <a:off x="6364484" y="1690688"/>
              <a:ext cx="5339116" cy="4365330"/>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42BA2CD8-ED77-E6F0-5BCE-8071B316F7EF}"/>
                </a:ext>
              </a:extLst>
            </p:cNvPr>
            <p:cNvSpPr txBox="1"/>
            <p:nvPr/>
          </p:nvSpPr>
          <p:spPr>
            <a:xfrm>
              <a:off x="1140168" y="4012280"/>
              <a:ext cx="5121259" cy="461665"/>
            </a:xfrm>
            <a:prstGeom prst="rect">
              <a:avLst/>
            </a:prstGeom>
            <a:noFill/>
          </p:spPr>
          <p:txBody>
            <a:bodyPr wrap="square">
              <a:spAutoFit/>
            </a:bodyPr>
            <a:lstStyle/>
            <a:p>
              <a:r>
                <a:rPr lang="nb-NO" sz="2400" dirty="0"/>
                <a:t> </a:t>
              </a:r>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6255945" y="1825625"/>
            <a:ext cx="5106153"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5064659"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bunntekst 4">
            <a:extLst>
              <a:ext uri="{FF2B5EF4-FFF2-40B4-BE49-F238E27FC236}">
                <a16:creationId xmlns:a16="http://schemas.microsoft.com/office/drawing/2014/main" id="{53D7AB95-97C8-2A5B-0334-02D10EB4DC77}"/>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415A1E52-C522-5F93-1F0D-D8F7971905D4}"/>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21BCD4C1-7523-AF1F-39A3-9ECFD8D9AC62}"/>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237424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okmål En boks BLÅ. En bildeboks">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2929D4-9005-3B56-2CF3-57EF5A8389AF}"/>
              </a:ext>
            </a:extLst>
          </p:cNvPr>
          <p:cNvSpPr/>
          <p:nvPr userDrawn="1"/>
        </p:nvSpPr>
        <p:spPr>
          <a:xfrm>
            <a:off x="6132686" y="1692804"/>
            <a:ext cx="5335748" cy="4365331"/>
          </a:xfrm>
          <a:prstGeom prst="rect">
            <a:avLst/>
          </a:prstGeom>
          <a:solidFill>
            <a:srgbClr val="E1E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nvGrpSpPr>
          <p:cNvPr id="3" name="Gruppe 2">
            <a:extLst>
              <a:ext uri="{FF2B5EF4-FFF2-40B4-BE49-F238E27FC236}">
                <a16:creationId xmlns:a16="http://schemas.microsoft.com/office/drawing/2014/main" id="{78DC10A4-9463-D079-7FE3-4C938AA37A4D}"/>
              </a:ext>
            </a:extLst>
          </p:cNvPr>
          <p:cNvGrpSpPr/>
          <p:nvPr userDrawn="1"/>
        </p:nvGrpSpPr>
        <p:grpSpPr>
          <a:xfrm>
            <a:off x="735142" y="1692804"/>
            <a:ext cx="5294487" cy="4365331"/>
            <a:chOff x="966940" y="1692804"/>
            <a:chExt cx="5294487" cy="4365331"/>
          </a:xfrm>
        </p:grpSpPr>
        <p:sp>
          <p:nvSpPr>
            <p:cNvPr id="5" name="Rektangel 4">
              <a:extLst>
                <a:ext uri="{FF2B5EF4-FFF2-40B4-BE49-F238E27FC236}">
                  <a16:creationId xmlns:a16="http://schemas.microsoft.com/office/drawing/2014/main" id="{24E56A07-BF76-EA76-4031-E60EBA65075C}"/>
                </a:ext>
              </a:extLst>
            </p:cNvPr>
            <p:cNvSpPr/>
            <p:nvPr/>
          </p:nvSpPr>
          <p:spPr>
            <a:xfrm>
              <a:off x="966940" y="1692804"/>
              <a:ext cx="5279012" cy="4365331"/>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42BA2CD8-ED77-E6F0-5BCE-8071B316F7EF}"/>
                </a:ext>
              </a:extLst>
            </p:cNvPr>
            <p:cNvSpPr txBox="1"/>
            <p:nvPr/>
          </p:nvSpPr>
          <p:spPr>
            <a:xfrm>
              <a:off x="1140168" y="4012280"/>
              <a:ext cx="5121259" cy="461665"/>
            </a:xfrm>
            <a:prstGeom prst="rect">
              <a:avLst/>
            </a:prstGeom>
            <a:noFill/>
          </p:spPr>
          <p:txBody>
            <a:bodyPr wrap="square">
              <a:spAutoFit/>
            </a:bodyPr>
            <a:lstStyle/>
            <a:p>
              <a:r>
                <a:rPr lang="nb-NO" sz="2400" dirty="0"/>
                <a:t> </a:t>
              </a:r>
            </a:p>
          </p:txBody>
        </p:sp>
      </p:grpSp>
      <p:sp>
        <p:nvSpPr>
          <p:cNvPr id="2" name="Tittel 1"/>
          <p:cNvSpPr>
            <a:spLocks noGrp="1"/>
          </p:cNvSpPr>
          <p:nvPr>
            <p:ph type="title" hasCustomPrompt="1"/>
          </p:nvPr>
        </p:nvSpPr>
        <p:spPr>
          <a:xfrm>
            <a:off x="1198800" y="296652"/>
            <a:ext cx="9792000" cy="1143000"/>
          </a:xfrm>
        </p:spPr>
        <p:txBody>
          <a:bodyPr/>
          <a:lstStyle>
            <a:lvl1pPr>
              <a:defRPr>
                <a:solidFill>
                  <a:schemeClr val="tx1"/>
                </a:solidFill>
              </a:defRPr>
            </a:lvl1pPr>
          </a:lstStyle>
          <a:p>
            <a:r>
              <a:rPr lang="nb-NO" dirty="0"/>
              <a:t>Bilde til høyre</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5064659"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19" name="Plassholder for innhold 3">
            <a:extLst>
              <a:ext uri="{FF2B5EF4-FFF2-40B4-BE49-F238E27FC236}">
                <a16:creationId xmlns:a16="http://schemas.microsoft.com/office/drawing/2014/main" id="{8CF30E67-FEC1-7560-8612-07006CF5EE72}"/>
              </a:ext>
            </a:extLst>
          </p:cNvPr>
          <p:cNvSpPr>
            <a:spLocks noGrp="1"/>
          </p:cNvSpPr>
          <p:nvPr>
            <p:ph sz="half" idx="10" hasCustomPrompt="1"/>
          </p:nvPr>
        </p:nvSpPr>
        <p:spPr>
          <a:xfrm>
            <a:off x="6255945" y="1825625"/>
            <a:ext cx="5106153"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11" name="Plassholder for bilde 9">
            <a:extLst>
              <a:ext uri="{FF2B5EF4-FFF2-40B4-BE49-F238E27FC236}">
                <a16:creationId xmlns:a16="http://schemas.microsoft.com/office/drawing/2014/main" id="{21D24DA0-C776-19D5-B938-F7610F229161}"/>
              </a:ext>
            </a:extLst>
          </p:cNvPr>
          <p:cNvSpPr>
            <a:spLocks noGrp="1"/>
          </p:cNvSpPr>
          <p:nvPr>
            <p:ph type="pic" sz="quarter" idx="13" hasCustomPrompt="1"/>
          </p:nvPr>
        </p:nvSpPr>
        <p:spPr>
          <a:xfrm>
            <a:off x="6132686" y="1698032"/>
            <a:ext cx="5335748" cy="4369012"/>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21" name="Plassholder for tekst 3">
            <a:extLst>
              <a:ext uri="{FF2B5EF4-FFF2-40B4-BE49-F238E27FC236}">
                <a16:creationId xmlns:a16="http://schemas.microsoft.com/office/drawing/2014/main" id="{DE1729DC-CB76-2E3E-56C1-53F42C27DB37}"/>
              </a:ext>
            </a:extLst>
          </p:cNvPr>
          <p:cNvSpPr>
            <a:spLocks noGrp="1"/>
          </p:cNvSpPr>
          <p:nvPr>
            <p:ph type="body" sz="quarter" idx="22" hasCustomPrompt="1"/>
          </p:nvPr>
        </p:nvSpPr>
        <p:spPr>
          <a:xfrm>
            <a:off x="7500806" y="6069792"/>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4" name="Plassholder for bunntekst 4">
            <a:extLst>
              <a:ext uri="{FF2B5EF4-FFF2-40B4-BE49-F238E27FC236}">
                <a16:creationId xmlns:a16="http://schemas.microsoft.com/office/drawing/2014/main" id="{EE0CC9E0-91BA-1AA3-01F2-9596FA81ECC3}"/>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6" name="Plassholder for dato 3">
            <a:extLst>
              <a:ext uri="{FF2B5EF4-FFF2-40B4-BE49-F238E27FC236}">
                <a16:creationId xmlns:a16="http://schemas.microsoft.com/office/drawing/2014/main" id="{8E10FD24-6B89-8A8D-329F-EFFFFA11AE67}"/>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9" name="Plassholder for lysbildenummer 5">
            <a:extLst>
              <a:ext uri="{FF2B5EF4-FFF2-40B4-BE49-F238E27FC236}">
                <a16:creationId xmlns:a16="http://schemas.microsoft.com/office/drawing/2014/main" id="{B696388D-2652-A2E2-A220-CE6C389EC278}"/>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14126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okmål To bokser BLÅ. En hovedboks">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9D2A018A-B66D-4D5F-A965-7ACECB0286B9}"/>
              </a:ext>
            </a:extLst>
          </p:cNvPr>
          <p:cNvGrpSpPr/>
          <p:nvPr userDrawn="1"/>
        </p:nvGrpSpPr>
        <p:grpSpPr>
          <a:xfrm>
            <a:off x="735142" y="1688572"/>
            <a:ext cx="10721716" cy="4369563"/>
            <a:chOff x="735142" y="1688572"/>
            <a:chExt cx="10721716" cy="4369563"/>
          </a:xfrm>
        </p:grpSpPr>
        <p:sp>
          <p:nvSpPr>
            <p:cNvPr id="23" name="Rektangel 22">
              <a:extLst>
                <a:ext uri="{FF2B5EF4-FFF2-40B4-BE49-F238E27FC236}">
                  <a16:creationId xmlns:a16="http://schemas.microsoft.com/office/drawing/2014/main" id="{658212C6-C8B0-81D4-EEF5-4BC30088F9C1}"/>
                </a:ext>
              </a:extLst>
            </p:cNvPr>
            <p:cNvSpPr/>
            <p:nvPr/>
          </p:nvSpPr>
          <p:spPr>
            <a:xfrm>
              <a:off x="8383226" y="1688572"/>
              <a:ext cx="3073632" cy="4365331"/>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9" name="Rektangel 18">
              <a:extLst>
                <a:ext uri="{FF2B5EF4-FFF2-40B4-BE49-F238E27FC236}">
                  <a16:creationId xmlns:a16="http://schemas.microsoft.com/office/drawing/2014/main" id="{2697EF2E-FF9D-6CE6-33F4-B98263D61048}"/>
                </a:ext>
              </a:extLst>
            </p:cNvPr>
            <p:cNvSpPr/>
            <p:nvPr/>
          </p:nvSpPr>
          <p:spPr>
            <a:xfrm>
              <a:off x="735142" y="1692804"/>
              <a:ext cx="7521754" cy="4365331"/>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8519311" y="1825625"/>
            <a:ext cx="2834489"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7282758"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3" name="Plassholder for bunntekst 4">
            <a:extLst>
              <a:ext uri="{FF2B5EF4-FFF2-40B4-BE49-F238E27FC236}">
                <a16:creationId xmlns:a16="http://schemas.microsoft.com/office/drawing/2014/main" id="{488471BB-8960-B5A1-F632-FDBDD6DAB8DB}"/>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4" name="Plassholder for dato 3">
            <a:extLst>
              <a:ext uri="{FF2B5EF4-FFF2-40B4-BE49-F238E27FC236}">
                <a16:creationId xmlns:a16="http://schemas.microsoft.com/office/drawing/2014/main" id="{1D1DD999-E86F-78DC-8881-FBAFDF5BD1DE}"/>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5" name="Plassholder for lysbildenummer 5">
            <a:extLst>
              <a:ext uri="{FF2B5EF4-FFF2-40B4-BE49-F238E27FC236}">
                <a16:creationId xmlns:a16="http://schemas.microsoft.com/office/drawing/2014/main" id="{512B825F-7DEC-DCFF-ED41-6602B5DC30F4}"/>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59128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okmål Tre bokser BLÅ">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52B33DF8-6F8E-F2DB-D670-76703148ADBA}"/>
              </a:ext>
            </a:extLst>
          </p:cNvPr>
          <p:cNvGrpSpPr/>
          <p:nvPr userDrawn="1"/>
        </p:nvGrpSpPr>
        <p:grpSpPr>
          <a:xfrm>
            <a:off x="736671" y="1679208"/>
            <a:ext cx="10735652" cy="4385312"/>
            <a:chOff x="736671" y="1679208"/>
            <a:chExt cx="10735652" cy="4385312"/>
          </a:xfrm>
        </p:grpSpPr>
        <p:sp>
          <p:nvSpPr>
            <p:cNvPr id="29" name="Rektangel 28">
              <a:extLst>
                <a:ext uri="{FF2B5EF4-FFF2-40B4-BE49-F238E27FC236}">
                  <a16:creationId xmlns:a16="http://schemas.microsoft.com/office/drawing/2014/main" id="{24557151-142A-A676-36A9-A5BF5BFA3848}"/>
                </a:ext>
              </a:extLst>
            </p:cNvPr>
            <p:cNvSpPr/>
            <p:nvPr/>
          </p:nvSpPr>
          <p:spPr>
            <a:xfrm>
              <a:off x="7914923" y="1703179"/>
              <a:ext cx="3557400" cy="4338966"/>
            </a:xfrm>
            <a:prstGeom prst="rect">
              <a:avLst/>
            </a:prstGeom>
            <a:solidFill>
              <a:srgbClr val="D0E7F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Rektangel 26">
              <a:extLst>
                <a:ext uri="{FF2B5EF4-FFF2-40B4-BE49-F238E27FC236}">
                  <a16:creationId xmlns:a16="http://schemas.microsoft.com/office/drawing/2014/main" id="{1F360F32-7987-90E0-D12A-37A926C73EF3}"/>
                </a:ext>
              </a:extLst>
            </p:cNvPr>
            <p:cNvSpPr/>
            <p:nvPr/>
          </p:nvSpPr>
          <p:spPr>
            <a:xfrm>
              <a:off x="736671" y="1679208"/>
              <a:ext cx="3435763" cy="4376812"/>
            </a:xfrm>
            <a:prstGeom prst="rect">
              <a:avLst/>
            </a:prstGeom>
            <a:solidFill>
              <a:srgbClr val="D0E7F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5" name="Rektangel 24">
              <a:extLst>
                <a:ext uri="{FF2B5EF4-FFF2-40B4-BE49-F238E27FC236}">
                  <a16:creationId xmlns:a16="http://schemas.microsoft.com/office/drawing/2014/main" id="{7140D92F-870E-B780-538A-B172E0AB8B44}"/>
                </a:ext>
              </a:extLst>
            </p:cNvPr>
            <p:cNvSpPr/>
            <p:nvPr/>
          </p:nvSpPr>
          <p:spPr>
            <a:xfrm>
              <a:off x="4245768" y="1687708"/>
              <a:ext cx="3596004" cy="4376812"/>
            </a:xfrm>
            <a:prstGeom prst="rect">
              <a:avLst/>
            </a:prstGeom>
            <a:solidFill>
              <a:srgbClr val="D0E7F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3235859" cy="4110841"/>
          </a:xfrm>
          <a:prstGeom prst="rect">
            <a:avLst/>
          </a:prstGeom>
        </p:spPr>
        <p:txBody>
          <a:bodyPr>
            <a:noAutofit/>
          </a:bodyPr>
          <a:lstStyle>
            <a:lvl1pPr>
              <a:defRPr/>
            </a:lvl1pPr>
          </a:lstStyle>
          <a:p>
            <a:pPr lvl="0"/>
            <a:r>
              <a:rPr lang="nb-NO" dirty="0"/>
              <a:t>Klikk for å legge til innhold</a:t>
            </a:r>
          </a:p>
        </p:txBody>
      </p:sp>
      <p:sp>
        <p:nvSpPr>
          <p:cNvPr id="5" name="Plassholder for innhold 3">
            <a:extLst>
              <a:ext uri="{FF2B5EF4-FFF2-40B4-BE49-F238E27FC236}">
                <a16:creationId xmlns:a16="http://schemas.microsoft.com/office/drawing/2014/main" id="{1C0BC547-34E0-3401-69BB-E026DB531E59}"/>
              </a:ext>
            </a:extLst>
          </p:cNvPr>
          <p:cNvSpPr>
            <a:spLocks noGrp="1"/>
          </p:cNvSpPr>
          <p:nvPr>
            <p:ph sz="half" idx="10" hasCustomPrompt="1"/>
          </p:nvPr>
        </p:nvSpPr>
        <p:spPr>
          <a:xfrm>
            <a:off x="4365360" y="1821516"/>
            <a:ext cx="3348192" cy="4110841"/>
          </a:xfrm>
          <a:prstGeom prst="rect">
            <a:avLst/>
          </a:prstGeom>
        </p:spPr>
        <p:txBody>
          <a:bodyPr>
            <a:noAutofit/>
          </a:bodyPr>
          <a:lstStyle/>
          <a:p>
            <a:pPr lvl="0"/>
            <a:r>
              <a:rPr lang="nb-NO" dirty="0"/>
              <a:t>Klikk for å legge til innhold</a:t>
            </a:r>
          </a:p>
        </p:txBody>
      </p:sp>
      <p:sp>
        <p:nvSpPr>
          <p:cNvPr id="6" name="Plassholder for innhold 3">
            <a:extLst>
              <a:ext uri="{FF2B5EF4-FFF2-40B4-BE49-F238E27FC236}">
                <a16:creationId xmlns:a16="http://schemas.microsoft.com/office/drawing/2014/main" id="{C1AB9521-A89B-5B7B-2420-C56BE4F21E73}"/>
              </a:ext>
            </a:extLst>
          </p:cNvPr>
          <p:cNvSpPr>
            <a:spLocks noGrp="1"/>
          </p:cNvSpPr>
          <p:nvPr>
            <p:ph sz="half" idx="13" hasCustomPrompt="1"/>
          </p:nvPr>
        </p:nvSpPr>
        <p:spPr>
          <a:xfrm>
            <a:off x="7985256" y="1821516"/>
            <a:ext cx="3368544" cy="4110841"/>
          </a:xfrm>
          <a:prstGeom prst="rect">
            <a:avLst/>
          </a:prstGeom>
        </p:spPr>
        <p:txBody>
          <a:bodyPr>
            <a:noAutofit/>
          </a:bodyPr>
          <a:lstStyle/>
          <a:p>
            <a:pPr lvl="0"/>
            <a:r>
              <a:rPr lang="nb-NO" dirty="0"/>
              <a:t>Klikk for å legge til innhold</a:t>
            </a:r>
          </a:p>
        </p:txBody>
      </p:sp>
      <p:sp>
        <p:nvSpPr>
          <p:cNvPr id="4" name="Plassholder for bunntekst 4">
            <a:extLst>
              <a:ext uri="{FF2B5EF4-FFF2-40B4-BE49-F238E27FC236}">
                <a16:creationId xmlns:a16="http://schemas.microsoft.com/office/drawing/2014/main" id="{17A27B34-5C30-F6FC-35C5-3CEEC400E8D6}"/>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BAC21722-73BF-3F85-E151-F272B923538D}"/>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54D7A514-E045-3B22-3CC7-9E49AFFEAA47}"/>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82055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okmål Fire bokser BLÅ">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C0002B72-FFE5-5781-5C5E-473537E790BF}"/>
              </a:ext>
            </a:extLst>
          </p:cNvPr>
          <p:cNvGrpSpPr/>
          <p:nvPr userDrawn="1"/>
        </p:nvGrpSpPr>
        <p:grpSpPr>
          <a:xfrm>
            <a:off x="735142" y="1677976"/>
            <a:ext cx="10732852" cy="4378913"/>
            <a:chOff x="735142" y="1677976"/>
            <a:chExt cx="10732852" cy="4378913"/>
          </a:xfrm>
        </p:grpSpPr>
        <p:sp>
          <p:nvSpPr>
            <p:cNvPr id="33" name="Rektangel 32">
              <a:extLst>
                <a:ext uri="{FF2B5EF4-FFF2-40B4-BE49-F238E27FC236}">
                  <a16:creationId xmlns:a16="http://schemas.microsoft.com/office/drawing/2014/main" id="{297B5329-0C5F-5D08-6D69-12F72E0CD5B1}"/>
                </a:ext>
              </a:extLst>
            </p:cNvPr>
            <p:cNvSpPr/>
            <p:nvPr/>
          </p:nvSpPr>
          <p:spPr>
            <a:xfrm>
              <a:off x="735142" y="1677976"/>
              <a:ext cx="2608134" cy="4378913"/>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Rektangel 30">
              <a:extLst>
                <a:ext uri="{FF2B5EF4-FFF2-40B4-BE49-F238E27FC236}">
                  <a16:creationId xmlns:a16="http://schemas.microsoft.com/office/drawing/2014/main" id="{1AF7A88F-B57D-C2DC-7A85-D74945C60E87}"/>
                </a:ext>
              </a:extLst>
            </p:cNvPr>
            <p:cNvSpPr/>
            <p:nvPr/>
          </p:nvSpPr>
          <p:spPr>
            <a:xfrm>
              <a:off x="3442634" y="1677976"/>
              <a:ext cx="2608134" cy="4378913"/>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Rektangel 22">
              <a:extLst>
                <a:ext uri="{FF2B5EF4-FFF2-40B4-BE49-F238E27FC236}">
                  <a16:creationId xmlns:a16="http://schemas.microsoft.com/office/drawing/2014/main" id="{DFC21427-965B-DB77-876A-518CC9BAECBB}"/>
                </a:ext>
              </a:extLst>
            </p:cNvPr>
            <p:cNvSpPr/>
            <p:nvPr/>
          </p:nvSpPr>
          <p:spPr>
            <a:xfrm>
              <a:off x="6140601" y="1677976"/>
              <a:ext cx="2608134" cy="4378913"/>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1" name="Rektangel 20">
              <a:extLst>
                <a:ext uri="{FF2B5EF4-FFF2-40B4-BE49-F238E27FC236}">
                  <a16:creationId xmlns:a16="http://schemas.microsoft.com/office/drawing/2014/main" id="{9520961D-47AC-1D5F-59BF-941D1D2DA2AD}"/>
                </a:ext>
              </a:extLst>
            </p:cNvPr>
            <p:cNvSpPr/>
            <p:nvPr/>
          </p:nvSpPr>
          <p:spPr>
            <a:xfrm>
              <a:off x="8859860" y="1677976"/>
              <a:ext cx="2608134" cy="4378913"/>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2402941" cy="4110841"/>
          </a:xfrm>
          <a:prstGeom prst="rect">
            <a:avLst/>
          </a:prstGeom>
        </p:spPr>
        <p:txBody>
          <a:bodyPr>
            <a:noAutofit/>
          </a:bodyPr>
          <a:lstStyle>
            <a:lvl1pPr>
              <a:defRPr sz="2000"/>
            </a:lvl1pPr>
          </a:lstStyle>
          <a:p>
            <a:pPr lvl="0"/>
            <a:r>
              <a:rPr lang="nb-NO" dirty="0"/>
              <a:t>Klikk for å legge til innhold</a:t>
            </a:r>
          </a:p>
        </p:txBody>
      </p:sp>
      <p:sp>
        <p:nvSpPr>
          <p:cNvPr id="37" name="Plassholder for innhold 2">
            <a:extLst>
              <a:ext uri="{FF2B5EF4-FFF2-40B4-BE49-F238E27FC236}">
                <a16:creationId xmlns:a16="http://schemas.microsoft.com/office/drawing/2014/main" id="{38AB9692-9803-DEE4-F1BB-C21FCFF82E49}"/>
              </a:ext>
            </a:extLst>
          </p:cNvPr>
          <p:cNvSpPr>
            <a:spLocks noGrp="1"/>
          </p:cNvSpPr>
          <p:nvPr>
            <p:ph sz="half" idx="13" hasCustomPrompt="1"/>
          </p:nvPr>
        </p:nvSpPr>
        <p:spPr>
          <a:xfrm>
            <a:off x="3545230" y="1821516"/>
            <a:ext cx="2402941" cy="4110841"/>
          </a:xfrm>
          <a:prstGeom prst="rect">
            <a:avLst/>
          </a:prstGeom>
        </p:spPr>
        <p:txBody>
          <a:bodyPr>
            <a:noAutofit/>
          </a:bodyPr>
          <a:lstStyle>
            <a:lvl1pPr>
              <a:defRPr sz="2000"/>
            </a:lvl1pPr>
          </a:lstStyle>
          <a:p>
            <a:pPr lvl="0"/>
            <a:r>
              <a:rPr lang="nb-NO" dirty="0"/>
              <a:t>Klikk for å legge til innhold</a:t>
            </a:r>
          </a:p>
        </p:txBody>
      </p:sp>
      <p:sp>
        <p:nvSpPr>
          <p:cNvPr id="38" name="Plassholder for innhold 2">
            <a:extLst>
              <a:ext uri="{FF2B5EF4-FFF2-40B4-BE49-F238E27FC236}">
                <a16:creationId xmlns:a16="http://schemas.microsoft.com/office/drawing/2014/main" id="{99C70151-19C6-D1E1-1E9E-827616F6D4DA}"/>
              </a:ext>
            </a:extLst>
          </p:cNvPr>
          <p:cNvSpPr>
            <a:spLocks noGrp="1"/>
          </p:cNvSpPr>
          <p:nvPr>
            <p:ph sz="half" idx="14" hasCustomPrompt="1"/>
          </p:nvPr>
        </p:nvSpPr>
        <p:spPr>
          <a:xfrm>
            <a:off x="6245217" y="1826886"/>
            <a:ext cx="2402941" cy="4110841"/>
          </a:xfrm>
          <a:prstGeom prst="rect">
            <a:avLst/>
          </a:prstGeom>
        </p:spPr>
        <p:txBody>
          <a:bodyPr>
            <a:noAutofit/>
          </a:bodyPr>
          <a:lstStyle>
            <a:lvl1pPr>
              <a:defRPr sz="2000"/>
            </a:lvl1pPr>
          </a:lstStyle>
          <a:p>
            <a:pPr lvl="0"/>
            <a:r>
              <a:rPr lang="nb-NO" dirty="0"/>
              <a:t>Klikk for å legge til innhold</a:t>
            </a:r>
          </a:p>
        </p:txBody>
      </p:sp>
      <p:sp>
        <p:nvSpPr>
          <p:cNvPr id="39" name="Plassholder for innhold 2">
            <a:extLst>
              <a:ext uri="{FF2B5EF4-FFF2-40B4-BE49-F238E27FC236}">
                <a16:creationId xmlns:a16="http://schemas.microsoft.com/office/drawing/2014/main" id="{50F65B57-1186-D02B-5920-81C4D16A0D72}"/>
              </a:ext>
            </a:extLst>
          </p:cNvPr>
          <p:cNvSpPr>
            <a:spLocks noGrp="1"/>
          </p:cNvSpPr>
          <p:nvPr>
            <p:ph sz="half" idx="15" hasCustomPrompt="1"/>
          </p:nvPr>
        </p:nvSpPr>
        <p:spPr>
          <a:xfrm>
            <a:off x="8952247" y="1826886"/>
            <a:ext cx="2402941" cy="4110841"/>
          </a:xfrm>
          <a:prstGeom prst="rect">
            <a:avLst/>
          </a:prstGeom>
        </p:spPr>
        <p:txBody>
          <a:bodyPr>
            <a:noAutofit/>
          </a:bodyPr>
          <a:lstStyle>
            <a:lvl1pPr>
              <a:defRPr sz="20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483B1BC4-6EAB-3528-139D-8EFBBD83D30C}"/>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5" name="Plassholder for dato 3">
            <a:extLst>
              <a:ext uri="{FF2B5EF4-FFF2-40B4-BE49-F238E27FC236}">
                <a16:creationId xmlns:a16="http://schemas.microsoft.com/office/drawing/2014/main" id="{DF414F4F-1578-5DBC-A7D6-5988F4DD00D8}"/>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6" name="Plassholder for lysbildenummer 5">
            <a:extLst>
              <a:ext uri="{FF2B5EF4-FFF2-40B4-BE49-F238E27FC236}">
                <a16:creationId xmlns:a16="http://schemas.microsoft.com/office/drawing/2014/main" id="{7C309A5C-D05D-AC56-5BC5-10010B5918E9}"/>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164385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okmål Seks bokser BLÅ">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452FA7FE-A879-A1BB-F4CE-953FC187A33D}"/>
              </a:ext>
            </a:extLst>
          </p:cNvPr>
          <p:cNvGrpSpPr/>
          <p:nvPr userDrawn="1"/>
        </p:nvGrpSpPr>
        <p:grpSpPr>
          <a:xfrm>
            <a:off x="727572" y="1690687"/>
            <a:ext cx="10744230" cy="4351618"/>
            <a:chOff x="727572" y="1690687"/>
            <a:chExt cx="10744230" cy="4351618"/>
          </a:xfrm>
        </p:grpSpPr>
        <p:sp>
          <p:nvSpPr>
            <p:cNvPr id="14" name="Rektangel 13">
              <a:extLst>
                <a:ext uri="{FF2B5EF4-FFF2-40B4-BE49-F238E27FC236}">
                  <a16:creationId xmlns:a16="http://schemas.microsoft.com/office/drawing/2014/main" id="{01948FCB-84F7-9E0B-B5A1-884C257263EA}"/>
                </a:ext>
              </a:extLst>
            </p:cNvPr>
            <p:cNvSpPr/>
            <p:nvPr/>
          </p:nvSpPr>
          <p:spPr>
            <a:xfrm>
              <a:off x="735142" y="3921397"/>
              <a:ext cx="3531140" cy="210732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9" name="Rektangel 18">
              <a:extLst>
                <a:ext uri="{FF2B5EF4-FFF2-40B4-BE49-F238E27FC236}">
                  <a16:creationId xmlns:a16="http://schemas.microsoft.com/office/drawing/2014/main" id="{EE157EAE-88E4-045C-864C-978DF0398261}"/>
                </a:ext>
              </a:extLst>
            </p:cNvPr>
            <p:cNvSpPr/>
            <p:nvPr/>
          </p:nvSpPr>
          <p:spPr>
            <a:xfrm>
              <a:off x="7925718" y="3921328"/>
              <a:ext cx="3546084" cy="2120977"/>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1" name="Rektangel 20">
              <a:extLst>
                <a:ext uri="{FF2B5EF4-FFF2-40B4-BE49-F238E27FC236}">
                  <a16:creationId xmlns:a16="http://schemas.microsoft.com/office/drawing/2014/main" id="{F0959873-308F-0C46-8EBA-2440FB2802A3}"/>
                </a:ext>
              </a:extLst>
            </p:cNvPr>
            <p:cNvSpPr/>
            <p:nvPr/>
          </p:nvSpPr>
          <p:spPr>
            <a:xfrm>
              <a:off x="4320874" y="3921328"/>
              <a:ext cx="3546084" cy="210732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Rektangel 22">
              <a:extLst>
                <a:ext uri="{FF2B5EF4-FFF2-40B4-BE49-F238E27FC236}">
                  <a16:creationId xmlns:a16="http://schemas.microsoft.com/office/drawing/2014/main" id="{F3F6B265-39B3-201F-539D-58B5A4EDDA1D}"/>
                </a:ext>
              </a:extLst>
            </p:cNvPr>
            <p:cNvSpPr/>
            <p:nvPr/>
          </p:nvSpPr>
          <p:spPr>
            <a:xfrm>
              <a:off x="4322958" y="1690687"/>
              <a:ext cx="3546084" cy="210732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Rektangel 30">
              <a:extLst>
                <a:ext uri="{FF2B5EF4-FFF2-40B4-BE49-F238E27FC236}">
                  <a16:creationId xmlns:a16="http://schemas.microsoft.com/office/drawing/2014/main" id="{0F1DB5AD-5B4E-F8CF-B7AD-433E713052DF}"/>
                </a:ext>
              </a:extLst>
            </p:cNvPr>
            <p:cNvSpPr/>
            <p:nvPr/>
          </p:nvSpPr>
          <p:spPr>
            <a:xfrm>
              <a:off x="727572" y="1697519"/>
              <a:ext cx="3535330" cy="210732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3" name="Rektangel 32">
              <a:extLst>
                <a:ext uri="{FF2B5EF4-FFF2-40B4-BE49-F238E27FC236}">
                  <a16:creationId xmlns:a16="http://schemas.microsoft.com/office/drawing/2014/main" id="{C05633C7-CD1E-DAD6-B3BF-27F63911D0E5}"/>
                </a:ext>
              </a:extLst>
            </p:cNvPr>
            <p:cNvSpPr/>
            <p:nvPr/>
          </p:nvSpPr>
          <p:spPr>
            <a:xfrm>
              <a:off x="7925718" y="1697516"/>
              <a:ext cx="3546084" cy="2120977"/>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7"/>
            <a:ext cx="3235859" cy="1841368"/>
          </a:xfrm>
          <a:prstGeom prst="rect">
            <a:avLst/>
          </a:prstGeom>
        </p:spPr>
        <p:txBody>
          <a:bodyPr>
            <a:noAutofit/>
          </a:bodyPr>
          <a:lstStyle>
            <a:lvl1pPr>
              <a:defRPr sz="1800"/>
            </a:lvl1pPr>
          </a:lstStyle>
          <a:p>
            <a:pPr lvl="0"/>
            <a:r>
              <a:rPr lang="nb-NO" dirty="0"/>
              <a:t>Klikk for å legge til innhold</a:t>
            </a:r>
          </a:p>
        </p:txBody>
      </p:sp>
      <p:sp>
        <p:nvSpPr>
          <p:cNvPr id="5" name="Plassholder for innhold 3">
            <a:extLst>
              <a:ext uri="{FF2B5EF4-FFF2-40B4-BE49-F238E27FC236}">
                <a16:creationId xmlns:a16="http://schemas.microsoft.com/office/drawing/2014/main" id="{1C0BC547-34E0-3401-69BB-E026DB531E59}"/>
              </a:ext>
            </a:extLst>
          </p:cNvPr>
          <p:cNvSpPr>
            <a:spLocks noGrp="1"/>
          </p:cNvSpPr>
          <p:nvPr>
            <p:ph sz="half" idx="10" hasCustomPrompt="1"/>
          </p:nvPr>
        </p:nvSpPr>
        <p:spPr>
          <a:xfrm>
            <a:off x="4365360" y="1821517"/>
            <a:ext cx="3348192" cy="1841368"/>
          </a:xfrm>
          <a:prstGeom prst="rect">
            <a:avLst/>
          </a:prstGeom>
        </p:spPr>
        <p:txBody>
          <a:bodyPr>
            <a:noAutofit/>
          </a:bodyPr>
          <a:lstStyle>
            <a:lvl1pPr>
              <a:defRPr sz="1800"/>
            </a:lvl1pPr>
          </a:lstStyle>
          <a:p>
            <a:pPr lvl="0"/>
            <a:r>
              <a:rPr lang="nb-NO" dirty="0"/>
              <a:t>Klikk for å legge til innhold</a:t>
            </a:r>
          </a:p>
        </p:txBody>
      </p:sp>
      <p:sp>
        <p:nvSpPr>
          <p:cNvPr id="6" name="Plassholder for innhold 3">
            <a:extLst>
              <a:ext uri="{FF2B5EF4-FFF2-40B4-BE49-F238E27FC236}">
                <a16:creationId xmlns:a16="http://schemas.microsoft.com/office/drawing/2014/main" id="{C1AB9521-A89B-5B7B-2420-C56BE4F21E73}"/>
              </a:ext>
            </a:extLst>
          </p:cNvPr>
          <p:cNvSpPr>
            <a:spLocks noGrp="1"/>
          </p:cNvSpPr>
          <p:nvPr>
            <p:ph sz="half" idx="13" hasCustomPrompt="1"/>
          </p:nvPr>
        </p:nvSpPr>
        <p:spPr>
          <a:xfrm>
            <a:off x="7985256" y="1821517"/>
            <a:ext cx="3368544" cy="1841368"/>
          </a:xfrm>
          <a:prstGeom prst="rect">
            <a:avLst/>
          </a:prstGeom>
        </p:spPr>
        <p:txBody>
          <a:bodyPr>
            <a:noAutofit/>
          </a:bodyPr>
          <a:lstStyle>
            <a:lvl1pPr>
              <a:defRPr sz="1800"/>
            </a:lvl1pPr>
          </a:lstStyle>
          <a:p>
            <a:pPr lvl="0"/>
            <a:r>
              <a:rPr lang="nb-NO" dirty="0"/>
              <a:t>Klikk for å legge til innhold</a:t>
            </a:r>
          </a:p>
        </p:txBody>
      </p:sp>
      <p:sp>
        <p:nvSpPr>
          <p:cNvPr id="35" name="Plassholder for innhold 2">
            <a:extLst>
              <a:ext uri="{FF2B5EF4-FFF2-40B4-BE49-F238E27FC236}">
                <a16:creationId xmlns:a16="http://schemas.microsoft.com/office/drawing/2014/main" id="{F67482C8-0463-80A9-8C2F-D276D408DC85}"/>
              </a:ext>
            </a:extLst>
          </p:cNvPr>
          <p:cNvSpPr>
            <a:spLocks noGrp="1"/>
          </p:cNvSpPr>
          <p:nvPr>
            <p:ph sz="half" idx="14" hasCustomPrompt="1"/>
          </p:nvPr>
        </p:nvSpPr>
        <p:spPr>
          <a:xfrm>
            <a:off x="854734" y="4047114"/>
            <a:ext cx="3235859" cy="1841368"/>
          </a:xfrm>
          <a:prstGeom prst="rect">
            <a:avLst/>
          </a:prstGeom>
        </p:spPr>
        <p:txBody>
          <a:bodyPr>
            <a:noAutofit/>
          </a:bodyPr>
          <a:lstStyle>
            <a:lvl1pPr>
              <a:defRPr sz="1800"/>
            </a:lvl1pPr>
          </a:lstStyle>
          <a:p>
            <a:pPr lvl="0"/>
            <a:r>
              <a:rPr lang="nb-NO" dirty="0"/>
              <a:t>Klikk for å legge til innhold</a:t>
            </a:r>
          </a:p>
        </p:txBody>
      </p:sp>
      <p:sp>
        <p:nvSpPr>
          <p:cNvPr id="36" name="Plassholder for innhold 3">
            <a:extLst>
              <a:ext uri="{FF2B5EF4-FFF2-40B4-BE49-F238E27FC236}">
                <a16:creationId xmlns:a16="http://schemas.microsoft.com/office/drawing/2014/main" id="{7E7F1438-2F81-2DA5-951A-76B0C6FC85F5}"/>
              </a:ext>
            </a:extLst>
          </p:cNvPr>
          <p:cNvSpPr>
            <a:spLocks noGrp="1"/>
          </p:cNvSpPr>
          <p:nvPr>
            <p:ph sz="half" idx="15" hasCustomPrompt="1"/>
          </p:nvPr>
        </p:nvSpPr>
        <p:spPr>
          <a:xfrm>
            <a:off x="4381894" y="4047114"/>
            <a:ext cx="3348192" cy="1841368"/>
          </a:xfrm>
          <a:prstGeom prst="rect">
            <a:avLst/>
          </a:prstGeom>
        </p:spPr>
        <p:txBody>
          <a:bodyPr>
            <a:noAutofit/>
          </a:bodyPr>
          <a:lstStyle>
            <a:lvl1pPr>
              <a:defRPr sz="1800"/>
            </a:lvl1pPr>
          </a:lstStyle>
          <a:p>
            <a:pPr lvl="0"/>
            <a:r>
              <a:rPr lang="nb-NO" dirty="0"/>
              <a:t>Klikk for å legge til innhold</a:t>
            </a:r>
          </a:p>
        </p:txBody>
      </p:sp>
      <p:sp>
        <p:nvSpPr>
          <p:cNvPr id="37" name="Plassholder for innhold 3">
            <a:extLst>
              <a:ext uri="{FF2B5EF4-FFF2-40B4-BE49-F238E27FC236}">
                <a16:creationId xmlns:a16="http://schemas.microsoft.com/office/drawing/2014/main" id="{5E89B971-C631-97B4-43C4-B539DAA44792}"/>
              </a:ext>
            </a:extLst>
          </p:cNvPr>
          <p:cNvSpPr>
            <a:spLocks noGrp="1"/>
          </p:cNvSpPr>
          <p:nvPr>
            <p:ph sz="half" idx="16" hasCustomPrompt="1"/>
          </p:nvPr>
        </p:nvSpPr>
        <p:spPr>
          <a:xfrm>
            <a:off x="8001790" y="4047114"/>
            <a:ext cx="3368544" cy="1841368"/>
          </a:xfrm>
          <a:prstGeom prst="rect">
            <a:avLst/>
          </a:prstGeom>
        </p:spPr>
        <p:txBody>
          <a:bodyPr>
            <a:noAutofit/>
          </a:bodyPr>
          <a:lstStyle>
            <a:lvl1pPr>
              <a:defRPr sz="18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5F2E8822-44B6-0237-22B6-D0431CF16AB3}"/>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7" name="Plassholder for dato 3">
            <a:extLst>
              <a:ext uri="{FF2B5EF4-FFF2-40B4-BE49-F238E27FC236}">
                <a16:creationId xmlns:a16="http://schemas.microsoft.com/office/drawing/2014/main" id="{69EE148C-D169-CB71-4DD6-2D2D274C2CDF}"/>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8" name="Plassholder for lysbildenummer 5">
            <a:extLst>
              <a:ext uri="{FF2B5EF4-FFF2-40B4-BE49-F238E27FC236}">
                <a16:creationId xmlns:a16="http://schemas.microsoft.com/office/drawing/2014/main" id="{336DBC2A-902C-084E-18DD-239DA9C592C2}"/>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40477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okmål Åtte bokser BLÅ">
    <p:spTree>
      <p:nvGrpSpPr>
        <p:cNvPr id="1" name=""/>
        <p:cNvGrpSpPr/>
        <p:nvPr/>
      </p:nvGrpSpPr>
      <p:grpSpPr>
        <a:xfrm>
          <a:off x="0" y="0"/>
          <a:ext cx="0" cy="0"/>
          <a:chOff x="0" y="0"/>
          <a:chExt cx="0" cy="0"/>
        </a:xfrm>
      </p:grpSpPr>
      <p:grpSp>
        <p:nvGrpSpPr>
          <p:cNvPr id="47" name="Gruppe 46">
            <a:extLst>
              <a:ext uri="{FF2B5EF4-FFF2-40B4-BE49-F238E27FC236}">
                <a16:creationId xmlns:a16="http://schemas.microsoft.com/office/drawing/2014/main" id="{7558FE9F-7251-9F42-2A7D-0B2C8E53367E}"/>
              </a:ext>
            </a:extLst>
          </p:cNvPr>
          <p:cNvGrpSpPr/>
          <p:nvPr userDrawn="1"/>
        </p:nvGrpSpPr>
        <p:grpSpPr>
          <a:xfrm>
            <a:off x="724006" y="1669361"/>
            <a:ext cx="10743988" cy="4387528"/>
            <a:chOff x="724006" y="1669361"/>
            <a:chExt cx="10743988" cy="4387528"/>
          </a:xfrm>
        </p:grpSpPr>
        <p:sp>
          <p:nvSpPr>
            <p:cNvPr id="48" name="Rektangel 47">
              <a:extLst>
                <a:ext uri="{FF2B5EF4-FFF2-40B4-BE49-F238E27FC236}">
                  <a16:creationId xmlns:a16="http://schemas.microsoft.com/office/drawing/2014/main" id="{0040360C-2E0A-FF4C-5D06-3B8144EA066F}"/>
                </a:ext>
              </a:extLst>
            </p:cNvPr>
            <p:cNvSpPr/>
            <p:nvPr/>
          </p:nvSpPr>
          <p:spPr>
            <a:xfrm>
              <a:off x="735142" y="3916913"/>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0" name="Rektangel 49">
              <a:extLst>
                <a:ext uri="{FF2B5EF4-FFF2-40B4-BE49-F238E27FC236}">
                  <a16:creationId xmlns:a16="http://schemas.microsoft.com/office/drawing/2014/main" id="{EAB76F19-2928-B88F-6AE8-D314F222DD3F}"/>
                </a:ext>
              </a:extLst>
            </p:cNvPr>
            <p:cNvSpPr/>
            <p:nvPr/>
          </p:nvSpPr>
          <p:spPr>
            <a:xfrm>
              <a:off x="3442634" y="3916913"/>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2" name="Rektangel 51">
              <a:extLst>
                <a:ext uri="{FF2B5EF4-FFF2-40B4-BE49-F238E27FC236}">
                  <a16:creationId xmlns:a16="http://schemas.microsoft.com/office/drawing/2014/main" id="{9FD0B747-67A6-9D8A-0E19-A2A3E2E6C7A6}"/>
                </a:ext>
              </a:extLst>
            </p:cNvPr>
            <p:cNvSpPr/>
            <p:nvPr/>
          </p:nvSpPr>
          <p:spPr>
            <a:xfrm>
              <a:off x="6140601" y="3916913"/>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4" name="Rektangel 53">
              <a:extLst>
                <a:ext uri="{FF2B5EF4-FFF2-40B4-BE49-F238E27FC236}">
                  <a16:creationId xmlns:a16="http://schemas.microsoft.com/office/drawing/2014/main" id="{02843177-4A89-9822-0E76-8394B15164C9}"/>
                </a:ext>
              </a:extLst>
            </p:cNvPr>
            <p:cNvSpPr/>
            <p:nvPr/>
          </p:nvSpPr>
          <p:spPr>
            <a:xfrm>
              <a:off x="8859860" y="3916913"/>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6" name="Rektangel 55">
              <a:extLst>
                <a:ext uri="{FF2B5EF4-FFF2-40B4-BE49-F238E27FC236}">
                  <a16:creationId xmlns:a16="http://schemas.microsoft.com/office/drawing/2014/main" id="{6BFBE868-1D67-B5A2-6745-CA354942E6DC}"/>
                </a:ext>
              </a:extLst>
            </p:cNvPr>
            <p:cNvSpPr/>
            <p:nvPr/>
          </p:nvSpPr>
          <p:spPr>
            <a:xfrm>
              <a:off x="3434990" y="1669361"/>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8" name="Rektangel 57">
              <a:extLst>
                <a:ext uri="{FF2B5EF4-FFF2-40B4-BE49-F238E27FC236}">
                  <a16:creationId xmlns:a16="http://schemas.microsoft.com/office/drawing/2014/main" id="{39A2F3EF-D071-57EC-C371-1682BCC0BDDE}"/>
                </a:ext>
              </a:extLst>
            </p:cNvPr>
            <p:cNvSpPr/>
            <p:nvPr/>
          </p:nvSpPr>
          <p:spPr>
            <a:xfrm>
              <a:off x="724006" y="1669361"/>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0" name="Rektangel 59">
              <a:extLst>
                <a:ext uri="{FF2B5EF4-FFF2-40B4-BE49-F238E27FC236}">
                  <a16:creationId xmlns:a16="http://schemas.microsoft.com/office/drawing/2014/main" id="{6B5BED56-7A06-4EA1-3C85-BFCDEDFFA7FE}"/>
                </a:ext>
              </a:extLst>
            </p:cNvPr>
            <p:cNvSpPr/>
            <p:nvPr/>
          </p:nvSpPr>
          <p:spPr>
            <a:xfrm>
              <a:off x="6140601" y="1669361"/>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2" name="Rektangel 61">
              <a:extLst>
                <a:ext uri="{FF2B5EF4-FFF2-40B4-BE49-F238E27FC236}">
                  <a16:creationId xmlns:a16="http://schemas.microsoft.com/office/drawing/2014/main" id="{6102FFF0-2983-08BC-FB71-E87ADF35F3F5}"/>
                </a:ext>
              </a:extLst>
            </p:cNvPr>
            <p:cNvSpPr/>
            <p:nvPr/>
          </p:nvSpPr>
          <p:spPr>
            <a:xfrm>
              <a:off x="8846212" y="1669861"/>
              <a:ext cx="2608134" cy="2139976"/>
            </a:xfrm>
            <a:prstGeom prst="rect">
              <a:avLst/>
            </a:prstGeom>
            <a:solidFill>
              <a:srgbClr val="D0E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2402941" cy="1880251"/>
          </a:xfrm>
          <a:prstGeom prst="rect">
            <a:avLst/>
          </a:prstGeom>
        </p:spPr>
        <p:txBody>
          <a:bodyPr>
            <a:noAutofit/>
          </a:bodyPr>
          <a:lstStyle>
            <a:lvl1pPr>
              <a:defRPr sz="1600"/>
            </a:lvl1pPr>
          </a:lstStyle>
          <a:p>
            <a:pPr lvl="0"/>
            <a:r>
              <a:rPr lang="nb-NO" dirty="0"/>
              <a:t>Klikk for å legge til innhold</a:t>
            </a:r>
          </a:p>
        </p:txBody>
      </p:sp>
      <p:sp>
        <p:nvSpPr>
          <p:cNvPr id="37" name="Plassholder for innhold 2">
            <a:extLst>
              <a:ext uri="{FF2B5EF4-FFF2-40B4-BE49-F238E27FC236}">
                <a16:creationId xmlns:a16="http://schemas.microsoft.com/office/drawing/2014/main" id="{38AB9692-9803-DEE4-F1BB-C21FCFF82E49}"/>
              </a:ext>
            </a:extLst>
          </p:cNvPr>
          <p:cNvSpPr>
            <a:spLocks noGrp="1"/>
          </p:cNvSpPr>
          <p:nvPr>
            <p:ph sz="half" idx="13" hasCustomPrompt="1"/>
          </p:nvPr>
        </p:nvSpPr>
        <p:spPr>
          <a:xfrm>
            <a:off x="3545230" y="1821516"/>
            <a:ext cx="2402941" cy="1880251"/>
          </a:xfrm>
          <a:prstGeom prst="rect">
            <a:avLst/>
          </a:prstGeom>
        </p:spPr>
        <p:txBody>
          <a:bodyPr>
            <a:noAutofit/>
          </a:bodyPr>
          <a:lstStyle>
            <a:lvl1pPr>
              <a:defRPr sz="1600"/>
            </a:lvl1pPr>
          </a:lstStyle>
          <a:p>
            <a:pPr lvl="0"/>
            <a:r>
              <a:rPr lang="nb-NO" dirty="0"/>
              <a:t>Klikk for å legge til innhold</a:t>
            </a:r>
          </a:p>
        </p:txBody>
      </p:sp>
      <p:sp>
        <p:nvSpPr>
          <p:cNvPr id="38" name="Plassholder for innhold 2">
            <a:extLst>
              <a:ext uri="{FF2B5EF4-FFF2-40B4-BE49-F238E27FC236}">
                <a16:creationId xmlns:a16="http://schemas.microsoft.com/office/drawing/2014/main" id="{99C70151-19C6-D1E1-1E9E-827616F6D4DA}"/>
              </a:ext>
            </a:extLst>
          </p:cNvPr>
          <p:cNvSpPr>
            <a:spLocks noGrp="1"/>
          </p:cNvSpPr>
          <p:nvPr>
            <p:ph sz="half" idx="14" hasCustomPrompt="1"/>
          </p:nvPr>
        </p:nvSpPr>
        <p:spPr>
          <a:xfrm>
            <a:off x="6245217" y="1826886"/>
            <a:ext cx="2402941" cy="1880251"/>
          </a:xfrm>
          <a:prstGeom prst="rect">
            <a:avLst/>
          </a:prstGeom>
        </p:spPr>
        <p:txBody>
          <a:bodyPr>
            <a:noAutofit/>
          </a:bodyPr>
          <a:lstStyle>
            <a:lvl1pPr>
              <a:defRPr sz="1600"/>
            </a:lvl1pPr>
          </a:lstStyle>
          <a:p>
            <a:pPr lvl="0"/>
            <a:r>
              <a:rPr lang="nb-NO" dirty="0"/>
              <a:t>Klikk for å legge til innhold</a:t>
            </a:r>
          </a:p>
        </p:txBody>
      </p:sp>
      <p:sp>
        <p:nvSpPr>
          <p:cNvPr id="39" name="Plassholder for innhold 2">
            <a:extLst>
              <a:ext uri="{FF2B5EF4-FFF2-40B4-BE49-F238E27FC236}">
                <a16:creationId xmlns:a16="http://schemas.microsoft.com/office/drawing/2014/main" id="{50F65B57-1186-D02B-5920-81C4D16A0D72}"/>
              </a:ext>
            </a:extLst>
          </p:cNvPr>
          <p:cNvSpPr>
            <a:spLocks noGrp="1"/>
          </p:cNvSpPr>
          <p:nvPr>
            <p:ph sz="half" idx="15" hasCustomPrompt="1"/>
          </p:nvPr>
        </p:nvSpPr>
        <p:spPr>
          <a:xfrm>
            <a:off x="8952247" y="1826886"/>
            <a:ext cx="2402941" cy="1880251"/>
          </a:xfrm>
          <a:prstGeom prst="rect">
            <a:avLst/>
          </a:prstGeom>
        </p:spPr>
        <p:txBody>
          <a:bodyPr>
            <a:noAutofit/>
          </a:bodyPr>
          <a:lstStyle>
            <a:lvl1pPr>
              <a:defRPr sz="1600"/>
            </a:lvl1pPr>
          </a:lstStyle>
          <a:p>
            <a:pPr lvl="0"/>
            <a:r>
              <a:rPr lang="nb-NO" dirty="0"/>
              <a:t>Klikk for å legge til innhold</a:t>
            </a:r>
          </a:p>
        </p:txBody>
      </p:sp>
      <p:sp>
        <p:nvSpPr>
          <p:cNvPr id="43" name="Plassholder for innhold 2">
            <a:extLst>
              <a:ext uri="{FF2B5EF4-FFF2-40B4-BE49-F238E27FC236}">
                <a16:creationId xmlns:a16="http://schemas.microsoft.com/office/drawing/2014/main" id="{FB39C062-ACCF-24F4-453F-456F38FE0724}"/>
              </a:ext>
            </a:extLst>
          </p:cNvPr>
          <p:cNvSpPr>
            <a:spLocks noGrp="1"/>
          </p:cNvSpPr>
          <p:nvPr>
            <p:ph sz="half" idx="16" hasCustomPrompt="1"/>
          </p:nvPr>
        </p:nvSpPr>
        <p:spPr>
          <a:xfrm>
            <a:off x="838200" y="4063988"/>
            <a:ext cx="2402941" cy="1880251"/>
          </a:xfrm>
          <a:prstGeom prst="rect">
            <a:avLst/>
          </a:prstGeom>
        </p:spPr>
        <p:txBody>
          <a:bodyPr>
            <a:noAutofit/>
          </a:bodyPr>
          <a:lstStyle>
            <a:lvl1pPr>
              <a:defRPr sz="1600"/>
            </a:lvl1pPr>
          </a:lstStyle>
          <a:p>
            <a:pPr lvl="0"/>
            <a:r>
              <a:rPr lang="nb-NO" dirty="0"/>
              <a:t>Klikk for å legge til innhold</a:t>
            </a:r>
          </a:p>
        </p:txBody>
      </p:sp>
      <p:sp>
        <p:nvSpPr>
          <p:cNvPr id="44" name="Plassholder for innhold 2">
            <a:extLst>
              <a:ext uri="{FF2B5EF4-FFF2-40B4-BE49-F238E27FC236}">
                <a16:creationId xmlns:a16="http://schemas.microsoft.com/office/drawing/2014/main" id="{2DF7B6DE-984D-8AEB-F816-F2D84A8BE50E}"/>
              </a:ext>
            </a:extLst>
          </p:cNvPr>
          <p:cNvSpPr>
            <a:spLocks noGrp="1"/>
          </p:cNvSpPr>
          <p:nvPr>
            <p:ph sz="half" idx="17" hasCustomPrompt="1"/>
          </p:nvPr>
        </p:nvSpPr>
        <p:spPr>
          <a:xfrm>
            <a:off x="3545230" y="4063988"/>
            <a:ext cx="2402941" cy="1880251"/>
          </a:xfrm>
          <a:prstGeom prst="rect">
            <a:avLst/>
          </a:prstGeom>
        </p:spPr>
        <p:txBody>
          <a:bodyPr>
            <a:noAutofit/>
          </a:bodyPr>
          <a:lstStyle>
            <a:lvl1pPr>
              <a:defRPr sz="1600"/>
            </a:lvl1pPr>
          </a:lstStyle>
          <a:p>
            <a:pPr lvl="0"/>
            <a:r>
              <a:rPr lang="nb-NO" dirty="0"/>
              <a:t>Klikk for å legge til innhold</a:t>
            </a:r>
          </a:p>
        </p:txBody>
      </p:sp>
      <p:sp>
        <p:nvSpPr>
          <p:cNvPr id="45" name="Plassholder for innhold 2">
            <a:extLst>
              <a:ext uri="{FF2B5EF4-FFF2-40B4-BE49-F238E27FC236}">
                <a16:creationId xmlns:a16="http://schemas.microsoft.com/office/drawing/2014/main" id="{30B5EC83-1AEA-2DE9-4CB8-77633B8D33B6}"/>
              </a:ext>
            </a:extLst>
          </p:cNvPr>
          <p:cNvSpPr>
            <a:spLocks noGrp="1"/>
          </p:cNvSpPr>
          <p:nvPr>
            <p:ph sz="half" idx="18" hasCustomPrompt="1"/>
          </p:nvPr>
        </p:nvSpPr>
        <p:spPr>
          <a:xfrm>
            <a:off x="6245217" y="4069358"/>
            <a:ext cx="2402941" cy="1880251"/>
          </a:xfrm>
          <a:prstGeom prst="rect">
            <a:avLst/>
          </a:prstGeom>
        </p:spPr>
        <p:txBody>
          <a:bodyPr>
            <a:noAutofit/>
          </a:bodyPr>
          <a:lstStyle>
            <a:lvl1pPr>
              <a:defRPr sz="1600"/>
            </a:lvl1pPr>
          </a:lstStyle>
          <a:p>
            <a:pPr lvl="0"/>
            <a:r>
              <a:rPr lang="nb-NO" dirty="0"/>
              <a:t>Klikk for å legge til innhold</a:t>
            </a:r>
          </a:p>
        </p:txBody>
      </p:sp>
      <p:sp>
        <p:nvSpPr>
          <p:cNvPr id="46" name="Plassholder for innhold 2">
            <a:extLst>
              <a:ext uri="{FF2B5EF4-FFF2-40B4-BE49-F238E27FC236}">
                <a16:creationId xmlns:a16="http://schemas.microsoft.com/office/drawing/2014/main" id="{5C428003-D066-1CC8-CD3A-8D9150208DF6}"/>
              </a:ext>
            </a:extLst>
          </p:cNvPr>
          <p:cNvSpPr>
            <a:spLocks noGrp="1"/>
          </p:cNvSpPr>
          <p:nvPr>
            <p:ph sz="half" idx="19" hasCustomPrompt="1"/>
          </p:nvPr>
        </p:nvSpPr>
        <p:spPr>
          <a:xfrm>
            <a:off x="8952247" y="4069358"/>
            <a:ext cx="2402941" cy="1880251"/>
          </a:xfrm>
          <a:prstGeom prst="rect">
            <a:avLst/>
          </a:prstGeom>
        </p:spPr>
        <p:txBody>
          <a:bodyPr>
            <a:noAutofit/>
          </a:bodyPr>
          <a:lstStyle>
            <a:lvl1pPr>
              <a:defRPr sz="16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F2F0081A-12FE-42A2-FBB4-088FA683D123}"/>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5" name="Plassholder for dato 3">
            <a:extLst>
              <a:ext uri="{FF2B5EF4-FFF2-40B4-BE49-F238E27FC236}">
                <a16:creationId xmlns:a16="http://schemas.microsoft.com/office/drawing/2014/main" id="{4E253400-D7EB-9F49-50C5-1F239ACB517A}"/>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6" name="Plassholder for lysbildenummer 5">
            <a:extLst>
              <a:ext uri="{FF2B5EF4-FFF2-40B4-BE49-F238E27FC236}">
                <a16:creationId xmlns:a16="http://schemas.microsoft.com/office/drawing/2014/main" id="{0FD11764-4D40-8E67-191A-1C2C7AC2A85A}"/>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34410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Bokmål En grønn boks">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C7F87B7-DAE4-8D37-A677-C8B9C71D098A}"/>
              </a:ext>
            </a:extLst>
          </p:cNvPr>
          <p:cNvSpPr/>
          <p:nvPr/>
        </p:nvSpPr>
        <p:spPr>
          <a:xfrm>
            <a:off x="735141" y="1677106"/>
            <a:ext cx="10736661" cy="4378913"/>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nb-NO" dirty="0"/>
          </a:p>
        </p:txBody>
      </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1" name="Plassholder for innhold 2">
            <a:extLst>
              <a:ext uri="{FF2B5EF4-FFF2-40B4-BE49-F238E27FC236}">
                <a16:creationId xmlns:a16="http://schemas.microsoft.com/office/drawing/2014/main" id="{2989BE7F-0F56-E499-4636-3D1F0211A524}"/>
              </a:ext>
            </a:extLst>
          </p:cNvPr>
          <p:cNvSpPr>
            <a:spLocks noGrp="1"/>
          </p:cNvSpPr>
          <p:nvPr>
            <p:ph idx="10" hasCustomPrompt="1"/>
          </p:nvPr>
        </p:nvSpPr>
        <p:spPr>
          <a:xfrm>
            <a:off x="1198800" y="1825625"/>
            <a:ext cx="9792000" cy="4099848"/>
          </a:xfrm>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3" name="Plassholder for bunntekst 4">
            <a:extLst>
              <a:ext uri="{FF2B5EF4-FFF2-40B4-BE49-F238E27FC236}">
                <a16:creationId xmlns:a16="http://schemas.microsoft.com/office/drawing/2014/main" id="{75635E01-F0C6-FBBA-71D7-E03B0FC7164B}"/>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4" name="Plassholder for dato 3">
            <a:extLst>
              <a:ext uri="{FF2B5EF4-FFF2-40B4-BE49-F238E27FC236}">
                <a16:creationId xmlns:a16="http://schemas.microsoft.com/office/drawing/2014/main" id="{52083CD7-F406-339F-7DE3-0E6B0F379E18}"/>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5" name="Plassholder for lysbildenummer 5">
            <a:extLst>
              <a:ext uri="{FF2B5EF4-FFF2-40B4-BE49-F238E27FC236}">
                <a16:creationId xmlns:a16="http://schemas.microsoft.com/office/drawing/2014/main" id="{4F225531-2CBA-D325-7E81-520FAB83B44B}"/>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4123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Bokmål To grønne bokser">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78DC10A4-9463-D079-7FE3-4C938AA37A4D}"/>
              </a:ext>
            </a:extLst>
          </p:cNvPr>
          <p:cNvGrpSpPr/>
          <p:nvPr userDrawn="1"/>
        </p:nvGrpSpPr>
        <p:grpSpPr>
          <a:xfrm>
            <a:off x="735142" y="1690688"/>
            <a:ext cx="10736660" cy="4367447"/>
            <a:chOff x="966940" y="1690688"/>
            <a:chExt cx="10736660" cy="4367447"/>
          </a:xfrm>
        </p:grpSpPr>
        <p:sp>
          <p:nvSpPr>
            <p:cNvPr id="5" name="Rektangel 4">
              <a:extLst>
                <a:ext uri="{FF2B5EF4-FFF2-40B4-BE49-F238E27FC236}">
                  <a16:creationId xmlns:a16="http://schemas.microsoft.com/office/drawing/2014/main" id="{24E56A07-BF76-EA76-4031-E60EBA65075C}"/>
                </a:ext>
              </a:extLst>
            </p:cNvPr>
            <p:cNvSpPr/>
            <p:nvPr/>
          </p:nvSpPr>
          <p:spPr>
            <a:xfrm>
              <a:off x="966940" y="1692804"/>
              <a:ext cx="5279012" cy="4365331"/>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Rektangel 5">
              <a:extLst>
                <a:ext uri="{FF2B5EF4-FFF2-40B4-BE49-F238E27FC236}">
                  <a16:creationId xmlns:a16="http://schemas.microsoft.com/office/drawing/2014/main" id="{7270C245-218A-EE0E-8E6E-6DE66993379D}"/>
                </a:ext>
              </a:extLst>
            </p:cNvPr>
            <p:cNvSpPr/>
            <p:nvPr/>
          </p:nvSpPr>
          <p:spPr>
            <a:xfrm>
              <a:off x="6364484" y="1690688"/>
              <a:ext cx="5339116" cy="4365330"/>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42BA2CD8-ED77-E6F0-5BCE-8071B316F7EF}"/>
                </a:ext>
              </a:extLst>
            </p:cNvPr>
            <p:cNvSpPr txBox="1"/>
            <p:nvPr/>
          </p:nvSpPr>
          <p:spPr>
            <a:xfrm>
              <a:off x="1140168" y="4012280"/>
              <a:ext cx="5121259" cy="461665"/>
            </a:xfrm>
            <a:prstGeom prst="rect">
              <a:avLst/>
            </a:prstGeom>
            <a:noFill/>
          </p:spPr>
          <p:txBody>
            <a:bodyPr wrap="square">
              <a:spAutoFit/>
            </a:bodyPr>
            <a:lstStyle/>
            <a:p>
              <a:r>
                <a:rPr lang="nb-NO" sz="2400" dirty="0"/>
                <a:t> </a:t>
              </a:r>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6255945" y="1825625"/>
            <a:ext cx="5106153"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5064659"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bunntekst 4">
            <a:extLst>
              <a:ext uri="{FF2B5EF4-FFF2-40B4-BE49-F238E27FC236}">
                <a16:creationId xmlns:a16="http://schemas.microsoft.com/office/drawing/2014/main" id="{53D7AB95-97C8-2A5B-0334-02D10EB4DC77}"/>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415A1E52-C522-5F93-1F0D-D8F7971905D4}"/>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21BCD4C1-7523-AF1F-39A3-9ECFD8D9AC62}"/>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2475118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Bokmål En grønn boks. En bildeboks">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2929D4-9005-3B56-2CF3-57EF5A8389AF}"/>
              </a:ext>
            </a:extLst>
          </p:cNvPr>
          <p:cNvSpPr/>
          <p:nvPr userDrawn="1"/>
        </p:nvSpPr>
        <p:spPr>
          <a:xfrm>
            <a:off x="6132686" y="1692804"/>
            <a:ext cx="5335748" cy="4365331"/>
          </a:xfrm>
          <a:prstGeom prst="rect">
            <a:avLst/>
          </a:prstGeom>
          <a:solidFill>
            <a:srgbClr val="E1E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nvGrpSpPr>
          <p:cNvPr id="3" name="Gruppe 2">
            <a:extLst>
              <a:ext uri="{FF2B5EF4-FFF2-40B4-BE49-F238E27FC236}">
                <a16:creationId xmlns:a16="http://schemas.microsoft.com/office/drawing/2014/main" id="{78DC10A4-9463-D079-7FE3-4C938AA37A4D}"/>
              </a:ext>
            </a:extLst>
          </p:cNvPr>
          <p:cNvGrpSpPr/>
          <p:nvPr userDrawn="1"/>
        </p:nvGrpSpPr>
        <p:grpSpPr>
          <a:xfrm>
            <a:off x="735142" y="1692804"/>
            <a:ext cx="5294487" cy="4365331"/>
            <a:chOff x="966940" y="1692804"/>
            <a:chExt cx="5294487" cy="4365331"/>
          </a:xfrm>
        </p:grpSpPr>
        <p:sp>
          <p:nvSpPr>
            <p:cNvPr id="5" name="Rektangel 4">
              <a:extLst>
                <a:ext uri="{FF2B5EF4-FFF2-40B4-BE49-F238E27FC236}">
                  <a16:creationId xmlns:a16="http://schemas.microsoft.com/office/drawing/2014/main" id="{24E56A07-BF76-EA76-4031-E60EBA65075C}"/>
                </a:ext>
              </a:extLst>
            </p:cNvPr>
            <p:cNvSpPr/>
            <p:nvPr/>
          </p:nvSpPr>
          <p:spPr>
            <a:xfrm>
              <a:off x="966940" y="1692804"/>
              <a:ext cx="5279012" cy="4365331"/>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42BA2CD8-ED77-E6F0-5BCE-8071B316F7EF}"/>
                </a:ext>
              </a:extLst>
            </p:cNvPr>
            <p:cNvSpPr txBox="1"/>
            <p:nvPr/>
          </p:nvSpPr>
          <p:spPr>
            <a:xfrm>
              <a:off x="1140168" y="4012280"/>
              <a:ext cx="5121259" cy="461665"/>
            </a:xfrm>
            <a:prstGeom prst="rect">
              <a:avLst/>
            </a:prstGeom>
            <a:noFill/>
          </p:spPr>
          <p:txBody>
            <a:bodyPr wrap="square">
              <a:spAutoFit/>
            </a:bodyPr>
            <a:lstStyle/>
            <a:p>
              <a:r>
                <a:rPr lang="nb-NO" sz="2400" dirty="0"/>
                <a:t> </a:t>
              </a:r>
            </a:p>
          </p:txBody>
        </p:sp>
      </p:grpSp>
      <p:sp>
        <p:nvSpPr>
          <p:cNvPr id="2" name="Tittel 1"/>
          <p:cNvSpPr>
            <a:spLocks noGrp="1"/>
          </p:cNvSpPr>
          <p:nvPr>
            <p:ph type="title" hasCustomPrompt="1"/>
          </p:nvPr>
        </p:nvSpPr>
        <p:spPr>
          <a:xfrm>
            <a:off x="1198800" y="296652"/>
            <a:ext cx="9792000" cy="1143000"/>
          </a:xfrm>
        </p:spPr>
        <p:txBody>
          <a:bodyPr/>
          <a:lstStyle>
            <a:lvl1pPr>
              <a:defRPr>
                <a:solidFill>
                  <a:schemeClr val="tx1"/>
                </a:solidFill>
              </a:defRPr>
            </a:lvl1pPr>
          </a:lstStyle>
          <a:p>
            <a:r>
              <a:rPr lang="nb-NO" dirty="0"/>
              <a:t>Bilde til høyre</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5064659"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19" name="Plassholder for innhold 3">
            <a:extLst>
              <a:ext uri="{FF2B5EF4-FFF2-40B4-BE49-F238E27FC236}">
                <a16:creationId xmlns:a16="http://schemas.microsoft.com/office/drawing/2014/main" id="{8CF30E67-FEC1-7560-8612-07006CF5EE72}"/>
              </a:ext>
            </a:extLst>
          </p:cNvPr>
          <p:cNvSpPr>
            <a:spLocks noGrp="1"/>
          </p:cNvSpPr>
          <p:nvPr>
            <p:ph sz="half" idx="10" hasCustomPrompt="1"/>
          </p:nvPr>
        </p:nvSpPr>
        <p:spPr>
          <a:xfrm>
            <a:off x="6255945" y="1825625"/>
            <a:ext cx="5106153"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11" name="Plassholder for bilde 9">
            <a:extLst>
              <a:ext uri="{FF2B5EF4-FFF2-40B4-BE49-F238E27FC236}">
                <a16:creationId xmlns:a16="http://schemas.microsoft.com/office/drawing/2014/main" id="{21D24DA0-C776-19D5-B938-F7610F229161}"/>
              </a:ext>
            </a:extLst>
          </p:cNvPr>
          <p:cNvSpPr>
            <a:spLocks noGrp="1"/>
          </p:cNvSpPr>
          <p:nvPr>
            <p:ph type="pic" sz="quarter" idx="13" hasCustomPrompt="1"/>
          </p:nvPr>
        </p:nvSpPr>
        <p:spPr>
          <a:xfrm>
            <a:off x="6132686" y="1698032"/>
            <a:ext cx="5335748" cy="4369012"/>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21" name="Plassholder for tekst 3">
            <a:extLst>
              <a:ext uri="{FF2B5EF4-FFF2-40B4-BE49-F238E27FC236}">
                <a16:creationId xmlns:a16="http://schemas.microsoft.com/office/drawing/2014/main" id="{DE1729DC-CB76-2E3E-56C1-53F42C27DB37}"/>
              </a:ext>
            </a:extLst>
          </p:cNvPr>
          <p:cNvSpPr>
            <a:spLocks noGrp="1"/>
          </p:cNvSpPr>
          <p:nvPr>
            <p:ph type="body" sz="quarter" idx="22" hasCustomPrompt="1"/>
          </p:nvPr>
        </p:nvSpPr>
        <p:spPr>
          <a:xfrm>
            <a:off x="7500806" y="6069792"/>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4" name="Plassholder for bunntekst 4">
            <a:extLst>
              <a:ext uri="{FF2B5EF4-FFF2-40B4-BE49-F238E27FC236}">
                <a16:creationId xmlns:a16="http://schemas.microsoft.com/office/drawing/2014/main" id="{EE0CC9E0-91BA-1AA3-01F2-9596FA81ECC3}"/>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6" name="Plassholder for dato 3">
            <a:extLst>
              <a:ext uri="{FF2B5EF4-FFF2-40B4-BE49-F238E27FC236}">
                <a16:creationId xmlns:a16="http://schemas.microsoft.com/office/drawing/2014/main" id="{8E10FD24-6B89-8A8D-329F-EFFFFA11AE67}"/>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9" name="Plassholder for lysbildenummer 5">
            <a:extLst>
              <a:ext uri="{FF2B5EF4-FFF2-40B4-BE49-F238E27FC236}">
                <a16:creationId xmlns:a16="http://schemas.microsoft.com/office/drawing/2014/main" id="{B696388D-2652-A2E2-A220-CE6C389EC278}"/>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6809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Bokmål To grønne bokser. En hovedboks">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9D2A018A-B66D-4D5F-A965-7ACECB0286B9}"/>
              </a:ext>
            </a:extLst>
          </p:cNvPr>
          <p:cNvGrpSpPr/>
          <p:nvPr userDrawn="1"/>
        </p:nvGrpSpPr>
        <p:grpSpPr>
          <a:xfrm>
            <a:off x="735142" y="1688572"/>
            <a:ext cx="10721716" cy="4369563"/>
            <a:chOff x="735142" y="1688572"/>
            <a:chExt cx="10721716" cy="4369563"/>
          </a:xfrm>
        </p:grpSpPr>
        <p:sp>
          <p:nvSpPr>
            <p:cNvPr id="23" name="Rektangel 22">
              <a:extLst>
                <a:ext uri="{FF2B5EF4-FFF2-40B4-BE49-F238E27FC236}">
                  <a16:creationId xmlns:a16="http://schemas.microsoft.com/office/drawing/2014/main" id="{658212C6-C8B0-81D4-EEF5-4BC30088F9C1}"/>
                </a:ext>
              </a:extLst>
            </p:cNvPr>
            <p:cNvSpPr/>
            <p:nvPr/>
          </p:nvSpPr>
          <p:spPr>
            <a:xfrm>
              <a:off x="8383226" y="1688572"/>
              <a:ext cx="3073632" cy="4365331"/>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9" name="Rektangel 18">
              <a:extLst>
                <a:ext uri="{FF2B5EF4-FFF2-40B4-BE49-F238E27FC236}">
                  <a16:creationId xmlns:a16="http://schemas.microsoft.com/office/drawing/2014/main" id="{2697EF2E-FF9D-6CE6-33F4-B98263D61048}"/>
                </a:ext>
              </a:extLst>
            </p:cNvPr>
            <p:cNvSpPr/>
            <p:nvPr/>
          </p:nvSpPr>
          <p:spPr>
            <a:xfrm>
              <a:off x="735142" y="1692804"/>
              <a:ext cx="7521754" cy="4365331"/>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8519311" y="1825625"/>
            <a:ext cx="2834489"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7282758"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3" name="Plassholder for bunntekst 4">
            <a:extLst>
              <a:ext uri="{FF2B5EF4-FFF2-40B4-BE49-F238E27FC236}">
                <a16:creationId xmlns:a16="http://schemas.microsoft.com/office/drawing/2014/main" id="{488471BB-8960-B5A1-F632-FDBDD6DAB8DB}"/>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4" name="Plassholder for dato 3">
            <a:extLst>
              <a:ext uri="{FF2B5EF4-FFF2-40B4-BE49-F238E27FC236}">
                <a16:creationId xmlns:a16="http://schemas.microsoft.com/office/drawing/2014/main" id="{1D1DD999-E86F-78DC-8881-FBAFDF5BD1DE}"/>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5" name="Plassholder for lysbildenummer 5">
            <a:extLst>
              <a:ext uri="{FF2B5EF4-FFF2-40B4-BE49-F238E27FC236}">
                <a16:creationId xmlns:a16="http://schemas.microsoft.com/office/drawing/2014/main" id="{512B825F-7DEC-DCFF-ED41-6602B5DC30F4}"/>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34724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Bokmål Tre grønne bokser">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52B33DF8-6F8E-F2DB-D670-76703148ADBA}"/>
              </a:ext>
            </a:extLst>
          </p:cNvPr>
          <p:cNvGrpSpPr/>
          <p:nvPr userDrawn="1"/>
        </p:nvGrpSpPr>
        <p:grpSpPr>
          <a:xfrm>
            <a:off x="736671" y="1679208"/>
            <a:ext cx="10735652" cy="4385312"/>
            <a:chOff x="736671" y="1679208"/>
            <a:chExt cx="10735652" cy="4385312"/>
          </a:xfrm>
        </p:grpSpPr>
        <p:sp>
          <p:nvSpPr>
            <p:cNvPr id="29" name="Rektangel 28">
              <a:extLst>
                <a:ext uri="{FF2B5EF4-FFF2-40B4-BE49-F238E27FC236}">
                  <a16:creationId xmlns:a16="http://schemas.microsoft.com/office/drawing/2014/main" id="{24557151-142A-A676-36A9-A5BF5BFA3848}"/>
                </a:ext>
              </a:extLst>
            </p:cNvPr>
            <p:cNvSpPr/>
            <p:nvPr/>
          </p:nvSpPr>
          <p:spPr>
            <a:xfrm>
              <a:off x="7914923" y="1685365"/>
              <a:ext cx="3557400" cy="4356780"/>
            </a:xfrm>
            <a:prstGeom prst="rect">
              <a:avLst/>
            </a:prstGeom>
            <a:solidFill>
              <a:srgbClr val="C1E9CE"/>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Rektangel 26">
              <a:extLst>
                <a:ext uri="{FF2B5EF4-FFF2-40B4-BE49-F238E27FC236}">
                  <a16:creationId xmlns:a16="http://schemas.microsoft.com/office/drawing/2014/main" id="{1F360F32-7987-90E0-D12A-37A926C73EF3}"/>
                </a:ext>
              </a:extLst>
            </p:cNvPr>
            <p:cNvSpPr/>
            <p:nvPr/>
          </p:nvSpPr>
          <p:spPr>
            <a:xfrm>
              <a:off x="736671" y="1679208"/>
              <a:ext cx="3435763" cy="4376812"/>
            </a:xfrm>
            <a:prstGeom prst="rect">
              <a:avLst/>
            </a:prstGeom>
            <a:solidFill>
              <a:srgbClr val="C1E9CE"/>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5" name="Rektangel 24">
              <a:extLst>
                <a:ext uri="{FF2B5EF4-FFF2-40B4-BE49-F238E27FC236}">
                  <a16:creationId xmlns:a16="http://schemas.microsoft.com/office/drawing/2014/main" id="{7140D92F-870E-B780-538A-B172E0AB8B44}"/>
                </a:ext>
              </a:extLst>
            </p:cNvPr>
            <p:cNvSpPr/>
            <p:nvPr/>
          </p:nvSpPr>
          <p:spPr>
            <a:xfrm>
              <a:off x="4245768" y="1687708"/>
              <a:ext cx="3596004" cy="4376812"/>
            </a:xfrm>
            <a:prstGeom prst="rect">
              <a:avLst/>
            </a:prstGeom>
            <a:solidFill>
              <a:srgbClr val="C1E9CE"/>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3235859" cy="4110841"/>
          </a:xfrm>
          <a:prstGeom prst="rect">
            <a:avLst/>
          </a:prstGeom>
        </p:spPr>
        <p:txBody>
          <a:bodyPr>
            <a:noAutofit/>
          </a:bodyPr>
          <a:lstStyle>
            <a:lvl1pPr>
              <a:defRPr/>
            </a:lvl1pPr>
          </a:lstStyle>
          <a:p>
            <a:pPr lvl="0"/>
            <a:r>
              <a:rPr lang="nb-NO" dirty="0"/>
              <a:t>Klikk for å legge til innhold</a:t>
            </a:r>
          </a:p>
        </p:txBody>
      </p:sp>
      <p:sp>
        <p:nvSpPr>
          <p:cNvPr id="5" name="Plassholder for innhold 3">
            <a:extLst>
              <a:ext uri="{FF2B5EF4-FFF2-40B4-BE49-F238E27FC236}">
                <a16:creationId xmlns:a16="http://schemas.microsoft.com/office/drawing/2014/main" id="{1C0BC547-34E0-3401-69BB-E026DB531E59}"/>
              </a:ext>
            </a:extLst>
          </p:cNvPr>
          <p:cNvSpPr>
            <a:spLocks noGrp="1"/>
          </p:cNvSpPr>
          <p:nvPr>
            <p:ph sz="half" idx="10" hasCustomPrompt="1"/>
          </p:nvPr>
        </p:nvSpPr>
        <p:spPr>
          <a:xfrm>
            <a:off x="4365360" y="1821516"/>
            <a:ext cx="3348192" cy="4110841"/>
          </a:xfrm>
          <a:prstGeom prst="rect">
            <a:avLst/>
          </a:prstGeom>
        </p:spPr>
        <p:txBody>
          <a:bodyPr>
            <a:noAutofit/>
          </a:bodyPr>
          <a:lstStyle/>
          <a:p>
            <a:pPr lvl="0"/>
            <a:r>
              <a:rPr lang="nb-NO" dirty="0"/>
              <a:t>Klikk for å legge til innhold</a:t>
            </a:r>
          </a:p>
        </p:txBody>
      </p:sp>
      <p:sp>
        <p:nvSpPr>
          <p:cNvPr id="6" name="Plassholder for innhold 3">
            <a:extLst>
              <a:ext uri="{FF2B5EF4-FFF2-40B4-BE49-F238E27FC236}">
                <a16:creationId xmlns:a16="http://schemas.microsoft.com/office/drawing/2014/main" id="{C1AB9521-A89B-5B7B-2420-C56BE4F21E73}"/>
              </a:ext>
            </a:extLst>
          </p:cNvPr>
          <p:cNvSpPr>
            <a:spLocks noGrp="1"/>
          </p:cNvSpPr>
          <p:nvPr>
            <p:ph sz="half" idx="13" hasCustomPrompt="1"/>
          </p:nvPr>
        </p:nvSpPr>
        <p:spPr>
          <a:xfrm>
            <a:off x="7985256" y="1821516"/>
            <a:ext cx="3368544" cy="4110841"/>
          </a:xfrm>
          <a:prstGeom prst="rect">
            <a:avLst/>
          </a:prstGeom>
        </p:spPr>
        <p:txBody>
          <a:bodyPr>
            <a:noAutofit/>
          </a:bodyPr>
          <a:lstStyle/>
          <a:p>
            <a:pPr lvl="0"/>
            <a:r>
              <a:rPr lang="nb-NO" dirty="0"/>
              <a:t>Klikk for å legge til innhold</a:t>
            </a:r>
          </a:p>
        </p:txBody>
      </p:sp>
      <p:sp>
        <p:nvSpPr>
          <p:cNvPr id="4" name="Plassholder for bunntekst 4">
            <a:extLst>
              <a:ext uri="{FF2B5EF4-FFF2-40B4-BE49-F238E27FC236}">
                <a16:creationId xmlns:a16="http://schemas.microsoft.com/office/drawing/2014/main" id="{17A27B34-5C30-F6FC-35C5-3CEEC400E8D6}"/>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BAC21722-73BF-3F85-E151-F272B923538D}"/>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54D7A514-E045-3B22-3CC7-9E49AFFEAA47}"/>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954490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Bokmål Fire grønne bokser">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C0002B72-FFE5-5781-5C5E-473537E790BF}"/>
              </a:ext>
            </a:extLst>
          </p:cNvPr>
          <p:cNvGrpSpPr/>
          <p:nvPr userDrawn="1"/>
        </p:nvGrpSpPr>
        <p:grpSpPr>
          <a:xfrm>
            <a:off x="735142" y="1677976"/>
            <a:ext cx="10732852" cy="4378913"/>
            <a:chOff x="735142" y="1677976"/>
            <a:chExt cx="10732852" cy="4378913"/>
          </a:xfrm>
        </p:grpSpPr>
        <p:sp>
          <p:nvSpPr>
            <p:cNvPr id="33" name="Rektangel 32">
              <a:extLst>
                <a:ext uri="{FF2B5EF4-FFF2-40B4-BE49-F238E27FC236}">
                  <a16:creationId xmlns:a16="http://schemas.microsoft.com/office/drawing/2014/main" id="{297B5329-0C5F-5D08-6D69-12F72E0CD5B1}"/>
                </a:ext>
              </a:extLst>
            </p:cNvPr>
            <p:cNvSpPr/>
            <p:nvPr/>
          </p:nvSpPr>
          <p:spPr>
            <a:xfrm>
              <a:off x="735142" y="1677976"/>
              <a:ext cx="2608134" cy="4378913"/>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Rektangel 30">
              <a:extLst>
                <a:ext uri="{FF2B5EF4-FFF2-40B4-BE49-F238E27FC236}">
                  <a16:creationId xmlns:a16="http://schemas.microsoft.com/office/drawing/2014/main" id="{1AF7A88F-B57D-C2DC-7A85-D74945C60E87}"/>
                </a:ext>
              </a:extLst>
            </p:cNvPr>
            <p:cNvSpPr/>
            <p:nvPr/>
          </p:nvSpPr>
          <p:spPr>
            <a:xfrm>
              <a:off x="3442634" y="1677976"/>
              <a:ext cx="2608134" cy="4378913"/>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Rektangel 22">
              <a:extLst>
                <a:ext uri="{FF2B5EF4-FFF2-40B4-BE49-F238E27FC236}">
                  <a16:creationId xmlns:a16="http://schemas.microsoft.com/office/drawing/2014/main" id="{DFC21427-965B-DB77-876A-518CC9BAECBB}"/>
                </a:ext>
              </a:extLst>
            </p:cNvPr>
            <p:cNvSpPr/>
            <p:nvPr/>
          </p:nvSpPr>
          <p:spPr>
            <a:xfrm>
              <a:off x="6140601" y="1677976"/>
              <a:ext cx="2608134" cy="4378913"/>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1" name="Rektangel 20">
              <a:extLst>
                <a:ext uri="{FF2B5EF4-FFF2-40B4-BE49-F238E27FC236}">
                  <a16:creationId xmlns:a16="http://schemas.microsoft.com/office/drawing/2014/main" id="{9520961D-47AC-1D5F-59BF-941D1D2DA2AD}"/>
                </a:ext>
              </a:extLst>
            </p:cNvPr>
            <p:cNvSpPr/>
            <p:nvPr/>
          </p:nvSpPr>
          <p:spPr>
            <a:xfrm>
              <a:off x="8859860" y="1677976"/>
              <a:ext cx="2608134" cy="4378913"/>
            </a:xfrm>
            <a:prstGeom prst="rect">
              <a:avLst/>
            </a:prstGeom>
            <a:solidFill>
              <a:srgbClr val="C1E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2402941" cy="4110841"/>
          </a:xfrm>
          <a:prstGeom prst="rect">
            <a:avLst/>
          </a:prstGeom>
        </p:spPr>
        <p:txBody>
          <a:bodyPr>
            <a:noAutofit/>
          </a:bodyPr>
          <a:lstStyle>
            <a:lvl1pPr>
              <a:defRPr sz="2000"/>
            </a:lvl1pPr>
          </a:lstStyle>
          <a:p>
            <a:pPr lvl="0"/>
            <a:r>
              <a:rPr lang="nb-NO" dirty="0"/>
              <a:t>Klikk for å legge til innhold</a:t>
            </a:r>
          </a:p>
        </p:txBody>
      </p:sp>
      <p:sp>
        <p:nvSpPr>
          <p:cNvPr id="37" name="Plassholder for innhold 2">
            <a:extLst>
              <a:ext uri="{FF2B5EF4-FFF2-40B4-BE49-F238E27FC236}">
                <a16:creationId xmlns:a16="http://schemas.microsoft.com/office/drawing/2014/main" id="{38AB9692-9803-DEE4-F1BB-C21FCFF82E49}"/>
              </a:ext>
            </a:extLst>
          </p:cNvPr>
          <p:cNvSpPr>
            <a:spLocks noGrp="1"/>
          </p:cNvSpPr>
          <p:nvPr>
            <p:ph sz="half" idx="13" hasCustomPrompt="1"/>
          </p:nvPr>
        </p:nvSpPr>
        <p:spPr>
          <a:xfrm>
            <a:off x="3545230" y="1821516"/>
            <a:ext cx="2402941" cy="4110841"/>
          </a:xfrm>
          <a:prstGeom prst="rect">
            <a:avLst/>
          </a:prstGeom>
        </p:spPr>
        <p:txBody>
          <a:bodyPr>
            <a:noAutofit/>
          </a:bodyPr>
          <a:lstStyle>
            <a:lvl1pPr>
              <a:defRPr sz="2000"/>
            </a:lvl1pPr>
          </a:lstStyle>
          <a:p>
            <a:pPr lvl="0"/>
            <a:r>
              <a:rPr lang="nb-NO" dirty="0"/>
              <a:t>Klikk for å legge til innhold</a:t>
            </a:r>
          </a:p>
        </p:txBody>
      </p:sp>
      <p:sp>
        <p:nvSpPr>
          <p:cNvPr id="38" name="Plassholder for innhold 2">
            <a:extLst>
              <a:ext uri="{FF2B5EF4-FFF2-40B4-BE49-F238E27FC236}">
                <a16:creationId xmlns:a16="http://schemas.microsoft.com/office/drawing/2014/main" id="{99C70151-19C6-D1E1-1E9E-827616F6D4DA}"/>
              </a:ext>
            </a:extLst>
          </p:cNvPr>
          <p:cNvSpPr>
            <a:spLocks noGrp="1"/>
          </p:cNvSpPr>
          <p:nvPr>
            <p:ph sz="half" idx="14" hasCustomPrompt="1"/>
          </p:nvPr>
        </p:nvSpPr>
        <p:spPr>
          <a:xfrm>
            <a:off x="6245217" y="1826886"/>
            <a:ext cx="2402941" cy="4110841"/>
          </a:xfrm>
          <a:prstGeom prst="rect">
            <a:avLst/>
          </a:prstGeom>
        </p:spPr>
        <p:txBody>
          <a:bodyPr>
            <a:noAutofit/>
          </a:bodyPr>
          <a:lstStyle>
            <a:lvl1pPr>
              <a:defRPr sz="2000"/>
            </a:lvl1pPr>
          </a:lstStyle>
          <a:p>
            <a:pPr lvl="0"/>
            <a:r>
              <a:rPr lang="nb-NO" dirty="0"/>
              <a:t>Klikk for å legge til innhold</a:t>
            </a:r>
          </a:p>
        </p:txBody>
      </p:sp>
      <p:sp>
        <p:nvSpPr>
          <p:cNvPr id="39" name="Plassholder for innhold 2">
            <a:extLst>
              <a:ext uri="{FF2B5EF4-FFF2-40B4-BE49-F238E27FC236}">
                <a16:creationId xmlns:a16="http://schemas.microsoft.com/office/drawing/2014/main" id="{50F65B57-1186-D02B-5920-81C4D16A0D72}"/>
              </a:ext>
            </a:extLst>
          </p:cNvPr>
          <p:cNvSpPr>
            <a:spLocks noGrp="1"/>
          </p:cNvSpPr>
          <p:nvPr>
            <p:ph sz="half" idx="15" hasCustomPrompt="1"/>
          </p:nvPr>
        </p:nvSpPr>
        <p:spPr>
          <a:xfrm>
            <a:off x="8952247" y="1826886"/>
            <a:ext cx="2402941" cy="4110841"/>
          </a:xfrm>
          <a:prstGeom prst="rect">
            <a:avLst/>
          </a:prstGeom>
        </p:spPr>
        <p:txBody>
          <a:bodyPr>
            <a:noAutofit/>
          </a:bodyPr>
          <a:lstStyle>
            <a:lvl1pPr>
              <a:defRPr sz="20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483B1BC4-6EAB-3528-139D-8EFBBD83D30C}"/>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5" name="Plassholder for dato 3">
            <a:extLst>
              <a:ext uri="{FF2B5EF4-FFF2-40B4-BE49-F238E27FC236}">
                <a16:creationId xmlns:a16="http://schemas.microsoft.com/office/drawing/2014/main" id="{DF414F4F-1578-5DBC-A7D6-5988F4DD00D8}"/>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6" name="Plassholder for lysbildenummer 5">
            <a:extLst>
              <a:ext uri="{FF2B5EF4-FFF2-40B4-BE49-F238E27FC236}">
                <a16:creationId xmlns:a16="http://schemas.microsoft.com/office/drawing/2014/main" id="{7C309A5C-D05D-AC56-5BC5-10010B5918E9}"/>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425622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Bokmål Seks grønne bokser">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452FA7FE-A879-A1BB-F4CE-953FC187A33D}"/>
              </a:ext>
            </a:extLst>
          </p:cNvPr>
          <p:cNvGrpSpPr/>
          <p:nvPr userDrawn="1"/>
        </p:nvGrpSpPr>
        <p:grpSpPr>
          <a:xfrm>
            <a:off x="727572" y="1690687"/>
            <a:ext cx="10744230" cy="4351618"/>
            <a:chOff x="727572" y="1690687"/>
            <a:chExt cx="10744230" cy="4351618"/>
          </a:xfrm>
          <a:solidFill>
            <a:srgbClr val="C1E9CE"/>
          </a:solidFill>
        </p:grpSpPr>
        <p:sp>
          <p:nvSpPr>
            <p:cNvPr id="14" name="Rektangel 13">
              <a:extLst>
                <a:ext uri="{FF2B5EF4-FFF2-40B4-BE49-F238E27FC236}">
                  <a16:creationId xmlns:a16="http://schemas.microsoft.com/office/drawing/2014/main" id="{01948FCB-84F7-9E0B-B5A1-884C257263EA}"/>
                </a:ext>
              </a:extLst>
            </p:cNvPr>
            <p:cNvSpPr/>
            <p:nvPr/>
          </p:nvSpPr>
          <p:spPr>
            <a:xfrm>
              <a:off x="735142" y="3921397"/>
              <a:ext cx="3531140" cy="210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9" name="Rektangel 18">
              <a:extLst>
                <a:ext uri="{FF2B5EF4-FFF2-40B4-BE49-F238E27FC236}">
                  <a16:creationId xmlns:a16="http://schemas.microsoft.com/office/drawing/2014/main" id="{EE157EAE-88E4-045C-864C-978DF0398261}"/>
                </a:ext>
              </a:extLst>
            </p:cNvPr>
            <p:cNvSpPr/>
            <p:nvPr/>
          </p:nvSpPr>
          <p:spPr>
            <a:xfrm>
              <a:off x="7925718" y="3921328"/>
              <a:ext cx="3546084" cy="21209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1" name="Rektangel 20">
              <a:extLst>
                <a:ext uri="{FF2B5EF4-FFF2-40B4-BE49-F238E27FC236}">
                  <a16:creationId xmlns:a16="http://schemas.microsoft.com/office/drawing/2014/main" id="{F0959873-308F-0C46-8EBA-2440FB2802A3}"/>
                </a:ext>
              </a:extLst>
            </p:cNvPr>
            <p:cNvSpPr/>
            <p:nvPr/>
          </p:nvSpPr>
          <p:spPr>
            <a:xfrm>
              <a:off x="4320874" y="3921328"/>
              <a:ext cx="3546084" cy="210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Rektangel 22">
              <a:extLst>
                <a:ext uri="{FF2B5EF4-FFF2-40B4-BE49-F238E27FC236}">
                  <a16:creationId xmlns:a16="http://schemas.microsoft.com/office/drawing/2014/main" id="{F3F6B265-39B3-201F-539D-58B5A4EDDA1D}"/>
                </a:ext>
              </a:extLst>
            </p:cNvPr>
            <p:cNvSpPr/>
            <p:nvPr/>
          </p:nvSpPr>
          <p:spPr>
            <a:xfrm>
              <a:off x="4322958" y="1690687"/>
              <a:ext cx="3546084" cy="210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Rektangel 30">
              <a:extLst>
                <a:ext uri="{FF2B5EF4-FFF2-40B4-BE49-F238E27FC236}">
                  <a16:creationId xmlns:a16="http://schemas.microsoft.com/office/drawing/2014/main" id="{0F1DB5AD-5B4E-F8CF-B7AD-433E713052DF}"/>
                </a:ext>
              </a:extLst>
            </p:cNvPr>
            <p:cNvSpPr/>
            <p:nvPr/>
          </p:nvSpPr>
          <p:spPr>
            <a:xfrm>
              <a:off x="727572" y="1697519"/>
              <a:ext cx="3535330" cy="210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3" name="Rektangel 32">
              <a:extLst>
                <a:ext uri="{FF2B5EF4-FFF2-40B4-BE49-F238E27FC236}">
                  <a16:creationId xmlns:a16="http://schemas.microsoft.com/office/drawing/2014/main" id="{C05633C7-CD1E-DAD6-B3BF-27F63911D0E5}"/>
                </a:ext>
              </a:extLst>
            </p:cNvPr>
            <p:cNvSpPr/>
            <p:nvPr/>
          </p:nvSpPr>
          <p:spPr>
            <a:xfrm>
              <a:off x="7925718" y="1697516"/>
              <a:ext cx="3546084" cy="21209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7"/>
            <a:ext cx="3235859" cy="1841368"/>
          </a:xfrm>
          <a:prstGeom prst="rect">
            <a:avLst/>
          </a:prstGeom>
        </p:spPr>
        <p:txBody>
          <a:bodyPr>
            <a:noAutofit/>
          </a:bodyPr>
          <a:lstStyle>
            <a:lvl1pPr>
              <a:defRPr sz="1800"/>
            </a:lvl1pPr>
          </a:lstStyle>
          <a:p>
            <a:pPr lvl="0"/>
            <a:r>
              <a:rPr lang="nb-NO" dirty="0"/>
              <a:t>Klikk for å legge til innhold</a:t>
            </a:r>
          </a:p>
        </p:txBody>
      </p:sp>
      <p:sp>
        <p:nvSpPr>
          <p:cNvPr id="5" name="Plassholder for innhold 3">
            <a:extLst>
              <a:ext uri="{FF2B5EF4-FFF2-40B4-BE49-F238E27FC236}">
                <a16:creationId xmlns:a16="http://schemas.microsoft.com/office/drawing/2014/main" id="{1C0BC547-34E0-3401-69BB-E026DB531E59}"/>
              </a:ext>
            </a:extLst>
          </p:cNvPr>
          <p:cNvSpPr>
            <a:spLocks noGrp="1"/>
          </p:cNvSpPr>
          <p:nvPr>
            <p:ph sz="half" idx="10" hasCustomPrompt="1"/>
          </p:nvPr>
        </p:nvSpPr>
        <p:spPr>
          <a:xfrm>
            <a:off x="4365360" y="1821517"/>
            <a:ext cx="3348192" cy="1841368"/>
          </a:xfrm>
          <a:prstGeom prst="rect">
            <a:avLst/>
          </a:prstGeom>
        </p:spPr>
        <p:txBody>
          <a:bodyPr>
            <a:noAutofit/>
          </a:bodyPr>
          <a:lstStyle>
            <a:lvl1pPr>
              <a:defRPr sz="1800"/>
            </a:lvl1pPr>
          </a:lstStyle>
          <a:p>
            <a:pPr lvl="0"/>
            <a:r>
              <a:rPr lang="nb-NO" dirty="0"/>
              <a:t>Klikk for å legge til innhold</a:t>
            </a:r>
          </a:p>
        </p:txBody>
      </p:sp>
      <p:sp>
        <p:nvSpPr>
          <p:cNvPr id="6" name="Plassholder for innhold 3">
            <a:extLst>
              <a:ext uri="{FF2B5EF4-FFF2-40B4-BE49-F238E27FC236}">
                <a16:creationId xmlns:a16="http://schemas.microsoft.com/office/drawing/2014/main" id="{C1AB9521-A89B-5B7B-2420-C56BE4F21E73}"/>
              </a:ext>
            </a:extLst>
          </p:cNvPr>
          <p:cNvSpPr>
            <a:spLocks noGrp="1"/>
          </p:cNvSpPr>
          <p:nvPr>
            <p:ph sz="half" idx="13" hasCustomPrompt="1"/>
          </p:nvPr>
        </p:nvSpPr>
        <p:spPr>
          <a:xfrm>
            <a:off x="7985256" y="1821517"/>
            <a:ext cx="3368544" cy="1841368"/>
          </a:xfrm>
          <a:prstGeom prst="rect">
            <a:avLst/>
          </a:prstGeom>
        </p:spPr>
        <p:txBody>
          <a:bodyPr>
            <a:noAutofit/>
          </a:bodyPr>
          <a:lstStyle>
            <a:lvl1pPr>
              <a:defRPr sz="1800"/>
            </a:lvl1pPr>
          </a:lstStyle>
          <a:p>
            <a:pPr lvl="0"/>
            <a:r>
              <a:rPr lang="nb-NO" dirty="0"/>
              <a:t>Klikk for å legge til innhold</a:t>
            </a:r>
          </a:p>
        </p:txBody>
      </p:sp>
      <p:sp>
        <p:nvSpPr>
          <p:cNvPr id="35" name="Plassholder for innhold 2">
            <a:extLst>
              <a:ext uri="{FF2B5EF4-FFF2-40B4-BE49-F238E27FC236}">
                <a16:creationId xmlns:a16="http://schemas.microsoft.com/office/drawing/2014/main" id="{F67482C8-0463-80A9-8C2F-D276D408DC85}"/>
              </a:ext>
            </a:extLst>
          </p:cNvPr>
          <p:cNvSpPr>
            <a:spLocks noGrp="1"/>
          </p:cNvSpPr>
          <p:nvPr>
            <p:ph sz="half" idx="14" hasCustomPrompt="1"/>
          </p:nvPr>
        </p:nvSpPr>
        <p:spPr>
          <a:xfrm>
            <a:off x="854734" y="4047114"/>
            <a:ext cx="3235859" cy="1841368"/>
          </a:xfrm>
          <a:prstGeom prst="rect">
            <a:avLst/>
          </a:prstGeom>
        </p:spPr>
        <p:txBody>
          <a:bodyPr>
            <a:noAutofit/>
          </a:bodyPr>
          <a:lstStyle>
            <a:lvl1pPr>
              <a:defRPr sz="1800"/>
            </a:lvl1pPr>
          </a:lstStyle>
          <a:p>
            <a:pPr lvl="0"/>
            <a:r>
              <a:rPr lang="nb-NO" dirty="0"/>
              <a:t>Klikk for å legge til innhold</a:t>
            </a:r>
          </a:p>
        </p:txBody>
      </p:sp>
      <p:sp>
        <p:nvSpPr>
          <p:cNvPr id="36" name="Plassholder for innhold 3">
            <a:extLst>
              <a:ext uri="{FF2B5EF4-FFF2-40B4-BE49-F238E27FC236}">
                <a16:creationId xmlns:a16="http://schemas.microsoft.com/office/drawing/2014/main" id="{7E7F1438-2F81-2DA5-951A-76B0C6FC85F5}"/>
              </a:ext>
            </a:extLst>
          </p:cNvPr>
          <p:cNvSpPr>
            <a:spLocks noGrp="1"/>
          </p:cNvSpPr>
          <p:nvPr>
            <p:ph sz="half" idx="15" hasCustomPrompt="1"/>
          </p:nvPr>
        </p:nvSpPr>
        <p:spPr>
          <a:xfrm>
            <a:off x="4381894" y="4047114"/>
            <a:ext cx="3348192" cy="1841368"/>
          </a:xfrm>
          <a:prstGeom prst="rect">
            <a:avLst/>
          </a:prstGeom>
        </p:spPr>
        <p:txBody>
          <a:bodyPr>
            <a:noAutofit/>
          </a:bodyPr>
          <a:lstStyle>
            <a:lvl1pPr>
              <a:defRPr sz="1800"/>
            </a:lvl1pPr>
          </a:lstStyle>
          <a:p>
            <a:pPr lvl="0"/>
            <a:r>
              <a:rPr lang="nb-NO" dirty="0"/>
              <a:t>Klikk for å legge til innhold</a:t>
            </a:r>
          </a:p>
        </p:txBody>
      </p:sp>
      <p:sp>
        <p:nvSpPr>
          <p:cNvPr id="37" name="Plassholder for innhold 3">
            <a:extLst>
              <a:ext uri="{FF2B5EF4-FFF2-40B4-BE49-F238E27FC236}">
                <a16:creationId xmlns:a16="http://schemas.microsoft.com/office/drawing/2014/main" id="{5E89B971-C631-97B4-43C4-B539DAA44792}"/>
              </a:ext>
            </a:extLst>
          </p:cNvPr>
          <p:cNvSpPr>
            <a:spLocks noGrp="1"/>
          </p:cNvSpPr>
          <p:nvPr>
            <p:ph sz="half" idx="16" hasCustomPrompt="1"/>
          </p:nvPr>
        </p:nvSpPr>
        <p:spPr>
          <a:xfrm>
            <a:off x="8001790" y="4047114"/>
            <a:ext cx="3368544" cy="1841368"/>
          </a:xfrm>
          <a:prstGeom prst="rect">
            <a:avLst/>
          </a:prstGeom>
        </p:spPr>
        <p:txBody>
          <a:bodyPr>
            <a:noAutofit/>
          </a:bodyPr>
          <a:lstStyle>
            <a:lvl1pPr>
              <a:defRPr sz="18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5F2E8822-44B6-0237-22B6-D0431CF16AB3}"/>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7" name="Plassholder for dato 3">
            <a:extLst>
              <a:ext uri="{FF2B5EF4-FFF2-40B4-BE49-F238E27FC236}">
                <a16:creationId xmlns:a16="http://schemas.microsoft.com/office/drawing/2014/main" id="{69EE148C-D169-CB71-4DD6-2D2D274C2CDF}"/>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8" name="Plassholder for lysbildenummer 5">
            <a:extLst>
              <a:ext uri="{FF2B5EF4-FFF2-40B4-BE49-F238E27FC236}">
                <a16:creationId xmlns:a16="http://schemas.microsoft.com/office/drawing/2014/main" id="{336DBC2A-902C-084E-18DD-239DA9C592C2}"/>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87752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Bokmål Åtte grønne bokser">
    <p:spTree>
      <p:nvGrpSpPr>
        <p:cNvPr id="1" name=""/>
        <p:cNvGrpSpPr/>
        <p:nvPr/>
      </p:nvGrpSpPr>
      <p:grpSpPr>
        <a:xfrm>
          <a:off x="0" y="0"/>
          <a:ext cx="0" cy="0"/>
          <a:chOff x="0" y="0"/>
          <a:chExt cx="0" cy="0"/>
        </a:xfrm>
      </p:grpSpPr>
      <p:grpSp>
        <p:nvGrpSpPr>
          <p:cNvPr id="47" name="Gruppe 46">
            <a:extLst>
              <a:ext uri="{FF2B5EF4-FFF2-40B4-BE49-F238E27FC236}">
                <a16:creationId xmlns:a16="http://schemas.microsoft.com/office/drawing/2014/main" id="{7558FE9F-7251-9F42-2A7D-0B2C8E53367E}"/>
              </a:ext>
            </a:extLst>
          </p:cNvPr>
          <p:cNvGrpSpPr/>
          <p:nvPr userDrawn="1"/>
        </p:nvGrpSpPr>
        <p:grpSpPr>
          <a:xfrm>
            <a:off x="724006" y="1669361"/>
            <a:ext cx="10743988" cy="4387528"/>
            <a:chOff x="724006" y="1669361"/>
            <a:chExt cx="10743988" cy="4387528"/>
          </a:xfrm>
          <a:solidFill>
            <a:srgbClr val="C1E9CE"/>
          </a:solidFill>
        </p:grpSpPr>
        <p:sp>
          <p:nvSpPr>
            <p:cNvPr id="48" name="Rektangel 47">
              <a:extLst>
                <a:ext uri="{FF2B5EF4-FFF2-40B4-BE49-F238E27FC236}">
                  <a16:creationId xmlns:a16="http://schemas.microsoft.com/office/drawing/2014/main" id="{0040360C-2E0A-FF4C-5D06-3B8144EA066F}"/>
                </a:ext>
              </a:extLst>
            </p:cNvPr>
            <p:cNvSpPr/>
            <p:nvPr/>
          </p:nvSpPr>
          <p:spPr>
            <a:xfrm>
              <a:off x="735142" y="3916913"/>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0" name="Rektangel 49">
              <a:extLst>
                <a:ext uri="{FF2B5EF4-FFF2-40B4-BE49-F238E27FC236}">
                  <a16:creationId xmlns:a16="http://schemas.microsoft.com/office/drawing/2014/main" id="{EAB76F19-2928-B88F-6AE8-D314F222DD3F}"/>
                </a:ext>
              </a:extLst>
            </p:cNvPr>
            <p:cNvSpPr/>
            <p:nvPr/>
          </p:nvSpPr>
          <p:spPr>
            <a:xfrm>
              <a:off x="3442634" y="3916913"/>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2" name="Rektangel 51">
              <a:extLst>
                <a:ext uri="{FF2B5EF4-FFF2-40B4-BE49-F238E27FC236}">
                  <a16:creationId xmlns:a16="http://schemas.microsoft.com/office/drawing/2014/main" id="{9FD0B747-67A6-9D8A-0E19-A2A3E2E6C7A6}"/>
                </a:ext>
              </a:extLst>
            </p:cNvPr>
            <p:cNvSpPr/>
            <p:nvPr/>
          </p:nvSpPr>
          <p:spPr>
            <a:xfrm>
              <a:off x="6140601" y="3916913"/>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4" name="Rektangel 53">
              <a:extLst>
                <a:ext uri="{FF2B5EF4-FFF2-40B4-BE49-F238E27FC236}">
                  <a16:creationId xmlns:a16="http://schemas.microsoft.com/office/drawing/2014/main" id="{02843177-4A89-9822-0E76-8394B15164C9}"/>
                </a:ext>
              </a:extLst>
            </p:cNvPr>
            <p:cNvSpPr/>
            <p:nvPr/>
          </p:nvSpPr>
          <p:spPr>
            <a:xfrm>
              <a:off x="8859860" y="3916913"/>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6" name="Rektangel 55">
              <a:extLst>
                <a:ext uri="{FF2B5EF4-FFF2-40B4-BE49-F238E27FC236}">
                  <a16:creationId xmlns:a16="http://schemas.microsoft.com/office/drawing/2014/main" id="{6BFBE868-1D67-B5A2-6745-CA354942E6DC}"/>
                </a:ext>
              </a:extLst>
            </p:cNvPr>
            <p:cNvSpPr/>
            <p:nvPr/>
          </p:nvSpPr>
          <p:spPr>
            <a:xfrm>
              <a:off x="3434990" y="1669361"/>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8" name="Rektangel 57">
              <a:extLst>
                <a:ext uri="{FF2B5EF4-FFF2-40B4-BE49-F238E27FC236}">
                  <a16:creationId xmlns:a16="http://schemas.microsoft.com/office/drawing/2014/main" id="{39A2F3EF-D071-57EC-C371-1682BCC0BDDE}"/>
                </a:ext>
              </a:extLst>
            </p:cNvPr>
            <p:cNvSpPr/>
            <p:nvPr/>
          </p:nvSpPr>
          <p:spPr>
            <a:xfrm>
              <a:off x="724006" y="1669361"/>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0" name="Rektangel 59">
              <a:extLst>
                <a:ext uri="{FF2B5EF4-FFF2-40B4-BE49-F238E27FC236}">
                  <a16:creationId xmlns:a16="http://schemas.microsoft.com/office/drawing/2014/main" id="{6B5BED56-7A06-4EA1-3C85-BFCDEDFFA7FE}"/>
                </a:ext>
              </a:extLst>
            </p:cNvPr>
            <p:cNvSpPr/>
            <p:nvPr/>
          </p:nvSpPr>
          <p:spPr>
            <a:xfrm>
              <a:off x="6140601" y="1669361"/>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2" name="Rektangel 61">
              <a:extLst>
                <a:ext uri="{FF2B5EF4-FFF2-40B4-BE49-F238E27FC236}">
                  <a16:creationId xmlns:a16="http://schemas.microsoft.com/office/drawing/2014/main" id="{6102FFF0-2983-08BC-FB71-E87ADF35F3F5}"/>
                </a:ext>
              </a:extLst>
            </p:cNvPr>
            <p:cNvSpPr/>
            <p:nvPr/>
          </p:nvSpPr>
          <p:spPr>
            <a:xfrm>
              <a:off x="8846212" y="1669861"/>
              <a:ext cx="2608134" cy="21399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2402941" cy="1880251"/>
          </a:xfrm>
          <a:prstGeom prst="rect">
            <a:avLst/>
          </a:prstGeom>
        </p:spPr>
        <p:txBody>
          <a:bodyPr>
            <a:noAutofit/>
          </a:bodyPr>
          <a:lstStyle>
            <a:lvl1pPr>
              <a:defRPr sz="1600"/>
            </a:lvl1pPr>
          </a:lstStyle>
          <a:p>
            <a:pPr lvl="0"/>
            <a:r>
              <a:rPr lang="nb-NO" dirty="0"/>
              <a:t>Klikk for å legge til innhold</a:t>
            </a:r>
          </a:p>
        </p:txBody>
      </p:sp>
      <p:sp>
        <p:nvSpPr>
          <p:cNvPr id="37" name="Plassholder for innhold 2">
            <a:extLst>
              <a:ext uri="{FF2B5EF4-FFF2-40B4-BE49-F238E27FC236}">
                <a16:creationId xmlns:a16="http://schemas.microsoft.com/office/drawing/2014/main" id="{38AB9692-9803-DEE4-F1BB-C21FCFF82E49}"/>
              </a:ext>
            </a:extLst>
          </p:cNvPr>
          <p:cNvSpPr>
            <a:spLocks noGrp="1"/>
          </p:cNvSpPr>
          <p:nvPr>
            <p:ph sz="half" idx="13" hasCustomPrompt="1"/>
          </p:nvPr>
        </p:nvSpPr>
        <p:spPr>
          <a:xfrm>
            <a:off x="3545230" y="1821516"/>
            <a:ext cx="2402941" cy="1880251"/>
          </a:xfrm>
          <a:prstGeom prst="rect">
            <a:avLst/>
          </a:prstGeom>
        </p:spPr>
        <p:txBody>
          <a:bodyPr>
            <a:noAutofit/>
          </a:bodyPr>
          <a:lstStyle>
            <a:lvl1pPr>
              <a:defRPr sz="1600"/>
            </a:lvl1pPr>
          </a:lstStyle>
          <a:p>
            <a:pPr lvl="0"/>
            <a:r>
              <a:rPr lang="nb-NO" dirty="0"/>
              <a:t>Klikk for å legge til innhold</a:t>
            </a:r>
          </a:p>
        </p:txBody>
      </p:sp>
      <p:sp>
        <p:nvSpPr>
          <p:cNvPr id="38" name="Plassholder for innhold 2">
            <a:extLst>
              <a:ext uri="{FF2B5EF4-FFF2-40B4-BE49-F238E27FC236}">
                <a16:creationId xmlns:a16="http://schemas.microsoft.com/office/drawing/2014/main" id="{99C70151-19C6-D1E1-1E9E-827616F6D4DA}"/>
              </a:ext>
            </a:extLst>
          </p:cNvPr>
          <p:cNvSpPr>
            <a:spLocks noGrp="1"/>
          </p:cNvSpPr>
          <p:nvPr>
            <p:ph sz="half" idx="14" hasCustomPrompt="1"/>
          </p:nvPr>
        </p:nvSpPr>
        <p:spPr>
          <a:xfrm>
            <a:off x="6245217" y="1826886"/>
            <a:ext cx="2402941" cy="1880251"/>
          </a:xfrm>
          <a:prstGeom prst="rect">
            <a:avLst/>
          </a:prstGeom>
        </p:spPr>
        <p:txBody>
          <a:bodyPr>
            <a:noAutofit/>
          </a:bodyPr>
          <a:lstStyle>
            <a:lvl1pPr>
              <a:defRPr sz="1600"/>
            </a:lvl1pPr>
          </a:lstStyle>
          <a:p>
            <a:pPr lvl="0"/>
            <a:r>
              <a:rPr lang="nb-NO" dirty="0"/>
              <a:t>Klikk for å legge til innhold</a:t>
            </a:r>
          </a:p>
        </p:txBody>
      </p:sp>
      <p:sp>
        <p:nvSpPr>
          <p:cNvPr id="39" name="Plassholder for innhold 2">
            <a:extLst>
              <a:ext uri="{FF2B5EF4-FFF2-40B4-BE49-F238E27FC236}">
                <a16:creationId xmlns:a16="http://schemas.microsoft.com/office/drawing/2014/main" id="{50F65B57-1186-D02B-5920-81C4D16A0D72}"/>
              </a:ext>
            </a:extLst>
          </p:cNvPr>
          <p:cNvSpPr>
            <a:spLocks noGrp="1"/>
          </p:cNvSpPr>
          <p:nvPr>
            <p:ph sz="half" idx="15" hasCustomPrompt="1"/>
          </p:nvPr>
        </p:nvSpPr>
        <p:spPr>
          <a:xfrm>
            <a:off x="8952247" y="1826886"/>
            <a:ext cx="2402941" cy="1880251"/>
          </a:xfrm>
          <a:prstGeom prst="rect">
            <a:avLst/>
          </a:prstGeom>
        </p:spPr>
        <p:txBody>
          <a:bodyPr>
            <a:noAutofit/>
          </a:bodyPr>
          <a:lstStyle>
            <a:lvl1pPr>
              <a:defRPr sz="1600"/>
            </a:lvl1pPr>
          </a:lstStyle>
          <a:p>
            <a:pPr lvl="0"/>
            <a:r>
              <a:rPr lang="nb-NO" dirty="0"/>
              <a:t>Klikk for å legge til innhold</a:t>
            </a:r>
          </a:p>
        </p:txBody>
      </p:sp>
      <p:sp>
        <p:nvSpPr>
          <p:cNvPr id="43" name="Plassholder for innhold 2">
            <a:extLst>
              <a:ext uri="{FF2B5EF4-FFF2-40B4-BE49-F238E27FC236}">
                <a16:creationId xmlns:a16="http://schemas.microsoft.com/office/drawing/2014/main" id="{FB39C062-ACCF-24F4-453F-456F38FE0724}"/>
              </a:ext>
            </a:extLst>
          </p:cNvPr>
          <p:cNvSpPr>
            <a:spLocks noGrp="1"/>
          </p:cNvSpPr>
          <p:nvPr>
            <p:ph sz="half" idx="16" hasCustomPrompt="1"/>
          </p:nvPr>
        </p:nvSpPr>
        <p:spPr>
          <a:xfrm>
            <a:off x="838200" y="4063988"/>
            <a:ext cx="2402941" cy="1880251"/>
          </a:xfrm>
          <a:prstGeom prst="rect">
            <a:avLst/>
          </a:prstGeom>
        </p:spPr>
        <p:txBody>
          <a:bodyPr>
            <a:noAutofit/>
          </a:bodyPr>
          <a:lstStyle>
            <a:lvl1pPr>
              <a:defRPr sz="1600"/>
            </a:lvl1pPr>
          </a:lstStyle>
          <a:p>
            <a:pPr lvl="0"/>
            <a:r>
              <a:rPr lang="nb-NO" dirty="0"/>
              <a:t>Klikk for å legge til innhold</a:t>
            </a:r>
          </a:p>
        </p:txBody>
      </p:sp>
      <p:sp>
        <p:nvSpPr>
          <p:cNvPr id="44" name="Plassholder for innhold 2">
            <a:extLst>
              <a:ext uri="{FF2B5EF4-FFF2-40B4-BE49-F238E27FC236}">
                <a16:creationId xmlns:a16="http://schemas.microsoft.com/office/drawing/2014/main" id="{2DF7B6DE-984D-8AEB-F816-F2D84A8BE50E}"/>
              </a:ext>
            </a:extLst>
          </p:cNvPr>
          <p:cNvSpPr>
            <a:spLocks noGrp="1"/>
          </p:cNvSpPr>
          <p:nvPr>
            <p:ph sz="half" idx="17" hasCustomPrompt="1"/>
          </p:nvPr>
        </p:nvSpPr>
        <p:spPr>
          <a:xfrm>
            <a:off x="3545230" y="4063988"/>
            <a:ext cx="2402941" cy="1880251"/>
          </a:xfrm>
          <a:prstGeom prst="rect">
            <a:avLst/>
          </a:prstGeom>
        </p:spPr>
        <p:txBody>
          <a:bodyPr>
            <a:noAutofit/>
          </a:bodyPr>
          <a:lstStyle>
            <a:lvl1pPr>
              <a:defRPr sz="1600"/>
            </a:lvl1pPr>
          </a:lstStyle>
          <a:p>
            <a:pPr lvl="0"/>
            <a:r>
              <a:rPr lang="nb-NO" dirty="0"/>
              <a:t>Klikk for å legge til innhold</a:t>
            </a:r>
          </a:p>
        </p:txBody>
      </p:sp>
      <p:sp>
        <p:nvSpPr>
          <p:cNvPr id="45" name="Plassholder for innhold 2">
            <a:extLst>
              <a:ext uri="{FF2B5EF4-FFF2-40B4-BE49-F238E27FC236}">
                <a16:creationId xmlns:a16="http://schemas.microsoft.com/office/drawing/2014/main" id="{30B5EC83-1AEA-2DE9-4CB8-77633B8D33B6}"/>
              </a:ext>
            </a:extLst>
          </p:cNvPr>
          <p:cNvSpPr>
            <a:spLocks noGrp="1"/>
          </p:cNvSpPr>
          <p:nvPr>
            <p:ph sz="half" idx="18" hasCustomPrompt="1"/>
          </p:nvPr>
        </p:nvSpPr>
        <p:spPr>
          <a:xfrm>
            <a:off x="6245217" y="4069358"/>
            <a:ext cx="2402941" cy="1880251"/>
          </a:xfrm>
          <a:prstGeom prst="rect">
            <a:avLst/>
          </a:prstGeom>
        </p:spPr>
        <p:txBody>
          <a:bodyPr>
            <a:noAutofit/>
          </a:bodyPr>
          <a:lstStyle>
            <a:lvl1pPr>
              <a:defRPr sz="1600"/>
            </a:lvl1pPr>
          </a:lstStyle>
          <a:p>
            <a:pPr lvl="0"/>
            <a:r>
              <a:rPr lang="nb-NO" dirty="0"/>
              <a:t>Klikk for å legge til innhold</a:t>
            </a:r>
          </a:p>
        </p:txBody>
      </p:sp>
      <p:sp>
        <p:nvSpPr>
          <p:cNvPr id="46" name="Plassholder for innhold 2">
            <a:extLst>
              <a:ext uri="{FF2B5EF4-FFF2-40B4-BE49-F238E27FC236}">
                <a16:creationId xmlns:a16="http://schemas.microsoft.com/office/drawing/2014/main" id="{5C428003-D066-1CC8-CD3A-8D9150208DF6}"/>
              </a:ext>
            </a:extLst>
          </p:cNvPr>
          <p:cNvSpPr>
            <a:spLocks noGrp="1"/>
          </p:cNvSpPr>
          <p:nvPr>
            <p:ph sz="half" idx="19" hasCustomPrompt="1"/>
          </p:nvPr>
        </p:nvSpPr>
        <p:spPr>
          <a:xfrm>
            <a:off x="8952247" y="4069358"/>
            <a:ext cx="2402941" cy="1880251"/>
          </a:xfrm>
          <a:prstGeom prst="rect">
            <a:avLst/>
          </a:prstGeom>
        </p:spPr>
        <p:txBody>
          <a:bodyPr>
            <a:noAutofit/>
          </a:bodyPr>
          <a:lstStyle>
            <a:lvl1pPr>
              <a:defRPr sz="16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F2F0081A-12FE-42A2-FBB4-088FA683D123}"/>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5" name="Plassholder for dato 3">
            <a:extLst>
              <a:ext uri="{FF2B5EF4-FFF2-40B4-BE49-F238E27FC236}">
                <a16:creationId xmlns:a16="http://schemas.microsoft.com/office/drawing/2014/main" id="{4E253400-D7EB-9F49-50C5-1F239ACB517A}"/>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6" name="Plassholder for lysbildenummer 5">
            <a:extLst>
              <a:ext uri="{FF2B5EF4-FFF2-40B4-BE49-F238E27FC236}">
                <a16:creationId xmlns:a16="http://schemas.microsoft.com/office/drawing/2014/main" id="{0FD11764-4D40-8E67-191A-1C2C7AC2A85A}"/>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141884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okmål En boks GRÅ">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C7F87B7-DAE4-8D37-A677-C8B9C71D098A}"/>
              </a:ext>
            </a:extLst>
          </p:cNvPr>
          <p:cNvSpPr/>
          <p:nvPr/>
        </p:nvSpPr>
        <p:spPr>
          <a:xfrm>
            <a:off x="735141" y="1677106"/>
            <a:ext cx="10736661" cy="43789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nb-NO" dirty="0"/>
          </a:p>
        </p:txBody>
      </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1" name="Plassholder for innhold 2">
            <a:extLst>
              <a:ext uri="{FF2B5EF4-FFF2-40B4-BE49-F238E27FC236}">
                <a16:creationId xmlns:a16="http://schemas.microsoft.com/office/drawing/2014/main" id="{2989BE7F-0F56-E499-4636-3D1F0211A524}"/>
              </a:ext>
            </a:extLst>
          </p:cNvPr>
          <p:cNvSpPr>
            <a:spLocks noGrp="1"/>
          </p:cNvSpPr>
          <p:nvPr>
            <p:ph idx="10" hasCustomPrompt="1"/>
          </p:nvPr>
        </p:nvSpPr>
        <p:spPr>
          <a:xfrm>
            <a:off x="1198800" y="1825625"/>
            <a:ext cx="9792000" cy="4099848"/>
          </a:xfrm>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3" name="Plassholder for bunntekst 4">
            <a:extLst>
              <a:ext uri="{FF2B5EF4-FFF2-40B4-BE49-F238E27FC236}">
                <a16:creationId xmlns:a16="http://schemas.microsoft.com/office/drawing/2014/main" id="{84624663-DA36-7F6D-356F-B77091583A80}"/>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4" name="Plassholder for dato 3">
            <a:extLst>
              <a:ext uri="{FF2B5EF4-FFF2-40B4-BE49-F238E27FC236}">
                <a16:creationId xmlns:a16="http://schemas.microsoft.com/office/drawing/2014/main" id="{1EBB234E-AC1F-F11F-A4C2-000C8569A50D}"/>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5" name="Plassholder for lysbildenummer 5">
            <a:extLst>
              <a:ext uri="{FF2B5EF4-FFF2-40B4-BE49-F238E27FC236}">
                <a16:creationId xmlns:a16="http://schemas.microsoft.com/office/drawing/2014/main" id="{511CA72E-ABBE-7CA6-A41B-03D4CE817441}"/>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57270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okmål To bokser GRÅ">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D5263D7A-701E-2F43-267A-19E04B8C32A6}"/>
              </a:ext>
            </a:extLst>
          </p:cNvPr>
          <p:cNvGrpSpPr/>
          <p:nvPr userDrawn="1"/>
        </p:nvGrpSpPr>
        <p:grpSpPr>
          <a:xfrm>
            <a:off x="735142" y="1690688"/>
            <a:ext cx="10736660" cy="4367447"/>
            <a:chOff x="966940" y="1690688"/>
            <a:chExt cx="10736660" cy="4367447"/>
          </a:xfrm>
        </p:grpSpPr>
        <p:sp>
          <p:nvSpPr>
            <p:cNvPr id="14" name="Rektangel 13">
              <a:extLst>
                <a:ext uri="{FF2B5EF4-FFF2-40B4-BE49-F238E27FC236}">
                  <a16:creationId xmlns:a16="http://schemas.microsoft.com/office/drawing/2014/main" id="{00658E0F-2469-DBD2-3A26-31C4F2BAB4BC}"/>
                </a:ext>
              </a:extLst>
            </p:cNvPr>
            <p:cNvSpPr/>
            <p:nvPr/>
          </p:nvSpPr>
          <p:spPr>
            <a:xfrm>
              <a:off x="966940" y="1692804"/>
              <a:ext cx="5279012" cy="4365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728B20C0-F789-57BB-6BF4-8756B760E243}"/>
                </a:ext>
              </a:extLst>
            </p:cNvPr>
            <p:cNvSpPr/>
            <p:nvPr/>
          </p:nvSpPr>
          <p:spPr>
            <a:xfrm>
              <a:off x="6364484" y="1690688"/>
              <a:ext cx="5339116" cy="43653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TekstSylinder 18">
              <a:extLst>
                <a:ext uri="{FF2B5EF4-FFF2-40B4-BE49-F238E27FC236}">
                  <a16:creationId xmlns:a16="http://schemas.microsoft.com/office/drawing/2014/main" id="{5E6B0871-2A69-7F70-4F1E-6749DEBFF80C}"/>
                </a:ext>
              </a:extLst>
            </p:cNvPr>
            <p:cNvSpPr txBox="1"/>
            <p:nvPr/>
          </p:nvSpPr>
          <p:spPr>
            <a:xfrm>
              <a:off x="1140168" y="4012280"/>
              <a:ext cx="5121259" cy="461665"/>
            </a:xfrm>
            <a:prstGeom prst="rect">
              <a:avLst/>
            </a:prstGeom>
            <a:noFill/>
          </p:spPr>
          <p:txBody>
            <a:bodyPr wrap="square">
              <a:spAutoFit/>
            </a:bodyPr>
            <a:lstStyle/>
            <a:p>
              <a:r>
                <a:rPr lang="nb-NO" sz="2400" dirty="0"/>
                <a:t> </a:t>
              </a:r>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6255945" y="1825625"/>
            <a:ext cx="5106153"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5064659"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3" name="Plassholder for bunntekst 4">
            <a:extLst>
              <a:ext uri="{FF2B5EF4-FFF2-40B4-BE49-F238E27FC236}">
                <a16:creationId xmlns:a16="http://schemas.microsoft.com/office/drawing/2014/main" id="{D570F8CD-724B-4ABB-11EB-F6D49C2B01B8}"/>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4" name="Plassholder for dato 3">
            <a:extLst>
              <a:ext uri="{FF2B5EF4-FFF2-40B4-BE49-F238E27FC236}">
                <a16:creationId xmlns:a16="http://schemas.microsoft.com/office/drawing/2014/main" id="{ED6AA317-6DB8-2BE8-EAB7-6996FB2C1401}"/>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5" name="Plassholder for lysbildenummer 5">
            <a:extLst>
              <a:ext uri="{FF2B5EF4-FFF2-40B4-BE49-F238E27FC236}">
                <a16:creationId xmlns:a16="http://schemas.microsoft.com/office/drawing/2014/main" id="{68F652A4-A75B-4261-E825-0C49A1AB6AE8}"/>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396426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okmål En boks GRÅ. En bildeboks">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D5263D7A-701E-2F43-267A-19E04B8C32A6}"/>
              </a:ext>
            </a:extLst>
          </p:cNvPr>
          <p:cNvGrpSpPr/>
          <p:nvPr userDrawn="1"/>
        </p:nvGrpSpPr>
        <p:grpSpPr>
          <a:xfrm>
            <a:off x="735142" y="1690688"/>
            <a:ext cx="10736660" cy="4367447"/>
            <a:chOff x="966940" y="1690688"/>
            <a:chExt cx="10736660" cy="4367447"/>
          </a:xfrm>
        </p:grpSpPr>
        <p:sp>
          <p:nvSpPr>
            <p:cNvPr id="14" name="Rektangel 13">
              <a:extLst>
                <a:ext uri="{FF2B5EF4-FFF2-40B4-BE49-F238E27FC236}">
                  <a16:creationId xmlns:a16="http://schemas.microsoft.com/office/drawing/2014/main" id="{00658E0F-2469-DBD2-3A26-31C4F2BAB4BC}"/>
                </a:ext>
              </a:extLst>
            </p:cNvPr>
            <p:cNvSpPr/>
            <p:nvPr/>
          </p:nvSpPr>
          <p:spPr>
            <a:xfrm>
              <a:off x="966940" y="1692804"/>
              <a:ext cx="5279012" cy="4365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728B20C0-F789-57BB-6BF4-8756B760E243}"/>
                </a:ext>
              </a:extLst>
            </p:cNvPr>
            <p:cNvSpPr/>
            <p:nvPr/>
          </p:nvSpPr>
          <p:spPr>
            <a:xfrm>
              <a:off x="6364484" y="1690688"/>
              <a:ext cx="5339116" cy="436533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TekstSylinder 18">
              <a:extLst>
                <a:ext uri="{FF2B5EF4-FFF2-40B4-BE49-F238E27FC236}">
                  <a16:creationId xmlns:a16="http://schemas.microsoft.com/office/drawing/2014/main" id="{5E6B0871-2A69-7F70-4F1E-6749DEBFF80C}"/>
                </a:ext>
              </a:extLst>
            </p:cNvPr>
            <p:cNvSpPr txBox="1"/>
            <p:nvPr/>
          </p:nvSpPr>
          <p:spPr>
            <a:xfrm>
              <a:off x="1140168" y="4012280"/>
              <a:ext cx="5121259" cy="461665"/>
            </a:xfrm>
            <a:prstGeom prst="rect">
              <a:avLst/>
            </a:prstGeom>
            <a:noFill/>
          </p:spPr>
          <p:txBody>
            <a:bodyPr wrap="square">
              <a:spAutoFit/>
            </a:bodyPr>
            <a:lstStyle/>
            <a:p>
              <a:r>
                <a:rPr lang="nb-NO" sz="2400" dirty="0"/>
                <a:t> </a:t>
              </a:r>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6255945" y="1825625"/>
            <a:ext cx="5106153"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5064659"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3" name="Plassholder for bilde 9">
            <a:extLst>
              <a:ext uri="{FF2B5EF4-FFF2-40B4-BE49-F238E27FC236}">
                <a16:creationId xmlns:a16="http://schemas.microsoft.com/office/drawing/2014/main" id="{2B6F5124-8463-7078-B575-0A0CD93B9789}"/>
              </a:ext>
            </a:extLst>
          </p:cNvPr>
          <p:cNvSpPr>
            <a:spLocks noGrp="1"/>
          </p:cNvSpPr>
          <p:nvPr>
            <p:ph type="pic" sz="quarter" idx="13" hasCustomPrompt="1"/>
          </p:nvPr>
        </p:nvSpPr>
        <p:spPr>
          <a:xfrm>
            <a:off x="6132686" y="1698032"/>
            <a:ext cx="5335748" cy="4357986"/>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5" name="Plassholder for tekst 3">
            <a:extLst>
              <a:ext uri="{FF2B5EF4-FFF2-40B4-BE49-F238E27FC236}">
                <a16:creationId xmlns:a16="http://schemas.microsoft.com/office/drawing/2014/main" id="{21E1F0EE-8D30-19EF-76D2-090A9E0948F6}"/>
              </a:ext>
            </a:extLst>
          </p:cNvPr>
          <p:cNvSpPr>
            <a:spLocks noGrp="1"/>
          </p:cNvSpPr>
          <p:nvPr>
            <p:ph type="body" sz="quarter" idx="22" hasCustomPrompt="1"/>
          </p:nvPr>
        </p:nvSpPr>
        <p:spPr>
          <a:xfrm>
            <a:off x="7500806" y="6069792"/>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4" name="Plassholder for bunntekst 4">
            <a:extLst>
              <a:ext uri="{FF2B5EF4-FFF2-40B4-BE49-F238E27FC236}">
                <a16:creationId xmlns:a16="http://schemas.microsoft.com/office/drawing/2014/main" id="{461BE90F-7987-2EBC-E45A-031322250D60}"/>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6" name="Plassholder for dato 3">
            <a:extLst>
              <a:ext uri="{FF2B5EF4-FFF2-40B4-BE49-F238E27FC236}">
                <a16:creationId xmlns:a16="http://schemas.microsoft.com/office/drawing/2014/main" id="{404477BB-3D34-6F51-87FD-AB95DD3B35C4}"/>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7" name="Plassholder for lysbildenummer 5">
            <a:extLst>
              <a:ext uri="{FF2B5EF4-FFF2-40B4-BE49-F238E27FC236}">
                <a16:creationId xmlns:a16="http://schemas.microsoft.com/office/drawing/2014/main" id="{8682EDE2-DF5E-7A30-85A8-62484FA69CF4}"/>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428365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Bokmål To bokser GRÅ. En hovedboks">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6ECE2254-7DC6-A6B8-3716-D46511437F7A}"/>
              </a:ext>
            </a:extLst>
          </p:cNvPr>
          <p:cNvGrpSpPr/>
          <p:nvPr userDrawn="1"/>
        </p:nvGrpSpPr>
        <p:grpSpPr>
          <a:xfrm>
            <a:off x="735142" y="1688572"/>
            <a:ext cx="10721716" cy="4369563"/>
            <a:chOff x="735142" y="1688572"/>
            <a:chExt cx="10721716" cy="4369563"/>
          </a:xfrm>
        </p:grpSpPr>
        <p:sp>
          <p:nvSpPr>
            <p:cNvPr id="9" name="Rektangel 8">
              <a:extLst>
                <a:ext uri="{FF2B5EF4-FFF2-40B4-BE49-F238E27FC236}">
                  <a16:creationId xmlns:a16="http://schemas.microsoft.com/office/drawing/2014/main" id="{5E3EE04D-AEF9-17A4-1D0E-9A131FB59873}"/>
                </a:ext>
              </a:extLst>
            </p:cNvPr>
            <p:cNvSpPr/>
            <p:nvPr/>
          </p:nvSpPr>
          <p:spPr>
            <a:xfrm>
              <a:off x="8383226" y="1688572"/>
              <a:ext cx="3073632" cy="4365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ktangel 6">
              <a:extLst>
                <a:ext uri="{FF2B5EF4-FFF2-40B4-BE49-F238E27FC236}">
                  <a16:creationId xmlns:a16="http://schemas.microsoft.com/office/drawing/2014/main" id="{29B74BB2-187C-59EE-2523-F38581950447}"/>
                </a:ext>
              </a:extLst>
            </p:cNvPr>
            <p:cNvSpPr/>
            <p:nvPr/>
          </p:nvSpPr>
          <p:spPr>
            <a:xfrm>
              <a:off x="735142" y="1692804"/>
              <a:ext cx="7521754" cy="4365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20" name="Plassholder for innhold 3">
            <a:extLst>
              <a:ext uri="{FF2B5EF4-FFF2-40B4-BE49-F238E27FC236}">
                <a16:creationId xmlns:a16="http://schemas.microsoft.com/office/drawing/2014/main" id="{45944628-C379-7761-44E5-4E76E78A9A60}"/>
              </a:ext>
            </a:extLst>
          </p:cNvPr>
          <p:cNvSpPr>
            <a:spLocks noGrp="1"/>
          </p:cNvSpPr>
          <p:nvPr>
            <p:ph sz="half" idx="10" hasCustomPrompt="1"/>
          </p:nvPr>
        </p:nvSpPr>
        <p:spPr>
          <a:xfrm>
            <a:off x="8519311" y="1825625"/>
            <a:ext cx="2834489"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2" name="Plassholder for innhold 2">
            <a:extLst>
              <a:ext uri="{FF2B5EF4-FFF2-40B4-BE49-F238E27FC236}">
                <a16:creationId xmlns:a16="http://schemas.microsoft.com/office/drawing/2014/main" id="{16E0B47B-67E0-5F69-5D85-183475D0BB1B}"/>
              </a:ext>
            </a:extLst>
          </p:cNvPr>
          <p:cNvSpPr>
            <a:spLocks noGrp="1"/>
          </p:cNvSpPr>
          <p:nvPr>
            <p:ph sz="half" idx="1" hasCustomPrompt="1"/>
          </p:nvPr>
        </p:nvSpPr>
        <p:spPr>
          <a:xfrm>
            <a:off x="838200" y="1825625"/>
            <a:ext cx="7282758"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bunntekst 4">
            <a:extLst>
              <a:ext uri="{FF2B5EF4-FFF2-40B4-BE49-F238E27FC236}">
                <a16:creationId xmlns:a16="http://schemas.microsoft.com/office/drawing/2014/main" id="{FDF0C61C-8BC9-2DE6-BB53-DC1FC06B3337}"/>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10AFE25E-DE60-0F63-A651-807015D9BB2E}"/>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B61E8F3E-ECB1-31C5-B8E7-35B3C9ADFE03}"/>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97654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okmål Tre bokser GRÅ">
    <p:spTree>
      <p:nvGrpSpPr>
        <p:cNvPr id="1" name=""/>
        <p:cNvGrpSpPr/>
        <p:nvPr/>
      </p:nvGrpSpPr>
      <p:grpSpPr>
        <a:xfrm>
          <a:off x="0" y="0"/>
          <a:ext cx="0" cy="0"/>
          <a:chOff x="0" y="0"/>
          <a:chExt cx="0" cy="0"/>
        </a:xfrm>
      </p:grpSpPr>
      <p:grpSp>
        <p:nvGrpSpPr>
          <p:cNvPr id="11" name="Gruppe 10">
            <a:extLst>
              <a:ext uri="{FF2B5EF4-FFF2-40B4-BE49-F238E27FC236}">
                <a16:creationId xmlns:a16="http://schemas.microsoft.com/office/drawing/2014/main" id="{2BCCF88E-83B5-E232-818E-9F894BD160EC}"/>
              </a:ext>
            </a:extLst>
          </p:cNvPr>
          <p:cNvGrpSpPr/>
          <p:nvPr userDrawn="1"/>
        </p:nvGrpSpPr>
        <p:grpSpPr>
          <a:xfrm>
            <a:off x="736671" y="1679208"/>
            <a:ext cx="10735652" cy="4385312"/>
            <a:chOff x="736671" y="1679208"/>
            <a:chExt cx="10735652" cy="4385312"/>
          </a:xfrm>
        </p:grpSpPr>
        <p:sp>
          <p:nvSpPr>
            <p:cNvPr id="24" name="Rektangel 23">
              <a:extLst>
                <a:ext uri="{FF2B5EF4-FFF2-40B4-BE49-F238E27FC236}">
                  <a16:creationId xmlns:a16="http://schemas.microsoft.com/office/drawing/2014/main" id="{B01703CF-3D51-0D93-2D8F-B7EA6394747F}"/>
                </a:ext>
              </a:extLst>
            </p:cNvPr>
            <p:cNvSpPr/>
            <p:nvPr/>
          </p:nvSpPr>
          <p:spPr>
            <a:xfrm>
              <a:off x="7914923" y="1703179"/>
              <a:ext cx="3557400" cy="4338966"/>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Rektangel 21">
              <a:extLst>
                <a:ext uri="{FF2B5EF4-FFF2-40B4-BE49-F238E27FC236}">
                  <a16:creationId xmlns:a16="http://schemas.microsoft.com/office/drawing/2014/main" id="{06CA2E35-C4D3-5844-A9FB-96707CB9E40E}"/>
                </a:ext>
              </a:extLst>
            </p:cNvPr>
            <p:cNvSpPr/>
            <p:nvPr/>
          </p:nvSpPr>
          <p:spPr>
            <a:xfrm>
              <a:off x="736671" y="1679208"/>
              <a:ext cx="3435763" cy="4376812"/>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ektangel 19">
              <a:extLst>
                <a:ext uri="{FF2B5EF4-FFF2-40B4-BE49-F238E27FC236}">
                  <a16:creationId xmlns:a16="http://schemas.microsoft.com/office/drawing/2014/main" id="{0D4C5BFF-D8F3-89CD-468E-CBE6216C0421}"/>
                </a:ext>
              </a:extLst>
            </p:cNvPr>
            <p:cNvSpPr/>
            <p:nvPr/>
          </p:nvSpPr>
          <p:spPr>
            <a:xfrm>
              <a:off x="4245768" y="1687708"/>
              <a:ext cx="3596004" cy="4376812"/>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3235859" cy="4110841"/>
          </a:xfrm>
          <a:prstGeom prst="rect">
            <a:avLst/>
          </a:prstGeom>
        </p:spPr>
        <p:txBody>
          <a:bodyPr>
            <a:noAutofit/>
          </a:bodyPr>
          <a:lstStyle>
            <a:lvl1pPr>
              <a:defRPr/>
            </a:lvl1pPr>
          </a:lstStyle>
          <a:p>
            <a:pPr lvl="0"/>
            <a:r>
              <a:rPr lang="nb-NO" dirty="0"/>
              <a:t>Klikk for å legge til innhold</a:t>
            </a:r>
          </a:p>
        </p:txBody>
      </p:sp>
      <p:sp>
        <p:nvSpPr>
          <p:cNvPr id="5" name="Plassholder for innhold 3">
            <a:extLst>
              <a:ext uri="{FF2B5EF4-FFF2-40B4-BE49-F238E27FC236}">
                <a16:creationId xmlns:a16="http://schemas.microsoft.com/office/drawing/2014/main" id="{1C0BC547-34E0-3401-69BB-E026DB531E59}"/>
              </a:ext>
            </a:extLst>
          </p:cNvPr>
          <p:cNvSpPr>
            <a:spLocks noGrp="1"/>
          </p:cNvSpPr>
          <p:nvPr>
            <p:ph sz="half" idx="10" hasCustomPrompt="1"/>
          </p:nvPr>
        </p:nvSpPr>
        <p:spPr>
          <a:xfrm>
            <a:off x="4365360" y="1821516"/>
            <a:ext cx="3348192" cy="4110841"/>
          </a:xfrm>
          <a:prstGeom prst="rect">
            <a:avLst/>
          </a:prstGeom>
        </p:spPr>
        <p:txBody>
          <a:bodyPr>
            <a:noAutofit/>
          </a:bodyPr>
          <a:lstStyle/>
          <a:p>
            <a:pPr lvl="0"/>
            <a:r>
              <a:rPr lang="nb-NO" dirty="0"/>
              <a:t>Klikk for å legge til innhold</a:t>
            </a:r>
          </a:p>
        </p:txBody>
      </p:sp>
      <p:sp>
        <p:nvSpPr>
          <p:cNvPr id="6" name="Plassholder for innhold 3">
            <a:extLst>
              <a:ext uri="{FF2B5EF4-FFF2-40B4-BE49-F238E27FC236}">
                <a16:creationId xmlns:a16="http://schemas.microsoft.com/office/drawing/2014/main" id="{C1AB9521-A89B-5B7B-2420-C56BE4F21E73}"/>
              </a:ext>
            </a:extLst>
          </p:cNvPr>
          <p:cNvSpPr>
            <a:spLocks noGrp="1"/>
          </p:cNvSpPr>
          <p:nvPr>
            <p:ph sz="half" idx="13" hasCustomPrompt="1"/>
          </p:nvPr>
        </p:nvSpPr>
        <p:spPr>
          <a:xfrm>
            <a:off x="7985256" y="1821516"/>
            <a:ext cx="3368544" cy="4110841"/>
          </a:xfrm>
          <a:prstGeom prst="rect">
            <a:avLst/>
          </a:prstGeom>
        </p:spPr>
        <p:txBody>
          <a:bodyPr>
            <a:noAutofit/>
          </a:bodyPr>
          <a:lstStyle/>
          <a:p>
            <a:pPr lvl="0"/>
            <a:r>
              <a:rPr lang="nb-NO" dirty="0"/>
              <a:t>Klikk for å legge til innhold</a:t>
            </a:r>
          </a:p>
        </p:txBody>
      </p:sp>
      <p:sp>
        <p:nvSpPr>
          <p:cNvPr id="4" name="Plassholder for bunntekst 4">
            <a:extLst>
              <a:ext uri="{FF2B5EF4-FFF2-40B4-BE49-F238E27FC236}">
                <a16:creationId xmlns:a16="http://schemas.microsoft.com/office/drawing/2014/main" id="{67D17A0E-523F-EDEC-3A1C-D87598752141}"/>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7" name="Plassholder for dato 3">
            <a:extLst>
              <a:ext uri="{FF2B5EF4-FFF2-40B4-BE49-F238E27FC236}">
                <a16:creationId xmlns:a16="http://schemas.microsoft.com/office/drawing/2014/main" id="{1A65B572-AF93-D503-82DE-2DD36EE41F1D}"/>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8" name="Plassholder for lysbildenummer 5">
            <a:extLst>
              <a:ext uri="{FF2B5EF4-FFF2-40B4-BE49-F238E27FC236}">
                <a16:creationId xmlns:a16="http://schemas.microsoft.com/office/drawing/2014/main" id="{A73EFFF1-17F9-846A-CF77-4716F1D81CB2}"/>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4067879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okmål Fire bokser GRÅ">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AA9266DE-FCE7-B58E-7DE2-167C65FD6D94}"/>
              </a:ext>
            </a:extLst>
          </p:cNvPr>
          <p:cNvGrpSpPr/>
          <p:nvPr userDrawn="1"/>
        </p:nvGrpSpPr>
        <p:grpSpPr>
          <a:xfrm>
            <a:off x="735142" y="1677976"/>
            <a:ext cx="10732852" cy="4378913"/>
            <a:chOff x="735142" y="1677976"/>
            <a:chExt cx="10732852" cy="4378913"/>
          </a:xfrm>
        </p:grpSpPr>
        <p:sp>
          <p:nvSpPr>
            <p:cNvPr id="30" name="Rektangel 29">
              <a:extLst>
                <a:ext uri="{FF2B5EF4-FFF2-40B4-BE49-F238E27FC236}">
                  <a16:creationId xmlns:a16="http://schemas.microsoft.com/office/drawing/2014/main" id="{9934F1EF-285A-0F7F-02DE-B9AA204C44E4}"/>
                </a:ext>
              </a:extLst>
            </p:cNvPr>
            <p:cNvSpPr/>
            <p:nvPr/>
          </p:nvSpPr>
          <p:spPr>
            <a:xfrm>
              <a:off x="735142" y="1677976"/>
              <a:ext cx="2608134" cy="43789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8" name="Rektangel 27">
              <a:extLst>
                <a:ext uri="{FF2B5EF4-FFF2-40B4-BE49-F238E27FC236}">
                  <a16:creationId xmlns:a16="http://schemas.microsoft.com/office/drawing/2014/main" id="{FAF74987-0305-F904-22EA-6B59369B931B}"/>
                </a:ext>
              </a:extLst>
            </p:cNvPr>
            <p:cNvSpPr/>
            <p:nvPr/>
          </p:nvSpPr>
          <p:spPr>
            <a:xfrm>
              <a:off x="3442634" y="1677976"/>
              <a:ext cx="2608134" cy="43789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6" name="Rektangel 25">
              <a:extLst>
                <a:ext uri="{FF2B5EF4-FFF2-40B4-BE49-F238E27FC236}">
                  <a16:creationId xmlns:a16="http://schemas.microsoft.com/office/drawing/2014/main" id="{537B0B6E-7A16-E56A-422B-0B1018BA1F35}"/>
                </a:ext>
              </a:extLst>
            </p:cNvPr>
            <p:cNvSpPr/>
            <p:nvPr/>
          </p:nvSpPr>
          <p:spPr>
            <a:xfrm>
              <a:off x="6140601" y="1677976"/>
              <a:ext cx="2608134" cy="43789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Rektangel 9">
              <a:extLst>
                <a:ext uri="{FF2B5EF4-FFF2-40B4-BE49-F238E27FC236}">
                  <a16:creationId xmlns:a16="http://schemas.microsoft.com/office/drawing/2014/main" id="{AAB65F05-0C0A-44F8-E2B0-38978CC7EA50}"/>
                </a:ext>
              </a:extLst>
            </p:cNvPr>
            <p:cNvSpPr/>
            <p:nvPr/>
          </p:nvSpPr>
          <p:spPr>
            <a:xfrm>
              <a:off x="8859860" y="1677976"/>
              <a:ext cx="2608134" cy="43789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2402941" cy="4110841"/>
          </a:xfrm>
          <a:prstGeom prst="rect">
            <a:avLst/>
          </a:prstGeom>
        </p:spPr>
        <p:txBody>
          <a:bodyPr>
            <a:noAutofit/>
          </a:bodyPr>
          <a:lstStyle>
            <a:lvl1pPr>
              <a:defRPr sz="2000"/>
            </a:lvl1pPr>
          </a:lstStyle>
          <a:p>
            <a:pPr lvl="0"/>
            <a:r>
              <a:rPr lang="nb-NO" dirty="0"/>
              <a:t>Klikk for å legge til innhold</a:t>
            </a:r>
          </a:p>
        </p:txBody>
      </p:sp>
      <p:sp>
        <p:nvSpPr>
          <p:cNvPr id="37" name="Plassholder for innhold 2">
            <a:extLst>
              <a:ext uri="{FF2B5EF4-FFF2-40B4-BE49-F238E27FC236}">
                <a16:creationId xmlns:a16="http://schemas.microsoft.com/office/drawing/2014/main" id="{38AB9692-9803-DEE4-F1BB-C21FCFF82E49}"/>
              </a:ext>
            </a:extLst>
          </p:cNvPr>
          <p:cNvSpPr>
            <a:spLocks noGrp="1"/>
          </p:cNvSpPr>
          <p:nvPr>
            <p:ph sz="half" idx="13" hasCustomPrompt="1"/>
          </p:nvPr>
        </p:nvSpPr>
        <p:spPr>
          <a:xfrm>
            <a:off x="3545230" y="1821516"/>
            <a:ext cx="2402941" cy="4110841"/>
          </a:xfrm>
          <a:prstGeom prst="rect">
            <a:avLst/>
          </a:prstGeom>
        </p:spPr>
        <p:txBody>
          <a:bodyPr>
            <a:noAutofit/>
          </a:bodyPr>
          <a:lstStyle>
            <a:lvl1pPr>
              <a:defRPr sz="2000"/>
            </a:lvl1pPr>
          </a:lstStyle>
          <a:p>
            <a:pPr lvl="0"/>
            <a:r>
              <a:rPr lang="nb-NO" dirty="0"/>
              <a:t>Klikk for å legge til innhold</a:t>
            </a:r>
          </a:p>
        </p:txBody>
      </p:sp>
      <p:sp>
        <p:nvSpPr>
          <p:cNvPr id="38" name="Plassholder for innhold 2">
            <a:extLst>
              <a:ext uri="{FF2B5EF4-FFF2-40B4-BE49-F238E27FC236}">
                <a16:creationId xmlns:a16="http://schemas.microsoft.com/office/drawing/2014/main" id="{99C70151-19C6-D1E1-1E9E-827616F6D4DA}"/>
              </a:ext>
            </a:extLst>
          </p:cNvPr>
          <p:cNvSpPr>
            <a:spLocks noGrp="1"/>
          </p:cNvSpPr>
          <p:nvPr>
            <p:ph sz="half" idx="14" hasCustomPrompt="1"/>
          </p:nvPr>
        </p:nvSpPr>
        <p:spPr>
          <a:xfrm>
            <a:off x="6245217" y="1826886"/>
            <a:ext cx="2402941" cy="4110841"/>
          </a:xfrm>
          <a:prstGeom prst="rect">
            <a:avLst/>
          </a:prstGeom>
        </p:spPr>
        <p:txBody>
          <a:bodyPr>
            <a:noAutofit/>
          </a:bodyPr>
          <a:lstStyle>
            <a:lvl1pPr>
              <a:defRPr sz="2000"/>
            </a:lvl1pPr>
          </a:lstStyle>
          <a:p>
            <a:pPr lvl="0"/>
            <a:r>
              <a:rPr lang="nb-NO" dirty="0"/>
              <a:t>Klikk for å legge til innhold</a:t>
            </a:r>
          </a:p>
        </p:txBody>
      </p:sp>
      <p:sp>
        <p:nvSpPr>
          <p:cNvPr id="39" name="Plassholder for innhold 2">
            <a:extLst>
              <a:ext uri="{FF2B5EF4-FFF2-40B4-BE49-F238E27FC236}">
                <a16:creationId xmlns:a16="http://schemas.microsoft.com/office/drawing/2014/main" id="{50F65B57-1186-D02B-5920-81C4D16A0D72}"/>
              </a:ext>
            </a:extLst>
          </p:cNvPr>
          <p:cNvSpPr>
            <a:spLocks noGrp="1"/>
          </p:cNvSpPr>
          <p:nvPr>
            <p:ph sz="half" idx="15" hasCustomPrompt="1"/>
          </p:nvPr>
        </p:nvSpPr>
        <p:spPr>
          <a:xfrm>
            <a:off x="8952247" y="1826886"/>
            <a:ext cx="2402941" cy="4110841"/>
          </a:xfrm>
          <a:prstGeom prst="rect">
            <a:avLst/>
          </a:prstGeom>
        </p:spPr>
        <p:txBody>
          <a:bodyPr>
            <a:noAutofit/>
          </a:bodyPr>
          <a:lstStyle>
            <a:lvl1pPr>
              <a:defRPr sz="20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C7480B52-84A2-FFC1-F865-A697283276D4}"/>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1F4751E3-4092-CB16-AFCF-9B588AFEDA23}"/>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27598E1F-B582-112C-B3AA-6AA20D2257B9}"/>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7869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okmål Seks bokser GRÅ">
    <p:spTree>
      <p:nvGrpSpPr>
        <p:cNvPr id="1" name=""/>
        <p:cNvGrpSpPr/>
        <p:nvPr/>
      </p:nvGrpSpPr>
      <p:grpSpPr>
        <a:xfrm>
          <a:off x="0" y="0"/>
          <a:ext cx="0" cy="0"/>
          <a:chOff x="0" y="0"/>
          <a:chExt cx="0" cy="0"/>
        </a:xfrm>
      </p:grpSpPr>
      <p:grpSp>
        <p:nvGrpSpPr>
          <p:cNvPr id="7" name="Gruppe 6">
            <a:extLst>
              <a:ext uri="{FF2B5EF4-FFF2-40B4-BE49-F238E27FC236}">
                <a16:creationId xmlns:a16="http://schemas.microsoft.com/office/drawing/2014/main" id="{7E66138F-D4CB-6BBC-537A-F9F5F293DD32}"/>
              </a:ext>
            </a:extLst>
          </p:cNvPr>
          <p:cNvGrpSpPr/>
          <p:nvPr userDrawn="1"/>
        </p:nvGrpSpPr>
        <p:grpSpPr>
          <a:xfrm>
            <a:off x="727572" y="1690687"/>
            <a:ext cx="10744230" cy="4351618"/>
            <a:chOff x="727572" y="1690687"/>
            <a:chExt cx="10744230" cy="4351618"/>
          </a:xfrm>
        </p:grpSpPr>
        <p:sp>
          <p:nvSpPr>
            <p:cNvPr id="8" name="Rektangel 7">
              <a:extLst>
                <a:ext uri="{FF2B5EF4-FFF2-40B4-BE49-F238E27FC236}">
                  <a16:creationId xmlns:a16="http://schemas.microsoft.com/office/drawing/2014/main" id="{86E35787-8B03-5A6F-BDA4-6AB6AF202C92}"/>
                </a:ext>
              </a:extLst>
            </p:cNvPr>
            <p:cNvSpPr/>
            <p:nvPr/>
          </p:nvSpPr>
          <p:spPr>
            <a:xfrm>
              <a:off x="735142" y="3921397"/>
              <a:ext cx="3531140" cy="21073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Rektangel 9">
              <a:extLst>
                <a:ext uri="{FF2B5EF4-FFF2-40B4-BE49-F238E27FC236}">
                  <a16:creationId xmlns:a16="http://schemas.microsoft.com/office/drawing/2014/main" id="{DDCE0A7D-D689-5CC8-5814-34CBC1C33A58}"/>
                </a:ext>
              </a:extLst>
            </p:cNvPr>
            <p:cNvSpPr/>
            <p:nvPr/>
          </p:nvSpPr>
          <p:spPr>
            <a:xfrm>
              <a:off x="7925718" y="3921328"/>
              <a:ext cx="3546084" cy="21209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6" name="Rektangel 25">
              <a:extLst>
                <a:ext uri="{FF2B5EF4-FFF2-40B4-BE49-F238E27FC236}">
                  <a16:creationId xmlns:a16="http://schemas.microsoft.com/office/drawing/2014/main" id="{B34071F1-CF9F-32F7-9CCC-5810E0B97E59}"/>
                </a:ext>
              </a:extLst>
            </p:cNvPr>
            <p:cNvSpPr/>
            <p:nvPr/>
          </p:nvSpPr>
          <p:spPr>
            <a:xfrm>
              <a:off x="4320874" y="3921328"/>
              <a:ext cx="3546084" cy="21073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8" name="Rektangel 27">
              <a:extLst>
                <a:ext uri="{FF2B5EF4-FFF2-40B4-BE49-F238E27FC236}">
                  <a16:creationId xmlns:a16="http://schemas.microsoft.com/office/drawing/2014/main" id="{DED77A99-E7DE-2E01-0E87-958B4BA32C7E}"/>
                </a:ext>
              </a:extLst>
            </p:cNvPr>
            <p:cNvSpPr/>
            <p:nvPr/>
          </p:nvSpPr>
          <p:spPr>
            <a:xfrm>
              <a:off x="4322958" y="1690687"/>
              <a:ext cx="3546084" cy="21073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0" name="Rektangel 29">
              <a:extLst>
                <a:ext uri="{FF2B5EF4-FFF2-40B4-BE49-F238E27FC236}">
                  <a16:creationId xmlns:a16="http://schemas.microsoft.com/office/drawing/2014/main" id="{01CDD9BD-8EEA-7BC7-89B9-92A4373F1FC4}"/>
                </a:ext>
              </a:extLst>
            </p:cNvPr>
            <p:cNvSpPr/>
            <p:nvPr/>
          </p:nvSpPr>
          <p:spPr>
            <a:xfrm>
              <a:off x="727572" y="1697519"/>
              <a:ext cx="3535330" cy="21073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9" name="Rektangel 38">
              <a:extLst>
                <a:ext uri="{FF2B5EF4-FFF2-40B4-BE49-F238E27FC236}">
                  <a16:creationId xmlns:a16="http://schemas.microsoft.com/office/drawing/2014/main" id="{4221E6A3-C38E-E3C7-889D-DE6F32C3C3A5}"/>
                </a:ext>
              </a:extLst>
            </p:cNvPr>
            <p:cNvSpPr/>
            <p:nvPr/>
          </p:nvSpPr>
          <p:spPr>
            <a:xfrm>
              <a:off x="7925718" y="1697516"/>
              <a:ext cx="3546084" cy="21209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7"/>
            <a:ext cx="3235859" cy="1841368"/>
          </a:xfrm>
          <a:prstGeom prst="rect">
            <a:avLst/>
          </a:prstGeom>
        </p:spPr>
        <p:txBody>
          <a:bodyPr>
            <a:noAutofit/>
          </a:bodyPr>
          <a:lstStyle>
            <a:lvl1pPr>
              <a:defRPr sz="1800"/>
            </a:lvl1pPr>
          </a:lstStyle>
          <a:p>
            <a:pPr lvl="0"/>
            <a:r>
              <a:rPr lang="nb-NO" dirty="0"/>
              <a:t>Klikk for å legge til innhold</a:t>
            </a:r>
          </a:p>
        </p:txBody>
      </p:sp>
      <p:sp>
        <p:nvSpPr>
          <p:cNvPr id="5" name="Plassholder for innhold 3">
            <a:extLst>
              <a:ext uri="{FF2B5EF4-FFF2-40B4-BE49-F238E27FC236}">
                <a16:creationId xmlns:a16="http://schemas.microsoft.com/office/drawing/2014/main" id="{1C0BC547-34E0-3401-69BB-E026DB531E59}"/>
              </a:ext>
            </a:extLst>
          </p:cNvPr>
          <p:cNvSpPr>
            <a:spLocks noGrp="1"/>
          </p:cNvSpPr>
          <p:nvPr>
            <p:ph sz="half" idx="10" hasCustomPrompt="1"/>
          </p:nvPr>
        </p:nvSpPr>
        <p:spPr>
          <a:xfrm>
            <a:off x="4365360" y="1821517"/>
            <a:ext cx="3348192" cy="1841368"/>
          </a:xfrm>
          <a:prstGeom prst="rect">
            <a:avLst/>
          </a:prstGeom>
        </p:spPr>
        <p:txBody>
          <a:bodyPr>
            <a:noAutofit/>
          </a:bodyPr>
          <a:lstStyle>
            <a:lvl1pPr>
              <a:defRPr sz="1800"/>
            </a:lvl1pPr>
          </a:lstStyle>
          <a:p>
            <a:pPr lvl="0"/>
            <a:r>
              <a:rPr lang="nb-NO" dirty="0"/>
              <a:t>Klikk for å legge til innhold</a:t>
            </a:r>
          </a:p>
        </p:txBody>
      </p:sp>
      <p:sp>
        <p:nvSpPr>
          <p:cNvPr id="6" name="Plassholder for innhold 3">
            <a:extLst>
              <a:ext uri="{FF2B5EF4-FFF2-40B4-BE49-F238E27FC236}">
                <a16:creationId xmlns:a16="http://schemas.microsoft.com/office/drawing/2014/main" id="{C1AB9521-A89B-5B7B-2420-C56BE4F21E73}"/>
              </a:ext>
            </a:extLst>
          </p:cNvPr>
          <p:cNvSpPr>
            <a:spLocks noGrp="1"/>
          </p:cNvSpPr>
          <p:nvPr>
            <p:ph sz="half" idx="13" hasCustomPrompt="1"/>
          </p:nvPr>
        </p:nvSpPr>
        <p:spPr>
          <a:xfrm>
            <a:off x="7985256" y="1821517"/>
            <a:ext cx="3368544" cy="1841368"/>
          </a:xfrm>
          <a:prstGeom prst="rect">
            <a:avLst/>
          </a:prstGeom>
        </p:spPr>
        <p:txBody>
          <a:bodyPr>
            <a:noAutofit/>
          </a:bodyPr>
          <a:lstStyle>
            <a:lvl1pPr>
              <a:defRPr sz="1800"/>
            </a:lvl1pPr>
          </a:lstStyle>
          <a:p>
            <a:pPr lvl="0"/>
            <a:r>
              <a:rPr lang="nb-NO" dirty="0"/>
              <a:t>Klikk for å legge til innhold</a:t>
            </a:r>
          </a:p>
        </p:txBody>
      </p:sp>
      <p:sp>
        <p:nvSpPr>
          <p:cNvPr id="35" name="Plassholder for innhold 2">
            <a:extLst>
              <a:ext uri="{FF2B5EF4-FFF2-40B4-BE49-F238E27FC236}">
                <a16:creationId xmlns:a16="http://schemas.microsoft.com/office/drawing/2014/main" id="{F67482C8-0463-80A9-8C2F-D276D408DC85}"/>
              </a:ext>
            </a:extLst>
          </p:cNvPr>
          <p:cNvSpPr>
            <a:spLocks noGrp="1"/>
          </p:cNvSpPr>
          <p:nvPr>
            <p:ph sz="half" idx="14" hasCustomPrompt="1"/>
          </p:nvPr>
        </p:nvSpPr>
        <p:spPr>
          <a:xfrm>
            <a:off x="854734" y="4047114"/>
            <a:ext cx="3235859" cy="1841368"/>
          </a:xfrm>
          <a:prstGeom prst="rect">
            <a:avLst/>
          </a:prstGeom>
        </p:spPr>
        <p:txBody>
          <a:bodyPr>
            <a:noAutofit/>
          </a:bodyPr>
          <a:lstStyle>
            <a:lvl1pPr>
              <a:defRPr sz="1800"/>
            </a:lvl1pPr>
          </a:lstStyle>
          <a:p>
            <a:pPr lvl="0"/>
            <a:r>
              <a:rPr lang="nb-NO" dirty="0"/>
              <a:t>Klikk for å legge til innhold</a:t>
            </a:r>
          </a:p>
        </p:txBody>
      </p:sp>
      <p:sp>
        <p:nvSpPr>
          <p:cNvPr id="36" name="Plassholder for innhold 3">
            <a:extLst>
              <a:ext uri="{FF2B5EF4-FFF2-40B4-BE49-F238E27FC236}">
                <a16:creationId xmlns:a16="http://schemas.microsoft.com/office/drawing/2014/main" id="{7E7F1438-2F81-2DA5-951A-76B0C6FC85F5}"/>
              </a:ext>
            </a:extLst>
          </p:cNvPr>
          <p:cNvSpPr>
            <a:spLocks noGrp="1"/>
          </p:cNvSpPr>
          <p:nvPr>
            <p:ph sz="half" idx="15" hasCustomPrompt="1"/>
          </p:nvPr>
        </p:nvSpPr>
        <p:spPr>
          <a:xfrm>
            <a:off x="4381894" y="4047114"/>
            <a:ext cx="3348192" cy="1841368"/>
          </a:xfrm>
          <a:prstGeom prst="rect">
            <a:avLst/>
          </a:prstGeom>
        </p:spPr>
        <p:txBody>
          <a:bodyPr>
            <a:noAutofit/>
          </a:bodyPr>
          <a:lstStyle>
            <a:lvl1pPr>
              <a:defRPr sz="1800"/>
            </a:lvl1pPr>
          </a:lstStyle>
          <a:p>
            <a:pPr lvl="0"/>
            <a:r>
              <a:rPr lang="nb-NO" dirty="0"/>
              <a:t>Klikk for å legge til innhold</a:t>
            </a:r>
          </a:p>
        </p:txBody>
      </p:sp>
      <p:sp>
        <p:nvSpPr>
          <p:cNvPr id="37" name="Plassholder for innhold 3">
            <a:extLst>
              <a:ext uri="{FF2B5EF4-FFF2-40B4-BE49-F238E27FC236}">
                <a16:creationId xmlns:a16="http://schemas.microsoft.com/office/drawing/2014/main" id="{5E89B971-C631-97B4-43C4-B539DAA44792}"/>
              </a:ext>
            </a:extLst>
          </p:cNvPr>
          <p:cNvSpPr>
            <a:spLocks noGrp="1"/>
          </p:cNvSpPr>
          <p:nvPr>
            <p:ph sz="half" idx="16" hasCustomPrompt="1"/>
          </p:nvPr>
        </p:nvSpPr>
        <p:spPr>
          <a:xfrm>
            <a:off x="8001790" y="4047114"/>
            <a:ext cx="3368544" cy="1841368"/>
          </a:xfrm>
          <a:prstGeom prst="rect">
            <a:avLst/>
          </a:prstGeom>
        </p:spPr>
        <p:txBody>
          <a:bodyPr>
            <a:noAutofit/>
          </a:bodyPr>
          <a:lstStyle>
            <a:lvl1pPr>
              <a:defRPr sz="18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533CE686-E278-4704-A588-1EF5B9B7332E}"/>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BDE46FD0-8B54-1E4B-77D1-59EC13C22C84}"/>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38B33833-2913-B924-096B-680A1BA53022}"/>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336042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okmål Åtte bokser GRÅ">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E8C20FE5-33DE-7BCD-BEB1-6E468AD6831E}"/>
              </a:ext>
            </a:extLst>
          </p:cNvPr>
          <p:cNvGrpSpPr/>
          <p:nvPr userDrawn="1"/>
        </p:nvGrpSpPr>
        <p:grpSpPr>
          <a:xfrm>
            <a:off x="724006" y="1669361"/>
            <a:ext cx="10743988" cy="4387528"/>
            <a:chOff x="724006" y="1669361"/>
            <a:chExt cx="10743988" cy="4387528"/>
          </a:xfrm>
        </p:grpSpPr>
        <p:sp>
          <p:nvSpPr>
            <p:cNvPr id="6" name="Rektangel 5">
              <a:extLst>
                <a:ext uri="{FF2B5EF4-FFF2-40B4-BE49-F238E27FC236}">
                  <a16:creationId xmlns:a16="http://schemas.microsoft.com/office/drawing/2014/main" id="{B0CF7B83-00B9-4FAD-6D03-3D9AFEB1470A}"/>
                </a:ext>
              </a:extLst>
            </p:cNvPr>
            <p:cNvSpPr/>
            <p:nvPr/>
          </p:nvSpPr>
          <p:spPr>
            <a:xfrm>
              <a:off x="735142" y="3916913"/>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8" name="Rektangel 7">
              <a:extLst>
                <a:ext uri="{FF2B5EF4-FFF2-40B4-BE49-F238E27FC236}">
                  <a16:creationId xmlns:a16="http://schemas.microsoft.com/office/drawing/2014/main" id="{C3893FC2-7FD2-8223-7638-70DA1657840D}"/>
                </a:ext>
              </a:extLst>
            </p:cNvPr>
            <p:cNvSpPr/>
            <p:nvPr/>
          </p:nvSpPr>
          <p:spPr>
            <a:xfrm>
              <a:off x="3442634" y="3916913"/>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10" name="Rektangel 9">
              <a:extLst>
                <a:ext uri="{FF2B5EF4-FFF2-40B4-BE49-F238E27FC236}">
                  <a16:creationId xmlns:a16="http://schemas.microsoft.com/office/drawing/2014/main" id="{4FA7563A-2862-F8AE-63FC-3C8766A3075C}"/>
                </a:ext>
              </a:extLst>
            </p:cNvPr>
            <p:cNvSpPr/>
            <p:nvPr/>
          </p:nvSpPr>
          <p:spPr>
            <a:xfrm>
              <a:off x="6140601" y="3916913"/>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26" name="Rektangel 25">
              <a:extLst>
                <a:ext uri="{FF2B5EF4-FFF2-40B4-BE49-F238E27FC236}">
                  <a16:creationId xmlns:a16="http://schemas.microsoft.com/office/drawing/2014/main" id="{558BEF94-F77E-A94A-F0C1-8B693369EF53}"/>
                </a:ext>
              </a:extLst>
            </p:cNvPr>
            <p:cNvSpPr/>
            <p:nvPr/>
          </p:nvSpPr>
          <p:spPr>
            <a:xfrm>
              <a:off x="8859860" y="3916913"/>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28" name="Rektangel 27">
              <a:extLst>
                <a:ext uri="{FF2B5EF4-FFF2-40B4-BE49-F238E27FC236}">
                  <a16:creationId xmlns:a16="http://schemas.microsoft.com/office/drawing/2014/main" id="{D775E6BE-A3FD-B13F-76AD-AECF0E9B402C}"/>
                </a:ext>
              </a:extLst>
            </p:cNvPr>
            <p:cNvSpPr/>
            <p:nvPr/>
          </p:nvSpPr>
          <p:spPr>
            <a:xfrm>
              <a:off x="3434990" y="1669361"/>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30" name="Rektangel 29">
              <a:extLst>
                <a:ext uri="{FF2B5EF4-FFF2-40B4-BE49-F238E27FC236}">
                  <a16:creationId xmlns:a16="http://schemas.microsoft.com/office/drawing/2014/main" id="{010BF3A1-E1F0-A7F7-07A8-E3C2520D7DA3}"/>
                </a:ext>
              </a:extLst>
            </p:cNvPr>
            <p:cNvSpPr/>
            <p:nvPr/>
          </p:nvSpPr>
          <p:spPr>
            <a:xfrm>
              <a:off x="724006" y="1669361"/>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36" name="Rektangel 35">
              <a:extLst>
                <a:ext uri="{FF2B5EF4-FFF2-40B4-BE49-F238E27FC236}">
                  <a16:creationId xmlns:a16="http://schemas.microsoft.com/office/drawing/2014/main" id="{13821784-D0DC-BD3A-2095-0222C097096B}"/>
                </a:ext>
              </a:extLst>
            </p:cNvPr>
            <p:cNvSpPr/>
            <p:nvPr/>
          </p:nvSpPr>
          <p:spPr>
            <a:xfrm>
              <a:off x="6140601" y="1669361"/>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sp>
          <p:nvSpPr>
            <p:cNvPr id="41" name="Rektangel 40">
              <a:extLst>
                <a:ext uri="{FF2B5EF4-FFF2-40B4-BE49-F238E27FC236}">
                  <a16:creationId xmlns:a16="http://schemas.microsoft.com/office/drawing/2014/main" id="{A20E0B06-18E5-F441-1EA7-88C3346F9955}"/>
                </a:ext>
              </a:extLst>
            </p:cNvPr>
            <p:cNvSpPr/>
            <p:nvPr/>
          </p:nvSpPr>
          <p:spPr>
            <a:xfrm>
              <a:off x="8846212" y="1669861"/>
              <a:ext cx="2608134" cy="21399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dirty="0"/>
            </a:p>
          </p:txBody>
        </p:sp>
      </p:gr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D4ED209-96B4-E174-2B08-DE9C848C5CB5}"/>
              </a:ext>
            </a:extLst>
          </p:cNvPr>
          <p:cNvSpPr>
            <a:spLocks noGrp="1"/>
          </p:cNvSpPr>
          <p:nvPr>
            <p:ph sz="half" idx="1" hasCustomPrompt="1"/>
          </p:nvPr>
        </p:nvSpPr>
        <p:spPr>
          <a:xfrm>
            <a:off x="838200" y="1821516"/>
            <a:ext cx="2402941" cy="1880251"/>
          </a:xfrm>
          <a:prstGeom prst="rect">
            <a:avLst/>
          </a:prstGeom>
        </p:spPr>
        <p:txBody>
          <a:bodyPr>
            <a:noAutofit/>
          </a:bodyPr>
          <a:lstStyle>
            <a:lvl1pPr>
              <a:defRPr sz="1600"/>
            </a:lvl1pPr>
          </a:lstStyle>
          <a:p>
            <a:pPr lvl="0"/>
            <a:r>
              <a:rPr lang="nb-NO" dirty="0"/>
              <a:t>Klikk for å legge til innhold</a:t>
            </a:r>
          </a:p>
        </p:txBody>
      </p:sp>
      <p:sp>
        <p:nvSpPr>
          <p:cNvPr id="37" name="Plassholder for innhold 2">
            <a:extLst>
              <a:ext uri="{FF2B5EF4-FFF2-40B4-BE49-F238E27FC236}">
                <a16:creationId xmlns:a16="http://schemas.microsoft.com/office/drawing/2014/main" id="{38AB9692-9803-DEE4-F1BB-C21FCFF82E49}"/>
              </a:ext>
            </a:extLst>
          </p:cNvPr>
          <p:cNvSpPr>
            <a:spLocks noGrp="1"/>
          </p:cNvSpPr>
          <p:nvPr>
            <p:ph sz="half" idx="13" hasCustomPrompt="1"/>
          </p:nvPr>
        </p:nvSpPr>
        <p:spPr>
          <a:xfrm>
            <a:off x="3545230" y="1821516"/>
            <a:ext cx="2402941" cy="1880251"/>
          </a:xfrm>
          <a:prstGeom prst="rect">
            <a:avLst/>
          </a:prstGeom>
        </p:spPr>
        <p:txBody>
          <a:bodyPr>
            <a:noAutofit/>
          </a:bodyPr>
          <a:lstStyle>
            <a:lvl1pPr>
              <a:defRPr sz="1600"/>
            </a:lvl1pPr>
          </a:lstStyle>
          <a:p>
            <a:pPr lvl="0"/>
            <a:r>
              <a:rPr lang="nb-NO" dirty="0"/>
              <a:t>Klikk for å legge til innhold</a:t>
            </a:r>
          </a:p>
        </p:txBody>
      </p:sp>
      <p:sp>
        <p:nvSpPr>
          <p:cNvPr id="38" name="Plassholder for innhold 2">
            <a:extLst>
              <a:ext uri="{FF2B5EF4-FFF2-40B4-BE49-F238E27FC236}">
                <a16:creationId xmlns:a16="http://schemas.microsoft.com/office/drawing/2014/main" id="{99C70151-19C6-D1E1-1E9E-827616F6D4DA}"/>
              </a:ext>
            </a:extLst>
          </p:cNvPr>
          <p:cNvSpPr>
            <a:spLocks noGrp="1"/>
          </p:cNvSpPr>
          <p:nvPr>
            <p:ph sz="half" idx="14" hasCustomPrompt="1"/>
          </p:nvPr>
        </p:nvSpPr>
        <p:spPr>
          <a:xfrm>
            <a:off x="6245217" y="1826886"/>
            <a:ext cx="2402941" cy="1880251"/>
          </a:xfrm>
          <a:prstGeom prst="rect">
            <a:avLst/>
          </a:prstGeom>
        </p:spPr>
        <p:txBody>
          <a:bodyPr>
            <a:noAutofit/>
          </a:bodyPr>
          <a:lstStyle>
            <a:lvl1pPr>
              <a:defRPr sz="1600"/>
            </a:lvl1pPr>
          </a:lstStyle>
          <a:p>
            <a:pPr lvl="0"/>
            <a:r>
              <a:rPr lang="nb-NO" dirty="0"/>
              <a:t>Klikk for å legge til innhold</a:t>
            </a:r>
          </a:p>
        </p:txBody>
      </p:sp>
      <p:sp>
        <p:nvSpPr>
          <p:cNvPr id="39" name="Plassholder for innhold 2">
            <a:extLst>
              <a:ext uri="{FF2B5EF4-FFF2-40B4-BE49-F238E27FC236}">
                <a16:creationId xmlns:a16="http://schemas.microsoft.com/office/drawing/2014/main" id="{50F65B57-1186-D02B-5920-81C4D16A0D72}"/>
              </a:ext>
            </a:extLst>
          </p:cNvPr>
          <p:cNvSpPr>
            <a:spLocks noGrp="1"/>
          </p:cNvSpPr>
          <p:nvPr>
            <p:ph sz="half" idx="15" hasCustomPrompt="1"/>
          </p:nvPr>
        </p:nvSpPr>
        <p:spPr>
          <a:xfrm>
            <a:off x="8952247" y="1826886"/>
            <a:ext cx="2402941" cy="1880251"/>
          </a:xfrm>
          <a:prstGeom prst="rect">
            <a:avLst/>
          </a:prstGeom>
        </p:spPr>
        <p:txBody>
          <a:bodyPr>
            <a:noAutofit/>
          </a:bodyPr>
          <a:lstStyle>
            <a:lvl1pPr>
              <a:defRPr sz="1600"/>
            </a:lvl1pPr>
          </a:lstStyle>
          <a:p>
            <a:pPr lvl="0"/>
            <a:r>
              <a:rPr lang="nb-NO" dirty="0"/>
              <a:t>Klikk for å legge til innhold</a:t>
            </a:r>
          </a:p>
        </p:txBody>
      </p:sp>
      <p:sp>
        <p:nvSpPr>
          <p:cNvPr id="43" name="Plassholder for innhold 2">
            <a:extLst>
              <a:ext uri="{FF2B5EF4-FFF2-40B4-BE49-F238E27FC236}">
                <a16:creationId xmlns:a16="http://schemas.microsoft.com/office/drawing/2014/main" id="{FB39C062-ACCF-24F4-453F-456F38FE0724}"/>
              </a:ext>
            </a:extLst>
          </p:cNvPr>
          <p:cNvSpPr>
            <a:spLocks noGrp="1"/>
          </p:cNvSpPr>
          <p:nvPr>
            <p:ph sz="half" idx="16" hasCustomPrompt="1"/>
          </p:nvPr>
        </p:nvSpPr>
        <p:spPr>
          <a:xfrm>
            <a:off x="838200" y="4063988"/>
            <a:ext cx="2402941" cy="1880251"/>
          </a:xfrm>
          <a:prstGeom prst="rect">
            <a:avLst/>
          </a:prstGeom>
        </p:spPr>
        <p:txBody>
          <a:bodyPr>
            <a:noAutofit/>
          </a:bodyPr>
          <a:lstStyle>
            <a:lvl1pPr>
              <a:defRPr sz="1600"/>
            </a:lvl1pPr>
          </a:lstStyle>
          <a:p>
            <a:pPr lvl="0"/>
            <a:r>
              <a:rPr lang="nb-NO" dirty="0"/>
              <a:t>Klikk for å legge til innhold</a:t>
            </a:r>
          </a:p>
        </p:txBody>
      </p:sp>
      <p:sp>
        <p:nvSpPr>
          <p:cNvPr id="44" name="Plassholder for innhold 2">
            <a:extLst>
              <a:ext uri="{FF2B5EF4-FFF2-40B4-BE49-F238E27FC236}">
                <a16:creationId xmlns:a16="http://schemas.microsoft.com/office/drawing/2014/main" id="{2DF7B6DE-984D-8AEB-F816-F2D84A8BE50E}"/>
              </a:ext>
            </a:extLst>
          </p:cNvPr>
          <p:cNvSpPr>
            <a:spLocks noGrp="1"/>
          </p:cNvSpPr>
          <p:nvPr>
            <p:ph sz="half" idx="17" hasCustomPrompt="1"/>
          </p:nvPr>
        </p:nvSpPr>
        <p:spPr>
          <a:xfrm>
            <a:off x="3545230" y="4063988"/>
            <a:ext cx="2402941" cy="1880251"/>
          </a:xfrm>
          <a:prstGeom prst="rect">
            <a:avLst/>
          </a:prstGeom>
        </p:spPr>
        <p:txBody>
          <a:bodyPr>
            <a:noAutofit/>
          </a:bodyPr>
          <a:lstStyle>
            <a:lvl1pPr>
              <a:defRPr sz="1600"/>
            </a:lvl1pPr>
          </a:lstStyle>
          <a:p>
            <a:pPr lvl="0"/>
            <a:r>
              <a:rPr lang="nb-NO" dirty="0"/>
              <a:t>Klikk for å legge til innhold</a:t>
            </a:r>
          </a:p>
        </p:txBody>
      </p:sp>
      <p:sp>
        <p:nvSpPr>
          <p:cNvPr id="45" name="Plassholder for innhold 2">
            <a:extLst>
              <a:ext uri="{FF2B5EF4-FFF2-40B4-BE49-F238E27FC236}">
                <a16:creationId xmlns:a16="http://schemas.microsoft.com/office/drawing/2014/main" id="{30B5EC83-1AEA-2DE9-4CB8-77633B8D33B6}"/>
              </a:ext>
            </a:extLst>
          </p:cNvPr>
          <p:cNvSpPr>
            <a:spLocks noGrp="1"/>
          </p:cNvSpPr>
          <p:nvPr>
            <p:ph sz="half" idx="18" hasCustomPrompt="1"/>
          </p:nvPr>
        </p:nvSpPr>
        <p:spPr>
          <a:xfrm>
            <a:off x="6245217" y="4069358"/>
            <a:ext cx="2402941" cy="1880251"/>
          </a:xfrm>
          <a:prstGeom prst="rect">
            <a:avLst/>
          </a:prstGeom>
        </p:spPr>
        <p:txBody>
          <a:bodyPr>
            <a:noAutofit/>
          </a:bodyPr>
          <a:lstStyle>
            <a:lvl1pPr>
              <a:defRPr sz="1600"/>
            </a:lvl1pPr>
          </a:lstStyle>
          <a:p>
            <a:pPr lvl="0"/>
            <a:r>
              <a:rPr lang="nb-NO" dirty="0"/>
              <a:t>Klikk for å legge til innhold</a:t>
            </a:r>
          </a:p>
        </p:txBody>
      </p:sp>
      <p:sp>
        <p:nvSpPr>
          <p:cNvPr id="46" name="Plassholder for innhold 2">
            <a:extLst>
              <a:ext uri="{FF2B5EF4-FFF2-40B4-BE49-F238E27FC236}">
                <a16:creationId xmlns:a16="http://schemas.microsoft.com/office/drawing/2014/main" id="{5C428003-D066-1CC8-CD3A-8D9150208DF6}"/>
              </a:ext>
            </a:extLst>
          </p:cNvPr>
          <p:cNvSpPr>
            <a:spLocks noGrp="1"/>
          </p:cNvSpPr>
          <p:nvPr>
            <p:ph sz="half" idx="19" hasCustomPrompt="1"/>
          </p:nvPr>
        </p:nvSpPr>
        <p:spPr>
          <a:xfrm>
            <a:off x="8952247" y="4069358"/>
            <a:ext cx="2402941" cy="1880251"/>
          </a:xfrm>
          <a:prstGeom prst="rect">
            <a:avLst/>
          </a:prstGeom>
        </p:spPr>
        <p:txBody>
          <a:bodyPr>
            <a:noAutofit/>
          </a:bodyPr>
          <a:lstStyle>
            <a:lvl1pPr>
              <a:defRPr sz="1600"/>
            </a:lvl1pPr>
          </a:lstStyle>
          <a:p>
            <a:pPr lvl="0"/>
            <a:r>
              <a:rPr lang="nb-NO" dirty="0"/>
              <a:t>Klikk for å legge til innhold</a:t>
            </a:r>
          </a:p>
        </p:txBody>
      </p:sp>
      <p:sp>
        <p:nvSpPr>
          <p:cNvPr id="4" name="Plassholder for bunntekst 4">
            <a:extLst>
              <a:ext uri="{FF2B5EF4-FFF2-40B4-BE49-F238E27FC236}">
                <a16:creationId xmlns:a16="http://schemas.microsoft.com/office/drawing/2014/main" id="{658B7877-AA90-DFE3-6716-1BDDF7CA76F1}"/>
              </a:ext>
            </a:extLst>
          </p:cNvPr>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1" name="Plassholder for dato 3">
            <a:extLst>
              <a:ext uri="{FF2B5EF4-FFF2-40B4-BE49-F238E27FC236}">
                <a16:creationId xmlns:a16="http://schemas.microsoft.com/office/drawing/2014/main" id="{2BA11A89-9137-49E5-3A74-2D1A22BE8767}"/>
              </a:ext>
            </a:extLst>
          </p:cNvPr>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2" name="Plassholder for lysbildenummer 5">
            <a:extLst>
              <a:ext uri="{FF2B5EF4-FFF2-40B4-BE49-F238E27FC236}">
                <a16:creationId xmlns:a16="http://schemas.microsoft.com/office/drawing/2014/main" id="{21BA21B4-0C6A-3BCE-D501-A16A5C96A426}"/>
              </a:ext>
            </a:extLst>
          </p:cNvPr>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202095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Tittel og innhold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solidFill>
                  <a:schemeClr val="bg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87E1EB3B-2AEC-4994-BBE7-7836D0B13CC1}" type="datetime1">
              <a:rPr lang="nb-NO" smtClean="0"/>
              <a:t>24.11.2025</a:t>
            </a:fld>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9" name="Plassholder for tekst 3"/>
          <p:cNvSpPr>
            <a:spLocks noGrp="1"/>
          </p:cNvSpPr>
          <p:nvPr>
            <p:ph type="body" sz="quarter" idx="15" hasCustomPrompt="1"/>
          </p:nvPr>
        </p:nvSpPr>
        <p:spPr>
          <a:xfrm>
            <a:off x="9855235" y="5698836"/>
            <a:ext cx="2150771" cy="478127"/>
          </a:xfrm>
        </p:spPr>
        <p:txBody>
          <a:bodyPr anchor="b" anchorCtr="0">
            <a:normAutofit/>
          </a:bodyPr>
          <a:lstStyle>
            <a:lvl1pPr marL="0" indent="0" algn="l">
              <a:buNone/>
              <a:defRPr sz="1000" baseline="0">
                <a:solidFill>
                  <a:schemeClr val="tx2">
                    <a:lumMod val="75000"/>
                  </a:schemeClr>
                </a:solidFill>
              </a:defRPr>
            </a:lvl1pPr>
          </a:lstStyle>
          <a:p>
            <a:pPr lvl="0"/>
            <a:r>
              <a:rPr lang="nb-NO" dirty="0"/>
              <a:t>Foto- / kildekreditering</a:t>
            </a:r>
          </a:p>
        </p:txBody>
      </p:sp>
      <p:pic>
        <p:nvPicPr>
          <p:cNvPr id="5" name="Bilde 4">
            <a:extLst>
              <a:ext uri="{FF2B5EF4-FFF2-40B4-BE49-F238E27FC236}">
                <a16:creationId xmlns:a16="http://schemas.microsoft.com/office/drawing/2014/main" id="{3E8CFE3D-704F-AA87-0554-D3FF1CA02CE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37977440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 To innholdsdeler SORT">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innhold 3"/>
          <p:cNvSpPr>
            <a:spLocks noGrp="1"/>
          </p:cNvSpPr>
          <p:nvPr>
            <p:ph sz="half" idx="2" hasCustomPrompt="1"/>
          </p:nvPr>
        </p:nvSpPr>
        <p:spPr>
          <a:xfrm>
            <a:off x="6172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fld id="{7B2477A5-5B9F-4F61-9BDE-323837191970}" type="datetime1">
              <a:rPr lang="nb-NO" smtClean="0"/>
              <a:t>24.11.2025</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7" name="Plassholder for lysbildenummer 6"/>
          <p:cNvSpPr>
            <a:spLocks noGrp="1"/>
          </p:cNvSpPr>
          <p:nvPr>
            <p:ph type="sldNum" sz="quarter" idx="12"/>
          </p:nvPr>
        </p:nvSpPr>
        <p:spPr>
          <a:xfrm>
            <a:off x="11556000" y="6318000"/>
            <a:ext cx="450000" cy="360000"/>
          </a:xfrm>
          <a:prstGeom prst="rect">
            <a:avLst/>
          </a:prstGeom>
        </p:spPr>
        <p:txBody>
          <a:bodyPr/>
          <a:lstStyle>
            <a:lvl1pPr>
              <a:defRPr sz="900">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tekst 3"/>
          <p:cNvSpPr>
            <a:spLocks noGrp="1"/>
          </p:cNvSpPr>
          <p:nvPr>
            <p:ph type="body" sz="quarter" idx="15" hasCustomPrompt="1"/>
          </p:nvPr>
        </p:nvSpPr>
        <p:spPr>
          <a:xfrm>
            <a:off x="838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a:extLst>
              <a:ext uri="{FF2B5EF4-FFF2-40B4-BE49-F238E27FC236}">
                <a16:creationId xmlns:a16="http://schemas.microsoft.com/office/drawing/2014/main" id="{453B7F69-F8B8-C690-29E3-25545547F88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995650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Tre innholdsdeler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fld id="{80B8BB5D-FE2F-4E12-BBDD-D6B994F525B3}" type="datetime1">
              <a:rPr lang="nb-NO" smtClean="0"/>
              <a:t>24.11.2025</a:t>
            </a:fld>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endParaRPr lang="nb-NO" dirty="0"/>
          </a:p>
        </p:txBody>
      </p:sp>
      <p:sp>
        <p:nvSpPr>
          <p:cNvPr id="5" name="Plassholder for lysbildenummer 4"/>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3968619"/>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3968619"/>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3968619"/>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798525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1" name="Plassholder for tekst 3"/>
          <p:cNvSpPr>
            <a:spLocks noGrp="1"/>
          </p:cNvSpPr>
          <p:nvPr>
            <p:ph type="body" sz="quarter" idx="16" hasCustomPrompt="1"/>
          </p:nvPr>
        </p:nvSpPr>
        <p:spPr>
          <a:xfrm>
            <a:off x="4405324"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2" name="Plassholder for tekst 3"/>
          <p:cNvSpPr>
            <a:spLocks noGrp="1"/>
          </p:cNvSpPr>
          <p:nvPr>
            <p:ph type="body" sz="quarter" idx="17" hasCustomPrompt="1"/>
          </p:nvPr>
        </p:nvSpPr>
        <p:spPr>
          <a:xfrm>
            <a:off x="83179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3" name="Bilde 12">
            <a:extLst>
              <a:ext uri="{FF2B5EF4-FFF2-40B4-BE49-F238E27FC236}">
                <a16:creationId xmlns:a16="http://schemas.microsoft.com/office/drawing/2014/main" id="{1CF966C3-2A0D-6FD6-74AE-694378D489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33286131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Bilde - heldekkende SOR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lIns="1836000" anchor="ctr" anchorCtr="0">
            <a:normAutofit/>
          </a:bodyPr>
          <a:lstStyle>
            <a:lvl1pPr marL="0" indent="0" algn="ctr">
              <a:buNone/>
              <a:defRPr sz="1400">
                <a:solidFill>
                  <a:schemeClr val="bg2">
                    <a:lumMod val="75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2" name="Plassholder for tekst 2">
            <a:extLst>
              <a:ext uri="{FF2B5EF4-FFF2-40B4-BE49-F238E27FC236}">
                <a16:creationId xmlns:a16="http://schemas.microsoft.com/office/drawing/2014/main" id="{F1DF5D2C-0AC2-01C5-2FD1-74A18EDBE6B4}"/>
              </a:ext>
            </a:extLst>
          </p:cNvPr>
          <p:cNvSpPr>
            <a:spLocks noGrp="1"/>
          </p:cNvSpPr>
          <p:nvPr>
            <p:ph type="body" sz="quarter" idx="17" hasCustomPrompt="1"/>
          </p:nvPr>
        </p:nvSpPr>
        <p:spPr>
          <a:xfrm>
            <a:off x="360000" y="6282000"/>
            <a:ext cx="1738800" cy="432000"/>
          </a:xfr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245147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Innhold og bilde SORT ">
    <p:bg>
      <p:bgRef idx="1002">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F0472-E52D-4354-BD2D-92C02F6DFC72}" type="datetime1">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24.11.2025</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Plassholder for lysbildenumm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Plassholder for bilde 9"/>
          <p:cNvSpPr>
            <a:spLocks noGrp="1"/>
          </p:cNvSpPr>
          <p:nvPr>
            <p:ph type="pic" sz="quarter" idx="13" hasCustomPrompt="1"/>
          </p:nvPr>
        </p:nvSpPr>
        <p:spPr>
          <a:xfrm>
            <a:off x="7051200" y="0"/>
            <a:ext cx="5140800" cy="6858000"/>
          </a:xfrm>
          <a:prstGeom prst="rect">
            <a:avLst/>
          </a:prstGeom>
          <a:solidFill>
            <a:schemeClr val="tx1">
              <a:lumMod val="95000"/>
            </a:schemeClr>
          </a:solidFill>
        </p:spPr>
        <p:txBody>
          <a:bodyPr tIns="3708000" anchor="t" anchorCtr="1">
            <a:normAutofit/>
          </a:bodyPr>
          <a:lstStyle>
            <a:lvl1pPr marL="0" indent="0" algn="ctr">
              <a:buNone/>
              <a:defRPr sz="1400" baseline="0">
                <a:solidFill>
                  <a:schemeClr val="bg1">
                    <a:lumMod val="50000"/>
                    <a:lumOff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676" y="4140000"/>
            <a:ext cx="4060641" cy="450008"/>
          </a:xfrm>
        </p:spPr>
        <p:txBody>
          <a:bodyPr rIns="180000" anchor="ctr" anchorCtr="0">
            <a:normAutofit/>
          </a:bodyPr>
          <a:lstStyle>
            <a:lvl1pPr marL="0" indent="0" algn="l">
              <a:buNone/>
              <a:defRPr sz="1000" baseline="0">
                <a:solidFill>
                  <a:schemeClr val="tx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25713"/>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3" name="Bilde 2">
            <a:extLst>
              <a:ext uri="{FF2B5EF4-FFF2-40B4-BE49-F238E27FC236}">
                <a16:creationId xmlns:a16="http://schemas.microsoft.com/office/drawing/2014/main" id="{9C94E056-D2A8-489B-81A9-94B6FB0EB2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8920417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2 bilder med tekst SORT ">
    <p:bg>
      <p:bgRef idx="1002">
        <a:schemeClr val="bg1"/>
      </p:bgRef>
    </p:bg>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27" name="Plassholder for bunntekst 2"/>
          <p:cNvSpPr>
            <a:spLocks noGrp="1"/>
          </p:cNvSpPr>
          <p:nvPr>
            <p:ph type="ftr" sz="quarter" idx="18"/>
          </p:nvPr>
        </p:nvSpPr>
        <p:spPr>
          <a:xfrm>
            <a:off x="2808000" y="6318000"/>
            <a:ext cx="70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endParaRPr lang="nb-NO" dirty="0"/>
          </a:p>
        </p:txBody>
      </p:sp>
      <p:sp>
        <p:nvSpPr>
          <p:cNvPr id="28" name="Plassholder for dato 1"/>
          <p:cNvSpPr>
            <a:spLocks noGrp="1"/>
          </p:cNvSpPr>
          <p:nvPr>
            <p:ph type="dt" sz="half" idx="17"/>
          </p:nvPr>
        </p:nvSpPr>
        <p:spPr>
          <a:xfrm>
            <a:off x="9846342" y="6318000"/>
            <a:ext cx="16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DE04118D-8C5F-45BA-BF28-BA9801870932}" type="datetime1">
              <a:rPr lang="nb-NO" smtClean="0"/>
              <a:t>24.11.2025</a:t>
            </a:fld>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29E3B291-050D-4A82-B0A1-DB349FC61753}" type="slidenum">
              <a:rPr lang="nb-NO" smtClean="0"/>
              <a:pPr>
                <a:defRPr/>
              </a:pPr>
              <a:t>‹#›</a:t>
            </a:fld>
            <a:endParaRPr lang="nb-NO" dirty="0"/>
          </a:p>
        </p:txBody>
      </p:sp>
      <p:sp>
        <p:nvSpPr>
          <p:cNvPr id="14" name="Plassholder for tekst 2"/>
          <p:cNvSpPr>
            <a:spLocks noGrp="1"/>
          </p:cNvSpPr>
          <p:nvPr>
            <p:ph type="body" idx="1" hasCustomPrompt="1"/>
          </p:nvPr>
        </p:nvSpPr>
        <p:spPr>
          <a:xfrm>
            <a:off x="839969"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7" name="Plassholder for tekst 10"/>
          <p:cNvSpPr>
            <a:spLocks noGrp="1"/>
          </p:cNvSpPr>
          <p:nvPr>
            <p:ph type="body" sz="quarter" idx="13"/>
          </p:nvPr>
        </p:nvSpPr>
        <p:spPr>
          <a:xfrm>
            <a:off x="839970" y="4528704"/>
            <a:ext cx="5399999"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8" name="Plassholder for tekst 4"/>
          <p:cNvSpPr>
            <a:spLocks noGrp="1"/>
          </p:cNvSpPr>
          <p:nvPr>
            <p:ph type="body" sz="quarter" idx="3" hasCustomPrompt="1"/>
          </p:nvPr>
        </p:nvSpPr>
        <p:spPr>
          <a:xfrm>
            <a:off x="6410472"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0" name="Plassholder for tekst 10"/>
          <p:cNvSpPr>
            <a:spLocks noGrp="1"/>
          </p:cNvSpPr>
          <p:nvPr>
            <p:ph type="body" sz="quarter" idx="14"/>
          </p:nvPr>
        </p:nvSpPr>
        <p:spPr>
          <a:xfrm>
            <a:off x="6410472" y="4528704"/>
            <a:ext cx="5400000"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1" name="Plassholder for bilde 2"/>
          <p:cNvSpPr>
            <a:spLocks noGrp="1"/>
          </p:cNvSpPr>
          <p:nvPr>
            <p:ph type="pic" sz="quarter" idx="20" hasCustomPrompt="1"/>
          </p:nvPr>
        </p:nvSpPr>
        <p:spPr>
          <a:xfrm>
            <a:off x="839969"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2" name="Plassholder for bilde 2"/>
          <p:cNvSpPr>
            <a:spLocks noGrp="1"/>
          </p:cNvSpPr>
          <p:nvPr>
            <p:ph type="pic" sz="quarter" idx="21" hasCustomPrompt="1"/>
          </p:nvPr>
        </p:nvSpPr>
        <p:spPr>
          <a:xfrm>
            <a:off x="6410472"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3" name="Plassholder for tekst 3"/>
          <p:cNvSpPr>
            <a:spLocks noGrp="1"/>
          </p:cNvSpPr>
          <p:nvPr>
            <p:ph type="body" sz="quarter" idx="15" hasCustomPrompt="1"/>
          </p:nvPr>
        </p:nvSpPr>
        <p:spPr>
          <a:xfrm>
            <a:off x="2244971"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30" name="Plassholder for tekst 3"/>
          <p:cNvSpPr>
            <a:spLocks noGrp="1"/>
          </p:cNvSpPr>
          <p:nvPr>
            <p:ph type="body" sz="quarter" idx="22" hasCustomPrompt="1"/>
          </p:nvPr>
        </p:nvSpPr>
        <p:spPr>
          <a:xfrm>
            <a:off x="7814832"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3" name="Bilde 2">
            <a:extLst>
              <a:ext uri="{FF2B5EF4-FFF2-40B4-BE49-F238E27FC236}">
                <a16:creationId xmlns:a16="http://schemas.microsoft.com/office/drawing/2014/main" id="{B2BA5E1F-76AF-943B-F21F-B35450DE9F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24622993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3 bilder med tekst SORT ">
    <p:bg>
      <p:bgRef idx="1002">
        <a:schemeClr val="bg1"/>
      </p:bgRef>
    </p:bg>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fld id="{63143D95-B112-4BCE-955C-FDE82495A705}" type="datetime1">
              <a:rPr lang="nb-NO" smtClean="0"/>
              <a:t>24.11.2025</a:t>
            </a:fld>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tx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25587"/>
            <a:ext cx="2304000" cy="2304000"/>
          </a:xfrm>
          <a:prstGeom prst="ellipse">
            <a:avLst/>
          </a:prstGeom>
          <a:solidFill>
            <a:schemeClr val="tx1">
              <a:lumMod val="9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25587"/>
            <a:ext cx="2304000" cy="2304000"/>
          </a:xfrm>
          <a:prstGeom prst="ellipse">
            <a:avLst/>
          </a:prstGeom>
          <a:solidFill>
            <a:schemeClr val="tx1">
              <a:lumMod val="95000"/>
            </a:schemeClr>
          </a:solidFill>
          <a:ln>
            <a:solidFill>
              <a:schemeClr val="tx1">
                <a:lumMod val="65000"/>
              </a:schemeClr>
            </a:solidFill>
          </a:ln>
        </p:spPr>
        <p:txBody>
          <a:bodyPr anchor="b" anchorCtr="0">
            <a:norm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a:solidFill>
                  <a:schemeClr val="bg1">
                    <a:lumMod val="65000"/>
                    <a:lumOff val="35000"/>
                  </a:schemeClr>
                </a:solidFill>
              </a:defRPr>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25587"/>
            <a:ext cx="2304000" cy="2304000"/>
          </a:xfrm>
          <a:prstGeom prst="ellipse">
            <a:avLst/>
          </a:prstGeom>
          <a:solidFill>
            <a:schemeClr val="tx1">
              <a:lumMod val="9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pic>
        <p:nvPicPr>
          <p:cNvPr id="19" name="Bilde 18">
            <a:extLst>
              <a:ext uri="{FF2B5EF4-FFF2-40B4-BE49-F238E27FC236}">
                <a16:creationId xmlns:a16="http://schemas.microsoft.com/office/drawing/2014/main" id="{3DC6FDE1-32B8-44BD-A68D-269B44435F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1810689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Sitat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defRPr>
            </a:lvl1pPr>
          </a:lstStyle>
          <a:p>
            <a:fld id="{664B8CB4-CD9A-4AF9-A97B-873FA8E6BEBF}" type="datetime1">
              <a:rPr lang="nb-NO" smtClean="0"/>
              <a:t>24.11.2025</a:t>
            </a:fld>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defRPr>
            </a:lvl1pPr>
          </a:lstStyle>
          <a:p>
            <a:fld id="{CBF60C1B-21D4-425B-89C8-B0A7AB09A1E4}" type="slidenum">
              <a:rPr lang="nb-NO" smtClean="0"/>
              <a:pPr/>
              <a:t>‹#›</a:t>
            </a:fld>
            <a:endParaRPr lang="nb-NO" dirty="0"/>
          </a:p>
        </p:txBody>
      </p:sp>
      <p:sp>
        <p:nvSpPr>
          <p:cNvPr id="8"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sp>
        <p:nvSpPr>
          <p:cNvPr id="9" name="Plassholder for bunntekst 4"/>
          <p:cNvSpPr>
            <a:spLocks noGrp="1"/>
          </p:cNvSpPr>
          <p:nvPr>
            <p:ph type="ftr" sz="quarter" idx="3"/>
          </p:nvPr>
        </p:nvSpPr>
        <p:spPr>
          <a:xfrm>
            <a:off x="3528000" y="6318000"/>
            <a:ext cx="6264000" cy="360000"/>
          </a:xfrm>
          <a:prstGeom prst="rect">
            <a:avLst/>
          </a:prstGeom>
        </p:spPr>
        <p:txBody>
          <a:bodyPr vert="horz" lIns="91440" tIns="45720" rIns="91440" bIns="45720" rtlCol="0" anchor="ctr"/>
          <a:lstStyle>
            <a:lvl1pPr algn="ctr">
              <a:defRPr sz="1000" i="0">
                <a:solidFill>
                  <a:schemeClr val="tx1">
                    <a:lumMod val="75000"/>
                  </a:schemeClr>
                </a:solidFill>
              </a:defRPr>
            </a:lvl1pPr>
          </a:lstStyle>
          <a:p>
            <a:endParaRPr lang="nb-NO" dirty="0"/>
          </a:p>
        </p:txBody>
      </p:sp>
      <p:pic>
        <p:nvPicPr>
          <p:cNvPr id="5" name="Bilde 4">
            <a:extLst>
              <a:ext uri="{FF2B5EF4-FFF2-40B4-BE49-F238E27FC236}">
                <a16:creationId xmlns:a16="http://schemas.microsoft.com/office/drawing/2014/main" id="{7AF8CC08-7424-1901-42DD-1DD372DDDA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11844048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advClick="0">
        <p:fade/>
      </p:transition>
    </mc:Choice>
    <mc:Fallback xmlns="">
      <p:transition spd="slow" advClick="0">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om side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4" name="Plassholder for dato 3"/>
          <p:cNvSpPr>
            <a:spLocks noGrp="1"/>
          </p:cNvSpPr>
          <p:nvPr>
            <p:ph type="dt" sz="half" idx="11"/>
          </p:nvPr>
        </p:nvSpPr>
        <p:spPr/>
        <p:txBody>
          <a:bodyPr/>
          <a:lstStyle>
            <a:lvl1pPr>
              <a:defRPr>
                <a:solidFill>
                  <a:schemeClr val="tx2">
                    <a:lumMod val="75000"/>
                  </a:schemeClr>
                </a:solidFill>
              </a:defRPr>
            </a:lvl1pPr>
          </a:lstStyle>
          <a:p>
            <a:fld id="{A4FED953-F22F-4FD0-8459-A4146EFEE47C}" type="datetime1">
              <a:rPr lang="nb-NO" smtClean="0"/>
              <a:t>24.11.2025</a:t>
            </a:fld>
            <a:endParaRPr lang="nb-NO" dirty="0"/>
          </a:p>
        </p:txBody>
      </p:sp>
      <p:sp>
        <p:nvSpPr>
          <p:cNvPr id="5" name="Plassholder for lysbildenummer 4"/>
          <p:cNvSpPr>
            <a:spLocks noGrp="1"/>
          </p:cNvSpPr>
          <p:nvPr>
            <p:ph type="sldNum" sz="quarter" idx="12"/>
          </p:nvPr>
        </p:nvSpPr>
        <p:spPr/>
        <p:txBody>
          <a:bodyPr/>
          <a:lstStyle>
            <a:lvl1pPr>
              <a:defRPr>
                <a:solidFill>
                  <a:schemeClr val="tx2">
                    <a:lumMod val="75000"/>
                  </a:schemeClr>
                </a:solidFill>
              </a:defRPr>
            </a:lvl1pPr>
          </a:lstStyle>
          <a:p>
            <a:fld id="{29E3B291-050D-4A82-B0A1-DB349FC61753}" type="slidenum">
              <a:rPr lang="nb-NO" smtClean="0"/>
              <a:pPr/>
              <a:t>‹#›</a:t>
            </a:fld>
            <a:endParaRPr lang="nb-NO" dirty="0"/>
          </a:p>
        </p:txBody>
      </p:sp>
      <p:sp>
        <p:nvSpPr>
          <p:cNvPr id="8" name="Plassholder for bunntekst 4"/>
          <p:cNvSpPr>
            <a:spLocks noGrp="1"/>
          </p:cNvSpPr>
          <p:nvPr>
            <p:ph type="ftr" sz="quarter" idx="3"/>
          </p:nvPr>
        </p:nvSpPr>
        <p:spPr>
          <a:xfrm>
            <a:off x="3528000" y="6318000"/>
            <a:ext cx="6264000" cy="360000"/>
          </a:xfrm>
          <a:prstGeom prst="rect">
            <a:avLst/>
          </a:prstGeom>
        </p:spPr>
        <p:txBody>
          <a:bodyPr vert="horz" lIns="91440" tIns="45720" rIns="91440" bIns="45720" rtlCol="0" anchor="ctr"/>
          <a:lstStyle>
            <a:lvl1pPr algn="ctr">
              <a:defRPr sz="1000" i="0">
                <a:solidFill>
                  <a:schemeClr val="tx1">
                    <a:lumMod val="75000"/>
                  </a:schemeClr>
                </a:solidFill>
              </a:defRPr>
            </a:lvl1pPr>
          </a:lstStyle>
          <a:p>
            <a:endParaRPr lang="nb-NO" dirty="0"/>
          </a:p>
        </p:txBody>
      </p:sp>
      <p:pic>
        <p:nvPicPr>
          <p:cNvPr id="6" name="Bilde 5">
            <a:extLst>
              <a:ext uri="{FF2B5EF4-FFF2-40B4-BE49-F238E27FC236}">
                <a16:creationId xmlns:a16="http://schemas.microsoft.com/office/drawing/2014/main" id="{5C1C4B50-857C-F122-4D8F-A37BA6E443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00" y="6282000"/>
            <a:ext cx="1738800" cy="432311"/>
          </a:xfrm>
          <a:prstGeom prst="rect">
            <a:avLst/>
          </a:prstGeom>
          <a:noFill/>
        </p:spPr>
      </p:pic>
    </p:spTree>
    <p:extLst>
      <p:ext uri="{BB962C8B-B14F-4D97-AF65-F5344CB8AC3E}">
        <p14:creationId xmlns:p14="http://schemas.microsoft.com/office/powerpoint/2010/main" val="34931457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Avslutningsside SORT ">
    <p:bg>
      <p:bgPr>
        <a:solidFill>
          <a:srgbClr val="3E3E3E"/>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38B7E4DF-5AA2-1D7D-F5F2-0981D0C1D5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416369" y="3011400"/>
            <a:ext cx="3359262" cy="835200"/>
          </a:xfrm>
          <a:prstGeom prst="rect">
            <a:avLst/>
          </a:prstGeom>
          <a:noFill/>
        </p:spPr>
      </p:pic>
    </p:spTree>
    <p:extLst>
      <p:ext uri="{BB962C8B-B14F-4D97-AF65-F5344CB8AC3E}">
        <p14:creationId xmlns:p14="http://schemas.microsoft.com/office/powerpoint/2010/main" val="129097669"/>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cSld name="Tomt">
    <p:bg>
      <p:bgPr>
        <a:solidFill>
          <a:srgbClr val="FFFFFF"/>
        </a:solidFill>
        <a:effectLst/>
      </p:bgPr>
    </p:bg>
    <p:spTree>
      <p:nvGrpSpPr>
        <p:cNvPr id="1" name=""/>
        <p:cNvGrpSpPr/>
        <p:nvPr/>
      </p:nvGrpSpPr>
      <p:grpSpPr>
        <a:xfrm>
          <a:off x="0" y="0"/>
          <a:ext cx="0" cy="0"/>
          <a:chOff x="0" y="0"/>
          <a:chExt cx="0" cy="0"/>
        </a:xfrm>
      </p:grpSpPr>
      <p:sp>
        <p:nvSpPr>
          <p:cNvPr id="2" name="Plassholder for lysbildenummer 5">
            <a:extLst>
              <a:ext uri="{FF2B5EF4-FFF2-40B4-BE49-F238E27FC236}">
                <a16:creationId xmlns:a16="http://schemas.microsoft.com/office/drawing/2014/main" id="{B3D48482-6EEB-890B-A97F-8ABF3BE67D39}"/>
              </a:ext>
              <a:ext uri="{C183D7F6-B498-43B3-948B-1728B52AA6E4}">
                <adec:decorative xmlns:adec="http://schemas.microsoft.com/office/drawing/2017/decorative" val="0"/>
              </a:ext>
            </a:extLst>
          </p:cNvPr>
          <p:cNvSpPr txBox="1"/>
          <p:nvPr/>
        </p:nvSpPr>
        <p:spPr>
          <a:xfrm>
            <a:off x="11540560" y="6510427"/>
            <a:ext cx="497451" cy="235265"/>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0B69FCB-3180-4A40-8F90-8A11A2C284FD}" type="slidenum">
              <a:t>‹#›</a:t>
            </a:fld>
            <a:endParaRPr lang="nb-NO" sz="900" b="0" i="0" u="none" strike="noStrike" kern="1200" cap="none" spc="0" baseline="0">
              <a:solidFill>
                <a:srgbClr val="00244E"/>
              </a:solidFill>
              <a:uFillTx/>
              <a:latin typeface="Open Sans"/>
            </a:endParaRPr>
          </a:p>
        </p:txBody>
      </p:sp>
      <p:pic>
        <p:nvPicPr>
          <p:cNvPr id="3" name="Bilde 4">
            <a:extLst>
              <a:ext uri="{FF2B5EF4-FFF2-40B4-BE49-F238E27FC236}">
                <a16:creationId xmlns:a16="http://schemas.microsoft.com/office/drawing/2014/main" id="{AC677013-9D64-10DD-FE87-E60B4741FB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280879" y="374090"/>
            <a:ext cx="508406" cy="499033"/>
          </a:xfrm>
          <a:prstGeom prst="rect">
            <a:avLst/>
          </a:prstGeom>
          <a:noFill/>
          <a:ln cap="flat">
            <a:noFill/>
          </a:ln>
        </p:spPr>
      </p:pic>
      <p:sp>
        <p:nvSpPr>
          <p:cNvPr id="4" name="TekstSylinder 1">
            <a:extLst>
              <a:ext uri="{FF2B5EF4-FFF2-40B4-BE49-F238E27FC236}">
                <a16:creationId xmlns:a16="http://schemas.microsoft.com/office/drawing/2014/main" id="{9DE4AEE5-3584-B2EF-05DB-8D60EFF73DFA}"/>
              </a:ext>
              <a:ext uri="{C183D7F6-B498-43B3-948B-1728B52AA6E4}">
                <adec:decorative xmlns:adec="http://schemas.microsoft.com/office/drawing/2017/decorative" val="1"/>
              </a:ext>
            </a:extLst>
          </p:cNvPr>
          <p:cNvSpPr txBox="1"/>
          <p:nvPr/>
        </p:nvSpPr>
        <p:spPr>
          <a:xfrm>
            <a:off x="9330272" y="6531147"/>
            <a:ext cx="2487085" cy="200052"/>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b-NO" sz="700" b="0" i="0" u="none" strike="noStrike" kern="1200" cap="none" spc="0" baseline="0">
                <a:solidFill>
                  <a:srgbClr val="BFC2C0"/>
                </a:solidFill>
                <a:uFillTx/>
                <a:latin typeface="Open Sans"/>
                <a:cs typeface="Arial" pitchFamily="34"/>
              </a:rPr>
              <a:t>© </a:t>
            </a:r>
            <a:r>
              <a:rPr lang="nb-NO" sz="700" b="0" i="0" u="none" strike="noStrike" kern="1200" cap="none" spc="0" baseline="0">
                <a:solidFill>
                  <a:srgbClr val="BFC2C0"/>
                </a:solidFill>
                <a:uFillTx/>
                <a:latin typeface="Open Sans Light"/>
                <a:cs typeface="Arial" pitchFamily="34"/>
              </a:rPr>
              <a:t>Statsforvalteren i Østfold, Buskerud, Oslo og Akershus</a:t>
            </a:r>
          </a:p>
        </p:txBody>
      </p:sp>
    </p:spTree>
    <p:extLst>
      <p:ext uri="{BB962C8B-B14F-4D97-AF65-F5344CB8AC3E}">
        <p14:creationId xmlns:p14="http://schemas.microsoft.com/office/powerpoint/2010/main" val="132382957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FC04515-9A9C-95A1-F0EA-03B4874C32F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3204654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4" name="Bilde 3" descr="Logo Statsforvalteren i Østfold, Buskerud, Oslo og Akershus">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421128095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4745906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81902520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5F6A47D4-6B0A-4D0F-83C5-44F1B0DB5A36}"/>
              </a:ext>
              <a:ext uri="{C183D7F6-B498-43B3-948B-1728B52AA6E4}">
                <adec:decorative xmlns:adec="http://schemas.microsoft.com/office/drawing/2017/decorative" val="1"/>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a:t>Overskrift (pkt. 44) på </a:t>
            </a:r>
            <a:r>
              <a:rPr lang="nb-NO" err="1"/>
              <a:t>forsidemal</a:t>
            </a:r>
            <a:r>
              <a:rPr lang="nb-NO"/>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Østfold, Buskerud, Oslo og Akershus">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314067376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 uri="{C183D7F6-B498-43B3-948B-1728B52AA6E4}">
                <adec:decorative xmlns:adec="http://schemas.microsoft.com/office/drawing/2017/decorative" val="1"/>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5" name="Plassholder for bilde 2">
            <a:extLst>
              <a:ext uri="{FF2B5EF4-FFF2-40B4-BE49-F238E27FC236}">
                <a16:creationId xmlns:a16="http://schemas.microsoft.com/office/drawing/2014/main" id="{CCCC7427-8045-4B95-9170-92E6EF6EB33C}"/>
              </a:ext>
              <a:ext uri="{C183D7F6-B498-43B3-948B-1728B52AA6E4}">
                <adec:decorative xmlns:adec="http://schemas.microsoft.com/office/drawing/2017/decorative" val="1"/>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4" name="Plassholder for bilde 2">
            <a:extLst>
              <a:ext uri="{FF2B5EF4-FFF2-40B4-BE49-F238E27FC236}">
                <a16:creationId xmlns:a16="http://schemas.microsoft.com/office/drawing/2014/main" id="{D878FE25-CFBD-48C8-99CE-16AC2905ACA1}"/>
              </a:ext>
              <a:ext uri="{C183D7F6-B498-43B3-948B-1728B52AA6E4}">
                <adec:decorative xmlns:adec="http://schemas.microsoft.com/office/drawing/2017/decorative" val="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44) på </a:t>
            </a:r>
            <a:r>
              <a:rPr lang="nb-NO" err="1"/>
              <a:t>forsidemal</a:t>
            </a:r>
            <a:r>
              <a:rPr lang="nb-NO"/>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Østfold, Buskerud, Oslo og Akershus">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384374528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 uri="{C183D7F6-B498-43B3-948B-1728B52AA6E4}">
                <adec:decorative xmlns:adec="http://schemas.microsoft.com/office/drawing/2017/decorative" val="1"/>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a:t>Overskrift (pkt. 54) </a:t>
            </a:r>
            <a:r>
              <a:rPr lang="nb-NO" err="1"/>
              <a:t>bildemal</a:t>
            </a:r>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Østfold, Buskerud, Oslo og Akershus">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2193686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Østfold, Buskerud, Oslo og Akershus">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966455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9799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a:t>Overskriften (pkt. 36) bør være kort og tydelig</a:t>
            </a: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5" name="TekstSylinder 4">
            <a:extLst>
              <a:ext uri="{FF2B5EF4-FFF2-40B4-BE49-F238E27FC236}">
                <a16:creationId xmlns:a16="http://schemas.microsoft.com/office/drawing/2014/main" id="{A2444269-856A-EADD-5D96-B896B8C05D7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4662482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A5EC604-EA98-6D3E-D206-DCD22BA75391}"/>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7943369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TekstSylinder 1">
            <a:extLst>
              <a:ext uri="{FF2B5EF4-FFF2-40B4-BE49-F238E27FC236}">
                <a16:creationId xmlns:a16="http://schemas.microsoft.com/office/drawing/2014/main" id="{EEAEA287-2B13-3C1F-75D8-3A89718F54C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400975313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 </a:t>
            </a:r>
            <a:br>
              <a:rPr lang="nb-NO"/>
            </a:br>
            <a:r>
              <a:rPr lang="nb-NO"/>
              <a:t>Publikum bør slippe å lese alt som blir sagt.</a:t>
            </a:r>
          </a:p>
          <a:p>
            <a:pPr lvl="0"/>
            <a:endParaRPr lang="nb-NO"/>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I </a:t>
            </a:r>
            <a:r>
              <a:rPr lang="nb-NO" err="1"/>
              <a:t>faktaboksen</a:t>
            </a:r>
            <a:r>
              <a:rPr lang="nb-NO"/>
              <a:t> kan du skrive viktig informasjon som hører til tema du snakker om. </a:t>
            </a:r>
            <a:br>
              <a:rPr lang="nb-NO"/>
            </a:br>
            <a:r>
              <a:rPr lang="nb-NO"/>
              <a:t>For eksempel en lovparagraf, statistikk eller en huskeliste med nyttige tips.</a:t>
            </a:r>
            <a:br>
              <a:rPr lang="nb-NO"/>
            </a:br>
            <a:r>
              <a:rPr lang="nb-NO"/>
              <a:t>Bruk stor bokstav og punktum i dersom det er hele setninger i hvert punkt.</a:t>
            </a:r>
            <a:br>
              <a:rPr lang="nb-NO"/>
            </a:br>
            <a:r>
              <a:rPr lang="nb-NO"/>
              <a:t>Skriv gjerne inn kilde for fakta, som for eksempel SSB.no.</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2A96FD80-41EE-5A6E-2EBD-9D78F6C1A3A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804964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a:t>
            </a:r>
            <a:br>
              <a:rPr lang="nb-NO"/>
            </a:br>
            <a:r>
              <a:rPr lang="nb-NO"/>
              <a:t>Publikum bør slippe å lese alt som blir sagt.</a:t>
            </a:r>
            <a:br>
              <a:rPr lang="nb-NO"/>
            </a:br>
            <a:r>
              <a:rPr lang="nb-NO"/>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267319" cy="13080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5F57D9B6-039B-A930-0992-2B3DF206E3F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871702526"/>
      </p:ext>
    </p:extLst>
  </p:cSld>
  <p:clrMapOvr>
    <a:overrideClrMapping bg1="lt1" tx1="dk1" bg2="lt2" tx2="dk2" accent1="accent1" accent2="accent2" accent3="accent3" accent4="accent4" accent5="accent5" accent6="accent6" hlink="hlink" folHlink="folHlink"/>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Skriv i stikkordsform. </a:t>
            </a:r>
            <a:br>
              <a:rPr lang="nb-NO"/>
            </a:br>
            <a:r>
              <a:rPr lang="nb-NO"/>
              <a:t>Publikum bør slippe å lese alt som blir sagt. </a:t>
            </a:r>
            <a:br>
              <a:rPr lang="nb-NO"/>
            </a:br>
            <a:r>
              <a:rPr lang="nb-NO"/>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C4C37EF-1088-EC28-D88E-2214DE7DEA3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5136830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Uthevet tekst (pkt. 32) til for eksempel sitat, viktig poeng du vil vektlegge, </a:t>
            </a:r>
            <a:r>
              <a:rPr lang="nb-NO" err="1"/>
              <a:t>kapitteldeler</a:t>
            </a:r>
            <a:r>
              <a:rPr lang="nb-NO"/>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3" name="TekstSylinder 2">
            <a:extLst>
              <a:ext uri="{FF2B5EF4-FFF2-40B4-BE49-F238E27FC236}">
                <a16:creationId xmlns:a16="http://schemas.microsoft.com/office/drawing/2014/main" id="{92D479D1-423B-C753-B2FA-2059A5B4DC2E}"/>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8558827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A568763-DC1C-9B0B-4743-AA0D7578EFC9}"/>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6392647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Klikk her for å redigere tekst. Du kan tilføye informasjon til bildet eller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A953F387-A1E3-DC86-3CE9-FD2238890BB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15949505"/>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a:t>Overskrift (pkt. 36) for tre bilder + </a:t>
            </a:r>
            <a:r>
              <a:rPr lang="nb-NO" err="1"/>
              <a:t>faktabokser</a:t>
            </a:r>
            <a:endParaRPr lang="nb-NO"/>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Bildene og faktaboksene på denne </a:t>
            </a:r>
            <a:r>
              <a:rPr lang="nb-NO" err="1"/>
              <a:t>malsiden</a:t>
            </a:r>
            <a:r>
              <a:rPr lang="nb-NO"/>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Eksempler kan være naturtyper, arter, byer, brukergrupper, kommuner, områder, personer og så videre.</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75C99A09-DE26-9D1A-99E7-931CF975DB2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11035456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a:t>Felles overskrift (pkt. 36) for tre </a:t>
            </a:r>
            <a:r>
              <a:rPr lang="nb-NO" err="1"/>
              <a:t>faktabokser</a:t>
            </a:r>
            <a:endParaRPr lang="nb-NO"/>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 uri="{C183D7F6-B498-43B3-948B-1728B52AA6E4}">
                <adec:decorative xmlns:adec="http://schemas.microsoft.com/office/drawing/2017/decorative" val="0"/>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Faktaboksene kan brukes for å sammenlikne noe.</a:t>
            </a:r>
            <a:br>
              <a:rPr lang="nb-NO"/>
            </a:br>
            <a:r>
              <a:rPr lang="nb-NO"/>
              <a:t>For eksempel hvis du vil du sammenlikne tre paragrafer eller lovverk.</a:t>
            </a:r>
            <a:br>
              <a:rPr lang="nb-NO"/>
            </a:br>
            <a:r>
              <a:rPr lang="nb-NO"/>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a:p>
          <a:p>
            <a:pPr lvl="0"/>
            <a:endParaRPr lang="nb-NO"/>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Når punktene er hele setninger, skal det være stor bokstav i hvert punkt.</a:t>
            </a:r>
            <a:br>
              <a:rPr lang="nb-NO"/>
            </a:br>
            <a:r>
              <a:rPr lang="nb-NO"/>
              <a:t>Gi alle punktene samme form og struktur.</a:t>
            </a:r>
          </a:p>
          <a:p>
            <a:pPr lvl="0"/>
            <a:endParaRPr lang="nb-NO"/>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Les mer om punktoppstillinger på Språkrådet.no.</a:t>
            </a:r>
          </a:p>
          <a:p>
            <a:pPr lvl="0"/>
            <a:endParaRPr lang="nb-NO"/>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E8DD5C4C-1924-07B8-7BD0-112592DF459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7651288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 uri="{C183D7F6-B498-43B3-948B-1728B52AA6E4}">
                <adec:decorative xmlns:adec="http://schemas.microsoft.com/office/drawing/2017/decorative" val="0"/>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Faktaboksene kan brukes for å sammenlikne noe. </a:t>
            </a:r>
            <a:br>
              <a:rPr lang="nb-NO"/>
            </a:br>
            <a:r>
              <a:rPr lang="nb-NO"/>
              <a:t>For eksempel hvis du vil du sammenlikne tre paragrafer eller lovverk.</a:t>
            </a:r>
            <a:br>
              <a:rPr lang="nb-NO"/>
            </a:br>
            <a:r>
              <a:rPr lang="nb-NO"/>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a:p>
          <a:p>
            <a:pPr lvl="0"/>
            <a:endParaRPr lang="nb-NO"/>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Når punktene er hele setninger, skal det være stor bokstav i hvert punkt. </a:t>
            </a:r>
            <a:br>
              <a:rPr lang="nb-NO"/>
            </a:br>
            <a:r>
              <a:rPr lang="nb-NO"/>
              <a:t>Gi alle punktene samme form og struktur.</a:t>
            </a:r>
          </a:p>
          <a:p>
            <a:pPr lvl="0"/>
            <a:endParaRPr lang="nb-NO"/>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Les mer om punktoppstillinger på Språkrådet.no.</a:t>
            </a:r>
          </a:p>
          <a:p>
            <a:pPr lvl="0"/>
            <a:endParaRPr lang="nb-NO"/>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D89D5EF5-F0D2-C783-3B92-A357E1D3AA8D}"/>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69075447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a:t>Klikk på ikonet for å sette inn et bilde som dekker hele skjermen.</a:t>
            </a:r>
            <a:br>
              <a:rPr lang="nb-NO"/>
            </a:br>
            <a:br>
              <a:rPr lang="nb-NO"/>
            </a:br>
            <a:r>
              <a:rPr lang="nb-NO"/>
              <a:t>Navn på fotograf og/eller eier av bildet skriver du i tekstfeltet nederst på </a:t>
            </a:r>
            <a:r>
              <a:rPr lang="nb-NO" err="1"/>
              <a:t>malsiden</a:t>
            </a:r>
            <a:r>
              <a:rPr lang="nb-NO"/>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3" name="TekstSylinder 2">
            <a:extLst>
              <a:ext uri="{FF2B5EF4-FFF2-40B4-BE49-F238E27FC236}">
                <a16:creationId xmlns:a16="http://schemas.microsoft.com/office/drawing/2014/main" id="{47AFA647-BAD8-A91E-3FCF-AD33EEECA216}"/>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60289709"/>
      </p:ext>
    </p:extLst>
  </p:cSld>
  <p:clrMapOvr>
    <a:overrideClrMapping bg1="lt1" tx1="dk1" bg2="lt2" tx2="dk2" accent1="accent1" accent2="accent2" accent3="accent3" accent4="accent4" accent5="accent5" accent6="accent6" hlink="hlink" folHlink="folHlink"/>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 2.</a:t>
            </a:r>
            <a:br>
              <a:rPr lang="nb-NO"/>
            </a:br>
            <a:br>
              <a:rPr lang="nb-NO"/>
            </a:br>
            <a:br>
              <a:rPr lang="nb-NO"/>
            </a:br>
            <a:r>
              <a:rPr lang="nb-NO"/>
              <a:t>Navn på fotograf(er) og/eller eier(e) av bildet skriver du i tekstfeltet nederst på </a:t>
            </a:r>
            <a:r>
              <a:rPr lang="nb-NO" err="1"/>
              <a:t>malsiden</a:t>
            </a:r>
            <a:r>
              <a:rPr lang="nb-NO"/>
              <a:t>.</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2" name="TekstSylinder 1">
            <a:extLst>
              <a:ext uri="{FF2B5EF4-FFF2-40B4-BE49-F238E27FC236}">
                <a16:creationId xmlns:a16="http://schemas.microsoft.com/office/drawing/2014/main" id="{6165FF77-3AC9-9637-7277-E2D322A582AA}"/>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279961102"/>
      </p:ext>
    </p:extLst>
  </p:cSld>
  <p:clrMapOvr>
    <a:overrideClrMapping bg1="lt1" tx1="dk1" bg2="lt2" tx2="dk2" accent1="accent1" accent2="accent2" accent3="accent3" accent4="accent4" accent5="accent5" accent6="accent6" hlink="hlink" folHlink="folHlink"/>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a:t>
            </a:r>
            <a:br>
              <a:rPr lang="nb-NO"/>
            </a:br>
            <a:br>
              <a:rPr lang="nb-NO"/>
            </a:br>
            <a:r>
              <a:rPr lang="nb-NO"/>
              <a:t>Navn på fotograf(er) og/eller eier(e) av bildet skriver du i tekstfeltet nederst på </a:t>
            </a:r>
            <a:r>
              <a:rPr lang="nb-NO" err="1"/>
              <a:t>malsiden</a:t>
            </a:r>
            <a:r>
              <a:rPr lang="nb-NO"/>
              <a:t>.</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 Navn på fotograf(er) og/eller eier(e) av bildet skriver du i tekstfeltet nederst på </a:t>
            </a:r>
            <a:r>
              <a:rPr lang="nb-NO" err="1"/>
              <a:t>malsiden</a:t>
            </a:r>
            <a:r>
              <a:rPr lang="nb-NO"/>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2" name="TekstSylinder 1">
            <a:extLst>
              <a:ext uri="{FF2B5EF4-FFF2-40B4-BE49-F238E27FC236}">
                <a16:creationId xmlns:a16="http://schemas.microsoft.com/office/drawing/2014/main" id="{DDCF7C70-3BB8-1FCE-759D-5A6E238F2C7A}"/>
              </a:ext>
              <a:ext uri="{C183D7F6-B498-43B3-948B-1728B52AA6E4}">
                <adec:decorative xmlns:adec="http://schemas.microsoft.com/office/drawing/2017/decorative" val="1"/>
              </a:ext>
            </a:extLst>
          </p:cNvPr>
          <p:cNvSpPr txBox="1"/>
          <p:nvPr userDrawn="1"/>
        </p:nvSpPr>
        <p:spPr>
          <a:xfrm>
            <a:off x="9330268" y="6641217"/>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691870233"/>
      </p:ext>
    </p:extLst>
  </p:cSld>
  <p:clrMapOvr>
    <a:overrideClrMapping bg1="lt1" tx1="dk1" bg2="lt2" tx2="dk2" accent1="accent1" accent2="accent2" accent3="accent3" accent4="accent4" accent5="accent5" accent6="accent6" hlink="hlink" folHlink="folHlink"/>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r>
              <a:rPr lang="nb-NO"/>
              <a:t>Navn på fotograf(er) og/eller eier(e) av bildet skriver du i tekstfeltet nederst på </a:t>
            </a:r>
            <a:r>
              <a:rPr lang="nb-NO" err="1"/>
              <a:t>malsiden</a:t>
            </a:r>
            <a:r>
              <a:rPr lang="nb-NO"/>
              <a:t>.</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Navn på fotograf(er) og/eller eier(e) av bildet skriver du i tekstfeltet nederst på </a:t>
            </a:r>
            <a:r>
              <a:rPr lang="nb-NO" err="1"/>
              <a:t>malsiden</a:t>
            </a:r>
            <a:r>
              <a:rPr lang="nb-NO"/>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3.</a:t>
            </a:r>
            <a:br>
              <a:rPr lang="nb-NO"/>
            </a:br>
            <a:br>
              <a:rPr lang="nb-NO"/>
            </a:br>
            <a:r>
              <a:rPr lang="nb-NO"/>
              <a:t>Navn på fotograf(er) og/eller eier(e) av bildet skriver du i tekstfeltet nederst på </a:t>
            </a:r>
            <a:r>
              <a:rPr lang="nb-NO" err="1"/>
              <a:t>malsiden</a:t>
            </a:r>
            <a:r>
              <a:rPr lang="nb-NO"/>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4.</a:t>
            </a:r>
            <a:br>
              <a:rPr lang="nb-NO"/>
            </a:br>
            <a:br>
              <a:rPr lang="nb-NO"/>
            </a:br>
            <a:r>
              <a:rPr lang="nb-NO"/>
              <a:t>Navn på fotograf(er) og/eller eier(e) av bildet skriver du i tekstfeltet nederst på </a:t>
            </a:r>
            <a:r>
              <a:rPr lang="nb-NO" err="1"/>
              <a:t>malsiden</a:t>
            </a:r>
            <a:r>
              <a:rPr lang="nb-NO"/>
              <a:t>.</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2" name="TekstSylinder 1">
            <a:extLst>
              <a:ext uri="{FF2B5EF4-FFF2-40B4-BE49-F238E27FC236}">
                <a16:creationId xmlns:a16="http://schemas.microsoft.com/office/drawing/2014/main" id="{4D9E235A-77C3-CA81-5E80-BF6247EFEE14}"/>
              </a:ext>
              <a:ext uri="{C183D7F6-B498-43B3-948B-1728B52AA6E4}">
                <adec:decorative xmlns:adec="http://schemas.microsoft.com/office/drawing/2017/decorative" val="1"/>
              </a:ext>
            </a:extLst>
          </p:cNvPr>
          <p:cNvSpPr txBox="1"/>
          <p:nvPr userDrawn="1"/>
        </p:nvSpPr>
        <p:spPr>
          <a:xfrm>
            <a:off x="9330268" y="6641219"/>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4057736803"/>
      </p:ext>
    </p:extLst>
  </p:cSld>
  <p:clrMapOvr>
    <a:overrideClrMapping bg1="lt1" tx1="dk1" bg2="lt2" tx2="dk2" accent1="accent1" accent2="accent2" accent3="accent3" accent4="accent4" accent5="accent5" accent6="accent6" hlink="hlink" folHlink="folHlink"/>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a:t>Klikk på ikonet for å sette inn video som ligger lagret på datamaskinen.</a:t>
            </a:r>
            <a:br>
              <a:rPr lang="nb-NO"/>
            </a:br>
            <a:r>
              <a:rPr lang="nb-NO"/>
              <a:t>Videoer fra nettet kan ikke settes inn.</a:t>
            </a:r>
            <a:br>
              <a:rPr lang="nb-NO"/>
            </a:br>
            <a:br>
              <a:rPr lang="nb-NO"/>
            </a:br>
            <a:r>
              <a:rPr lang="nb-NO"/>
              <a:t>NB. Når du setter inn video i presentasjon, blir filstørrelsen veldig stor.</a:t>
            </a:r>
            <a:br>
              <a:rPr lang="nb-NO"/>
            </a:br>
            <a:br>
              <a:rPr lang="nb-NO"/>
            </a:br>
            <a:br>
              <a:rPr lang="nb-NO"/>
            </a:br>
            <a:br>
              <a:rPr lang="nb-NO"/>
            </a:br>
            <a:br>
              <a:rPr lang="nb-NO"/>
            </a:br>
            <a:r>
              <a:rPr lang="nb-NO"/>
              <a:t>Det er lurt at både presentasjon og videofil ligger lagret på samme datamaskin</a:t>
            </a:r>
            <a:br>
              <a:rPr lang="nb-NO"/>
            </a:br>
            <a:r>
              <a:rPr lang="nb-NO"/>
              <a:t> som presentasjonen spilles av på.</a:t>
            </a:r>
            <a:br>
              <a:rPr lang="nb-NO"/>
            </a:br>
            <a:br>
              <a:rPr lang="nb-NO"/>
            </a:br>
            <a:r>
              <a:rPr lang="nb-NO"/>
              <a:t>Last eventuelt presentasjonen over fra minnepinne til maskin.</a:t>
            </a:r>
            <a:br>
              <a:rPr lang="nb-NO"/>
            </a:br>
            <a:br>
              <a:rPr lang="nb-NO"/>
            </a:br>
            <a:r>
              <a:rPr lang="nb-NO"/>
              <a:t>Hvis ikke kan avspillingen gå veldig tregt eller hakke.</a:t>
            </a:r>
          </a:p>
          <a:p>
            <a:endParaRPr lang="nb-NO"/>
          </a:p>
        </p:txBody>
      </p:sp>
    </p:spTree>
    <p:extLst>
      <p:ext uri="{BB962C8B-B14F-4D97-AF65-F5344CB8AC3E}">
        <p14:creationId xmlns:p14="http://schemas.microsoft.com/office/powerpoint/2010/main" val="254274675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a:t>Organisasjonskart</a:t>
            </a:r>
          </a:p>
        </p:txBody>
      </p:sp>
      <p:pic>
        <p:nvPicPr>
          <p:cNvPr id="6" name="Bilde 5" descr="Organisasjonskart som viser embetsledelsen, staber og avdelinger">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
        <p:nvSpPr>
          <p:cNvPr id="3" name="TekstSylinder 2">
            <a:extLst>
              <a:ext uri="{FF2B5EF4-FFF2-40B4-BE49-F238E27FC236}">
                <a16:creationId xmlns:a16="http://schemas.microsoft.com/office/drawing/2014/main" id="{2CA1C621-C11C-DC87-7293-BC6FB4B0B4C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86726518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a:t>Organisasjonskart</a:t>
            </a:r>
          </a:p>
        </p:txBody>
      </p:sp>
      <p:pic>
        <p:nvPicPr>
          <p:cNvPr id="4" name="Bilde 3" descr="Organisasjonskart som viser embetsledelsen, staber, avdelinger og seksjoner">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
        <p:nvSpPr>
          <p:cNvPr id="3" name="TekstSylinder 2">
            <a:extLst>
              <a:ext uri="{FF2B5EF4-FFF2-40B4-BE49-F238E27FC236}">
                <a16:creationId xmlns:a16="http://schemas.microsoft.com/office/drawing/2014/main" id="{E88801BE-DC95-7C0B-B028-7DB6B6C522F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772850938"/>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statsforvalteren.no/os</a:t>
            </a:r>
          </a:p>
          <a:p>
            <a:endParaRPr lang="nb-NO" sz="1000" i="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174813769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pic>
        <p:nvPicPr>
          <p:cNvPr id="13" name="Bilde 12" descr="Logo Statsforvalteren i Østfold, Buskerud, Oslo og Akershus">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statsforvalteren.no/os</a:t>
            </a:r>
          </a:p>
          <a:p>
            <a:endParaRPr lang="nb-NO" sz="1000" i="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339333014"/>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statsforvalteren.no/os</a:t>
            </a: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sette inn bilde som passer til den avsluttende siden din. </a:t>
            </a:r>
            <a:br>
              <a:rPr lang="nb-NO"/>
            </a:br>
            <a:br>
              <a:rPr lang="nb-NO"/>
            </a:br>
            <a:endParaRPr lang="nb-NO"/>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a:br>
            <a:r>
              <a:rPr lang="nb-NO"/>
              <a:t>Har du ikke bilde som passer til tema, kan du bruke en </a:t>
            </a:r>
            <a:r>
              <a:rPr lang="nb-NO" err="1"/>
              <a:t>malside</a:t>
            </a:r>
            <a:r>
              <a:rPr lang="nb-NO"/>
              <a:t> uten bilde. </a:t>
            </a:r>
          </a:p>
          <a:p>
            <a:endParaRPr lang="nb-NO"/>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a:t>Foto: Her skriver du fotograf(ene) og/eller eier(ne) av bildene.</a:t>
            </a:r>
          </a:p>
        </p:txBody>
      </p:sp>
    </p:spTree>
    <p:extLst>
      <p:ext uri="{BB962C8B-B14F-4D97-AF65-F5344CB8AC3E}">
        <p14:creationId xmlns:p14="http://schemas.microsoft.com/office/powerpoint/2010/main" val="656524928"/>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pic>
        <p:nvPicPr>
          <p:cNvPr id="14" name="Bilde 13" descr="Logo Statsforvalteren i Østfold, Buskerud, Oslo og Akershus">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4978"/>
            <a:ext cx="3900854" cy="11795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statsforvalteren.no/os</a:t>
            </a:r>
          </a:p>
          <a:p>
            <a:endParaRPr lang="nb-NO" sz="1000" i="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1115182036"/>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a:solidFill>
                  <a:schemeClr val="bg1"/>
                </a:solidFill>
                <a:latin typeface="+mj-lt"/>
              </a:rPr>
              <a:t>Følg </a:t>
            </a:r>
            <a:r>
              <a:rPr lang="nb-NO" sz="2400">
                <a:latin typeface="+mj-lt"/>
                <a:hlinkClick r:id="rId2"/>
              </a:rPr>
              <a:t>Viken-bonden på Facebook</a:t>
            </a:r>
            <a:r>
              <a:rPr lang="nb-NO" sz="2400">
                <a:latin typeface="+mj-lt"/>
              </a:rPr>
              <a:t> </a:t>
            </a:r>
            <a:r>
              <a:rPr lang="nb-NO" sz="2400">
                <a:solidFill>
                  <a:schemeClr val="bg1"/>
                </a:solidFill>
                <a:latin typeface="+mj-lt"/>
              </a:rPr>
              <a:t>for å få aktuell informasjon om jordbruk og skogbruk fra Statsforvalteren.</a:t>
            </a:r>
          </a:p>
          <a:p>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statsforvalteren.no/os</a:t>
            </a: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sette inn bilde som passer til den avsluttende siden din. </a:t>
            </a:r>
            <a:br>
              <a:rPr lang="nb-NO"/>
            </a:br>
            <a:br>
              <a:rPr lang="nb-NO"/>
            </a:br>
            <a:endParaRPr lang="nb-NO"/>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a:br>
            <a:r>
              <a:rPr lang="nb-NO"/>
              <a:t>Har du ikke bilde som passer til tema, kan du bruke en </a:t>
            </a:r>
            <a:r>
              <a:rPr lang="nb-NO" err="1"/>
              <a:t>malside</a:t>
            </a:r>
            <a:r>
              <a:rPr lang="nb-NO"/>
              <a:t> uten bilde. </a:t>
            </a:r>
          </a:p>
          <a:p>
            <a:endParaRPr lang="nb-NO"/>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a:t>Foto: Her skriver du fotograf(ene) og/eller eier(ne) av bildene.</a:t>
            </a:r>
          </a:p>
        </p:txBody>
      </p:sp>
    </p:spTree>
    <p:extLst>
      <p:ext uri="{BB962C8B-B14F-4D97-AF65-F5344CB8AC3E}">
        <p14:creationId xmlns:p14="http://schemas.microsoft.com/office/powerpoint/2010/main" val="2826584361"/>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a:t>Overskrift (pkt. 36) på </a:t>
            </a:r>
            <a:r>
              <a:rPr lang="nb-NO" err="1"/>
              <a:t>malside</a:t>
            </a:r>
            <a:r>
              <a:rPr lang="nb-NO"/>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FC04515-9A9C-95A1-F0EA-03B4874C32F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5813439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150C9E78-E645-5314-C3AE-8DC55D8390D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4080350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descr="Logo Statsforvalteren i Østfold, Buskerud, Oslo og Akershus">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241410946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21795260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270267868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Plassholder for bilde 2">
            <a:extLst>
              <a:ext uri="{FF2B5EF4-FFF2-40B4-BE49-F238E27FC236}">
                <a16:creationId xmlns:a16="http://schemas.microsoft.com/office/drawing/2014/main" id="{5F6A47D4-6B0A-4D0F-83C5-44F1B0DB5A36}"/>
              </a:ext>
              <a:ext uri="{C183D7F6-B498-43B3-948B-1728B52AA6E4}">
                <adec:decorative xmlns:adec="http://schemas.microsoft.com/office/drawing/2017/decorative" val="1"/>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 inn bilde som passer presentasjonens tema. </a:t>
            </a:r>
          </a:p>
          <a:p>
            <a:endParaRPr lang="nb-NO" dirty="0"/>
          </a:p>
          <a:p>
            <a:r>
              <a:rPr lang="nb-NO" dirty="0"/>
              <a:t>Hvis du ikke har et bilde som er relevant, kan du bruke en forsidemal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Østfold, Buskerud, Oslo og Akershus">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5466831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Plassholder for bilde 2">
            <a:extLst>
              <a:ext uri="{FF2B5EF4-FFF2-40B4-BE49-F238E27FC236}">
                <a16:creationId xmlns:a16="http://schemas.microsoft.com/office/drawing/2014/main" id="{42806100-589A-4BF8-8707-38D3F5B24DD2}"/>
              </a:ext>
              <a:ext uri="{C183D7F6-B498-43B3-948B-1728B52AA6E4}">
                <adec:decorative xmlns:adec="http://schemas.microsoft.com/office/drawing/2017/decorative" val="1"/>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a:t>
            </a:r>
            <a:br>
              <a:rPr lang="nb-NO" dirty="0"/>
            </a:br>
            <a:r>
              <a:rPr lang="nb-NO" dirty="0"/>
              <a:t>inn et bilde i liggende format.</a:t>
            </a:r>
          </a:p>
          <a:p>
            <a:r>
              <a:rPr lang="nb-NO" dirty="0"/>
              <a:t>Denne forsidemalen må ha </a:t>
            </a:r>
            <a:br>
              <a:rPr lang="nb-NO" dirty="0"/>
            </a:br>
            <a:r>
              <a:rPr lang="nb-NO" dirty="0"/>
              <a:t>tre bilder, hvis ikke blir </a:t>
            </a:r>
            <a:br>
              <a:rPr lang="nb-NO" dirty="0"/>
            </a:br>
            <a:r>
              <a:rPr lang="nb-NO" dirty="0"/>
              <a:t>det tomrom.</a:t>
            </a:r>
          </a:p>
        </p:txBody>
      </p:sp>
      <p:sp>
        <p:nvSpPr>
          <p:cNvPr id="15" name="Plassholder for bilde 2">
            <a:extLst>
              <a:ext uri="{FF2B5EF4-FFF2-40B4-BE49-F238E27FC236}">
                <a16:creationId xmlns:a16="http://schemas.microsoft.com/office/drawing/2014/main" id="{CCCC7427-8045-4B95-9170-92E6EF6EB33C}"/>
              </a:ext>
              <a:ext uri="{C183D7F6-B498-43B3-948B-1728B52AA6E4}">
                <adec:decorative xmlns:adec="http://schemas.microsoft.com/office/drawing/2017/decorative" val="1"/>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sette inn  bilde 2</a:t>
            </a:r>
          </a:p>
        </p:txBody>
      </p:sp>
      <p:sp>
        <p:nvSpPr>
          <p:cNvPr id="14" name="Plassholder for bilde 2">
            <a:extLst>
              <a:ext uri="{FF2B5EF4-FFF2-40B4-BE49-F238E27FC236}">
                <a16:creationId xmlns:a16="http://schemas.microsoft.com/office/drawing/2014/main" id="{D878FE25-CFBD-48C8-99CE-16AC2905ACA1}"/>
              </a:ext>
              <a:ext uri="{C183D7F6-B498-43B3-948B-1728B52AA6E4}">
                <adec:decorative xmlns:adec="http://schemas.microsoft.com/office/drawing/2017/decorative" val="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Østfold, Buskerud, Oslo og Akershus">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63482870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 uri="{C183D7F6-B498-43B3-948B-1728B52AA6E4}">
                <adec:decorative xmlns:adec="http://schemas.microsoft.com/office/drawing/2017/decorative" val="1"/>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Østfold, Buskerud, Oslo og Akershus">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615400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Østfold, Buskerud, Oslo og Akershus">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27150236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6098348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dirty="0"/>
              <a:t>Overskriften (pkt. 36) bør være kort og tydelig</a:t>
            </a: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5" name="TekstSylinder 4">
            <a:extLst>
              <a:ext uri="{FF2B5EF4-FFF2-40B4-BE49-F238E27FC236}">
                <a16:creationId xmlns:a16="http://schemas.microsoft.com/office/drawing/2014/main" id="{A2444269-856A-EADD-5D96-B896B8C05D7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367753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A5EC604-EA98-6D3E-D206-DCD22BA75391}"/>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3204108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TekstSylinder 1">
            <a:extLst>
              <a:ext uri="{FF2B5EF4-FFF2-40B4-BE49-F238E27FC236}">
                <a16:creationId xmlns:a16="http://schemas.microsoft.com/office/drawing/2014/main" id="{EEAEA287-2B13-3C1F-75D8-3A89718F54C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54916125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2A96FD80-41EE-5A6E-2EBD-9D78F6C1A3A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48218221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dirty="0"/>
              <a:t>Klikk på ikonet for å sette inn bilde som passer til det du skal snakke om. </a:t>
            </a:r>
            <a:br>
              <a:rPr lang="nb-NO" dirty="0"/>
            </a:br>
            <a:br>
              <a:rPr lang="nb-NO" dirty="0"/>
            </a:br>
            <a:br>
              <a:rPr lang="nb-NO" dirty="0"/>
            </a:br>
            <a:r>
              <a:rPr lang="nb-NO" dirty="0"/>
              <a:t>Har du ikke bilde som passer til tema, kan du bruke en malside uten bilde. </a:t>
            </a:r>
          </a:p>
          <a:p>
            <a:endParaRPr lang="nb-NO" dirty="0"/>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267319" cy="13080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5F57D9B6-039B-A930-0992-2B3DF206E3F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482432932"/>
      </p:ext>
    </p:extLst>
  </p:cSld>
  <p:clrMapOvr>
    <a:overrideClrMapping bg1="lt1" tx1="dk1" bg2="lt2" tx2="dk2" accent1="accent1" accent2="accent2" accent3="accent3" accent4="accent4" accent5="accent5" accent6="accent6" hlink="hlink" folHlink="folHlink"/>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 kan du bruke en malside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C4C37EF-1088-EC28-D88E-2214DE7DEA3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7781672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3" name="TekstSylinder 2">
            <a:extLst>
              <a:ext uri="{FF2B5EF4-FFF2-40B4-BE49-F238E27FC236}">
                <a16:creationId xmlns:a16="http://schemas.microsoft.com/office/drawing/2014/main" id="{92D479D1-423B-C753-B2FA-2059A5B4DC2E}"/>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5329350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 kan du bruke en malside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A568763-DC1C-9B0B-4743-AA0D7578EFC9}"/>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0111523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dirty="0"/>
              <a:t>Klikk for på ikonet for å sette 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dirty="0"/>
              <a:t>Klikk på ikonet for å sette inn bilde 2</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A953F387-A1E3-DC86-3CE9-FD2238890BB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666786263"/>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75C99A09-DE26-9D1A-99E7-931CF975DB2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478407387"/>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 uri="{C183D7F6-B498-43B3-948B-1728B52AA6E4}">
                <adec:decorative xmlns:adec="http://schemas.microsoft.com/office/drawing/2017/decorative" val="0"/>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E8DD5C4C-1924-07B8-7BD0-112592DF459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73121015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 name="Plassholder for tekst 2">
            <a:extLst>
              <a:ext uri="{FF2B5EF4-FFF2-40B4-BE49-F238E27FC236}">
                <a16:creationId xmlns:a16="http://schemas.microsoft.com/office/drawing/2014/main" id="{8932D5A4-F404-48C4-93C4-712FCC6A162E}"/>
              </a:ext>
              <a:ext uri="{C183D7F6-B498-43B3-948B-1728B52AA6E4}">
                <adec:decorative xmlns:adec="http://schemas.microsoft.com/office/drawing/2017/decorative" val="0"/>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D89D5EF5-F0D2-C783-3B92-A357E1D3AA8D}"/>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89850579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malsiden.</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3" name="TekstSylinder 2">
            <a:extLst>
              <a:ext uri="{FF2B5EF4-FFF2-40B4-BE49-F238E27FC236}">
                <a16:creationId xmlns:a16="http://schemas.microsoft.com/office/drawing/2014/main" id="{47AFA647-BAD8-A91E-3FCF-AD33EEECA216}"/>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947137148"/>
      </p:ext>
    </p:extLst>
  </p:cSld>
  <p:clrMapOvr>
    <a:overrideClrMapping bg1="lt1" tx1="dk1" bg2="lt2" tx2="dk2" accent1="accent1" accent2="accent2" accent3="accent3" accent4="accent4" accent5="accent5" accent6="accent6" hlink="hlink" folHlink="folHlink"/>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malsiden.</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malsiden.</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6165FF77-3AC9-9637-7277-E2D322A582AA}"/>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57379061"/>
      </p:ext>
    </p:extLst>
  </p:cSld>
  <p:clrMapOvr>
    <a:overrideClrMapping bg1="lt1" tx1="dk1" bg2="lt2" tx2="dk2" accent1="accent1" accent2="accent2" accent3="accent3" accent4="accent4" accent5="accent5" accent6="accent6" hlink="hlink" folHlink="folHlink"/>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malsiden.</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malsiden.</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DDCF7C70-3BB8-1FCE-759D-5A6E238F2C7A}"/>
              </a:ext>
              <a:ext uri="{C183D7F6-B498-43B3-948B-1728B52AA6E4}">
                <adec:decorative xmlns:adec="http://schemas.microsoft.com/office/drawing/2017/decorative" val="1"/>
              </a:ext>
            </a:extLst>
          </p:cNvPr>
          <p:cNvSpPr txBox="1"/>
          <p:nvPr userDrawn="1"/>
        </p:nvSpPr>
        <p:spPr>
          <a:xfrm>
            <a:off x="9330268" y="6641217"/>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192397311"/>
      </p:ext>
    </p:extLst>
  </p:cSld>
  <p:clrMapOvr>
    <a:overrideClrMapping bg1="lt1" tx1="dk1" bg2="lt2" tx2="dk2" accent1="accent1" accent2="accent2" accent3="accent3" accent4="accent4" accent5="accent5" accent6="accent6" hlink="hlink" folHlink="folHlink"/>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malsiden.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malsiden.</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malsiden.</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malsiden.</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4D9E235A-77C3-CA81-5E80-BF6247EFEE14}"/>
              </a:ext>
              <a:ext uri="{C183D7F6-B498-43B3-948B-1728B52AA6E4}">
                <adec:decorative xmlns:adec="http://schemas.microsoft.com/office/drawing/2017/decorative" val="1"/>
              </a:ext>
            </a:extLst>
          </p:cNvPr>
          <p:cNvSpPr txBox="1"/>
          <p:nvPr userDrawn="1"/>
        </p:nvSpPr>
        <p:spPr>
          <a:xfrm>
            <a:off x="9330268" y="6641219"/>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517604861"/>
      </p:ext>
    </p:extLst>
  </p:cSld>
  <p:clrMapOvr>
    <a:overrideClrMapping bg1="lt1" tx1="dk1" bg2="lt2" tx2="dk2" accent1="accent1" accent2="accent2" accent3="accent3" accent4="accent4" accent5="accent5" accent6="accent6" hlink="hlink" folHlink="folHlink"/>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31457343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dirty="0"/>
              <a:t>Organisasjonskart</a:t>
            </a:r>
          </a:p>
        </p:txBody>
      </p:sp>
      <p:pic>
        <p:nvPicPr>
          <p:cNvPr id="6" name="Bilde 5" descr="Organisasjonskart som viser embetsledelsen, staber og avdelinger">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
        <p:nvSpPr>
          <p:cNvPr id="3" name="TekstSylinder 2">
            <a:extLst>
              <a:ext uri="{FF2B5EF4-FFF2-40B4-BE49-F238E27FC236}">
                <a16:creationId xmlns:a16="http://schemas.microsoft.com/office/drawing/2014/main" id="{2CA1C621-C11C-DC87-7293-BC6FB4B0B4C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52128442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dirty="0"/>
              <a:t>Organisasjonskart</a:t>
            </a:r>
          </a:p>
        </p:txBody>
      </p:sp>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0"/>
          </a:xfrm>
          <a:prstGeom prst="rect">
            <a:avLst/>
          </a:prstGeom>
        </p:spPr>
      </p:pic>
      <p:sp>
        <p:nvSpPr>
          <p:cNvPr id="3" name="TekstSylinder 2">
            <a:extLst>
              <a:ext uri="{FF2B5EF4-FFF2-40B4-BE49-F238E27FC236}">
                <a16:creationId xmlns:a16="http://schemas.microsoft.com/office/drawing/2014/main" id="{E88801BE-DC95-7C0B-B028-7DB6B6C522F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730204516"/>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4180411439"/>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3" name="Bilde 12" descr="Logo Statsforvalteren i Østfold, Buskerud, Oslo og Akershus">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1715496560"/>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malside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186534368"/>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pic>
        <p:nvPicPr>
          <p:cNvPr id="14" name="Bilde 13" descr="Logo Statsforvalteren i Østfold, Buskerud, Oslo og Akershus">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4978"/>
            <a:ext cx="3900854" cy="11795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56614206"/>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dirty="0">
                <a:solidFill>
                  <a:schemeClr val="bg1"/>
                </a:solidFill>
                <a:latin typeface="+mj-lt"/>
              </a:rPr>
              <a:t>Følg </a:t>
            </a:r>
            <a:r>
              <a:rPr lang="nb-NO" sz="2400" dirty="0">
                <a:latin typeface="+mj-lt"/>
                <a:hlinkClick r:id="rId2"/>
              </a:rPr>
              <a:t>Viken-bonden på Facebook</a:t>
            </a:r>
            <a:r>
              <a:rPr lang="nb-NO" sz="2400" dirty="0">
                <a:latin typeface="+mj-lt"/>
              </a:rPr>
              <a:t> </a:t>
            </a:r>
            <a:r>
              <a:rPr lang="nb-NO" sz="2400" dirty="0">
                <a:solidFill>
                  <a:schemeClr val="bg1"/>
                </a:solidFill>
                <a:latin typeface="+mj-lt"/>
              </a:rPr>
              <a:t>for å få aktuell informasjon om jordbruk og skogbruk fra Statsforvalteren.</a:t>
            </a:r>
          </a:p>
          <a:p>
            <a:endParaRPr lang="nb-NO" dirty="0"/>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malside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326466756"/>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FC04515-9A9C-95A1-F0EA-03B4874C32F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4056879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150C9E78-E645-5314-C3AE-8DC55D8390D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5258898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theme" Target="../theme/theme3.xml"/><Relationship Id="rId8"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slideLayout" Target="../slideLayouts/slideLayout141.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42" Type="http://schemas.openxmlformats.org/officeDocument/2006/relationships/slideLayout" Target="../slideLayouts/slideLayout144.xml"/><Relationship Id="rId47" Type="http://schemas.openxmlformats.org/officeDocument/2006/relationships/slideLayout" Target="../slideLayouts/slideLayout149.xml"/><Relationship Id="rId50" Type="http://schemas.openxmlformats.org/officeDocument/2006/relationships/slideLayout" Target="../slideLayouts/slideLayout152.xml"/><Relationship Id="rId55" Type="http://schemas.openxmlformats.org/officeDocument/2006/relationships/slideLayout" Target="../slideLayouts/slideLayout157.xml"/><Relationship Id="rId63" Type="http://schemas.openxmlformats.org/officeDocument/2006/relationships/image" Target="../media/image25.png"/><Relationship Id="rId7" Type="http://schemas.openxmlformats.org/officeDocument/2006/relationships/slideLayout" Target="../slideLayouts/slideLayout10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9" Type="http://schemas.openxmlformats.org/officeDocument/2006/relationships/slideLayout" Target="../slideLayouts/slideLayout131.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slideLayout" Target="../slideLayouts/slideLayout142.xml"/><Relationship Id="rId45" Type="http://schemas.openxmlformats.org/officeDocument/2006/relationships/slideLayout" Target="../slideLayouts/slideLayout147.xml"/><Relationship Id="rId53" Type="http://schemas.openxmlformats.org/officeDocument/2006/relationships/slideLayout" Target="../slideLayouts/slideLayout155.xml"/><Relationship Id="rId58" Type="http://schemas.openxmlformats.org/officeDocument/2006/relationships/slideLayout" Target="../slideLayouts/slideLayout160.xml"/><Relationship Id="rId5" Type="http://schemas.openxmlformats.org/officeDocument/2006/relationships/slideLayout" Target="../slideLayouts/slideLayout107.xml"/><Relationship Id="rId61" Type="http://schemas.openxmlformats.org/officeDocument/2006/relationships/slideLayout" Target="../slideLayouts/slideLayout163.xml"/><Relationship Id="rId19" Type="http://schemas.openxmlformats.org/officeDocument/2006/relationships/slideLayout" Target="../slideLayouts/slideLayout12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43" Type="http://schemas.openxmlformats.org/officeDocument/2006/relationships/slideLayout" Target="../slideLayouts/slideLayout145.xml"/><Relationship Id="rId48" Type="http://schemas.openxmlformats.org/officeDocument/2006/relationships/slideLayout" Target="../slideLayouts/slideLayout150.xml"/><Relationship Id="rId56" Type="http://schemas.openxmlformats.org/officeDocument/2006/relationships/slideLayout" Target="../slideLayouts/slideLayout158.xml"/><Relationship Id="rId8" Type="http://schemas.openxmlformats.org/officeDocument/2006/relationships/slideLayout" Target="../slideLayouts/slideLayout110.xml"/><Relationship Id="rId51" Type="http://schemas.openxmlformats.org/officeDocument/2006/relationships/slideLayout" Target="../slideLayouts/slideLayout153.xml"/><Relationship Id="rId3" Type="http://schemas.openxmlformats.org/officeDocument/2006/relationships/slideLayout" Target="../slideLayouts/slideLayout105.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46" Type="http://schemas.openxmlformats.org/officeDocument/2006/relationships/slideLayout" Target="../slideLayouts/slideLayout148.xml"/><Relationship Id="rId59" Type="http://schemas.openxmlformats.org/officeDocument/2006/relationships/slideLayout" Target="../slideLayouts/slideLayout161.xml"/><Relationship Id="rId20" Type="http://schemas.openxmlformats.org/officeDocument/2006/relationships/slideLayout" Target="../slideLayouts/slideLayout122.xml"/><Relationship Id="rId41" Type="http://schemas.openxmlformats.org/officeDocument/2006/relationships/slideLayout" Target="../slideLayouts/slideLayout143.xml"/><Relationship Id="rId54" Type="http://schemas.openxmlformats.org/officeDocument/2006/relationships/slideLayout" Target="../slideLayouts/slideLayout156.xml"/><Relationship Id="rId62" Type="http://schemas.openxmlformats.org/officeDocument/2006/relationships/theme" Target="../theme/theme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49" Type="http://schemas.openxmlformats.org/officeDocument/2006/relationships/slideLayout" Target="../slideLayouts/slideLayout151.xml"/><Relationship Id="rId57" Type="http://schemas.openxmlformats.org/officeDocument/2006/relationships/slideLayout" Target="../slideLayouts/slideLayout159.xml"/><Relationship Id="rId10" Type="http://schemas.openxmlformats.org/officeDocument/2006/relationships/slideLayout" Target="../slideLayouts/slideLayout112.xml"/><Relationship Id="rId31" Type="http://schemas.openxmlformats.org/officeDocument/2006/relationships/slideLayout" Target="../slideLayouts/slideLayout133.xml"/><Relationship Id="rId44" Type="http://schemas.openxmlformats.org/officeDocument/2006/relationships/slideLayout" Target="../slideLayouts/slideLayout146.xml"/><Relationship Id="rId52" Type="http://schemas.openxmlformats.org/officeDocument/2006/relationships/slideLayout" Target="../slideLayouts/slideLayout154.xml"/><Relationship Id="rId60" Type="http://schemas.openxmlformats.org/officeDocument/2006/relationships/slideLayout" Target="../slideLayouts/slideLayout16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slideLayout" Target="../slideLayouts/slideLayout189.xml"/><Relationship Id="rId3" Type="http://schemas.openxmlformats.org/officeDocument/2006/relationships/slideLayout" Target="../slideLayouts/slideLayout166.xml"/><Relationship Id="rId21" Type="http://schemas.openxmlformats.org/officeDocument/2006/relationships/slideLayout" Target="../slideLayouts/slideLayout184.xml"/><Relationship Id="rId34" Type="http://schemas.openxmlformats.org/officeDocument/2006/relationships/slideLayout" Target="../slideLayouts/slideLayout197.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slideLayout" Target="../slideLayouts/slideLayout183.xml"/><Relationship Id="rId29" Type="http://schemas.openxmlformats.org/officeDocument/2006/relationships/slideLayout" Target="../slideLayouts/slideLayout192.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10" Type="http://schemas.openxmlformats.org/officeDocument/2006/relationships/slideLayout" Target="../slideLayouts/slideLayout173.xml"/><Relationship Id="rId19" Type="http://schemas.openxmlformats.org/officeDocument/2006/relationships/slideLayout" Target="../slideLayouts/slideLayout182.xml"/><Relationship Id="rId31" Type="http://schemas.openxmlformats.org/officeDocument/2006/relationships/slideLayout" Target="../slideLayouts/slideLayout194.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theme" Target="../theme/theme5.xml"/><Relationship Id="rId8" Type="http://schemas.openxmlformats.org/officeDocument/2006/relationships/slideLayout" Target="../slideLayouts/slideLayout171.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26" Type="http://schemas.openxmlformats.org/officeDocument/2006/relationships/slideLayout" Target="../slideLayouts/slideLayout223.xml"/><Relationship Id="rId3" Type="http://schemas.openxmlformats.org/officeDocument/2006/relationships/slideLayout" Target="../slideLayouts/slideLayout200.xml"/><Relationship Id="rId21" Type="http://schemas.openxmlformats.org/officeDocument/2006/relationships/slideLayout" Target="../slideLayouts/slideLayout218.xml"/><Relationship Id="rId34" Type="http://schemas.openxmlformats.org/officeDocument/2006/relationships/slideLayout" Target="../slideLayouts/slideLayout231.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5" Type="http://schemas.openxmlformats.org/officeDocument/2006/relationships/slideLayout" Target="../slideLayouts/slideLayout222.xml"/><Relationship Id="rId33" Type="http://schemas.openxmlformats.org/officeDocument/2006/relationships/slideLayout" Target="../slideLayouts/slideLayout230.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0" Type="http://schemas.openxmlformats.org/officeDocument/2006/relationships/slideLayout" Target="../slideLayouts/slideLayout217.xml"/><Relationship Id="rId29" Type="http://schemas.openxmlformats.org/officeDocument/2006/relationships/slideLayout" Target="../slideLayouts/slideLayout226.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24" Type="http://schemas.openxmlformats.org/officeDocument/2006/relationships/slideLayout" Target="../slideLayouts/slideLayout221.xml"/><Relationship Id="rId32" Type="http://schemas.openxmlformats.org/officeDocument/2006/relationships/slideLayout" Target="../slideLayouts/slideLayout229.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slideLayout" Target="../slideLayouts/slideLayout220.xml"/><Relationship Id="rId28" Type="http://schemas.openxmlformats.org/officeDocument/2006/relationships/slideLayout" Target="../slideLayouts/slideLayout225.xml"/><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31" Type="http://schemas.openxmlformats.org/officeDocument/2006/relationships/slideLayout" Target="../slideLayouts/slideLayout228.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 Id="rId27" Type="http://schemas.openxmlformats.org/officeDocument/2006/relationships/slideLayout" Target="../slideLayouts/slideLayout224.xml"/><Relationship Id="rId30" Type="http://schemas.openxmlformats.org/officeDocument/2006/relationships/slideLayout" Target="../slideLayouts/slideLayout227.xml"/><Relationship Id="rId35" Type="http://schemas.openxmlformats.org/officeDocument/2006/relationships/theme" Target="../theme/theme6.xml"/><Relationship Id="rId8" Type="http://schemas.openxmlformats.org/officeDocument/2006/relationships/slideLayout" Target="../slideLayouts/slideLayout2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ktangel 11">
            <a:extLst>
              <a:ext uri="{FF2B5EF4-FFF2-40B4-BE49-F238E27FC236}">
                <a16:creationId xmlns:a16="http://schemas.microsoft.com/office/drawing/2014/main" id="{76FBE797-244D-9005-5588-FA2E20D44978}"/>
              </a:ext>
            </a:extLst>
          </p:cNvPr>
          <p:cNvSpPr/>
          <p:nvPr/>
        </p:nvSpPr>
        <p:spPr>
          <a:xfrm>
            <a:off x="0" y="6793818"/>
            <a:ext cx="12191996" cy="71999"/>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ktangel 11">
            <a:extLst>
              <a:ext uri="{FF2B5EF4-FFF2-40B4-BE49-F238E27FC236}">
                <a16:creationId xmlns:a16="http://schemas.microsoft.com/office/drawing/2014/main" id="{587EF02D-615C-AB14-87E1-49695E413420}"/>
              </a:ext>
            </a:extLst>
          </p:cNvPr>
          <p:cNvSpPr/>
          <p:nvPr/>
        </p:nvSpPr>
        <p:spPr>
          <a:xfrm>
            <a:off x="0" y="6793818"/>
            <a:ext cx="12191996" cy="71999"/>
          </a:xfrm>
          <a:prstGeom prst="rect">
            <a:avLst/>
          </a:prstGeom>
          <a:solidFill>
            <a:srgbClr val="00244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b-NO" sz="1800" b="0" i="0" u="none" strike="noStrike" kern="1200" cap="none" spc="0" baseline="0">
              <a:solidFill>
                <a:srgbClr val="FFFFFF"/>
              </a:solidFill>
              <a:uFillTx/>
              <a:latin typeface="Open Sans"/>
            </a:endParaRPr>
          </a:p>
        </p:txBody>
      </p:sp>
    </p:spTree>
    <p:extLst>
      <p:ext uri="{BB962C8B-B14F-4D97-AF65-F5344CB8AC3E}">
        <p14:creationId xmlns:p14="http://schemas.microsoft.com/office/powerpoint/2010/main" val="172871678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 id="2147483712" r:id="rId29"/>
    <p:sldLayoutId id="2147483713" r:id="rId30"/>
    <p:sldLayoutId id="2147483714" r:id="rId31"/>
    <p:sldLayoutId id="2147483715" r:id="rId32"/>
    <p:sldLayoutId id="2147483716" r:id="rId33"/>
    <p:sldLayoutId id="2147483717"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426279720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9000000" cy="1325563"/>
          </a:xfrm>
          <a:prstGeom prst="rect">
            <a:avLst/>
          </a:prstGeom>
        </p:spPr>
        <p:txBody>
          <a:bodyPr vert="horz" lIns="91440" tIns="45720" rIns="91440" bIns="45720" rtlCol="0" anchor="ctr">
            <a:normAutofit/>
          </a:bodyPr>
          <a:lstStyle/>
          <a:p>
            <a:r>
              <a:rPr lang="nb-NO" dirty="0"/>
              <a:t>Klikk for å skrive tittel</a:t>
            </a:r>
          </a:p>
        </p:txBody>
      </p:sp>
      <p:sp>
        <p:nvSpPr>
          <p:cNvPr id="3" name="Plassholder for tekst 2"/>
          <p:cNvSpPr>
            <a:spLocks noGrp="1"/>
          </p:cNvSpPr>
          <p:nvPr>
            <p:ph type="body" idx="1"/>
          </p:nvPr>
        </p:nvSpPr>
        <p:spPr>
          <a:xfrm>
            <a:off x="838200" y="1825625"/>
            <a:ext cx="9000000" cy="4351338"/>
          </a:xfrm>
          <a:prstGeom prst="rect">
            <a:avLst/>
          </a:prstGeom>
        </p:spPr>
        <p:txBody>
          <a:bodyPr vert="horz" lIns="91440" tIns="45720" rIns="91440" bIns="45720" rtlCol="0">
            <a:no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bunntekst 4"/>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5" name="Plassholder for dato 3"/>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F1F8DF8A-1C4F-4E5E-8F53-2A9E84C9A5DB}" type="datetime1">
              <a:rPr lang="nb-NO" smtClean="0"/>
              <a:t>24.11.2025</a:t>
            </a:fld>
            <a:endParaRPr lang="nb-NO" dirty="0"/>
          </a:p>
        </p:txBody>
      </p:sp>
      <p:sp>
        <p:nvSpPr>
          <p:cNvPr id="16" name="Plassholder for lysbildenummer 5"/>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pic>
        <p:nvPicPr>
          <p:cNvPr id="4" name="Bilde 3">
            <a:extLst>
              <a:ext uri="{FF2B5EF4-FFF2-40B4-BE49-F238E27FC236}">
                <a16:creationId xmlns:a16="http://schemas.microsoft.com/office/drawing/2014/main" id="{F88BF54A-CA4C-83BA-28B1-5033E754B44A}"/>
              </a:ext>
            </a:extLst>
          </p:cNvPr>
          <p:cNvPicPr>
            <a:picLocks noChangeAspect="1"/>
          </p:cNvPicPr>
          <p:nvPr userDrawn="1"/>
        </p:nvPicPr>
        <p:blipFill>
          <a:blip r:embed="rId63">
            <a:extLst>
              <a:ext uri="{28A0092B-C50C-407E-A947-70E740481C1C}">
                <a14:useLocalDpi xmlns:a14="http://schemas.microsoft.com/office/drawing/2010/main" val="0"/>
              </a:ext>
            </a:extLst>
          </a:blip>
          <a:srcRect/>
          <a:stretch/>
        </p:blipFill>
        <p:spPr>
          <a:xfrm>
            <a:off x="360000" y="6282000"/>
            <a:ext cx="1737547" cy="432000"/>
          </a:xfrm>
          <a:prstGeom prst="rect">
            <a:avLst/>
          </a:prstGeom>
        </p:spPr>
      </p:pic>
    </p:spTree>
    <p:extLst>
      <p:ext uri="{BB962C8B-B14F-4D97-AF65-F5344CB8AC3E}">
        <p14:creationId xmlns:p14="http://schemas.microsoft.com/office/powerpoint/2010/main" val="277083431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 id="2147483789" r:id="rId30"/>
    <p:sldLayoutId id="2147483790" r:id="rId31"/>
    <p:sldLayoutId id="2147483791" r:id="rId32"/>
    <p:sldLayoutId id="2147483792" r:id="rId33"/>
    <p:sldLayoutId id="2147483793" r:id="rId34"/>
    <p:sldLayoutId id="2147483794" r:id="rId35"/>
    <p:sldLayoutId id="2147483795" r:id="rId36"/>
    <p:sldLayoutId id="2147483796" r:id="rId37"/>
    <p:sldLayoutId id="2147483797" r:id="rId38"/>
    <p:sldLayoutId id="2147483798" r:id="rId39"/>
    <p:sldLayoutId id="2147483799" r:id="rId40"/>
    <p:sldLayoutId id="2147483800" r:id="rId41"/>
    <p:sldLayoutId id="2147483801" r:id="rId42"/>
    <p:sldLayoutId id="2147483802" r:id="rId43"/>
    <p:sldLayoutId id="2147483803" r:id="rId44"/>
    <p:sldLayoutId id="2147483804" r:id="rId45"/>
    <p:sldLayoutId id="2147483805" r:id="rId46"/>
    <p:sldLayoutId id="2147483806" r:id="rId47"/>
    <p:sldLayoutId id="2147483807" r:id="rId48"/>
    <p:sldLayoutId id="2147483808" r:id="rId49"/>
    <p:sldLayoutId id="2147483809" r:id="rId50"/>
    <p:sldLayoutId id="2147483810" r:id="rId51"/>
    <p:sldLayoutId id="2147483811" r:id="rId52"/>
    <p:sldLayoutId id="2147483812" r:id="rId53"/>
    <p:sldLayoutId id="2147483813" r:id="rId54"/>
    <p:sldLayoutId id="2147483814" r:id="rId55"/>
    <p:sldLayoutId id="2147483815" r:id="rId56"/>
    <p:sldLayoutId id="2147483816" r:id="rId57"/>
    <p:sldLayoutId id="2147483817" r:id="rId58"/>
    <p:sldLayoutId id="2147483818" r:id="rId59"/>
    <p:sldLayoutId id="2147483821" r:id="rId60"/>
    <p:sldLayoutId id="2147483822"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3600" kern="1200" baseline="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2624617"/>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43"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56" r:id="rId33"/>
    <p:sldLayoutId id="2147483857"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2654318534"/>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 id="2147483888" r:id="rId30"/>
    <p:sldLayoutId id="2147483889" r:id="rId31"/>
    <p:sldLayoutId id="2147483890" r:id="rId32"/>
    <p:sldLayoutId id="2147483891" r:id="rId33"/>
    <p:sldLayoutId id="2147483892"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68.xml"/><Relationship Id="rId4" Type="http://schemas.openxmlformats.org/officeDocument/2006/relationships/image" Target="../media/image44.png"/></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68.xml"/><Relationship Id="rId5" Type="http://schemas.openxmlformats.org/officeDocument/2006/relationships/image" Target="../media/image47.png"/><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v.no/no/nav-og-samfunn/statistikk/flere-statistikkomrader/nyheter/langt-flere-trengte-sosialhjelp-i-fjor" TargetMode="External"/><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openxmlformats.org/officeDocument/2006/relationships/hyperlink" Target="https://www.ssb.no/sosiale-forhold-og-kriminalitet/trygd-og-stonad/statistikk/okonomisk-sosialhjelp/artikler/stadig-flere-mottar-okonomisk-sosialhjelp"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8.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28.xml"/><Relationship Id="rId4" Type="http://schemas.openxmlformats.org/officeDocument/2006/relationships/image" Target="../media/image50.svg"/></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163.xml"/></Relationships>
</file>

<file path=ppt/slides/_rels/slide24.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chart" Target="../charts/chart5.xml"/><Relationship Id="rId7" Type="http://schemas.openxmlformats.org/officeDocument/2006/relationships/image" Target="../media/image54.svg"/><Relationship Id="rId2" Type="http://schemas.openxmlformats.org/officeDocument/2006/relationships/notesSlide" Target="../notesSlides/notesSlide23.xml"/><Relationship Id="rId1" Type="http://schemas.openxmlformats.org/officeDocument/2006/relationships/slideLayout" Target="../slideLayouts/slideLayout111.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 Id="rId9" Type="http://schemas.openxmlformats.org/officeDocument/2006/relationships/image" Target="../media/image56.jp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109.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3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62.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62.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162.xml"/></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162.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162.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162.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162.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162.xml"/></Relationships>
</file>

<file path=ppt/slides/_rels/slide3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10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68.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7.xml"/><Relationship Id="rId1" Type="http://schemas.openxmlformats.org/officeDocument/2006/relationships/slideLayout" Target="../slideLayouts/slideLayout68.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68.xml"/></Relationships>
</file>

<file path=ppt/slides/_rels/slide4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3.xml"/><Relationship Id="rId1" Type="http://schemas.openxmlformats.org/officeDocument/2006/relationships/slideLayout" Target="../slideLayouts/slideLayout68.xml"/></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68.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68.xml"/></Relationships>
</file>

<file path=ppt/slides/_rels/slide4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6.xml"/><Relationship Id="rId1" Type="http://schemas.openxmlformats.org/officeDocument/2006/relationships/slideLayout" Target="../slideLayouts/slideLayout68.xml"/></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7.xml"/><Relationship Id="rId1" Type="http://schemas.openxmlformats.org/officeDocument/2006/relationships/slideLayout" Target="../slideLayouts/slideLayout68.xml"/></Relationships>
</file>

<file path=ppt/slides/_rels/slide4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8.xml"/><Relationship Id="rId1" Type="http://schemas.openxmlformats.org/officeDocument/2006/relationships/slideLayout" Target="../slideLayouts/slideLayout68.xml"/></Relationships>
</file>

<file path=ppt/slides/_rels/slide5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9.xml"/><Relationship Id="rId1" Type="http://schemas.openxmlformats.org/officeDocument/2006/relationships/slideLayout" Target="../slideLayouts/slideLayout68.xml"/></Relationships>
</file>

<file path=ppt/slides/_rels/slide5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0.xml"/><Relationship Id="rId1" Type="http://schemas.openxmlformats.org/officeDocument/2006/relationships/slideLayout" Target="../slideLayouts/slideLayout68.xml"/></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1.xml"/><Relationship Id="rId1" Type="http://schemas.openxmlformats.org/officeDocument/2006/relationships/slideLayout" Target="../slideLayouts/slideLayout6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3.xml"/><Relationship Id="rId1" Type="http://schemas.openxmlformats.org/officeDocument/2006/relationships/slideLayout" Target="../slideLayouts/slideLayout68.xml"/></Relationships>
</file>

<file path=ppt/slides/_rels/slide5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4.xml"/><Relationship Id="rId1" Type="http://schemas.openxmlformats.org/officeDocument/2006/relationships/slideLayout" Target="../slideLayouts/slideLayout68.xml"/></Relationships>
</file>

<file path=ppt/slides/_rels/slide5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5.xml"/><Relationship Id="rId1" Type="http://schemas.openxmlformats.org/officeDocument/2006/relationships/slideLayout" Target="../slideLayouts/slideLayout68.xml"/></Relationships>
</file>

<file path=ppt/slides/_rels/slide5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6.xml"/><Relationship Id="rId1" Type="http://schemas.openxmlformats.org/officeDocument/2006/relationships/slideLayout" Target="../slideLayouts/slideLayout6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9.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8.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2.xml"/><Relationship Id="rId1" Type="http://schemas.openxmlformats.org/officeDocument/2006/relationships/slideLayout" Target="../slideLayouts/slideLayout11.xml"/><Relationship Id="rId4" Type="http://schemas.openxmlformats.org/officeDocument/2006/relationships/image" Target="../media/image98.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3.xml"/></Relationships>
</file>

<file path=ppt/slides/_rels/slide65.xml.rels><?xml version="1.0" encoding="UTF-8" standalone="yes"?>
<Relationships xmlns="http://schemas.openxmlformats.org/package/2006/relationships"><Relationship Id="rId3" Type="http://schemas.openxmlformats.org/officeDocument/2006/relationships/hyperlink" Target="https://www.helsetilsynet.no/tilsyn/landsomfattende-tilsyn/landsomfattende-tilsyn-barnevern/landsomfattande-tilsyn-med-barnevernstenestene-sine-undersokingar-2024-2025/" TargetMode="External"/><Relationship Id="rId2" Type="http://schemas.openxmlformats.org/officeDocument/2006/relationships/notesSlide" Target="../notesSlides/notesSlide64.xml"/><Relationship Id="rId1" Type="http://schemas.openxmlformats.org/officeDocument/2006/relationships/slideLayout" Target="../slideLayouts/slideLayout7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8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7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7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7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7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7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7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7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8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83.xml"/></Relationships>
</file>

<file path=ppt/slides/_rels/slide81.xml.rels><?xml version="1.0" encoding="UTF-8" standalone="yes"?>
<Relationships xmlns="http://schemas.openxmlformats.org/package/2006/relationships"><Relationship Id="rId3" Type="http://schemas.openxmlformats.org/officeDocument/2006/relationships/hyperlink" Target="https://view.officeapps.live.com/op/view.aspx?src=https%3A%2F%2Fwww.statsforvalteren.no%2Fsiteassets%2Ffm-oslo-og-viken%2Fkommunal-styring%2Ftilsyn%2Fstatlige-tilsyn-og-prioriteringer-for-2025.odt&amp;wdOrigin=BROWSELINK" TargetMode="External"/><Relationship Id="rId2" Type="http://schemas.openxmlformats.org/officeDocument/2006/relationships/notesSlide" Target="../notesSlides/notesSlide80.xml"/><Relationship Id="rId1" Type="http://schemas.openxmlformats.org/officeDocument/2006/relationships/slideLayout" Target="../slideLayouts/slideLayout7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0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0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3" Type="http://schemas.openxmlformats.org/officeDocument/2006/relationships/hyperlink" Target="https://view.officeapps.live.com/op/view.aspx?src=https%3A%2F%2Fwww.statsforvalteren.no%2Fsiteassets%2Ffm-oslo-og-viken%2Fkommunal-styring%2Ftilsyn%2Fstatlige-tilsyn-og-prioriteringer-for-2025.odt&amp;wdOrigin=BROWSELINK" TargetMode="External"/><Relationship Id="rId2" Type="http://schemas.openxmlformats.org/officeDocument/2006/relationships/notesSlide" Target="../notesSlides/notesSlide84.xml"/><Relationship Id="rId1" Type="http://schemas.openxmlformats.org/officeDocument/2006/relationships/slideLayout" Target="../slideLayouts/slideLayout11.xml"/><Relationship Id="rId5" Type="http://schemas.openxmlformats.org/officeDocument/2006/relationships/image" Target="../media/image100.png"/><Relationship Id="rId4" Type="http://schemas.openxmlformats.org/officeDocument/2006/relationships/image" Target="../media/image99.png"/></Relationships>
</file>

<file path=ppt/slides/_rels/slide88.xml.rels><?xml version="1.0" encoding="UTF-8" standalone="yes"?>
<Relationships xmlns="http://schemas.openxmlformats.org/package/2006/relationships"><Relationship Id="rId3" Type="http://schemas.openxmlformats.org/officeDocument/2006/relationships/hyperlink" Target="https://view.officeapps.live.com/op/view.aspx?src=https%3A%2F%2Fwww.statsforvalteren.no%2Fsiteassets%2Ffm-oslo-og-viken%2Fkommunal-styring%2Ftilsyn%2Fstatlige-tilsyn-og-prioriteringer-for-2025.odt&amp;wdOrigin=BROWSELINK" TargetMode="External"/><Relationship Id="rId2" Type="http://schemas.openxmlformats.org/officeDocument/2006/relationships/notesSlide" Target="../notesSlides/notesSlide85.xml"/><Relationship Id="rId1" Type="http://schemas.openxmlformats.org/officeDocument/2006/relationships/slideLayout" Target="../slideLayouts/slideLayout11.xml"/><Relationship Id="rId4" Type="http://schemas.openxmlformats.org/officeDocument/2006/relationships/image" Target="../media/image10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Plassholder for tekst 2">
            <a:extLst>
              <a:ext uri="{FF2B5EF4-FFF2-40B4-BE49-F238E27FC236}">
                <a16:creationId xmlns:a16="http://schemas.microsoft.com/office/drawing/2014/main" id="{A98C8991-E881-42AA-3F8F-52539AD7337A}"/>
              </a:ext>
            </a:extLst>
          </p:cNvPr>
          <p:cNvSpPr txBox="1">
            <a:spLocks noGrp="1"/>
          </p:cNvSpPr>
          <p:nvPr>
            <p:ph type="body" sz="quarter" idx="4294967295"/>
          </p:nvPr>
        </p:nvSpPr>
        <p:spPr>
          <a:xfrm>
            <a:off x="937589" y="958647"/>
            <a:ext cx="9094869" cy="2576998"/>
          </a:xfrm>
          <a:prstGeom prst="rect">
            <a:avLst/>
          </a:prstGeom>
          <a:noFill/>
          <a:ln>
            <a:noFill/>
          </a:ln>
          <a:effectLst>
            <a:outerShdw dist="38096" dir="2700000" algn="tl">
              <a:srgbClr val="000000">
                <a:alpha val="39000"/>
              </a:srgbClr>
            </a:outerShdw>
          </a:effectLst>
        </p:spPr>
        <p:txBody>
          <a:bodyPr vert="horz" wrap="square" lIns="91440" tIns="45720" rIns="91440" bIns="45720" anchor="b" anchorCtr="0" compatLnSpc="1">
            <a:noAutofit/>
          </a:bodyPr>
          <a:lstStyle/>
          <a:p>
            <a:pPr marL="0" lvl="0" indent="0">
              <a:buNone/>
            </a:pPr>
            <a:r>
              <a:rPr lang="nb-NO" sz="5400" b="1" dirty="0">
                <a:solidFill>
                  <a:srgbClr val="FFFFFF"/>
                </a:solidFill>
                <a:latin typeface="Aptos"/>
              </a:rPr>
              <a:t>Velkommen</a:t>
            </a:r>
            <a:r>
              <a:rPr lang="nb-NO" sz="5400" dirty="0">
                <a:solidFill>
                  <a:srgbClr val="FFFFFF"/>
                </a:solidFill>
                <a:latin typeface="Aptos"/>
              </a:rPr>
              <a:t> til Tilsynsforummøte</a:t>
            </a:r>
            <a:r>
              <a:rPr lang="nb-NO" sz="4400" dirty="0">
                <a:solidFill>
                  <a:srgbClr val="FFFFFF"/>
                </a:solidFill>
                <a:latin typeface="Aptos"/>
              </a:rPr>
              <a:t> 21.11.2025</a:t>
            </a:r>
          </a:p>
        </p:txBody>
      </p:sp>
      <p:sp>
        <p:nvSpPr>
          <p:cNvPr id="3" name="Plassholder for tekst 3">
            <a:extLst>
              <a:ext uri="{FF2B5EF4-FFF2-40B4-BE49-F238E27FC236}">
                <a16:creationId xmlns:a16="http://schemas.microsoft.com/office/drawing/2014/main" id="{2CDEA3A6-FF5D-A449-A5A5-FF85F681CEDF}"/>
              </a:ext>
            </a:extLst>
          </p:cNvPr>
          <p:cNvSpPr txBox="1">
            <a:spLocks noGrp="1"/>
          </p:cNvSpPr>
          <p:nvPr>
            <p:ph type="body" sz="quarter" idx="4294967295"/>
          </p:nvPr>
        </p:nvSpPr>
        <p:spPr>
          <a:xfrm>
            <a:off x="967087" y="3952082"/>
            <a:ext cx="6847466" cy="1036664"/>
          </a:xfrm>
          <a:prstGeom prst="rect">
            <a:avLst/>
          </a:prstGeom>
          <a:noFill/>
          <a:ln>
            <a:noFill/>
          </a:ln>
        </p:spPr>
        <p:txBody>
          <a:bodyPr vert="horz" wrap="square" lIns="91440" tIns="45720" rIns="91440" bIns="45720" anchor="t" anchorCtr="0" compatLnSpc="1">
            <a:noAutofit/>
          </a:bodyPr>
          <a:lstStyle/>
          <a:p>
            <a:pPr marL="0" lvl="0" indent="0">
              <a:buNone/>
            </a:pPr>
            <a:r>
              <a:rPr lang="nb-NO" sz="2100" dirty="0">
                <a:solidFill>
                  <a:srgbClr val="FFFFFF"/>
                </a:solidFill>
                <a:latin typeface="Aptos"/>
              </a:rPr>
              <a:t>Fakra Butt</a:t>
            </a:r>
          </a:p>
          <a:p>
            <a:pPr marL="0" lvl="0" indent="0">
              <a:buNone/>
            </a:pPr>
            <a:r>
              <a:rPr lang="nb-NO" sz="2100" dirty="0">
                <a:solidFill>
                  <a:srgbClr val="FFFFFF"/>
                </a:solidFill>
                <a:latin typeface="Aptos"/>
              </a:rPr>
              <a:t>Seniorrådgiver, Organisasjons- og samordningsstaben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alpha val="50000"/>
          </a:schemeClr>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B4D6924-996A-FD2B-4686-934427BC56C2}"/>
              </a:ext>
            </a:extLst>
          </p:cNvPr>
          <p:cNvPicPr>
            <a:picLocks noChangeAspect="1"/>
          </p:cNvPicPr>
          <p:nvPr/>
        </p:nvPicPr>
        <p:blipFill>
          <a:blip r:embed="rId3"/>
          <a:srcRect t="31246" b="6898"/>
          <a:stretch>
            <a:fillRect/>
          </a:stretch>
        </p:blipFill>
        <p:spPr>
          <a:xfrm>
            <a:off x="1718860" y="0"/>
            <a:ext cx="7693826" cy="6774511"/>
          </a:xfrm>
          <a:prstGeom prst="rect">
            <a:avLst/>
          </a:prstGeom>
          <a:noFill/>
          <a:ln>
            <a:noFill/>
          </a:ln>
        </p:spPr>
      </p:pic>
    </p:spTree>
    <p:extLst>
      <p:ext uri="{BB962C8B-B14F-4D97-AF65-F5344CB8AC3E}">
        <p14:creationId xmlns:p14="http://schemas.microsoft.com/office/powerpoint/2010/main" val="734127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AFE22082-0068-8216-93CA-71CB68AA245C}"/>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Status tilsynsplanlegging og gjennomføring for 2025 </a:t>
            </a:r>
          </a:p>
          <a:p>
            <a:pPr algn="ctr"/>
            <a:r>
              <a:rPr lang="nb-NO" sz="36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per november)</a:t>
            </a:r>
          </a:p>
        </p:txBody>
      </p:sp>
    </p:spTree>
    <p:extLst>
      <p:ext uri="{BB962C8B-B14F-4D97-AF65-F5344CB8AC3E}">
        <p14:creationId xmlns:p14="http://schemas.microsoft.com/office/powerpoint/2010/main" val="3612401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5045DCA-503C-CAC8-B2F0-2B85AA861C8A}"/>
              </a:ext>
            </a:extLst>
          </p:cNvPr>
          <p:cNvGraphicFramePr>
            <a:graphicFrameLocks/>
          </p:cNvGraphicFramePr>
          <p:nvPr>
            <p:extLst>
              <p:ext uri="{D42A27DB-BD31-4B8C-83A1-F6EECF244321}">
                <p14:modId xmlns:p14="http://schemas.microsoft.com/office/powerpoint/2010/main" val="401471941"/>
              </p:ext>
            </p:extLst>
          </p:nvPr>
        </p:nvGraphicFramePr>
        <p:xfrm>
          <a:off x="1000125" y="847723"/>
          <a:ext cx="10401300" cy="54959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732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E3CD866-A5AE-5A15-B9C1-52A9E7C12E0B}"/>
              </a:ext>
            </a:extLst>
          </p:cNvPr>
          <p:cNvGraphicFramePr>
            <a:graphicFrameLocks/>
          </p:cNvGraphicFramePr>
          <p:nvPr>
            <p:extLst>
              <p:ext uri="{D42A27DB-BD31-4B8C-83A1-F6EECF244321}">
                <p14:modId xmlns:p14="http://schemas.microsoft.com/office/powerpoint/2010/main" val="2281649911"/>
              </p:ext>
            </p:extLst>
          </p:nvPr>
        </p:nvGraphicFramePr>
        <p:xfrm>
          <a:off x="1603513" y="947875"/>
          <a:ext cx="8984973" cy="51524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7090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35998C38-31D8-1D25-D82A-20F7FACA5FD4}"/>
              </a:ext>
            </a:extLst>
          </p:cNvPr>
          <p:cNvPicPr>
            <a:picLocks noChangeAspect="1"/>
          </p:cNvPicPr>
          <p:nvPr/>
        </p:nvPicPr>
        <p:blipFill>
          <a:blip r:embed="rId3"/>
          <a:srcRect l="1028"/>
          <a:stretch>
            <a:fillRect/>
          </a:stretch>
        </p:blipFill>
        <p:spPr>
          <a:xfrm>
            <a:off x="745582" y="3345624"/>
            <a:ext cx="5534455" cy="3124636"/>
          </a:xfrm>
          <a:prstGeom prst="rect">
            <a:avLst/>
          </a:prstGeom>
        </p:spPr>
      </p:pic>
      <p:sp>
        <p:nvSpPr>
          <p:cNvPr id="12" name="TekstSylinder 11">
            <a:extLst>
              <a:ext uri="{FF2B5EF4-FFF2-40B4-BE49-F238E27FC236}">
                <a16:creationId xmlns:a16="http://schemas.microsoft.com/office/drawing/2014/main" id="{75135B61-05AB-8FDA-07B2-B65D9A5B40E4}"/>
              </a:ext>
            </a:extLst>
          </p:cNvPr>
          <p:cNvSpPr txBox="1"/>
          <p:nvPr/>
        </p:nvSpPr>
        <p:spPr>
          <a:xfrm>
            <a:off x="6469415" y="3429000"/>
            <a:ext cx="4746491" cy="923330"/>
          </a:xfrm>
          <a:prstGeom prst="rect">
            <a:avLst/>
          </a:prstGeom>
          <a:noFill/>
        </p:spPr>
        <p:txBody>
          <a:bodyPr wrap="square" rtlCol="0">
            <a:spAutoFit/>
          </a:bodyPr>
          <a:lstStyle/>
          <a:p>
            <a:r>
              <a:rPr lang="nb-NO" dirty="0"/>
              <a:t>Statsforvalterens tilsyn med fylkeskommunene har vært innenfor fagområdet grunnopplæring.</a:t>
            </a:r>
          </a:p>
        </p:txBody>
      </p:sp>
      <p:pic>
        <p:nvPicPr>
          <p:cNvPr id="15" name="Bilde 14">
            <a:extLst>
              <a:ext uri="{FF2B5EF4-FFF2-40B4-BE49-F238E27FC236}">
                <a16:creationId xmlns:a16="http://schemas.microsoft.com/office/drawing/2014/main" id="{D52A57F4-D6C5-0C68-5F52-E49DB72B58A3}"/>
              </a:ext>
            </a:extLst>
          </p:cNvPr>
          <p:cNvPicPr>
            <a:picLocks noChangeAspect="1"/>
          </p:cNvPicPr>
          <p:nvPr/>
        </p:nvPicPr>
        <p:blipFill>
          <a:blip r:embed="rId4"/>
          <a:srcRect l="603" t="2040"/>
          <a:stretch>
            <a:fillRect/>
          </a:stretch>
        </p:blipFill>
        <p:spPr>
          <a:xfrm>
            <a:off x="745582" y="529763"/>
            <a:ext cx="10470324" cy="2681657"/>
          </a:xfrm>
          <a:prstGeom prst="rect">
            <a:avLst/>
          </a:prstGeom>
        </p:spPr>
      </p:pic>
      <p:sp>
        <p:nvSpPr>
          <p:cNvPr id="9" name="Ellipse 8">
            <a:extLst>
              <a:ext uri="{FF2B5EF4-FFF2-40B4-BE49-F238E27FC236}">
                <a16:creationId xmlns:a16="http://schemas.microsoft.com/office/drawing/2014/main" id="{87036998-1E38-91BE-F1B3-F1BF38CAC7A8}"/>
              </a:ext>
            </a:extLst>
          </p:cNvPr>
          <p:cNvSpPr/>
          <p:nvPr/>
        </p:nvSpPr>
        <p:spPr>
          <a:xfrm>
            <a:off x="4200525" y="2940761"/>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Ellipse 17">
            <a:extLst>
              <a:ext uri="{FF2B5EF4-FFF2-40B4-BE49-F238E27FC236}">
                <a16:creationId xmlns:a16="http://schemas.microsoft.com/office/drawing/2014/main" id="{9763048F-0E08-DB9F-EF7C-5C510F566108}"/>
              </a:ext>
            </a:extLst>
          </p:cNvPr>
          <p:cNvSpPr/>
          <p:nvPr/>
        </p:nvSpPr>
        <p:spPr>
          <a:xfrm>
            <a:off x="10906125" y="2940761"/>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981820CB-DEE8-4185-391E-134E000BF1E6}"/>
              </a:ext>
            </a:extLst>
          </p:cNvPr>
          <p:cNvSpPr/>
          <p:nvPr/>
        </p:nvSpPr>
        <p:spPr>
          <a:xfrm>
            <a:off x="8642635" y="1445336"/>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Ellipse 19">
            <a:extLst>
              <a:ext uri="{FF2B5EF4-FFF2-40B4-BE49-F238E27FC236}">
                <a16:creationId xmlns:a16="http://schemas.microsoft.com/office/drawing/2014/main" id="{3F908D74-5A2D-289F-6CE4-BFA221068C2A}"/>
              </a:ext>
            </a:extLst>
          </p:cNvPr>
          <p:cNvSpPr/>
          <p:nvPr/>
        </p:nvSpPr>
        <p:spPr>
          <a:xfrm>
            <a:off x="10860991" y="1464602"/>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Ellipse 20">
            <a:extLst>
              <a:ext uri="{FF2B5EF4-FFF2-40B4-BE49-F238E27FC236}">
                <a16:creationId xmlns:a16="http://schemas.microsoft.com/office/drawing/2014/main" id="{502A1C2B-A63A-5702-8C2A-14BD31A99EB4}"/>
              </a:ext>
            </a:extLst>
          </p:cNvPr>
          <p:cNvSpPr/>
          <p:nvPr/>
        </p:nvSpPr>
        <p:spPr>
          <a:xfrm>
            <a:off x="8642635" y="2728746"/>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Ellipse 21">
            <a:extLst>
              <a:ext uri="{FF2B5EF4-FFF2-40B4-BE49-F238E27FC236}">
                <a16:creationId xmlns:a16="http://schemas.microsoft.com/office/drawing/2014/main" id="{28F4BC3A-E0F3-ED19-90A9-8DCCDFA4E761}"/>
              </a:ext>
            </a:extLst>
          </p:cNvPr>
          <p:cNvSpPr/>
          <p:nvPr/>
        </p:nvSpPr>
        <p:spPr>
          <a:xfrm>
            <a:off x="10906125" y="2787391"/>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Ellipse 22">
            <a:extLst>
              <a:ext uri="{FF2B5EF4-FFF2-40B4-BE49-F238E27FC236}">
                <a16:creationId xmlns:a16="http://schemas.microsoft.com/office/drawing/2014/main" id="{835AB67B-AA34-FD51-171C-6519ED969CBF}"/>
              </a:ext>
            </a:extLst>
          </p:cNvPr>
          <p:cNvSpPr/>
          <p:nvPr/>
        </p:nvSpPr>
        <p:spPr>
          <a:xfrm>
            <a:off x="5153025" y="3969461"/>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Ellipse 23">
            <a:extLst>
              <a:ext uri="{FF2B5EF4-FFF2-40B4-BE49-F238E27FC236}">
                <a16:creationId xmlns:a16="http://schemas.microsoft.com/office/drawing/2014/main" id="{A7412C48-D466-BC91-2F6F-BD6519C0623C}"/>
              </a:ext>
            </a:extLst>
          </p:cNvPr>
          <p:cNvSpPr/>
          <p:nvPr/>
        </p:nvSpPr>
        <p:spPr>
          <a:xfrm>
            <a:off x="5974676" y="3969461"/>
            <a:ext cx="400050" cy="270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62090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P spid="19" grpId="0" animBg="1"/>
      <p:bldP spid="20" grpId="0" animBg="1"/>
      <p:bldP spid="21" grpId="0" animBg="1"/>
      <p:bldP spid="2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F2057A0-6253-1085-ED90-902EBE1F8E45}"/>
              </a:ext>
            </a:extLst>
          </p:cNvPr>
          <p:cNvPicPr>
            <a:picLocks noChangeAspect="1"/>
          </p:cNvPicPr>
          <p:nvPr/>
        </p:nvPicPr>
        <p:blipFill>
          <a:blip r:embed="rId3"/>
          <a:stretch>
            <a:fillRect/>
          </a:stretch>
        </p:blipFill>
        <p:spPr>
          <a:xfrm>
            <a:off x="396091" y="152400"/>
            <a:ext cx="5699909" cy="6300787"/>
          </a:xfrm>
          <a:prstGeom prst="rect">
            <a:avLst/>
          </a:prstGeom>
        </p:spPr>
      </p:pic>
      <p:sp>
        <p:nvSpPr>
          <p:cNvPr id="5" name="TekstSylinder 4">
            <a:extLst>
              <a:ext uri="{FF2B5EF4-FFF2-40B4-BE49-F238E27FC236}">
                <a16:creationId xmlns:a16="http://schemas.microsoft.com/office/drawing/2014/main" id="{6015D034-16C5-AB4B-AD56-C8037D9BAB35}"/>
              </a:ext>
            </a:extLst>
          </p:cNvPr>
          <p:cNvSpPr txBox="1"/>
          <p:nvPr/>
        </p:nvSpPr>
        <p:spPr>
          <a:xfrm>
            <a:off x="396091" y="6453187"/>
            <a:ext cx="2416687" cy="369332"/>
          </a:xfrm>
          <a:prstGeom prst="rect">
            <a:avLst/>
          </a:prstGeom>
          <a:noFill/>
        </p:spPr>
        <p:txBody>
          <a:bodyPr wrap="none" rtlCol="0">
            <a:spAutoFit/>
          </a:bodyPr>
          <a:lstStyle/>
          <a:p>
            <a:r>
              <a:rPr lang="nb-NO" dirty="0"/>
              <a:t>Kilde: Fredrikstad Blad</a:t>
            </a:r>
          </a:p>
        </p:txBody>
      </p:sp>
      <p:pic>
        <p:nvPicPr>
          <p:cNvPr id="8" name="Bilde 7">
            <a:extLst>
              <a:ext uri="{FF2B5EF4-FFF2-40B4-BE49-F238E27FC236}">
                <a16:creationId xmlns:a16="http://schemas.microsoft.com/office/drawing/2014/main" id="{946B7D70-E9E9-45A2-576E-1A8F4ACBAA2D}"/>
              </a:ext>
            </a:extLst>
          </p:cNvPr>
          <p:cNvPicPr>
            <a:picLocks noChangeAspect="1"/>
          </p:cNvPicPr>
          <p:nvPr/>
        </p:nvPicPr>
        <p:blipFill>
          <a:blip r:embed="rId4"/>
          <a:stretch>
            <a:fillRect/>
          </a:stretch>
        </p:blipFill>
        <p:spPr>
          <a:xfrm>
            <a:off x="6013896" y="158603"/>
            <a:ext cx="5010149" cy="4327308"/>
          </a:xfrm>
          <a:prstGeom prst="rect">
            <a:avLst/>
          </a:prstGeom>
        </p:spPr>
      </p:pic>
      <p:pic>
        <p:nvPicPr>
          <p:cNvPr id="10" name="Bilde 9">
            <a:extLst>
              <a:ext uri="{FF2B5EF4-FFF2-40B4-BE49-F238E27FC236}">
                <a16:creationId xmlns:a16="http://schemas.microsoft.com/office/drawing/2014/main" id="{D03FA91A-D5B3-C851-10C7-FE755B3F2C92}"/>
              </a:ext>
            </a:extLst>
          </p:cNvPr>
          <p:cNvPicPr>
            <a:picLocks noChangeAspect="1"/>
          </p:cNvPicPr>
          <p:nvPr/>
        </p:nvPicPr>
        <p:blipFill>
          <a:blip r:embed="rId5"/>
          <a:stretch>
            <a:fillRect/>
          </a:stretch>
        </p:blipFill>
        <p:spPr>
          <a:xfrm>
            <a:off x="6013896" y="4660215"/>
            <a:ext cx="5121666" cy="2039182"/>
          </a:xfrm>
          <a:prstGeom prst="rect">
            <a:avLst/>
          </a:prstGeom>
        </p:spPr>
      </p:pic>
    </p:spTree>
    <p:extLst>
      <p:ext uri="{BB962C8B-B14F-4D97-AF65-F5344CB8AC3E}">
        <p14:creationId xmlns:p14="http://schemas.microsoft.com/office/powerpoint/2010/main" val="291548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8EA046-5B64-3522-9D68-13C54324DF63}"/>
              </a:ext>
            </a:extLst>
          </p:cNvPr>
          <p:cNvSpPr>
            <a:spLocks noGrp="1"/>
          </p:cNvSpPr>
          <p:nvPr>
            <p:ph type="title"/>
          </p:nvPr>
        </p:nvSpPr>
        <p:spPr/>
        <p:txBody>
          <a:bodyPr/>
          <a:lstStyle/>
          <a:p>
            <a:r>
              <a:rPr lang="nb-NO" dirty="0"/>
              <a:t>Påminnelse med mer</a:t>
            </a:r>
          </a:p>
        </p:txBody>
      </p:sp>
      <p:sp>
        <p:nvSpPr>
          <p:cNvPr id="3" name="Plassholder for tekst 2">
            <a:extLst>
              <a:ext uri="{FF2B5EF4-FFF2-40B4-BE49-F238E27FC236}">
                <a16:creationId xmlns:a16="http://schemas.microsoft.com/office/drawing/2014/main" id="{E79B2805-B9FE-B9E2-C443-E73E87CA530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Se over om alle tilsyn og revisjoner ligger inne i tilsynskalenderen.</a:t>
            </a:r>
          </a:p>
          <a:p>
            <a:pPr marL="1028700" lvl="1" indent="-342900">
              <a:buFont typeface="Courier New" panose="02070309020205020404" pitchFamily="49" charset="0"/>
              <a:buChar char="o"/>
            </a:pPr>
            <a:r>
              <a:rPr lang="nb-NO" dirty="0"/>
              <a:t>Et utgangspunkt for kommunedirektørens rapportering til kommunestyret  om hvilke tilsyn som er avholdt, resultater fra tilsyn, oppfølgingstiltak m.m.</a:t>
            </a:r>
          </a:p>
          <a:p>
            <a:pPr marL="1028700" lvl="1" indent="-342900"/>
            <a:endParaRPr lang="nb-NO" dirty="0"/>
          </a:p>
          <a:p>
            <a:pPr marL="342900" indent="-342900">
              <a:buFont typeface="Arial" panose="020B0604020202020204" pitchFamily="34" charset="0"/>
              <a:buChar char="•"/>
            </a:pPr>
            <a:r>
              <a:rPr lang="nb-NO" dirty="0"/>
              <a:t>Last opp tilsyns- og revisjonsrapporter i tilsynskalenderen.</a:t>
            </a:r>
          </a:p>
          <a:p>
            <a:pPr marL="1028700" lvl="1" indent="-342900">
              <a:buFont typeface="Courier New" panose="02070309020205020404" pitchFamily="49" charset="0"/>
              <a:buChar char="o"/>
            </a:pPr>
            <a:r>
              <a:rPr lang="nb-NO" dirty="0"/>
              <a:t>Nyttig informasjon for mange, både i tilsyns- og kontrollsammenheng, men også for læringen.</a:t>
            </a:r>
          </a:p>
          <a:p>
            <a:pPr lvl="1" indent="0">
              <a:buNone/>
            </a:pPr>
            <a:endParaRPr lang="nb-NO" dirty="0"/>
          </a:p>
          <a:p>
            <a:pPr marL="342900" indent="-342900">
              <a:buFont typeface="Arial" panose="020B0604020202020204" pitchFamily="34" charset="0"/>
              <a:buChar char="•"/>
            </a:pPr>
            <a:r>
              <a:rPr lang="nb-NO" dirty="0"/>
              <a:t>Det er søkt om utviklingsmidler til tilsynskalenderen hos departementet.</a:t>
            </a:r>
          </a:p>
          <a:p>
            <a:pPr marL="1028700" lvl="1" indent="-342900">
              <a:buFont typeface="Courier New" panose="02070309020205020404" pitchFamily="49" charset="0"/>
              <a:buChar char="o"/>
            </a:pPr>
            <a:r>
              <a:rPr lang="nb-NO" dirty="0"/>
              <a:t>Nærmere informasjon kommer når søknaden er besvart.</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2431476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F67A1-9AD7-3E12-5C71-E8F96ABEFEB1}"/>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AC3E33B-1C20-5F0A-8199-DFAB12BEF968}"/>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Orienteringsrunden</a:t>
            </a:r>
          </a:p>
          <a:p>
            <a:pPr algn="ctr"/>
            <a:r>
              <a:rPr lang="nb-NO" sz="27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Hva preger arbeidet hos de statlige tilsynsmyndighetene og kontrollutvalgssekretariatene, og hvordan ser utfordringsbildet ut? </a:t>
            </a:r>
          </a:p>
          <a:p>
            <a:pPr algn="ctr"/>
            <a:r>
              <a:rPr lang="nb-NO" sz="27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Hvilke kommuner/bydeler og fylkeskommuner er vi særlig bekymret for? </a:t>
            </a:r>
          </a:p>
        </p:txBody>
      </p:sp>
    </p:spTree>
    <p:extLst>
      <p:ext uri="{BB962C8B-B14F-4D97-AF65-F5344CB8AC3E}">
        <p14:creationId xmlns:p14="http://schemas.microsoft.com/office/powerpoint/2010/main" val="157166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544D-3ED1-45CD-0426-04FAC2BC2F1F}"/>
            </a:ext>
          </a:extLst>
        </p:cNvPr>
        <p:cNvGrpSpPr/>
        <p:nvPr/>
      </p:nvGrpSpPr>
      <p:grpSpPr>
        <a:xfrm>
          <a:off x="0" y="0"/>
          <a:ext cx="0" cy="0"/>
          <a:chOff x="0" y="0"/>
          <a:chExt cx="0" cy="0"/>
        </a:xfrm>
      </p:grpSpPr>
      <p:sp>
        <p:nvSpPr>
          <p:cNvPr id="9" name="Tittel 8">
            <a:extLst>
              <a:ext uri="{FF2B5EF4-FFF2-40B4-BE49-F238E27FC236}">
                <a16:creationId xmlns:a16="http://schemas.microsoft.com/office/drawing/2014/main" id="{8921294A-C123-BD19-B7E7-370DD614CBBD}"/>
              </a:ext>
            </a:extLst>
          </p:cNvPr>
          <p:cNvSpPr>
            <a:spLocks noGrp="1"/>
          </p:cNvSpPr>
          <p:nvPr>
            <p:ph type="title"/>
          </p:nvPr>
        </p:nvSpPr>
        <p:spPr/>
        <p:txBody>
          <a:bodyPr/>
          <a:lstStyle/>
          <a:p>
            <a:r>
              <a:rPr lang="nb-NO" dirty="0"/>
              <a:t>Utfordringsbildet: Kommuneøkonomi</a:t>
            </a:r>
          </a:p>
        </p:txBody>
      </p:sp>
      <p:sp>
        <p:nvSpPr>
          <p:cNvPr id="10" name="Plassholder for tekst 9">
            <a:extLst>
              <a:ext uri="{FF2B5EF4-FFF2-40B4-BE49-F238E27FC236}">
                <a16:creationId xmlns:a16="http://schemas.microsoft.com/office/drawing/2014/main" id="{FA133BF8-717C-10A9-3F81-8D9932A54DAD}"/>
              </a:ext>
            </a:extLst>
          </p:cNvPr>
          <p:cNvSpPr>
            <a:spLocks noGrp="1"/>
          </p:cNvSpPr>
          <p:nvPr>
            <p:ph type="body" sz="quarter" idx="4294967295"/>
          </p:nvPr>
        </p:nvSpPr>
        <p:spPr>
          <a:xfrm>
            <a:off x="6887442" y="2130217"/>
            <a:ext cx="4771463" cy="4144261"/>
          </a:xfrm>
          <a:prstGeom prst="rect">
            <a:avLst/>
          </a:prstGeom>
        </p:spPr>
        <p:txBody>
          <a:bodyPr/>
          <a:lstStyle/>
          <a:p>
            <a:r>
              <a:rPr lang="nb-NO" sz="21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Krevende kommuneøkonomi</a:t>
            </a:r>
          </a:p>
          <a:p>
            <a:r>
              <a:rPr lang="nb-NO" sz="21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Netto driftsresultat for kommunene ble negativt med -0,4%</a:t>
            </a:r>
          </a:p>
          <a:p>
            <a:r>
              <a:rPr lang="nb-NO" sz="21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3 av 5 kommuner hadde negativt driftsresultat i 2024</a:t>
            </a:r>
          </a:p>
          <a:p>
            <a:r>
              <a:rPr lang="nb-NO" sz="21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Kommunesektoren har fond, men de gått ned de senere årene</a:t>
            </a:r>
          </a:p>
          <a:p>
            <a:r>
              <a:rPr lang="nb-NO" sz="21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Flere kommuner står i fare for å komme på ROBEK</a:t>
            </a:r>
          </a:p>
          <a:p>
            <a:r>
              <a:rPr lang="nb-NO" sz="21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Høy inntektsvekst men likevel et stort omstillingsbehov</a:t>
            </a:r>
          </a:p>
          <a:p>
            <a:endParaRPr lang="nb-NO"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aphicFrame>
        <p:nvGraphicFramePr>
          <p:cNvPr id="2" name="Diagram 1">
            <a:extLst>
              <a:ext uri="{FF2B5EF4-FFF2-40B4-BE49-F238E27FC236}">
                <a16:creationId xmlns:a16="http://schemas.microsoft.com/office/drawing/2014/main" id="{14CF8B59-14A3-6A98-23D2-2BA616777B72}"/>
              </a:ext>
            </a:extLst>
          </p:cNvPr>
          <p:cNvGraphicFramePr>
            <a:graphicFrameLocks noGrp="1"/>
          </p:cNvGraphicFramePr>
          <p:nvPr>
            <p:extLst>
              <p:ext uri="{D42A27DB-BD31-4B8C-83A1-F6EECF244321}">
                <p14:modId xmlns:p14="http://schemas.microsoft.com/office/powerpoint/2010/main" val="1009938100"/>
              </p:ext>
            </p:extLst>
          </p:nvPr>
        </p:nvGraphicFramePr>
        <p:xfrm>
          <a:off x="1055683" y="2698621"/>
          <a:ext cx="5638075" cy="3921855"/>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a:extLst>
              <a:ext uri="{FF2B5EF4-FFF2-40B4-BE49-F238E27FC236}">
                <a16:creationId xmlns:a16="http://schemas.microsoft.com/office/drawing/2014/main" id="{B52DA93E-8507-5C33-94C7-932750E11A18}"/>
              </a:ext>
            </a:extLst>
          </p:cNvPr>
          <p:cNvSpPr txBox="1"/>
          <p:nvPr/>
        </p:nvSpPr>
        <p:spPr>
          <a:xfrm>
            <a:off x="1152525" y="1950331"/>
            <a:ext cx="5638075" cy="646331"/>
          </a:xfrm>
          <a:prstGeom prst="rect">
            <a:avLst/>
          </a:prstGeom>
          <a:noFill/>
        </p:spPr>
        <p:txBody>
          <a:bodyPr wrap="square" rtlCol="0">
            <a:spAutoFit/>
          </a:bodyPr>
          <a:lstStyle/>
          <a:p>
            <a:r>
              <a:rPr lang="nb-NO" dirty="0"/>
              <a:t>Netto driftsresultat og fri egenkapital til drift i kommunesektoren. Prosent av driftsinntekter.</a:t>
            </a:r>
          </a:p>
        </p:txBody>
      </p:sp>
    </p:spTree>
    <p:extLst>
      <p:ext uri="{BB962C8B-B14F-4D97-AF65-F5344CB8AC3E}">
        <p14:creationId xmlns:p14="http://schemas.microsoft.com/office/powerpoint/2010/main" val="342724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EAD2-ECBA-1D8E-57BE-B8904E74415D}"/>
            </a:ext>
          </a:extLst>
        </p:cNvPr>
        <p:cNvGrpSpPr/>
        <p:nvPr/>
      </p:nvGrpSpPr>
      <p:grpSpPr>
        <a:xfrm>
          <a:off x="0" y="0"/>
          <a:ext cx="0" cy="0"/>
          <a:chOff x="0" y="0"/>
          <a:chExt cx="0" cy="0"/>
        </a:xfrm>
      </p:grpSpPr>
      <p:sp>
        <p:nvSpPr>
          <p:cNvPr id="9" name="Tittel 8">
            <a:extLst>
              <a:ext uri="{FF2B5EF4-FFF2-40B4-BE49-F238E27FC236}">
                <a16:creationId xmlns:a16="http://schemas.microsoft.com/office/drawing/2014/main" id="{D6AD02C5-61CE-7282-4425-A92E25DC148B}"/>
              </a:ext>
            </a:extLst>
          </p:cNvPr>
          <p:cNvSpPr>
            <a:spLocks noGrp="1"/>
          </p:cNvSpPr>
          <p:nvPr>
            <p:ph type="title"/>
          </p:nvPr>
        </p:nvSpPr>
        <p:spPr/>
        <p:txBody>
          <a:bodyPr/>
          <a:lstStyle/>
          <a:p>
            <a:r>
              <a:rPr lang="nb-NO" dirty="0"/>
              <a:t>Kommuneøkonomi</a:t>
            </a:r>
          </a:p>
        </p:txBody>
      </p:sp>
      <p:sp>
        <p:nvSpPr>
          <p:cNvPr id="10" name="Plassholder for tekst 9">
            <a:extLst>
              <a:ext uri="{FF2B5EF4-FFF2-40B4-BE49-F238E27FC236}">
                <a16:creationId xmlns:a16="http://schemas.microsoft.com/office/drawing/2014/main" id="{EF17F807-512C-3013-4500-E91DA48C84B7}"/>
              </a:ext>
            </a:extLst>
          </p:cNvPr>
          <p:cNvSpPr>
            <a:spLocks noGrp="1"/>
          </p:cNvSpPr>
          <p:nvPr>
            <p:ph type="body" sz="quarter" idx="11"/>
          </p:nvPr>
        </p:nvSpPr>
        <p:spPr>
          <a:prstGeom prst="rect">
            <a:avLst/>
          </a:prstGeom>
        </p:spPr>
        <p:txBody>
          <a:bodyPr/>
          <a:lstStyle/>
          <a:p>
            <a:r>
              <a:rPr lang="nb-NO" b="1" dirty="0">
                <a:solidFill>
                  <a:schemeClr val="accent2">
                    <a:lumMod val="50000"/>
                  </a:schemeClr>
                </a:solidFill>
              </a:rPr>
              <a:t>ROBEK-kommuner-</a:t>
            </a:r>
          </a:p>
          <a:p>
            <a:pPr>
              <a:spcBef>
                <a:spcPts val="0"/>
              </a:spcBef>
            </a:pPr>
            <a:r>
              <a:rPr lang="nb-NO" b="1" dirty="0">
                <a:solidFill>
                  <a:schemeClr val="accent2">
                    <a:lumMod val="50000"/>
                  </a:schemeClr>
                </a:solidFill>
              </a:rPr>
              <a:t>Kommuner uten økonomisk handlingsrom</a:t>
            </a:r>
          </a:p>
          <a:p>
            <a:endParaRPr lang="nb-NO" dirty="0">
              <a:solidFill>
                <a:schemeClr val="accent2">
                  <a:lumMod val="50000"/>
                </a:schemeClr>
              </a:solidFill>
            </a:endParaRPr>
          </a:p>
          <a:p>
            <a:r>
              <a:rPr lang="nb-NO" dirty="0">
                <a:solidFill>
                  <a:schemeClr val="accent2">
                    <a:lumMod val="50000"/>
                  </a:schemeClr>
                </a:solidFill>
              </a:rPr>
              <a:t>Flesberg</a:t>
            </a:r>
          </a:p>
          <a:p>
            <a:r>
              <a:rPr lang="nb-NO" dirty="0">
                <a:solidFill>
                  <a:schemeClr val="accent2">
                    <a:lumMod val="50000"/>
                  </a:schemeClr>
                </a:solidFill>
              </a:rPr>
              <a:t>Nesbyen</a:t>
            </a:r>
          </a:p>
          <a:p>
            <a:endParaRPr lang="nb-NO"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Plassholder for tekst 1">
            <a:extLst>
              <a:ext uri="{FF2B5EF4-FFF2-40B4-BE49-F238E27FC236}">
                <a16:creationId xmlns:a16="http://schemas.microsoft.com/office/drawing/2014/main" id="{03C92D1F-7314-A559-6D48-155D27DA3BB5}"/>
              </a:ext>
            </a:extLst>
          </p:cNvPr>
          <p:cNvSpPr>
            <a:spLocks noGrp="1"/>
          </p:cNvSpPr>
          <p:nvPr>
            <p:ph type="body" sz="quarter" idx="12"/>
          </p:nvPr>
        </p:nvSpPr>
        <p:spPr/>
        <p:txBody>
          <a:bodyPr/>
          <a:lstStyle/>
          <a:p>
            <a:r>
              <a:rPr lang="nb-NO" b="1" dirty="0">
                <a:solidFill>
                  <a:schemeClr val="accent2">
                    <a:lumMod val="50000"/>
                  </a:schemeClr>
                </a:solidFill>
              </a:rPr>
              <a:t>Kommuner med begrenset økonomisk handlingsrom (negative resultater, lave reserver og høy gjeldsbelastning)</a:t>
            </a:r>
          </a:p>
          <a:p>
            <a:endParaRPr lang="nb-NO" sz="1000" b="1" dirty="0">
              <a:solidFill>
                <a:schemeClr val="accent2">
                  <a:lumMod val="50000"/>
                </a:schemeClr>
              </a:solidFill>
            </a:endParaRPr>
          </a:p>
          <a:p>
            <a:pPr marL="342900" indent="-342900">
              <a:buFont typeface="Arial" panose="020B0604020202020204" pitchFamily="34" charset="0"/>
              <a:buChar char="•"/>
            </a:pPr>
            <a:r>
              <a:rPr lang="nb-NO" dirty="0">
                <a:solidFill>
                  <a:schemeClr val="accent2">
                    <a:lumMod val="50000"/>
                  </a:schemeClr>
                </a:solidFill>
              </a:rPr>
              <a:t>Hvaler			</a:t>
            </a:r>
          </a:p>
          <a:p>
            <a:pPr marL="342900" indent="-342900">
              <a:buFont typeface="Arial" panose="020B0604020202020204" pitchFamily="34" charset="0"/>
              <a:buChar char="•"/>
            </a:pPr>
            <a:r>
              <a:rPr lang="nb-NO" dirty="0">
                <a:solidFill>
                  <a:schemeClr val="accent2">
                    <a:lumMod val="50000"/>
                  </a:schemeClr>
                </a:solidFill>
              </a:rPr>
              <a:t>Skiptvet</a:t>
            </a:r>
          </a:p>
          <a:p>
            <a:pPr marL="342900" indent="-342900">
              <a:buFont typeface="Arial" panose="020B0604020202020204" pitchFamily="34" charset="0"/>
              <a:buChar char="•"/>
            </a:pPr>
            <a:r>
              <a:rPr lang="nb-NO" dirty="0">
                <a:solidFill>
                  <a:schemeClr val="accent2">
                    <a:lumMod val="50000"/>
                  </a:schemeClr>
                </a:solidFill>
              </a:rPr>
              <a:t>Frogn</a:t>
            </a:r>
          </a:p>
          <a:p>
            <a:pPr marL="342900" indent="-342900">
              <a:buFont typeface="Arial" panose="020B0604020202020204" pitchFamily="34" charset="0"/>
              <a:buChar char="•"/>
            </a:pPr>
            <a:r>
              <a:rPr lang="nb-NO" dirty="0">
                <a:solidFill>
                  <a:schemeClr val="accent2">
                    <a:lumMod val="50000"/>
                  </a:schemeClr>
                </a:solidFill>
              </a:rPr>
              <a:t>Lunner</a:t>
            </a:r>
          </a:p>
          <a:p>
            <a:pPr marL="342900" indent="-342900">
              <a:buFont typeface="Arial" panose="020B0604020202020204" pitchFamily="34" charset="0"/>
              <a:buChar char="•"/>
            </a:pPr>
            <a:r>
              <a:rPr lang="nb-NO" dirty="0">
                <a:solidFill>
                  <a:schemeClr val="accent2">
                    <a:lumMod val="50000"/>
                  </a:schemeClr>
                </a:solidFill>
              </a:rPr>
              <a:t>Ringerike</a:t>
            </a:r>
          </a:p>
          <a:p>
            <a:endParaRPr lang="nb-NO" dirty="0"/>
          </a:p>
        </p:txBody>
      </p:sp>
      <p:sp>
        <p:nvSpPr>
          <p:cNvPr id="3" name="TekstSylinder 2">
            <a:extLst>
              <a:ext uri="{FF2B5EF4-FFF2-40B4-BE49-F238E27FC236}">
                <a16:creationId xmlns:a16="http://schemas.microsoft.com/office/drawing/2014/main" id="{B458C9A2-6785-94AF-458F-92C28CC6F64E}"/>
              </a:ext>
            </a:extLst>
          </p:cNvPr>
          <p:cNvSpPr txBox="1"/>
          <p:nvPr/>
        </p:nvSpPr>
        <p:spPr>
          <a:xfrm>
            <a:off x="8504466" y="4006650"/>
            <a:ext cx="2800118" cy="1754326"/>
          </a:xfrm>
          <a:prstGeom prst="rect">
            <a:avLst/>
          </a:prstGeom>
          <a:noFill/>
        </p:spPr>
        <p:txBody>
          <a:bodyPr wrap="square" rtlCol="0">
            <a:spAutoFit/>
          </a:bodyPr>
          <a:lstStyle/>
          <a:p>
            <a:pPr marL="342900" indent="-342900">
              <a:buFont typeface="Arial" panose="020B0604020202020204" pitchFamily="34" charset="0"/>
              <a:buChar char="•"/>
            </a:pPr>
            <a:r>
              <a:rPr lang="nb-NO" sz="2400" dirty="0">
                <a:solidFill>
                  <a:schemeClr val="accent2">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Kongsberg</a:t>
            </a:r>
          </a:p>
          <a:p>
            <a:pPr marL="342900" indent="-342900">
              <a:buFont typeface="Arial" panose="020B0604020202020204" pitchFamily="34" charset="0"/>
              <a:buChar char="•"/>
            </a:pPr>
            <a:r>
              <a:rPr lang="nb-NO" sz="2400" dirty="0">
                <a:solidFill>
                  <a:schemeClr val="accent2">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Øvre Eiker</a:t>
            </a:r>
          </a:p>
          <a:p>
            <a:pPr marL="342900" indent="-342900">
              <a:buFont typeface="Arial" panose="020B0604020202020204" pitchFamily="34" charset="0"/>
              <a:buChar char="•"/>
            </a:pPr>
            <a:r>
              <a:rPr lang="nb-NO" sz="2400" dirty="0">
                <a:solidFill>
                  <a:schemeClr val="accent2">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t>
            </a:r>
          </a:p>
          <a:p>
            <a:endParaRPr lang="nb-NO" dirty="0"/>
          </a:p>
          <a:p>
            <a:endParaRPr lang="nb-NO" dirty="0"/>
          </a:p>
        </p:txBody>
      </p:sp>
    </p:spTree>
    <p:extLst>
      <p:ext uri="{BB962C8B-B14F-4D97-AF65-F5344CB8AC3E}">
        <p14:creationId xmlns:p14="http://schemas.microsoft.com/office/powerpoint/2010/main" val="1454258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476C6FC8-DD81-61FE-BAE5-DF74609E6C9F}"/>
              </a:ext>
            </a:extLst>
          </p:cNvPr>
          <p:cNvSpPr>
            <a:spLocks noGrp="1"/>
          </p:cNvSpPr>
          <p:nvPr>
            <p:ph type="title"/>
          </p:nvPr>
        </p:nvSpPr>
        <p:spPr/>
        <p:txBody>
          <a:bodyPr/>
          <a:lstStyle/>
          <a:p>
            <a:r>
              <a:rPr lang="nb-NO" dirty="0"/>
              <a:t>Utfordringsbildet: Sosial/Nav, barnevern og andre sårbare grupper</a:t>
            </a:r>
          </a:p>
        </p:txBody>
      </p:sp>
      <p:sp>
        <p:nvSpPr>
          <p:cNvPr id="9" name="Plassholder for tekst 2">
            <a:extLst>
              <a:ext uri="{FF2B5EF4-FFF2-40B4-BE49-F238E27FC236}">
                <a16:creationId xmlns:a16="http://schemas.microsoft.com/office/drawing/2014/main" id="{9332F16C-5E6E-3E5E-AD28-AC086C2654CD}"/>
              </a:ext>
            </a:extLst>
          </p:cNvPr>
          <p:cNvSpPr txBox="1">
            <a:spLocks/>
          </p:cNvSpPr>
          <p:nvPr/>
        </p:nvSpPr>
        <p:spPr>
          <a:xfrm>
            <a:off x="4495800" y="2137999"/>
            <a:ext cx="3591465"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2200" b="1" i="0" u="none" strike="noStrike" kern="1200" cap="none" spc="0" normalizeH="0" baseline="0" noProof="0" dirty="0">
                <a:ln>
                  <a:noFill/>
                </a:ln>
                <a:solidFill>
                  <a:srgbClr val="00244E"/>
                </a:solidFill>
                <a:effectLst/>
                <a:uLnTx/>
                <a:uFillTx/>
                <a:latin typeface="Open Sans Light"/>
                <a:ea typeface="+mn-ea"/>
                <a:cs typeface="+mn-cs"/>
              </a:rPr>
              <a:t>Barnevern</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1600" b="0" i="0" u="none" strike="noStrike" kern="1200" cap="none" spc="0" normalizeH="0" baseline="0" noProof="0" dirty="0">
                <a:ln>
                  <a:noFill/>
                </a:ln>
                <a:solidFill>
                  <a:srgbClr val="00244E"/>
                </a:solidFill>
                <a:effectLst/>
                <a:uLnTx/>
                <a:uFillTx/>
                <a:latin typeface="Open Sans Light"/>
                <a:ea typeface="+mn-ea"/>
                <a:cs typeface="+mn-cs"/>
              </a:rPr>
              <a:t>Store variasjoner mellom kommuner. Blant annet mangler mange små kommuner tilgang til tilstrekkelig bredde med hjelpetiltak. En del kommuner erfarer også stort økonomisk press på tjenestene etter overgangen til ny finansieringsmodell i barnevernet/barnevernsreform.</a:t>
            </a:r>
          </a:p>
          <a:p>
            <a:pPr marL="0" marR="0" lvl="0" indent="0" algn="l" defTabSz="914400" rtl="0" eaLnBrk="1" fontAlgn="auto" latinLnBrk="0" hangingPunct="1">
              <a:lnSpc>
                <a:spcPct val="100000"/>
              </a:lnSpc>
              <a:spcBef>
                <a:spcPts val="1000"/>
              </a:spcBef>
              <a:spcAft>
                <a:spcPts val="0"/>
              </a:spcAft>
              <a:buClrTx/>
              <a:buSzTx/>
              <a:buFontTx/>
              <a:buNone/>
              <a:tabLst/>
              <a:defRPr/>
            </a:pPr>
            <a:br>
              <a:rPr kumimoji="0" lang="nb-NO" sz="1600" b="0" i="0" u="none" strike="noStrike" kern="1200" cap="none" spc="0" normalizeH="0" baseline="0" noProof="0" dirty="0">
                <a:ln>
                  <a:noFill/>
                </a:ln>
                <a:solidFill>
                  <a:srgbClr val="00244E"/>
                </a:solidFill>
                <a:effectLst/>
                <a:uLnTx/>
                <a:uFillTx/>
                <a:latin typeface="Open Sans Light"/>
                <a:ea typeface="+mn-ea"/>
                <a:cs typeface="+mn-cs"/>
              </a:rPr>
            </a:br>
            <a:r>
              <a:rPr kumimoji="0" lang="nb-NO" sz="1600" b="0" i="0" u="none" strike="noStrike" kern="1200" cap="none" spc="0" normalizeH="0" baseline="0" noProof="0" dirty="0">
                <a:ln>
                  <a:noFill/>
                </a:ln>
                <a:solidFill>
                  <a:srgbClr val="00244E"/>
                </a:solidFill>
                <a:effectLst/>
                <a:uLnTx/>
                <a:uFillTx/>
                <a:latin typeface="Open Sans Light"/>
                <a:ea typeface="+mn-ea"/>
                <a:cs typeface="+mn-cs"/>
              </a:rPr>
              <a:t>Stor svikt i statlig barnevern/</a:t>
            </a:r>
            <a:r>
              <a:rPr kumimoji="0" lang="nb-NO" sz="1600" b="0" i="0" u="none" strike="noStrike" kern="1200" cap="none" spc="0" normalizeH="0" baseline="0" noProof="0" dirty="0" err="1">
                <a:ln>
                  <a:noFill/>
                </a:ln>
                <a:solidFill>
                  <a:srgbClr val="00244E"/>
                </a:solidFill>
                <a:effectLst/>
                <a:uLnTx/>
                <a:uFillTx/>
                <a:latin typeface="Open Sans Light"/>
                <a:ea typeface="+mn-ea"/>
                <a:cs typeface="+mn-cs"/>
              </a:rPr>
              <a:t>Bufetat</a:t>
            </a:r>
            <a:r>
              <a:rPr kumimoji="0" lang="nb-NO" sz="1600" b="0" i="0" u="none" strike="noStrike" kern="1200" cap="none" spc="0" normalizeH="0" baseline="0" noProof="0" dirty="0">
                <a:ln>
                  <a:noFill/>
                </a:ln>
                <a:solidFill>
                  <a:srgbClr val="00244E"/>
                </a:solidFill>
                <a:effectLst/>
                <a:uLnTx/>
                <a:uFillTx/>
                <a:latin typeface="Open Sans Light"/>
                <a:ea typeface="+mn-ea"/>
                <a:cs typeface="+mn-cs"/>
              </a:rPr>
              <a:t> med mange lovbrudd overfor kommunene. Barn fra mange kommuner har ikke fått plasseringstiltak </a:t>
            </a:r>
            <a:r>
              <a:rPr kumimoji="0" lang="nb-NO" sz="1600" b="0" i="0" u="none" strike="noStrike" kern="1200" cap="none" spc="0" normalizeH="0" baseline="0" noProof="0" dirty="0" err="1">
                <a:ln>
                  <a:noFill/>
                </a:ln>
                <a:solidFill>
                  <a:srgbClr val="00244E"/>
                </a:solidFill>
                <a:effectLst/>
                <a:uLnTx/>
                <a:uFillTx/>
                <a:latin typeface="Open Sans Light"/>
                <a:ea typeface="+mn-ea"/>
                <a:cs typeface="+mn-cs"/>
              </a:rPr>
              <a:t>pga</a:t>
            </a:r>
            <a:r>
              <a:rPr kumimoji="0" lang="nb-NO" sz="1600" b="0" i="0" u="none" strike="noStrike" kern="1200" cap="none" spc="0" normalizeH="0" baseline="0" noProof="0" dirty="0">
                <a:ln>
                  <a:noFill/>
                </a:ln>
                <a:solidFill>
                  <a:srgbClr val="00244E"/>
                </a:solidFill>
                <a:effectLst/>
                <a:uLnTx/>
                <a:uFillTx/>
                <a:latin typeface="Open Sans Light"/>
                <a:ea typeface="+mn-ea"/>
                <a:cs typeface="+mn-cs"/>
              </a:rPr>
              <a:t> kapasitet i </a:t>
            </a:r>
            <a:r>
              <a:rPr kumimoji="0" lang="nb-NO" sz="1600" b="0" i="0" u="none" strike="noStrike" kern="1200" cap="none" spc="0" normalizeH="0" baseline="0" noProof="0" dirty="0" err="1">
                <a:ln>
                  <a:noFill/>
                </a:ln>
                <a:solidFill>
                  <a:srgbClr val="00244E"/>
                </a:solidFill>
                <a:effectLst/>
                <a:uLnTx/>
                <a:uFillTx/>
                <a:latin typeface="Open Sans Light"/>
                <a:ea typeface="+mn-ea"/>
                <a:cs typeface="+mn-cs"/>
              </a:rPr>
              <a:t>Bufetat</a:t>
            </a:r>
            <a:r>
              <a:rPr kumimoji="0" lang="nb-NO" sz="1600" b="0" i="0" u="none" strike="noStrike" kern="1200" cap="none" spc="0" normalizeH="0" baseline="0" noProof="0" dirty="0">
                <a:ln>
                  <a:noFill/>
                </a:ln>
                <a:solidFill>
                  <a:srgbClr val="00244E"/>
                </a:solidFill>
                <a:effectLst/>
                <a:uLnTx/>
                <a:uFillTx/>
                <a:latin typeface="Open Sans Light"/>
                <a:ea typeface="+mn-ea"/>
                <a:cs typeface="+mn-cs"/>
              </a:rPr>
              <a:t> (akutte tiltak, institusjon og fosterhjem).</a:t>
            </a:r>
          </a:p>
        </p:txBody>
      </p:sp>
      <p:sp>
        <p:nvSpPr>
          <p:cNvPr id="10" name="Plassholder for tekst 2">
            <a:extLst>
              <a:ext uri="{FF2B5EF4-FFF2-40B4-BE49-F238E27FC236}">
                <a16:creationId xmlns:a16="http://schemas.microsoft.com/office/drawing/2014/main" id="{A5136D40-5C26-B222-5484-7291D60552C5}"/>
              </a:ext>
            </a:extLst>
          </p:cNvPr>
          <p:cNvSpPr txBox="1">
            <a:spLocks/>
          </p:cNvSpPr>
          <p:nvPr/>
        </p:nvSpPr>
        <p:spPr>
          <a:xfrm>
            <a:off x="8263657" y="2137097"/>
            <a:ext cx="34901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2200" b="1" i="0" u="none" strike="noStrike" kern="1200" cap="none" spc="0" normalizeH="0" baseline="0" noProof="0" dirty="0">
                <a:ln>
                  <a:noFill/>
                </a:ln>
                <a:solidFill>
                  <a:srgbClr val="00244E"/>
                </a:solidFill>
                <a:effectLst/>
                <a:uLnTx/>
                <a:uFillTx/>
                <a:latin typeface="Open Sans Light"/>
                <a:ea typeface="+mn-ea"/>
                <a:cs typeface="+mn-cs"/>
              </a:rPr>
              <a:t>Utlendings- og integreringsfeltet</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1600" b="0" i="0" u="none" strike="noStrike" kern="1200" cap="none" spc="0" normalizeH="0" baseline="0" noProof="0" dirty="0">
                <a:ln>
                  <a:noFill/>
                </a:ln>
                <a:solidFill>
                  <a:srgbClr val="00244E"/>
                </a:solidFill>
                <a:effectLst/>
                <a:uLnTx/>
                <a:uFillTx/>
                <a:latin typeface="Open Sans Light"/>
                <a:ea typeface="+mn-ea"/>
                <a:cs typeface="+mn-cs"/>
              </a:rPr>
              <a:t>Til dels stort press på kommunene når det gjelder tilgang til boliger og velferdstjenester etter bosetting av mange flyktninger de siste årene.</a:t>
            </a:r>
          </a:p>
          <a:p>
            <a:pPr marL="0" marR="0" lvl="0" indent="0" algn="l" defTabSz="914400" rtl="0" eaLnBrk="1" fontAlgn="auto" latinLnBrk="0" hangingPunct="1">
              <a:lnSpc>
                <a:spcPct val="100000"/>
              </a:lnSpc>
              <a:spcBef>
                <a:spcPts val="1000"/>
              </a:spcBef>
              <a:spcAft>
                <a:spcPts val="0"/>
              </a:spcAft>
              <a:buClrTx/>
              <a:buSzTx/>
              <a:buFontTx/>
              <a:buNone/>
              <a:tabLst/>
              <a:defRPr/>
            </a:pPr>
            <a:br>
              <a:rPr kumimoji="0" lang="nb-NO" sz="1600" b="0" i="0" u="none" strike="noStrike" kern="1200" cap="none" spc="0" normalizeH="0" baseline="0" noProof="0" dirty="0">
                <a:ln>
                  <a:noFill/>
                </a:ln>
                <a:solidFill>
                  <a:srgbClr val="00244E"/>
                </a:solidFill>
                <a:effectLst/>
                <a:uLnTx/>
                <a:uFillTx/>
                <a:latin typeface="Open Sans Light"/>
                <a:ea typeface="+mn-ea"/>
                <a:cs typeface="+mn-cs"/>
              </a:rPr>
            </a:br>
            <a:r>
              <a:rPr kumimoji="0" lang="nb-NO" sz="1600" b="0" i="0" u="none" strike="noStrike" kern="1200" cap="none" spc="0" normalizeH="0" baseline="0" noProof="0" dirty="0">
                <a:ln>
                  <a:noFill/>
                </a:ln>
                <a:solidFill>
                  <a:srgbClr val="00244E"/>
                </a:solidFill>
                <a:effectLst/>
                <a:uLnTx/>
                <a:uFillTx/>
                <a:latin typeface="Open Sans Light"/>
                <a:ea typeface="+mn-ea"/>
                <a:cs typeface="+mn-cs"/>
              </a:rPr>
              <a:t>Bekymring for rettssikkerheten til enslige mindreårige asylsøkere, for eksempel knyttet til omsorgssituasjonen som sådan på asylmottak, risiko for menneskehandel, rekruttering til kriminalitet mv. Vi avdekker lovbrudd i flere tilsyn med omsorgssentre og asylmottak</a:t>
            </a:r>
            <a:r>
              <a:rPr kumimoji="0" lang="nb-NO" sz="1800" b="0" i="0" u="none" strike="noStrike" kern="1200" cap="none" spc="0" normalizeH="0" baseline="0" noProof="0" dirty="0">
                <a:ln>
                  <a:noFill/>
                </a:ln>
                <a:solidFill>
                  <a:srgbClr val="00244E"/>
                </a:solidFill>
                <a:effectLst/>
                <a:uLnTx/>
                <a:uFillTx/>
                <a:latin typeface="Open Sans Light"/>
                <a:ea typeface="+mn-ea"/>
                <a:cs typeface="+mn-cs"/>
              </a:rPr>
              <a:t>.</a:t>
            </a:r>
          </a:p>
        </p:txBody>
      </p:sp>
      <p:sp>
        <p:nvSpPr>
          <p:cNvPr id="12" name="Plassholder for tekst 2">
            <a:extLst>
              <a:ext uri="{FF2B5EF4-FFF2-40B4-BE49-F238E27FC236}">
                <a16:creationId xmlns:a16="http://schemas.microsoft.com/office/drawing/2014/main" id="{9B61166D-9448-791C-184C-5BD9D31E8D85}"/>
              </a:ext>
            </a:extLst>
          </p:cNvPr>
          <p:cNvSpPr txBox="1">
            <a:spLocks/>
          </p:cNvSpPr>
          <p:nvPr/>
        </p:nvSpPr>
        <p:spPr>
          <a:xfrm>
            <a:off x="961468" y="2137999"/>
            <a:ext cx="3423019"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2200" b="1" i="0" u="none" strike="noStrike" kern="1200" cap="none" spc="0" normalizeH="0" baseline="0" noProof="0" dirty="0">
                <a:ln>
                  <a:noFill/>
                </a:ln>
                <a:solidFill>
                  <a:srgbClr val="00244E"/>
                </a:solidFill>
                <a:effectLst/>
                <a:uLnTx/>
                <a:uFillTx/>
                <a:latin typeface="Open Sans Light"/>
                <a:ea typeface="+mn-ea"/>
                <a:cs typeface="+mn-cs"/>
              </a:rPr>
              <a:t>Sosial/Nav</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1600" b="0" i="0" u="none" strike="noStrike" kern="1200" cap="none" spc="0" normalizeH="0" baseline="0" noProof="0" dirty="0">
                <a:ln>
                  <a:noFill/>
                </a:ln>
                <a:solidFill>
                  <a:srgbClr val="00244E"/>
                </a:solidFill>
                <a:effectLst/>
                <a:uLnTx/>
                <a:uFillTx/>
                <a:latin typeface="Open Sans Light"/>
                <a:ea typeface="+mn-ea"/>
                <a:cs typeface="+mn-cs"/>
              </a:rPr>
              <a:t>Økende press på sosialtjenesten over tid som følge av prisvekst generelt, trangt boligmarked og mottak av mange flyktninger de siste årene. Mange kommuner og bydeler har samtidig en krevende økonomisk situasjon.</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1600" b="0" i="0" u="none" strike="noStrike" kern="1200" cap="none" spc="0" normalizeH="0" baseline="0" noProof="0" dirty="0">
                <a:ln>
                  <a:noFill/>
                </a:ln>
                <a:solidFill>
                  <a:srgbClr val="00244E"/>
                </a:solidFill>
                <a:effectLst/>
                <a:uLnTx/>
                <a:uFillTx/>
                <a:latin typeface="Open Sans Light"/>
                <a:ea typeface="+mn-ea"/>
                <a:cs typeface="+mn-cs"/>
              </a:rPr>
              <a:t>Statistikk </a:t>
            </a:r>
            <a:r>
              <a:rPr kumimoji="0" lang="nb-NO" sz="1600" b="0" i="0" u="none" strike="noStrike" kern="1200" cap="none" spc="0" normalizeH="0" baseline="0" noProof="0" dirty="0">
                <a:ln>
                  <a:noFill/>
                </a:ln>
                <a:solidFill>
                  <a:srgbClr val="00244E"/>
                </a:solidFill>
                <a:effectLst/>
                <a:uLnTx/>
                <a:uFillTx/>
                <a:latin typeface="Open Sans Light"/>
                <a:ea typeface="+mn-ea"/>
                <a:cs typeface="+mn-cs"/>
                <a:hlinkClick r:id="rId3"/>
              </a:rPr>
              <a:t>Langt flere trengte sosialhjelp i fjor - nav.no</a:t>
            </a:r>
            <a:r>
              <a:rPr kumimoji="0" lang="nb-NO" sz="1600" b="0" i="0" u="none" strike="noStrike" kern="1200" cap="none" spc="0" normalizeH="0" baseline="0" noProof="0" dirty="0">
                <a:ln>
                  <a:noFill/>
                </a:ln>
                <a:solidFill>
                  <a:srgbClr val="00244E"/>
                </a:solidFill>
                <a:effectLst/>
                <a:uLnTx/>
                <a:uFillTx/>
                <a:latin typeface="Open Sans Light"/>
                <a:ea typeface="+mn-ea"/>
                <a:cs typeface="+mn-cs"/>
              </a:rPr>
              <a:t> og </a:t>
            </a:r>
            <a:r>
              <a:rPr kumimoji="0" lang="nb-NO" sz="1600" b="0" i="0" u="none" strike="noStrike" kern="1200" cap="none" spc="0" normalizeH="0" baseline="0" noProof="0" dirty="0">
                <a:ln>
                  <a:noFill/>
                </a:ln>
                <a:solidFill>
                  <a:srgbClr val="00244E"/>
                </a:solidFill>
                <a:effectLst/>
                <a:uLnTx/>
                <a:uFillTx/>
                <a:latin typeface="Open Sans Light"/>
                <a:ea typeface="+mn-ea"/>
                <a:cs typeface="+mn-cs"/>
                <a:hlinkClick r:id="rId4"/>
              </a:rPr>
              <a:t>Stadig flere mottar økonomisk sosialhjelp – SSB</a:t>
            </a:r>
            <a:endParaRPr kumimoji="0" lang="nb-NO" sz="1600" b="0" i="0" u="none" strike="noStrike" kern="1200" cap="none" spc="0" normalizeH="0" baseline="0" noProof="0" dirty="0">
              <a:ln>
                <a:noFill/>
              </a:ln>
              <a:solidFill>
                <a:srgbClr val="00244E"/>
              </a:solidFill>
              <a:effectLst/>
              <a:uLnTx/>
              <a:uFillTx/>
              <a:latin typeface="Open Sans Light"/>
              <a:ea typeface="+mn-ea"/>
              <a:cs typeface="+mn-cs"/>
            </a:endParaRP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nb-NO" sz="2400" b="0" i="0" u="none" strike="noStrike" kern="1200" cap="none" spc="0" normalizeH="0" baseline="0" noProof="0" dirty="0">
              <a:ln>
                <a:noFill/>
              </a:ln>
              <a:solidFill>
                <a:srgbClr val="00244E"/>
              </a:solidFill>
              <a:effectLst/>
              <a:uLnTx/>
              <a:uFillTx/>
              <a:latin typeface="Open Sans Light"/>
              <a:ea typeface="+mn-ea"/>
              <a:cs typeface="+mn-cs"/>
            </a:endParaRPr>
          </a:p>
        </p:txBody>
      </p:sp>
    </p:spTree>
    <p:extLst>
      <p:ext uri="{BB962C8B-B14F-4D97-AF65-F5344CB8AC3E}">
        <p14:creationId xmlns:p14="http://schemas.microsoft.com/office/powerpoint/2010/main" val="4294330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1D512BD-C767-67D6-ED61-DB36E33189D5}"/>
              </a:ext>
            </a:extLst>
          </p:cNvPr>
          <p:cNvSpPr>
            <a:spLocks noGrp="1"/>
          </p:cNvSpPr>
          <p:nvPr>
            <p:ph type="title"/>
          </p:nvPr>
        </p:nvSpPr>
        <p:spPr/>
        <p:txBody>
          <a:bodyPr/>
          <a:lstStyle/>
          <a:p>
            <a:r>
              <a:rPr lang="nb-NO" dirty="0"/>
              <a:t>Utfordringsbildet: Helse</a:t>
            </a:r>
          </a:p>
        </p:txBody>
      </p:sp>
      <p:sp>
        <p:nvSpPr>
          <p:cNvPr id="6" name="Plassholder for tekst 5">
            <a:extLst>
              <a:ext uri="{FF2B5EF4-FFF2-40B4-BE49-F238E27FC236}">
                <a16:creationId xmlns:a16="http://schemas.microsoft.com/office/drawing/2014/main" id="{88A6FF71-02BD-A9B2-2C53-D37F915E79D3}"/>
              </a:ext>
            </a:extLst>
          </p:cNvPr>
          <p:cNvSpPr>
            <a:spLocks noGrp="1"/>
          </p:cNvSpPr>
          <p:nvPr>
            <p:ph type="body" sz="quarter" idx="11"/>
          </p:nvPr>
        </p:nvSpPr>
        <p:spPr/>
        <p:txBody>
          <a:bodyPr/>
          <a:lstStyle/>
          <a:p>
            <a:pPr marL="285750" indent="-285750">
              <a:buFont typeface="Arial" panose="020B0604020202020204" pitchFamily="34" charset="0"/>
              <a:buChar char="•"/>
            </a:pPr>
            <a:r>
              <a:rPr lang="nb-NO" sz="1800" dirty="0"/>
              <a:t>Velferdstjenestene under press</a:t>
            </a:r>
          </a:p>
          <a:p>
            <a:pPr marL="971550" lvl="1" indent="-285750"/>
            <a:r>
              <a:rPr lang="nb-NO" sz="1700" dirty="0"/>
              <a:t>Flere eldre</a:t>
            </a:r>
          </a:p>
          <a:p>
            <a:pPr marL="971550" lvl="1" indent="-285750"/>
            <a:r>
              <a:rPr lang="nb-NO" sz="1700" dirty="0"/>
              <a:t>Trangere økonomiske tider </a:t>
            </a:r>
          </a:p>
          <a:p>
            <a:pPr marL="971550" lvl="1" indent="-285750"/>
            <a:r>
              <a:rPr lang="nb-NO" sz="1700" dirty="0"/>
              <a:t>Utfordringer med å rekruttere tilstrekkelige kompetent personell</a:t>
            </a:r>
          </a:p>
          <a:p>
            <a:pPr marL="971550" lvl="1" indent="-285750"/>
            <a:r>
              <a:rPr lang="nb-NO" sz="1700" dirty="0"/>
              <a:t>Utfordringer med å dekke behovet for arbeidskraft - konkurranse</a:t>
            </a:r>
          </a:p>
          <a:p>
            <a:pPr marL="285750" indent="-285750">
              <a:buFont typeface="Arial" panose="020B0604020202020204" pitchFamily="34" charset="0"/>
              <a:buChar char="•"/>
            </a:pPr>
            <a:r>
              <a:rPr lang="nb-NO" sz="1800" dirty="0"/>
              <a:t>Teknologi – nye muligheter og økt sårbarhet</a:t>
            </a:r>
          </a:p>
          <a:p>
            <a:pPr marL="285750" indent="-285750">
              <a:buFont typeface="Arial" panose="020B0604020202020204" pitchFamily="34" charset="0"/>
              <a:buChar char="•"/>
            </a:pPr>
            <a:r>
              <a:rPr lang="nb-NO" sz="1800" dirty="0"/>
              <a:t>Levekårsutfordringer</a:t>
            </a:r>
          </a:p>
          <a:p>
            <a:pPr marL="285750" indent="-285750">
              <a:buFont typeface="Arial" panose="020B0604020202020204" pitchFamily="34" charset="0"/>
              <a:buChar char="•"/>
            </a:pPr>
            <a:r>
              <a:rPr lang="nb-NO" sz="1800" dirty="0"/>
              <a:t>Tjenesteyting på tvers av landegrensene </a:t>
            </a:r>
          </a:p>
          <a:p>
            <a:pPr marL="285750" indent="-285750">
              <a:buFont typeface="Arial" panose="020B0604020202020204" pitchFamily="34" charset="0"/>
              <a:buChar char="•"/>
            </a:pPr>
            <a:r>
              <a:rPr lang="nb-NO" sz="1800" dirty="0"/>
              <a:t>Økt kommersialisering og privatisering </a:t>
            </a:r>
          </a:p>
          <a:p>
            <a:pPr marL="285750" indent="-285750">
              <a:buFont typeface="Arial" panose="020B0604020202020204" pitchFamily="34" charset="0"/>
              <a:buChar char="•"/>
            </a:pPr>
            <a:r>
              <a:rPr lang="nb-NO" sz="1800" dirty="0"/>
              <a:t>Klima og miljø</a:t>
            </a:r>
          </a:p>
          <a:p>
            <a:pPr marL="285750" indent="-285750">
              <a:buFont typeface="Arial" panose="020B0604020202020204" pitchFamily="34" charset="0"/>
              <a:buChar char="•"/>
            </a:pPr>
            <a:r>
              <a:rPr lang="nb-NO" sz="1800" dirty="0"/>
              <a:t>Juridiske og politiske drivkrefter</a:t>
            </a:r>
          </a:p>
          <a:p>
            <a:pPr marL="285750" indent="-285750">
              <a:buFont typeface="Arial" panose="020B0604020202020204" pitchFamily="34" charset="0"/>
              <a:buChar char="•"/>
            </a:pPr>
            <a:r>
              <a:rPr lang="nb-NO" sz="1800" dirty="0"/>
              <a:t>Endrede brukerforventinger						</a:t>
            </a:r>
            <a:endParaRPr lang="nb-NO" sz="1400" dirty="0"/>
          </a:p>
          <a:p>
            <a:pPr>
              <a:spcBef>
                <a:spcPts val="0"/>
              </a:spcBef>
            </a:pPr>
            <a:r>
              <a:rPr lang="nb-NO" sz="1400" i="1" dirty="0"/>
              <a:t>(Helsetilsynets og </a:t>
            </a:r>
            <a:r>
              <a:rPr lang="nb-NO" sz="1400" i="1" dirty="0" err="1"/>
              <a:t>statsforvalternes</a:t>
            </a:r>
            <a:r>
              <a:rPr lang="nb-NO" sz="1400" i="1" dirty="0"/>
              <a:t> felles strategi for tilsyn med barnevern, sosial- og helsetjenestene 2025 – 2035</a:t>
            </a:r>
          </a:p>
          <a:p>
            <a:r>
              <a:rPr lang="nb-NO" sz="2000" i="1" dirty="0"/>
              <a:t>			</a:t>
            </a:r>
            <a:r>
              <a:rPr lang="nb-NO" sz="1000" i="1" dirty="0"/>
              <a:t>)</a:t>
            </a:r>
          </a:p>
          <a:p>
            <a:endParaRPr lang="nb-NO" dirty="0"/>
          </a:p>
        </p:txBody>
      </p:sp>
    </p:spTree>
    <p:extLst>
      <p:ext uri="{BB962C8B-B14F-4D97-AF65-F5344CB8AC3E}">
        <p14:creationId xmlns:p14="http://schemas.microsoft.com/office/powerpoint/2010/main" val="1002454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76FB8C3-7C41-9360-AA19-45C9CA5D2552}"/>
              </a:ext>
            </a:extLst>
          </p:cNvPr>
          <p:cNvSpPr>
            <a:spLocks noGrp="1"/>
          </p:cNvSpPr>
          <p:nvPr>
            <p:ph type="title"/>
          </p:nvPr>
        </p:nvSpPr>
        <p:spPr>
          <a:xfrm>
            <a:off x="638999" y="884699"/>
            <a:ext cx="10080625" cy="1077209"/>
          </a:xfrm>
        </p:spPr>
        <p:txBody>
          <a:bodyPr/>
          <a:lstStyle/>
          <a:p>
            <a:br>
              <a:rPr lang="nb-NO" dirty="0"/>
            </a:br>
            <a:r>
              <a:rPr lang="nb-NO" dirty="0"/>
              <a:t>Utfordringsbildet: </a:t>
            </a:r>
            <a:br>
              <a:rPr lang="nb-NO" dirty="0"/>
            </a:br>
            <a:r>
              <a:rPr lang="nb-NO" dirty="0"/>
              <a:t>Barnehage- og </a:t>
            </a:r>
            <a:br>
              <a:rPr lang="nb-NO" dirty="0"/>
            </a:br>
            <a:r>
              <a:rPr lang="nb-NO" dirty="0"/>
              <a:t>utdanning</a:t>
            </a:r>
          </a:p>
        </p:txBody>
      </p:sp>
      <p:sp>
        <p:nvSpPr>
          <p:cNvPr id="5" name="Plassholder for tekst 4">
            <a:extLst>
              <a:ext uri="{FF2B5EF4-FFF2-40B4-BE49-F238E27FC236}">
                <a16:creationId xmlns:a16="http://schemas.microsoft.com/office/drawing/2014/main" id="{90A97E08-98C9-1749-1308-81AEB32EC5AE}"/>
              </a:ext>
            </a:extLst>
          </p:cNvPr>
          <p:cNvSpPr>
            <a:spLocks noGrp="1"/>
          </p:cNvSpPr>
          <p:nvPr>
            <p:ph type="body" sz="quarter" idx="11"/>
          </p:nvPr>
        </p:nvSpPr>
        <p:spPr>
          <a:xfrm>
            <a:off x="223165" y="2164988"/>
            <a:ext cx="5724070" cy="4144259"/>
          </a:xfrm>
        </p:spPr>
        <p:txBody>
          <a:bodyPr/>
          <a:lstStyle/>
          <a:p>
            <a:pPr marL="457200" indent="-457200">
              <a:buFont typeface="Arial" panose="020B0604020202020204" pitchFamily="34" charset="0"/>
              <a:buChar char="•"/>
            </a:pPr>
            <a:r>
              <a:rPr lang="nb-NO" sz="2000" dirty="0"/>
              <a:t>Svake resultater i lesing og regning</a:t>
            </a:r>
          </a:p>
          <a:p>
            <a:pPr marL="457200" indent="-457200">
              <a:buFont typeface="Arial" panose="020B0604020202020204" pitchFamily="34" charset="0"/>
              <a:buChar char="•"/>
            </a:pPr>
            <a:r>
              <a:rPr lang="nb-NO" sz="2000" dirty="0"/>
              <a:t>Fraværet fortsetter å øke</a:t>
            </a:r>
          </a:p>
          <a:p>
            <a:pPr marL="457200" indent="-457200">
              <a:buFont typeface="Arial" panose="020B0604020202020204" pitchFamily="34" charset="0"/>
              <a:buChar char="•"/>
            </a:pPr>
            <a:r>
              <a:rPr lang="nb-NO" sz="2000" dirty="0"/>
              <a:t>Trygge og gode barnehage- og skolemiljø – fortsatt arbeid som gjenstår</a:t>
            </a:r>
          </a:p>
          <a:p>
            <a:pPr marL="457200" indent="-457200">
              <a:buFont typeface="Arial" panose="020B0604020202020204" pitchFamily="34" charset="0"/>
              <a:buChar char="•"/>
            </a:pPr>
            <a:r>
              <a:rPr lang="nb-NO" sz="2000" dirty="0"/>
              <a:t>Mye av kapasiteten brukes til rettssikkerhetsoppgavene, kommunekunnskapen brukes ikke forebyggende</a:t>
            </a:r>
          </a:p>
          <a:p>
            <a:pPr marL="457200" indent="-457200">
              <a:buFont typeface="Arial" panose="020B0604020202020204" pitchFamily="34" charset="0"/>
              <a:buChar char="•"/>
            </a:pPr>
            <a:r>
              <a:rPr lang="nb-NO" sz="2000" dirty="0"/>
              <a:t>Nedgang i barne-/elevtall, nedskjæringer til barn og unge/presset kommuneøkonomi</a:t>
            </a:r>
          </a:p>
          <a:p>
            <a:endParaRPr lang="nb-NO" dirty="0"/>
          </a:p>
        </p:txBody>
      </p:sp>
      <p:sp>
        <p:nvSpPr>
          <p:cNvPr id="6" name="Plassholder for tekst 5">
            <a:extLst>
              <a:ext uri="{FF2B5EF4-FFF2-40B4-BE49-F238E27FC236}">
                <a16:creationId xmlns:a16="http://schemas.microsoft.com/office/drawing/2014/main" id="{70000B05-282C-1F89-5232-DEB0D0C3380F}"/>
              </a:ext>
            </a:extLst>
          </p:cNvPr>
          <p:cNvSpPr>
            <a:spLocks noGrp="1"/>
          </p:cNvSpPr>
          <p:nvPr>
            <p:ph type="body" sz="quarter" idx="12"/>
          </p:nvPr>
        </p:nvSpPr>
        <p:spPr/>
        <p:txBody>
          <a:bodyPr/>
          <a:lstStyle/>
          <a:p>
            <a:endParaRPr lang="nb-NO"/>
          </a:p>
        </p:txBody>
      </p:sp>
      <p:pic>
        <p:nvPicPr>
          <p:cNvPr id="8" name="Bilde 7">
            <a:extLst>
              <a:ext uri="{FF2B5EF4-FFF2-40B4-BE49-F238E27FC236}">
                <a16:creationId xmlns:a16="http://schemas.microsoft.com/office/drawing/2014/main" id="{95D554AA-5BE3-5BB2-F808-C3241BE65D72}"/>
              </a:ext>
            </a:extLst>
          </p:cNvPr>
          <p:cNvPicPr>
            <a:picLocks noChangeAspect="1"/>
          </p:cNvPicPr>
          <p:nvPr/>
        </p:nvPicPr>
        <p:blipFill rotWithShape="1">
          <a:blip r:embed="rId3"/>
          <a:srcRect l="21615" r="8386" b="1"/>
          <a:stretch/>
        </p:blipFill>
        <p:spPr>
          <a:xfrm>
            <a:off x="6244768" y="-137881"/>
            <a:ext cx="5724068" cy="6868881"/>
          </a:xfrm>
          <a:prstGeom prst="rect">
            <a:avLst/>
          </a:prstGeom>
          <a:noFill/>
        </p:spPr>
      </p:pic>
    </p:spTree>
    <p:extLst>
      <p:ext uri="{BB962C8B-B14F-4D97-AF65-F5344CB8AC3E}">
        <p14:creationId xmlns:p14="http://schemas.microsoft.com/office/powerpoint/2010/main" val="1476501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F86E91-B37C-9E86-9559-A736CCAABC1F}"/>
              </a:ext>
            </a:extLst>
          </p:cNvPr>
          <p:cNvSpPr>
            <a:spLocks noGrp="1"/>
          </p:cNvSpPr>
          <p:nvPr>
            <p:ph type="title"/>
          </p:nvPr>
        </p:nvSpPr>
        <p:spPr/>
        <p:txBody>
          <a:bodyPr/>
          <a:lstStyle/>
          <a:p>
            <a:r>
              <a:rPr lang="nb-NO" dirty="0"/>
              <a:t>Utfordringsbildet: Samfunnssikkerhet og beredskap</a:t>
            </a:r>
          </a:p>
        </p:txBody>
      </p:sp>
      <p:sp>
        <p:nvSpPr>
          <p:cNvPr id="4" name="Plassholder for tekst 2">
            <a:extLst>
              <a:ext uri="{FF2B5EF4-FFF2-40B4-BE49-F238E27FC236}">
                <a16:creationId xmlns:a16="http://schemas.microsoft.com/office/drawing/2014/main" id="{36C666F8-7B1B-11DC-B561-2BF945AAF301}"/>
              </a:ext>
            </a:extLst>
          </p:cNvPr>
          <p:cNvSpPr>
            <a:spLocks noGrp="1"/>
          </p:cNvSpPr>
          <p:nvPr>
            <p:ph type="body" sz="quarter" idx="11"/>
          </p:nvPr>
        </p:nvSpPr>
        <p:spPr>
          <a:xfrm>
            <a:off x="1057275" y="2165350"/>
            <a:ext cx="10079038" cy="4143375"/>
          </a:xfrm>
        </p:spPr>
        <p:txBody>
          <a:bodyPr/>
          <a:lstStyle/>
          <a:p>
            <a:pPr marL="342900" indent="-342900">
              <a:buFont typeface="Arial" panose="020B0604020202020204" pitchFamily="34" charset="0"/>
              <a:buChar char="•"/>
            </a:pPr>
            <a:r>
              <a:rPr lang="nb-NO" dirty="0"/>
              <a:t>Kommunal beredskapsplikt</a:t>
            </a:r>
          </a:p>
          <a:p>
            <a:pPr marL="342900" indent="-342900">
              <a:buFont typeface="Arial" panose="020B0604020202020204" pitchFamily="34" charset="0"/>
              <a:buChar char="•"/>
            </a:pPr>
            <a:r>
              <a:rPr lang="nb-NO" dirty="0"/>
              <a:t>Helseberedskap</a:t>
            </a:r>
          </a:p>
          <a:p>
            <a:pPr marL="342900" indent="-342900">
              <a:buFont typeface="Arial" panose="020B0604020202020204" pitchFamily="34" charset="0"/>
              <a:buChar char="•"/>
            </a:pPr>
            <a:r>
              <a:rPr lang="nb-NO" dirty="0"/>
              <a:t>Små stillingsbrøker i noen kommuner</a:t>
            </a:r>
          </a:p>
          <a:p>
            <a:pPr marL="342900" indent="-342900">
              <a:buFont typeface="Arial" panose="020B0604020202020204" pitchFamily="34" charset="0"/>
              <a:buChar char="•"/>
            </a:pPr>
            <a:r>
              <a:rPr lang="nb-NO" dirty="0"/>
              <a:t>Utfordringsbilde i endring - Totalforsvaret</a:t>
            </a:r>
          </a:p>
          <a:p>
            <a:pPr marL="342900" indent="-342900">
              <a:buFont typeface="Arial" panose="020B0604020202020204" pitchFamily="34" charset="0"/>
              <a:buChar char="•"/>
            </a:pPr>
            <a:r>
              <a:rPr lang="nb-NO" dirty="0"/>
              <a:t>Kapasiteter ved hendelser</a:t>
            </a:r>
          </a:p>
          <a:p>
            <a:pPr marL="1028700" lvl="1" indent="-342900"/>
            <a:r>
              <a:rPr lang="nb-NO" dirty="0"/>
              <a:t>Personell og utstyr</a:t>
            </a:r>
          </a:p>
          <a:p>
            <a:pPr marL="1028700" lvl="1" indent="-342900"/>
            <a:r>
              <a:rPr lang="nb-NO" dirty="0"/>
              <a:t>Styrkedisponert personell</a:t>
            </a:r>
          </a:p>
          <a:p>
            <a:pPr lvl="1"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410568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6BF03E-5485-DC9D-5A58-C58809E949A5}"/>
              </a:ext>
            </a:extLst>
          </p:cNvPr>
          <p:cNvSpPr>
            <a:spLocks noGrp="1"/>
          </p:cNvSpPr>
          <p:nvPr>
            <p:ph type="title"/>
          </p:nvPr>
        </p:nvSpPr>
        <p:spPr/>
        <p:txBody>
          <a:bodyPr/>
          <a:lstStyle/>
          <a:p>
            <a:r>
              <a:rPr lang="nb-NO" dirty="0"/>
              <a:t>Utfordringsbildet: Avløp og utslipp til  Oslofjorden</a:t>
            </a:r>
          </a:p>
        </p:txBody>
      </p:sp>
      <p:sp>
        <p:nvSpPr>
          <p:cNvPr id="3" name="Plassholder for tekst 2">
            <a:extLst>
              <a:ext uri="{FF2B5EF4-FFF2-40B4-BE49-F238E27FC236}">
                <a16:creationId xmlns:a16="http://schemas.microsoft.com/office/drawing/2014/main" id="{CCDA0F11-ADC6-DA5C-1632-172CD91CF5FC}"/>
              </a:ext>
            </a:extLst>
          </p:cNvPr>
          <p:cNvSpPr>
            <a:spLocks noGrp="1"/>
          </p:cNvSpPr>
          <p:nvPr>
            <p:ph type="body" sz="quarter" idx="11"/>
          </p:nvPr>
        </p:nvSpPr>
        <p:spPr/>
        <p:txBody>
          <a:bodyPr/>
          <a:lstStyle/>
          <a:p>
            <a:r>
              <a:rPr lang="nb-NO" sz="1800" dirty="0"/>
              <a:t>Avløp er en av sektorene der vi er forurensningsmyndighet.</a:t>
            </a:r>
          </a:p>
          <a:p>
            <a:r>
              <a:rPr lang="nb-NO" sz="1800" dirty="0"/>
              <a:t>I årlig rapportering vurderer vi overholdelse av rensekrav for BOF, KOF og fosfor, og eventuelt nitrogen og bakterier.</a:t>
            </a:r>
          </a:p>
          <a:p>
            <a:r>
              <a:rPr lang="nb-NO" sz="1800" dirty="0"/>
              <a:t>Avløpssystemet (ledningsnett og renseanlegg) skal utformes og vedlikeholdes slik at anleggene fungerer etter sin hensikt.»</a:t>
            </a:r>
          </a:p>
          <a:p>
            <a:pPr marL="285750" indent="-285750">
              <a:buFont typeface="Arial" panose="020B0604020202020204" pitchFamily="34" charset="0"/>
              <a:buChar char="•"/>
            </a:pPr>
            <a:r>
              <a:rPr lang="nb-NO" sz="1800" dirty="0"/>
              <a:t>Til sammen har kommunene i vår region rapportert at ca. 7 millioner kubikkmeter avløpsvann har gått i overløp fra avløpsnett og avløpsrenseanlegg i 2024. Det betyr at urenset avløp ledes til vassdrag og Oslofjorden.</a:t>
            </a:r>
          </a:p>
          <a:p>
            <a:r>
              <a:rPr lang="nb-NO" sz="1800" dirty="0"/>
              <a:t>«</a:t>
            </a:r>
          </a:p>
          <a:p>
            <a:endParaRPr lang="nb-NO" dirty="0"/>
          </a:p>
        </p:txBody>
      </p:sp>
      <p:sp>
        <p:nvSpPr>
          <p:cNvPr id="4" name="Plassholder for tekst 3">
            <a:extLst>
              <a:ext uri="{FF2B5EF4-FFF2-40B4-BE49-F238E27FC236}">
                <a16:creationId xmlns:a16="http://schemas.microsoft.com/office/drawing/2014/main" id="{713E1415-C64C-7328-F661-2CB6EF7DE3DE}"/>
              </a:ext>
            </a:extLst>
          </p:cNvPr>
          <p:cNvSpPr>
            <a:spLocks noGrp="1"/>
          </p:cNvSpPr>
          <p:nvPr>
            <p:ph type="body" sz="quarter" idx="12"/>
          </p:nvPr>
        </p:nvSpPr>
        <p:spPr/>
        <p:txBody>
          <a:bodyPr/>
          <a:lstStyle/>
          <a:p>
            <a:pPr marL="285750" indent="-285750">
              <a:buFont typeface="Arial" panose="020B0604020202020204" pitchFamily="34" charset="0"/>
              <a:buChar char="•"/>
            </a:pPr>
            <a:r>
              <a:rPr lang="nb-NO" sz="1800" dirty="0"/>
              <a:t>Statsforvalteren ser at enkelte kommuner har en positiv trend når det gjelder rensing av avløpsvann, og at flere har jobbet godt de siste årene for å redusere sine utslipp, både på avløpsnettet og fra avløpsrenseanleggene. Vi ser nå at det er en positiv trend i antall kommuner som overholder rensekravene.</a:t>
            </a:r>
          </a:p>
          <a:p>
            <a:pPr marL="285750" indent="-285750">
              <a:buFont typeface="Arial" panose="020B0604020202020204" pitchFamily="34" charset="0"/>
              <a:buChar char="•"/>
            </a:pPr>
            <a:r>
              <a:rPr lang="nb-NO" sz="1800" dirty="0"/>
              <a:t> Det er litt færre kommuner med alvorlige avvik i 2024 enn tidligere.</a:t>
            </a:r>
          </a:p>
          <a:p>
            <a:pPr marL="285750" indent="-285750">
              <a:buFont typeface="Arial" panose="020B0604020202020204" pitchFamily="34" charset="0"/>
              <a:buChar char="•"/>
            </a:pPr>
            <a:r>
              <a:rPr lang="nb-NO" sz="1800" dirty="0"/>
              <a:t>Kommuner med alvorlige avvik: Drammen, Eidsvoll, Enebakk, Fredriksstad, Kongsberg, Lier, Lunner, Marker, Modum, Nesbyen, Sarpsborg, Sigdal, Skiptvet, Ullensaker, Øvre Eiker.</a:t>
            </a:r>
          </a:p>
          <a:p>
            <a:pPr marL="285750" indent="-285750">
              <a:buFont typeface="Arial" panose="020B0604020202020204" pitchFamily="34" charset="0"/>
              <a:buChar char="•"/>
            </a:pPr>
            <a:endParaRPr lang="nb-NO" sz="1800" dirty="0"/>
          </a:p>
        </p:txBody>
      </p:sp>
    </p:spTree>
    <p:extLst>
      <p:ext uri="{BB962C8B-B14F-4D97-AF65-F5344CB8AC3E}">
        <p14:creationId xmlns:p14="http://schemas.microsoft.com/office/powerpoint/2010/main" val="2224522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B5BEA-BE7D-EE4C-058E-184BA3736474}"/>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38F4D51-E3C8-8139-5378-5687C7692D43}"/>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Omstilling som den den nye normalen og konsekvenser for tilsyns og kontrollvirksomhet</a:t>
            </a:r>
            <a:endParaRPr lang="nb-NO" sz="36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spcBef>
                <a:spcPts val="0"/>
              </a:spcBef>
            </a:pPr>
            <a:r>
              <a:rPr lang="nb-NO" sz="27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Orienteringer og felles refleksjoner om konsekvenser for tilsyns- og kontrollmyndighetene- </a:t>
            </a:r>
          </a:p>
          <a:p>
            <a:pPr algn="ctr">
              <a:spcBef>
                <a:spcPts val="0"/>
              </a:spcBef>
            </a:pPr>
            <a:r>
              <a:rPr lang="nb-NO" sz="27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hva kan vi samlet sett og hver for oss gjøre?</a:t>
            </a:r>
          </a:p>
          <a:p>
            <a:r>
              <a:rPr lang="nb-NO"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48977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D5674-83D8-BCDB-C269-790D41D4F872}"/>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F4B48491-1412-AF96-938F-AAE6C31FF3D6}"/>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Korte orienteringer</a:t>
            </a:r>
            <a:r>
              <a:rPr lang="nb-NO"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92821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258A8-868C-B833-D497-3C5254F97530}"/>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066D5570-7E57-4ADF-C80E-8871DC6F67DF}"/>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Informasjon om statsbudsjettforslaget for 2026</a:t>
            </a:r>
          </a:p>
        </p:txBody>
      </p:sp>
    </p:spTree>
    <p:extLst>
      <p:ext uri="{BB962C8B-B14F-4D97-AF65-F5344CB8AC3E}">
        <p14:creationId xmlns:p14="http://schemas.microsoft.com/office/powerpoint/2010/main" val="1337861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451B4-01FE-0179-DDF4-B885693F0F19}"/>
            </a:ext>
          </a:extLst>
        </p:cNvPr>
        <p:cNvGrpSpPr/>
        <p:nvPr/>
      </p:nvGrpSpPr>
      <p:grpSpPr>
        <a:xfrm>
          <a:off x="0" y="0"/>
          <a:ext cx="0" cy="0"/>
          <a:chOff x="0" y="0"/>
          <a:chExt cx="0" cy="0"/>
        </a:xfrm>
      </p:grpSpPr>
      <p:sp>
        <p:nvSpPr>
          <p:cNvPr id="16" name="Rechteckige Legende 198">
            <a:extLst>
              <a:ext uri="{FF2B5EF4-FFF2-40B4-BE49-F238E27FC236}">
                <a16:creationId xmlns:a16="http://schemas.microsoft.com/office/drawing/2014/main" id="{AAB216A1-D7AE-A2A9-232E-2D7044DA5DD7}"/>
              </a:ext>
            </a:extLst>
          </p:cNvPr>
          <p:cNvSpPr/>
          <p:nvPr/>
        </p:nvSpPr>
        <p:spPr bwMode="gray">
          <a:xfrm flipH="1">
            <a:off x="988623" y="1957816"/>
            <a:ext cx="6455302" cy="1606319"/>
          </a:xfrm>
          <a:prstGeom prst="wedgeRectCallout">
            <a:avLst>
              <a:gd name="adj1" fmla="val -1152"/>
              <a:gd name="adj2" fmla="val 38517"/>
            </a:avLst>
          </a:prstGeom>
          <a:solidFill>
            <a:schemeClr val="accent5">
              <a:lumMod val="20000"/>
              <a:lumOff val="80000"/>
              <a:alpha val="85000"/>
            </a:schemeClr>
          </a:solidFill>
          <a:ln w="6350">
            <a:solidFill>
              <a:srgbClr val="C0C0C0"/>
            </a:solidFill>
            <a:round/>
            <a:headEnd/>
            <a:tailEnd/>
          </a:ln>
          <a:effectLst>
            <a:outerShdw blurRad="76200" dist="25400" dir="2700000" algn="tl" rotWithShape="0">
              <a:prstClr val="black">
                <a:alpha val="30000"/>
              </a:prstClr>
            </a:outerShdw>
          </a:effectLst>
        </p:spPr>
        <p:txBody>
          <a:bodyPr lIns="72000" tIns="36000" rIns="72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srgbClr val="00315C"/>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3710A792-C592-8ACE-46AA-DCE7AB9B964B}"/>
              </a:ext>
            </a:extLst>
          </p:cNvPr>
          <p:cNvSpPr>
            <a:spLocks noGrp="1"/>
          </p:cNvSpPr>
          <p:nvPr>
            <p:ph type="title"/>
          </p:nvPr>
        </p:nvSpPr>
        <p:spPr/>
        <p:txBody>
          <a:bodyPr/>
          <a:lstStyle/>
          <a:p>
            <a:r>
              <a:rPr lang="nb-NO" dirty="0"/>
              <a:t>Regjeringen har stilt opp for kommunesektoren</a:t>
            </a:r>
          </a:p>
        </p:txBody>
      </p:sp>
      <p:sp>
        <p:nvSpPr>
          <p:cNvPr id="3" name="Plassholder for innhold 2">
            <a:extLst>
              <a:ext uri="{FF2B5EF4-FFF2-40B4-BE49-F238E27FC236}">
                <a16:creationId xmlns:a16="http://schemas.microsoft.com/office/drawing/2014/main" id="{83C47FCA-149F-67E0-AC27-0BB83B914B2F}"/>
              </a:ext>
            </a:extLst>
          </p:cNvPr>
          <p:cNvSpPr>
            <a:spLocks noGrp="1"/>
          </p:cNvSpPr>
          <p:nvPr>
            <p:ph sz="half" idx="1"/>
          </p:nvPr>
        </p:nvSpPr>
        <p:spPr>
          <a:xfrm>
            <a:off x="2049766" y="2242809"/>
            <a:ext cx="4333015" cy="1087665"/>
          </a:xfrm>
        </p:spPr>
        <p:txBody>
          <a:bodyPr/>
          <a:lstStyle/>
          <a:p>
            <a:pPr marL="0" indent="0">
              <a:buNone/>
            </a:pPr>
            <a:r>
              <a:rPr lang="nb-NO" sz="2800" dirty="0"/>
              <a:t>Den høyeste veksten i </a:t>
            </a:r>
            <a:br>
              <a:rPr lang="nb-NO" sz="2800" dirty="0"/>
            </a:br>
            <a:r>
              <a:rPr lang="nb-NO" sz="2800" dirty="0"/>
              <a:t>frie inntekter noensinne</a:t>
            </a:r>
          </a:p>
          <a:p>
            <a:pPr marL="0" indent="0">
              <a:buNone/>
            </a:pPr>
            <a:endParaRPr lang="nb-NO" sz="2800" dirty="0"/>
          </a:p>
          <a:p>
            <a:pPr marL="0" indent="0">
              <a:buNone/>
            </a:pPr>
            <a:endParaRPr lang="nb-NO" sz="2800" dirty="0"/>
          </a:p>
        </p:txBody>
      </p:sp>
      <p:sp>
        <p:nvSpPr>
          <p:cNvPr id="4" name="Plassholder for lysbildenummer 3">
            <a:extLst>
              <a:ext uri="{FF2B5EF4-FFF2-40B4-BE49-F238E27FC236}">
                <a16:creationId xmlns:a16="http://schemas.microsoft.com/office/drawing/2014/main" id="{711D7CEF-77B6-DB23-16DC-4901F0D21E5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BF60C1B-21D4-425B-89C8-B0A7AB09A1E4}" type="slidenum">
              <a:rPr kumimoji="0" lang="nb-NO" sz="1000" b="0" i="0" u="none" strike="noStrike" kern="1200" cap="none" spc="0" normalizeH="0" baseline="0" noProof="0" smtClean="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nb-NO"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12" name="TekstSylinder 11">
            <a:extLst>
              <a:ext uri="{FF2B5EF4-FFF2-40B4-BE49-F238E27FC236}">
                <a16:creationId xmlns:a16="http://schemas.microsoft.com/office/drawing/2014/main" id="{C5C37659-892B-6BFF-FA4E-658ED6C57111}"/>
              </a:ext>
            </a:extLst>
          </p:cNvPr>
          <p:cNvSpPr txBox="1"/>
          <p:nvPr/>
        </p:nvSpPr>
        <p:spPr>
          <a:xfrm>
            <a:off x="1429972" y="3913640"/>
            <a:ext cx="278603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Saldert budsjett </a:t>
            </a:r>
            <a:br>
              <a:rPr kumimoji="0" lang="nb-NO" sz="2000" b="0" i="0" u="none" strike="noStrike" kern="1200" cap="none" spc="0" normalizeH="0" baseline="0" noProof="0" dirty="0">
                <a:ln>
                  <a:noFill/>
                </a:ln>
                <a:solidFill>
                  <a:srgbClr val="000000"/>
                </a:solidFill>
                <a:effectLst/>
                <a:uLnTx/>
                <a:uFillTx/>
                <a:latin typeface="Arial"/>
                <a:ea typeface="+mn-ea"/>
                <a:cs typeface="+mn-cs"/>
              </a:rPr>
            </a:br>
            <a:r>
              <a:rPr kumimoji="0" lang="nb-NO" sz="2000" b="0" i="0" u="none" strike="noStrike" kern="1200" cap="none" spc="0" normalizeH="0" baseline="0" noProof="0" dirty="0">
                <a:ln>
                  <a:noFill/>
                </a:ln>
                <a:solidFill>
                  <a:srgbClr val="000000"/>
                </a:solidFill>
                <a:effectLst/>
                <a:uLnTx/>
                <a:uFillTx/>
                <a:latin typeface="Arial"/>
                <a:ea typeface="+mn-ea"/>
                <a:cs typeface="+mn-cs"/>
              </a:rPr>
              <a:t>for 2025:</a:t>
            </a:r>
          </a:p>
        </p:txBody>
      </p:sp>
      <p:sp>
        <p:nvSpPr>
          <p:cNvPr id="13" name="TekstSylinder 12">
            <a:extLst>
              <a:ext uri="{FF2B5EF4-FFF2-40B4-BE49-F238E27FC236}">
                <a16:creationId xmlns:a16="http://schemas.microsoft.com/office/drawing/2014/main" id="{FDBA00F0-D35B-BC8B-000D-757EF2326FCD}"/>
              </a:ext>
            </a:extLst>
          </p:cNvPr>
          <p:cNvSpPr txBox="1"/>
          <p:nvPr/>
        </p:nvSpPr>
        <p:spPr>
          <a:xfrm>
            <a:off x="1390755" y="4650111"/>
            <a:ext cx="2010487"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srgbClr val="000000"/>
                </a:solidFill>
                <a:effectLst/>
                <a:uLnTx/>
                <a:uFillTx/>
                <a:latin typeface="Arial"/>
                <a:ea typeface="+mn-ea"/>
                <a:cs typeface="+mn-cs"/>
              </a:rPr>
              <a:t>13 mrd.</a:t>
            </a:r>
            <a:br>
              <a:rPr kumimoji="0" lang="nb-NO" sz="4000" b="1" i="0" u="none" strike="noStrike" kern="1200" cap="none" spc="0" normalizeH="0" baseline="0" noProof="0" dirty="0">
                <a:ln>
                  <a:noFill/>
                </a:ln>
                <a:solidFill>
                  <a:srgbClr val="000000"/>
                </a:solidFill>
                <a:effectLst/>
                <a:uLnTx/>
                <a:uFillTx/>
                <a:latin typeface="Arial"/>
                <a:ea typeface="+mn-ea"/>
                <a:cs typeface="+mn-cs"/>
              </a:rPr>
            </a:br>
            <a:r>
              <a:rPr kumimoji="0" lang="nb-NO" sz="4000" b="1" i="0" u="none" strike="noStrike" kern="1200" cap="none" spc="0" normalizeH="0" baseline="0" noProof="0" dirty="0">
                <a:ln>
                  <a:noFill/>
                </a:ln>
                <a:solidFill>
                  <a:srgbClr val="000000"/>
                </a:solidFill>
                <a:effectLst/>
                <a:uLnTx/>
                <a:uFillTx/>
                <a:latin typeface="Arial"/>
                <a:ea typeface="+mn-ea"/>
                <a:cs typeface="+mn-cs"/>
              </a:rPr>
              <a:t>kroner</a:t>
            </a:r>
          </a:p>
        </p:txBody>
      </p:sp>
      <p:sp>
        <p:nvSpPr>
          <p:cNvPr id="18" name="TekstSylinder 17">
            <a:extLst>
              <a:ext uri="{FF2B5EF4-FFF2-40B4-BE49-F238E27FC236}">
                <a16:creationId xmlns:a16="http://schemas.microsoft.com/office/drawing/2014/main" id="{9B6003A2-86D8-E081-83F1-40324777B309}"/>
              </a:ext>
            </a:extLst>
          </p:cNvPr>
          <p:cNvSpPr txBox="1"/>
          <p:nvPr/>
        </p:nvSpPr>
        <p:spPr>
          <a:xfrm>
            <a:off x="4967697" y="3913640"/>
            <a:ext cx="283016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Revidert nasjonalbudsjett:</a:t>
            </a:r>
          </a:p>
        </p:txBody>
      </p:sp>
      <p:sp>
        <p:nvSpPr>
          <p:cNvPr id="19" name="TekstSylinder 18">
            <a:extLst>
              <a:ext uri="{FF2B5EF4-FFF2-40B4-BE49-F238E27FC236}">
                <a16:creationId xmlns:a16="http://schemas.microsoft.com/office/drawing/2014/main" id="{FAE22102-A99D-3B90-A264-E5A540A5F5A9}"/>
              </a:ext>
            </a:extLst>
          </p:cNvPr>
          <p:cNvSpPr txBox="1"/>
          <p:nvPr/>
        </p:nvSpPr>
        <p:spPr>
          <a:xfrm>
            <a:off x="4928481" y="4650111"/>
            <a:ext cx="215315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srgbClr val="000000"/>
                </a:solidFill>
                <a:effectLst/>
                <a:uLnTx/>
                <a:uFillTx/>
                <a:latin typeface="Arial"/>
                <a:ea typeface="+mn-ea"/>
                <a:cs typeface="+mn-cs"/>
              </a:rPr>
              <a:t>1,6 mrd.</a:t>
            </a:r>
            <a:br>
              <a:rPr kumimoji="0" lang="nb-NO" sz="4000" b="1" i="0" u="none" strike="noStrike" kern="1200" cap="none" spc="0" normalizeH="0" baseline="0" noProof="0" dirty="0">
                <a:ln>
                  <a:noFill/>
                </a:ln>
                <a:solidFill>
                  <a:srgbClr val="000000"/>
                </a:solidFill>
                <a:effectLst/>
                <a:uLnTx/>
                <a:uFillTx/>
                <a:latin typeface="Arial"/>
                <a:ea typeface="+mn-ea"/>
                <a:cs typeface="+mn-cs"/>
              </a:rPr>
            </a:br>
            <a:r>
              <a:rPr kumimoji="0" lang="nb-NO" sz="4000" b="1" i="0" u="none" strike="noStrike" kern="1200" cap="none" spc="0" normalizeH="0" baseline="0" noProof="0" dirty="0">
                <a:ln>
                  <a:noFill/>
                </a:ln>
                <a:solidFill>
                  <a:srgbClr val="000000"/>
                </a:solidFill>
                <a:effectLst/>
                <a:uLnTx/>
                <a:uFillTx/>
                <a:latin typeface="Arial"/>
                <a:ea typeface="+mn-ea"/>
                <a:cs typeface="+mn-cs"/>
              </a:rPr>
              <a:t>kroner</a:t>
            </a:r>
          </a:p>
        </p:txBody>
      </p:sp>
      <p:sp>
        <p:nvSpPr>
          <p:cNvPr id="20" name="Rechteckige Legende 198">
            <a:extLst>
              <a:ext uri="{FF2B5EF4-FFF2-40B4-BE49-F238E27FC236}">
                <a16:creationId xmlns:a16="http://schemas.microsoft.com/office/drawing/2014/main" id="{09C1C8DB-C960-9022-1421-849EA09895C1}"/>
              </a:ext>
            </a:extLst>
          </p:cNvPr>
          <p:cNvSpPr/>
          <p:nvPr/>
        </p:nvSpPr>
        <p:spPr bwMode="gray">
          <a:xfrm flipH="1">
            <a:off x="8167094" y="1941099"/>
            <a:ext cx="3030713" cy="1606319"/>
          </a:xfrm>
          <a:prstGeom prst="wedgeRectCallout">
            <a:avLst>
              <a:gd name="adj1" fmla="val 17735"/>
              <a:gd name="adj2" fmla="val 64608"/>
            </a:avLst>
          </a:prstGeom>
          <a:solidFill>
            <a:schemeClr val="accent5">
              <a:lumMod val="20000"/>
              <a:lumOff val="80000"/>
              <a:alpha val="85000"/>
            </a:schemeClr>
          </a:solidFill>
          <a:ln w="6350">
            <a:solidFill>
              <a:srgbClr val="C0C0C0"/>
            </a:solidFill>
            <a:round/>
            <a:headEnd/>
            <a:tailEnd/>
          </a:ln>
          <a:effectLst>
            <a:outerShdw blurRad="76200" dist="25400" dir="2700000" algn="tl" rotWithShape="0">
              <a:prstClr val="black">
                <a:alpha val="30000"/>
              </a:prstClr>
            </a:outerShdw>
          </a:effectLst>
        </p:spPr>
        <p:txBody>
          <a:bodyPr lIns="72000" tIns="36000" rIns="72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srgbClr val="00315C"/>
              </a:solidFill>
              <a:effectLst/>
              <a:uLnTx/>
              <a:uFillTx/>
              <a:latin typeface="Arial" panose="020B0604020202020204" pitchFamily="34" charset="0"/>
              <a:ea typeface="+mn-ea"/>
              <a:cs typeface="Arial" panose="020B0604020202020204" pitchFamily="34" charset="0"/>
            </a:endParaRPr>
          </a:p>
        </p:txBody>
      </p:sp>
      <p:sp>
        <p:nvSpPr>
          <p:cNvPr id="21" name="TekstSylinder 20">
            <a:extLst>
              <a:ext uri="{FF2B5EF4-FFF2-40B4-BE49-F238E27FC236}">
                <a16:creationId xmlns:a16="http://schemas.microsoft.com/office/drawing/2014/main" id="{E757BECD-65DF-A944-1197-C229A9FECACD}"/>
              </a:ext>
            </a:extLst>
          </p:cNvPr>
          <p:cNvSpPr txBox="1"/>
          <p:nvPr/>
        </p:nvSpPr>
        <p:spPr>
          <a:xfrm>
            <a:off x="8388579" y="2144093"/>
            <a:ext cx="232797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Arial"/>
                <a:ea typeface="+mn-ea"/>
                <a:cs typeface="+mn-cs"/>
              </a:rPr>
              <a:t>I tillegg kompensasjon for pensjon:</a:t>
            </a:r>
          </a:p>
        </p:txBody>
      </p:sp>
      <p:sp>
        <p:nvSpPr>
          <p:cNvPr id="22" name="TekstSylinder 21">
            <a:extLst>
              <a:ext uri="{FF2B5EF4-FFF2-40B4-BE49-F238E27FC236}">
                <a16:creationId xmlns:a16="http://schemas.microsoft.com/office/drawing/2014/main" id="{E22749B7-C2E2-7F88-4C9F-1D24A1A741E5}"/>
              </a:ext>
            </a:extLst>
          </p:cNvPr>
          <p:cNvSpPr txBox="1"/>
          <p:nvPr/>
        </p:nvSpPr>
        <p:spPr>
          <a:xfrm>
            <a:off x="8608874" y="4586833"/>
            <a:ext cx="215315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srgbClr val="000000"/>
                </a:solidFill>
                <a:effectLst/>
                <a:uLnTx/>
                <a:uFillTx/>
                <a:latin typeface="Arial"/>
                <a:ea typeface="+mn-ea"/>
                <a:cs typeface="+mn-cs"/>
              </a:rPr>
              <a:t>4,1 mrd.</a:t>
            </a:r>
            <a:br>
              <a:rPr kumimoji="0" lang="nb-NO" sz="4000" b="1" i="0" u="none" strike="noStrike" kern="1200" cap="none" spc="0" normalizeH="0" baseline="0" noProof="0" dirty="0">
                <a:ln>
                  <a:noFill/>
                </a:ln>
                <a:solidFill>
                  <a:srgbClr val="000000"/>
                </a:solidFill>
                <a:effectLst/>
                <a:uLnTx/>
                <a:uFillTx/>
                <a:latin typeface="Arial"/>
                <a:ea typeface="+mn-ea"/>
                <a:cs typeface="+mn-cs"/>
              </a:rPr>
            </a:br>
            <a:r>
              <a:rPr kumimoji="0" lang="nb-NO" sz="4000" b="1" i="0" u="none" strike="noStrike" kern="1200" cap="none" spc="0" normalizeH="0" baseline="0" noProof="0" dirty="0">
                <a:ln>
                  <a:noFill/>
                </a:ln>
                <a:solidFill>
                  <a:srgbClr val="000000"/>
                </a:solidFill>
                <a:effectLst/>
                <a:uLnTx/>
                <a:uFillTx/>
                <a:latin typeface="Arial"/>
                <a:ea typeface="+mn-ea"/>
                <a:cs typeface="+mn-cs"/>
              </a:rPr>
              <a:t>kroner</a:t>
            </a:r>
          </a:p>
        </p:txBody>
      </p:sp>
      <p:sp>
        <p:nvSpPr>
          <p:cNvPr id="5" name="TekstSylinder 4">
            <a:extLst>
              <a:ext uri="{FF2B5EF4-FFF2-40B4-BE49-F238E27FC236}">
                <a16:creationId xmlns:a16="http://schemas.microsoft.com/office/drawing/2014/main" id="{336B243E-B00B-4565-C9E0-371034B7F5A7}"/>
              </a:ext>
            </a:extLst>
          </p:cNvPr>
          <p:cNvSpPr txBox="1"/>
          <p:nvPr/>
        </p:nvSpPr>
        <p:spPr>
          <a:xfrm>
            <a:off x="8549553" y="3913640"/>
            <a:ext cx="283016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Revidert nasjonalbudsjett:</a:t>
            </a:r>
          </a:p>
        </p:txBody>
      </p:sp>
    </p:spTree>
    <p:extLst>
      <p:ext uri="{BB962C8B-B14F-4D97-AF65-F5344CB8AC3E}">
        <p14:creationId xmlns:p14="http://schemas.microsoft.com/office/powerpoint/2010/main" val="367527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ige Legende 198">
            <a:extLst>
              <a:ext uri="{FF2B5EF4-FFF2-40B4-BE49-F238E27FC236}">
                <a16:creationId xmlns:a16="http://schemas.microsoft.com/office/drawing/2014/main" id="{18351D0B-EB59-38D5-96D0-138E3F97F62A}"/>
              </a:ext>
            </a:extLst>
          </p:cNvPr>
          <p:cNvSpPr/>
          <p:nvPr/>
        </p:nvSpPr>
        <p:spPr bwMode="gray">
          <a:xfrm flipH="1">
            <a:off x="6228604" y="2378704"/>
            <a:ext cx="4921578" cy="3374396"/>
          </a:xfrm>
          <a:prstGeom prst="wedgeRectCallout">
            <a:avLst>
              <a:gd name="adj1" fmla="val -21400"/>
              <a:gd name="adj2" fmla="val 49936"/>
            </a:avLst>
          </a:prstGeom>
          <a:solidFill>
            <a:schemeClr val="accent6">
              <a:lumMod val="40000"/>
              <a:lumOff val="60000"/>
              <a:alpha val="85000"/>
            </a:schemeClr>
          </a:solidFill>
          <a:ln w="6350">
            <a:solidFill>
              <a:srgbClr val="C0C0C0"/>
            </a:solidFill>
            <a:round/>
            <a:headEnd/>
            <a:tailEnd/>
          </a:ln>
          <a:effectLst>
            <a:outerShdw blurRad="76200" dist="25400" dir="2700000" algn="tl" rotWithShape="0">
              <a:prstClr val="black">
                <a:alpha val="30000"/>
              </a:prstClr>
            </a:outerShdw>
          </a:effectLst>
        </p:spPr>
        <p:txBody>
          <a:bodyPr lIns="72000" tIns="36000" rIns="72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srgbClr val="00315C"/>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8893859B-972D-BB00-CDF9-ECE8B78117DA}"/>
              </a:ext>
            </a:extLst>
          </p:cNvPr>
          <p:cNvSpPr>
            <a:spLocks noGrp="1"/>
          </p:cNvSpPr>
          <p:nvPr>
            <p:ph type="title"/>
          </p:nvPr>
        </p:nvSpPr>
        <p:spPr/>
        <p:txBody>
          <a:bodyPr/>
          <a:lstStyle/>
          <a:p>
            <a:r>
              <a:rPr lang="nb-NO" dirty="0"/>
              <a:t>Kommuneopplegget 2026 </a:t>
            </a:r>
          </a:p>
        </p:txBody>
      </p:sp>
      <p:sp>
        <p:nvSpPr>
          <p:cNvPr id="9" name="Rechteckige Legende 198">
            <a:extLst>
              <a:ext uri="{FF2B5EF4-FFF2-40B4-BE49-F238E27FC236}">
                <a16:creationId xmlns:a16="http://schemas.microsoft.com/office/drawing/2014/main" id="{5EB7415B-B301-76A1-6EFA-2EAED5C7297D}"/>
              </a:ext>
            </a:extLst>
          </p:cNvPr>
          <p:cNvSpPr/>
          <p:nvPr/>
        </p:nvSpPr>
        <p:spPr bwMode="gray">
          <a:xfrm flipH="1">
            <a:off x="960713" y="2378704"/>
            <a:ext cx="4921578" cy="3374396"/>
          </a:xfrm>
          <a:prstGeom prst="wedgeRectCallout">
            <a:avLst>
              <a:gd name="adj1" fmla="val -21400"/>
              <a:gd name="adj2" fmla="val 49936"/>
            </a:avLst>
          </a:prstGeom>
          <a:solidFill>
            <a:schemeClr val="accent5">
              <a:lumMod val="20000"/>
              <a:lumOff val="80000"/>
              <a:alpha val="85000"/>
            </a:schemeClr>
          </a:solidFill>
          <a:ln w="6350">
            <a:solidFill>
              <a:srgbClr val="C0C0C0"/>
            </a:solidFill>
            <a:round/>
            <a:headEnd/>
            <a:tailEnd/>
          </a:ln>
          <a:effectLst>
            <a:outerShdw blurRad="76200" dist="25400" dir="2700000" algn="tl" rotWithShape="0">
              <a:prstClr val="black">
                <a:alpha val="30000"/>
              </a:prstClr>
            </a:outerShdw>
          </a:effectLst>
        </p:spPr>
        <p:txBody>
          <a:bodyPr lIns="72000" tIns="36000" rIns="72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srgbClr val="00315C"/>
              </a:solidFill>
              <a:effectLst/>
              <a:uLnTx/>
              <a:uFillTx/>
              <a:latin typeface="Arial" panose="020B0604020202020204" pitchFamily="34" charset="0"/>
              <a:ea typeface="+mn-ea"/>
              <a:cs typeface="Arial" panose="020B0604020202020204" pitchFamily="34" charset="0"/>
            </a:endParaRPr>
          </a:p>
        </p:txBody>
      </p:sp>
      <p:sp>
        <p:nvSpPr>
          <p:cNvPr id="10" name="TekstSylinder 9">
            <a:extLst>
              <a:ext uri="{FF2B5EF4-FFF2-40B4-BE49-F238E27FC236}">
                <a16:creationId xmlns:a16="http://schemas.microsoft.com/office/drawing/2014/main" id="{08405CE3-00E1-9EF3-3308-2A1BA7A23B02}"/>
              </a:ext>
            </a:extLst>
          </p:cNvPr>
          <p:cNvSpPr txBox="1"/>
          <p:nvPr/>
        </p:nvSpPr>
        <p:spPr>
          <a:xfrm>
            <a:off x="1198482" y="2973105"/>
            <a:ext cx="384367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Arial"/>
                <a:ea typeface="+mn-ea"/>
                <a:cs typeface="+mn-cs"/>
              </a:rPr>
              <a:t>Vekst i frie inntekter:</a:t>
            </a:r>
          </a:p>
        </p:txBody>
      </p:sp>
      <p:sp>
        <p:nvSpPr>
          <p:cNvPr id="11" name="TekstSylinder 10">
            <a:extLst>
              <a:ext uri="{FF2B5EF4-FFF2-40B4-BE49-F238E27FC236}">
                <a16:creationId xmlns:a16="http://schemas.microsoft.com/office/drawing/2014/main" id="{148B23B3-8266-1D68-6F85-C07F31CD4C71}"/>
              </a:ext>
            </a:extLst>
          </p:cNvPr>
          <p:cNvSpPr txBox="1"/>
          <p:nvPr/>
        </p:nvSpPr>
        <p:spPr>
          <a:xfrm>
            <a:off x="1353307" y="3699852"/>
            <a:ext cx="389241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srgbClr val="000000"/>
                </a:solidFill>
                <a:effectLst/>
                <a:uLnTx/>
                <a:uFillTx/>
                <a:latin typeface="Arial"/>
                <a:ea typeface="+mn-ea"/>
                <a:cs typeface="+mn-cs"/>
              </a:rPr>
              <a:t>4,2 mrd. kroner</a:t>
            </a:r>
          </a:p>
        </p:txBody>
      </p:sp>
      <p:sp>
        <p:nvSpPr>
          <p:cNvPr id="13" name="TekstSylinder 12">
            <a:extLst>
              <a:ext uri="{FF2B5EF4-FFF2-40B4-BE49-F238E27FC236}">
                <a16:creationId xmlns:a16="http://schemas.microsoft.com/office/drawing/2014/main" id="{B4437B19-8976-F263-5FF9-BAE70EB33BF5}"/>
              </a:ext>
            </a:extLst>
          </p:cNvPr>
          <p:cNvSpPr txBox="1"/>
          <p:nvPr/>
        </p:nvSpPr>
        <p:spPr>
          <a:xfrm>
            <a:off x="6500528" y="2768478"/>
            <a:ext cx="436585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Arial"/>
                <a:ea typeface="+mn-ea"/>
                <a:cs typeface="+mn-cs"/>
              </a:rPr>
              <a:t>Handlingsrom utover </a:t>
            </a:r>
            <a:br>
              <a:rPr kumimoji="0" lang="nb-NO" sz="2400" b="0" i="0" u="none" strike="noStrike" kern="1200" cap="none" spc="0" normalizeH="0" baseline="0" noProof="0" dirty="0">
                <a:ln>
                  <a:noFill/>
                </a:ln>
                <a:solidFill>
                  <a:srgbClr val="000000"/>
                </a:solidFill>
                <a:effectLst/>
                <a:uLnTx/>
                <a:uFillTx/>
                <a:latin typeface="Arial"/>
                <a:ea typeface="+mn-ea"/>
                <a:cs typeface="+mn-cs"/>
              </a:rPr>
            </a:br>
            <a:r>
              <a:rPr kumimoji="0" lang="nb-NO" sz="2400" b="0" i="0" u="none" strike="noStrike" kern="1200" cap="none" spc="0" normalizeH="0" baseline="0" noProof="0" dirty="0">
                <a:ln>
                  <a:noFill/>
                </a:ln>
                <a:solidFill>
                  <a:srgbClr val="000000"/>
                </a:solidFill>
                <a:effectLst/>
                <a:uLnTx/>
                <a:uFillTx/>
                <a:latin typeface="Arial"/>
                <a:ea typeface="+mn-ea"/>
                <a:cs typeface="+mn-cs"/>
              </a:rPr>
              <a:t>merkostnader til demografi:</a:t>
            </a:r>
          </a:p>
        </p:txBody>
      </p:sp>
      <p:sp>
        <p:nvSpPr>
          <p:cNvPr id="14" name="TekstSylinder 13">
            <a:extLst>
              <a:ext uri="{FF2B5EF4-FFF2-40B4-BE49-F238E27FC236}">
                <a16:creationId xmlns:a16="http://schemas.microsoft.com/office/drawing/2014/main" id="{792FBC33-4B28-5930-5851-12567923622B}"/>
              </a:ext>
            </a:extLst>
          </p:cNvPr>
          <p:cNvSpPr txBox="1"/>
          <p:nvPr/>
        </p:nvSpPr>
        <p:spPr>
          <a:xfrm>
            <a:off x="6500528" y="3699852"/>
            <a:ext cx="389241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srgbClr val="000000"/>
                </a:solidFill>
                <a:effectLst/>
                <a:uLnTx/>
                <a:uFillTx/>
                <a:latin typeface="Arial"/>
                <a:ea typeface="+mn-ea"/>
                <a:cs typeface="+mn-cs"/>
              </a:rPr>
              <a:t>1,3 mrd. kroner</a:t>
            </a:r>
          </a:p>
        </p:txBody>
      </p:sp>
      <p:sp>
        <p:nvSpPr>
          <p:cNvPr id="5" name="TekstSylinder 4">
            <a:extLst>
              <a:ext uri="{FF2B5EF4-FFF2-40B4-BE49-F238E27FC236}">
                <a16:creationId xmlns:a16="http://schemas.microsoft.com/office/drawing/2014/main" id="{089FB456-417F-DF64-0872-EB1E217DA2B8}"/>
              </a:ext>
            </a:extLst>
          </p:cNvPr>
          <p:cNvSpPr txBox="1"/>
          <p:nvPr/>
        </p:nvSpPr>
        <p:spPr>
          <a:xfrm>
            <a:off x="960709" y="1819635"/>
            <a:ext cx="478233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Arial"/>
                <a:ea typeface="+mn-ea"/>
                <a:cs typeface="+mn-cs"/>
              </a:rPr>
              <a:t>Regjeringen foreslår:</a:t>
            </a:r>
          </a:p>
        </p:txBody>
      </p:sp>
      <p:sp>
        <p:nvSpPr>
          <p:cNvPr id="20" name="TekstSylinder 19">
            <a:extLst>
              <a:ext uri="{FF2B5EF4-FFF2-40B4-BE49-F238E27FC236}">
                <a16:creationId xmlns:a16="http://schemas.microsoft.com/office/drawing/2014/main" id="{B8554AA4-86DD-5CE3-586C-F880B9AF597C}"/>
              </a:ext>
            </a:extLst>
          </p:cNvPr>
          <p:cNvSpPr txBox="1"/>
          <p:nvPr/>
        </p:nvSpPr>
        <p:spPr>
          <a:xfrm>
            <a:off x="1198482" y="4572443"/>
            <a:ext cx="4544561" cy="95410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Kommunene: 3,2 mrd. kroner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Fylkeskommunene: 1,0 mrd. kroner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21" name="TekstSylinder 20">
            <a:extLst>
              <a:ext uri="{FF2B5EF4-FFF2-40B4-BE49-F238E27FC236}">
                <a16:creationId xmlns:a16="http://schemas.microsoft.com/office/drawing/2014/main" id="{3663A969-8EEA-6B16-48E2-D983C3ECD59A}"/>
              </a:ext>
            </a:extLst>
          </p:cNvPr>
          <p:cNvSpPr txBox="1"/>
          <p:nvPr/>
        </p:nvSpPr>
        <p:spPr>
          <a:xfrm>
            <a:off x="6439565" y="4572443"/>
            <a:ext cx="4110228" cy="101566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Kommunene: 85 pst.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Fylkeskommunene: 15 pst.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66068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C8A51-8261-3705-0ECA-1D1E691BC6F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9E8AA27-795B-452B-FE35-1B166F4D44D1}"/>
              </a:ext>
            </a:extLst>
          </p:cNvPr>
          <p:cNvSpPr>
            <a:spLocks noGrp="1"/>
          </p:cNvSpPr>
          <p:nvPr>
            <p:ph type="title"/>
          </p:nvPr>
        </p:nvSpPr>
        <p:spPr/>
        <p:txBody>
          <a:bodyPr/>
          <a:lstStyle/>
          <a:p>
            <a:r>
              <a:rPr lang="nb-NO" dirty="0"/>
              <a:t>Kommuneopplegget 2026 </a:t>
            </a:r>
          </a:p>
        </p:txBody>
      </p:sp>
      <p:sp>
        <p:nvSpPr>
          <p:cNvPr id="9" name="Rechteckige Legende 198">
            <a:extLst>
              <a:ext uri="{FF2B5EF4-FFF2-40B4-BE49-F238E27FC236}">
                <a16:creationId xmlns:a16="http://schemas.microsoft.com/office/drawing/2014/main" id="{8B8BE111-C8A1-62E0-4DBA-082ECD2F7C54}"/>
              </a:ext>
            </a:extLst>
          </p:cNvPr>
          <p:cNvSpPr/>
          <p:nvPr/>
        </p:nvSpPr>
        <p:spPr bwMode="gray">
          <a:xfrm flipH="1">
            <a:off x="960711" y="2378704"/>
            <a:ext cx="10240688" cy="3374396"/>
          </a:xfrm>
          <a:prstGeom prst="wedgeRectCallout">
            <a:avLst>
              <a:gd name="adj1" fmla="val -21400"/>
              <a:gd name="adj2" fmla="val 49936"/>
            </a:avLst>
          </a:prstGeom>
          <a:solidFill>
            <a:schemeClr val="accent5">
              <a:lumMod val="20000"/>
              <a:lumOff val="80000"/>
              <a:alpha val="85000"/>
            </a:schemeClr>
          </a:solidFill>
          <a:ln w="6350">
            <a:solidFill>
              <a:srgbClr val="C0C0C0"/>
            </a:solidFill>
            <a:round/>
            <a:headEnd/>
            <a:tailEnd/>
          </a:ln>
          <a:effectLst>
            <a:outerShdw blurRad="76200" dist="25400" dir="2700000" algn="tl" rotWithShape="0">
              <a:prstClr val="black">
                <a:alpha val="30000"/>
              </a:prstClr>
            </a:outerShdw>
          </a:effectLst>
        </p:spPr>
        <p:txBody>
          <a:bodyPr lIns="72000" tIns="36000" rIns="72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srgbClr val="00315C"/>
              </a:solidFill>
              <a:effectLst/>
              <a:uLnTx/>
              <a:uFillTx/>
              <a:latin typeface="Arial" panose="020B0604020202020204" pitchFamily="34" charset="0"/>
              <a:ea typeface="+mn-ea"/>
              <a:cs typeface="Arial" panose="020B0604020202020204" pitchFamily="34" charset="0"/>
            </a:endParaRPr>
          </a:p>
        </p:txBody>
      </p:sp>
      <p:sp>
        <p:nvSpPr>
          <p:cNvPr id="10" name="TekstSylinder 9">
            <a:extLst>
              <a:ext uri="{FF2B5EF4-FFF2-40B4-BE49-F238E27FC236}">
                <a16:creationId xmlns:a16="http://schemas.microsoft.com/office/drawing/2014/main" id="{86909941-A0DC-29D8-BA34-CFD4877A3BA7}"/>
              </a:ext>
            </a:extLst>
          </p:cNvPr>
          <p:cNvSpPr txBox="1"/>
          <p:nvPr/>
        </p:nvSpPr>
        <p:spPr>
          <a:xfrm>
            <a:off x="960711" y="1863588"/>
            <a:ext cx="40305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Arial"/>
                <a:ea typeface="+mn-ea"/>
                <a:cs typeface="+mn-cs"/>
              </a:rPr>
              <a:t>Vekst i frie inntekter:</a:t>
            </a:r>
          </a:p>
        </p:txBody>
      </p:sp>
      <p:sp>
        <p:nvSpPr>
          <p:cNvPr id="11" name="TekstSylinder 10">
            <a:extLst>
              <a:ext uri="{FF2B5EF4-FFF2-40B4-BE49-F238E27FC236}">
                <a16:creationId xmlns:a16="http://schemas.microsoft.com/office/drawing/2014/main" id="{B7BB6A72-7725-BB10-D277-10254532C7B3}"/>
              </a:ext>
            </a:extLst>
          </p:cNvPr>
          <p:cNvSpPr txBox="1"/>
          <p:nvPr/>
        </p:nvSpPr>
        <p:spPr>
          <a:xfrm>
            <a:off x="1148864" y="3641956"/>
            <a:ext cx="1000786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dirty="0">
                <a:ln>
                  <a:noFill/>
                </a:ln>
                <a:solidFill>
                  <a:srgbClr val="000000"/>
                </a:solidFill>
                <a:effectLst/>
                <a:uLnTx/>
                <a:uFillTx/>
                <a:latin typeface="Arial"/>
                <a:ea typeface="+mn-ea"/>
                <a:cs typeface="+mn-cs"/>
              </a:rPr>
              <a:t>4,2 mrd. kroner + 1,6 mrd. kroner = </a:t>
            </a:r>
            <a:r>
              <a:rPr kumimoji="0" lang="nb-NO" sz="3600" b="1" i="0" u="none" strike="noStrike" kern="1200" cap="none" spc="0" normalizeH="0" baseline="0" noProof="0" dirty="0">
                <a:ln>
                  <a:noFill/>
                </a:ln>
                <a:solidFill>
                  <a:srgbClr val="000000"/>
                </a:solidFill>
                <a:effectLst/>
                <a:uLnTx/>
                <a:uFillTx/>
                <a:latin typeface="Arial"/>
                <a:ea typeface="+mn-ea"/>
                <a:cs typeface="+mn-cs"/>
              </a:rPr>
              <a:t>5,8 mrd. kroner</a:t>
            </a:r>
            <a:endParaRPr kumimoji="0" lang="nb-NO" sz="3200" b="1" i="0" u="none" strike="noStrike" kern="1200" cap="none" spc="0" normalizeH="0" baseline="0" noProof="0" dirty="0">
              <a:ln>
                <a:noFill/>
              </a:ln>
              <a:solidFill>
                <a:srgbClr val="000000"/>
              </a:solidFill>
              <a:effectLst/>
              <a:uLnTx/>
              <a:uFillTx/>
              <a:latin typeface="Arial"/>
              <a:ea typeface="+mn-ea"/>
              <a:cs typeface="+mn-cs"/>
            </a:endParaRPr>
          </a:p>
        </p:txBody>
      </p:sp>
      <p:sp>
        <p:nvSpPr>
          <p:cNvPr id="4" name="TekstSylinder 3">
            <a:extLst>
              <a:ext uri="{FF2B5EF4-FFF2-40B4-BE49-F238E27FC236}">
                <a16:creationId xmlns:a16="http://schemas.microsoft.com/office/drawing/2014/main" id="{DF588ADA-6F57-17C9-78D1-89474D80FC31}"/>
              </a:ext>
            </a:extLst>
          </p:cNvPr>
          <p:cNvSpPr txBox="1"/>
          <p:nvPr/>
        </p:nvSpPr>
        <p:spPr>
          <a:xfrm>
            <a:off x="6056678" y="2569554"/>
            <a:ext cx="409445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Videreføres fra revidert nasjonalbudsjett</a:t>
            </a:r>
          </a:p>
        </p:txBody>
      </p:sp>
      <p:pic>
        <p:nvPicPr>
          <p:cNvPr id="6" name="Grafikk 5" descr="Linjepil: krumming mot klokken med heldekkende fyll">
            <a:extLst>
              <a:ext uri="{FF2B5EF4-FFF2-40B4-BE49-F238E27FC236}">
                <a16:creationId xmlns:a16="http://schemas.microsoft.com/office/drawing/2014/main" id="{9D178AD6-E48D-221F-5B11-7DA254DDE4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4353269" flipH="1" flipV="1">
            <a:off x="4894466" y="2620611"/>
            <a:ext cx="1096284" cy="1264165"/>
          </a:xfrm>
          <a:prstGeom prst="rect">
            <a:avLst/>
          </a:prstGeom>
        </p:spPr>
      </p:pic>
      <p:pic>
        <p:nvPicPr>
          <p:cNvPr id="12" name="Grafikk 11" descr="Linjepil: krumming mot klokken med heldekkende fyll">
            <a:extLst>
              <a:ext uri="{FF2B5EF4-FFF2-40B4-BE49-F238E27FC236}">
                <a16:creationId xmlns:a16="http://schemas.microsoft.com/office/drawing/2014/main" id="{19ED3F0B-99ED-4802-2D40-F4B55BFC73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3942339" flipH="1" flipV="1">
            <a:off x="7388253" y="4285726"/>
            <a:ext cx="1037375" cy="980678"/>
          </a:xfrm>
          <a:prstGeom prst="rect">
            <a:avLst/>
          </a:prstGeom>
        </p:spPr>
      </p:pic>
      <p:sp>
        <p:nvSpPr>
          <p:cNvPr id="16" name="TekstSylinder 15">
            <a:extLst>
              <a:ext uri="{FF2B5EF4-FFF2-40B4-BE49-F238E27FC236}">
                <a16:creationId xmlns:a16="http://schemas.microsoft.com/office/drawing/2014/main" id="{590C0F11-549A-4E1B-BA6C-AB43072AE4A1}"/>
              </a:ext>
            </a:extLst>
          </p:cNvPr>
          <p:cNvSpPr txBox="1"/>
          <p:nvPr/>
        </p:nvSpPr>
        <p:spPr>
          <a:xfrm>
            <a:off x="4147997" y="4843565"/>
            <a:ext cx="400786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Arial"/>
                <a:ea typeface="+mn-ea"/>
                <a:cs typeface="+mn-cs"/>
              </a:rPr>
              <a:t>Langt høyere enn intervallet varslet i kommuneproposisjonen</a:t>
            </a:r>
          </a:p>
        </p:txBody>
      </p:sp>
    </p:spTree>
    <p:extLst>
      <p:ext uri="{BB962C8B-B14F-4D97-AF65-F5344CB8AC3E}">
        <p14:creationId xmlns:p14="http://schemas.microsoft.com/office/powerpoint/2010/main" val="826720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DFE2EE-5B94-6C92-7B5B-604D7C2157EC}"/>
              </a:ext>
            </a:extLst>
          </p:cNvPr>
          <p:cNvSpPr txBox="1">
            <a:spLocks noGrp="1"/>
          </p:cNvSpPr>
          <p:nvPr>
            <p:ph type="title"/>
          </p:nvPr>
        </p:nvSpPr>
        <p:spPr/>
        <p:txBody>
          <a:bodyPr/>
          <a:lstStyle/>
          <a:p>
            <a:pPr lvl="0"/>
            <a:r>
              <a:rPr lang="nb-NO" dirty="0"/>
              <a:t>Anslag vekst regnskap 2025-2026</a:t>
            </a:r>
          </a:p>
        </p:txBody>
      </p:sp>
      <p:graphicFrame>
        <p:nvGraphicFramePr>
          <p:cNvPr id="5" name="Diagram 4">
            <a:extLst>
              <a:ext uri="{FF2B5EF4-FFF2-40B4-BE49-F238E27FC236}">
                <a16:creationId xmlns:a16="http://schemas.microsoft.com/office/drawing/2014/main" id="{57AE30CD-7E0F-F6D5-AD71-E6A214241B98}"/>
              </a:ext>
            </a:extLst>
          </p:cNvPr>
          <p:cNvGraphicFramePr>
            <a:graphicFrameLocks/>
          </p:cNvGraphicFramePr>
          <p:nvPr/>
        </p:nvGraphicFramePr>
        <p:xfrm>
          <a:off x="537882" y="2214282"/>
          <a:ext cx="11116235" cy="447338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69590-D857-7F8D-3DF4-5E1EEA1EF6F1}"/>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15D24CD2-FE49-A541-21E8-7C8F8D4ABD9D}"/>
              </a:ext>
            </a:extLst>
          </p:cNvPr>
          <p:cNvSpPr/>
          <p:nvPr/>
        </p:nvSpPr>
        <p:spPr>
          <a:xfrm>
            <a:off x="7178842" y="0"/>
            <a:ext cx="501315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a:ea typeface="+mn-ea"/>
              <a:cs typeface="+mn-cs"/>
            </a:endParaRPr>
          </a:p>
        </p:txBody>
      </p:sp>
      <p:graphicFrame>
        <p:nvGraphicFramePr>
          <p:cNvPr id="10" name="Plassholder for innhold 9">
            <a:extLst>
              <a:ext uri="{FF2B5EF4-FFF2-40B4-BE49-F238E27FC236}">
                <a16:creationId xmlns:a16="http://schemas.microsoft.com/office/drawing/2014/main" id="{072666CB-276E-20CF-D927-17C4A895B450}"/>
              </a:ext>
            </a:extLst>
          </p:cNvPr>
          <p:cNvGraphicFramePr>
            <a:graphicFrameLocks noGrp="1"/>
          </p:cNvGraphicFramePr>
          <p:nvPr>
            <p:ph sz="half" idx="2"/>
          </p:nvPr>
        </p:nvGraphicFramePr>
        <p:xfrm>
          <a:off x="7331242" y="1690689"/>
          <a:ext cx="4543926" cy="4241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tel 2">
            <a:extLst>
              <a:ext uri="{FF2B5EF4-FFF2-40B4-BE49-F238E27FC236}">
                <a16:creationId xmlns:a16="http://schemas.microsoft.com/office/drawing/2014/main" id="{05F64F28-474E-59BC-5F92-50C564830203}"/>
              </a:ext>
            </a:extLst>
          </p:cNvPr>
          <p:cNvSpPr>
            <a:spLocks noGrp="1"/>
          </p:cNvSpPr>
          <p:nvPr>
            <p:ph type="title"/>
          </p:nvPr>
        </p:nvSpPr>
        <p:spPr>
          <a:xfrm>
            <a:off x="709863" y="365125"/>
            <a:ext cx="6304548" cy="1325563"/>
          </a:xfrm>
        </p:spPr>
        <p:txBody>
          <a:bodyPr>
            <a:normAutofit/>
          </a:bodyPr>
          <a:lstStyle/>
          <a:p>
            <a:r>
              <a:rPr lang="nb-NO" dirty="0"/>
              <a:t>Store omstillingsbehov framover</a:t>
            </a:r>
          </a:p>
        </p:txBody>
      </p:sp>
      <p:sp>
        <p:nvSpPr>
          <p:cNvPr id="7" name="Plassholder for tekst 6">
            <a:extLst>
              <a:ext uri="{FF2B5EF4-FFF2-40B4-BE49-F238E27FC236}">
                <a16:creationId xmlns:a16="http://schemas.microsoft.com/office/drawing/2014/main" id="{EF9064C8-BE45-CB86-2DDA-2B119AF2C11B}"/>
              </a:ext>
            </a:extLst>
          </p:cNvPr>
          <p:cNvSpPr>
            <a:spLocks noGrp="1"/>
          </p:cNvSpPr>
          <p:nvPr>
            <p:ph type="body" sz="quarter" idx="16"/>
          </p:nvPr>
        </p:nvSpPr>
        <p:spPr>
          <a:xfrm>
            <a:off x="7459578" y="5932356"/>
            <a:ext cx="4543926" cy="1104900"/>
          </a:xfrm>
        </p:spPr>
        <p:txBody>
          <a:bodyPr>
            <a:normAutofit/>
          </a:bodyPr>
          <a:lstStyle/>
          <a:p>
            <a:pPr algn="l"/>
            <a:r>
              <a:rPr lang="nb-NO" sz="1200" dirty="0"/>
              <a:t>Endring i anslåtte, årlige kostnader fra 2025 til 2035 pga. befolkningsendringer. Mrd. 2024-kr. Kilde: Teknisk beregningsutvalg for kommunal og fylkeskommunal økonomi</a:t>
            </a:r>
            <a:br>
              <a:rPr lang="nb-NO" sz="1200" dirty="0"/>
            </a:br>
            <a:r>
              <a:rPr lang="nb-NO" sz="1200" dirty="0"/>
              <a:t>                                                                             Foto: </a:t>
            </a:r>
            <a:r>
              <a:rPr lang="nb-NO" sz="1200" dirty="0" err="1"/>
              <a:t>iStock</a:t>
            </a:r>
            <a:endParaRPr lang="nb-NO" sz="1200" dirty="0"/>
          </a:p>
        </p:txBody>
      </p:sp>
      <p:sp>
        <p:nvSpPr>
          <p:cNvPr id="11" name="TekstSylinder 10">
            <a:extLst>
              <a:ext uri="{FF2B5EF4-FFF2-40B4-BE49-F238E27FC236}">
                <a16:creationId xmlns:a16="http://schemas.microsoft.com/office/drawing/2014/main" id="{5F17C295-5513-AFFF-BC1C-9C063D3731BB}"/>
              </a:ext>
            </a:extLst>
          </p:cNvPr>
          <p:cNvSpPr txBox="1"/>
          <p:nvPr/>
        </p:nvSpPr>
        <p:spPr>
          <a:xfrm>
            <a:off x="7431504" y="858629"/>
            <a:ext cx="444366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srgbClr val="000000"/>
                </a:solidFill>
                <a:effectLst/>
                <a:uLnTx/>
                <a:uFillTx/>
                <a:latin typeface="Arial"/>
                <a:ea typeface="+mn-ea"/>
                <a:cs typeface="+mn-cs"/>
              </a:rPr>
              <a:t>Sterk vekst i utgifter til helse og omsorg</a:t>
            </a:r>
          </a:p>
        </p:txBody>
      </p:sp>
      <p:pic>
        <p:nvPicPr>
          <p:cNvPr id="6" name="Graphic 19">
            <a:extLst>
              <a:ext uri="{FF2B5EF4-FFF2-40B4-BE49-F238E27FC236}">
                <a16:creationId xmlns:a16="http://schemas.microsoft.com/office/drawing/2014/main" id="{E798D81E-B9D3-FF2B-7E90-9C2BB1FD6BC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23502" y="3721471"/>
            <a:ext cx="1104900" cy="1104900"/>
          </a:xfrm>
          <a:prstGeom prst="rect">
            <a:avLst/>
          </a:prstGeom>
        </p:spPr>
      </p:pic>
      <p:pic>
        <p:nvPicPr>
          <p:cNvPr id="8" name="Graphic 77">
            <a:extLst>
              <a:ext uri="{FF2B5EF4-FFF2-40B4-BE49-F238E27FC236}">
                <a16:creationId xmlns:a16="http://schemas.microsoft.com/office/drawing/2014/main" id="{F5593534-362A-849A-D400-146C6043B9E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20661" y="3721471"/>
            <a:ext cx="1104900" cy="1104900"/>
          </a:xfrm>
          <a:prstGeom prst="rect">
            <a:avLst/>
          </a:prstGeom>
        </p:spPr>
      </p:pic>
      <p:sp>
        <p:nvSpPr>
          <p:cNvPr id="9" name="Rektangel 8">
            <a:extLst>
              <a:ext uri="{FF2B5EF4-FFF2-40B4-BE49-F238E27FC236}">
                <a16:creationId xmlns:a16="http://schemas.microsoft.com/office/drawing/2014/main" id="{63087730-BBFE-7FA2-2416-6C726585C16C}"/>
              </a:ext>
            </a:extLst>
          </p:cNvPr>
          <p:cNvSpPr/>
          <p:nvPr/>
        </p:nvSpPr>
        <p:spPr>
          <a:xfrm>
            <a:off x="709863" y="1840833"/>
            <a:ext cx="6109037" cy="409152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Plassholder for innhold 3">
            <a:extLst>
              <a:ext uri="{FF2B5EF4-FFF2-40B4-BE49-F238E27FC236}">
                <a16:creationId xmlns:a16="http://schemas.microsoft.com/office/drawing/2014/main" id="{5EAA5536-E9D4-73A1-E8BA-EF7B43021D13}"/>
              </a:ext>
            </a:extLst>
          </p:cNvPr>
          <p:cNvSpPr>
            <a:spLocks noGrp="1"/>
          </p:cNvSpPr>
          <p:nvPr>
            <p:ph sz="half" idx="1"/>
          </p:nvPr>
        </p:nvSpPr>
        <p:spPr>
          <a:xfrm>
            <a:off x="4184894" y="2232943"/>
            <a:ext cx="2442494" cy="1483059"/>
          </a:xfrm>
        </p:spPr>
        <p:txBody>
          <a:bodyPr/>
          <a:lstStyle/>
          <a:p>
            <a:pPr marL="0" indent="0">
              <a:buNone/>
            </a:pPr>
            <a:r>
              <a:rPr lang="nb-NO" dirty="0"/>
              <a:t>Vi blir færre </a:t>
            </a:r>
            <a:br>
              <a:rPr lang="nb-NO" dirty="0"/>
            </a:br>
            <a:r>
              <a:rPr lang="nb-NO" dirty="0"/>
              <a:t>barn og unge </a:t>
            </a:r>
            <a:br>
              <a:rPr lang="nb-NO" dirty="0"/>
            </a:br>
            <a:r>
              <a:rPr lang="nb-NO" dirty="0"/>
              <a:t>og flere eldre</a:t>
            </a:r>
          </a:p>
          <a:p>
            <a:pPr marL="0" indent="0">
              <a:buNone/>
            </a:pPr>
            <a:endParaRPr lang="nb-NO" dirty="0"/>
          </a:p>
        </p:txBody>
      </p:sp>
      <p:sp>
        <p:nvSpPr>
          <p:cNvPr id="14" name="TekstSylinder 13">
            <a:extLst>
              <a:ext uri="{FF2B5EF4-FFF2-40B4-BE49-F238E27FC236}">
                <a16:creationId xmlns:a16="http://schemas.microsoft.com/office/drawing/2014/main" id="{F4BFBB62-E2A7-8D92-0FED-DAE14BE082E0}"/>
              </a:ext>
            </a:extLst>
          </p:cNvPr>
          <p:cNvSpPr txBox="1"/>
          <p:nvPr/>
        </p:nvSpPr>
        <p:spPr>
          <a:xfrm>
            <a:off x="1217032" y="4545618"/>
            <a:ext cx="217170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Knapphet på arbeidskraft</a:t>
            </a:r>
          </a:p>
        </p:txBody>
      </p:sp>
      <p:pic>
        <p:nvPicPr>
          <p:cNvPr id="16" name="Bilde 15" descr="Et bilde som inneholder innendørs, møbler, vegg, stol&#10;&#10;KI-generert innhold kan være feil.">
            <a:extLst>
              <a:ext uri="{FF2B5EF4-FFF2-40B4-BE49-F238E27FC236}">
                <a16:creationId xmlns:a16="http://schemas.microsoft.com/office/drawing/2014/main" id="{8FAE8687-BFD2-3B65-67FD-69AFC995F724}"/>
              </a:ext>
            </a:extLst>
          </p:cNvPr>
          <p:cNvPicPr>
            <a:picLocks noChangeAspect="1"/>
          </p:cNvPicPr>
          <p:nvPr/>
        </p:nvPicPr>
        <p:blipFill>
          <a:blip r:embed="rId8">
            <a:extLst>
              <a:ext uri="{28A0092B-C50C-407E-A947-70E740481C1C}">
                <a14:useLocalDpi xmlns:a14="http://schemas.microsoft.com/office/drawing/2010/main" val="0"/>
              </a:ext>
            </a:extLst>
          </a:blip>
          <a:srcRect l="4703" b="4994"/>
          <a:stretch/>
        </p:blipFill>
        <p:spPr>
          <a:xfrm>
            <a:off x="709864" y="1840831"/>
            <a:ext cx="3038810" cy="2025316"/>
          </a:xfrm>
          <a:prstGeom prst="rect">
            <a:avLst/>
          </a:prstGeom>
        </p:spPr>
      </p:pic>
      <p:pic>
        <p:nvPicPr>
          <p:cNvPr id="18" name="Bilde 17" descr="Et bilde som inneholder klær, person, Menneskeansikt, jakke&#10;&#10;KI-generert innhold kan være feil.">
            <a:extLst>
              <a:ext uri="{FF2B5EF4-FFF2-40B4-BE49-F238E27FC236}">
                <a16:creationId xmlns:a16="http://schemas.microsoft.com/office/drawing/2014/main" id="{EBFFF18F-C0A9-96BB-8E41-636C5438C539}"/>
              </a:ext>
            </a:extLst>
          </p:cNvPr>
          <p:cNvPicPr>
            <a:picLocks noChangeAspect="1"/>
          </p:cNvPicPr>
          <p:nvPr/>
        </p:nvPicPr>
        <p:blipFill>
          <a:blip r:embed="rId9">
            <a:extLst>
              <a:ext uri="{28A0092B-C50C-407E-A947-70E740481C1C}">
                <a14:useLocalDpi xmlns:a14="http://schemas.microsoft.com/office/drawing/2010/main" val="0"/>
              </a:ext>
            </a:extLst>
          </a:blip>
          <a:srcRect l="19296" t="1" r="1" b="18533"/>
          <a:stretch/>
        </p:blipFill>
        <p:spPr>
          <a:xfrm>
            <a:off x="3748675" y="3866147"/>
            <a:ext cx="3070226" cy="2066207"/>
          </a:xfrm>
          <a:prstGeom prst="rect">
            <a:avLst/>
          </a:prstGeom>
        </p:spPr>
      </p:pic>
      <p:sp>
        <p:nvSpPr>
          <p:cNvPr id="5" name="TekstSylinder 4">
            <a:extLst>
              <a:ext uri="{FF2B5EF4-FFF2-40B4-BE49-F238E27FC236}">
                <a16:creationId xmlns:a16="http://schemas.microsoft.com/office/drawing/2014/main" id="{75414044-9D02-3214-E01A-607C9C8BF9BB}"/>
              </a:ext>
            </a:extLst>
          </p:cNvPr>
          <p:cNvSpPr txBox="1"/>
          <p:nvPr/>
        </p:nvSpPr>
        <p:spPr>
          <a:xfrm>
            <a:off x="8240984" y="5319877"/>
            <a:ext cx="10438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a:ea typeface="+mn-ea"/>
                <a:cs typeface="+mn-cs"/>
              </a:rPr>
              <a:t>-12 mrd.</a:t>
            </a:r>
          </a:p>
        </p:txBody>
      </p:sp>
      <p:sp>
        <p:nvSpPr>
          <p:cNvPr id="12" name="TekstSylinder 11">
            <a:extLst>
              <a:ext uri="{FF2B5EF4-FFF2-40B4-BE49-F238E27FC236}">
                <a16:creationId xmlns:a16="http://schemas.microsoft.com/office/drawing/2014/main" id="{8CF1942F-C6BB-67EC-4FB8-E11A91F092B1}"/>
              </a:ext>
            </a:extLst>
          </p:cNvPr>
          <p:cNvSpPr txBox="1"/>
          <p:nvPr/>
        </p:nvSpPr>
        <p:spPr>
          <a:xfrm>
            <a:off x="10289645" y="1946093"/>
            <a:ext cx="9669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a:ea typeface="+mn-ea"/>
                <a:cs typeface="+mn-cs"/>
              </a:rPr>
              <a:t>52 mrd.</a:t>
            </a:r>
          </a:p>
        </p:txBody>
      </p:sp>
    </p:spTree>
    <p:extLst>
      <p:ext uri="{BB962C8B-B14F-4D97-AF65-F5344CB8AC3E}">
        <p14:creationId xmlns:p14="http://schemas.microsoft.com/office/powerpoint/2010/main" val="861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801A4295-70BF-B7B3-60DF-DA9B06D921FE}"/>
              </a:ext>
            </a:extLst>
          </p:cNvPr>
          <p:cNvSpPr/>
          <p:nvPr/>
        </p:nvSpPr>
        <p:spPr>
          <a:xfrm>
            <a:off x="709863" y="1840833"/>
            <a:ext cx="6109037" cy="409152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Rektangel 5">
            <a:extLst>
              <a:ext uri="{FF2B5EF4-FFF2-40B4-BE49-F238E27FC236}">
                <a16:creationId xmlns:a16="http://schemas.microsoft.com/office/drawing/2014/main" id="{AAED9666-8A04-F6C4-6CA5-7256C4A7E04D}"/>
              </a:ext>
            </a:extLst>
          </p:cNvPr>
          <p:cNvSpPr/>
          <p:nvPr/>
        </p:nvSpPr>
        <p:spPr>
          <a:xfrm>
            <a:off x="7178840" y="0"/>
            <a:ext cx="501316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tel 1">
            <a:extLst>
              <a:ext uri="{FF2B5EF4-FFF2-40B4-BE49-F238E27FC236}">
                <a16:creationId xmlns:a16="http://schemas.microsoft.com/office/drawing/2014/main" id="{B825A050-D7A6-023D-4236-6FBF950E8073}"/>
              </a:ext>
            </a:extLst>
          </p:cNvPr>
          <p:cNvSpPr>
            <a:spLocks noGrp="1"/>
          </p:cNvSpPr>
          <p:nvPr>
            <p:ph type="title"/>
          </p:nvPr>
        </p:nvSpPr>
        <p:spPr>
          <a:xfrm>
            <a:off x="838200" y="365125"/>
            <a:ext cx="6729663" cy="1325563"/>
          </a:xfrm>
        </p:spPr>
        <p:txBody>
          <a:bodyPr>
            <a:normAutofit/>
          </a:bodyPr>
          <a:lstStyle/>
          <a:p>
            <a:r>
              <a:rPr lang="nb-NO" dirty="0"/>
              <a:t>Sterkt og velfungerende kommunesystem</a:t>
            </a:r>
          </a:p>
        </p:txBody>
      </p:sp>
      <p:sp>
        <p:nvSpPr>
          <p:cNvPr id="3" name="Plassholder for innhold 2">
            <a:extLst>
              <a:ext uri="{FF2B5EF4-FFF2-40B4-BE49-F238E27FC236}">
                <a16:creationId xmlns:a16="http://schemas.microsoft.com/office/drawing/2014/main" id="{3B183733-7A46-35F6-0839-022ECAC0193E}"/>
              </a:ext>
            </a:extLst>
          </p:cNvPr>
          <p:cNvSpPr>
            <a:spLocks noGrp="1"/>
          </p:cNvSpPr>
          <p:nvPr>
            <p:ph idx="1"/>
          </p:nvPr>
        </p:nvSpPr>
        <p:spPr>
          <a:xfrm>
            <a:off x="709864" y="1840833"/>
            <a:ext cx="6109036" cy="3907626"/>
          </a:xfrm>
        </p:spPr>
        <p:txBody>
          <a:bodyPr vert="horz" lIns="91440" tIns="45720" rIns="91440" bIns="45720" rtlCol="0" anchor="t">
            <a:noAutofit/>
          </a:bodyPr>
          <a:lstStyle/>
          <a:p>
            <a:endParaRPr lang="nb-NO" dirty="0"/>
          </a:p>
          <a:p>
            <a:r>
              <a:rPr lang="nb-NO" dirty="0"/>
              <a:t>Mer helhetlig og langsiktig </a:t>
            </a:r>
            <a:r>
              <a:rPr lang="nb-NO" b="1" dirty="0"/>
              <a:t>interkommunalt samarbeid</a:t>
            </a:r>
          </a:p>
          <a:p>
            <a:pPr marL="0" indent="0">
              <a:buNone/>
            </a:pPr>
            <a:endParaRPr lang="nb-NO" b="1" dirty="0"/>
          </a:p>
          <a:p>
            <a:r>
              <a:rPr lang="nb-NO" dirty="0"/>
              <a:t>Virkemidler for </a:t>
            </a:r>
            <a:r>
              <a:rPr lang="nb-NO" b="1" dirty="0"/>
              <a:t>kommunesammenslåing</a:t>
            </a:r>
          </a:p>
          <a:p>
            <a:endParaRPr lang="nb-NO" b="1" dirty="0"/>
          </a:p>
          <a:p>
            <a:r>
              <a:rPr lang="nb-NO" dirty="0"/>
              <a:t>Utreder </a:t>
            </a:r>
            <a:r>
              <a:rPr lang="nb-NO" b="1" dirty="0"/>
              <a:t>særskilt oppfølgingsordning </a:t>
            </a:r>
            <a:endParaRPr lang="nb-NO" dirty="0"/>
          </a:p>
        </p:txBody>
      </p:sp>
      <p:pic>
        <p:nvPicPr>
          <p:cNvPr id="5" name="Bilde 4">
            <a:extLst>
              <a:ext uri="{FF2B5EF4-FFF2-40B4-BE49-F238E27FC236}">
                <a16:creationId xmlns:a16="http://schemas.microsoft.com/office/drawing/2014/main" id="{485CAA56-61A6-642E-7FBF-F8A95073B60B}"/>
              </a:ext>
            </a:extLst>
          </p:cNvPr>
          <p:cNvPicPr>
            <a:picLocks noChangeAspect="1"/>
          </p:cNvPicPr>
          <p:nvPr/>
        </p:nvPicPr>
        <p:blipFill>
          <a:blip r:embed="rId3"/>
          <a:stretch>
            <a:fillRect/>
          </a:stretch>
        </p:blipFill>
        <p:spPr>
          <a:xfrm>
            <a:off x="7567863" y="258694"/>
            <a:ext cx="4624137" cy="6239306"/>
          </a:xfrm>
          <a:prstGeom prst="rect">
            <a:avLst/>
          </a:prstGeom>
        </p:spPr>
      </p:pic>
    </p:spTree>
    <p:extLst>
      <p:ext uri="{BB962C8B-B14F-4D97-AF65-F5344CB8AC3E}">
        <p14:creationId xmlns:p14="http://schemas.microsoft.com/office/powerpoint/2010/main" val="411828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D41F0367-3D3B-7065-3926-A65F577B649C}"/>
              </a:ext>
            </a:extLst>
          </p:cNvPr>
          <p:cNvSpPr>
            <a:spLocks noGrp="1"/>
          </p:cNvSpPr>
          <p:nvPr>
            <p:ph type="sldNum" sz="quarter" idx="4294967295"/>
          </p:nvPr>
        </p:nvSpPr>
        <p:spPr>
          <a:xfrm>
            <a:off x="11741150" y="6318250"/>
            <a:ext cx="450850" cy="360363"/>
          </a:xfrm>
          <a:prstGeom prst="rect">
            <a:avLst/>
          </a:prstGeom>
        </p:spPr>
        <p:txBody>
          <a:bodyPr/>
          <a:lstStyle/>
          <a:p>
            <a:fld id="{CBF60C1B-21D4-425B-89C8-B0A7AB09A1E4}" type="slidenum">
              <a:rPr lang="nb-NO" smtClean="0"/>
              <a:t>26</a:t>
            </a:fld>
            <a:endParaRPr lang="nb-NO" dirty="0"/>
          </a:p>
        </p:txBody>
      </p:sp>
      <p:pic>
        <p:nvPicPr>
          <p:cNvPr id="6" name="Bilde 5">
            <a:extLst>
              <a:ext uri="{FF2B5EF4-FFF2-40B4-BE49-F238E27FC236}">
                <a16:creationId xmlns:a16="http://schemas.microsoft.com/office/drawing/2014/main" id="{0BE6591D-C5DF-B8DA-3230-55542A354AD7}"/>
              </a:ext>
            </a:extLst>
          </p:cNvPr>
          <p:cNvPicPr/>
          <p:nvPr/>
        </p:nvPicPr>
        <p:blipFill>
          <a:blip r:embed="rId3"/>
          <a:stretch>
            <a:fillRect/>
          </a:stretch>
        </p:blipFill>
        <p:spPr>
          <a:xfrm>
            <a:off x="116205" y="85407"/>
            <a:ext cx="5760720" cy="5791835"/>
          </a:xfrm>
          <a:prstGeom prst="rect">
            <a:avLst/>
          </a:prstGeom>
          <a:noFill/>
          <a:ln>
            <a:noFill/>
            <a:prstDash/>
          </a:ln>
        </p:spPr>
      </p:pic>
      <p:pic>
        <p:nvPicPr>
          <p:cNvPr id="7" name="Bilde 6">
            <a:extLst>
              <a:ext uri="{FF2B5EF4-FFF2-40B4-BE49-F238E27FC236}">
                <a16:creationId xmlns:a16="http://schemas.microsoft.com/office/drawing/2014/main" id="{9FE5A926-BC64-993B-8084-FD8ECD53FAF6}"/>
              </a:ext>
            </a:extLst>
          </p:cNvPr>
          <p:cNvPicPr/>
          <p:nvPr/>
        </p:nvPicPr>
        <p:blipFill>
          <a:blip r:embed="rId4"/>
          <a:stretch>
            <a:fillRect/>
          </a:stretch>
        </p:blipFill>
        <p:spPr>
          <a:xfrm>
            <a:off x="1332865" y="85407"/>
            <a:ext cx="5760720" cy="6057265"/>
          </a:xfrm>
          <a:prstGeom prst="rect">
            <a:avLst/>
          </a:prstGeom>
          <a:noFill/>
          <a:ln>
            <a:noFill/>
            <a:prstDash/>
          </a:ln>
        </p:spPr>
      </p:pic>
      <p:pic>
        <p:nvPicPr>
          <p:cNvPr id="8" name="Bilde 7">
            <a:extLst>
              <a:ext uri="{FF2B5EF4-FFF2-40B4-BE49-F238E27FC236}">
                <a16:creationId xmlns:a16="http://schemas.microsoft.com/office/drawing/2014/main" id="{C3EC1F05-C051-B8DB-0A65-4EADDC5A2C2E}"/>
              </a:ext>
            </a:extLst>
          </p:cNvPr>
          <p:cNvPicPr/>
          <p:nvPr/>
        </p:nvPicPr>
        <p:blipFill>
          <a:blip r:embed="rId5"/>
          <a:stretch>
            <a:fillRect/>
          </a:stretch>
        </p:blipFill>
        <p:spPr>
          <a:xfrm>
            <a:off x="2806065" y="85407"/>
            <a:ext cx="5760720" cy="6108700"/>
          </a:xfrm>
          <a:prstGeom prst="rect">
            <a:avLst/>
          </a:prstGeom>
          <a:noFill/>
          <a:ln>
            <a:noFill/>
            <a:prstDash/>
          </a:ln>
        </p:spPr>
      </p:pic>
      <p:pic>
        <p:nvPicPr>
          <p:cNvPr id="9" name="Bilde 8">
            <a:extLst>
              <a:ext uri="{FF2B5EF4-FFF2-40B4-BE49-F238E27FC236}">
                <a16:creationId xmlns:a16="http://schemas.microsoft.com/office/drawing/2014/main" id="{EEDC0249-882C-5A73-3D81-7672AC362354}"/>
              </a:ext>
            </a:extLst>
          </p:cNvPr>
          <p:cNvPicPr/>
          <p:nvPr/>
        </p:nvPicPr>
        <p:blipFill>
          <a:blip r:embed="rId6"/>
          <a:stretch>
            <a:fillRect/>
          </a:stretch>
        </p:blipFill>
        <p:spPr>
          <a:xfrm>
            <a:off x="4134168" y="21907"/>
            <a:ext cx="5760720" cy="6593205"/>
          </a:xfrm>
          <a:prstGeom prst="rect">
            <a:avLst/>
          </a:prstGeom>
          <a:noFill/>
          <a:ln>
            <a:noFill/>
            <a:prstDash/>
          </a:ln>
        </p:spPr>
      </p:pic>
      <p:pic>
        <p:nvPicPr>
          <p:cNvPr id="10" name="Bilde 9" descr="Et bilde som inneholder tekst, klær, person, Menneskeansikt&#10;&#10;KI-generert innhold kan være feil.">
            <a:extLst>
              <a:ext uri="{FF2B5EF4-FFF2-40B4-BE49-F238E27FC236}">
                <a16:creationId xmlns:a16="http://schemas.microsoft.com/office/drawing/2014/main" id="{E83564EB-FD8B-550A-4CAA-62E159A0560E}"/>
              </a:ext>
            </a:extLst>
          </p:cNvPr>
          <p:cNvPicPr/>
          <p:nvPr/>
        </p:nvPicPr>
        <p:blipFill>
          <a:blip r:embed="rId7"/>
          <a:stretch>
            <a:fillRect/>
          </a:stretch>
        </p:blipFill>
        <p:spPr>
          <a:xfrm>
            <a:off x="5350828" y="170497"/>
            <a:ext cx="5760720" cy="6023610"/>
          </a:xfrm>
          <a:prstGeom prst="rect">
            <a:avLst/>
          </a:prstGeom>
          <a:noFill/>
          <a:ln>
            <a:noFill/>
            <a:prstDash/>
          </a:ln>
        </p:spPr>
      </p:pic>
    </p:spTree>
    <p:extLst>
      <p:ext uri="{BB962C8B-B14F-4D97-AF65-F5344CB8AC3E}">
        <p14:creationId xmlns:p14="http://schemas.microsoft.com/office/powerpoint/2010/main" val="275652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8176BF6-5DA1-5D1D-E217-EAC65C98969C}"/>
              </a:ext>
            </a:extLst>
          </p:cNvPr>
          <p:cNvPicPr>
            <a:picLocks noChangeAspect="1"/>
          </p:cNvPicPr>
          <p:nvPr/>
        </p:nvPicPr>
        <p:blipFill>
          <a:blip r:embed="rId3"/>
          <a:stretch>
            <a:fillRect/>
          </a:stretch>
        </p:blipFill>
        <p:spPr>
          <a:xfrm>
            <a:off x="13438" y="18574"/>
            <a:ext cx="12165123" cy="6820852"/>
          </a:xfrm>
          <a:prstGeom prst="rect">
            <a:avLst/>
          </a:prstGeom>
        </p:spPr>
      </p:pic>
    </p:spTree>
    <p:extLst>
      <p:ext uri="{BB962C8B-B14F-4D97-AF65-F5344CB8AC3E}">
        <p14:creationId xmlns:p14="http://schemas.microsoft.com/office/powerpoint/2010/main" val="2670887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ECE8A30-CCA2-41D8-B0D5-4CB856FA93BB}"/>
              </a:ext>
            </a:extLst>
          </p:cNvPr>
          <p:cNvPicPr>
            <a:picLocks noChangeAspect="1"/>
          </p:cNvPicPr>
          <p:nvPr/>
        </p:nvPicPr>
        <p:blipFill>
          <a:blip r:embed="rId3"/>
          <a:stretch>
            <a:fillRect/>
          </a:stretch>
        </p:blipFill>
        <p:spPr>
          <a:xfrm>
            <a:off x="22965" y="23337"/>
            <a:ext cx="12146070" cy="6811326"/>
          </a:xfrm>
          <a:prstGeom prst="rect">
            <a:avLst/>
          </a:prstGeom>
        </p:spPr>
      </p:pic>
    </p:spTree>
    <p:extLst>
      <p:ext uri="{BB962C8B-B14F-4D97-AF65-F5344CB8AC3E}">
        <p14:creationId xmlns:p14="http://schemas.microsoft.com/office/powerpoint/2010/main" val="1112130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8CCA43B-187F-035B-D9B1-66D82AEB9F1A}"/>
              </a:ext>
            </a:extLst>
          </p:cNvPr>
          <p:cNvPicPr>
            <a:picLocks noChangeAspect="1"/>
          </p:cNvPicPr>
          <p:nvPr/>
        </p:nvPicPr>
        <p:blipFill>
          <a:blip r:embed="rId3"/>
          <a:stretch>
            <a:fillRect/>
          </a:stretch>
        </p:blipFill>
        <p:spPr>
          <a:xfrm>
            <a:off x="18202" y="51916"/>
            <a:ext cx="12155596" cy="6754168"/>
          </a:xfrm>
          <a:prstGeom prst="rect">
            <a:avLst/>
          </a:prstGeom>
        </p:spPr>
      </p:pic>
    </p:spTree>
    <p:extLst>
      <p:ext uri="{BB962C8B-B14F-4D97-AF65-F5344CB8AC3E}">
        <p14:creationId xmlns:p14="http://schemas.microsoft.com/office/powerpoint/2010/main" val="3342615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2EF7562-E272-6583-05F2-CA6984EB271C}"/>
              </a:ext>
            </a:extLst>
          </p:cNvPr>
          <p:cNvPicPr>
            <a:picLocks noChangeAspect="1"/>
          </p:cNvPicPr>
          <p:nvPr/>
        </p:nvPicPr>
        <p:blipFill>
          <a:blip r:embed="rId3"/>
          <a:stretch>
            <a:fillRect/>
          </a:stretch>
        </p:blipFill>
        <p:spPr>
          <a:xfrm>
            <a:off x="22965" y="90021"/>
            <a:ext cx="12146070" cy="6677957"/>
          </a:xfrm>
          <a:prstGeom prst="rect">
            <a:avLst/>
          </a:prstGeom>
        </p:spPr>
      </p:pic>
    </p:spTree>
    <p:extLst>
      <p:ext uri="{BB962C8B-B14F-4D97-AF65-F5344CB8AC3E}">
        <p14:creationId xmlns:p14="http://schemas.microsoft.com/office/powerpoint/2010/main" val="2726913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03DFDAA-7378-F854-6257-0D9A0FC0CAB6}"/>
              </a:ext>
            </a:extLst>
          </p:cNvPr>
          <p:cNvPicPr>
            <a:picLocks noChangeAspect="1"/>
          </p:cNvPicPr>
          <p:nvPr/>
        </p:nvPicPr>
        <p:blipFill>
          <a:blip r:embed="rId3"/>
          <a:stretch>
            <a:fillRect/>
          </a:stretch>
        </p:blipFill>
        <p:spPr>
          <a:xfrm>
            <a:off x="32491" y="9047"/>
            <a:ext cx="12127017" cy="6839905"/>
          </a:xfrm>
          <a:prstGeom prst="rect">
            <a:avLst/>
          </a:prstGeom>
        </p:spPr>
      </p:pic>
    </p:spTree>
    <p:extLst>
      <p:ext uri="{BB962C8B-B14F-4D97-AF65-F5344CB8AC3E}">
        <p14:creationId xmlns:p14="http://schemas.microsoft.com/office/powerpoint/2010/main" val="110928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EADE5D-AB79-6ED4-3322-DF108D243260}"/>
              </a:ext>
            </a:extLst>
          </p:cNvPr>
          <p:cNvPicPr>
            <a:picLocks noChangeAspect="1"/>
          </p:cNvPicPr>
          <p:nvPr/>
        </p:nvPicPr>
        <p:blipFill>
          <a:blip r:embed="rId3"/>
          <a:stretch>
            <a:fillRect/>
          </a:stretch>
        </p:blipFill>
        <p:spPr>
          <a:xfrm>
            <a:off x="13438" y="4284"/>
            <a:ext cx="12165123" cy="6849431"/>
          </a:xfrm>
          <a:prstGeom prst="rect">
            <a:avLst/>
          </a:prstGeom>
        </p:spPr>
      </p:pic>
    </p:spTree>
    <p:extLst>
      <p:ext uri="{BB962C8B-B14F-4D97-AF65-F5344CB8AC3E}">
        <p14:creationId xmlns:p14="http://schemas.microsoft.com/office/powerpoint/2010/main" val="4208469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2E5D9ED-4A85-C597-2AB8-1C1C3337BA8D}"/>
              </a:ext>
            </a:extLst>
          </p:cNvPr>
          <p:cNvPicPr>
            <a:picLocks noChangeAspect="1"/>
          </p:cNvPicPr>
          <p:nvPr/>
        </p:nvPicPr>
        <p:blipFill>
          <a:blip r:embed="rId3"/>
          <a:stretch>
            <a:fillRect/>
          </a:stretch>
        </p:blipFill>
        <p:spPr>
          <a:xfrm>
            <a:off x="27728" y="56679"/>
            <a:ext cx="12136544" cy="6744641"/>
          </a:xfrm>
          <a:prstGeom prst="rect">
            <a:avLst/>
          </a:prstGeom>
        </p:spPr>
      </p:pic>
    </p:spTree>
    <p:extLst>
      <p:ext uri="{BB962C8B-B14F-4D97-AF65-F5344CB8AC3E}">
        <p14:creationId xmlns:p14="http://schemas.microsoft.com/office/powerpoint/2010/main" val="1381616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0616DDC-F703-86DB-CA1D-FD1A7CE0ABB0}"/>
              </a:ext>
            </a:extLst>
          </p:cNvPr>
          <p:cNvPicPr>
            <a:picLocks noChangeAspect="1"/>
          </p:cNvPicPr>
          <p:nvPr/>
        </p:nvPicPr>
        <p:blipFill>
          <a:blip r:embed="rId3"/>
          <a:stretch>
            <a:fillRect/>
          </a:stretch>
        </p:blipFill>
        <p:spPr>
          <a:xfrm>
            <a:off x="42017" y="13811"/>
            <a:ext cx="12107965" cy="6830378"/>
          </a:xfrm>
          <a:prstGeom prst="rect">
            <a:avLst/>
          </a:prstGeom>
        </p:spPr>
      </p:pic>
    </p:spTree>
    <p:extLst>
      <p:ext uri="{BB962C8B-B14F-4D97-AF65-F5344CB8AC3E}">
        <p14:creationId xmlns:p14="http://schemas.microsoft.com/office/powerpoint/2010/main" val="1929100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668DC24-D715-825D-0C97-666490FB8DEE}"/>
              </a:ext>
            </a:extLst>
          </p:cNvPr>
          <p:cNvPicPr/>
          <p:nvPr/>
        </p:nvPicPr>
        <p:blipFill>
          <a:blip r:embed="rId3"/>
          <a:stretch>
            <a:fillRect/>
          </a:stretch>
        </p:blipFill>
        <p:spPr>
          <a:xfrm>
            <a:off x="182880" y="354647"/>
            <a:ext cx="5760720" cy="5551805"/>
          </a:xfrm>
          <a:prstGeom prst="rect">
            <a:avLst/>
          </a:prstGeom>
          <a:noFill/>
          <a:ln>
            <a:noFill/>
            <a:prstDash/>
          </a:ln>
        </p:spPr>
      </p:pic>
      <p:pic>
        <p:nvPicPr>
          <p:cNvPr id="3" name="Bilde 2">
            <a:extLst>
              <a:ext uri="{FF2B5EF4-FFF2-40B4-BE49-F238E27FC236}">
                <a16:creationId xmlns:a16="http://schemas.microsoft.com/office/drawing/2014/main" id="{11919136-B5BC-359D-5F75-98A8CF67ECD8}"/>
              </a:ext>
            </a:extLst>
          </p:cNvPr>
          <p:cNvPicPr/>
          <p:nvPr/>
        </p:nvPicPr>
        <p:blipFill>
          <a:blip r:embed="rId4"/>
          <a:stretch>
            <a:fillRect/>
          </a:stretch>
        </p:blipFill>
        <p:spPr>
          <a:xfrm>
            <a:off x="1344930" y="474661"/>
            <a:ext cx="5760720" cy="5311775"/>
          </a:xfrm>
          <a:prstGeom prst="rect">
            <a:avLst/>
          </a:prstGeom>
          <a:noFill/>
          <a:ln>
            <a:noFill/>
            <a:prstDash/>
          </a:ln>
        </p:spPr>
      </p:pic>
      <p:pic>
        <p:nvPicPr>
          <p:cNvPr id="4" name="Bilde 3">
            <a:extLst>
              <a:ext uri="{FF2B5EF4-FFF2-40B4-BE49-F238E27FC236}">
                <a16:creationId xmlns:a16="http://schemas.microsoft.com/office/drawing/2014/main" id="{D4690045-4DB5-86A5-99BE-89E607D81035}"/>
              </a:ext>
            </a:extLst>
          </p:cNvPr>
          <p:cNvPicPr/>
          <p:nvPr/>
        </p:nvPicPr>
        <p:blipFill>
          <a:blip r:embed="rId5"/>
          <a:stretch>
            <a:fillRect/>
          </a:stretch>
        </p:blipFill>
        <p:spPr>
          <a:xfrm>
            <a:off x="3143251" y="442754"/>
            <a:ext cx="5760720" cy="5510530"/>
          </a:xfrm>
          <a:prstGeom prst="rect">
            <a:avLst/>
          </a:prstGeom>
          <a:noFill/>
          <a:ln>
            <a:noFill/>
            <a:prstDash/>
          </a:ln>
        </p:spPr>
      </p:pic>
      <p:pic>
        <p:nvPicPr>
          <p:cNvPr id="5" name="Bilde 4">
            <a:extLst>
              <a:ext uri="{FF2B5EF4-FFF2-40B4-BE49-F238E27FC236}">
                <a16:creationId xmlns:a16="http://schemas.microsoft.com/office/drawing/2014/main" id="{B2151F7E-64BE-A7EA-3C24-D782718D5020}"/>
              </a:ext>
            </a:extLst>
          </p:cNvPr>
          <p:cNvPicPr/>
          <p:nvPr/>
        </p:nvPicPr>
        <p:blipFill>
          <a:blip r:embed="rId6"/>
          <a:stretch>
            <a:fillRect/>
          </a:stretch>
        </p:blipFill>
        <p:spPr>
          <a:xfrm>
            <a:off x="4648201" y="173038"/>
            <a:ext cx="5760720" cy="6289040"/>
          </a:xfrm>
          <a:prstGeom prst="rect">
            <a:avLst/>
          </a:prstGeom>
          <a:noFill/>
          <a:ln>
            <a:noFill/>
            <a:prstDash/>
          </a:ln>
        </p:spPr>
      </p:pic>
      <p:pic>
        <p:nvPicPr>
          <p:cNvPr id="6" name="Bilde 5">
            <a:extLst>
              <a:ext uri="{FF2B5EF4-FFF2-40B4-BE49-F238E27FC236}">
                <a16:creationId xmlns:a16="http://schemas.microsoft.com/office/drawing/2014/main" id="{E8202BF7-0A02-D9DC-3781-FC169701E729}"/>
              </a:ext>
            </a:extLst>
          </p:cNvPr>
          <p:cNvPicPr/>
          <p:nvPr/>
        </p:nvPicPr>
        <p:blipFill>
          <a:blip r:embed="rId7"/>
          <a:stretch>
            <a:fillRect/>
          </a:stretch>
        </p:blipFill>
        <p:spPr>
          <a:xfrm>
            <a:off x="5673090" y="395922"/>
            <a:ext cx="5760720" cy="5878830"/>
          </a:xfrm>
          <a:prstGeom prst="rect">
            <a:avLst/>
          </a:prstGeom>
          <a:noFill/>
          <a:ln>
            <a:noFill/>
            <a:prstDash/>
          </a:ln>
        </p:spPr>
      </p:pic>
      <p:pic>
        <p:nvPicPr>
          <p:cNvPr id="8" name="Bilde 7">
            <a:extLst>
              <a:ext uri="{FF2B5EF4-FFF2-40B4-BE49-F238E27FC236}">
                <a16:creationId xmlns:a16="http://schemas.microsoft.com/office/drawing/2014/main" id="{D98FFFFA-E0B1-F7EB-2D2A-04F922709DA5}"/>
              </a:ext>
            </a:extLst>
          </p:cNvPr>
          <p:cNvPicPr/>
          <p:nvPr/>
        </p:nvPicPr>
        <p:blipFill>
          <a:blip r:embed="rId8"/>
          <a:stretch>
            <a:fillRect/>
          </a:stretch>
        </p:blipFill>
        <p:spPr>
          <a:xfrm>
            <a:off x="6353175" y="793195"/>
            <a:ext cx="5760720" cy="5923280"/>
          </a:xfrm>
          <a:prstGeom prst="rect">
            <a:avLst/>
          </a:prstGeom>
          <a:noFill/>
          <a:ln>
            <a:noFill/>
            <a:prstDash/>
          </a:ln>
        </p:spPr>
      </p:pic>
    </p:spTree>
    <p:extLst>
      <p:ext uri="{BB962C8B-B14F-4D97-AF65-F5344CB8AC3E}">
        <p14:creationId xmlns:p14="http://schemas.microsoft.com/office/powerpoint/2010/main" val="386159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31EEE-6AC5-47A4-9542-5BF73D8C4E99}"/>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0DF0B166-A990-58D8-2873-30D9532A8253}"/>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nb-NO" sz="3600" b="1" dirty="0">
                <a:solidFill>
                  <a:schemeClr val="tx2">
                    <a:lumMod val="90000"/>
                    <a:lumOff val="10000"/>
                  </a:schemeClr>
                </a:solidFill>
              </a:rPr>
              <a:t>Fra departementets tilsynsseminar</a:t>
            </a: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49661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8925086-1327-02B0-EAC4-BF722642C64D}"/>
              </a:ext>
            </a:extLst>
          </p:cNvPr>
          <p:cNvPicPr>
            <a:picLocks noChangeAspect="1"/>
          </p:cNvPicPr>
          <p:nvPr/>
        </p:nvPicPr>
        <p:blipFill>
          <a:blip r:embed="rId3"/>
          <a:stretch>
            <a:fillRect/>
          </a:stretch>
        </p:blipFill>
        <p:spPr>
          <a:xfrm>
            <a:off x="42333" y="0"/>
            <a:ext cx="12107334" cy="6858000"/>
          </a:xfrm>
          <a:prstGeom prst="rect">
            <a:avLst/>
          </a:prstGeom>
        </p:spPr>
      </p:pic>
    </p:spTree>
    <p:extLst>
      <p:ext uri="{BB962C8B-B14F-4D97-AF65-F5344CB8AC3E}">
        <p14:creationId xmlns:p14="http://schemas.microsoft.com/office/powerpoint/2010/main" val="1164693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B232FA-1CB8-A9AF-3C34-E6240C543CAA}"/>
              </a:ext>
            </a:extLst>
          </p:cNvPr>
          <p:cNvPicPr>
            <a:picLocks noChangeAspect="1"/>
          </p:cNvPicPr>
          <p:nvPr/>
        </p:nvPicPr>
        <p:blipFill>
          <a:blip r:embed="rId3"/>
          <a:stretch>
            <a:fillRect/>
          </a:stretch>
        </p:blipFill>
        <p:spPr>
          <a:xfrm>
            <a:off x="31134" y="0"/>
            <a:ext cx="12129731" cy="6858000"/>
          </a:xfrm>
          <a:prstGeom prst="rect">
            <a:avLst/>
          </a:prstGeom>
        </p:spPr>
      </p:pic>
    </p:spTree>
    <p:extLst>
      <p:ext uri="{BB962C8B-B14F-4D97-AF65-F5344CB8AC3E}">
        <p14:creationId xmlns:p14="http://schemas.microsoft.com/office/powerpoint/2010/main" val="3449705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CEDD110-E00B-48E2-22FA-EE2327767E49}"/>
              </a:ext>
            </a:extLst>
          </p:cNvPr>
          <p:cNvPicPr>
            <a:picLocks noChangeAspect="1"/>
          </p:cNvPicPr>
          <p:nvPr/>
        </p:nvPicPr>
        <p:blipFill>
          <a:blip r:embed="rId3"/>
          <a:stretch>
            <a:fillRect/>
          </a:stretch>
        </p:blipFill>
        <p:spPr>
          <a:xfrm>
            <a:off x="30037" y="0"/>
            <a:ext cx="12131925" cy="6858000"/>
          </a:xfrm>
          <a:prstGeom prst="rect">
            <a:avLst/>
          </a:prstGeom>
        </p:spPr>
      </p:pic>
    </p:spTree>
    <p:extLst>
      <p:ext uri="{BB962C8B-B14F-4D97-AF65-F5344CB8AC3E}">
        <p14:creationId xmlns:p14="http://schemas.microsoft.com/office/powerpoint/2010/main" val="5606438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342C9CB-E406-E6FF-4D46-39BE339051AA}"/>
              </a:ext>
            </a:extLst>
          </p:cNvPr>
          <p:cNvPicPr>
            <a:picLocks noChangeAspect="1"/>
          </p:cNvPicPr>
          <p:nvPr/>
        </p:nvPicPr>
        <p:blipFill>
          <a:blip r:embed="rId3"/>
          <a:stretch>
            <a:fillRect/>
          </a:stretch>
        </p:blipFill>
        <p:spPr>
          <a:xfrm>
            <a:off x="0" y="24369"/>
            <a:ext cx="12192000" cy="6809261"/>
          </a:xfrm>
          <a:prstGeom prst="rect">
            <a:avLst/>
          </a:prstGeom>
        </p:spPr>
      </p:pic>
    </p:spTree>
    <p:extLst>
      <p:ext uri="{BB962C8B-B14F-4D97-AF65-F5344CB8AC3E}">
        <p14:creationId xmlns:p14="http://schemas.microsoft.com/office/powerpoint/2010/main" val="3901659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10A1DEE-59D4-F669-B73A-F05C668C4EE2}"/>
              </a:ext>
            </a:extLst>
          </p:cNvPr>
          <p:cNvPicPr>
            <a:picLocks noChangeAspect="1"/>
          </p:cNvPicPr>
          <p:nvPr/>
        </p:nvPicPr>
        <p:blipFill>
          <a:blip r:embed="rId3"/>
          <a:stretch>
            <a:fillRect/>
          </a:stretch>
        </p:blipFill>
        <p:spPr>
          <a:xfrm>
            <a:off x="27479" y="0"/>
            <a:ext cx="12137042" cy="6858000"/>
          </a:xfrm>
          <a:prstGeom prst="rect">
            <a:avLst/>
          </a:prstGeom>
        </p:spPr>
      </p:pic>
    </p:spTree>
    <p:extLst>
      <p:ext uri="{BB962C8B-B14F-4D97-AF65-F5344CB8AC3E}">
        <p14:creationId xmlns:p14="http://schemas.microsoft.com/office/powerpoint/2010/main" val="666236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8614D3B-566A-396F-2EA9-ECA9384F976A}"/>
              </a:ext>
            </a:extLst>
          </p:cNvPr>
          <p:cNvPicPr>
            <a:picLocks noChangeAspect="1"/>
          </p:cNvPicPr>
          <p:nvPr/>
        </p:nvPicPr>
        <p:blipFill>
          <a:blip r:embed="rId3"/>
          <a:stretch>
            <a:fillRect/>
          </a:stretch>
        </p:blipFill>
        <p:spPr>
          <a:xfrm>
            <a:off x="3912" y="28100"/>
            <a:ext cx="12184175" cy="6801799"/>
          </a:xfrm>
          <a:prstGeom prst="rect">
            <a:avLst/>
          </a:prstGeom>
        </p:spPr>
      </p:pic>
    </p:spTree>
    <p:extLst>
      <p:ext uri="{BB962C8B-B14F-4D97-AF65-F5344CB8AC3E}">
        <p14:creationId xmlns:p14="http://schemas.microsoft.com/office/powerpoint/2010/main" val="1170663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9EC6468-84F3-828B-D721-0E3ABF1B727B}"/>
              </a:ext>
            </a:extLst>
          </p:cNvPr>
          <p:cNvPicPr>
            <a:picLocks noChangeAspect="1"/>
          </p:cNvPicPr>
          <p:nvPr/>
        </p:nvPicPr>
        <p:blipFill>
          <a:blip r:embed="rId3"/>
          <a:stretch>
            <a:fillRect/>
          </a:stretch>
        </p:blipFill>
        <p:spPr>
          <a:xfrm>
            <a:off x="3912" y="13811"/>
            <a:ext cx="12184175" cy="6830378"/>
          </a:xfrm>
          <a:prstGeom prst="rect">
            <a:avLst/>
          </a:prstGeom>
        </p:spPr>
      </p:pic>
    </p:spTree>
    <p:extLst>
      <p:ext uri="{BB962C8B-B14F-4D97-AF65-F5344CB8AC3E}">
        <p14:creationId xmlns:p14="http://schemas.microsoft.com/office/powerpoint/2010/main" val="2343484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347320F-94AB-E527-C616-4856EB2C3DFA}"/>
              </a:ext>
            </a:extLst>
          </p:cNvPr>
          <p:cNvPicPr>
            <a:picLocks noChangeAspect="1"/>
          </p:cNvPicPr>
          <p:nvPr/>
        </p:nvPicPr>
        <p:blipFill>
          <a:blip r:embed="rId3"/>
          <a:stretch>
            <a:fillRect/>
          </a:stretch>
        </p:blipFill>
        <p:spPr>
          <a:xfrm>
            <a:off x="13438" y="9047"/>
            <a:ext cx="12165123" cy="6839905"/>
          </a:xfrm>
          <a:prstGeom prst="rect">
            <a:avLst/>
          </a:prstGeom>
        </p:spPr>
      </p:pic>
    </p:spTree>
    <p:extLst>
      <p:ext uri="{BB962C8B-B14F-4D97-AF65-F5344CB8AC3E}">
        <p14:creationId xmlns:p14="http://schemas.microsoft.com/office/powerpoint/2010/main" val="1531310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000AB76-69D5-9961-7D97-491AD686EF37}"/>
              </a:ext>
            </a:extLst>
          </p:cNvPr>
          <p:cNvPicPr>
            <a:picLocks noChangeAspect="1"/>
          </p:cNvPicPr>
          <p:nvPr/>
        </p:nvPicPr>
        <p:blipFill>
          <a:blip r:embed="rId3"/>
          <a:stretch>
            <a:fillRect/>
          </a:stretch>
        </p:blipFill>
        <p:spPr>
          <a:xfrm>
            <a:off x="22965" y="23337"/>
            <a:ext cx="12146070" cy="6811326"/>
          </a:xfrm>
          <a:prstGeom prst="rect">
            <a:avLst/>
          </a:prstGeom>
        </p:spPr>
      </p:pic>
    </p:spTree>
    <p:extLst>
      <p:ext uri="{BB962C8B-B14F-4D97-AF65-F5344CB8AC3E}">
        <p14:creationId xmlns:p14="http://schemas.microsoft.com/office/powerpoint/2010/main" val="37811640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11623EB-E86F-50A6-DEC6-EC613B02BF9A}"/>
              </a:ext>
            </a:extLst>
          </p:cNvPr>
          <p:cNvPicPr>
            <a:picLocks noChangeAspect="1"/>
          </p:cNvPicPr>
          <p:nvPr/>
        </p:nvPicPr>
        <p:blipFill>
          <a:blip r:embed="rId3"/>
          <a:stretch>
            <a:fillRect/>
          </a:stretch>
        </p:blipFill>
        <p:spPr>
          <a:xfrm>
            <a:off x="3912" y="18574"/>
            <a:ext cx="12184175" cy="6820852"/>
          </a:xfrm>
          <a:prstGeom prst="rect">
            <a:avLst/>
          </a:prstGeom>
        </p:spPr>
      </p:pic>
    </p:spTree>
    <p:extLst>
      <p:ext uri="{BB962C8B-B14F-4D97-AF65-F5344CB8AC3E}">
        <p14:creationId xmlns:p14="http://schemas.microsoft.com/office/powerpoint/2010/main" val="1548304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A8EE6A5-5D95-953A-2EC0-3402764A01D2}"/>
              </a:ext>
            </a:extLst>
          </p:cNvPr>
          <p:cNvPicPr>
            <a:picLocks noChangeAspect="1"/>
          </p:cNvPicPr>
          <p:nvPr/>
        </p:nvPicPr>
        <p:blipFill>
          <a:blip r:embed="rId3"/>
          <a:stretch>
            <a:fillRect/>
          </a:stretch>
        </p:blipFill>
        <p:spPr>
          <a:xfrm>
            <a:off x="37254" y="18574"/>
            <a:ext cx="12117491" cy="6820852"/>
          </a:xfrm>
          <a:prstGeom prst="rect">
            <a:avLst/>
          </a:prstGeom>
        </p:spPr>
      </p:pic>
    </p:spTree>
    <p:extLst>
      <p:ext uri="{BB962C8B-B14F-4D97-AF65-F5344CB8AC3E}">
        <p14:creationId xmlns:p14="http://schemas.microsoft.com/office/powerpoint/2010/main" val="26525713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000A8A8-A654-7C3F-FA2E-E2E9C4FA2252}"/>
              </a:ext>
            </a:extLst>
          </p:cNvPr>
          <p:cNvPicPr>
            <a:picLocks noChangeAspect="1"/>
          </p:cNvPicPr>
          <p:nvPr/>
        </p:nvPicPr>
        <p:blipFill>
          <a:blip r:embed="rId3"/>
          <a:stretch>
            <a:fillRect/>
          </a:stretch>
        </p:blipFill>
        <p:spPr>
          <a:xfrm>
            <a:off x="37254" y="42390"/>
            <a:ext cx="12117491" cy="6773220"/>
          </a:xfrm>
          <a:prstGeom prst="rect">
            <a:avLst/>
          </a:prstGeom>
        </p:spPr>
      </p:pic>
    </p:spTree>
    <p:extLst>
      <p:ext uri="{BB962C8B-B14F-4D97-AF65-F5344CB8AC3E}">
        <p14:creationId xmlns:p14="http://schemas.microsoft.com/office/powerpoint/2010/main" val="33964053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64A0478-F6D0-90EA-4BC7-7B89BCBD5174}"/>
              </a:ext>
            </a:extLst>
          </p:cNvPr>
          <p:cNvPicPr>
            <a:picLocks noChangeAspect="1"/>
          </p:cNvPicPr>
          <p:nvPr/>
        </p:nvPicPr>
        <p:blipFill>
          <a:blip r:embed="rId3"/>
          <a:stretch>
            <a:fillRect/>
          </a:stretch>
        </p:blipFill>
        <p:spPr>
          <a:xfrm>
            <a:off x="3912" y="13811"/>
            <a:ext cx="12184175" cy="6830378"/>
          </a:xfrm>
          <a:prstGeom prst="rect">
            <a:avLst/>
          </a:prstGeom>
        </p:spPr>
      </p:pic>
    </p:spTree>
    <p:extLst>
      <p:ext uri="{BB962C8B-B14F-4D97-AF65-F5344CB8AC3E}">
        <p14:creationId xmlns:p14="http://schemas.microsoft.com/office/powerpoint/2010/main" val="2317319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32C7ABF-D94D-DA44-36B9-CAA80B839E51}"/>
              </a:ext>
            </a:extLst>
          </p:cNvPr>
          <p:cNvPicPr>
            <a:picLocks noChangeAspect="1"/>
          </p:cNvPicPr>
          <p:nvPr/>
        </p:nvPicPr>
        <p:blipFill>
          <a:blip r:embed="rId3"/>
          <a:stretch>
            <a:fillRect/>
          </a:stretch>
        </p:blipFill>
        <p:spPr>
          <a:xfrm>
            <a:off x="0" y="14287"/>
            <a:ext cx="12192000" cy="6829425"/>
          </a:xfrm>
          <a:prstGeom prst="rect">
            <a:avLst/>
          </a:prstGeom>
        </p:spPr>
      </p:pic>
    </p:spTree>
    <p:extLst>
      <p:ext uri="{BB962C8B-B14F-4D97-AF65-F5344CB8AC3E}">
        <p14:creationId xmlns:p14="http://schemas.microsoft.com/office/powerpoint/2010/main" val="3881659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9C1BA72-3A6B-32F9-5A25-F34B1027436C}"/>
              </a:ext>
            </a:extLst>
          </p:cNvPr>
          <p:cNvPicPr>
            <a:picLocks noChangeAspect="1"/>
          </p:cNvPicPr>
          <p:nvPr/>
        </p:nvPicPr>
        <p:blipFill>
          <a:blip r:embed="rId3"/>
          <a:stretch>
            <a:fillRect/>
          </a:stretch>
        </p:blipFill>
        <p:spPr>
          <a:xfrm>
            <a:off x="13438" y="61442"/>
            <a:ext cx="12165123" cy="6735115"/>
          </a:xfrm>
          <a:prstGeom prst="rect">
            <a:avLst/>
          </a:prstGeom>
        </p:spPr>
      </p:pic>
    </p:spTree>
    <p:extLst>
      <p:ext uri="{BB962C8B-B14F-4D97-AF65-F5344CB8AC3E}">
        <p14:creationId xmlns:p14="http://schemas.microsoft.com/office/powerpoint/2010/main" val="27036833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3DEDB7F-5AFF-EC8F-2F95-8C41343DBA30}"/>
              </a:ext>
            </a:extLst>
          </p:cNvPr>
          <p:cNvPicPr>
            <a:picLocks noChangeAspect="1"/>
          </p:cNvPicPr>
          <p:nvPr/>
        </p:nvPicPr>
        <p:blipFill>
          <a:blip r:embed="rId3"/>
          <a:stretch>
            <a:fillRect/>
          </a:stretch>
        </p:blipFill>
        <p:spPr>
          <a:xfrm>
            <a:off x="51544" y="94784"/>
            <a:ext cx="12088912" cy="6668431"/>
          </a:xfrm>
          <a:prstGeom prst="rect">
            <a:avLst/>
          </a:prstGeom>
        </p:spPr>
      </p:pic>
    </p:spTree>
    <p:extLst>
      <p:ext uri="{BB962C8B-B14F-4D97-AF65-F5344CB8AC3E}">
        <p14:creationId xmlns:p14="http://schemas.microsoft.com/office/powerpoint/2010/main" val="28412448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2E457E-088C-31A3-F80F-8AB605496324}"/>
              </a:ext>
            </a:extLst>
          </p:cNvPr>
          <p:cNvSpPr>
            <a:spLocks noGrp="1"/>
          </p:cNvSpPr>
          <p:nvPr>
            <p:ph type="title"/>
          </p:nvPr>
        </p:nvSpPr>
        <p:spPr/>
        <p:txBody>
          <a:bodyPr/>
          <a:lstStyle/>
          <a:p>
            <a:r>
              <a:rPr lang="nb-NO" dirty="0"/>
              <a:t>Andre innlegg om ROS</a:t>
            </a:r>
          </a:p>
        </p:txBody>
      </p:sp>
      <p:sp>
        <p:nvSpPr>
          <p:cNvPr id="3" name="Plassholder for tekst 2">
            <a:extLst>
              <a:ext uri="{FF2B5EF4-FFF2-40B4-BE49-F238E27FC236}">
                <a16:creationId xmlns:a16="http://schemas.microsoft.com/office/drawing/2014/main" id="{26838075-BD68-3E59-4EE8-12F04B9F889F}"/>
              </a:ext>
            </a:extLst>
          </p:cNvPr>
          <p:cNvSpPr>
            <a:spLocks noGrp="1"/>
          </p:cNvSpPr>
          <p:nvPr>
            <p:ph type="body" sz="quarter" idx="4294967295"/>
          </p:nvPr>
        </p:nvSpPr>
        <p:spPr/>
        <p:txBody>
          <a:bodyPr/>
          <a:lstStyle/>
          <a:p>
            <a:pPr marL="0" indent="0">
              <a:buNone/>
            </a:pPr>
            <a:r>
              <a:rPr lang="nb-NO" dirty="0"/>
              <a:t>.</a:t>
            </a:r>
          </a:p>
        </p:txBody>
      </p:sp>
      <p:sp>
        <p:nvSpPr>
          <p:cNvPr id="4" name="Plassholder for tekst 3">
            <a:extLst>
              <a:ext uri="{FF2B5EF4-FFF2-40B4-BE49-F238E27FC236}">
                <a16:creationId xmlns:a16="http://schemas.microsoft.com/office/drawing/2014/main" id="{762B1172-882D-B891-4D43-70E21C1060AC}"/>
              </a:ext>
            </a:extLst>
          </p:cNvPr>
          <p:cNvSpPr>
            <a:spLocks noGrp="1"/>
          </p:cNvSpPr>
          <p:nvPr>
            <p:ph type="body" sz="quarter" idx="4294967295"/>
          </p:nvPr>
        </p:nvSpPr>
        <p:spPr>
          <a:xfrm>
            <a:off x="6252909" y="2202992"/>
            <a:ext cx="4986591" cy="4144261"/>
          </a:xfrm>
        </p:spPr>
        <p:txBody>
          <a:bodyPr/>
          <a:lstStyle/>
          <a:p>
            <a:pPr marL="342900" indent="-342900">
              <a:buFont typeface="Arial" panose="020B0604020202020204" pitchFamily="34" charset="0"/>
              <a:buChar char="•"/>
            </a:pPr>
            <a:r>
              <a:rPr lang="nb-NO" b="1" dirty="0">
                <a:latin typeface="Open Sans Light" panose="020B0306030504020204" pitchFamily="34" charset="0"/>
                <a:ea typeface="Open Sans Light" panose="020B0306030504020204" pitchFamily="34" charset="0"/>
                <a:cs typeface="Open Sans Light" panose="020B0306030504020204" pitchFamily="34" charset="0"/>
              </a:rPr>
              <a:t>Innlegg fra SF- Rogaland </a:t>
            </a:r>
            <a:r>
              <a:rPr lang="nb-NO" dirty="0">
                <a:latin typeface="Open Sans Light" panose="020B0306030504020204" pitchFamily="34" charset="0"/>
                <a:ea typeface="Open Sans Light" panose="020B0306030504020204" pitchFamily="34" charset="0"/>
                <a:cs typeface="Open Sans Light" panose="020B0306030504020204" pitchFamily="34" charset="0"/>
              </a:rPr>
              <a:t>om arbeid med ROS-vurderinger på barnehage-, utdannings-, og integreringsfeltet</a:t>
            </a:r>
            <a:r>
              <a:rPr lang="nb-NO" dirty="0"/>
              <a:t>.</a:t>
            </a:r>
          </a:p>
        </p:txBody>
      </p:sp>
      <p:sp>
        <p:nvSpPr>
          <p:cNvPr id="5" name="Plassholder for tekst 3">
            <a:extLst>
              <a:ext uri="{FF2B5EF4-FFF2-40B4-BE49-F238E27FC236}">
                <a16:creationId xmlns:a16="http://schemas.microsoft.com/office/drawing/2014/main" id="{13E29A6F-E60B-EC93-6BE3-D2C7E9A9B8A0}"/>
              </a:ext>
            </a:extLst>
          </p:cNvPr>
          <p:cNvSpPr>
            <a:spLocks noGrp="1"/>
          </p:cNvSpPr>
          <p:nvPr>
            <p:ph type="body" sz="quarter" idx="4294967295"/>
          </p:nvPr>
        </p:nvSpPr>
        <p:spPr>
          <a:xfrm>
            <a:off x="614109" y="2276734"/>
            <a:ext cx="4986591" cy="4144261"/>
          </a:xfrm>
        </p:spPr>
        <p:txBody>
          <a:bodyPr/>
          <a:lstStyle/>
          <a:p>
            <a:pPr marL="342900" indent="-342900">
              <a:buFont typeface="Arial" panose="020B0604020202020204" pitchFamily="34" charset="0"/>
              <a:buChar char="•"/>
            </a:pPr>
            <a:r>
              <a:rPr lang="nb-NO" b="1" dirty="0">
                <a:latin typeface="Open Sans Light" panose="020B0306030504020204" pitchFamily="34" charset="0"/>
                <a:ea typeface="Open Sans Light" panose="020B0306030504020204" pitchFamily="34" charset="0"/>
                <a:cs typeface="Open Sans Light" panose="020B0306030504020204" pitchFamily="34" charset="0"/>
              </a:rPr>
              <a:t>Innlegg fra SF- Rogaland </a:t>
            </a:r>
            <a:r>
              <a:rPr lang="nb-NO" dirty="0">
                <a:latin typeface="Open Sans Light" panose="020B0306030504020204" pitchFamily="34" charset="0"/>
                <a:ea typeface="Open Sans Light" panose="020B0306030504020204" pitchFamily="34" charset="0"/>
                <a:cs typeface="Open Sans Light" panose="020B0306030504020204" pitchFamily="34" charset="0"/>
              </a:rPr>
              <a:t>om arbeid med ROS-vurderinger på barnehage-, utdannings-, og integreringsfeltet</a:t>
            </a:r>
            <a:r>
              <a:rPr lang="nb-NO" dirty="0"/>
              <a:t>.</a:t>
            </a:r>
          </a:p>
        </p:txBody>
      </p:sp>
    </p:spTree>
    <p:extLst>
      <p:ext uri="{BB962C8B-B14F-4D97-AF65-F5344CB8AC3E}">
        <p14:creationId xmlns:p14="http://schemas.microsoft.com/office/powerpoint/2010/main" val="3523659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A3B0852-D403-CE4C-AD10-73B5F6C21BE1}"/>
              </a:ext>
            </a:extLst>
          </p:cNvPr>
          <p:cNvPicPr>
            <a:picLocks noChangeAspect="1"/>
          </p:cNvPicPr>
          <p:nvPr/>
        </p:nvPicPr>
        <p:blipFill>
          <a:blip r:embed="rId3"/>
          <a:stretch>
            <a:fillRect/>
          </a:stretch>
        </p:blipFill>
        <p:spPr>
          <a:xfrm>
            <a:off x="27728" y="18574"/>
            <a:ext cx="12136544" cy="6820852"/>
          </a:xfrm>
          <a:prstGeom prst="rect">
            <a:avLst/>
          </a:prstGeom>
        </p:spPr>
      </p:pic>
    </p:spTree>
    <p:extLst>
      <p:ext uri="{BB962C8B-B14F-4D97-AF65-F5344CB8AC3E}">
        <p14:creationId xmlns:p14="http://schemas.microsoft.com/office/powerpoint/2010/main" val="3012091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0130BDE-C850-028F-FB26-01F6769DD63B}"/>
              </a:ext>
            </a:extLst>
          </p:cNvPr>
          <p:cNvPicPr>
            <a:picLocks noChangeAspect="1"/>
          </p:cNvPicPr>
          <p:nvPr/>
        </p:nvPicPr>
        <p:blipFill>
          <a:blip r:embed="rId3"/>
          <a:stretch>
            <a:fillRect/>
          </a:stretch>
        </p:blipFill>
        <p:spPr>
          <a:xfrm>
            <a:off x="56230" y="0"/>
            <a:ext cx="12079539" cy="6858000"/>
          </a:xfrm>
          <a:prstGeom prst="rect">
            <a:avLst/>
          </a:prstGeom>
        </p:spPr>
      </p:pic>
    </p:spTree>
    <p:extLst>
      <p:ext uri="{BB962C8B-B14F-4D97-AF65-F5344CB8AC3E}">
        <p14:creationId xmlns:p14="http://schemas.microsoft.com/office/powerpoint/2010/main" val="1245470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4B03780-2FA8-20D1-CD0C-A4FED35AB290}"/>
              </a:ext>
            </a:extLst>
          </p:cNvPr>
          <p:cNvPicPr>
            <a:picLocks noChangeAspect="1"/>
          </p:cNvPicPr>
          <p:nvPr/>
        </p:nvPicPr>
        <p:blipFill>
          <a:blip r:embed="rId3"/>
          <a:stretch>
            <a:fillRect/>
          </a:stretch>
        </p:blipFill>
        <p:spPr>
          <a:xfrm>
            <a:off x="22965" y="42390"/>
            <a:ext cx="12146070" cy="6773220"/>
          </a:xfrm>
          <a:prstGeom prst="rect">
            <a:avLst/>
          </a:prstGeom>
        </p:spPr>
      </p:pic>
    </p:spTree>
    <p:extLst>
      <p:ext uri="{BB962C8B-B14F-4D97-AF65-F5344CB8AC3E}">
        <p14:creationId xmlns:p14="http://schemas.microsoft.com/office/powerpoint/2010/main" val="29916085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1B9796D-1A05-0455-82EC-C48270329C85}"/>
              </a:ext>
            </a:extLst>
          </p:cNvPr>
          <p:cNvPicPr>
            <a:picLocks noChangeAspect="1"/>
          </p:cNvPicPr>
          <p:nvPr/>
        </p:nvPicPr>
        <p:blipFill>
          <a:blip r:embed="rId3"/>
          <a:stretch>
            <a:fillRect/>
          </a:stretch>
        </p:blipFill>
        <p:spPr>
          <a:xfrm>
            <a:off x="22965" y="42390"/>
            <a:ext cx="12146070" cy="6773220"/>
          </a:xfrm>
          <a:prstGeom prst="rect">
            <a:avLst/>
          </a:prstGeom>
        </p:spPr>
      </p:pic>
    </p:spTree>
    <p:extLst>
      <p:ext uri="{BB962C8B-B14F-4D97-AF65-F5344CB8AC3E}">
        <p14:creationId xmlns:p14="http://schemas.microsoft.com/office/powerpoint/2010/main" val="23236343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13BD2-16DD-AE90-7FA5-A4C6F1105468}"/>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446FD804-168D-FF1C-9E26-6190F311ABAC}"/>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nb-NO" sz="3600" b="1" dirty="0">
                <a:solidFill>
                  <a:schemeClr val="tx2">
                    <a:lumMod val="90000"/>
                    <a:lumOff val="10000"/>
                  </a:schemeClr>
                </a:solidFill>
              </a:rPr>
              <a:t>Fra departementets Arenamøte</a:t>
            </a: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52924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6D53500C-020E-E1CE-408A-CEF8EF3F092F}"/>
              </a:ext>
            </a:extLst>
          </p:cNvPr>
          <p:cNvSpPr>
            <a:spLocks noGrp="1"/>
          </p:cNvSpPr>
          <p:nvPr>
            <p:ph type="title"/>
          </p:nvPr>
        </p:nvSpPr>
        <p:spPr/>
        <p:txBody>
          <a:bodyPr/>
          <a:lstStyle/>
          <a:p>
            <a:r>
              <a:rPr lang="nb-NO" dirty="0"/>
              <a:t>Noen refleksjoner</a:t>
            </a:r>
          </a:p>
        </p:txBody>
      </p:sp>
      <p:sp>
        <p:nvSpPr>
          <p:cNvPr id="7" name="Plassholder for tekst 6">
            <a:extLst>
              <a:ext uri="{FF2B5EF4-FFF2-40B4-BE49-F238E27FC236}">
                <a16:creationId xmlns:a16="http://schemas.microsoft.com/office/drawing/2014/main" id="{FA421BE2-8DA6-C41E-2151-0C4CA781CEB4}"/>
              </a:ext>
            </a:extLst>
          </p:cNvPr>
          <p:cNvSpPr>
            <a:spLocks noGrp="1"/>
          </p:cNvSpPr>
          <p:nvPr>
            <p:ph type="body" sz="quarter" idx="4294967295"/>
          </p:nvPr>
        </p:nvSpPr>
        <p:spPr/>
        <p:txBody>
          <a:bodyPr/>
          <a:lstStyle/>
          <a:p>
            <a:endParaRPr lang="nb-NO" sz="2000" dirty="0"/>
          </a:p>
          <a:p>
            <a:endParaRPr lang="nb-NO" sz="2000" dirty="0"/>
          </a:p>
          <a:p>
            <a:endParaRPr lang="nb-NO" sz="2000" dirty="0"/>
          </a:p>
          <a:p>
            <a:endParaRPr lang="nb-NO" sz="2000" dirty="0"/>
          </a:p>
          <a:p>
            <a:endParaRPr lang="nb-NO" sz="2000" dirty="0"/>
          </a:p>
          <a:p>
            <a:endParaRPr lang="nb-NO" sz="2000" dirty="0"/>
          </a:p>
          <a:p>
            <a:pPr marL="0" indent="0">
              <a:buNone/>
            </a:pPr>
            <a:endParaRPr lang="nb-NO" sz="2000" dirty="0"/>
          </a:p>
          <a:p>
            <a:endParaRPr lang="nb-NO" sz="2000" dirty="0"/>
          </a:p>
          <a:p>
            <a:endParaRPr lang="nb-NO" dirty="0"/>
          </a:p>
          <a:p>
            <a:endParaRPr lang="nb-NO" dirty="0"/>
          </a:p>
        </p:txBody>
      </p:sp>
      <p:graphicFrame>
        <p:nvGraphicFramePr>
          <p:cNvPr id="10" name="Diagram 9">
            <a:extLst>
              <a:ext uri="{FF2B5EF4-FFF2-40B4-BE49-F238E27FC236}">
                <a16:creationId xmlns:a16="http://schemas.microsoft.com/office/drawing/2014/main" id="{056369C6-A0B9-6FBF-CF42-DCBECCDF7CC9}"/>
              </a:ext>
            </a:extLst>
          </p:cNvPr>
          <p:cNvGraphicFramePr/>
          <p:nvPr/>
        </p:nvGraphicFramePr>
        <p:xfrm>
          <a:off x="1200122" y="3348414"/>
          <a:ext cx="5858520" cy="32990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kstSylinder 10">
            <a:extLst>
              <a:ext uri="{FF2B5EF4-FFF2-40B4-BE49-F238E27FC236}">
                <a16:creationId xmlns:a16="http://schemas.microsoft.com/office/drawing/2014/main" id="{589EC65C-F06B-DD9C-63C2-C52E86552DA5}"/>
              </a:ext>
            </a:extLst>
          </p:cNvPr>
          <p:cNvSpPr txBox="1"/>
          <p:nvPr/>
        </p:nvSpPr>
        <p:spPr>
          <a:xfrm>
            <a:off x="7371886" y="3908279"/>
            <a:ext cx="4291584" cy="172354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100" b="1" i="0" u="none" strike="noStrike" kern="1200" cap="none" spc="0" normalizeH="0" baseline="0" noProof="0" dirty="0">
                <a:ln>
                  <a:noFill/>
                </a:ln>
                <a:solidFill>
                  <a:srgbClr val="FF0000"/>
                </a:solidFill>
                <a:effectLst/>
                <a:uLnTx/>
                <a:uFillTx/>
                <a:latin typeface="Aptos" panose="02110004020202020204"/>
                <a:ea typeface="+mn-ea"/>
                <a:cs typeface="+mn-cs"/>
              </a:rPr>
              <a:t>NB!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100" b="1" i="0" u="none" strike="noStrike" kern="1200" cap="none" spc="0" normalizeH="0" baseline="0" noProof="0" dirty="0">
                <a:ln>
                  <a:noFill/>
                </a:ln>
                <a:solidFill>
                  <a:prstClr val="black"/>
                </a:solidFill>
                <a:effectLst/>
                <a:uLnTx/>
                <a:uFillTx/>
                <a:latin typeface="Aptos" panose="02110004020202020204"/>
                <a:ea typeface="+mn-ea"/>
                <a:cs typeface="+mn-cs"/>
              </a:rPr>
              <a:t>Hva skal veie tyngst?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Aptos" panose="02110004020202020204"/>
                <a:ea typeface="+mn-ea"/>
                <a:cs typeface="+mn-cs"/>
              </a:rPr>
              <a:t>Departementet må bidra til å avklare forventninger mellom oppdragsgivende departement, direktorater og de som skal utføre oppdragene inkl. oss selv.</a:t>
            </a:r>
          </a:p>
        </p:txBody>
      </p:sp>
      <p:sp>
        <p:nvSpPr>
          <p:cNvPr id="2" name="TekstSylinder 1">
            <a:extLst>
              <a:ext uri="{FF2B5EF4-FFF2-40B4-BE49-F238E27FC236}">
                <a16:creationId xmlns:a16="http://schemas.microsoft.com/office/drawing/2014/main" id="{5E4E8DB7-8B4E-F6C9-C62E-F405CDA92F79}"/>
              </a:ext>
            </a:extLst>
          </p:cNvPr>
          <p:cNvSpPr txBox="1"/>
          <p:nvPr/>
        </p:nvSpPr>
        <p:spPr>
          <a:xfrm>
            <a:off x="1055683" y="2173929"/>
            <a:ext cx="1023974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200" b="0" i="0" u="none" strike="noStrike" kern="1200" cap="none" spc="0" normalizeH="0" baseline="0" noProof="0" dirty="0">
                <a:ln>
                  <a:noFill/>
                </a:ln>
                <a:solidFill>
                  <a:srgbClr val="0E2841">
                    <a:lumMod val="90000"/>
                    <a:lumOff val="10000"/>
                  </a:srgb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Med utgangspunkt i gårsdagens tilsynsseminar er vi alle nødt til å se på utøvelsen av statlig tilsyn, både samlet og hver for oss.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200" b="0" i="0" u="none" strike="noStrike" kern="1200" cap="none" spc="0" normalizeH="0" baseline="0" noProof="0" dirty="0">
              <a:ln>
                <a:noFill/>
              </a:ln>
              <a:solidFill>
                <a:srgbClr val="0E2841">
                  <a:lumMod val="90000"/>
                  <a:lumOff val="10000"/>
                </a:srgb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3082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95AE9D-3032-FFAE-F229-186D43F603F3}"/>
              </a:ext>
            </a:extLst>
          </p:cNvPr>
          <p:cNvSpPr>
            <a:spLocks noGrp="1"/>
          </p:cNvSpPr>
          <p:nvPr>
            <p:ph type="title"/>
          </p:nvPr>
        </p:nvSpPr>
        <p:spPr/>
        <p:txBody>
          <a:bodyPr/>
          <a:lstStyle/>
          <a:p>
            <a:r>
              <a:rPr lang="nb-NO" dirty="0"/>
              <a:t>Noen refleksjoner forts.</a:t>
            </a:r>
          </a:p>
        </p:txBody>
      </p:sp>
      <p:sp>
        <p:nvSpPr>
          <p:cNvPr id="3" name="Plassholder for tekst 2">
            <a:extLst>
              <a:ext uri="{FF2B5EF4-FFF2-40B4-BE49-F238E27FC236}">
                <a16:creationId xmlns:a16="http://schemas.microsoft.com/office/drawing/2014/main" id="{0C3B1147-7B7B-646F-D520-9F3C0AA64A45}"/>
              </a:ext>
            </a:extLst>
          </p:cNvPr>
          <p:cNvSpPr>
            <a:spLocks noGrp="1"/>
          </p:cNvSpPr>
          <p:nvPr>
            <p:ph type="body" sz="quarter" idx="4294967295"/>
          </p:nvPr>
        </p:nvSpPr>
        <p:spPr>
          <a:xfrm>
            <a:off x="1057540" y="2164988"/>
            <a:ext cx="10078772" cy="4144261"/>
          </a:xfrm>
          <a:prstGeom prst="rect">
            <a:avLst/>
          </a:prstGeom>
        </p:spPr>
        <p:txBody>
          <a:bodyPr/>
          <a:lstStyle/>
          <a:p>
            <a:pPr marL="0" indent="0">
              <a:buNone/>
            </a:pPr>
            <a:r>
              <a:rPr lang="nb-NO" sz="2200" b="1" dirty="0">
                <a:latin typeface="Open Sans Light" panose="020B0306030504020204" pitchFamily="34" charset="0"/>
                <a:ea typeface="Open Sans Light" panose="020B0306030504020204" pitchFamily="34" charset="0"/>
                <a:cs typeface="Open Sans Light" panose="020B0306030504020204" pitchFamily="34" charset="0"/>
              </a:rPr>
              <a:t>Tilsynssamordningen har fått en forsterket aktualitet</a:t>
            </a:r>
          </a:p>
          <a:p>
            <a:endParaRPr lang="nb-NO" sz="2200" dirty="0">
              <a:latin typeface="Open Sans Light" panose="020B0306030504020204" pitchFamily="34" charset="0"/>
              <a:ea typeface="Open Sans Light" panose="020B0306030504020204" pitchFamily="34" charset="0"/>
              <a:cs typeface="Open Sans Light" panose="020B0306030504020204" pitchFamily="34" charset="0"/>
            </a:endParaRPr>
          </a:p>
          <a:p>
            <a:pPr lvl="1">
              <a:buFont typeface="Courier New" panose="02070309020205020404" pitchFamily="49" charset="0"/>
              <a:buChar char="o"/>
            </a:pPr>
            <a:r>
              <a:rPr lang="nb-NO" sz="2200"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Vårt tilsynsoppdrag: </a:t>
            </a:r>
            <a:r>
              <a:rPr lang="nb-NO" sz="2200" b="1"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«Tilsyn skal være samordnet, målrettet og medvirke til læring og forbedring.» </a:t>
            </a:r>
            <a:r>
              <a:rPr lang="nb-NO" sz="2200" u="sng" dirty="0">
                <a:solidFill>
                  <a:schemeClr val="accent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Men må løses i fellesskap!</a:t>
            </a:r>
          </a:p>
          <a:p>
            <a:pPr lvl="1">
              <a:buFont typeface="Courier New" panose="02070309020205020404" pitchFamily="49" charset="0"/>
              <a:buChar char="o"/>
            </a:pPr>
            <a:endParaRPr lang="nb-NO" sz="2200" dirty="0">
              <a:solidFill>
                <a:schemeClr val="accent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lvl="1">
              <a:buFont typeface="Courier New" panose="02070309020205020404" pitchFamily="49" charset="0"/>
              <a:buChar char="o"/>
            </a:pPr>
            <a:r>
              <a:rPr lang="nb-NO" sz="2200"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«Alle statlige tilsynsmyndigheter </a:t>
            </a:r>
            <a:r>
              <a:rPr lang="nb-NO" sz="2200" b="1"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skal</a:t>
            </a:r>
            <a:r>
              <a:rPr lang="nb-NO" sz="2200"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 underrette statsforvalteren om planer for tilsyn </a:t>
            </a:r>
            <a:r>
              <a:rPr lang="nb-NO" sz="2200" b="1"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og om varsel om pålegg om retting eller andre reaksjoner som har vesentlige virkninger for kommunen eller fylkeskommunen. </a:t>
            </a:r>
            <a:r>
              <a:rPr lang="nb-NO" sz="2200" i="1"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Statsforvalteren kan fastsette frister for når underretning om tilsynsplaner skal være sendt statsforvalteren.» </a:t>
            </a:r>
            <a:r>
              <a:rPr lang="nb-NO" sz="2200" dirty="0">
                <a:solidFill>
                  <a:srgbClr val="33CCCC"/>
                </a:solidFill>
                <a:latin typeface="Open Sans Light" panose="020B0306030504020204" pitchFamily="34" charset="0"/>
                <a:ea typeface="Open Sans Light" panose="020B0306030504020204" pitchFamily="34" charset="0"/>
                <a:cs typeface="Open Sans Light" panose="020B0306030504020204" pitchFamily="34" charset="0"/>
              </a:rPr>
              <a:t>sitat koml. 30-6 andre ledd. </a:t>
            </a:r>
            <a:r>
              <a:rPr lang="nb-NO" sz="2200" u="sng"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Del tilsynsplaner, helst innen fastsatte frister og orienter oss gjerne om pålegg om retting eller andre reaksjoner av særlig betydning.</a:t>
            </a:r>
          </a:p>
          <a:p>
            <a:pPr marL="0" indent="0">
              <a:buNone/>
            </a:pPr>
            <a:endParaRPr lang="nb-NO" sz="2200" dirty="0"/>
          </a:p>
          <a:p>
            <a:pPr marL="457200" lvl="1" indent="0">
              <a:buNone/>
            </a:pPr>
            <a:endParaRPr lang="nb-NO" sz="2200" dirty="0"/>
          </a:p>
          <a:p>
            <a:pPr marL="457200" lvl="1" indent="0">
              <a:buNone/>
            </a:pPr>
            <a:endParaRPr lang="nb-NO" dirty="0"/>
          </a:p>
          <a:p>
            <a:endParaRPr lang="nb-NO" dirty="0"/>
          </a:p>
        </p:txBody>
      </p:sp>
    </p:spTree>
    <p:extLst>
      <p:ext uri="{BB962C8B-B14F-4D97-AF65-F5344CB8AC3E}">
        <p14:creationId xmlns:p14="http://schemas.microsoft.com/office/powerpoint/2010/main" val="3417468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4F085-0467-0598-DD9B-F418C758DE4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DEBE35B-EF84-F8C6-0059-57DB718F9053}"/>
              </a:ext>
            </a:extLst>
          </p:cNvPr>
          <p:cNvSpPr>
            <a:spLocks noGrp="1"/>
          </p:cNvSpPr>
          <p:nvPr>
            <p:ph type="title"/>
          </p:nvPr>
        </p:nvSpPr>
        <p:spPr/>
        <p:txBody>
          <a:bodyPr/>
          <a:lstStyle/>
          <a:p>
            <a:r>
              <a:rPr lang="nb-NO" dirty="0"/>
              <a:t>Felles refleksjoner</a:t>
            </a:r>
          </a:p>
        </p:txBody>
      </p:sp>
      <p:sp>
        <p:nvSpPr>
          <p:cNvPr id="3" name="Plassholder for tekst 2">
            <a:extLst>
              <a:ext uri="{FF2B5EF4-FFF2-40B4-BE49-F238E27FC236}">
                <a16:creationId xmlns:a16="http://schemas.microsoft.com/office/drawing/2014/main" id="{3481BF26-7B11-83C2-5F8F-285D30F28F0A}"/>
              </a:ext>
            </a:extLst>
          </p:cNvPr>
          <p:cNvSpPr>
            <a:spLocks noGrp="1"/>
          </p:cNvSpPr>
          <p:nvPr>
            <p:ph type="body" sz="quarter" idx="4294967295"/>
          </p:nvPr>
        </p:nvSpPr>
        <p:spPr>
          <a:xfrm>
            <a:off x="1057540" y="2164988"/>
            <a:ext cx="10078772" cy="4144261"/>
          </a:xfrm>
          <a:prstGeom prst="rect">
            <a:avLst/>
          </a:prstGeom>
        </p:spPr>
        <p:txBody>
          <a:bodyPr/>
          <a:lstStyle/>
          <a:p>
            <a:pPr marL="0" indent="0">
              <a:buNone/>
            </a:pPr>
            <a:r>
              <a:rPr lang="nb-NO" sz="24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Noe må gjøres , men hva?</a:t>
            </a:r>
          </a:p>
          <a:p>
            <a:pPr marL="0" indent="0">
              <a:buNone/>
            </a:pPr>
            <a:endParaRPr lang="nb-NO" sz="24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r>
              <a:rPr lang="nb-NO" sz="2400"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Hver for oss eller i fellesskap?</a:t>
            </a:r>
          </a:p>
          <a:p>
            <a:pPr lvl="1">
              <a:buFont typeface="Courier New" panose="02070309020205020404" pitchFamily="49" charset="0"/>
              <a:buChar char="o"/>
            </a:pPr>
            <a:r>
              <a:rPr lang="nb-NO"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Hva er utfordringene og mulighetene?</a:t>
            </a:r>
          </a:p>
          <a:p>
            <a:pPr marL="0" indent="0">
              <a:buNone/>
            </a:pPr>
            <a:endParaRPr lang="nb-NO" sz="2400" b="1"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r>
              <a:rPr lang="nb-NO" sz="2400" b="1"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Felles drodling og refleksjoner.</a:t>
            </a:r>
          </a:p>
          <a:p>
            <a:pPr marL="0" indent="0">
              <a:buNone/>
            </a:pPr>
            <a:r>
              <a:rPr lang="nb-NO" dirty="0">
                <a:solidFill>
                  <a:schemeClr val="tx2">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t> </a:t>
            </a:r>
          </a:p>
          <a:p>
            <a:pPr marL="0" indent="0">
              <a:buNone/>
            </a:pPr>
            <a:endParaRPr lang="nb-NO" sz="2200" dirty="0"/>
          </a:p>
          <a:p>
            <a:pPr marL="457200" lvl="1" indent="0">
              <a:buNone/>
            </a:pPr>
            <a:endParaRPr lang="nb-NO" sz="2200" dirty="0"/>
          </a:p>
          <a:p>
            <a:pPr marL="457200" lvl="1" indent="0">
              <a:buNone/>
            </a:pPr>
            <a:endParaRPr lang="nb-NO" dirty="0"/>
          </a:p>
          <a:p>
            <a:endParaRPr lang="nb-NO" dirty="0"/>
          </a:p>
        </p:txBody>
      </p:sp>
    </p:spTree>
    <p:extLst>
      <p:ext uri="{BB962C8B-B14F-4D97-AF65-F5344CB8AC3E}">
        <p14:creationId xmlns:p14="http://schemas.microsoft.com/office/powerpoint/2010/main" val="38143418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F7484-52F7-E1D9-7DE2-BB975040A451}"/>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6FDF6F9E-E51C-5D3C-3D00-193531EB059F}"/>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Tilsynsplanlegging hittil for 2026 </a:t>
            </a:r>
          </a:p>
          <a:p>
            <a:pPr algn="ctr"/>
            <a:r>
              <a:rPr lang="nb-NO" sz="27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Deling av informasjon ved alle tilsyns- og kontrollmyndigheter om styringssignaler, tilsynsoppdrag og prioriteringer for det </a:t>
            </a:r>
          </a:p>
          <a:p>
            <a:pPr algn="ctr">
              <a:spcBef>
                <a:spcPts val="0"/>
              </a:spcBef>
            </a:pPr>
            <a:r>
              <a:rPr lang="nb-NO" sz="27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kommende året.</a:t>
            </a:r>
          </a:p>
          <a:p>
            <a:r>
              <a:rPr lang="nb-NO"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03491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636C-435D-8EA8-E70F-B8D7B26CD22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86B1E12-5511-8BDC-FA0F-E641C504BD5A}"/>
              </a:ext>
            </a:extLst>
          </p:cNvPr>
          <p:cNvSpPr>
            <a:spLocks noGrp="1"/>
          </p:cNvSpPr>
          <p:nvPr>
            <p:ph type="title"/>
          </p:nvPr>
        </p:nvSpPr>
        <p:spPr/>
        <p:txBody>
          <a:bodyPr/>
          <a:lstStyle/>
          <a:p>
            <a:r>
              <a:rPr lang="nb-NO" dirty="0"/>
              <a:t>Statsforvalternes oppdrag om tilsynssamordning for 2026</a:t>
            </a:r>
          </a:p>
        </p:txBody>
      </p:sp>
      <p:sp>
        <p:nvSpPr>
          <p:cNvPr id="3" name="Plassholder for tekst 2">
            <a:extLst>
              <a:ext uri="{FF2B5EF4-FFF2-40B4-BE49-F238E27FC236}">
                <a16:creationId xmlns:a16="http://schemas.microsoft.com/office/drawing/2014/main" id="{7EFC6097-E535-BF72-6B0B-97CBE4B4CFB9}"/>
              </a:ext>
            </a:extLst>
          </p:cNvPr>
          <p:cNvSpPr>
            <a:spLocks noGrp="1"/>
          </p:cNvSpPr>
          <p:nvPr>
            <p:ph type="body" sz="quarter" idx="4294967295"/>
          </p:nvPr>
        </p:nvSpPr>
        <p:spPr>
          <a:xfrm>
            <a:off x="1057540" y="2164988"/>
            <a:ext cx="10078772" cy="4144261"/>
          </a:xfrm>
          <a:prstGeom prst="rect">
            <a:avLst/>
          </a:prstGeom>
        </p:spPr>
        <p:txBody>
          <a:bodyPr/>
          <a:lstStyle/>
          <a:p>
            <a:pPr marL="0" indent="0">
              <a:buNone/>
            </a:pPr>
            <a:endParaRPr lang="nb-NO" sz="2200" dirty="0"/>
          </a:p>
          <a:p>
            <a:pPr marL="457200" lvl="1" indent="0">
              <a:buNone/>
            </a:pPr>
            <a:endParaRPr lang="nb-NO" sz="2200" dirty="0"/>
          </a:p>
          <a:p>
            <a:pPr marL="457200" lvl="1" indent="0">
              <a:buNone/>
            </a:pPr>
            <a:endParaRPr lang="nb-NO" dirty="0"/>
          </a:p>
          <a:p>
            <a:endParaRPr lang="nb-NO" dirty="0"/>
          </a:p>
        </p:txBody>
      </p:sp>
      <p:pic>
        <p:nvPicPr>
          <p:cNvPr id="5" name="Bilde 4">
            <a:extLst>
              <a:ext uri="{FF2B5EF4-FFF2-40B4-BE49-F238E27FC236}">
                <a16:creationId xmlns:a16="http://schemas.microsoft.com/office/drawing/2014/main" id="{FE1FCE57-23F4-07C9-E776-B28D85323237}"/>
              </a:ext>
            </a:extLst>
          </p:cNvPr>
          <p:cNvPicPr>
            <a:picLocks noChangeAspect="1"/>
          </p:cNvPicPr>
          <p:nvPr/>
        </p:nvPicPr>
        <p:blipFill>
          <a:blip r:embed="rId3"/>
          <a:srcRect t="14512"/>
          <a:stretch>
            <a:fillRect/>
          </a:stretch>
        </p:blipFill>
        <p:spPr>
          <a:xfrm>
            <a:off x="975625" y="2620863"/>
            <a:ext cx="5226392" cy="2913278"/>
          </a:xfrm>
          <a:prstGeom prst="rect">
            <a:avLst/>
          </a:prstGeom>
        </p:spPr>
      </p:pic>
      <p:sp>
        <p:nvSpPr>
          <p:cNvPr id="6" name="TekstSylinder 5">
            <a:extLst>
              <a:ext uri="{FF2B5EF4-FFF2-40B4-BE49-F238E27FC236}">
                <a16:creationId xmlns:a16="http://schemas.microsoft.com/office/drawing/2014/main" id="{96E233D7-1D19-9183-ED35-6DFDD3EA3225}"/>
              </a:ext>
            </a:extLst>
          </p:cNvPr>
          <p:cNvSpPr txBox="1"/>
          <p:nvPr/>
        </p:nvSpPr>
        <p:spPr>
          <a:xfrm>
            <a:off x="975625" y="2073143"/>
            <a:ext cx="2861809" cy="461665"/>
          </a:xfrm>
          <a:prstGeom prst="rect">
            <a:avLst/>
          </a:prstGeom>
          <a:noFill/>
        </p:spPr>
        <p:txBody>
          <a:bodyPr wrap="none" rtlCol="0">
            <a:spAutoFit/>
          </a:bodyPr>
          <a:lstStyle/>
          <a:p>
            <a:r>
              <a:rPr lang="nb-NO" sz="2400" dirty="0"/>
              <a:t>Fra hovedinstruksen</a:t>
            </a:r>
          </a:p>
        </p:txBody>
      </p:sp>
      <p:sp>
        <p:nvSpPr>
          <p:cNvPr id="7" name="TekstSylinder 6">
            <a:extLst>
              <a:ext uri="{FF2B5EF4-FFF2-40B4-BE49-F238E27FC236}">
                <a16:creationId xmlns:a16="http://schemas.microsoft.com/office/drawing/2014/main" id="{3AC3E9B0-CEF9-4D0A-07CE-23EAE4EEC7A2}"/>
              </a:ext>
            </a:extLst>
          </p:cNvPr>
          <p:cNvSpPr txBox="1"/>
          <p:nvPr/>
        </p:nvSpPr>
        <p:spPr>
          <a:xfrm>
            <a:off x="1055683" y="5690862"/>
            <a:ext cx="3673891" cy="461665"/>
          </a:xfrm>
          <a:prstGeom prst="rect">
            <a:avLst/>
          </a:prstGeom>
          <a:noFill/>
        </p:spPr>
        <p:txBody>
          <a:bodyPr wrap="none" rtlCol="0">
            <a:spAutoFit/>
          </a:bodyPr>
          <a:lstStyle/>
          <a:p>
            <a:r>
              <a:rPr lang="nb-NO" sz="2400" dirty="0"/>
              <a:t>Fra foreløpig tildelingsbrev</a:t>
            </a:r>
          </a:p>
        </p:txBody>
      </p:sp>
      <p:pic>
        <p:nvPicPr>
          <p:cNvPr id="10" name="Bilde 9">
            <a:extLst>
              <a:ext uri="{FF2B5EF4-FFF2-40B4-BE49-F238E27FC236}">
                <a16:creationId xmlns:a16="http://schemas.microsoft.com/office/drawing/2014/main" id="{DA785CA8-FA81-A979-4B62-9FFDE03DC348}"/>
              </a:ext>
            </a:extLst>
          </p:cNvPr>
          <p:cNvPicPr>
            <a:picLocks noChangeAspect="1"/>
          </p:cNvPicPr>
          <p:nvPr/>
        </p:nvPicPr>
        <p:blipFill>
          <a:blip r:embed="rId4"/>
          <a:stretch>
            <a:fillRect/>
          </a:stretch>
        </p:blipFill>
        <p:spPr>
          <a:xfrm>
            <a:off x="1113183" y="6157447"/>
            <a:ext cx="5088834" cy="448245"/>
          </a:xfrm>
          <a:prstGeom prst="rect">
            <a:avLst/>
          </a:prstGeom>
        </p:spPr>
      </p:pic>
      <p:sp>
        <p:nvSpPr>
          <p:cNvPr id="11" name="Høyre klammeparentes 10">
            <a:extLst>
              <a:ext uri="{FF2B5EF4-FFF2-40B4-BE49-F238E27FC236}">
                <a16:creationId xmlns:a16="http://schemas.microsoft.com/office/drawing/2014/main" id="{54B90CCD-9024-8FAE-F640-58388BE9AFE5}"/>
              </a:ext>
            </a:extLst>
          </p:cNvPr>
          <p:cNvSpPr/>
          <p:nvPr/>
        </p:nvSpPr>
        <p:spPr>
          <a:xfrm>
            <a:off x="6734755" y="2073143"/>
            <a:ext cx="1129085" cy="4598001"/>
          </a:xfrm>
          <a:prstGeom prst="rightBrace">
            <a:avLst/>
          </a:prstGeom>
          <a:ln w="28575">
            <a:solidFill>
              <a:srgbClr val="00999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b-NO"/>
          </a:p>
        </p:txBody>
      </p:sp>
      <p:sp>
        <p:nvSpPr>
          <p:cNvPr id="12" name="TekstSylinder 11">
            <a:extLst>
              <a:ext uri="{FF2B5EF4-FFF2-40B4-BE49-F238E27FC236}">
                <a16:creationId xmlns:a16="http://schemas.microsoft.com/office/drawing/2014/main" id="{C169D317-972B-9036-6497-CB5304811D6A}"/>
              </a:ext>
            </a:extLst>
          </p:cNvPr>
          <p:cNvSpPr txBox="1"/>
          <p:nvPr/>
        </p:nvSpPr>
        <p:spPr>
          <a:xfrm>
            <a:off x="7973515" y="4025894"/>
            <a:ext cx="3905717" cy="1015663"/>
          </a:xfrm>
          <a:prstGeom prst="rect">
            <a:avLst/>
          </a:prstGeom>
          <a:noFill/>
        </p:spPr>
        <p:txBody>
          <a:bodyPr wrap="square" rtlCol="0">
            <a:spAutoFit/>
          </a:bodyPr>
          <a:lstStyle/>
          <a:p>
            <a:r>
              <a:rPr lang="nb-NO" sz="2000" dirty="0"/>
              <a:t>Oppdraget står fast, til tross for endrede rammebetingelser i kommunesektoren.</a:t>
            </a:r>
          </a:p>
        </p:txBody>
      </p:sp>
    </p:spTree>
    <p:extLst>
      <p:ext uri="{BB962C8B-B14F-4D97-AF65-F5344CB8AC3E}">
        <p14:creationId xmlns:p14="http://schemas.microsoft.com/office/powerpoint/2010/main" val="12757806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87FC0FEF-5DAE-E558-7F3D-22026E1FD4D3}"/>
              </a:ext>
            </a:extLst>
          </p:cNvPr>
          <p:cNvSpPr>
            <a:spLocks noGrp="1"/>
          </p:cNvSpPr>
          <p:nvPr>
            <p:ph type="body" sz="quarter" idx="12"/>
          </p:nvPr>
        </p:nvSpPr>
        <p:spPr/>
        <p:txBody>
          <a:bodyPr/>
          <a:lstStyle/>
          <a:p>
            <a:r>
              <a:rPr lang="nb-NO" dirty="0"/>
              <a:t>Sosial- og barnevern</a:t>
            </a:r>
          </a:p>
        </p:txBody>
      </p:sp>
    </p:spTree>
    <p:extLst>
      <p:ext uri="{BB962C8B-B14F-4D97-AF65-F5344CB8AC3E}">
        <p14:creationId xmlns:p14="http://schemas.microsoft.com/office/powerpoint/2010/main" val="25671199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A268516-E09E-305C-0E56-C6C28F93D260}"/>
              </a:ext>
            </a:extLst>
          </p:cNvPr>
          <p:cNvSpPr>
            <a:spLocks noGrp="1"/>
          </p:cNvSpPr>
          <p:nvPr>
            <p:ph type="title"/>
          </p:nvPr>
        </p:nvSpPr>
        <p:spPr/>
        <p:txBody>
          <a:bodyPr/>
          <a:lstStyle/>
          <a:p>
            <a:r>
              <a:rPr lang="nb-NO" dirty="0"/>
              <a:t>Planlagte tilsynsaktiviteter for 2026</a:t>
            </a:r>
          </a:p>
        </p:txBody>
      </p:sp>
      <p:sp>
        <p:nvSpPr>
          <p:cNvPr id="5" name="Plassholder for tekst 4">
            <a:extLst>
              <a:ext uri="{FF2B5EF4-FFF2-40B4-BE49-F238E27FC236}">
                <a16:creationId xmlns:a16="http://schemas.microsoft.com/office/drawing/2014/main" id="{E71A0360-0072-2AE6-E3E7-95EE60AD8E31}"/>
              </a:ext>
            </a:extLst>
          </p:cNvPr>
          <p:cNvSpPr>
            <a:spLocks noGrp="1"/>
          </p:cNvSpPr>
          <p:nvPr>
            <p:ph type="body" sz="quarter" idx="11"/>
          </p:nvPr>
        </p:nvSpPr>
        <p:spPr/>
        <p:txBody>
          <a:bodyPr/>
          <a:lstStyle/>
          <a:p>
            <a:pPr>
              <a:spcBef>
                <a:spcPts val="0"/>
              </a:spcBef>
            </a:pPr>
            <a:r>
              <a:rPr lang="nb-NO" sz="2000" b="1" dirty="0"/>
              <a:t>Nav/sosiale tjenester </a:t>
            </a:r>
          </a:p>
          <a:p>
            <a:pPr marL="285750" indent="-285750">
              <a:spcBef>
                <a:spcPts val="0"/>
              </a:spcBef>
              <a:buFont typeface="Arial" panose="020B0604020202020204" pitchFamily="34" charset="0"/>
              <a:buChar char="•"/>
            </a:pPr>
            <a:r>
              <a:rPr lang="nb-NO" sz="2000" dirty="0"/>
              <a:t>Landsomfattende tilsynsaktivitet hvor alle kommuner og bydeler blir invitert til å delta (egenvurderingstilsyn). </a:t>
            </a:r>
          </a:p>
          <a:p>
            <a:pPr marL="285750" indent="-285750">
              <a:spcBef>
                <a:spcPts val="0"/>
              </a:spcBef>
              <a:buFont typeface="Arial" panose="020B0604020202020204" pitchFamily="34" charset="0"/>
              <a:buChar char="•"/>
            </a:pPr>
            <a:r>
              <a:rPr lang="nb-NO" sz="2000" dirty="0"/>
              <a:t>Systemrevisjon med to til tre kommuner eller bydeler, tema er ikke avgjort.</a:t>
            </a:r>
            <a:br>
              <a:rPr lang="nb-NO" sz="2000" dirty="0"/>
            </a:br>
            <a:endParaRPr lang="nb-NO" sz="2000" dirty="0"/>
          </a:p>
          <a:p>
            <a:pPr>
              <a:spcBef>
                <a:spcPts val="0"/>
              </a:spcBef>
            </a:pPr>
            <a:r>
              <a:rPr lang="nb-NO" sz="2000" b="1" dirty="0"/>
              <a:t>Barnevern</a:t>
            </a:r>
          </a:p>
          <a:p>
            <a:pPr marL="285750" indent="-285750">
              <a:spcBef>
                <a:spcPts val="0"/>
              </a:spcBef>
              <a:buFont typeface="Arial" panose="020B0604020202020204" pitchFamily="34" charset="0"/>
              <a:buChar char="•"/>
            </a:pPr>
            <a:r>
              <a:rPr lang="nb-NO" sz="2000" dirty="0"/>
              <a:t>Ferdigstille landsomfattende tilsynsaktivitet (påbegynt i 2024) der alle kommuner/bydeler er invitert til å delta. Erfaringer fra egenvurderingstilsynet så langt, les mer </a:t>
            </a:r>
            <a:r>
              <a:rPr lang="nb-NO" sz="2000" dirty="0">
                <a:hlinkClick r:id="rId3"/>
              </a:rPr>
              <a:t>her</a:t>
            </a:r>
            <a:r>
              <a:rPr lang="nb-NO" sz="2000" dirty="0"/>
              <a:t>.</a:t>
            </a:r>
          </a:p>
          <a:p>
            <a:pPr marL="285750" indent="-285750">
              <a:spcBef>
                <a:spcPts val="0"/>
              </a:spcBef>
              <a:buFont typeface="Arial" panose="020B0604020202020204" pitchFamily="34" charset="0"/>
              <a:buChar char="•"/>
            </a:pPr>
            <a:r>
              <a:rPr lang="nb-NO" sz="2000" dirty="0"/>
              <a:t>Stedlige tilsyn ved barnevernsinstitusjoner og omsorgssentre iht. lovens krav (dvs. to eller fire ganger årlig).</a:t>
            </a:r>
          </a:p>
          <a:p>
            <a:pPr marL="285750" indent="-285750">
              <a:spcBef>
                <a:spcPts val="0"/>
              </a:spcBef>
              <a:buFont typeface="Arial" panose="020B0604020202020204" pitchFamily="34" charset="0"/>
              <a:buChar char="•"/>
            </a:pPr>
            <a:r>
              <a:rPr lang="nb-NO" sz="2000" dirty="0"/>
              <a:t>Systemrevisjon på fosterhjemsområdet med to til fire kommuner.</a:t>
            </a:r>
          </a:p>
          <a:p>
            <a:pPr marL="285750" indent="-285750">
              <a:spcBef>
                <a:spcPts val="0"/>
              </a:spcBef>
              <a:buFont typeface="Arial" panose="020B0604020202020204" pitchFamily="34" charset="0"/>
              <a:buChar char="•"/>
            </a:pPr>
            <a:r>
              <a:rPr lang="nb-NO" sz="2000" dirty="0"/>
              <a:t>Systemtilsyn styring og ledelse med to kommuner (er pågående).</a:t>
            </a:r>
            <a:br>
              <a:rPr lang="nb-NO" dirty="0"/>
            </a:br>
            <a:endParaRPr lang="nb-NO" dirty="0"/>
          </a:p>
        </p:txBody>
      </p:sp>
    </p:spTree>
    <p:extLst>
      <p:ext uri="{BB962C8B-B14F-4D97-AF65-F5344CB8AC3E}">
        <p14:creationId xmlns:p14="http://schemas.microsoft.com/office/powerpoint/2010/main" val="38198360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84F342-3F61-1D20-9DA0-2E61414385DF}"/>
              </a:ext>
            </a:extLst>
          </p:cNvPr>
          <p:cNvSpPr>
            <a:spLocks noGrp="1"/>
          </p:cNvSpPr>
          <p:nvPr>
            <p:ph type="title"/>
          </p:nvPr>
        </p:nvSpPr>
        <p:spPr/>
        <p:txBody>
          <a:bodyPr/>
          <a:lstStyle/>
          <a:p>
            <a:r>
              <a:rPr lang="nb-NO" dirty="0"/>
              <a:t>Planlagte tilsynsaktiviteter for 2026</a:t>
            </a:r>
          </a:p>
        </p:txBody>
      </p:sp>
      <p:sp>
        <p:nvSpPr>
          <p:cNvPr id="3" name="Plassholder for tekst 2">
            <a:extLst>
              <a:ext uri="{FF2B5EF4-FFF2-40B4-BE49-F238E27FC236}">
                <a16:creationId xmlns:a16="http://schemas.microsoft.com/office/drawing/2014/main" id="{C43A0A5F-05C2-5BA3-FC00-6913C88A27C6}"/>
              </a:ext>
            </a:extLst>
          </p:cNvPr>
          <p:cNvSpPr>
            <a:spLocks noGrp="1"/>
          </p:cNvSpPr>
          <p:nvPr>
            <p:ph type="body" sz="quarter" idx="11"/>
          </p:nvPr>
        </p:nvSpPr>
        <p:spPr/>
        <p:txBody>
          <a:bodyPr/>
          <a:lstStyle/>
          <a:p>
            <a:pPr>
              <a:spcBef>
                <a:spcPts val="0"/>
              </a:spcBef>
            </a:pPr>
            <a:r>
              <a:rPr lang="nb-NO" sz="2000" b="1" dirty="0"/>
              <a:t>Krisesenter </a:t>
            </a:r>
          </a:p>
          <a:p>
            <a:pPr marL="285750" indent="-285750">
              <a:spcBef>
                <a:spcPts val="0"/>
              </a:spcBef>
              <a:buFont typeface="Arial" panose="020B0604020202020204" pitchFamily="34" charset="0"/>
              <a:buChar char="•"/>
            </a:pPr>
            <a:r>
              <a:rPr lang="nb-NO" sz="2000" dirty="0"/>
              <a:t>Tema og antall avklares nærmere.</a:t>
            </a:r>
            <a:br>
              <a:rPr lang="nb-NO" sz="2000" dirty="0"/>
            </a:br>
            <a:endParaRPr lang="nb-NO" sz="2000" dirty="0"/>
          </a:p>
          <a:p>
            <a:pPr>
              <a:spcBef>
                <a:spcPts val="0"/>
              </a:spcBef>
            </a:pPr>
            <a:r>
              <a:rPr lang="nb-NO" sz="2000" b="1" dirty="0"/>
              <a:t>Familievernkontor</a:t>
            </a:r>
          </a:p>
          <a:p>
            <a:pPr marL="285750" indent="-285750">
              <a:spcBef>
                <a:spcPts val="0"/>
              </a:spcBef>
              <a:buFont typeface="Arial" panose="020B0604020202020204" pitchFamily="34" charset="0"/>
              <a:buChar char="•"/>
            </a:pPr>
            <a:r>
              <a:rPr lang="nb-NO" sz="2000" dirty="0"/>
              <a:t>Trolig egenvurderingstilsyn om samarbeidsbestemmelsene med ett familievernkontor.</a:t>
            </a:r>
          </a:p>
          <a:p>
            <a:pPr marL="285750" indent="-285750">
              <a:spcBef>
                <a:spcPts val="0"/>
              </a:spcBef>
              <a:buFont typeface="Arial" panose="020B0604020202020204" pitchFamily="34" charset="0"/>
              <a:buChar char="•"/>
            </a:pPr>
            <a:endParaRPr lang="nb-NO" sz="2000" dirty="0"/>
          </a:p>
          <a:p>
            <a:pPr>
              <a:spcBef>
                <a:spcPts val="0"/>
              </a:spcBef>
            </a:pPr>
            <a:r>
              <a:rPr lang="nb-NO" sz="2000" b="1" dirty="0"/>
              <a:t>Utlendingsfeltet og integrering </a:t>
            </a:r>
          </a:p>
          <a:p>
            <a:pPr marL="285750" indent="-285750">
              <a:spcBef>
                <a:spcPts val="0"/>
              </a:spcBef>
              <a:buFont typeface="Arial" panose="020B0604020202020204" pitchFamily="34" charset="0"/>
              <a:buChar char="•"/>
            </a:pPr>
            <a:r>
              <a:rPr lang="nb-NO" sz="2000" dirty="0"/>
              <a:t>Stedlige tilsyn ved omsorgssentre og asylmottak der det bor enslige mindreårige asylsøkere iht. lovkrav og risiko.</a:t>
            </a:r>
          </a:p>
          <a:p>
            <a:pPr marL="285750" indent="-285750">
              <a:spcBef>
                <a:spcPts val="0"/>
              </a:spcBef>
              <a:buFont typeface="Arial" panose="020B0604020202020204" pitchFamily="34" charset="0"/>
              <a:buChar char="•"/>
            </a:pPr>
            <a:r>
              <a:rPr lang="nb-NO" sz="2000" dirty="0"/>
              <a:t>Nasjonalt tilsyn tre valgfrie tema på integreringsområdet, vi forventer krav om tilsyn med minst seks kommuner.</a:t>
            </a:r>
            <a:br>
              <a:rPr lang="nb-NO" sz="2000" dirty="0"/>
            </a:br>
            <a:endParaRPr lang="nb-NO" dirty="0"/>
          </a:p>
        </p:txBody>
      </p:sp>
    </p:spTree>
    <p:extLst>
      <p:ext uri="{BB962C8B-B14F-4D97-AF65-F5344CB8AC3E}">
        <p14:creationId xmlns:p14="http://schemas.microsoft.com/office/powerpoint/2010/main" val="23227603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6222FB-4B29-D52D-F8DA-20B23E032DE2}"/>
              </a:ext>
            </a:extLst>
          </p:cNvPr>
          <p:cNvSpPr>
            <a:spLocks noGrp="1"/>
          </p:cNvSpPr>
          <p:nvPr>
            <p:ph type="title"/>
          </p:nvPr>
        </p:nvSpPr>
        <p:spPr/>
        <p:txBody>
          <a:bodyPr/>
          <a:lstStyle/>
          <a:p>
            <a:r>
              <a:rPr lang="nb-NO" dirty="0"/>
              <a:t>Planlagte tilsynsaktiviteter for 2026</a:t>
            </a:r>
          </a:p>
        </p:txBody>
      </p:sp>
      <p:sp>
        <p:nvSpPr>
          <p:cNvPr id="3" name="Plassholder for tekst 2">
            <a:extLst>
              <a:ext uri="{FF2B5EF4-FFF2-40B4-BE49-F238E27FC236}">
                <a16:creationId xmlns:a16="http://schemas.microsoft.com/office/drawing/2014/main" id="{7FDF91B0-C035-7451-4449-7F4C9D6DD55D}"/>
              </a:ext>
            </a:extLst>
          </p:cNvPr>
          <p:cNvSpPr>
            <a:spLocks noGrp="1"/>
          </p:cNvSpPr>
          <p:nvPr>
            <p:ph type="body" sz="quarter" idx="11"/>
          </p:nvPr>
        </p:nvSpPr>
        <p:spPr/>
        <p:txBody>
          <a:bodyPr/>
          <a:lstStyle/>
          <a:p>
            <a:pPr>
              <a:spcBef>
                <a:spcPts val="0"/>
              </a:spcBef>
            </a:pPr>
            <a:r>
              <a:rPr lang="nb-NO" sz="2000" b="1" dirty="0"/>
              <a:t>Fellestilsyn på oppvekstområdet</a:t>
            </a:r>
          </a:p>
          <a:p>
            <a:pPr marL="285750" indent="-285750">
              <a:spcBef>
                <a:spcPts val="0"/>
              </a:spcBef>
              <a:buFont typeface="Arial" panose="020B0604020202020204" pitchFamily="34" charset="0"/>
              <a:buChar char="•"/>
            </a:pPr>
            <a:r>
              <a:rPr lang="nb-NO" sz="2000" dirty="0"/>
              <a:t>Systemtilsyn med barnehager, skoler og helsetjenesters meldeplikt til barnevernet, én kommune i løpet av året.</a:t>
            </a:r>
          </a:p>
          <a:p>
            <a:endParaRPr lang="nb-NO" dirty="0"/>
          </a:p>
        </p:txBody>
      </p:sp>
    </p:spTree>
    <p:extLst>
      <p:ext uri="{BB962C8B-B14F-4D97-AF65-F5344CB8AC3E}">
        <p14:creationId xmlns:p14="http://schemas.microsoft.com/office/powerpoint/2010/main" val="10054768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9D169-C916-93B9-F703-E2B12ED0DD12}"/>
            </a:ext>
          </a:extLst>
        </p:cNvPr>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5C119908-1F89-5503-CE99-77D82CD89CA6}"/>
              </a:ext>
            </a:extLst>
          </p:cNvPr>
          <p:cNvSpPr>
            <a:spLocks noGrp="1"/>
          </p:cNvSpPr>
          <p:nvPr>
            <p:ph type="body" sz="quarter" idx="12"/>
          </p:nvPr>
        </p:nvSpPr>
        <p:spPr/>
        <p:txBody>
          <a:bodyPr/>
          <a:lstStyle/>
          <a:p>
            <a:r>
              <a:rPr lang="nb-NO" dirty="0"/>
              <a:t>Barnehage og utdanning</a:t>
            </a:r>
          </a:p>
        </p:txBody>
      </p:sp>
    </p:spTree>
    <p:extLst>
      <p:ext uri="{BB962C8B-B14F-4D97-AF65-F5344CB8AC3E}">
        <p14:creationId xmlns:p14="http://schemas.microsoft.com/office/powerpoint/2010/main" val="903429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0FA901-362B-6618-0102-4500CA6131D4}"/>
              </a:ext>
            </a:extLst>
          </p:cNvPr>
          <p:cNvSpPr>
            <a:spLocks noGrp="1"/>
          </p:cNvSpPr>
          <p:nvPr>
            <p:ph type="title"/>
          </p:nvPr>
        </p:nvSpPr>
        <p:spPr>
          <a:xfrm>
            <a:off x="920222" y="923925"/>
            <a:ext cx="10594445" cy="1077209"/>
          </a:xfrm>
        </p:spPr>
        <p:txBody>
          <a:bodyPr/>
          <a:lstStyle/>
          <a:p>
            <a:r>
              <a:rPr lang="nb-NO" dirty="0"/>
              <a:t>Foreløpig - </a:t>
            </a:r>
            <a:r>
              <a:rPr lang="nb-NO" dirty="0" err="1"/>
              <a:t>Hovedinstruks</a:t>
            </a:r>
            <a:r>
              <a:rPr lang="nb-NO" dirty="0"/>
              <a:t> – Barnehage og skole </a:t>
            </a:r>
          </a:p>
        </p:txBody>
      </p:sp>
      <p:sp>
        <p:nvSpPr>
          <p:cNvPr id="3" name="Plassholder for tekst 2">
            <a:extLst>
              <a:ext uri="{FF2B5EF4-FFF2-40B4-BE49-F238E27FC236}">
                <a16:creationId xmlns:a16="http://schemas.microsoft.com/office/drawing/2014/main" id="{B6CAFD53-8200-F4D7-AA7F-634337761AB6}"/>
              </a:ext>
            </a:extLst>
          </p:cNvPr>
          <p:cNvSpPr>
            <a:spLocks noGrp="1"/>
          </p:cNvSpPr>
          <p:nvPr>
            <p:ph type="body" sz="quarter" idx="11"/>
          </p:nvPr>
        </p:nvSpPr>
        <p:spPr>
          <a:xfrm>
            <a:off x="920222" y="2167792"/>
            <a:ext cx="9842523" cy="4144259"/>
          </a:xfrm>
        </p:spPr>
        <p:txBody>
          <a:bodyPr/>
          <a:lstStyle/>
          <a:p>
            <a:r>
              <a:rPr lang="nb-NO" b="1" dirty="0"/>
              <a:t>Tilsyn</a:t>
            </a:r>
          </a:p>
          <a:p>
            <a:r>
              <a:rPr lang="nb-NO" dirty="0" err="1"/>
              <a:t>Statsforvaltaren</a:t>
            </a:r>
            <a:r>
              <a:rPr lang="nb-NO" dirty="0"/>
              <a:t> skal:</a:t>
            </a:r>
          </a:p>
          <a:p>
            <a:pPr marL="342900" lvl="0" indent="-342900">
              <a:buFont typeface="Arial" panose="020B0604020202020204" pitchFamily="34" charset="0"/>
              <a:buChar char="•"/>
            </a:pPr>
            <a:r>
              <a:rPr lang="nb-NO" b="1" dirty="0"/>
              <a:t>ha kunnskap om </a:t>
            </a:r>
            <a:r>
              <a:rPr lang="nb-NO" b="1" dirty="0" err="1"/>
              <a:t>risikobiletet</a:t>
            </a:r>
            <a:r>
              <a:rPr lang="nb-NO" b="1" dirty="0"/>
              <a:t> </a:t>
            </a:r>
            <a:r>
              <a:rPr lang="nb-NO" dirty="0"/>
              <a:t>i sektoren og i den enkelte kommunen</a:t>
            </a:r>
          </a:p>
          <a:p>
            <a:pPr marL="342900" lvl="0" indent="-342900">
              <a:buFont typeface="Arial" panose="020B0604020202020204" pitchFamily="34" charset="0"/>
              <a:buChar char="•"/>
            </a:pPr>
            <a:r>
              <a:rPr lang="nn-NO" dirty="0"/>
              <a:t>føre tilsyn </a:t>
            </a:r>
            <a:r>
              <a:rPr lang="nn-NO" b="1" dirty="0"/>
              <a:t>eller</a:t>
            </a:r>
            <a:r>
              <a:rPr lang="nn-NO" dirty="0"/>
              <a:t> gje rettleiing etter barnehage- og opplæringslova</a:t>
            </a:r>
            <a:endParaRPr lang="nb-NO" dirty="0"/>
          </a:p>
          <a:p>
            <a:pPr marL="342900" lvl="0" indent="-342900">
              <a:buFont typeface="Arial" panose="020B0604020202020204" pitchFamily="34" charset="0"/>
              <a:buChar char="•"/>
            </a:pPr>
            <a:r>
              <a:rPr lang="nb-NO" dirty="0"/>
              <a:t>prioritere </a:t>
            </a:r>
            <a:r>
              <a:rPr lang="nb-NO" dirty="0" err="1"/>
              <a:t>tilsynsaktivitetar</a:t>
            </a:r>
            <a:r>
              <a:rPr lang="nb-NO" dirty="0"/>
              <a:t> </a:t>
            </a:r>
            <a:r>
              <a:rPr lang="nb-NO" b="1" dirty="0"/>
              <a:t>der det har størst effekt </a:t>
            </a:r>
            <a:r>
              <a:rPr lang="nb-NO" dirty="0"/>
              <a:t>for barn og </a:t>
            </a:r>
            <a:r>
              <a:rPr lang="nb-NO" dirty="0" err="1"/>
              <a:t>elevar</a:t>
            </a:r>
            <a:endParaRPr lang="nb-NO" dirty="0"/>
          </a:p>
          <a:p>
            <a:pPr marL="342900" lvl="0" indent="-342900">
              <a:buFont typeface="Arial" panose="020B0604020202020204" pitchFamily="34" charset="0"/>
              <a:buChar char="•"/>
            </a:pPr>
            <a:r>
              <a:rPr lang="nn-NO" dirty="0"/>
              <a:t>formidle </a:t>
            </a:r>
            <a:r>
              <a:rPr lang="nn-NO" b="1" dirty="0"/>
              <a:t>risiko og funn </a:t>
            </a:r>
            <a:r>
              <a:rPr lang="nn-NO" dirty="0"/>
              <a:t>frå tilsyn både lokalt og nasjonalt</a:t>
            </a:r>
            <a:endParaRPr lang="nb-NO" dirty="0"/>
          </a:p>
          <a:p>
            <a:pPr marL="342900" lvl="0" indent="-342900">
              <a:buFont typeface="Arial" panose="020B0604020202020204" pitchFamily="34" charset="0"/>
              <a:buChar char="•"/>
            </a:pPr>
            <a:r>
              <a:rPr lang="nb-NO" dirty="0"/>
              <a:t>føre tilsyn etter </a:t>
            </a:r>
            <a:r>
              <a:rPr lang="nb-NO" dirty="0" err="1"/>
              <a:t>gjeldande</a:t>
            </a:r>
            <a:r>
              <a:rPr lang="nb-NO" dirty="0"/>
              <a:t> </a:t>
            </a:r>
            <a:r>
              <a:rPr lang="nb-NO" dirty="0" err="1"/>
              <a:t>metodehandbok</a:t>
            </a:r>
            <a:endParaRPr lang="nb-NO" dirty="0"/>
          </a:p>
          <a:p>
            <a:pPr marL="342900" lvl="0" indent="-342900">
              <a:buFont typeface="Arial" panose="020B0604020202020204" pitchFamily="34" charset="0"/>
              <a:buChar char="•"/>
            </a:pPr>
            <a:r>
              <a:rPr lang="nb-NO" dirty="0"/>
              <a:t>varsle </a:t>
            </a:r>
            <a:r>
              <a:rPr lang="nb-NO" dirty="0" err="1"/>
              <a:t>Udir</a:t>
            </a:r>
            <a:r>
              <a:rPr lang="nb-NO" dirty="0"/>
              <a:t> om risiko ved private </a:t>
            </a:r>
            <a:r>
              <a:rPr lang="nb-NO" dirty="0" err="1"/>
              <a:t>skular</a:t>
            </a:r>
            <a:endParaRPr lang="nb-NO" dirty="0"/>
          </a:p>
          <a:p>
            <a:endParaRPr lang="nb-NO" dirty="0"/>
          </a:p>
        </p:txBody>
      </p:sp>
    </p:spTree>
    <p:extLst>
      <p:ext uri="{BB962C8B-B14F-4D97-AF65-F5344CB8AC3E}">
        <p14:creationId xmlns:p14="http://schemas.microsoft.com/office/powerpoint/2010/main" val="33314201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B5C525-5196-017E-1A29-ADE925ADC8BB}"/>
              </a:ext>
            </a:extLst>
          </p:cNvPr>
          <p:cNvSpPr>
            <a:spLocks noGrp="1"/>
          </p:cNvSpPr>
          <p:nvPr>
            <p:ph type="title"/>
          </p:nvPr>
        </p:nvSpPr>
        <p:spPr/>
        <p:txBody>
          <a:bodyPr/>
          <a:lstStyle/>
          <a:p>
            <a:r>
              <a:rPr lang="nb-NO" dirty="0"/>
              <a:t>Foreløpig tildelingsbrev</a:t>
            </a:r>
          </a:p>
        </p:txBody>
      </p:sp>
      <p:sp>
        <p:nvSpPr>
          <p:cNvPr id="3" name="Plassholder for tekst 2">
            <a:extLst>
              <a:ext uri="{FF2B5EF4-FFF2-40B4-BE49-F238E27FC236}">
                <a16:creationId xmlns:a16="http://schemas.microsoft.com/office/drawing/2014/main" id="{6A423743-2038-7FD2-9A34-4F0A316EE91E}"/>
              </a:ext>
            </a:extLst>
          </p:cNvPr>
          <p:cNvSpPr>
            <a:spLocks noGrp="1"/>
          </p:cNvSpPr>
          <p:nvPr>
            <p:ph type="body" sz="quarter" idx="11"/>
          </p:nvPr>
        </p:nvSpPr>
        <p:spPr>
          <a:xfrm>
            <a:off x="1055688" y="2426246"/>
            <a:ext cx="10524859" cy="4105183"/>
          </a:xfrm>
        </p:spPr>
        <p:txBody>
          <a:bodyPr/>
          <a:lstStyle/>
          <a:p>
            <a:pPr marL="342900" indent="-342900">
              <a:buFont typeface="Arial" panose="020B0604020202020204" pitchFamily="34" charset="0"/>
              <a:buChar char="•"/>
            </a:pPr>
            <a:r>
              <a:rPr lang="nb-NO" dirty="0"/>
              <a:t>Statsforvalteren </a:t>
            </a:r>
            <a:r>
              <a:rPr lang="nb-NO" b="1" dirty="0"/>
              <a:t>skal</a:t>
            </a:r>
            <a:r>
              <a:rPr lang="nb-NO" dirty="0"/>
              <a:t> informere, veilede </a:t>
            </a:r>
            <a:r>
              <a:rPr lang="nb-NO" b="1" dirty="0"/>
              <a:t>og</a:t>
            </a:r>
            <a:r>
              <a:rPr lang="nb-NO" dirty="0"/>
              <a:t> føre tilsyn med at barn får den </a:t>
            </a:r>
            <a:r>
              <a:rPr lang="nb-NO" b="1" dirty="0"/>
              <a:t>spesialpedagogiske hjelpen </a:t>
            </a:r>
            <a:r>
              <a:rPr lang="nb-NO" dirty="0"/>
              <a:t>de har rett til etter barnehageloven.</a:t>
            </a:r>
          </a:p>
          <a:p>
            <a:pPr marL="342900" indent="-342900">
              <a:buFont typeface="Arial" panose="020B0604020202020204" pitchFamily="34" charset="0"/>
              <a:buChar char="•"/>
            </a:pPr>
            <a:r>
              <a:rPr lang="nb-NO" dirty="0"/>
              <a:t>Statsforvalteren </a:t>
            </a:r>
            <a:r>
              <a:rPr lang="nb-NO" b="1" dirty="0"/>
              <a:t>ska</a:t>
            </a:r>
            <a:r>
              <a:rPr lang="nb-NO" dirty="0"/>
              <a:t>l informere, veilede </a:t>
            </a:r>
            <a:r>
              <a:rPr lang="nb-NO" b="1" dirty="0"/>
              <a:t>og</a:t>
            </a:r>
            <a:r>
              <a:rPr lang="nb-NO" dirty="0"/>
              <a:t> føre tilsyn med at elever, lærekandidater </a:t>
            </a:r>
            <a:r>
              <a:rPr lang="nb-NO" b="1" dirty="0"/>
              <a:t>og</a:t>
            </a:r>
            <a:r>
              <a:rPr lang="nb-NO" dirty="0"/>
              <a:t> voksne får den </a:t>
            </a:r>
            <a:r>
              <a:rPr lang="nb-NO" b="1" dirty="0"/>
              <a:t>individuelle tilretteleggingen </a:t>
            </a:r>
            <a:r>
              <a:rPr lang="nb-NO" dirty="0"/>
              <a:t>de har krav på etter opplæringsloven. For 2026 </a:t>
            </a:r>
            <a:r>
              <a:rPr lang="nb-NO" b="1" dirty="0"/>
              <a:t>skal</a:t>
            </a:r>
            <a:r>
              <a:rPr lang="nb-NO" dirty="0"/>
              <a:t> Statsforvalteren prioritere individuell tilrettelegging i </a:t>
            </a:r>
            <a:r>
              <a:rPr lang="nb-NO" b="1" dirty="0"/>
              <a:t>videregående opplæring og</a:t>
            </a:r>
            <a:r>
              <a:rPr lang="nb-NO" dirty="0"/>
              <a:t> </a:t>
            </a:r>
            <a:r>
              <a:rPr lang="nb-NO" b="1" dirty="0"/>
              <a:t>overgangen fra grunnskolen til videregående opplæring</a:t>
            </a:r>
            <a:r>
              <a:rPr lang="nb-NO" dirty="0"/>
              <a:t>.</a:t>
            </a:r>
          </a:p>
          <a:p>
            <a:pPr marL="342900" indent="-342900">
              <a:buFont typeface="Arial" panose="020B0604020202020204" pitchFamily="34" charset="0"/>
              <a:buChar char="•"/>
            </a:pPr>
            <a:r>
              <a:rPr lang="nb-NO" dirty="0"/>
              <a:t>Statsforvalteren </a:t>
            </a:r>
            <a:r>
              <a:rPr lang="nb-NO" b="1" dirty="0"/>
              <a:t>skal </a:t>
            </a:r>
            <a:r>
              <a:rPr lang="nb-NO" dirty="0"/>
              <a:t>informere, veilede </a:t>
            </a:r>
            <a:r>
              <a:rPr lang="nb-NO" b="1" dirty="0"/>
              <a:t>og</a:t>
            </a:r>
            <a:r>
              <a:rPr lang="nb-NO" dirty="0"/>
              <a:t> føre tilsyn med at </a:t>
            </a:r>
            <a:r>
              <a:rPr lang="nb-NO" b="1" dirty="0"/>
              <a:t>fullføringsretten</a:t>
            </a:r>
            <a:r>
              <a:rPr lang="nb-NO" dirty="0"/>
              <a:t> for ungdom </a:t>
            </a:r>
            <a:r>
              <a:rPr lang="nb-NO" b="1" dirty="0"/>
              <a:t>og</a:t>
            </a:r>
            <a:r>
              <a:rPr lang="nb-NO" dirty="0"/>
              <a:t> voksne etterleves. </a:t>
            </a:r>
          </a:p>
          <a:p>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endParaRPr lang="nb-NO" dirty="0"/>
          </a:p>
        </p:txBody>
      </p:sp>
    </p:spTree>
    <p:extLst>
      <p:ext uri="{BB962C8B-B14F-4D97-AF65-F5344CB8AC3E}">
        <p14:creationId xmlns:p14="http://schemas.microsoft.com/office/powerpoint/2010/main" val="37169732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2A57A0-63C9-33DA-3A0C-E1CA654E570B}"/>
              </a:ext>
            </a:extLst>
          </p:cNvPr>
          <p:cNvSpPr>
            <a:spLocks noGrp="1"/>
          </p:cNvSpPr>
          <p:nvPr>
            <p:ph type="title"/>
          </p:nvPr>
        </p:nvSpPr>
        <p:spPr/>
        <p:txBody>
          <a:bodyPr/>
          <a:lstStyle/>
          <a:p>
            <a:r>
              <a:rPr lang="nb-NO" dirty="0"/>
              <a:t>Foreløpig tildelingsbrev forts.</a:t>
            </a:r>
          </a:p>
        </p:txBody>
      </p:sp>
      <p:sp>
        <p:nvSpPr>
          <p:cNvPr id="3" name="Plassholder for tekst 2">
            <a:extLst>
              <a:ext uri="{FF2B5EF4-FFF2-40B4-BE49-F238E27FC236}">
                <a16:creationId xmlns:a16="http://schemas.microsoft.com/office/drawing/2014/main" id="{68482948-41FC-7F7C-46C8-9EB148669870}"/>
              </a:ext>
            </a:extLst>
          </p:cNvPr>
          <p:cNvSpPr>
            <a:spLocks noGrp="1"/>
          </p:cNvSpPr>
          <p:nvPr>
            <p:ph type="body" sz="quarter" idx="11"/>
          </p:nvPr>
        </p:nvSpPr>
        <p:spPr>
          <a:xfrm>
            <a:off x="1055688" y="2542359"/>
            <a:ext cx="10078772" cy="4144259"/>
          </a:xfrm>
        </p:spPr>
        <p:txBody>
          <a:bodyPr/>
          <a:lstStyle/>
          <a:p>
            <a:pPr marL="342900" indent="-342900">
              <a:buFont typeface="Arial" panose="020B0604020202020204" pitchFamily="34" charset="0"/>
              <a:buChar char="•"/>
            </a:pPr>
            <a:r>
              <a:rPr lang="nb-NO" dirty="0"/>
              <a:t>Statsforvalteren </a:t>
            </a:r>
            <a:r>
              <a:rPr lang="nb-NO" b="1" dirty="0"/>
              <a:t>skal</a:t>
            </a:r>
            <a:r>
              <a:rPr lang="nb-NO" dirty="0"/>
              <a:t> informere, veilede </a:t>
            </a:r>
            <a:r>
              <a:rPr lang="nb-NO" b="1" dirty="0"/>
              <a:t>og</a:t>
            </a:r>
            <a:r>
              <a:rPr lang="nb-NO" dirty="0"/>
              <a:t> føre tilsyn med at retten til </a:t>
            </a:r>
            <a:r>
              <a:rPr lang="nb-NO" b="1" dirty="0"/>
              <a:t>realkompetansevurdering</a:t>
            </a:r>
            <a:r>
              <a:rPr lang="nb-NO" dirty="0"/>
              <a:t> etterleves. </a:t>
            </a:r>
          </a:p>
          <a:p>
            <a:pPr marL="342900" indent="-342900">
              <a:buFont typeface="Arial" panose="020B0604020202020204" pitchFamily="34" charset="0"/>
              <a:buChar char="•"/>
            </a:pPr>
            <a:r>
              <a:rPr lang="nb-NO" dirty="0"/>
              <a:t>Statsforvalteren </a:t>
            </a:r>
            <a:r>
              <a:rPr lang="nb-NO" b="1" dirty="0"/>
              <a:t>skal</a:t>
            </a:r>
            <a:r>
              <a:rPr lang="nb-NO" dirty="0"/>
              <a:t> informere, veilede </a:t>
            </a:r>
            <a:r>
              <a:rPr lang="nb-NO" b="1" dirty="0"/>
              <a:t>og</a:t>
            </a:r>
            <a:r>
              <a:rPr lang="nb-NO" dirty="0"/>
              <a:t> føre tilsyn med barnehagemyndigheter sitt arbeid med </a:t>
            </a:r>
            <a:r>
              <a:rPr lang="nb-NO" b="1" dirty="0"/>
              <a:t>trygt og godt barnehagemiljø</a:t>
            </a:r>
            <a:r>
              <a:rPr lang="nb-NO" dirty="0"/>
              <a:t>. </a:t>
            </a:r>
          </a:p>
          <a:p>
            <a:pPr marL="342900" indent="-342900">
              <a:buFont typeface="Arial" panose="020B0604020202020204" pitchFamily="34" charset="0"/>
              <a:buChar char="•"/>
            </a:pPr>
            <a:r>
              <a:rPr lang="nb-NO" dirty="0"/>
              <a:t>Statsforvalteren </a:t>
            </a:r>
            <a:r>
              <a:rPr lang="nb-NO" b="1" dirty="0"/>
              <a:t>skal</a:t>
            </a:r>
            <a:r>
              <a:rPr lang="nb-NO" dirty="0"/>
              <a:t> informere, veilede </a:t>
            </a:r>
            <a:r>
              <a:rPr lang="nb-NO" b="1" dirty="0"/>
              <a:t>og</a:t>
            </a:r>
            <a:r>
              <a:rPr lang="nb-NO" dirty="0"/>
              <a:t> føre tilsyn med skoleeiere sitt arbeid med trygt og godt </a:t>
            </a:r>
            <a:r>
              <a:rPr lang="nb-NO" b="1" dirty="0"/>
              <a:t>SFO og skolemiljø.</a:t>
            </a:r>
          </a:p>
          <a:p>
            <a:endParaRPr lang="nb-NO" dirty="0"/>
          </a:p>
          <a:p>
            <a:endParaRPr lang="nb-NO" dirty="0"/>
          </a:p>
        </p:txBody>
      </p:sp>
    </p:spTree>
    <p:extLst>
      <p:ext uri="{BB962C8B-B14F-4D97-AF65-F5344CB8AC3E}">
        <p14:creationId xmlns:p14="http://schemas.microsoft.com/office/powerpoint/2010/main" val="13816998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232E33-F0A9-DC03-BFB6-81DD2C487356}"/>
              </a:ext>
            </a:extLst>
          </p:cNvPr>
          <p:cNvSpPr>
            <a:spLocks noGrp="1"/>
          </p:cNvSpPr>
          <p:nvPr>
            <p:ph type="title"/>
          </p:nvPr>
        </p:nvSpPr>
        <p:spPr/>
        <p:txBody>
          <a:bodyPr/>
          <a:lstStyle/>
          <a:p>
            <a:r>
              <a:rPr lang="nb-NO" dirty="0"/>
              <a:t>Foreløpig tildelingsbrev forts.</a:t>
            </a:r>
          </a:p>
        </p:txBody>
      </p:sp>
      <p:sp>
        <p:nvSpPr>
          <p:cNvPr id="3" name="Plassholder for tekst 2">
            <a:extLst>
              <a:ext uri="{FF2B5EF4-FFF2-40B4-BE49-F238E27FC236}">
                <a16:creationId xmlns:a16="http://schemas.microsoft.com/office/drawing/2014/main" id="{86C7631C-B234-26CC-CB15-A72CE2CA9F43}"/>
              </a:ext>
            </a:extLst>
          </p:cNvPr>
          <p:cNvSpPr>
            <a:spLocks noGrp="1"/>
          </p:cNvSpPr>
          <p:nvPr>
            <p:ph type="body" sz="quarter" idx="11"/>
          </p:nvPr>
        </p:nvSpPr>
        <p:spPr>
          <a:xfrm>
            <a:off x="1057541" y="2455274"/>
            <a:ext cx="10078772" cy="4144259"/>
          </a:xfrm>
        </p:spPr>
        <p:txBody>
          <a:bodyPr/>
          <a:lstStyle/>
          <a:p>
            <a:r>
              <a:rPr lang="nb-NO" dirty="0"/>
              <a:t>Statsforvalteren </a:t>
            </a:r>
            <a:r>
              <a:rPr lang="nb-NO" b="1" dirty="0"/>
              <a:t>skal</a:t>
            </a:r>
            <a:r>
              <a:rPr lang="nb-NO" dirty="0"/>
              <a:t> gjøre </a:t>
            </a:r>
            <a:r>
              <a:rPr lang="nb-NO" b="1" dirty="0"/>
              <a:t>risikobaserte prioriteringer av tilsyns- og veiledningsaktivitet samt annen virkemiddelbruk</a:t>
            </a:r>
            <a:r>
              <a:rPr lang="nb-NO" dirty="0"/>
              <a:t>. Statsforvalteren skal også inkludere privatskolene i risikovurderingene.</a:t>
            </a:r>
          </a:p>
          <a:p>
            <a:r>
              <a:rPr lang="nb-NO" dirty="0"/>
              <a:t>Statsforvalteren skal i 2026 prioritere støtte til kommuner og fylkeskommuner i arbeidet med å etterleve opplæringsloven, særlig </a:t>
            </a:r>
            <a:r>
              <a:rPr lang="nb-NO" b="1" dirty="0"/>
              <a:t>innen skolemiljø, individuell tilrettelegging, særskilt språkopplæring og retten til å fullføre. </a:t>
            </a:r>
            <a:r>
              <a:rPr lang="nb-NO" dirty="0"/>
              <a:t>Embetet skal også </a:t>
            </a:r>
            <a:r>
              <a:rPr lang="nb-NO" b="1" dirty="0"/>
              <a:t>følge opp områder med høy risiko for regelverksbrudd</a:t>
            </a:r>
            <a:r>
              <a:rPr lang="nb-NO" dirty="0"/>
              <a:t>, og prioritere kommuner og fylkeskommuner med </a:t>
            </a:r>
            <a:r>
              <a:rPr lang="nb-NO" b="1" dirty="0"/>
              <a:t>lav kapasitet og kompetanse</a:t>
            </a:r>
            <a:r>
              <a:rPr lang="nb-NO" dirty="0"/>
              <a:t>. Det skal iverksettes målrettede tiltak.</a:t>
            </a:r>
          </a:p>
        </p:txBody>
      </p:sp>
    </p:spTree>
    <p:extLst>
      <p:ext uri="{BB962C8B-B14F-4D97-AF65-F5344CB8AC3E}">
        <p14:creationId xmlns:p14="http://schemas.microsoft.com/office/powerpoint/2010/main" val="32786095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D3B7A3-8765-64F8-886A-BDB074FB9B75}"/>
              </a:ext>
            </a:extLst>
          </p:cNvPr>
          <p:cNvSpPr>
            <a:spLocks noGrp="1"/>
          </p:cNvSpPr>
          <p:nvPr>
            <p:ph type="title"/>
          </p:nvPr>
        </p:nvSpPr>
        <p:spPr/>
        <p:txBody>
          <a:bodyPr/>
          <a:lstStyle/>
          <a:p>
            <a:r>
              <a:rPr lang="nb-NO" dirty="0"/>
              <a:t>Felles nasjonalt tilsyn 2026</a:t>
            </a:r>
          </a:p>
        </p:txBody>
      </p:sp>
      <p:sp>
        <p:nvSpPr>
          <p:cNvPr id="3" name="Plassholder for tekst 2">
            <a:extLst>
              <a:ext uri="{FF2B5EF4-FFF2-40B4-BE49-F238E27FC236}">
                <a16:creationId xmlns:a16="http://schemas.microsoft.com/office/drawing/2014/main" id="{D82C4E11-639D-66E7-2B82-1802599A4ECC}"/>
              </a:ext>
            </a:extLst>
          </p:cNvPr>
          <p:cNvSpPr>
            <a:spLocks noGrp="1"/>
          </p:cNvSpPr>
          <p:nvPr>
            <p:ph type="body" sz="quarter" idx="11"/>
          </p:nvPr>
        </p:nvSpPr>
        <p:spPr>
          <a:xfrm>
            <a:off x="1055688" y="2513331"/>
            <a:ext cx="10078772" cy="4144259"/>
          </a:xfrm>
        </p:spPr>
        <p:txBody>
          <a:bodyPr/>
          <a:lstStyle/>
          <a:p>
            <a:pPr marL="342900" indent="-342900">
              <a:buFont typeface="Arial" panose="020B0604020202020204" pitchFamily="34" charset="0"/>
              <a:buChar char="•"/>
            </a:pPr>
            <a:r>
              <a:rPr lang="nb-NO" dirty="0"/>
              <a:t>Felles nasjonalt tilsyn med barnehagemyndighetens håndtering av dispensasjon fra utdanningskravet.</a:t>
            </a:r>
          </a:p>
          <a:p>
            <a:pPr marL="342900" indent="-342900">
              <a:buFont typeface="Arial" panose="020B0604020202020204" pitchFamily="34" charset="0"/>
              <a:buChar char="•"/>
            </a:pPr>
            <a:r>
              <a:rPr lang="nb-NO" dirty="0"/>
              <a:t>Felles nasjonalt tilsyn med politiattest i skolen (Kommer ikke frem av tildelingsbrevet)</a:t>
            </a:r>
          </a:p>
          <a:p>
            <a:endParaRPr lang="nb-NO" dirty="0"/>
          </a:p>
        </p:txBody>
      </p:sp>
    </p:spTree>
    <p:extLst>
      <p:ext uri="{BB962C8B-B14F-4D97-AF65-F5344CB8AC3E}">
        <p14:creationId xmlns:p14="http://schemas.microsoft.com/office/powerpoint/2010/main" val="20681957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F5791D-C0E3-3825-0EC6-A8907AA5948C}"/>
              </a:ext>
            </a:extLst>
          </p:cNvPr>
          <p:cNvSpPr>
            <a:spLocks noGrp="1"/>
          </p:cNvSpPr>
          <p:nvPr>
            <p:ph type="title"/>
          </p:nvPr>
        </p:nvSpPr>
        <p:spPr/>
        <p:txBody>
          <a:bodyPr/>
          <a:lstStyle/>
          <a:p>
            <a:r>
              <a:rPr lang="nb-NO" dirty="0"/>
              <a:t>Tilsyn 2026 – Forarbeid i avdelingen</a:t>
            </a:r>
          </a:p>
        </p:txBody>
      </p:sp>
      <p:sp>
        <p:nvSpPr>
          <p:cNvPr id="3" name="Plassholder for tekst 2">
            <a:extLst>
              <a:ext uri="{FF2B5EF4-FFF2-40B4-BE49-F238E27FC236}">
                <a16:creationId xmlns:a16="http://schemas.microsoft.com/office/drawing/2014/main" id="{8CDC98DB-8A53-ED97-B8FE-626CEE39F1EB}"/>
              </a:ext>
            </a:extLst>
          </p:cNvPr>
          <p:cNvSpPr>
            <a:spLocks noGrp="1"/>
          </p:cNvSpPr>
          <p:nvPr>
            <p:ph type="body" sz="quarter" idx="11"/>
          </p:nvPr>
        </p:nvSpPr>
        <p:spPr>
          <a:xfrm>
            <a:off x="1057541" y="2481512"/>
            <a:ext cx="10078772" cy="4144259"/>
          </a:xfrm>
        </p:spPr>
        <p:txBody>
          <a:bodyPr/>
          <a:lstStyle/>
          <a:p>
            <a:pPr marL="342900" indent="-342900">
              <a:buFont typeface="Wingdings" panose="05000000000000000000" pitchFamily="2" charset="2"/>
              <a:buChar char="Ø"/>
            </a:pPr>
            <a:r>
              <a:rPr lang="nb-NO" dirty="0">
                <a:solidFill>
                  <a:srgbClr val="000000"/>
                </a:solidFill>
              </a:rPr>
              <a:t>Tilsynsplan 2026 er under arbeid </a:t>
            </a:r>
          </a:p>
          <a:p>
            <a:pPr marL="342900" indent="-342900">
              <a:buFont typeface="Wingdings" panose="05000000000000000000" pitchFamily="2" charset="2"/>
              <a:buChar char="Ø"/>
            </a:pPr>
            <a:r>
              <a:rPr lang="nb-NO" dirty="0">
                <a:solidFill>
                  <a:srgbClr val="000000"/>
                </a:solidFill>
              </a:rPr>
              <a:t>Forundersøkelser</a:t>
            </a:r>
          </a:p>
          <a:p>
            <a:pPr marL="342900" indent="-342900">
              <a:buFont typeface="Wingdings" panose="05000000000000000000" pitchFamily="2" charset="2"/>
              <a:buChar char="Ø"/>
            </a:pPr>
            <a:r>
              <a:rPr lang="nb-NO" dirty="0">
                <a:solidFill>
                  <a:srgbClr val="000000"/>
                </a:solidFill>
              </a:rPr>
              <a:t>Veiledning før og etter våre undersøkelser og vurderinger</a:t>
            </a:r>
          </a:p>
          <a:p>
            <a:pPr marL="342900" indent="-342900">
              <a:buFont typeface="Wingdings" panose="05000000000000000000" pitchFamily="2" charset="2"/>
              <a:buChar char="Ø"/>
            </a:pPr>
            <a:r>
              <a:rPr lang="nb-NO" dirty="0">
                <a:solidFill>
                  <a:srgbClr val="000000"/>
                </a:solidFill>
              </a:rPr>
              <a:t>Tilsynsaktiviteter</a:t>
            </a:r>
          </a:p>
          <a:p>
            <a:pPr marL="342900" indent="-342900">
              <a:buFont typeface="Wingdings" panose="05000000000000000000" pitchFamily="2" charset="2"/>
              <a:buChar char="Ø"/>
            </a:pPr>
            <a:r>
              <a:rPr lang="nb-NO" dirty="0">
                <a:solidFill>
                  <a:srgbClr val="000000"/>
                </a:solidFill>
              </a:rPr>
              <a:t>Flere felles maler for tilsynsarbeid.</a:t>
            </a:r>
          </a:p>
          <a:p>
            <a:pPr marL="342900" indent="-342900">
              <a:buFont typeface="Wingdings" panose="05000000000000000000" pitchFamily="2" charset="2"/>
              <a:buChar char="Ø"/>
            </a:pPr>
            <a:r>
              <a:rPr lang="nb-NO" dirty="0">
                <a:solidFill>
                  <a:srgbClr val="000000"/>
                </a:solidFill>
              </a:rPr>
              <a:t>Færre planlagte tilsyn og flere hendelsesbaserte tilsyn i 2026.</a:t>
            </a:r>
          </a:p>
          <a:p>
            <a:endParaRPr lang="nb-NO" dirty="0"/>
          </a:p>
        </p:txBody>
      </p:sp>
    </p:spTree>
    <p:extLst>
      <p:ext uri="{BB962C8B-B14F-4D97-AF65-F5344CB8AC3E}">
        <p14:creationId xmlns:p14="http://schemas.microsoft.com/office/powerpoint/2010/main" val="12735298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2601BE-B61D-7A50-727A-16B0BB44952B}"/>
              </a:ext>
            </a:extLst>
          </p:cNvPr>
          <p:cNvSpPr>
            <a:spLocks noGrp="1"/>
          </p:cNvSpPr>
          <p:nvPr>
            <p:ph type="title"/>
          </p:nvPr>
        </p:nvSpPr>
        <p:spPr/>
        <p:txBody>
          <a:bodyPr/>
          <a:lstStyle/>
          <a:p>
            <a:r>
              <a:rPr lang="nb-NO" dirty="0"/>
              <a:t>Foreløpige </a:t>
            </a:r>
            <a:r>
              <a:rPr lang="nb-NO" dirty="0" err="1"/>
              <a:t>tilsynstema</a:t>
            </a:r>
            <a:r>
              <a:rPr lang="nb-NO" dirty="0"/>
              <a:t> 2026 – Planlagte tilsyn</a:t>
            </a:r>
          </a:p>
        </p:txBody>
      </p:sp>
      <p:sp>
        <p:nvSpPr>
          <p:cNvPr id="3" name="Plassholder for tekst 2">
            <a:extLst>
              <a:ext uri="{FF2B5EF4-FFF2-40B4-BE49-F238E27FC236}">
                <a16:creationId xmlns:a16="http://schemas.microsoft.com/office/drawing/2014/main" id="{0B556ED5-0FF3-CAF1-048E-393ADC1615F7}"/>
              </a:ext>
            </a:extLst>
          </p:cNvPr>
          <p:cNvSpPr>
            <a:spLocks noGrp="1"/>
          </p:cNvSpPr>
          <p:nvPr>
            <p:ph type="body" sz="quarter" idx="11"/>
          </p:nvPr>
        </p:nvSpPr>
        <p:spPr>
          <a:xfrm>
            <a:off x="1055688" y="2382703"/>
            <a:ext cx="4889693" cy="4144259"/>
          </a:xfrm>
        </p:spPr>
        <p:txBody>
          <a:bodyPr/>
          <a:lstStyle/>
          <a:p>
            <a:pPr marL="342900" indent="-342900">
              <a:buFont typeface="Arial" panose="020B0604020202020204" pitchFamily="34" charset="0"/>
              <a:buChar char="•"/>
            </a:pPr>
            <a:r>
              <a:rPr lang="nb-NO" sz="2000" dirty="0">
                <a:solidFill>
                  <a:srgbClr val="000000"/>
                </a:solidFill>
              </a:rPr>
              <a:t>FNT – Politiattest i skolen</a:t>
            </a:r>
          </a:p>
          <a:p>
            <a:pPr marL="342900" indent="-342900">
              <a:buFont typeface="Arial" panose="020B0604020202020204" pitchFamily="34" charset="0"/>
              <a:buChar char="•"/>
            </a:pPr>
            <a:r>
              <a:rPr lang="nb-NO" sz="2000" dirty="0">
                <a:solidFill>
                  <a:srgbClr val="000000"/>
                </a:solidFill>
              </a:rPr>
              <a:t>Skolemiljø </a:t>
            </a:r>
          </a:p>
          <a:p>
            <a:pPr marL="342900" indent="-342900">
              <a:buFont typeface="Arial" panose="020B0604020202020204" pitchFamily="34" charset="0"/>
              <a:buChar char="•"/>
            </a:pPr>
            <a:r>
              <a:rPr lang="nb-NO" sz="2000" dirty="0">
                <a:solidFill>
                  <a:srgbClr val="000000"/>
                </a:solidFill>
              </a:rPr>
              <a:t>ITO (individuell tilrettelagt opplæring) </a:t>
            </a:r>
          </a:p>
          <a:p>
            <a:pPr marL="342900" indent="-342900">
              <a:buFont typeface="Arial" panose="020B0604020202020204" pitchFamily="34" charset="0"/>
              <a:buChar char="•"/>
            </a:pPr>
            <a:r>
              <a:rPr lang="nb-NO" sz="2000" dirty="0">
                <a:solidFill>
                  <a:srgbClr val="000000"/>
                </a:solidFill>
              </a:rPr>
              <a:t>PPT Saksbehandlingstid</a:t>
            </a:r>
          </a:p>
          <a:p>
            <a:pPr marL="342900" indent="-342900">
              <a:buFont typeface="Arial" panose="020B0604020202020204" pitchFamily="34" charset="0"/>
              <a:buChar char="•"/>
            </a:pPr>
            <a:r>
              <a:rPr lang="nb-NO" sz="2000" dirty="0">
                <a:solidFill>
                  <a:srgbClr val="000000"/>
                </a:solidFill>
              </a:rPr>
              <a:t>Alternativ </a:t>
            </a:r>
            <a:r>
              <a:rPr lang="nb-NO" sz="2000" dirty="0" err="1">
                <a:solidFill>
                  <a:srgbClr val="000000"/>
                </a:solidFill>
              </a:rPr>
              <a:t>opplæringsarena</a:t>
            </a:r>
            <a:endParaRPr lang="nb-NO" sz="2000" dirty="0">
              <a:solidFill>
                <a:srgbClr val="000000"/>
              </a:solidFill>
            </a:endParaRPr>
          </a:p>
          <a:p>
            <a:pPr marL="342900" indent="-342900">
              <a:buFont typeface="Arial" panose="020B0604020202020204" pitchFamily="34" charset="0"/>
              <a:buChar char="•"/>
            </a:pPr>
            <a:r>
              <a:rPr lang="nb-NO" sz="2000" dirty="0">
                <a:solidFill>
                  <a:srgbClr val="000000"/>
                </a:solidFill>
              </a:rPr>
              <a:t>Skoleskyss</a:t>
            </a:r>
          </a:p>
          <a:p>
            <a:pPr marL="342900" indent="-342900">
              <a:buFont typeface="Arial" panose="020B0604020202020204" pitchFamily="34" charset="0"/>
              <a:buChar char="•"/>
            </a:pPr>
            <a:r>
              <a:rPr lang="nb-NO" sz="2000" dirty="0">
                <a:solidFill>
                  <a:srgbClr val="000000"/>
                </a:solidFill>
              </a:rPr>
              <a:t>Særskilt språkopplæring</a:t>
            </a:r>
          </a:p>
          <a:p>
            <a:pPr marL="342900" indent="-342900">
              <a:buFont typeface="Arial" panose="020B0604020202020204" pitchFamily="34" charset="0"/>
              <a:buChar char="•"/>
            </a:pPr>
            <a:r>
              <a:rPr lang="nb-NO" sz="2000" dirty="0">
                <a:solidFill>
                  <a:srgbClr val="000000"/>
                </a:solidFill>
              </a:rPr>
              <a:t>Skoleeiers tilsyn med privat grunnskoleopplæring i heimen</a:t>
            </a:r>
          </a:p>
          <a:p>
            <a:endParaRPr lang="nb-NO" dirty="0"/>
          </a:p>
        </p:txBody>
      </p:sp>
      <p:sp>
        <p:nvSpPr>
          <p:cNvPr id="4" name="Plassholder for tekst 3">
            <a:extLst>
              <a:ext uri="{FF2B5EF4-FFF2-40B4-BE49-F238E27FC236}">
                <a16:creationId xmlns:a16="http://schemas.microsoft.com/office/drawing/2014/main" id="{F0A920C2-A7C0-DFBC-B100-BE34089EB39A}"/>
              </a:ext>
            </a:extLst>
          </p:cNvPr>
          <p:cNvSpPr>
            <a:spLocks noGrp="1"/>
          </p:cNvSpPr>
          <p:nvPr>
            <p:ph type="body" sz="quarter" idx="12"/>
          </p:nvPr>
        </p:nvSpPr>
        <p:spPr>
          <a:xfrm>
            <a:off x="6246621" y="2382702"/>
            <a:ext cx="4881551" cy="4144259"/>
          </a:xfrm>
        </p:spPr>
        <p:txBody>
          <a:bodyPr/>
          <a:lstStyle/>
          <a:p>
            <a:pPr marL="342900" indent="-342900">
              <a:buFont typeface="Arial" panose="020B0604020202020204" pitchFamily="34" charset="0"/>
              <a:buChar char="•"/>
            </a:pPr>
            <a:r>
              <a:rPr lang="nb-NO" sz="2000" dirty="0">
                <a:solidFill>
                  <a:srgbClr val="000000"/>
                </a:solidFill>
              </a:rPr>
              <a:t>Lokal læreplan YFF</a:t>
            </a:r>
            <a:endParaRPr lang="nb-NO" sz="2000" dirty="0"/>
          </a:p>
          <a:p>
            <a:pPr marL="342900" indent="-342900">
              <a:buFont typeface="Arial" panose="020B0604020202020204" pitchFamily="34" charset="0"/>
              <a:buChar char="•"/>
            </a:pPr>
            <a:r>
              <a:rPr lang="nb-NO" sz="2000" dirty="0"/>
              <a:t>Forberedende opplæring for voksne</a:t>
            </a:r>
          </a:p>
          <a:p>
            <a:pPr marL="342900" indent="-342900">
              <a:buFont typeface="Arial" panose="020B0604020202020204" pitchFamily="34" charset="0"/>
              <a:buChar char="•"/>
            </a:pPr>
            <a:r>
              <a:rPr lang="nb-NO" sz="2000" dirty="0"/>
              <a:t>Intensiv opplæring</a:t>
            </a:r>
          </a:p>
          <a:p>
            <a:pPr marL="342900" indent="-342900">
              <a:buFont typeface="Arial" panose="020B0604020202020204" pitchFamily="34" charset="0"/>
              <a:buChar char="•"/>
            </a:pPr>
            <a:r>
              <a:rPr lang="nb-NO" sz="2000" dirty="0"/>
              <a:t>Tverrfaglig tilsyn meldeplikt </a:t>
            </a:r>
            <a:r>
              <a:rPr lang="nb-NO" sz="2000"/>
              <a:t>til barnevernet</a:t>
            </a:r>
            <a:endParaRPr lang="nb-NO" sz="2000" dirty="0"/>
          </a:p>
        </p:txBody>
      </p:sp>
    </p:spTree>
    <p:extLst>
      <p:ext uri="{BB962C8B-B14F-4D97-AF65-F5344CB8AC3E}">
        <p14:creationId xmlns:p14="http://schemas.microsoft.com/office/powerpoint/2010/main" val="40845790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349A3F0-9826-A26B-E1D5-6049B20358F3}"/>
              </a:ext>
            </a:extLst>
          </p:cNvPr>
          <p:cNvSpPr>
            <a:spLocks noGrp="1"/>
          </p:cNvSpPr>
          <p:nvPr>
            <p:ph type="body" sz="quarter" idx="12"/>
          </p:nvPr>
        </p:nvSpPr>
        <p:spPr/>
        <p:txBody>
          <a:bodyPr/>
          <a:lstStyle/>
          <a:p>
            <a:r>
              <a:rPr lang="nb-NO" dirty="0"/>
              <a:t>Klima- og miljøvern</a:t>
            </a:r>
          </a:p>
        </p:txBody>
      </p:sp>
    </p:spTree>
    <p:extLst>
      <p:ext uri="{BB962C8B-B14F-4D97-AF65-F5344CB8AC3E}">
        <p14:creationId xmlns:p14="http://schemas.microsoft.com/office/powerpoint/2010/main" val="11605651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DD1D0-FD3E-1072-E9D1-F4A35538D079}"/>
              </a:ext>
            </a:extLst>
          </p:cNvPr>
          <p:cNvSpPr>
            <a:spLocks noGrp="1"/>
          </p:cNvSpPr>
          <p:nvPr>
            <p:ph type="title"/>
          </p:nvPr>
        </p:nvSpPr>
        <p:spPr/>
        <p:txBody>
          <a:bodyPr/>
          <a:lstStyle/>
          <a:p>
            <a:r>
              <a:rPr lang="nb-NO" dirty="0"/>
              <a:t>Klima – og miljø: Fra </a:t>
            </a:r>
            <a:r>
              <a:rPr lang="nb-NO" dirty="0" err="1"/>
              <a:t>hovedinstruks</a:t>
            </a:r>
            <a:endParaRPr lang="nb-NO" dirty="0"/>
          </a:p>
        </p:txBody>
      </p:sp>
      <p:sp>
        <p:nvSpPr>
          <p:cNvPr id="3" name="Plassholder for tekst 2">
            <a:extLst>
              <a:ext uri="{FF2B5EF4-FFF2-40B4-BE49-F238E27FC236}">
                <a16:creationId xmlns:a16="http://schemas.microsoft.com/office/drawing/2014/main" id="{D9E58046-F662-A5C3-1A07-51A696C1E4EE}"/>
              </a:ext>
            </a:extLst>
          </p:cNvPr>
          <p:cNvSpPr>
            <a:spLocks noGrp="1"/>
          </p:cNvSpPr>
          <p:nvPr>
            <p:ph type="body" sz="quarter" idx="11"/>
          </p:nvPr>
        </p:nvSpPr>
        <p:spPr/>
        <p:txBody>
          <a:bodyPr/>
          <a:lstStyle/>
          <a:p>
            <a:r>
              <a:rPr lang="nb-NO" sz="1800" dirty="0"/>
              <a:t>5.3.8.18</a:t>
            </a:r>
          </a:p>
          <a:p>
            <a:r>
              <a:rPr lang="nb-NO" sz="1800" b="1" dirty="0"/>
              <a:t>Tilsyn på klima- og miljøområdet</a:t>
            </a:r>
            <a:endParaRPr lang="nb-NO" sz="1800" dirty="0"/>
          </a:p>
          <a:p>
            <a:r>
              <a:rPr lang="nb-NO" sz="1800" dirty="0" err="1"/>
              <a:t>Statsforvaltaren</a:t>
            </a:r>
            <a:r>
              <a:rPr lang="nb-NO" sz="1800" dirty="0"/>
              <a:t> skal</a:t>
            </a:r>
          </a:p>
          <a:p>
            <a:pPr marL="285750" indent="-285750">
              <a:buFont typeface="Arial" panose="020B0604020202020204" pitchFamily="34" charset="0"/>
              <a:buChar char="•"/>
            </a:pPr>
            <a:r>
              <a:rPr lang="nb-NO" sz="1800" dirty="0"/>
              <a:t>gjennomføre </a:t>
            </a:r>
            <a:r>
              <a:rPr lang="nb-NO" sz="1800" dirty="0" err="1"/>
              <a:t>eit</a:t>
            </a:r>
            <a:r>
              <a:rPr lang="nb-NO" sz="1800" dirty="0"/>
              <a:t> risikobasert tilsyn av delegerte </a:t>
            </a:r>
            <a:r>
              <a:rPr lang="nb-NO" sz="1800" dirty="0" err="1"/>
              <a:t>verksemder</a:t>
            </a:r>
            <a:r>
              <a:rPr lang="nb-NO" sz="1800" dirty="0"/>
              <a:t> med </a:t>
            </a:r>
            <a:r>
              <a:rPr lang="nb-NO" sz="1800" dirty="0" err="1"/>
              <a:t>tilstrekkeleg</a:t>
            </a:r>
            <a:r>
              <a:rPr lang="nb-NO" sz="1800" dirty="0"/>
              <a:t> frekvens og omfang og </a:t>
            </a:r>
            <a:r>
              <a:rPr lang="nb-NO" sz="1800" dirty="0" err="1"/>
              <a:t>dessutan</a:t>
            </a:r>
            <a:r>
              <a:rPr lang="nb-NO" sz="1800" dirty="0"/>
              <a:t> følgje </a:t>
            </a:r>
            <a:r>
              <a:rPr lang="nb-NO" sz="1800" dirty="0" err="1"/>
              <a:t>gjeldande</a:t>
            </a:r>
            <a:r>
              <a:rPr lang="nb-NO" sz="1800" dirty="0"/>
              <a:t> tilsynsplan for Miljødirektoratet og </a:t>
            </a:r>
            <a:r>
              <a:rPr lang="nb-NO" sz="1800" dirty="0" err="1"/>
              <a:t>statsforvaltaren</a:t>
            </a:r>
            <a:endParaRPr lang="nb-NO" sz="1800" dirty="0"/>
          </a:p>
          <a:p>
            <a:pPr marL="285750" indent="-285750">
              <a:buFont typeface="Arial" panose="020B0604020202020204" pitchFamily="34" charset="0"/>
              <a:buChar char="•"/>
            </a:pPr>
            <a:r>
              <a:rPr lang="nb-NO" sz="1800" dirty="0"/>
              <a:t>gjennomføre tilsyn med kommunal myndeutøving, inkludert etter plan </a:t>
            </a:r>
            <a:r>
              <a:rPr lang="nb-NO" sz="1800" dirty="0" err="1"/>
              <a:t>frå</a:t>
            </a:r>
            <a:r>
              <a:rPr lang="nb-NO" sz="1800" dirty="0"/>
              <a:t> Miljødirektoratet </a:t>
            </a:r>
          </a:p>
          <a:p>
            <a:pPr marL="285750" indent="-285750">
              <a:buFont typeface="Arial" panose="020B0604020202020204" pitchFamily="34" charset="0"/>
              <a:buChar char="•"/>
            </a:pPr>
            <a:r>
              <a:rPr lang="nb-NO" sz="1800" dirty="0"/>
              <a:t>delta i det regionale/lokale samordningsarbeidet og samordne tilsynsaktiviteten med andre </a:t>
            </a:r>
            <a:r>
              <a:rPr lang="nb-NO" sz="1800" dirty="0" err="1"/>
              <a:t>tilsynsetatar</a:t>
            </a:r>
            <a:r>
              <a:rPr lang="nb-NO" sz="1800" dirty="0"/>
              <a:t>, under dette HMS-</a:t>
            </a:r>
            <a:r>
              <a:rPr lang="nb-NO" sz="1800" dirty="0" err="1"/>
              <a:t>etatane</a:t>
            </a:r>
            <a:r>
              <a:rPr lang="nb-NO" sz="1800" dirty="0"/>
              <a:t>, i tråd med retningslinja til </a:t>
            </a:r>
            <a:r>
              <a:rPr lang="nb-NO" sz="1800" dirty="0" err="1"/>
              <a:t>tilsynsmyndigheitene</a:t>
            </a:r>
            <a:r>
              <a:rPr lang="nb-NO" sz="1800" dirty="0"/>
              <a:t> for samordna tilsyn og felles tilsynsprofil </a:t>
            </a:r>
          </a:p>
          <a:p>
            <a:endParaRPr lang="nb-NO" dirty="0"/>
          </a:p>
        </p:txBody>
      </p:sp>
    </p:spTree>
    <p:extLst>
      <p:ext uri="{BB962C8B-B14F-4D97-AF65-F5344CB8AC3E}">
        <p14:creationId xmlns:p14="http://schemas.microsoft.com/office/powerpoint/2010/main" val="7331669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0A1C75-05E3-E404-9A07-F799FA149423}"/>
              </a:ext>
            </a:extLst>
          </p:cNvPr>
          <p:cNvSpPr>
            <a:spLocks noGrp="1"/>
          </p:cNvSpPr>
          <p:nvPr>
            <p:ph type="title"/>
          </p:nvPr>
        </p:nvSpPr>
        <p:spPr/>
        <p:txBody>
          <a:bodyPr/>
          <a:lstStyle/>
          <a:p>
            <a:r>
              <a:rPr lang="nb-NO" dirty="0"/>
              <a:t>Klima- og miljø: Foreløpig tildelingsbrev</a:t>
            </a:r>
          </a:p>
        </p:txBody>
      </p:sp>
      <p:sp>
        <p:nvSpPr>
          <p:cNvPr id="3" name="Plassholder for tekst 2">
            <a:extLst>
              <a:ext uri="{FF2B5EF4-FFF2-40B4-BE49-F238E27FC236}">
                <a16:creationId xmlns:a16="http://schemas.microsoft.com/office/drawing/2014/main" id="{3546C1AE-2CF3-2D69-47EC-66A1100002F7}"/>
              </a:ext>
            </a:extLst>
          </p:cNvPr>
          <p:cNvSpPr>
            <a:spLocks noGrp="1"/>
          </p:cNvSpPr>
          <p:nvPr>
            <p:ph type="body" sz="quarter" idx="11"/>
          </p:nvPr>
        </p:nvSpPr>
        <p:spPr/>
        <p:txBody>
          <a:bodyPr/>
          <a:lstStyle/>
          <a:p>
            <a:r>
              <a:rPr lang="nb-NO" sz="1800" dirty="0"/>
              <a:t>3.3.1.1.4.1</a:t>
            </a:r>
          </a:p>
          <a:p>
            <a:r>
              <a:rPr lang="nb-NO" sz="1800" dirty="0"/>
              <a:t>Større forventet miljøeffekt i næringsliv og kommuner basert på høyere tilsynsaktivitet </a:t>
            </a:r>
          </a:p>
          <a:p>
            <a:endParaRPr lang="nn-NO" sz="1800" dirty="0"/>
          </a:p>
          <a:p>
            <a:r>
              <a:rPr lang="nn-NO" sz="1800" dirty="0"/>
              <a:t>5.1.4.12 </a:t>
            </a:r>
            <a:r>
              <a:rPr lang="nn-NO" sz="1800" b="1" dirty="0"/>
              <a:t>Avløp og avfall</a:t>
            </a:r>
            <a:endParaRPr lang="nn-NO" sz="1800" dirty="0"/>
          </a:p>
          <a:p>
            <a:r>
              <a:rPr lang="nn-NO" sz="1800" dirty="0"/>
              <a:t>Statsforvaltaren skal</a:t>
            </a:r>
          </a:p>
          <a:p>
            <a:pPr marL="285750" indent="-285750">
              <a:buFont typeface="Arial" panose="020B0604020202020204" pitchFamily="34" charset="0"/>
              <a:buChar char="•"/>
            </a:pPr>
            <a:r>
              <a:rPr lang="nn-NO" sz="1800" dirty="0"/>
              <a:t>følgje opp og sikre framdrift innanfor delegert avløpssektor i tråd med nasjonale føringar for avløpsarbeidet</a:t>
            </a:r>
          </a:p>
          <a:p>
            <a:pPr marL="285750" indent="-285750">
              <a:buFont typeface="Arial" panose="020B0604020202020204" pitchFamily="34" charset="0"/>
              <a:buChar char="•"/>
            </a:pPr>
            <a:r>
              <a:rPr lang="nn-NO" sz="1800" dirty="0"/>
              <a:t>følgje opp og rettleie kommunal styresmakt i avløpssaker</a:t>
            </a:r>
          </a:p>
          <a:p>
            <a:pPr marL="285750" indent="-285750">
              <a:buFont typeface="Arial" panose="020B0604020202020204" pitchFamily="34" charset="0"/>
              <a:buChar char="•"/>
            </a:pPr>
            <a:r>
              <a:rPr lang="nn-NO" sz="1800" dirty="0"/>
              <a:t>følgje opp kommunal styresmakt i avfallssaker og hjelpe kommunar, avfallsselskap og andre aktørar i oppfølginga av nasjonal avfallspolitikk</a:t>
            </a:r>
          </a:p>
          <a:p>
            <a:pPr marL="285750" indent="-285750">
              <a:buFont typeface="Arial" panose="020B0604020202020204" pitchFamily="34" charset="0"/>
              <a:buChar char="•"/>
            </a:pPr>
            <a:r>
              <a:rPr lang="nn-NO" sz="1800" dirty="0"/>
              <a:t>sørgje for at avfallsplanar i hamner er godkjende i tråd med gjeldande regelverk. I arbeidet er det dei største hamnene som skal prioriterast først.</a:t>
            </a:r>
          </a:p>
          <a:p>
            <a:endParaRPr lang="nb-NO" dirty="0"/>
          </a:p>
        </p:txBody>
      </p:sp>
    </p:spTree>
    <p:extLst>
      <p:ext uri="{BB962C8B-B14F-4D97-AF65-F5344CB8AC3E}">
        <p14:creationId xmlns:p14="http://schemas.microsoft.com/office/powerpoint/2010/main" val="13019095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32C38CAA-D801-2ECA-1585-01E72440D800}"/>
              </a:ext>
            </a:extLst>
          </p:cNvPr>
          <p:cNvSpPr>
            <a:spLocks noGrp="1"/>
          </p:cNvSpPr>
          <p:nvPr>
            <p:ph type="title"/>
          </p:nvPr>
        </p:nvSpPr>
        <p:spPr/>
        <p:txBody>
          <a:bodyPr/>
          <a:lstStyle/>
          <a:p>
            <a:r>
              <a:rPr lang="nb-NO" dirty="0"/>
              <a:t>Klima- og miljø: Planer for 2026</a:t>
            </a:r>
          </a:p>
        </p:txBody>
      </p:sp>
      <p:sp>
        <p:nvSpPr>
          <p:cNvPr id="7" name="Plassholder for tekst 6">
            <a:extLst>
              <a:ext uri="{FF2B5EF4-FFF2-40B4-BE49-F238E27FC236}">
                <a16:creationId xmlns:a16="http://schemas.microsoft.com/office/drawing/2014/main" id="{F1D23B2F-B8C4-69F0-E528-835386C98F93}"/>
              </a:ext>
            </a:extLst>
          </p:cNvPr>
          <p:cNvSpPr>
            <a:spLocks noGrp="1"/>
          </p:cNvSpPr>
          <p:nvPr>
            <p:ph type="body" sz="quarter" idx="11"/>
          </p:nvPr>
        </p:nvSpPr>
        <p:spPr/>
        <p:txBody>
          <a:bodyPr/>
          <a:lstStyle/>
          <a:p>
            <a:r>
              <a:rPr lang="nb-NO" dirty="0"/>
              <a:t>Ikke mottatt noe nye føringer fra Miljødirektoratet for 2026 ennå, men utfra tilsynsplanen for 2025-2027 er følgende satt opp:</a:t>
            </a:r>
          </a:p>
          <a:p>
            <a:endParaRPr lang="nb-NO" dirty="0"/>
          </a:p>
          <a:p>
            <a:pPr marL="342900" indent="-342900">
              <a:buFont typeface="Arial" panose="020B0604020202020204" pitchFamily="34" charset="0"/>
              <a:buChar char="•"/>
            </a:pPr>
            <a:r>
              <a:rPr lang="nb-NO" dirty="0"/>
              <a:t>Tilsyn med kommunen som forurensningsmyndighet for lokal luftkvalitet.</a:t>
            </a:r>
          </a:p>
        </p:txBody>
      </p:sp>
    </p:spTree>
    <p:extLst>
      <p:ext uri="{BB962C8B-B14F-4D97-AF65-F5344CB8AC3E}">
        <p14:creationId xmlns:p14="http://schemas.microsoft.com/office/powerpoint/2010/main" val="4399797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FA44D16-9DF9-4A99-C343-47FD0ABCB813}"/>
              </a:ext>
            </a:extLst>
          </p:cNvPr>
          <p:cNvSpPr>
            <a:spLocks noGrp="1"/>
          </p:cNvSpPr>
          <p:nvPr>
            <p:ph type="body" sz="quarter" idx="12"/>
          </p:nvPr>
        </p:nvSpPr>
        <p:spPr/>
        <p:txBody>
          <a:bodyPr/>
          <a:lstStyle/>
          <a:p>
            <a:r>
              <a:rPr lang="nb-NO" dirty="0"/>
              <a:t>Helse</a:t>
            </a:r>
          </a:p>
        </p:txBody>
      </p:sp>
    </p:spTree>
    <p:extLst>
      <p:ext uri="{BB962C8B-B14F-4D97-AF65-F5344CB8AC3E}">
        <p14:creationId xmlns:p14="http://schemas.microsoft.com/office/powerpoint/2010/main" val="21735837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E3AD8-ACEC-F19A-725F-0C659005017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72B094B-718D-BDDA-69C8-B6FC4C03F944}"/>
              </a:ext>
            </a:extLst>
          </p:cNvPr>
          <p:cNvSpPr>
            <a:spLocks noGrp="1"/>
          </p:cNvSpPr>
          <p:nvPr>
            <p:ph type="title"/>
          </p:nvPr>
        </p:nvSpPr>
        <p:spPr/>
        <p:txBody>
          <a:bodyPr/>
          <a:lstStyle/>
          <a:p>
            <a:r>
              <a:rPr lang="nb-NO" dirty="0"/>
              <a:t>Foreløpig planlagte tilsynsaktiviteter </a:t>
            </a:r>
          </a:p>
        </p:txBody>
      </p:sp>
      <p:sp>
        <p:nvSpPr>
          <p:cNvPr id="3" name="Plassholder for tekst 2">
            <a:extLst>
              <a:ext uri="{FF2B5EF4-FFF2-40B4-BE49-F238E27FC236}">
                <a16:creationId xmlns:a16="http://schemas.microsoft.com/office/drawing/2014/main" id="{F9FCA898-EE4C-A003-F277-E7FE7361DEB8}"/>
              </a:ext>
            </a:extLst>
          </p:cNvPr>
          <p:cNvSpPr>
            <a:spLocks noGrp="1"/>
          </p:cNvSpPr>
          <p:nvPr>
            <p:ph type="body" sz="quarter" idx="1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p:txBody>
      </p:sp>
      <p:sp>
        <p:nvSpPr>
          <p:cNvPr id="4" name="Plassholder for tekst 2">
            <a:extLst>
              <a:ext uri="{FF2B5EF4-FFF2-40B4-BE49-F238E27FC236}">
                <a16:creationId xmlns:a16="http://schemas.microsoft.com/office/drawing/2014/main" id="{EB64A7A3-C534-3109-528C-9A779885BBB0}"/>
              </a:ext>
            </a:extLst>
          </p:cNvPr>
          <p:cNvSpPr txBox="1">
            <a:spLocks/>
          </p:cNvSpPr>
          <p:nvPr/>
        </p:nvSpPr>
        <p:spPr>
          <a:xfrm>
            <a:off x="1055687" y="2164988"/>
            <a:ext cx="4889693" cy="3953225"/>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t>Tilsyn med kommunale helse- og omsorgstjenester</a:t>
            </a:r>
          </a:p>
          <a:p>
            <a:endParaRPr lang="nb-NO" sz="1800" b="1" dirty="0"/>
          </a:p>
          <a:p>
            <a:r>
              <a:rPr lang="nb-NO" sz="1800" dirty="0"/>
              <a:t>Tilsynsaktiviteter knyttet til Helsetilsynets eldresatsing 2024 – 2027 i kommunale helse- og omsorgstjenester - landsomfattende tilsyn </a:t>
            </a:r>
          </a:p>
          <a:p>
            <a:pPr marL="285750" indent="-285750">
              <a:buFont typeface="Courier New" panose="02070309020205020404" pitchFamily="49" charset="0"/>
              <a:buChar char="o"/>
            </a:pPr>
            <a:r>
              <a:rPr lang="nb-NO" sz="1800" dirty="0"/>
              <a:t>Tilsynstema: Ivaretakelse av grunnleggende behov hos hjemmeboende eldre</a:t>
            </a:r>
          </a:p>
          <a:p>
            <a:endParaRPr lang="nb-NO" sz="1800" dirty="0">
              <a:solidFill>
                <a:srgbClr val="00244E"/>
              </a:solidFill>
            </a:endParaRPr>
          </a:p>
          <a:p>
            <a:r>
              <a:rPr lang="nb-NO" sz="1800" dirty="0">
                <a:solidFill>
                  <a:srgbClr val="00244E"/>
                </a:solidFill>
              </a:rPr>
              <a:t>Tilsyn med kommunenes helseberedskap (som en del av samfunnssikkerhet og beredskapstilsynene)</a:t>
            </a:r>
            <a:endParaRPr lang="nb-NO" sz="1800" dirty="0"/>
          </a:p>
        </p:txBody>
      </p:sp>
      <p:sp>
        <p:nvSpPr>
          <p:cNvPr id="9" name="Plassholder for tekst 2">
            <a:extLst>
              <a:ext uri="{FF2B5EF4-FFF2-40B4-BE49-F238E27FC236}">
                <a16:creationId xmlns:a16="http://schemas.microsoft.com/office/drawing/2014/main" id="{54453696-0DC8-B633-085D-8B05385ABE8D}"/>
              </a:ext>
            </a:extLst>
          </p:cNvPr>
          <p:cNvSpPr txBox="1">
            <a:spLocks/>
          </p:cNvSpPr>
          <p:nvPr/>
        </p:nvSpPr>
        <p:spPr>
          <a:xfrm>
            <a:off x="6299466" y="2164988"/>
            <a:ext cx="4889693" cy="3953225"/>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t>Tilsyn med spesialisthelsetjenester</a:t>
            </a:r>
          </a:p>
          <a:p>
            <a:pPr lvl="0"/>
            <a:endParaRPr lang="nb-NO" sz="1800" dirty="0"/>
          </a:p>
          <a:p>
            <a:pPr lvl="0"/>
            <a:r>
              <a:rPr lang="nb-NO" sz="1800" dirty="0"/>
              <a:t>Tilsynsaktiviteter knyttet til Helsetilsynets eldresatsing 2024 – 2027 i spesialisthelsetjenesten – landsomfattende tilsyn</a:t>
            </a:r>
          </a:p>
          <a:p>
            <a:pPr marL="285750" lvl="0" indent="-285750">
              <a:buFont typeface="Courier New" panose="02070309020205020404" pitchFamily="49" charset="0"/>
              <a:buChar char="o"/>
            </a:pPr>
            <a:r>
              <a:rPr lang="nb-NO" sz="1800" dirty="0"/>
              <a:t>Tilsynstema: Delirium hos eldre pasienter innlagt i spesialisthelsetjenesten</a:t>
            </a:r>
          </a:p>
          <a:p>
            <a:endParaRPr lang="nb-NO" sz="1800" b="1" dirty="0"/>
          </a:p>
        </p:txBody>
      </p:sp>
    </p:spTree>
    <p:extLst>
      <p:ext uri="{BB962C8B-B14F-4D97-AF65-F5344CB8AC3E}">
        <p14:creationId xmlns:p14="http://schemas.microsoft.com/office/powerpoint/2010/main" val="31425316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E37C28-5431-D061-805B-04AF461C1447}"/>
              </a:ext>
            </a:extLst>
          </p:cNvPr>
          <p:cNvSpPr>
            <a:spLocks noGrp="1"/>
          </p:cNvSpPr>
          <p:nvPr>
            <p:ph type="title"/>
          </p:nvPr>
        </p:nvSpPr>
        <p:spPr/>
        <p:txBody>
          <a:bodyPr/>
          <a:lstStyle/>
          <a:p>
            <a:r>
              <a:rPr lang="nb-NO" dirty="0"/>
              <a:t>Foreløpig planlagte tilsynsaktiviteter forts.</a:t>
            </a:r>
          </a:p>
        </p:txBody>
      </p:sp>
      <p:sp>
        <p:nvSpPr>
          <p:cNvPr id="3" name="Plassholder for tekst 2">
            <a:extLst>
              <a:ext uri="{FF2B5EF4-FFF2-40B4-BE49-F238E27FC236}">
                <a16:creationId xmlns:a16="http://schemas.microsoft.com/office/drawing/2014/main" id="{1C6BC3B5-4F31-7A88-8627-77E42B08FCA4}"/>
              </a:ext>
            </a:extLst>
          </p:cNvPr>
          <p:cNvSpPr>
            <a:spLocks noGrp="1"/>
          </p:cNvSpPr>
          <p:nvPr>
            <p:ph type="body" sz="quarter" idx="11"/>
          </p:nvPr>
        </p:nvSpPr>
        <p:spPr/>
        <p:txBody>
          <a:bodyPr/>
          <a:lstStyle/>
          <a:p>
            <a:r>
              <a:rPr lang="nb-NO" sz="1800" b="1" dirty="0"/>
              <a:t>Oppfølging av tidligere gjennomførte tilsyn der det er avdekket lovbrudd</a:t>
            </a:r>
            <a:endParaRPr lang="nb-NO" sz="1800" dirty="0"/>
          </a:p>
          <a:p>
            <a:pPr lvl="0"/>
            <a:endParaRPr lang="nb-NO" sz="1800" dirty="0"/>
          </a:p>
          <a:p>
            <a:pPr marL="285750" lvl="0" indent="-285750">
              <a:buFont typeface="Arial" panose="020B0604020202020204" pitchFamily="34" charset="0"/>
              <a:buChar char="•"/>
            </a:pPr>
            <a:r>
              <a:rPr lang="nb-NO" sz="1800" dirty="0"/>
              <a:t>Legevaktssentraler og legevakter </a:t>
            </a:r>
          </a:p>
          <a:p>
            <a:pPr marL="285750" lvl="0" indent="-285750">
              <a:buFont typeface="Arial" panose="020B0604020202020204" pitchFamily="34" charset="0"/>
              <a:buChar char="•"/>
            </a:pPr>
            <a:r>
              <a:rPr lang="nb-NO" sz="1800" dirty="0"/>
              <a:t>Tvungen somatisk helsehjelp i kommunale helse- og omsorgstjenester</a:t>
            </a:r>
          </a:p>
          <a:p>
            <a:pPr marL="285750" lvl="0" indent="-285750">
              <a:buFont typeface="Arial" panose="020B0604020202020204" pitchFamily="34" charset="0"/>
              <a:buChar char="•"/>
            </a:pPr>
            <a:r>
              <a:rPr lang="nb-NO" sz="1800" dirty="0"/>
              <a:t>Kommunenes arbeid med nødvendig og forsvarlig administrasjon av legemidler med bruk av elektronisk medisineringsstøtte hos hjemmeboende eldre med vedtak på helse- og omsorgstjenester</a:t>
            </a:r>
          </a:p>
          <a:p>
            <a:endParaRPr lang="nb-NO" sz="1800" dirty="0"/>
          </a:p>
          <a:p>
            <a:r>
              <a:rPr lang="nb-NO" sz="1800" b="1" dirty="0"/>
              <a:t>Foreløpig tidsplan for gjennomføring</a:t>
            </a:r>
          </a:p>
          <a:p>
            <a:pPr lvl="0"/>
            <a:endParaRPr lang="nb-NO" sz="1800" dirty="0"/>
          </a:p>
          <a:p>
            <a:pPr lvl="0"/>
            <a:r>
              <a:rPr lang="nb-NO" sz="1800" dirty="0"/>
              <a:t>Primært siste halvdel av 2026. Eventuell gjennomføring av planlagte tilsyn vil være avhengig av avdelingens saksmengde, ressurssituasjon og prioriteringer for øvrig.</a:t>
            </a:r>
          </a:p>
          <a:p>
            <a:endParaRPr lang="nb-NO" dirty="0"/>
          </a:p>
        </p:txBody>
      </p:sp>
    </p:spTree>
    <p:extLst>
      <p:ext uri="{BB962C8B-B14F-4D97-AF65-F5344CB8AC3E}">
        <p14:creationId xmlns:p14="http://schemas.microsoft.com/office/powerpoint/2010/main" val="26984376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5DDA78B-8BF3-6238-8EDC-3B5CE90F5DA6}"/>
              </a:ext>
            </a:extLst>
          </p:cNvPr>
          <p:cNvSpPr>
            <a:spLocks noGrp="1"/>
          </p:cNvSpPr>
          <p:nvPr>
            <p:ph type="body" sz="quarter" idx="12"/>
          </p:nvPr>
        </p:nvSpPr>
        <p:spPr/>
        <p:txBody>
          <a:bodyPr/>
          <a:lstStyle/>
          <a:p>
            <a:r>
              <a:rPr lang="nb-NO" dirty="0"/>
              <a:t>Samfunnssikkerhet- og beredskap</a:t>
            </a:r>
          </a:p>
        </p:txBody>
      </p:sp>
    </p:spTree>
    <p:extLst>
      <p:ext uri="{BB962C8B-B14F-4D97-AF65-F5344CB8AC3E}">
        <p14:creationId xmlns:p14="http://schemas.microsoft.com/office/powerpoint/2010/main" val="1885926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6BF03E-5485-DC9D-5A58-C58809E949A5}"/>
              </a:ext>
            </a:extLst>
          </p:cNvPr>
          <p:cNvSpPr>
            <a:spLocks noGrp="1"/>
          </p:cNvSpPr>
          <p:nvPr>
            <p:ph type="title"/>
          </p:nvPr>
        </p:nvSpPr>
        <p:spPr>
          <a:xfrm>
            <a:off x="1055687" y="107033"/>
            <a:ext cx="10080625" cy="1513364"/>
          </a:xfrm>
        </p:spPr>
        <p:txBody>
          <a:bodyPr/>
          <a:lstStyle/>
          <a:p>
            <a:r>
              <a:rPr lang="nb-NO" dirty="0"/>
              <a:t>Samfunnssikkerhet- og beredskapsstaben</a:t>
            </a:r>
            <a:br>
              <a:rPr lang="nb-NO" dirty="0"/>
            </a:br>
            <a:r>
              <a:rPr lang="nb-NO" sz="2800" dirty="0"/>
              <a:t>Tilsyn med kommunal beredskapsplikt </a:t>
            </a:r>
            <a:endParaRPr lang="nb-NO" dirty="0"/>
          </a:p>
        </p:txBody>
      </p:sp>
      <p:sp>
        <p:nvSpPr>
          <p:cNvPr id="3" name="Plassholder for tekst 2">
            <a:extLst>
              <a:ext uri="{FF2B5EF4-FFF2-40B4-BE49-F238E27FC236}">
                <a16:creationId xmlns:a16="http://schemas.microsoft.com/office/drawing/2014/main" id="{CCDA0F11-ADC6-DA5C-1632-172CD91CF5FC}"/>
              </a:ext>
            </a:extLst>
          </p:cNvPr>
          <p:cNvSpPr>
            <a:spLocks noGrp="1"/>
          </p:cNvSpPr>
          <p:nvPr>
            <p:ph type="body" sz="quarter" idx="11"/>
          </p:nvPr>
        </p:nvSpPr>
        <p:spPr>
          <a:xfrm>
            <a:off x="1055687" y="2033012"/>
            <a:ext cx="9901082" cy="4518617"/>
          </a:xfrm>
        </p:spPr>
        <p:txBody>
          <a:bodyPr/>
          <a:lstStyle/>
          <a:p>
            <a:pPr>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Statsforvalteren skal (foreløpig tildelingsbrev 2026)</a:t>
            </a:r>
          </a:p>
          <a:p>
            <a:pPr marL="285750" indent="-285750">
              <a:spcBef>
                <a:spcPts val="0"/>
              </a:spcBef>
              <a:buFont typeface="Arial" panose="020B0604020202020204" pitchFamily="34" charset="0"/>
              <a:buChar char="•"/>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Gjennomføre tilsyn med kommunal beredskapsplikt i kommunene</a:t>
            </a:r>
          </a:p>
          <a:p>
            <a:pPr marL="285750" indent="-285750">
              <a:spcBef>
                <a:spcPts val="0"/>
              </a:spcBef>
              <a:buFont typeface="Arial" panose="020B0604020202020204" pitchFamily="34" charset="0"/>
              <a:buChar char="•"/>
            </a:pPr>
            <a:r>
              <a:rPr lang="nb-NO" sz="1800" kern="100" dirty="0">
                <a:latin typeface="Aptos" panose="020B0004020202020204" pitchFamily="34" charset="0"/>
                <a:ea typeface="Aptos" panose="020B0004020202020204" pitchFamily="34" charset="0"/>
                <a:cs typeface="Times New Roman" panose="02020603050405020304" pitchFamily="18" charset="0"/>
              </a:rPr>
              <a:t>Ingen krav om antall pr. år – internt mål om alle i løpet av en 4 års-periode</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spcBef>
                <a:spcPts val="0"/>
              </a:spcBef>
              <a:buFont typeface="Arial" panose="020B0604020202020204" pitchFamily="34" charset="0"/>
              <a:buChar char="•"/>
            </a:pPr>
            <a:endParaRPr lang="nb-NO" sz="1800" kern="100" dirty="0">
              <a:latin typeface="Aptos" panose="020B0004020202020204" pitchFamily="34" charset="0"/>
              <a:ea typeface="Aptos" panose="020B0004020202020204" pitchFamily="34" charset="0"/>
              <a:cs typeface="Times New Roman" panose="02020603050405020304" pitchFamily="18" charset="0"/>
            </a:endParaRPr>
          </a:p>
          <a:p>
            <a:pPr>
              <a:spcBef>
                <a:spcPts val="0"/>
              </a:spcBef>
            </a:pPr>
            <a:r>
              <a:rPr lang="nb-NO" sz="1800" kern="100" dirty="0">
                <a:latin typeface="Aptos" panose="020B0004020202020204" pitchFamily="34" charset="0"/>
                <a:ea typeface="Aptos" panose="020B0004020202020204" pitchFamily="34" charset="0"/>
                <a:cs typeface="Times New Roman" panose="02020603050405020304" pitchFamily="18" charset="0"/>
              </a:rPr>
              <a:t>Valg av kommuner velges ut fra følgende:</a:t>
            </a:r>
          </a:p>
          <a:p>
            <a:pPr marL="285750" indent="-285750">
              <a:spcBef>
                <a:spcPts val="0"/>
              </a:spcBef>
              <a:buFont typeface="Arial" panose="020B0604020202020204" pitchFamily="34" charset="0"/>
              <a:buChar char="•"/>
            </a:pPr>
            <a:r>
              <a:rPr lang="nb-NO" sz="1800" kern="100" dirty="0">
                <a:latin typeface="Aptos" panose="020B0004020202020204" pitchFamily="34" charset="0"/>
                <a:ea typeface="Aptos" panose="020B0004020202020204" pitchFamily="34" charset="0"/>
                <a:cs typeface="Times New Roman" panose="02020603050405020304" pitchFamily="18" charset="0"/>
              </a:rPr>
              <a:t>Sannsynlighet for, og konsekvens av lovbrudd/avvik</a:t>
            </a:r>
          </a:p>
          <a:p>
            <a:pPr marL="285750" indent="-285750">
              <a:spcBef>
                <a:spcPts val="0"/>
              </a:spcBef>
              <a:buFont typeface="Arial" panose="020B0604020202020204" pitchFamily="34" charset="0"/>
              <a:buChar char="•"/>
            </a:pPr>
            <a:r>
              <a:rPr lang="nb-NO" sz="1800" kern="100" dirty="0">
                <a:latin typeface="Aptos" panose="020B0004020202020204" pitchFamily="34" charset="0"/>
                <a:ea typeface="Aptos" panose="020B0004020202020204" pitchFamily="34" charset="0"/>
                <a:cs typeface="Times New Roman" panose="02020603050405020304" pitchFamily="18" charset="0"/>
              </a:rPr>
              <a:t>Mulige mangler i evne til krisehåndtering</a:t>
            </a:r>
          </a:p>
          <a:p>
            <a:pPr marL="285750" indent="-285750">
              <a:spcBef>
                <a:spcPts val="0"/>
              </a:spcBef>
              <a:buFont typeface="Arial" panose="020B0604020202020204" pitchFamily="34" charset="0"/>
              <a:buChar char="•"/>
            </a:pP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pPr>
              <a:spcBef>
                <a:spcPts val="0"/>
              </a:spcBef>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Når kommuner er valgt ut </a:t>
            </a:r>
            <a:endParaRPr lang="nb-NO" sz="1800"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spcBef>
                <a:spcPts val="0"/>
              </a:spcBef>
              <a:buFont typeface="Arial" panose="020B0604020202020204" pitchFamily="34" charset="0"/>
              <a:buChar char="•"/>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Avgjøres det om det skal gjennomføres tilsyn med  kommunal beredskapsplikt eller samtidig tilsyn med andre fagområder</a:t>
            </a:r>
          </a:p>
          <a:p>
            <a:pPr>
              <a:spcBef>
                <a:spcPts val="0"/>
              </a:spcBef>
            </a:pP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pPr>
              <a:spcBef>
                <a:spcPts val="0"/>
              </a:spcBef>
            </a:pP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pPr>
              <a:spcBef>
                <a:spcPts val="0"/>
              </a:spcBef>
            </a:pP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5530101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067A1B-2A33-7E8B-C152-192888EA1CA8}"/>
              </a:ext>
            </a:extLst>
          </p:cNvPr>
          <p:cNvSpPr>
            <a:spLocks noGrp="1"/>
          </p:cNvSpPr>
          <p:nvPr>
            <p:ph type="title"/>
          </p:nvPr>
        </p:nvSpPr>
        <p:spPr/>
        <p:txBody>
          <a:bodyPr/>
          <a:lstStyle/>
          <a:p>
            <a:r>
              <a:rPr lang="nb-NO" dirty="0"/>
              <a:t>Planer for 2026</a:t>
            </a:r>
          </a:p>
        </p:txBody>
      </p:sp>
      <p:sp>
        <p:nvSpPr>
          <p:cNvPr id="3" name="Plassholder for tekst 2">
            <a:extLst>
              <a:ext uri="{FF2B5EF4-FFF2-40B4-BE49-F238E27FC236}">
                <a16:creationId xmlns:a16="http://schemas.microsoft.com/office/drawing/2014/main" id="{939BAED1-8EA5-1E61-4EBD-12013F232755}"/>
              </a:ext>
            </a:extLst>
          </p:cNvPr>
          <p:cNvSpPr>
            <a:spLocks noGrp="1"/>
          </p:cNvSpPr>
          <p:nvPr>
            <p:ph type="body" sz="quarter" idx="11"/>
          </p:nvPr>
        </p:nvSpPr>
        <p:spPr>
          <a:xfrm>
            <a:off x="1057542" y="2164988"/>
            <a:ext cx="9050478" cy="4144259"/>
          </a:xfrm>
        </p:spPr>
        <p:txBody>
          <a:bodyPr/>
          <a:lstStyle/>
          <a:p>
            <a:pPr marL="342900" indent="-342900">
              <a:buFont typeface="Arial" panose="020B0604020202020204" pitchFamily="34" charset="0"/>
              <a:buChar char="•"/>
            </a:pPr>
            <a:r>
              <a:rPr lang="nb-NO" sz="1800" dirty="0">
                <a:latin typeface="Aptos" panose="020B0004020202020204" pitchFamily="34" charset="0"/>
              </a:rPr>
              <a:t>Kommunene: Sigdal, Ringerike, Nore og Uvdal, Nesbyen, Øvre Eiker (Buskerud), Frogn, Hurdal (Akershus) og Råde, Vestby (Østfold)</a:t>
            </a:r>
          </a:p>
          <a:p>
            <a:pPr marL="342900" indent="-342900">
              <a:buFont typeface="Arial" panose="020B0604020202020204" pitchFamily="34" charset="0"/>
              <a:buChar char="•"/>
            </a:pPr>
            <a:r>
              <a:rPr lang="nb-NO" sz="1800" dirty="0">
                <a:latin typeface="Aptos" panose="020B0004020202020204" pitchFamily="34" charset="0"/>
              </a:rPr>
              <a:t>Datoer settes i løpet av november – registreres deretter i tilsynskalender</a:t>
            </a:r>
          </a:p>
          <a:p>
            <a:pPr marL="342900" indent="-342900">
              <a:buFont typeface="Arial" panose="020B0604020202020204" pitchFamily="34" charset="0"/>
              <a:buChar char="•"/>
            </a:pPr>
            <a:r>
              <a:rPr lang="nb-NO" sz="1800" dirty="0">
                <a:latin typeface="Aptos" panose="020B0004020202020204" pitchFamily="34" charset="0"/>
              </a:rPr>
              <a:t>Alle tilsynene gjennomføres som beredskapstilsyn, om det blir samtidig fellestilsyn med andre fagområder avklares senere</a:t>
            </a:r>
          </a:p>
        </p:txBody>
      </p:sp>
    </p:spTree>
    <p:extLst>
      <p:ext uri="{BB962C8B-B14F-4D97-AF65-F5344CB8AC3E}">
        <p14:creationId xmlns:p14="http://schemas.microsoft.com/office/powerpoint/2010/main" val="41523952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6A359-0434-713D-68E6-DC1C204A855C}"/>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A2D35606-D009-9298-3E7C-3AB4B5C706EA}"/>
              </a:ext>
            </a:extLst>
          </p:cNvPr>
          <p:cNvSpPr>
            <a:spLocks noGrp="1"/>
          </p:cNvSpPr>
          <p:nvPr>
            <p:ph type="body" sz="quarter" idx="12"/>
          </p:nvPr>
        </p:nvSpPr>
        <p:spPr>
          <a:xfrm>
            <a:off x="1518834" y="1859796"/>
            <a:ext cx="8880528" cy="3448373"/>
          </a:xfrm>
          <a:prstGeom prst="rect">
            <a:avLst/>
          </a:prstGeom>
        </p:spPr>
        <p:txBody>
          <a:bodyPr lIns="91440" tIns="45720" rIns="91440" bIns="45720" anchor="ctr"/>
          <a:lstStyle>
            <a:lvl1pPr marL="0" indent="0" algn="l" defTabSz="914400" rtl="0" eaLnBrk="1" latinLnBrk="0" hangingPunct="1">
              <a:lnSpc>
                <a:spcPct val="100000"/>
              </a:lnSpc>
              <a:spcBef>
                <a:spcPts val="1000"/>
              </a:spcBef>
              <a:buFont typeface="Arial" panose="020B0604020202020204" pitchFamily="34" charset="0"/>
              <a:buNone/>
              <a:defRPr lang="da-DK" sz="3200" kern="1200" dirty="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Oppsummering og avslutning </a:t>
            </a:r>
          </a:p>
          <a:p>
            <a:r>
              <a:rPr lang="nb-NO"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p>
          <a:p>
            <a:pPr algn="ctr"/>
            <a:endParaRPr lang="nb-NO" sz="36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437401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8393D-BE5E-8071-3AEC-91D7613935B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90FBF73-824D-65EB-A81E-5F9F78CF3C54}"/>
              </a:ext>
            </a:extLst>
          </p:cNvPr>
          <p:cNvSpPr>
            <a:spLocks noGrp="1"/>
          </p:cNvSpPr>
          <p:nvPr>
            <p:ph type="title"/>
          </p:nvPr>
        </p:nvSpPr>
        <p:spPr/>
        <p:txBody>
          <a:bodyPr/>
          <a:lstStyle/>
          <a:p>
            <a:r>
              <a:rPr lang="nb-NO" dirty="0"/>
              <a:t>Innhenting av innspill til tilsynsoppdrag og prioriteringer for 2026</a:t>
            </a:r>
          </a:p>
        </p:txBody>
      </p:sp>
      <p:sp>
        <p:nvSpPr>
          <p:cNvPr id="3" name="Plassholder for tekst 2">
            <a:extLst>
              <a:ext uri="{FF2B5EF4-FFF2-40B4-BE49-F238E27FC236}">
                <a16:creationId xmlns:a16="http://schemas.microsoft.com/office/drawing/2014/main" id="{537AAF20-72B3-8169-F796-7D37EC1A67EA}"/>
              </a:ext>
            </a:extLst>
          </p:cNvPr>
          <p:cNvSpPr>
            <a:spLocks noGrp="1"/>
          </p:cNvSpPr>
          <p:nvPr>
            <p:ph type="body" sz="quarter" idx="1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p:txBody>
      </p:sp>
      <p:pic>
        <p:nvPicPr>
          <p:cNvPr id="5" name="Bilde 4">
            <a:extLst>
              <a:ext uri="{FF2B5EF4-FFF2-40B4-BE49-F238E27FC236}">
                <a16:creationId xmlns:a16="http://schemas.microsoft.com/office/drawing/2014/main" id="{6CB41E36-1AF7-7E3C-C570-47C6C7441AAA}"/>
              </a:ext>
            </a:extLst>
          </p:cNvPr>
          <p:cNvPicPr>
            <a:picLocks noChangeAspect="1"/>
          </p:cNvPicPr>
          <p:nvPr/>
        </p:nvPicPr>
        <p:blipFill>
          <a:blip r:embed="rId4"/>
          <a:srcRect t="1158"/>
          <a:stretch>
            <a:fillRect/>
          </a:stretch>
        </p:blipFill>
        <p:spPr>
          <a:xfrm>
            <a:off x="995604" y="2146400"/>
            <a:ext cx="3119434" cy="4399692"/>
          </a:xfrm>
          <a:prstGeom prst="rect">
            <a:avLst/>
          </a:prstGeom>
        </p:spPr>
      </p:pic>
      <p:pic>
        <p:nvPicPr>
          <p:cNvPr id="7" name="Bilde 6">
            <a:extLst>
              <a:ext uri="{FF2B5EF4-FFF2-40B4-BE49-F238E27FC236}">
                <a16:creationId xmlns:a16="http://schemas.microsoft.com/office/drawing/2014/main" id="{2139AF90-E0A1-3962-15FE-841D38AAD171}"/>
              </a:ext>
            </a:extLst>
          </p:cNvPr>
          <p:cNvPicPr>
            <a:picLocks noChangeAspect="1"/>
          </p:cNvPicPr>
          <p:nvPr/>
        </p:nvPicPr>
        <p:blipFill>
          <a:blip r:embed="rId5"/>
          <a:srcRect l="9323" t="13052" r="8822" b="6858"/>
          <a:stretch>
            <a:fillRect/>
          </a:stretch>
        </p:blipFill>
        <p:spPr>
          <a:xfrm>
            <a:off x="4262776" y="2302113"/>
            <a:ext cx="3847555" cy="3255849"/>
          </a:xfrm>
          <a:prstGeom prst="rect">
            <a:avLst/>
          </a:prstGeom>
        </p:spPr>
      </p:pic>
      <p:sp>
        <p:nvSpPr>
          <p:cNvPr id="8" name="TekstSylinder 7">
            <a:extLst>
              <a:ext uri="{FF2B5EF4-FFF2-40B4-BE49-F238E27FC236}">
                <a16:creationId xmlns:a16="http://schemas.microsoft.com/office/drawing/2014/main" id="{88D993D6-C609-0472-E57D-368A06F78713}"/>
              </a:ext>
            </a:extLst>
          </p:cNvPr>
          <p:cNvSpPr txBox="1"/>
          <p:nvPr/>
        </p:nvSpPr>
        <p:spPr>
          <a:xfrm>
            <a:off x="8184916" y="2146400"/>
            <a:ext cx="3568933" cy="4401205"/>
          </a:xfrm>
          <a:prstGeom prst="rect">
            <a:avLst/>
          </a:prstGeom>
          <a:noFill/>
        </p:spPr>
        <p:txBody>
          <a:bodyPr wrap="square" rtlCol="0">
            <a:spAutoFit/>
          </a:bodyPr>
          <a:lstStyle/>
          <a:p>
            <a:r>
              <a:rPr lang="nb-NO" sz="2000" dirty="0"/>
              <a:t>Vi ønsker å utarbeide et lignende notat til kommunene og fylkeskommunene, og ber derfor om </a:t>
            </a:r>
            <a:r>
              <a:rPr lang="nb-NO" sz="2000" b="1" dirty="0"/>
              <a:t>omtaler av deres tilsynsoppdrag og prioriteringer for neste år.</a:t>
            </a:r>
          </a:p>
          <a:p>
            <a:endParaRPr lang="nb-NO" sz="2000" dirty="0"/>
          </a:p>
          <a:p>
            <a:r>
              <a:rPr lang="nb-NO" sz="2000" dirty="0"/>
              <a:t>Notatet vil være et følgebrev til høringsbrevet om samordnede statlige tilsyn.</a:t>
            </a:r>
          </a:p>
          <a:p>
            <a:endParaRPr lang="nb-NO" sz="2000" dirty="0"/>
          </a:p>
          <a:p>
            <a:r>
              <a:rPr lang="nb-NO" sz="2000" dirty="0"/>
              <a:t>Frist for oversendelse av innspill til SFØBOA v/ Fakra: </a:t>
            </a:r>
          </a:p>
          <a:p>
            <a:r>
              <a:rPr lang="nb-NO" sz="2000" b="1" dirty="0"/>
              <a:t>5. desember.</a:t>
            </a:r>
            <a:endParaRPr lang="nb-NO" sz="2000" dirty="0"/>
          </a:p>
        </p:txBody>
      </p:sp>
      <p:sp>
        <p:nvSpPr>
          <p:cNvPr id="10" name="TekstSylinder 9">
            <a:extLst>
              <a:ext uri="{FF2B5EF4-FFF2-40B4-BE49-F238E27FC236}">
                <a16:creationId xmlns:a16="http://schemas.microsoft.com/office/drawing/2014/main" id="{A5632582-EA70-AC61-6165-366D20F7AA97}"/>
              </a:ext>
            </a:extLst>
          </p:cNvPr>
          <p:cNvSpPr txBox="1"/>
          <p:nvPr/>
        </p:nvSpPr>
        <p:spPr>
          <a:xfrm>
            <a:off x="4262776" y="5723685"/>
            <a:ext cx="2878250" cy="800219"/>
          </a:xfrm>
          <a:prstGeom prst="rect">
            <a:avLst/>
          </a:prstGeom>
          <a:noFill/>
        </p:spPr>
        <p:txBody>
          <a:bodyPr wrap="square" rtlCol="0">
            <a:spAutoFit/>
          </a:bodyPr>
          <a:lstStyle/>
          <a:p>
            <a:r>
              <a:rPr lang="nb-NO" sz="1400" dirty="0">
                <a:hlinkClick r:id="rId3"/>
              </a:rPr>
              <a:t>Lenke: statlige-tilsyn-og-prioriteringer-for-2025.odt</a:t>
            </a:r>
            <a:endParaRPr lang="nb-NO" sz="1400" dirty="0"/>
          </a:p>
          <a:p>
            <a:endParaRPr lang="nb-NO" dirty="0"/>
          </a:p>
        </p:txBody>
      </p:sp>
    </p:spTree>
    <p:extLst>
      <p:ext uri="{BB962C8B-B14F-4D97-AF65-F5344CB8AC3E}">
        <p14:creationId xmlns:p14="http://schemas.microsoft.com/office/powerpoint/2010/main" val="23104831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2F41-56F0-337C-BE81-D3C3698951B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429CE91-D826-592B-D260-9E665CB8510C}"/>
              </a:ext>
            </a:extLst>
          </p:cNvPr>
          <p:cNvSpPr>
            <a:spLocks noGrp="1"/>
          </p:cNvSpPr>
          <p:nvPr>
            <p:ph type="title"/>
          </p:nvPr>
        </p:nvSpPr>
        <p:spPr/>
        <p:txBody>
          <a:bodyPr/>
          <a:lstStyle/>
          <a:p>
            <a:r>
              <a:rPr lang="nb-NO" dirty="0"/>
              <a:t>Arbeidsprosessen videre for tilsynssamordningen 2026</a:t>
            </a:r>
          </a:p>
        </p:txBody>
      </p:sp>
      <p:sp>
        <p:nvSpPr>
          <p:cNvPr id="3" name="Plassholder for tekst 2">
            <a:extLst>
              <a:ext uri="{FF2B5EF4-FFF2-40B4-BE49-F238E27FC236}">
                <a16:creationId xmlns:a16="http://schemas.microsoft.com/office/drawing/2014/main" id="{A7FDC80D-9348-4E6B-FF58-AF3D58359CE0}"/>
              </a:ext>
            </a:extLst>
          </p:cNvPr>
          <p:cNvSpPr>
            <a:spLocks noGrp="1"/>
          </p:cNvSpPr>
          <p:nvPr>
            <p:ph type="body" sz="quarter" idx="1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a:p>
            <a:endParaRPr lang="nb-NO" dirty="0">
              <a:hlinkClick r:id="rId3"/>
            </a:endParaRPr>
          </a:p>
        </p:txBody>
      </p:sp>
      <p:pic>
        <p:nvPicPr>
          <p:cNvPr id="6" name="Bilde 5">
            <a:extLst>
              <a:ext uri="{FF2B5EF4-FFF2-40B4-BE49-F238E27FC236}">
                <a16:creationId xmlns:a16="http://schemas.microsoft.com/office/drawing/2014/main" id="{5A5631AB-AE95-B19E-D329-B359197CEAB3}"/>
              </a:ext>
            </a:extLst>
          </p:cNvPr>
          <p:cNvPicPr>
            <a:picLocks noChangeAspect="1"/>
          </p:cNvPicPr>
          <p:nvPr/>
        </p:nvPicPr>
        <p:blipFill>
          <a:blip r:embed="rId4"/>
          <a:srcRect b="4680"/>
          <a:stretch>
            <a:fillRect/>
          </a:stretch>
        </p:blipFill>
        <p:spPr>
          <a:xfrm>
            <a:off x="1129084" y="2036285"/>
            <a:ext cx="8472116" cy="4707780"/>
          </a:xfrm>
          <a:prstGeom prst="rect">
            <a:avLst/>
          </a:prstGeom>
        </p:spPr>
      </p:pic>
    </p:spTree>
    <p:extLst>
      <p:ext uri="{BB962C8B-B14F-4D97-AF65-F5344CB8AC3E}">
        <p14:creationId xmlns:p14="http://schemas.microsoft.com/office/powerpoint/2010/main" val="1137033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368AE0-EBEA-9CDA-84D6-E0DED9368277}"/>
              </a:ext>
            </a:extLst>
          </p:cNvPr>
          <p:cNvSpPr>
            <a:spLocks noGrp="1"/>
          </p:cNvSpPr>
          <p:nvPr>
            <p:ph type="title"/>
          </p:nvPr>
        </p:nvSpPr>
        <p:spPr/>
        <p:txBody>
          <a:bodyPr/>
          <a:lstStyle/>
          <a:p>
            <a:r>
              <a:rPr lang="nb-NO" dirty="0"/>
              <a:t>Møteplan for tilsynsforummøter i 2026</a:t>
            </a:r>
          </a:p>
        </p:txBody>
      </p:sp>
      <p:graphicFrame>
        <p:nvGraphicFramePr>
          <p:cNvPr id="4" name="Tabell 3">
            <a:extLst>
              <a:ext uri="{FF2B5EF4-FFF2-40B4-BE49-F238E27FC236}">
                <a16:creationId xmlns:a16="http://schemas.microsoft.com/office/drawing/2014/main" id="{3BF2F12F-FF7C-6168-0B2C-42356A53A710}"/>
              </a:ext>
            </a:extLst>
          </p:cNvPr>
          <p:cNvGraphicFramePr>
            <a:graphicFrameLocks noGrp="1"/>
          </p:cNvGraphicFramePr>
          <p:nvPr>
            <p:extLst>
              <p:ext uri="{D42A27DB-BD31-4B8C-83A1-F6EECF244321}">
                <p14:modId xmlns:p14="http://schemas.microsoft.com/office/powerpoint/2010/main" val="2570144256"/>
              </p:ext>
            </p:extLst>
          </p:nvPr>
        </p:nvGraphicFramePr>
        <p:xfrm>
          <a:off x="1130945" y="2036445"/>
          <a:ext cx="10327630" cy="4602480"/>
        </p:xfrm>
        <a:graphic>
          <a:graphicData uri="http://schemas.openxmlformats.org/drawingml/2006/table">
            <a:tbl>
              <a:tblPr firstRow="1" bandRow="1">
                <a:tableStyleId>{5C22544A-7EE6-4342-B048-85BDC9FD1C3A}</a:tableStyleId>
              </a:tblPr>
              <a:tblGrid>
                <a:gridCol w="2098030">
                  <a:extLst>
                    <a:ext uri="{9D8B030D-6E8A-4147-A177-3AD203B41FA5}">
                      <a16:colId xmlns:a16="http://schemas.microsoft.com/office/drawing/2014/main" val="2127926898"/>
                    </a:ext>
                  </a:extLst>
                </a:gridCol>
                <a:gridCol w="1924050">
                  <a:extLst>
                    <a:ext uri="{9D8B030D-6E8A-4147-A177-3AD203B41FA5}">
                      <a16:colId xmlns:a16="http://schemas.microsoft.com/office/drawing/2014/main" val="3088838893"/>
                    </a:ext>
                  </a:extLst>
                </a:gridCol>
                <a:gridCol w="6305550">
                  <a:extLst>
                    <a:ext uri="{9D8B030D-6E8A-4147-A177-3AD203B41FA5}">
                      <a16:colId xmlns:a16="http://schemas.microsoft.com/office/drawing/2014/main" val="3925259330"/>
                    </a:ext>
                  </a:extLst>
                </a:gridCol>
              </a:tblGrid>
              <a:tr h="356196">
                <a:tc>
                  <a:txBody>
                    <a:bodyPr/>
                    <a:lstStyle/>
                    <a:p>
                      <a:r>
                        <a:rPr lang="nb-NO" dirty="0"/>
                        <a:t>Tilsynsforummøte</a:t>
                      </a:r>
                    </a:p>
                  </a:txBody>
                  <a:tcPr/>
                </a:tc>
                <a:tc>
                  <a:txBody>
                    <a:bodyPr/>
                    <a:lstStyle/>
                    <a:p>
                      <a:r>
                        <a:rPr lang="nb-NO" dirty="0"/>
                        <a:t>Deltakelsesform</a:t>
                      </a:r>
                    </a:p>
                  </a:txBody>
                  <a:tcPr/>
                </a:tc>
                <a:tc>
                  <a:txBody>
                    <a:bodyPr/>
                    <a:lstStyle/>
                    <a:p>
                      <a:r>
                        <a:rPr lang="nb-NO" dirty="0"/>
                        <a:t>Tema</a:t>
                      </a:r>
                    </a:p>
                  </a:txBody>
                  <a:tcPr/>
                </a:tc>
                <a:extLst>
                  <a:ext uri="{0D108BD9-81ED-4DB2-BD59-A6C34878D82A}">
                    <a16:rowId xmlns:a16="http://schemas.microsoft.com/office/drawing/2014/main" val="2916407605"/>
                  </a:ext>
                </a:extLst>
              </a:tr>
              <a:tr h="1932243">
                <a:tc>
                  <a:txBody>
                    <a:bodyPr/>
                    <a:lstStyle/>
                    <a:p>
                      <a:r>
                        <a:rPr lang="nb-NO" sz="2000" dirty="0"/>
                        <a:t>30.mars</a:t>
                      </a:r>
                    </a:p>
                  </a:txBody>
                  <a:tcPr/>
                </a:tc>
                <a:tc>
                  <a:txBody>
                    <a:bodyPr/>
                    <a:lstStyle/>
                    <a:p>
                      <a:r>
                        <a:rPr lang="nb-NO" sz="2000" dirty="0"/>
                        <a:t>Digitalt</a:t>
                      </a:r>
                    </a:p>
                  </a:txBody>
                  <a:tcPr/>
                </a:tc>
                <a:tc>
                  <a:txBody>
                    <a:bodyPr/>
                    <a:lstStyle/>
                    <a:p>
                      <a:pPr marL="285750" indent="-285750">
                        <a:buFont typeface="Arial" panose="020B0604020202020204" pitchFamily="34" charset="0"/>
                        <a:buChar char="•"/>
                      </a:pPr>
                      <a:r>
                        <a:rPr lang="nb-NO" sz="2000" dirty="0"/>
                        <a:t>Erfaringer fra høringsrunden med kommunene og fylkeskommunene</a:t>
                      </a:r>
                    </a:p>
                    <a:p>
                      <a:pPr marL="285750" indent="-285750">
                        <a:buFont typeface="Arial" panose="020B0604020202020204" pitchFamily="34" charset="0"/>
                        <a:buChar char="•"/>
                      </a:pPr>
                      <a:r>
                        <a:rPr lang="nb-NO" sz="2000" dirty="0"/>
                        <a:t>Forventningsbrev</a:t>
                      </a:r>
                    </a:p>
                    <a:p>
                      <a:pPr marL="285750" indent="-285750">
                        <a:buFont typeface="Arial" panose="020B0604020202020204" pitchFamily="34" charset="0"/>
                        <a:buChar char="•"/>
                      </a:pPr>
                      <a:r>
                        <a:rPr lang="nb-NO" sz="2000" dirty="0"/>
                        <a:t>Foreløpig-kostra tall for 2025</a:t>
                      </a:r>
                    </a:p>
                    <a:p>
                      <a:pPr marL="285750" indent="-285750">
                        <a:buFont typeface="Arial" panose="020B0604020202020204" pitchFamily="34" charset="0"/>
                        <a:buChar char="•"/>
                      </a:pPr>
                      <a:r>
                        <a:rPr lang="nb-NO" sz="2000" dirty="0"/>
                        <a:t>Tilsynsplanlegging</a:t>
                      </a:r>
                    </a:p>
                    <a:p>
                      <a:pPr marL="285750" indent="-285750">
                        <a:buFont typeface="Arial" panose="020B0604020202020204" pitchFamily="34" charset="0"/>
                        <a:buChar char="•"/>
                      </a:pPr>
                      <a:r>
                        <a:rPr lang="nb-NO" sz="2000" dirty="0"/>
                        <a:t>NOU I fra Kommunekommisjonen</a:t>
                      </a:r>
                    </a:p>
                    <a:p>
                      <a:pPr marL="285750" indent="-285750">
                        <a:buFont typeface="Arial" panose="020B0604020202020204" pitchFamily="34" charset="0"/>
                        <a:buChar char="•"/>
                      </a:pPr>
                      <a:r>
                        <a:rPr lang="nb-NO" sz="2000" dirty="0"/>
                        <a:t>Utvikling av tilsynskalenderen 2026</a:t>
                      </a:r>
                    </a:p>
                  </a:txBody>
                  <a:tcPr/>
                </a:tc>
                <a:extLst>
                  <a:ext uri="{0D108BD9-81ED-4DB2-BD59-A6C34878D82A}">
                    <a16:rowId xmlns:a16="http://schemas.microsoft.com/office/drawing/2014/main" val="4026008024"/>
                  </a:ext>
                </a:extLst>
              </a:tr>
              <a:tr h="980502">
                <a:tc>
                  <a:txBody>
                    <a:bodyPr/>
                    <a:lstStyle/>
                    <a:p>
                      <a:r>
                        <a:rPr lang="nb-NO" sz="2000" dirty="0"/>
                        <a:t>26. juni</a:t>
                      </a:r>
                    </a:p>
                  </a:txBody>
                  <a:tcPr/>
                </a:tc>
                <a:tc>
                  <a:txBody>
                    <a:bodyPr/>
                    <a:lstStyle/>
                    <a:p>
                      <a:r>
                        <a:rPr lang="nb-NO" sz="2000" dirty="0"/>
                        <a:t>Digitalt</a:t>
                      </a:r>
                    </a:p>
                  </a:txBody>
                  <a:tcPr/>
                </a:tc>
                <a:tc>
                  <a:txBody>
                    <a:bodyPr/>
                    <a:lstStyle/>
                    <a:p>
                      <a:pPr marL="285750" indent="-285750">
                        <a:buFont typeface="Arial" panose="020B0604020202020204" pitchFamily="34" charset="0"/>
                        <a:buChar char="•"/>
                      </a:pPr>
                      <a:r>
                        <a:rPr lang="nb-NO" sz="2000" dirty="0"/>
                        <a:t>Oppsummering av tilsyn fra første halvår 2026</a:t>
                      </a:r>
                    </a:p>
                    <a:p>
                      <a:pPr marL="285750" indent="-285750">
                        <a:buFont typeface="Arial" panose="020B0604020202020204" pitchFamily="34" charset="0"/>
                        <a:buChar char="•"/>
                      </a:pPr>
                      <a:r>
                        <a:rPr lang="nb-NO" sz="2000" dirty="0"/>
                        <a:t>RNB 2026 og </a:t>
                      </a:r>
                      <a:r>
                        <a:rPr lang="nb-NO" sz="2000" dirty="0" err="1"/>
                        <a:t>K.prop</a:t>
                      </a:r>
                      <a:r>
                        <a:rPr lang="nb-NO" sz="2000" dirty="0"/>
                        <a:t> 2027</a:t>
                      </a:r>
                    </a:p>
                    <a:p>
                      <a:pPr marL="285750" indent="-285750">
                        <a:buFont typeface="Arial" panose="020B0604020202020204" pitchFamily="34" charset="0"/>
                        <a:buChar char="•"/>
                      </a:pPr>
                      <a:r>
                        <a:rPr lang="nb-NO" sz="2000" dirty="0"/>
                        <a:t>Endelige KOSTRA-tall for 2025</a:t>
                      </a:r>
                    </a:p>
                  </a:txBody>
                  <a:tcPr/>
                </a:tc>
                <a:extLst>
                  <a:ext uri="{0D108BD9-81ED-4DB2-BD59-A6C34878D82A}">
                    <a16:rowId xmlns:a16="http://schemas.microsoft.com/office/drawing/2014/main" val="338432588"/>
                  </a:ext>
                </a:extLst>
              </a:tr>
              <a:tr h="878292">
                <a:tc>
                  <a:txBody>
                    <a:bodyPr/>
                    <a:lstStyle/>
                    <a:p>
                      <a:r>
                        <a:rPr lang="nb-NO" sz="2000" dirty="0"/>
                        <a:t>23. november</a:t>
                      </a:r>
                    </a:p>
                  </a:txBody>
                  <a:tcPr/>
                </a:tc>
                <a:tc>
                  <a:txBody>
                    <a:bodyPr/>
                    <a:lstStyle/>
                    <a:p>
                      <a:r>
                        <a:rPr lang="nb-NO" sz="2000" dirty="0"/>
                        <a:t>Fysisk</a:t>
                      </a:r>
                    </a:p>
                  </a:txBody>
                  <a:tcPr/>
                </a:tc>
                <a:tc>
                  <a:txBody>
                    <a:bodyPr/>
                    <a:lstStyle/>
                    <a:p>
                      <a:pPr marL="285750" indent="-285750">
                        <a:buFont typeface="Arial" panose="020B0604020202020204" pitchFamily="34" charset="0"/>
                        <a:buChar char="•"/>
                      </a:pPr>
                      <a:r>
                        <a:rPr lang="nb-NO" sz="2000" dirty="0"/>
                        <a:t>Dagssamling med fokus på erfaringsdeling og tilsynsplanlegging for 2027</a:t>
                      </a:r>
                    </a:p>
                    <a:p>
                      <a:pPr marL="285750" indent="-285750">
                        <a:buFont typeface="Arial" panose="020B0604020202020204" pitchFamily="34" charset="0"/>
                        <a:buChar char="•"/>
                      </a:pPr>
                      <a:r>
                        <a:rPr lang="nb-NO" sz="2000" dirty="0"/>
                        <a:t>Informasjon om beslutningen om </a:t>
                      </a:r>
                      <a:r>
                        <a:rPr lang="nb-NO" sz="2000" dirty="0" err="1"/>
                        <a:t>bydelsrefomen</a:t>
                      </a:r>
                      <a:endParaRPr lang="nb-NO" sz="2000" dirty="0"/>
                    </a:p>
                  </a:txBody>
                  <a:tcPr/>
                </a:tc>
                <a:extLst>
                  <a:ext uri="{0D108BD9-81ED-4DB2-BD59-A6C34878D82A}">
                    <a16:rowId xmlns:a16="http://schemas.microsoft.com/office/drawing/2014/main" val="2673670886"/>
                  </a:ext>
                </a:extLst>
              </a:tr>
            </a:tbl>
          </a:graphicData>
        </a:graphic>
      </p:graphicFrame>
    </p:spTree>
    <p:extLst>
      <p:ext uri="{BB962C8B-B14F-4D97-AF65-F5344CB8AC3E}">
        <p14:creationId xmlns:p14="http://schemas.microsoft.com/office/powerpoint/2010/main" val="35346919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D293F-8D69-DFB9-8971-31143FE7B52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CC6E9AD-8B11-69AB-821D-23A7190D76AF}"/>
              </a:ext>
            </a:extLst>
          </p:cNvPr>
          <p:cNvSpPr>
            <a:spLocks noGrp="1"/>
          </p:cNvSpPr>
          <p:nvPr>
            <p:ph type="title"/>
          </p:nvPr>
        </p:nvSpPr>
        <p:spPr/>
        <p:txBody>
          <a:bodyPr/>
          <a:lstStyle/>
          <a:p>
            <a:r>
              <a:rPr lang="nb-NO" dirty="0"/>
              <a:t>Påminnelser</a:t>
            </a:r>
          </a:p>
        </p:txBody>
      </p:sp>
      <p:sp>
        <p:nvSpPr>
          <p:cNvPr id="3" name="Plassholder for tekst 2">
            <a:extLst>
              <a:ext uri="{FF2B5EF4-FFF2-40B4-BE49-F238E27FC236}">
                <a16:creationId xmlns:a16="http://schemas.microsoft.com/office/drawing/2014/main" id="{F543898A-0A81-FA43-8F2C-1668ADD2D5B8}"/>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Se over om alle tilsyn og revisjoner ligger inne i tilsynskalenderen.</a:t>
            </a:r>
          </a:p>
          <a:p>
            <a:pPr marL="1028700" lvl="1" indent="-342900">
              <a:buFont typeface="Courier New" panose="02070309020205020404" pitchFamily="49" charset="0"/>
              <a:buChar char="o"/>
            </a:pPr>
            <a:r>
              <a:rPr lang="nb-NO" dirty="0"/>
              <a:t>Et utgangspunkt for kommunedirektørens rapportering til kommunestyret  om hvilke tilsyn som er avholdt, resultater fra tilsyn, oppfølgingstiltak m.m.</a:t>
            </a:r>
          </a:p>
          <a:p>
            <a:pPr marL="1028700" lvl="1" indent="-342900"/>
            <a:endParaRPr lang="nb-NO" dirty="0"/>
          </a:p>
          <a:p>
            <a:pPr marL="342900" indent="-342900">
              <a:buFont typeface="Arial" panose="020B0604020202020204" pitchFamily="34" charset="0"/>
              <a:buChar char="•"/>
            </a:pPr>
            <a:r>
              <a:rPr lang="nb-NO" dirty="0"/>
              <a:t>Last opp tilsyns- og revisjonsrapporter i tilsynskalenderen.</a:t>
            </a:r>
          </a:p>
          <a:p>
            <a:pPr marL="1028700" lvl="1" indent="-342900">
              <a:buFont typeface="Courier New" panose="02070309020205020404" pitchFamily="49" charset="0"/>
              <a:buChar char="o"/>
            </a:pPr>
            <a:r>
              <a:rPr lang="nb-NO" dirty="0"/>
              <a:t>Nyttig informasjon for mange, både i tilsyns- og kontrollsammenheng, men også for læringen.</a:t>
            </a:r>
          </a:p>
          <a:p>
            <a:pPr lvl="1"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214309980"/>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9F682F71-174D-41FE-9F9F-BC5EF47C3AC4}" vid="{CECE0DA2-D0B7-49D1-9EE5-E7B187A6A733}"/>
    </a:ext>
  </a:extLst>
</a:theme>
</file>

<file path=ppt/theme/theme4.xml><?xml version="1.0" encoding="utf-8"?>
<a:theme xmlns:a="http://schemas.openxmlformats.org/drawingml/2006/main" name="Default Theme KDD">
  <a:themeElements>
    <a:clrScheme name="Egendefinert 3">
      <a:dk1>
        <a:srgbClr val="000000"/>
      </a:dk1>
      <a:lt1>
        <a:srgbClr val="FFFFFF"/>
      </a:lt1>
      <a:dk2>
        <a:srgbClr val="006961"/>
      </a:dk2>
      <a:lt2>
        <a:srgbClr val="EAEAEA"/>
      </a:lt2>
      <a:accent1>
        <a:srgbClr val="D0E7F8"/>
      </a:accent1>
      <a:accent2>
        <a:srgbClr val="82D29D"/>
      </a:accent2>
      <a:accent3>
        <a:srgbClr val="61A7C3"/>
      </a:accent3>
      <a:accent4>
        <a:srgbClr val="E71E24"/>
      </a:accent4>
      <a:accent5>
        <a:srgbClr val="FF714D"/>
      </a:accent5>
      <a:accent6>
        <a:srgbClr val="EFCD34"/>
      </a:accent6>
      <a:hlink>
        <a:srgbClr val="5F5F5F"/>
      </a:hlink>
      <a:folHlink>
        <a:srgbClr val="919191"/>
      </a:folHlink>
    </a:clrScheme>
    <a:fontScheme name="TEST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D_PPT_mal BOKMÅL" id="{46867165-E26C-4E19-8321-177B5FC314A4}" vid="{8DA02351-61D4-449D-ACB8-2EBD53F918B7}"/>
    </a:ext>
  </a:extLst>
</a:theme>
</file>

<file path=ppt/theme/theme5.xml><?xml version="1.0" encoding="utf-8"?>
<a:theme xmlns:a="http://schemas.openxmlformats.org/drawingml/2006/main" name="1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FOS PowerPointMal" id="{E4B9AF7E-936F-47E4-B81F-6E9172C50CE0}" vid="{3720E10B-3999-43C9-B2FB-2A7E38B372CE}"/>
    </a:ext>
  </a:extLst>
</a:theme>
</file>

<file path=ppt/theme/theme6.xml><?xml version="1.0" encoding="utf-8"?>
<a:theme xmlns:a="http://schemas.openxmlformats.org/drawingml/2006/main" name="2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0" id="{4F422CC7-CCB7-4F2A-8E26-C2DF2CDF8D27}" vid="{EB0666D4-9817-45C5-8D3D-AF435484E0F0}"/>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8a6fa58e-5153-4bfa-9a8b-573d985a4186}" enabled="0" method="" siteId="{8a6fa58e-5153-4bfa-9a8b-573d985a4186}" removed="1"/>
</clbl:labelList>
</file>

<file path=docProps/app.xml><?xml version="1.0" encoding="utf-8"?>
<Properties xmlns="http://schemas.openxmlformats.org/officeDocument/2006/extended-properties" xmlns:vt="http://schemas.openxmlformats.org/officeDocument/2006/docPropsVTypes">
  <Template>sfos-powerpoint-mal%20(1)</Template>
  <TotalTime>2322</TotalTime>
  <Words>6424</Words>
  <Application>Microsoft Office PowerPoint</Application>
  <PresentationFormat>Widescreen</PresentationFormat>
  <Paragraphs>673</Paragraphs>
  <Slides>90</Slides>
  <Notes>87</Notes>
  <HiddenSlides>0</HiddenSlides>
  <MMClips>0</MMClips>
  <ScaleCrop>false</ScaleCrop>
  <HeadingPairs>
    <vt:vector size="6" baseType="variant">
      <vt:variant>
        <vt:lpstr>Brukte skrifter</vt:lpstr>
      </vt:variant>
      <vt:variant>
        <vt:i4>9</vt:i4>
      </vt:variant>
      <vt:variant>
        <vt:lpstr>Tema</vt:lpstr>
      </vt:variant>
      <vt:variant>
        <vt:i4>6</vt:i4>
      </vt:variant>
      <vt:variant>
        <vt:lpstr>Lysbildetitler</vt:lpstr>
      </vt:variant>
      <vt:variant>
        <vt:i4>90</vt:i4>
      </vt:variant>
    </vt:vector>
  </HeadingPairs>
  <TitlesOfParts>
    <vt:vector size="105" baseType="lpstr">
      <vt:lpstr>Aptos</vt:lpstr>
      <vt:lpstr>Arial</vt:lpstr>
      <vt:lpstr>Calibri</vt:lpstr>
      <vt:lpstr>Courier New</vt:lpstr>
      <vt:lpstr>Open Sans</vt:lpstr>
      <vt:lpstr>Open Sans Light</vt:lpstr>
      <vt:lpstr>Open Sans SemiBold</vt:lpstr>
      <vt:lpstr>Symbol</vt:lpstr>
      <vt:lpstr>Wingdings</vt:lpstr>
      <vt:lpstr>Office tema</vt:lpstr>
      <vt:lpstr>1_Office tema</vt:lpstr>
      <vt:lpstr>Office-tema</vt:lpstr>
      <vt:lpstr>Default Theme KDD</vt:lpstr>
      <vt:lpstr>1_Office-tema</vt:lpstr>
      <vt:lpstr>2_Office-tema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Påminnelse med mer</vt:lpstr>
      <vt:lpstr>PowerPoint-presentasjon</vt:lpstr>
      <vt:lpstr>Utfordringsbildet: Kommuneøkonomi</vt:lpstr>
      <vt:lpstr>Kommuneøkonomi</vt:lpstr>
      <vt:lpstr>Utfordringsbildet: Sosial/Nav, barnevern og andre sårbare grupper</vt:lpstr>
      <vt:lpstr>Utfordringsbildet: Helse</vt:lpstr>
      <vt:lpstr> Utfordringsbildet:  Barnehage- og  utdanning</vt:lpstr>
      <vt:lpstr>Utfordringsbildet: Samfunnssikkerhet og beredskap</vt:lpstr>
      <vt:lpstr>Utfordringsbildet: Avløp og utslipp til  Oslofjorden</vt:lpstr>
      <vt:lpstr>PowerPoint-presentasjon</vt:lpstr>
      <vt:lpstr>PowerPoint-presentasjon</vt:lpstr>
      <vt:lpstr>PowerPoint-presentasjon</vt:lpstr>
      <vt:lpstr>Regjeringen har stilt opp for kommunesektoren</vt:lpstr>
      <vt:lpstr>Kommuneopplegget 2026 </vt:lpstr>
      <vt:lpstr>Kommuneopplegget 2026 </vt:lpstr>
      <vt:lpstr>Anslag vekst regnskap 2025-2026</vt:lpstr>
      <vt:lpstr>Store omstillingsbehov framover</vt:lpstr>
      <vt:lpstr>Sterkt og velfungerende kommunesystem</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Andre innlegg om ROS</vt:lpstr>
      <vt:lpstr>PowerPoint-presentasjon</vt:lpstr>
      <vt:lpstr>PowerPoint-presentasjon</vt:lpstr>
      <vt:lpstr>PowerPoint-presentasjon</vt:lpstr>
      <vt:lpstr>PowerPoint-presentasjon</vt:lpstr>
      <vt:lpstr>PowerPoint-presentasjon</vt:lpstr>
      <vt:lpstr>Noen refleksjoner</vt:lpstr>
      <vt:lpstr>Noen refleksjoner forts.</vt:lpstr>
      <vt:lpstr>Felles refleksjoner</vt:lpstr>
      <vt:lpstr>PowerPoint-presentasjon</vt:lpstr>
      <vt:lpstr>Statsforvalternes oppdrag om tilsynssamordning for 2026</vt:lpstr>
      <vt:lpstr>PowerPoint-presentasjon</vt:lpstr>
      <vt:lpstr>Planlagte tilsynsaktiviteter for 2026</vt:lpstr>
      <vt:lpstr>Planlagte tilsynsaktiviteter for 2026</vt:lpstr>
      <vt:lpstr>Planlagte tilsynsaktiviteter for 2026</vt:lpstr>
      <vt:lpstr>PowerPoint-presentasjon</vt:lpstr>
      <vt:lpstr>Foreløpig - Hovedinstruks – Barnehage og skole </vt:lpstr>
      <vt:lpstr>Foreløpig tildelingsbrev</vt:lpstr>
      <vt:lpstr>Foreløpig tildelingsbrev forts.</vt:lpstr>
      <vt:lpstr>Foreløpig tildelingsbrev forts.</vt:lpstr>
      <vt:lpstr>Felles nasjonalt tilsyn 2026</vt:lpstr>
      <vt:lpstr>Tilsyn 2026 – Forarbeid i avdelingen</vt:lpstr>
      <vt:lpstr>Foreløpige tilsynstema 2026 – Planlagte tilsyn</vt:lpstr>
      <vt:lpstr>PowerPoint-presentasjon</vt:lpstr>
      <vt:lpstr>Klima – og miljø: Fra hovedinstruks</vt:lpstr>
      <vt:lpstr>Klima- og miljø: Foreløpig tildelingsbrev</vt:lpstr>
      <vt:lpstr>Klima- og miljø: Planer for 2026</vt:lpstr>
      <vt:lpstr>PowerPoint-presentasjon</vt:lpstr>
      <vt:lpstr>Foreløpig planlagte tilsynsaktiviteter </vt:lpstr>
      <vt:lpstr>Foreløpig planlagte tilsynsaktiviteter forts.</vt:lpstr>
      <vt:lpstr>PowerPoint-presentasjon</vt:lpstr>
      <vt:lpstr>Samfunnssikkerhet- og beredskapsstaben Tilsyn med kommunal beredskapsplikt </vt:lpstr>
      <vt:lpstr>Planer for 2026</vt:lpstr>
      <vt:lpstr>PowerPoint-presentasjon</vt:lpstr>
      <vt:lpstr>Innhenting av innspill til tilsynsoppdrag og prioriteringer for 2026</vt:lpstr>
      <vt:lpstr>Arbeidsprosessen videre for tilsynssamordningen 2026</vt:lpstr>
      <vt:lpstr>Møteplan for tilsynsforummøter i 2026</vt:lpstr>
      <vt:lpstr>Påminnelser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Butt, Fakra</dc:creator>
  <cp:lastModifiedBy>Butt, Fakra</cp:lastModifiedBy>
  <cp:revision>91</cp:revision>
  <cp:lastPrinted>2025-11-18T15:31:49Z</cp:lastPrinted>
  <dcterms:created xsi:type="dcterms:W3CDTF">2025-09-15T07:18:15Z</dcterms:created>
  <dcterms:modified xsi:type="dcterms:W3CDTF">2025-11-24T15:10:26Z</dcterms:modified>
</cp:coreProperties>
</file>