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2.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66" r:id="rId2"/>
    <p:sldMasterId id="2147483838" r:id="rId3"/>
  </p:sldMasterIdLst>
  <p:notesMasterIdLst>
    <p:notesMasterId r:id="rId41"/>
  </p:notesMasterIdLst>
  <p:sldIdLst>
    <p:sldId id="260" r:id="rId4"/>
    <p:sldId id="437" r:id="rId5"/>
    <p:sldId id="291" r:id="rId6"/>
    <p:sldId id="453" r:id="rId7"/>
    <p:sldId id="470" r:id="rId8"/>
    <p:sldId id="471" r:id="rId9"/>
    <p:sldId id="472" r:id="rId10"/>
    <p:sldId id="454" r:id="rId11"/>
    <p:sldId id="438" r:id="rId12"/>
    <p:sldId id="414" r:id="rId13"/>
    <p:sldId id="435" r:id="rId14"/>
    <p:sldId id="416" r:id="rId15"/>
    <p:sldId id="413" r:id="rId16"/>
    <p:sldId id="418" r:id="rId17"/>
    <p:sldId id="417" r:id="rId18"/>
    <p:sldId id="455" r:id="rId19"/>
    <p:sldId id="293" r:id="rId20"/>
    <p:sldId id="432" r:id="rId21"/>
    <p:sldId id="439" r:id="rId22"/>
    <p:sldId id="425" r:id="rId23"/>
    <p:sldId id="473" r:id="rId24"/>
    <p:sldId id="474" r:id="rId25"/>
    <p:sldId id="462" r:id="rId26"/>
    <p:sldId id="464" r:id="rId27"/>
    <p:sldId id="465" r:id="rId28"/>
    <p:sldId id="475" r:id="rId29"/>
    <p:sldId id="457" r:id="rId30"/>
    <p:sldId id="458" r:id="rId31"/>
    <p:sldId id="459" r:id="rId32"/>
    <p:sldId id="460" r:id="rId33"/>
    <p:sldId id="456" r:id="rId34"/>
    <p:sldId id="461" r:id="rId35"/>
    <p:sldId id="467" r:id="rId36"/>
    <p:sldId id="468" r:id="rId37"/>
    <p:sldId id="469" r:id="rId38"/>
    <p:sldId id="466" r:id="rId39"/>
    <p:sldId id="452" r:id="rId40"/>
  </p:sldIdLst>
  <p:sldSz cx="12192000" cy="6858000"/>
  <p:notesSz cx="6735763" cy="9866313"/>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BA"/>
    <a:srgbClr val="00244E"/>
    <a:srgbClr val="000000"/>
    <a:srgbClr val="7A942F"/>
    <a:srgbClr val="DBEB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7099" autoAdjust="0"/>
  </p:normalViewPr>
  <p:slideViewPr>
    <p:cSldViewPr snapToGrid="0">
      <p:cViewPr varScale="1">
        <p:scale>
          <a:sx n="135" d="100"/>
          <a:sy n="135" d="100"/>
        </p:scale>
        <p:origin x="1146"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https://fylkesmannen-my.sharepoint.com/personal/fakra_butt_statsforvalteren_no/Documents/Skrivebord/Bok1%20(version%201).ods"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https://sp.felles.dep.no/sites/bi3xmq/Figurer%20til%20KPRP2019/Kap%208%20-%20figur%208.1-8.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b-NO" sz="1800"/>
              <a:t>Forholdet</a:t>
            </a:r>
            <a:r>
              <a:rPr lang="nb-NO" sz="1800" baseline="0"/>
              <a:t> mellom netto driftsresultat og disposisjonsfond</a:t>
            </a:r>
            <a:endParaRPr lang="nb-NO" sz="18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barChart>
        <c:barDir val="col"/>
        <c:grouping val="clustered"/>
        <c:varyColors val="0"/>
        <c:ser>
          <c:idx val="0"/>
          <c:order val="0"/>
          <c:tx>
            <c:strRef>
              <c:f>'Ark1'!$B$1</c:f>
              <c:strCache>
                <c:ptCount val="1"/>
                <c:pt idx="0">
                  <c:v>NDR</c:v>
                </c:pt>
              </c:strCache>
            </c:strRef>
          </c:tx>
          <c:spPr>
            <a:solidFill>
              <a:schemeClr val="accent1"/>
            </a:solidFill>
            <a:ln w="38100">
              <a:noFill/>
            </a:ln>
            <a:effectLst/>
          </c:spPr>
          <c:invertIfNegative val="0"/>
          <c:cat>
            <c:strRef>
              <c:f>'Ark1'!$A$2:$A$53</c:f>
              <c:strCache>
                <c:ptCount val="52"/>
                <c:pt idx="0">
                  <c:v>Oslo</c:v>
                </c:pt>
                <c:pt idx="1">
                  <c:v>Halden</c:v>
                </c:pt>
                <c:pt idx="2">
                  <c:v>Moss</c:v>
                </c:pt>
                <c:pt idx="3">
                  <c:v>Sarpsborg</c:v>
                </c:pt>
                <c:pt idx="4">
                  <c:v>Fredrikstad</c:v>
                </c:pt>
                <c:pt idx="5">
                  <c:v>Hvaler</c:v>
                </c:pt>
                <c:pt idx="6">
                  <c:v>Råde</c:v>
                </c:pt>
                <c:pt idx="7">
                  <c:v>Våler (Viken)</c:v>
                </c:pt>
                <c:pt idx="8">
                  <c:v>Skiptvet</c:v>
                </c:pt>
                <c:pt idx="9">
                  <c:v>Indre Østfold</c:v>
                </c:pt>
                <c:pt idx="10">
                  <c:v>Rakkestad</c:v>
                </c:pt>
                <c:pt idx="11">
                  <c:v>Marker</c:v>
                </c:pt>
                <c:pt idx="12">
                  <c:v>Aremark</c:v>
                </c:pt>
                <c:pt idx="13">
                  <c:v>Bærum</c:v>
                </c:pt>
                <c:pt idx="14">
                  <c:v>Asker</c:v>
                </c:pt>
                <c:pt idx="15">
                  <c:v>Lillestrøm</c:v>
                </c:pt>
                <c:pt idx="16">
                  <c:v>Nordre Follo</c:v>
                </c:pt>
                <c:pt idx="17">
                  <c:v>Ullensaker</c:v>
                </c:pt>
                <c:pt idx="18">
                  <c:v>Nesodden</c:v>
                </c:pt>
                <c:pt idx="19">
                  <c:v>Frogn</c:v>
                </c:pt>
                <c:pt idx="20">
                  <c:v>Vestby</c:v>
                </c:pt>
                <c:pt idx="21">
                  <c:v>Ås</c:v>
                </c:pt>
                <c:pt idx="22">
                  <c:v>Enebakk</c:v>
                </c:pt>
                <c:pt idx="23">
                  <c:v>Lørenskog</c:v>
                </c:pt>
                <c:pt idx="24">
                  <c:v>Rælingen</c:v>
                </c:pt>
                <c:pt idx="25">
                  <c:v>Aurskog-Høland</c:v>
                </c:pt>
                <c:pt idx="26">
                  <c:v>Nes</c:v>
                </c:pt>
                <c:pt idx="27">
                  <c:v>Gjerdrum</c:v>
                </c:pt>
                <c:pt idx="28">
                  <c:v>Nittedal</c:v>
                </c:pt>
                <c:pt idx="29">
                  <c:v>Lunner</c:v>
                </c:pt>
                <c:pt idx="30">
                  <c:v>Jevnaker</c:v>
                </c:pt>
                <c:pt idx="31">
                  <c:v>Nannestad</c:v>
                </c:pt>
                <c:pt idx="32">
                  <c:v>Eidsvoll</c:v>
                </c:pt>
                <c:pt idx="33">
                  <c:v>Hurdal</c:v>
                </c:pt>
                <c:pt idx="34">
                  <c:v>Drammen</c:v>
                </c:pt>
                <c:pt idx="35">
                  <c:v>Kongsberg</c:v>
                </c:pt>
                <c:pt idx="36">
                  <c:v>Ringerike</c:v>
                </c:pt>
                <c:pt idx="37">
                  <c:v>Hole</c:v>
                </c:pt>
                <c:pt idx="38">
                  <c:v>Lier</c:v>
                </c:pt>
                <c:pt idx="39">
                  <c:v>Øvre Eiker</c:v>
                </c:pt>
                <c:pt idx="40">
                  <c:v>Modum</c:v>
                </c:pt>
                <c:pt idx="41">
                  <c:v>Krødsherad</c:v>
                </c:pt>
                <c:pt idx="42">
                  <c:v>Flå</c:v>
                </c:pt>
                <c:pt idx="43">
                  <c:v>Nesbyen</c:v>
                </c:pt>
                <c:pt idx="44">
                  <c:v>Gol</c:v>
                </c:pt>
                <c:pt idx="45">
                  <c:v>Hemsedal</c:v>
                </c:pt>
                <c:pt idx="46">
                  <c:v>Ål</c:v>
                </c:pt>
                <c:pt idx="47">
                  <c:v>Hol</c:v>
                </c:pt>
                <c:pt idx="48">
                  <c:v>Sigdal</c:v>
                </c:pt>
                <c:pt idx="49">
                  <c:v>Flesberg</c:v>
                </c:pt>
                <c:pt idx="50">
                  <c:v>Rollag</c:v>
                </c:pt>
                <c:pt idx="51">
                  <c:v>Nore og Uvdal</c:v>
                </c:pt>
              </c:strCache>
            </c:strRef>
          </c:cat>
          <c:val>
            <c:numRef>
              <c:f>'Ark1'!$B$2:$B$53</c:f>
              <c:numCache>
                <c:formatCode>0.0</c:formatCode>
                <c:ptCount val="52"/>
                <c:pt idx="0">
                  <c:v>-0.9</c:v>
                </c:pt>
                <c:pt idx="1">
                  <c:v>0.5</c:v>
                </c:pt>
                <c:pt idx="2">
                  <c:v>-1.7</c:v>
                </c:pt>
                <c:pt idx="3">
                  <c:v>-0.9</c:v>
                </c:pt>
                <c:pt idx="4">
                  <c:v>-1</c:v>
                </c:pt>
                <c:pt idx="5">
                  <c:v>-3.3</c:v>
                </c:pt>
                <c:pt idx="6">
                  <c:v>2</c:v>
                </c:pt>
                <c:pt idx="7">
                  <c:v>1.4</c:v>
                </c:pt>
                <c:pt idx="8">
                  <c:v>1.1000000000000001</c:v>
                </c:pt>
                <c:pt idx="9">
                  <c:v>-0.4</c:v>
                </c:pt>
                <c:pt idx="10">
                  <c:v>0.2</c:v>
                </c:pt>
                <c:pt idx="11">
                  <c:v>-2.8</c:v>
                </c:pt>
                <c:pt idx="12">
                  <c:v>-2.5</c:v>
                </c:pt>
                <c:pt idx="13">
                  <c:v>2.2999999999999998</c:v>
                </c:pt>
                <c:pt idx="14">
                  <c:v>2.5</c:v>
                </c:pt>
                <c:pt idx="15">
                  <c:v>-3.7</c:v>
                </c:pt>
                <c:pt idx="16">
                  <c:v>-0.4</c:v>
                </c:pt>
                <c:pt idx="17">
                  <c:v>-2.2000000000000002</c:v>
                </c:pt>
                <c:pt idx="18">
                  <c:v>1.3</c:v>
                </c:pt>
                <c:pt idx="19">
                  <c:v>-0.8</c:v>
                </c:pt>
                <c:pt idx="20">
                  <c:v>0.1</c:v>
                </c:pt>
                <c:pt idx="21">
                  <c:v>0</c:v>
                </c:pt>
                <c:pt idx="22">
                  <c:v>-0.7</c:v>
                </c:pt>
                <c:pt idx="23">
                  <c:v>0.2</c:v>
                </c:pt>
                <c:pt idx="24">
                  <c:v>-2.2000000000000002</c:v>
                </c:pt>
                <c:pt idx="25">
                  <c:v>-0.9</c:v>
                </c:pt>
                <c:pt idx="26">
                  <c:v>0.5</c:v>
                </c:pt>
                <c:pt idx="27">
                  <c:v>-5.2</c:v>
                </c:pt>
                <c:pt idx="28">
                  <c:v>-3.1</c:v>
                </c:pt>
                <c:pt idx="29">
                  <c:v>-2.9</c:v>
                </c:pt>
                <c:pt idx="30">
                  <c:v>2</c:v>
                </c:pt>
                <c:pt idx="31">
                  <c:v>-2.6</c:v>
                </c:pt>
                <c:pt idx="32">
                  <c:v>-2.9</c:v>
                </c:pt>
                <c:pt idx="33">
                  <c:v>2.6</c:v>
                </c:pt>
                <c:pt idx="34">
                  <c:v>1.1000000000000001</c:v>
                </c:pt>
                <c:pt idx="35">
                  <c:v>-3.8</c:v>
                </c:pt>
                <c:pt idx="36">
                  <c:v>-3</c:v>
                </c:pt>
                <c:pt idx="37">
                  <c:v>-4.3</c:v>
                </c:pt>
                <c:pt idx="38">
                  <c:v>-1.4</c:v>
                </c:pt>
                <c:pt idx="39">
                  <c:v>-1.9</c:v>
                </c:pt>
                <c:pt idx="40">
                  <c:v>0.7</c:v>
                </c:pt>
                <c:pt idx="41">
                  <c:v>5.0999999999999996</c:v>
                </c:pt>
                <c:pt idx="42">
                  <c:v>1.2</c:v>
                </c:pt>
                <c:pt idx="43">
                  <c:v>-4.5999999999999996</c:v>
                </c:pt>
                <c:pt idx="44">
                  <c:v>0.3</c:v>
                </c:pt>
                <c:pt idx="45">
                  <c:v>5</c:v>
                </c:pt>
                <c:pt idx="46">
                  <c:v>17.3</c:v>
                </c:pt>
                <c:pt idx="47">
                  <c:v>1</c:v>
                </c:pt>
                <c:pt idx="48">
                  <c:v>-3.8</c:v>
                </c:pt>
                <c:pt idx="49">
                  <c:v>-13.1</c:v>
                </c:pt>
                <c:pt idx="50">
                  <c:v>6.6</c:v>
                </c:pt>
                <c:pt idx="51">
                  <c:v>9.1999999999999993</c:v>
                </c:pt>
              </c:numCache>
            </c:numRef>
          </c:val>
          <c:extLst>
            <c:ext xmlns:c16="http://schemas.microsoft.com/office/drawing/2014/chart" uri="{C3380CC4-5D6E-409C-BE32-E72D297353CC}">
              <c16:uniqueId val="{00000000-8A5C-4092-BD8B-506F52A19105}"/>
            </c:ext>
          </c:extLst>
        </c:ser>
        <c:dLbls>
          <c:showLegendKey val="0"/>
          <c:showVal val="0"/>
          <c:showCatName val="0"/>
          <c:showSerName val="0"/>
          <c:showPercent val="0"/>
          <c:showBubbleSize val="0"/>
        </c:dLbls>
        <c:gapWidth val="150"/>
        <c:axId val="346828863"/>
        <c:axId val="346829343"/>
      </c:barChart>
      <c:lineChart>
        <c:grouping val="standard"/>
        <c:varyColors val="0"/>
        <c:ser>
          <c:idx val="1"/>
          <c:order val="1"/>
          <c:tx>
            <c:strRef>
              <c:f>'Ark1'!$C$1</c:f>
              <c:strCache>
                <c:ptCount val="1"/>
                <c:pt idx="0">
                  <c:v>Disp.fond</c:v>
                </c:pt>
              </c:strCache>
            </c:strRef>
          </c:tx>
          <c:spPr>
            <a:ln w="28575" cap="rnd">
              <a:solidFill>
                <a:srgbClr val="00ADBA">
                  <a:lumMod val="75000"/>
                </a:srgbClr>
              </a:solidFill>
              <a:round/>
            </a:ln>
            <a:effectLst/>
          </c:spPr>
          <c:marker>
            <c:symbol val="none"/>
          </c:marker>
          <c:cat>
            <c:strRef>
              <c:f>'Ark1'!$A$2:$A$53</c:f>
              <c:strCache>
                <c:ptCount val="52"/>
                <c:pt idx="0">
                  <c:v>Oslo</c:v>
                </c:pt>
                <c:pt idx="1">
                  <c:v>Halden</c:v>
                </c:pt>
                <c:pt idx="2">
                  <c:v>Moss</c:v>
                </c:pt>
                <c:pt idx="3">
                  <c:v>Sarpsborg</c:v>
                </c:pt>
                <c:pt idx="4">
                  <c:v>Fredrikstad</c:v>
                </c:pt>
                <c:pt idx="5">
                  <c:v>Hvaler</c:v>
                </c:pt>
                <c:pt idx="6">
                  <c:v>Råde</c:v>
                </c:pt>
                <c:pt idx="7">
                  <c:v>Våler (Viken)</c:v>
                </c:pt>
                <c:pt idx="8">
                  <c:v>Skiptvet</c:v>
                </c:pt>
                <c:pt idx="9">
                  <c:v>Indre Østfold</c:v>
                </c:pt>
                <c:pt idx="10">
                  <c:v>Rakkestad</c:v>
                </c:pt>
                <c:pt idx="11">
                  <c:v>Marker</c:v>
                </c:pt>
                <c:pt idx="12">
                  <c:v>Aremark</c:v>
                </c:pt>
                <c:pt idx="13">
                  <c:v>Bærum</c:v>
                </c:pt>
                <c:pt idx="14">
                  <c:v>Asker</c:v>
                </c:pt>
                <c:pt idx="15">
                  <c:v>Lillestrøm</c:v>
                </c:pt>
                <c:pt idx="16">
                  <c:v>Nordre Follo</c:v>
                </c:pt>
                <c:pt idx="17">
                  <c:v>Ullensaker</c:v>
                </c:pt>
                <c:pt idx="18">
                  <c:v>Nesodden</c:v>
                </c:pt>
                <c:pt idx="19">
                  <c:v>Frogn</c:v>
                </c:pt>
                <c:pt idx="20">
                  <c:v>Vestby</c:v>
                </c:pt>
                <c:pt idx="21">
                  <c:v>Ås</c:v>
                </c:pt>
                <c:pt idx="22">
                  <c:v>Enebakk</c:v>
                </c:pt>
                <c:pt idx="23">
                  <c:v>Lørenskog</c:v>
                </c:pt>
                <c:pt idx="24">
                  <c:v>Rælingen</c:v>
                </c:pt>
                <c:pt idx="25">
                  <c:v>Aurskog-Høland</c:v>
                </c:pt>
                <c:pt idx="26">
                  <c:v>Nes</c:v>
                </c:pt>
                <c:pt idx="27">
                  <c:v>Gjerdrum</c:v>
                </c:pt>
                <c:pt idx="28">
                  <c:v>Nittedal</c:v>
                </c:pt>
                <c:pt idx="29">
                  <c:v>Lunner</c:v>
                </c:pt>
                <c:pt idx="30">
                  <c:v>Jevnaker</c:v>
                </c:pt>
                <c:pt idx="31">
                  <c:v>Nannestad</c:v>
                </c:pt>
                <c:pt idx="32">
                  <c:v>Eidsvoll</c:v>
                </c:pt>
                <c:pt idx="33">
                  <c:v>Hurdal</c:v>
                </c:pt>
                <c:pt idx="34">
                  <c:v>Drammen</c:v>
                </c:pt>
                <c:pt idx="35">
                  <c:v>Kongsberg</c:v>
                </c:pt>
                <c:pt idx="36">
                  <c:v>Ringerike</c:v>
                </c:pt>
                <c:pt idx="37">
                  <c:v>Hole</c:v>
                </c:pt>
                <c:pt idx="38">
                  <c:v>Lier</c:v>
                </c:pt>
                <c:pt idx="39">
                  <c:v>Øvre Eiker</c:v>
                </c:pt>
                <c:pt idx="40">
                  <c:v>Modum</c:v>
                </c:pt>
                <c:pt idx="41">
                  <c:v>Krødsherad</c:v>
                </c:pt>
                <c:pt idx="42">
                  <c:v>Flå</c:v>
                </c:pt>
                <c:pt idx="43">
                  <c:v>Nesbyen</c:v>
                </c:pt>
                <c:pt idx="44">
                  <c:v>Gol</c:v>
                </c:pt>
                <c:pt idx="45">
                  <c:v>Hemsedal</c:v>
                </c:pt>
                <c:pt idx="46">
                  <c:v>Ål</c:v>
                </c:pt>
                <c:pt idx="47">
                  <c:v>Hol</c:v>
                </c:pt>
                <c:pt idx="48">
                  <c:v>Sigdal</c:v>
                </c:pt>
                <c:pt idx="49">
                  <c:v>Flesberg</c:v>
                </c:pt>
                <c:pt idx="50">
                  <c:v>Rollag</c:v>
                </c:pt>
                <c:pt idx="51">
                  <c:v>Nore og Uvdal</c:v>
                </c:pt>
              </c:strCache>
            </c:strRef>
          </c:cat>
          <c:val>
            <c:numRef>
              <c:f>'Ark1'!$C$2:$C$53</c:f>
              <c:numCache>
                <c:formatCode>0.0</c:formatCode>
                <c:ptCount val="52"/>
                <c:pt idx="0">
                  <c:v>9.6999999999999993</c:v>
                </c:pt>
                <c:pt idx="1">
                  <c:v>6.7</c:v>
                </c:pt>
                <c:pt idx="2">
                  <c:v>9.9</c:v>
                </c:pt>
                <c:pt idx="3">
                  <c:v>8.3000000000000007</c:v>
                </c:pt>
                <c:pt idx="4">
                  <c:v>6.1</c:v>
                </c:pt>
                <c:pt idx="5">
                  <c:v>2.7</c:v>
                </c:pt>
                <c:pt idx="6">
                  <c:v>17.2</c:v>
                </c:pt>
                <c:pt idx="7">
                  <c:v>16.3</c:v>
                </c:pt>
                <c:pt idx="8">
                  <c:v>2.8</c:v>
                </c:pt>
                <c:pt idx="9">
                  <c:v>11.3</c:v>
                </c:pt>
                <c:pt idx="10">
                  <c:v>8.4</c:v>
                </c:pt>
                <c:pt idx="11">
                  <c:v>11.3</c:v>
                </c:pt>
                <c:pt idx="12">
                  <c:v>9.1999999999999993</c:v>
                </c:pt>
                <c:pt idx="13">
                  <c:v>25.1</c:v>
                </c:pt>
                <c:pt idx="14">
                  <c:v>14.4</c:v>
                </c:pt>
                <c:pt idx="15">
                  <c:v>13.6</c:v>
                </c:pt>
                <c:pt idx="16">
                  <c:v>13.8</c:v>
                </c:pt>
                <c:pt idx="17">
                  <c:v>9.6</c:v>
                </c:pt>
                <c:pt idx="18">
                  <c:v>12.4</c:v>
                </c:pt>
                <c:pt idx="19">
                  <c:v>2.6</c:v>
                </c:pt>
                <c:pt idx="20">
                  <c:v>16.8</c:v>
                </c:pt>
                <c:pt idx="21">
                  <c:v>12.1</c:v>
                </c:pt>
                <c:pt idx="22">
                  <c:v>14.8</c:v>
                </c:pt>
                <c:pt idx="23">
                  <c:v>9.1</c:v>
                </c:pt>
                <c:pt idx="24">
                  <c:v>8.6999999999999993</c:v>
                </c:pt>
                <c:pt idx="25">
                  <c:v>9.1</c:v>
                </c:pt>
                <c:pt idx="26">
                  <c:v>19.5</c:v>
                </c:pt>
                <c:pt idx="27">
                  <c:v>30.9</c:v>
                </c:pt>
                <c:pt idx="28">
                  <c:v>13.6</c:v>
                </c:pt>
                <c:pt idx="29">
                  <c:v>3.2</c:v>
                </c:pt>
                <c:pt idx="30">
                  <c:v>21</c:v>
                </c:pt>
                <c:pt idx="31">
                  <c:v>19</c:v>
                </c:pt>
                <c:pt idx="32">
                  <c:v>10.3</c:v>
                </c:pt>
                <c:pt idx="33">
                  <c:v>13.2</c:v>
                </c:pt>
                <c:pt idx="34">
                  <c:v>7.5</c:v>
                </c:pt>
                <c:pt idx="35">
                  <c:v>1</c:v>
                </c:pt>
                <c:pt idx="36">
                  <c:v>6.2</c:v>
                </c:pt>
                <c:pt idx="37">
                  <c:v>6.1</c:v>
                </c:pt>
                <c:pt idx="38">
                  <c:v>7.9</c:v>
                </c:pt>
                <c:pt idx="39">
                  <c:v>4.4000000000000004</c:v>
                </c:pt>
                <c:pt idx="40">
                  <c:v>11</c:v>
                </c:pt>
                <c:pt idx="41">
                  <c:v>27.5</c:v>
                </c:pt>
                <c:pt idx="42">
                  <c:v>9.6999999999999993</c:v>
                </c:pt>
                <c:pt idx="43">
                  <c:v>0.5</c:v>
                </c:pt>
                <c:pt idx="44">
                  <c:v>10.6</c:v>
                </c:pt>
                <c:pt idx="45">
                  <c:v>15</c:v>
                </c:pt>
                <c:pt idx="46">
                  <c:v>32.5</c:v>
                </c:pt>
                <c:pt idx="47">
                  <c:v>12.9</c:v>
                </c:pt>
                <c:pt idx="48">
                  <c:v>20.3</c:v>
                </c:pt>
                <c:pt idx="49">
                  <c:v>0.1</c:v>
                </c:pt>
                <c:pt idx="50">
                  <c:v>10.4</c:v>
                </c:pt>
                <c:pt idx="51">
                  <c:v>19.5</c:v>
                </c:pt>
              </c:numCache>
            </c:numRef>
          </c:val>
          <c:smooth val="0"/>
          <c:extLst>
            <c:ext xmlns:c16="http://schemas.microsoft.com/office/drawing/2014/chart" uri="{C3380CC4-5D6E-409C-BE32-E72D297353CC}">
              <c16:uniqueId val="{00000001-8A5C-4092-BD8B-506F52A19105}"/>
            </c:ext>
          </c:extLst>
        </c:ser>
        <c:dLbls>
          <c:showLegendKey val="0"/>
          <c:showVal val="0"/>
          <c:showCatName val="0"/>
          <c:showSerName val="0"/>
          <c:showPercent val="0"/>
          <c:showBubbleSize val="0"/>
        </c:dLbls>
        <c:marker val="1"/>
        <c:smooth val="0"/>
        <c:axId val="346828863"/>
        <c:axId val="346829343"/>
      </c:lineChart>
      <c:catAx>
        <c:axId val="34682886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346829343"/>
        <c:crosses val="autoZero"/>
        <c:auto val="1"/>
        <c:lblAlgn val="ctr"/>
        <c:lblOffset val="100"/>
        <c:noMultiLvlLbl val="0"/>
      </c:catAx>
      <c:valAx>
        <c:axId val="346829343"/>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346828863"/>
        <c:crossesAt val="0"/>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b-NO"/>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Netto driftsresultat</c:v>
          </c:tx>
          <c:spPr>
            <a:solidFill>
              <a:srgbClr val="002060"/>
            </a:solidFill>
            <a:ln>
              <a:noFill/>
            </a:ln>
            <a:effectLst/>
          </c:spPr>
          <c:invertIfNegative val="0"/>
          <c:cat>
            <c:numRef>
              <c:f>'Tall fig 8.1 og 8.2A-B'!$E$48:$E$58</c:f>
              <c:numCache>
                <c:formatCode>General</c:formatCode>
                <c:ptCount val="11"/>
                <c:pt idx="0">
                  <c:v>2014</c:v>
                </c:pt>
                <c:pt idx="1">
                  <c:v>2015</c:v>
                </c:pt>
                <c:pt idx="2">
                  <c:v>2016</c:v>
                </c:pt>
                <c:pt idx="3">
                  <c:v>2017</c:v>
                </c:pt>
                <c:pt idx="4">
                  <c:v>2018</c:v>
                </c:pt>
                <c:pt idx="5">
                  <c:v>2019</c:v>
                </c:pt>
                <c:pt idx="6">
                  <c:v>2020</c:v>
                </c:pt>
                <c:pt idx="7">
                  <c:v>2021</c:v>
                </c:pt>
                <c:pt idx="8">
                  <c:v>2022</c:v>
                </c:pt>
                <c:pt idx="9">
                  <c:v>2023</c:v>
                </c:pt>
                <c:pt idx="10">
                  <c:v>2024</c:v>
                </c:pt>
              </c:numCache>
              <c:extLst/>
            </c:numRef>
          </c:cat>
          <c:val>
            <c:numRef>
              <c:f>'Tall fig 8.1 og 8.2A-B'!$F$48:$F$58</c:f>
              <c:numCache>
                <c:formatCode>0.0</c:formatCode>
                <c:ptCount val="11"/>
                <c:pt idx="0">
                  <c:v>1.5497113094789132</c:v>
                </c:pt>
                <c:pt idx="1">
                  <c:v>3.2289388941497807</c:v>
                </c:pt>
                <c:pt idx="2">
                  <c:v>4.1940012786763656</c:v>
                </c:pt>
                <c:pt idx="3">
                  <c:v>3.8660174697661609</c:v>
                </c:pt>
                <c:pt idx="4">
                  <c:v>2.7765688135582383</c:v>
                </c:pt>
                <c:pt idx="5">
                  <c:v>1.9841691988701275</c:v>
                </c:pt>
                <c:pt idx="6">
                  <c:v>3.1414408099360145</c:v>
                </c:pt>
                <c:pt idx="7">
                  <c:v>4.7455059722254322</c:v>
                </c:pt>
                <c:pt idx="8">
                  <c:v>3.5</c:v>
                </c:pt>
                <c:pt idx="9" formatCode="General">
                  <c:v>1.3</c:v>
                </c:pt>
                <c:pt idx="10" formatCode="General">
                  <c:v>0.3</c:v>
                </c:pt>
              </c:numCache>
              <c:extLst/>
            </c:numRef>
          </c:val>
          <c:extLst>
            <c:ext xmlns:c16="http://schemas.microsoft.com/office/drawing/2014/chart" uri="{C3380CC4-5D6E-409C-BE32-E72D297353CC}">
              <c16:uniqueId val="{00000000-7DFE-4C19-B74A-B6C2FDA14A98}"/>
            </c:ext>
          </c:extLst>
        </c:ser>
        <c:dLbls>
          <c:showLegendKey val="0"/>
          <c:showVal val="0"/>
          <c:showCatName val="0"/>
          <c:showSerName val="0"/>
          <c:showPercent val="0"/>
          <c:showBubbleSize val="0"/>
        </c:dLbls>
        <c:gapWidth val="50"/>
        <c:axId val="822069528"/>
        <c:axId val="822071496"/>
      </c:barChart>
      <c:lineChart>
        <c:grouping val="standard"/>
        <c:varyColors val="0"/>
        <c:ser>
          <c:idx val="2"/>
          <c:order val="2"/>
          <c:tx>
            <c:strRef>
              <c:f>'Tall fig 8.1 og 8.2A-B'!$G$37</c:f>
              <c:strCache>
                <c:ptCount val="1"/>
                <c:pt idx="0">
                  <c:v>TBU-norm</c:v>
                </c:pt>
              </c:strCache>
            </c:strRef>
          </c:tx>
          <c:spPr>
            <a:ln w="41275" cap="rnd">
              <a:solidFill>
                <a:schemeClr val="accent1">
                  <a:lumMod val="60000"/>
                  <a:lumOff val="40000"/>
                </a:schemeClr>
              </a:solidFill>
              <a:round/>
            </a:ln>
            <a:effectLst/>
          </c:spPr>
          <c:marker>
            <c:symbol val="none"/>
          </c:marker>
          <c:cat>
            <c:strLit>
              <c:ptCount val="11"/>
              <c:pt idx="0">
                <c:v>2014</c:v>
              </c:pt>
              <c:pt idx="1">
                <c:v>2015</c:v>
              </c:pt>
              <c:pt idx="2">
                <c:v>2016</c:v>
              </c:pt>
              <c:pt idx="3">
                <c:v>2017</c:v>
              </c:pt>
              <c:pt idx="4">
                <c:v>2018</c:v>
              </c:pt>
              <c:pt idx="5">
                <c:v>2019</c:v>
              </c:pt>
              <c:pt idx="6">
                <c:v>2020</c:v>
              </c:pt>
              <c:pt idx="7">
                <c:v>2021</c:v>
              </c:pt>
              <c:pt idx="8">
                <c:v>2022</c:v>
              </c:pt>
              <c:pt idx="9">
                <c:v>2023</c:v>
              </c:pt>
              <c:pt idx="10">
                <c:v>2024</c:v>
              </c:pt>
              <c:extLst>
                <c:ext xmlns:c15="http://schemas.microsoft.com/office/drawing/2012/chart" uri="{02D57815-91ED-43cb-92C2-25804820EDAC}">
                  <c15:autoCat val="1"/>
                </c:ext>
              </c:extLst>
            </c:strLit>
          </c:cat>
          <c:val>
            <c:numRef>
              <c:f>'Tall fig 8.1 og 8.2A-B'!$G$48:$G$58</c:f>
              <c:numCache>
                <c:formatCode>0.0</c:formatCode>
                <c:ptCount val="11"/>
                <c:pt idx="0">
                  <c:v>2</c:v>
                </c:pt>
                <c:pt idx="1">
                  <c:v>2</c:v>
                </c:pt>
                <c:pt idx="2">
                  <c:v>2</c:v>
                </c:pt>
                <c:pt idx="3">
                  <c:v>2</c:v>
                </c:pt>
                <c:pt idx="4">
                  <c:v>2</c:v>
                </c:pt>
                <c:pt idx="5">
                  <c:v>2</c:v>
                </c:pt>
                <c:pt idx="6">
                  <c:v>2</c:v>
                </c:pt>
                <c:pt idx="7">
                  <c:v>2</c:v>
                </c:pt>
                <c:pt idx="8">
                  <c:v>2</c:v>
                </c:pt>
                <c:pt idx="9">
                  <c:v>2</c:v>
                </c:pt>
                <c:pt idx="10">
                  <c:v>2</c:v>
                </c:pt>
              </c:numCache>
              <c:extLst/>
            </c:numRef>
          </c:val>
          <c:smooth val="0"/>
          <c:extLst>
            <c:ext xmlns:c16="http://schemas.microsoft.com/office/drawing/2014/chart" uri="{C3380CC4-5D6E-409C-BE32-E72D297353CC}">
              <c16:uniqueId val="{00000001-7DFE-4C19-B74A-B6C2FDA14A98}"/>
            </c:ext>
          </c:extLst>
        </c:ser>
        <c:dLbls>
          <c:showLegendKey val="0"/>
          <c:showVal val="0"/>
          <c:showCatName val="0"/>
          <c:showSerName val="0"/>
          <c:showPercent val="0"/>
          <c:showBubbleSize val="0"/>
        </c:dLbls>
        <c:marker val="1"/>
        <c:smooth val="0"/>
        <c:axId val="822069528"/>
        <c:axId val="822071496"/>
      </c:lineChart>
      <c:lineChart>
        <c:grouping val="standard"/>
        <c:varyColors val="0"/>
        <c:ser>
          <c:idx val="1"/>
          <c:order val="1"/>
          <c:tx>
            <c:v>Disposisjonsfond</c:v>
          </c:tx>
          <c:spPr>
            <a:ln w="34925" cap="rnd">
              <a:solidFill>
                <a:schemeClr val="bg1">
                  <a:lumMod val="65000"/>
                </a:schemeClr>
              </a:solidFill>
              <a:round/>
            </a:ln>
            <a:effectLst/>
          </c:spPr>
          <c:marker>
            <c:symbol val="none"/>
          </c:marker>
          <c:cat>
            <c:numRef>
              <c:f>'Tall fig 8.1 og 8.2A-B'!$E$48:$E$53</c:f>
              <c:numCache>
                <c:formatCode>General</c:formatCode>
                <c:ptCount val="6"/>
                <c:pt idx="0">
                  <c:v>2014</c:v>
                </c:pt>
                <c:pt idx="1">
                  <c:v>2015</c:v>
                </c:pt>
                <c:pt idx="2">
                  <c:v>2016</c:v>
                </c:pt>
                <c:pt idx="3">
                  <c:v>2017</c:v>
                </c:pt>
                <c:pt idx="4">
                  <c:v>2018</c:v>
                </c:pt>
                <c:pt idx="5">
                  <c:v>2019</c:v>
                </c:pt>
              </c:numCache>
              <c:extLst/>
            </c:numRef>
          </c:cat>
          <c:val>
            <c:numRef>
              <c:f>'Tall fig 8.1 og 8.2A-B'!$M$48:$M$58</c:f>
              <c:numCache>
                <c:formatCode>0.0</c:formatCode>
                <c:ptCount val="11"/>
                <c:pt idx="0">
                  <c:v>6.9177332091585777</c:v>
                </c:pt>
                <c:pt idx="1">
                  <c:v>8.2194339305438024</c:v>
                </c:pt>
                <c:pt idx="2">
                  <c:v>10.170432886368367</c:v>
                </c:pt>
                <c:pt idx="3">
                  <c:v>11.445944420377931</c:v>
                </c:pt>
                <c:pt idx="4">
                  <c:v>12.229538629500949</c:v>
                </c:pt>
                <c:pt idx="5">
                  <c:v>11.861464706036966</c:v>
                </c:pt>
                <c:pt idx="6">
                  <c:v>11.773599730359448</c:v>
                </c:pt>
                <c:pt idx="7">
                  <c:v>13.791549519510973</c:v>
                </c:pt>
                <c:pt idx="8">
                  <c:v>14.89507489020715</c:v>
                </c:pt>
                <c:pt idx="9">
                  <c:v>13.508928279939736</c:v>
                </c:pt>
                <c:pt idx="10">
                  <c:v>11.293427287376861</c:v>
                </c:pt>
              </c:numCache>
              <c:extLst/>
            </c:numRef>
          </c:val>
          <c:smooth val="0"/>
          <c:extLst>
            <c:ext xmlns:c16="http://schemas.microsoft.com/office/drawing/2014/chart" uri="{C3380CC4-5D6E-409C-BE32-E72D297353CC}">
              <c16:uniqueId val="{00000002-7DFE-4C19-B74A-B6C2FDA14A98}"/>
            </c:ext>
          </c:extLst>
        </c:ser>
        <c:dLbls>
          <c:showLegendKey val="0"/>
          <c:showVal val="0"/>
          <c:showCatName val="0"/>
          <c:showSerName val="0"/>
          <c:showPercent val="0"/>
          <c:showBubbleSize val="0"/>
        </c:dLbls>
        <c:marker val="1"/>
        <c:smooth val="0"/>
        <c:axId val="882316616"/>
        <c:axId val="882309728"/>
      </c:lineChart>
      <c:catAx>
        <c:axId val="822069528"/>
        <c:scaling>
          <c:orientation val="minMax"/>
        </c:scaling>
        <c:delete val="0"/>
        <c:axPos val="b"/>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822071496"/>
        <c:crosses val="autoZero"/>
        <c:auto val="1"/>
        <c:lblAlgn val="ctr"/>
        <c:lblOffset val="100"/>
        <c:tickLblSkip val="2"/>
        <c:tickMarkSkip val="18"/>
        <c:noMultiLvlLbl val="0"/>
      </c:catAx>
      <c:valAx>
        <c:axId val="822071496"/>
        <c:scaling>
          <c:orientation val="minMax"/>
          <c:max val="16"/>
          <c:min val="-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822069528"/>
        <c:crosses val="autoZero"/>
        <c:crossBetween val="between"/>
        <c:majorUnit val="2"/>
      </c:valAx>
      <c:valAx>
        <c:axId val="882309728"/>
        <c:scaling>
          <c:orientation val="minMax"/>
          <c:max val="16"/>
          <c:min val="-2"/>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882316616"/>
        <c:crosses val="max"/>
        <c:crossBetween val="between"/>
        <c:majorUnit val="2"/>
      </c:valAx>
      <c:catAx>
        <c:axId val="882316616"/>
        <c:scaling>
          <c:orientation val="minMax"/>
        </c:scaling>
        <c:delete val="1"/>
        <c:axPos val="b"/>
        <c:numFmt formatCode="General" sourceLinked="1"/>
        <c:majorTickMark val="out"/>
        <c:minorTickMark val="none"/>
        <c:tickLblPos val="nextTo"/>
        <c:crossAx val="882309728"/>
        <c:crosses val="autoZero"/>
        <c:auto val="1"/>
        <c:lblAlgn val="ctr"/>
        <c:lblOffset val="100"/>
        <c:noMultiLvlLbl val="0"/>
      </c:cat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showDLblsOverMax val="0"/>
  </c:chart>
  <c:spPr>
    <a:solidFill>
      <a:schemeClr val="bg1"/>
    </a:solidFill>
    <a:ln w="9525" cap="flat" cmpd="sng" algn="ctr">
      <a:noFill/>
      <a:round/>
    </a:ln>
    <a:effectLst/>
  </c:spPr>
  <c:txPr>
    <a:bodyPr/>
    <a:lstStyle/>
    <a:p>
      <a:pPr>
        <a:defRPr sz="1400"/>
      </a:pPr>
      <a:endParaRPr lang="nb-NO"/>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b-NO"/>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b-NO" sz="2000" dirty="0"/>
              <a:t>Utvikling av statlige</a:t>
            </a:r>
            <a:r>
              <a:rPr lang="nb-NO" sz="2000" baseline="0" dirty="0"/>
              <a:t> tilsyn med kommunene i Østfold, Buskerud, Oslo og Akershus</a:t>
            </a:r>
            <a:endParaRPr lang="nb-NO" sz="20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barChart>
        <c:barDir val="col"/>
        <c:grouping val="clustered"/>
        <c:varyColors val="0"/>
        <c:ser>
          <c:idx val="0"/>
          <c:order val="0"/>
          <c:tx>
            <c:strRef>
              <c:f>'juni 2025'!$B$23</c:f>
              <c:strCache>
                <c:ptCount val="1"/>
                <c:pt idx="0">
                  <c:v>2024</c:v>
                </c:pt>
              </c:strCache>
            </c:strRef>
          </c:tx>
          <c:spPr>
            <a:solidFill>
              <a:schemeClr val="accent1"/>
            </a:solidFill>
            <a:ln>
              <a:noFill/>
            </a:ln>
            <a:effectLst/>
          </c:spPr>
          <c:invertIfNegative val="0"/>
          <c:cat>
            <c:multiLvlStrRef>
              <c:f>'juni 2025'!$C$21:$F$22</c:f>
              <c:multiLvlStrCache>
                <c:ptCount val="4"/>
                <c:lvl>
                  <c:pt idx="0">
                    <c:v>des.</c:v>
                  </c:pt>
                  <c:pt idx="1">
                    <c:v>mar.</c:v>
                  </c:pt>
                  <c:pt idx="2">
                    <c:v>jun.</c:v>
                  </c:pt>
                  <c:pt idx="3">
                    <c:v>nov.</c:v>
                  </c:pt>
                </c:lvl>
                <c:lvl>
                  <c:pt idx="0">
                    <c:v>(året før)</c:v>
                  </c:pt>
                  <c:pt idx="1">
                    <c:v>(inneværende år)</c:v>
                  </c:pt>
                </c:lvl>
              </c:multiLvlStrCache>
            </c:multiLvlStrRef>
          </c:cat>
          <c:val>
            <c:numRef>
              <c:f>'juni 2025'!$C$23:$F$23</c:f>
              <c:numCache>
                <c:formatCode>#,##0</c:formatCode>
                <c:ptCount val="4"/>
                <c:pt idx="0">
                  <c:v>179</c:v>
                </c:pt>
                <c:pt idx="1">
                  <c:v>237</c:v>
                </c:pt>
                <c:pt idx="2">
                  <c:v>330</c:v>
                </c:pt>
                <c:pt idx="3">
                  <c:v>410</c:v>
                </c:pt>
              </c:numCache>
            </c:numRef>
          </c:val>
          <c:extLst>
            <c:ext xmlns:c16="http://schemas.microsoft.com/office/drawing/2014/chart" uri="{C3380CC4-5D6E-409C-BE32-E72D297353CC}">
              <c16:uniqueId val="{00000000-A732-4289-81B7-B64B8532334E}"/>
            </c:ext>
          </c:extLst>
        </c:ser>
        <c:ser>
          <c:idx val="1"/>
          <c:order val="1"/>
          <c:tx>
            <c:strRef>
              <c:f>'juni 2025'!$B$24</c:f>
              <c:strCache>
                <c:ptCount val="1"/>
                <c:pt idx="0">
                  <c:v>2025</c:v>
                </c:pt>
              </c:strCache>
            </c:strRef>
          </c:tx>
          <c:spPr>
            <a:solidFill>
              <a:srgbClr val="00ADBA"/>
            </a:solidFill>
            <a:ln>
              <a:solidFill>
                <a:srgbClr val="00ADBA"/>
              </a:solidFill>
            </a:ln>
            <a:effectLst/>
          </c:spPr>
          <c:invertIfNegative val="0"/>
          <c:cat>
            <c:multiLvlStrRef>
              <c:f>'juni 2025'!$C$21:$F$22</c:f>
              <c:multiLvlStrCache>
                <c:ptCount val="4"/>
                <c:lvl>
                  <c:pt idx="0">
                    <c:v>des.</c:v>
                  </c:pt>
                  <c:pt idx="1">
                    <c:v>mar.</c:v>
                  </c:pt>
                  <c:pt idx="2">
                    <c:v>jun.</c:v>
                  </c:pt>
                  <c:pt idx="3">
                    <c:v>nov.</c:v>
                  </c:pt>
                </c:lvl>
                <c:lvl>
                  <c:pt idx="0">
                    <c:v>(året før)</c:v>
                  </c:pt>
                  <c:pt idx="1">
                    <c:v>(inneværende år)</c:v>
                  </c:pt>
                </c:lvl>
              </c:multiLvlStrCache>
            </c:multiLvlStrRef>
          </c:cat>
          <c:val>
            <c:numRef>
              <c:f>'juni 2025'!$C$24:$F$24</c:f>
              <c:numCache>
                <c:formatCode>#,##0</c:formatCode>
                <c:ptCount val="4"/>
                <c:pt idx="0">
                  <c:v>98</c:v>
                </c:pt>
                <c:pt idx="1">
                  <c:v>220</c:v>
                </c:pt>
                <c:pt idx="2">
                  <c:v>256</c:v>
                </c:pt>
              </c:numCache>
            </c:numRef>
          </c:val>
          <c:extLst>
            <c:ext xmlns:c16="http://schemas.microsoft.com/office/drawing/2014/chart" uri="{C3380CC4-5D6E-409C-BE32-E72D297353CC}">
              <c16:uniqueId val="{00000001-A732-4289-81B7-B64B8532334E}"/>
            </c:ext>
          </c:extLst>
        </c:ser>
        <c:dLbls>
          <c:showLegendKey val="0"/>
          <c:showVal val="0"/>
          <c:showCatName val="0"/>
          <c:showSerName val="0"/>
          <c:showPercent val="0"/>
          <c:showBubbleSize val="0"/>
        </c:dLbls>
        <c:gapWidth val="219"/>
        <c:overlap val="-27"/>
        <c:axId val="150316847"/>
        <c:axId val="150318287"/>
      </c:barChart>
      <c:catAx>
        <c:axId val="1503168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nb-NO"/>
          </a:p>
        </c:txPr>
        <c:crossAx val="150318287"/>
        <c:crosses val="autoZero"/>
        <c:auto val="1"/>
        <c:lblAlgn val="ctr"/>
        <c:lblOffset val="100"/>
        <c:noMultiLvlLbl val="0"/>
      </c:catAx>
      <c:valAx>
        <c:axId val="15031828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15031684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b-NO"/>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nb-NO" dirty="0"/>
          </a:p>
        </p:txBody>
      </p:sp>
      <p:sp>
        <p:nvSpPr>
          <p:cNvPr id="3" name="Plassholder for dato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84B0CA8-D4C0-4EDF-983C-013F20071413}" type="datetimeFigureOut">
              <a:rPr lang="nb-NO" smtClean="0"/>
              <a:t>20.06.2025</a:t>
            </a:fld>
            <a:endParaRPr lang="nb-NO" dirty="0"/>
          </a:p>
        </p:txBody>
      </p:sp>
      <p:sp>
        <p:nvSpPr>
          <p:cNvPr id="4" name="Plassholder for lysbilde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nb-NO" dirty="0"/>
          </a:p>
        </p:txBody>
      </p:sp>
      <p:sp>
        <p:nvSpPr>
          <p:cNvPr id="5" name="Plassholder for notat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nb-NO"/>
              <a:t>Rediger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nb-NO" dirty="0"/>
          </a:p>
        </p:txBody>
      </p:sp>
      <p:sp>
        <p:nvSpPr>
          <p:cNvPr id="7" name="Plassholder for lysbildenumm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7E4FB80-D5CD-4F8B-B310-9170DDB90797}" type="slidenum">
              <a:rPr lang="nb-NO" smtClean="0"/>
              <a:t>‹#›</a:t>
            </a:fld>
            <a:endParaRPr lang="nb-NO" dirty="0"/>
          </a:p>
        </p:txBody>
      </p:sp>
    </p:spTree>
    <p:extLst>
      <p:ext uri="{BB962C8B-B14F-4D97-AF65-F5344CB8AC3E}">
        <p14:creationId xmlns:p14="http://schemas.microsoft.com/office/powerpoint/2010/main" val="3875288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1</a:t>
            </a:fld>
            <a:endParaRPr lang="nb-NO" dirty="0"/>
          </a:p>
        </p:txBody>
      </p:sp>
    </p:spTree>
    <p:extLst>
      <p:ext uri="{BB962C8B-B14F-4D97-AF65-F5344CB8AC3E}">
        <p14:creationId xmlns:p14="http://schemas.microsoft.com/office/powerpoint/2010/main" val="199545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sz="1100" dirty="0">
              <a:latin typeface="Open Sans" panose="020B0606030504020204" pitchFamily="34" charset="0"/>
              <a:ea typeface="Open Sans" panose="020B0606030504020204" pitchFamily="34" charset="0"/>
              <a:cs typeface="Open Sans" panose="020B0606030504020204" pitchFamily="34" charset="0"/>
            </a:endParaRPr>
          </a:p>
        </p:txBody>
      </p:sp>
      <p:sp>
        <p:nvSpPr>
          <p:cNvPr id="4" name="Plassholder for lysbildenummer 3"/>
          <p:cNvSpPr>
            <a:spLocks noGrp="1"/>
          </p:cNvSpPr>
          <p:nvPr>
            <p:ph type="sldNum" sz="quarter" idx="5"/>
          </p:nvPr>
        </p:nvSpPr>
        <p:spPr/>
        <p:txBody>
          <a:bodyPr/>
          <a:lstStyle/>
          <a:p>
            <a:fld id="{07E4FB80-D5CD-4F8B-B310-9170DDB90797}" type="slidenum">
              <a:rPr lang="nb-NO" smtClean="0"/>
              <a:t>2</a:t>
            </a:fld>
            <a:endParaRPr lang="nb-NO" dirty="0"/>
          </a:p>
        </p:txBody>
      </p:sp>
    </p:spTree>
    <p:extLst>
      <p:ext uri="{BB962C8B-B14F-4D97-AF65-F5344CB8AC3E}">
        <p14:creationId xmlns:p14="http://schemas.microsoft.com/office/powerpoint/2010/main" val="1477795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3</a:t>
            </a:fld>
            <a:endParaRPr lang="nb-NO" dirty="0"/>
          </a:p>
        </p:txBody>
      </p:sp>
    </p:spTree>
    <p:extLst>
      <p:ext uri="{BB962C8B-B14F-4D97-AF65-F5344CB8AC3E}">
        <p14:creationId xmlns:p14="http://schemas.microsoft.com/office/powerpoint/2010/main" val="1747165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b="0" i="0" dirty="0">
                <a:solidFill>
                  <a:srgbClr val="424242"/>
                </a:solidFill>
                <a:effectLst/>
                <a:latin typeface="Segoe Sans"/>
              </a:rPr>
              <a:t>Selv med målrettede omstillingstiltak vil det ikke være nok dersom den underliggende kostnadsveksten vedvarer. En vedvarende økning i utgifter uten tilsvarende inntektsvekst vil gradvis svekke kommunens økonomiske bærekraft. Det er derfor avgjørende å kombinere effektivisering med strukturelle grep og stram kostnadskontroll for å møte de økonomiske utfordringene på lang sikt.</a:t>
            </a:r>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5</a:t>
            </a:fld>
            <a:endParaRPr lang="nb-NO" dirty="0"/>
          </a:p>
        </p:txBody>
      </p:sp>
    </p:spTree>
    <p:extLst>
      <p:ext uri="{BB962C8B-B14F-4D97-AF65-F5344CB8AC3E}">
        <p14:creationId xmlns:p14="http://schemas.microsoft.com/office/powerpoint/2010/main" val="73628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7</a:t>
            </a:fld>
            <a:endParaRPr lang="nb-NO" dirty="0"/>
          </a:p>
        </p:txBody>
      </p:sp>
    </p:spTree>
    <p:extLst>
      <p:ext uri="{BB962C8B-B14F-4D97-AF65-F5344CB8AC3E}">
        <p14:creationId xmlns:p14="http://schemas.microsoft.com/office/powerpoint/2010/main" val="3540121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1D23C6-C60B-4345-BE32-F06A2666CE5A}"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79865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285750" indent="-285750">
              <a:buFont typeface="Arial" panose="020B0604020202020204" pitchFamily="34" charset="0"/>
              <a:buChar char="•"/>
            </a:pPr>
            <a:r>
              <a:rPr lang="nb-NO" dirty="0">
                <a:effectLst/>
                <a:latin typeface="Times New Roman" panose="02020603050405020304" pitchFamily="18" charset="0"/>
                <a:ea typeface="Calibri" panose="020F0502020204030204" pitchFamily="34" charset="0"/>
                <a:cs typeface="Times New Roman" panose="02020603050405020304" pitchFamily="18" charset="0"/>
              </a:rPr>
              <a:t>Regjeringens viktigste jobb er trygghet for landets innbyggere og ansvarlig økonomisk styring.</a:t>
            </a:r>
            <a:r>
              <a:rPr lang="nb-NO" dirty="0">
                <a:latin typeface="Times New Roman" panose="02020603050405020304" pitchFamily="18" charset="0"/>
                <a:ea typeface="Calibri" panose="020F0502020204030204" pitchFamily="34" charset="0"/>
                <a:cs typeface="Times New Roman" panose="02020603050405020304" pitchFamily="18" charset="0"/>
              </a:rPr>
              <a:t> Etter mange år med fred og framgang har vi de siste årene opplevd mer utrygghet med krig i Europa og uro i internasjonal økonomi. </a:t>
            </a:r>
            <a:endParaRPr lang="nb-NO" dirty="0"/>
          </a:p>
          <a:p>
            <a:pPr marL="285750" indent="-285750">
              <a:buFont typeface="Arial" panose="020B0604020202020204" pitchFamily="34" charset="0"/>
              <a:buChar char="•"/>
            </a:pPr>
            <a:r>
              <a:rPr lang="nb-NO" dirty="0">
                <a:latin typeface="Times New Roman" panose="02020603050405020304" pitchFamily="18" charset="0"/>
                <a:ea typeface="Calibri" panose="020F0502020204030204" pitchFamily="34" charset="0"/>
                <a:cs typeface="Times New Roman" panose="02020603050405020304" pitchFamily="18" charset="0"/>
              </a:rPr>
              <a:t>Med en åpen økonomi er norsk næringsliv, kommunesektor og innbyggere som lever rundt om i hele landet sårbar for denne uroen. </a:t>
            </a:r>
            <a:endParaRPr lang="nb-NO" dirty="0"/>
          </a:p>
          <a:p>
            <a:pPr marL="285750" indent="-285750">
              <a:buFont typeface="Arial" panose="020B0604020202020204" pitchFamily="34" charset="0"/>
              <a:buChar char="•"/>
            </a:pPr>
            <a:r>
              <a:rPr lang="nb-NO" dirty="0">
                <a:latin typeface="Times New Roman" panose="02020603050405020304" pitchFamily="18" charset="0"/>
                <a:ea typeface="Calibri" panose="020F0502020204030204" pitchFamily="34" charset="0"/>
                <a:cs typeface="Times New Roman" panose="02020603050405020304" pitchFamily="18" charset="0"/>
              </a:rPr>
              <a:t>Kommunene har stått ovenfor svært krevende oppgaver de siste årene . Kommunen har tatt i mot og bosatt om lag 90 000 flyktninger fra Ukraina siden 2022. </a:t>
            </a:r>
          </a:p>
          <a:p>
            <a:pPr marL="285750" indent="-285750">
              <a:buFont typeface="Arial" panose="020B0604020202020204" pitchFamily="34" charset="0"/>
              <a:buChar char="•"/>
            </a:pPr>
            <a:r>
              <a:rPr lang="nb-NO" dirty="0">
                <a:latin typeface="Times New Roman" panose="02020603050405020304" pitchFamily="18" charset="0"/>
                <a:ea typeface="Calibri" panose="020F0502020204030204" pitchFamily="34" charset="0"/>
                <a:cs typeface="Times New Roman" panose="02020603050405020304" pitchFamily="18" charset="0"/>
              </a:rPr>
              <a:t>Det er omtrent like mange flyktninger som de siste tretten foregående årene til sammen. </a:t>
            </a:r>
          </a:p>
          <a:p>
            <a:pPr marL="285750" indent="-285750">
              <a:buFont typeface="Arial" panose="020B0604020202020204" pitchFamily="34" charset="0"/>
              <a:buChar char="•"/>
            </a:pPr>
            <a:r>
              <a:rPr lang="nb-NO" dirty="0">
                <a:latin typeface="Times New Roman" panose="02020603050405020304" pitchFamily="18" charset="0"/>
                <a:ea typeface="Calibri" panose="020F0502020204030204" pitchFamily="34" charset="0"/>
                <a:cs typeface="Times New Roman" panose="02020603050405020304" pitchFamily="18" charset="0"/>
              </a:rPr>
              <a:t>Derfor er det for regjeringen</a:t>
            </a:r>
            <a:r>
              <a:rPr lang="nb-NO" dirty="0">
                <a:effectLst/>
                <a:latin typeface="Times New Roman" panose="02020603050405020304" pitchFamily="18" charset="0"/>
                <a:ea typeface="Calibri" panose="020F0502020204030204" pitchFamily="34" charset="0"/>
                <a:cs typeface="Times New Roman" panose="02020603050405020304" pitchFamily="18" charset="0"/>
              </a:rPr>
              <a:t> </a:t>
            </a:r>
            <a:r>
              <a:rPr lang="nb-NO" dirty="0">
                <a:latin typeface="Times New Roman" panose="02020603050405020304" pitchFamily="18" charset="0"/>
                <a:ea typeface="Calibri" panose="020F0502020204030204" pitchFamily="34" charset="0"/>
                <a:cs typeface="Times New Roman" panose="02020603050405020304" pitchFamily="18" charset="0"/>
              </a:rPr>
              <a:t>viktigere</a:t>
            </a:r>
            <a:r>
              <a:rPr lang="nb-NO" dirty="0">
                <a:effectLst/>
                <a:latin typeface="Times New Roman" panose="02020603050405020304" pitchFamily="18" charset="0"/>
                <a:ea typeface="Calibri" panose="020F0502020204030204" pitchFamily="34" charset="0"/>
                <a:cs typeface="Times New Roman" panose="02020603050405020304" pitchFamily="18" charset="0"/>
              </a:rPr>
              <a:t> enn noen gang å føre en ansvarlig og forutsigbar økonomisk politikk som bidrar til vekst i økonomien, til at renten kan holdes lav og at prisstigningen blir lavere</a:t>
            </a:r>
            <a:r>
              <a:rPr lang="nb-NO" dirty="0">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Regjeringen jobber for at folk skal få bedre råd og at arbeidsledigheten holdes på et lavt nivå.</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Vi skal sikre gode velferdstjenester over hele landet. Regjeringen prioriterer arbeidet med å redusere sosiale forskjeller, og bekjempe fattigdom og sosial og geografisk ulikhet i samfunnet. Et samfunn med mindre forskjeller, gir flere folk muligheter til å leve et godt liv. </a:t>
            </a:r>
          </a:p>
          <a:p>
            <a:pPr marL="285750" indent="-285750">
              <a:buFont typeface="Arial" panose="020B0604020202020204" pitchFamily="34" charset="0"/>
              <a:buChar cha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At det bygges nok boliger og legges til rette for at flere kan eie sin egen bolig er viktig for å sikre folks velferd. </a:t>
            </a:r>
          </a:p>
          <a:p>
            <a:pPr marL="285750" indent="-285750">
              <a:buFont typeface="Arial" panose="020B0604020202020204" pitchFamily="34" charset="0"/>
              <a:buChar char="•"/>
            </a:pPr>
            <a:r>
              <a:rPr lang="nb-NO" dirty="0"/>
              <a:t>I en urolig tid er regjeringen opptatt av å gi folk forutsigbarhet for egen økonomi. </a:t>
            </a:r>
            <a:r>
              <a:rPr lang="nb-NO" dirty="0">
                <a:latin typeface="Aptos"/>
                <a:cs typeface="Times New Roman"/>
              </a:rPr>
              <a:t>Velferden som leveres i norske kommuner er en grunnleggende trygghet for folks økonomi. </a:t>
            </a:r>
          </a:p>
          <a:p>
            <a:pPr marL="285750" indent="-285750">
              <a:buFont typeface="Arial" panose="020B0604020202020204" pitchFamily="34" charset="0"/>
              <a:buChar char="•"/>
            </a:pPr>
            <a:r>
              <a:rPr lang="nb-NO" dirty="0"/>
              <a:t>Derfor er regjeringen opptatt av å stille opp for kommunesektoren slik at den kan levere fortsette å levere trygghet og velferd og innbyggeren over hele landet. </a:t>
            </a:r>
            <a:endParaRPr lang="nb-NO" dirty="0">
              <a:latin typeface="Aptos"/>
              <a:cs typeface="Times New Roman"/>
            </a:endParaRPr>
          </a:p>
          <a:p>
            <a:pPr marL="285750" indent="-285750">
              <a:buFont typeface="Arial" panose="020B0604020202020204" pitchFamily="34" charset="0"/>
              <a:buChar char="•"/>
            </a:pPr>
            <a:endParaRPr lang="nb-NO" dirty="0">
              <a:latin typeface="Aptos"/>
              <a:cs typeface="Times New Roman"/>
            </a:endParaRPr>
          </a:p>
          <a:p>
            <a:endParaRPr lang="nb-NO" dirty="0">
              <a:latin typeface="Aptos"/>
              <a:cs typeface="Times New Roman"/>
            </a:endParaRPr>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E0B6-B392-4A4C-BB2E-AEBAC1F0443C}"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83167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Foreløpige KOSTRA-tall viser at netto driftsresultat for kommunesektoren i 2024 ble 0,3 prosent av inntektene. Det er det svakeste resultatet siden 2008.  </a:t>
            </a:r>
            <a:r>
              <a:rPr lang="nn-NO" sz="1100" kern="0" spc="20" dirty="0">
                <a:effectLst/>
                <a:latin typeface="Times New Roman" panose="02020603050405020304" pitchFamily="18" charset="0"/>
                <a:ea typeface="Times New Roman" panose="02020603050405020304" pitchFamily="18" charset="0"/>
              </a:rPr>
              <a:t> </a:t>
            </a:r>
          </a:p>
          <a:p>
            <a:pPr marL="285750" indent="-285750">
              <a:buFont typeface="Arial" panose="020B0604020202020204" pitchFamily="34" charset="0"/>
              <a:buChar char="•"/>
            </a:pPr>
            <a:r>
              <a:rPr lang="nn-NO" sz="1100" kern="0" spc="20" dirty="0">
                <a:effectLst/>
                <a:latin typeface="Times New Roman" panose="02020603050405020304" pitchFamily="18" charset="0"/>
                <a:ea typeface="Times New Roman" panose="02020603050405020304" pitchFamily="18" charset="0"/>
              </a:rPr>
              <a:t>Situasjonen ble </a:t>
            </a:r>
            <a:r>
              <a:rPr lang="nn-NO" sz="1100" kern="0" spc="20" dirty="0" err="1">
                <a:effectLst/>
                <a:latin typeface="Times New Roman" panose="02020603050405020304" pitchFamily="18" charset="0"/>
                <a:ea typeface="Times New Roman" panose="02020603050405020304" pitchFamily="18" charset="0"/>
              </a:rPr>
              <a:t>mer</a:t>
            </a:r>
            <a:r>
              <a:rPr lang="nn-NO" sz="1100" kern="0" spc="20" dirty="0">
                <a:effectLst/>
                <a:latin typeface="Times New Roman" panose="02020603050405020304" pitchFamily="18" charset="0"/>
                <a:ea typeface="Times New Roman" panose="02020603050405020304" pitchFamily="18" charset="0"/>
              </a:rPr>
              <a:t> </a:t>
            </a:r>
            <a:r>
              <a:rPr lang="nn-NO" sz="1100" kern="0" spc="20" dirty="0" err="1">
                <a:effectLst/>
                <a:latin typeface="Times New Roman" panose="02020603050405020304" pitchFamily="18" charset="0"/>
                <a:ea typeface="Times New Roman" panose="02020603050405020304" pitchFamily="18" charset="0"/>
              </a:rPr>
              <a:t>krevende</a:t>
            </a:r>
            <a:r>
              <a:rPr lang="nn-NO" sz="1100" kern="0" spc="20" dirty="0">
                <a:effectLst/>
                <a:latin typeface="Times New Roman" panose="02020603050405020304" pitchFamily="18" charset="0"/>
                <a:ea typeface="Times New Roman" panose="02020603050405020304" pitchFamily="18" charset="0"/>
              </a:rPr>
              <a:t> gjennom året, og det var bakgrunnen for at Stortinget vedtok økte </a:t>
            </a:r>
            <a:r>
              <a:rPr lang="nn-NO" sz="1100" kern="0" spc="20" dirty="0" err="1">
                <a:effectLst/>
                <a:latin typeface="Times New Roman" panose="02020603050405020304" pitchFamily="18" charset="0"/>
                <a:ea typeface="Times New Roman" panose="02020603050405020304" pitchFamily="18" charset="0"/>
              </a:rPr>
              <a:t>bevilgninger</a:t>
            </a:r>
            <a:r>
              <a:rPr lang="nn-NO" sz="1100" kern="0" spc="20" dirty="0">
                <a:effectLst/>
                <a:latin typeface="Times New Roman" panose="02020603050405020304" pitchFamily="18" charset="0"/>
                <a:ea typeface="Times New Roman" panose="02020603050405020304" pitchFamily="18" charset="0"/>
              </a:rPr>
              <a:t> på 5 mrd. i 2024 og 2025.  Samlet sett </a:t>
            </a:r>
            <a:r>
              <a:rPr lang="nn-NO" sz="1100" kern="0" spc="20" dirty="0" err="1">
                <a:effectLst/>
                <a:latin typeface="Times New Roman" panose="02020603050405020304" pitchFamily="18" charset="0"/>
                <a:ea typeface="Times New Roman" panose="02020603050405020304" pitchFamily="18" charset="0"/>
              </a:rPr>
              <a:t>øker</a:t>
            </a:r>
            <a:r>
              <a:rPr lang="nn-NO" sz="1100" kern="0" spc="20" dirty="0">
                <a:effectLst/>
                <a:latin typeface="Times New Roman" panose="02020603050405020304" pitchFamily="18" charset="0"/>
                <a:ea typeface="Times New Roman" panose="02020603050405020304" pitchFamily="18" charset="0"/>
              </a:rPr>
              <a:t> de frie inntektene med 13 mrd. kroner i 2025, målt </a:t>
            </a:r>
            <a:r>
              <a:rPr lang="nn-NO" sz="1100" kern="0" spc="20" dirty="0" err="1">
                <a:effectLst/>
                <a:latin typeface="Times New Roman" panose="02020603050405020304" pitchFamily="18" charset="0"/>
                <a:ea typeface="Times New Roman" panose="02020603050405020304" pitchFamily="18" charset="0"/>
              </a:rPr>
              <a:t>fra</a:t>
            </a:r>
            <a:r>
              <a:rPr lang="nn-NO" sz="1100" kern="0" spc="20" dirty="0">
                <a:effectLst/>
                <a:latin typeface="Times New Roman" panose="02020603050405020304" pitchFamily="18" charset="0"/>
                <a:ea typeface="Times New Roman" panose="02020603050405020304" pitchFamily="18" charset="0"/>
              </a:rPr>
              <a:t> RNB 2024.</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TBU anbefaler at netto driftsresultat for kommunesektoren over tid bør ligge på om lag 2 prosent av driftsinntektene.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Kommunesektoren må tilbake til dette nivået for at driften skal være på et bærekraftig nivå. Det vil innebære at driftsutgiftene må vokse mindre enn driftsinntektene.</a:t>
            </a:r>
            <a:endParaRPr lang="nn-NO" sz="1100" kern="0" spc="2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Sektoren har fremdeles store disposisjonsfond, selv om de minket som følge av de svake driftsresultatene i 2024. Det gir noe tid til omstilling for sektoren samlet sett og gjør den godt rustet for å håndtere usikkerhet og uforutsette hendelser.</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Forskjellene er imidlertid store mellom kommunene, både i resultater og i disposisjonsfondene.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Tre av fem kommuner hadde et negativt driftsresultat.</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Mange kommuner har betydelige fond, men om lag 1 av 10 hadde akkumulert merforbruk.</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Vi forventer at antallet ROBEK-kommuner vil øke til noe over 30 i løpet av 2025.</a:t>
            </a:r>
          </a:p>
          <a:p>
            <a:pPr marL="0" indent="0">
              <a:buFont typeface="Arial" panose="020B0604020202020204" pitchFamily="34" charset="0"/>
              <a:buNone/>
            </a:pPr>
            <a:endParaRPr lang="nb-NO" spc="20" dirty="0">
              <a:latin typeface="Times New Roman"/>
              <a:cs typeface="Times New Roman"/>
            </a:endParaRPr>
          </a:p>
          <a:p>
            <a:pPr marL="285750" indent="-285750">
              <a:buFont typeface="Arial" panose="020B0604020202020204" pitchFamily="34" charset="0"/>
              <a:buChar char="•"/>
            </a:pPr>
            <a:endParaRPr lang="nb-NO" spc="20" dirty="0">
              <a:latin typeface="Times New Roman"/>
              <a:cs typeface="Times New Roman"/>
            </a:endParaRPr>
          </a:p>
          <a:p>
            <a:endParaRPr lang="nb-NO" spc="20" dirty="0">
              <a:latin typeface="Times New Roman"/>
              <a:cs typeface="Times New Roman"/>
            </a:endParaRPr>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B6D831-DBDF-4929-B0B5-BD955FB8C2BF}"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83900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100" dirty="0">
                <a:latin typeface="Times New Roman" panose="02020603050405020304" pitchFamily="18" charset="0"/>
                <a:cs typeface="Times New Roman" panose="02020603050405020304" pitchFamily="18" charset="0"/>
              </a:rPr>
              <a:t>Kommunesektorens inntektsramme har blitt styrket sammenliknet med saldert budsjett 2025.</a:t>
            </a:r>
            <a:endPar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I revidert nasjonalbudsjett 2025 anslås det en nedgang i kommunesektorens skatteinntekter knyttet til inntekt og formue på 0,7 mrd. kroner.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Samtidig er anslaget for den kommunale </a:t>
            </a:r>
            <a:r>
              <a:rPr lang="nb-NO" sz="1100" spc="20" dirty="0" err="1">
                <a:effectLst/>
                <a:latin typeface="Times New Roman" panose="02020603050405020304" pitchFamily="18" charset="0"/>
                <a:ea typeface="Times New Roman" panose="02020603050405020304" pitchFamily="18" charset="0"/>
                <a:cs typeface="Times New Roman" panose="02020603050405020304" pitchFamily="18" charset="0"/>
              </a:rPr>
              <a:t>deflatoren</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 endret fra 4,1 prosent i Nasjonalbudsjettet 2025 til 3,9 prosent. Dette styrker inntektene med om lag 1,1 mrd. kroner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Samlet sett innebærer endringer i skatt og </a:t>
            </a:r>
            <a:r>
              <a:rPr lang="nb-NO" sz="1100" spc="20" dirty="0" err="1">
                <a:effectLst/>
                <a:latin typeface="Times New Roman" panose="02020603050405020304" pitchFamily="18" charset="0"/>
                <a:ea typeface="Times New Roman" panose="02020603050405020304" pitchFamily="18" charset="0"/>
                <a:cs typeface="Times New Roman" panose="02020603050405020304" pitchFamily="18" charset="0"/>
              </a:rPr>
              <a:t>deflator</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 en styrking av kommunesektorens inntektsrammer på om lag </a:t>
            </a:r>
            <a:r>
              <a:rPr lang="nb-NO" sz="1100" spc="2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0,4 mrd. </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kroner. </a:t>
            </a:r>
          </a:p>
          <a:p>
            <a:pPr marL="285750" indent="-285750">
              <a:buFont typeface="Arial" panose="020B0604020202020204" pitchFamily="34" charset="0"/>
              <a:buChar char="•"/>
            </a:pPr>
            <a:endParaRPr lang="nb-NO" sz="1100" dirty="0">
              <a:latin typeface="Times New Roman" panose="02020603050405020304" pitchFamily="18" charset="0"/>
              <a:cs typeface="Times New Roman" panose="02020603050405020304" pitchFamily="18" charset="0"/>
            </a:endParaRPr>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E0B6-B392-4A4C-BB2E-AEBAC1F0443C}"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92744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171450" indent="-171450">
              <a:buFont typeface="Arial" panose="020B0604020202020204" pitchFamily="34" charset="0"/>
              <a:buChar char="•"/>
            </a:pPr>
            <a:r>
              <a:rPr lang="nb-NO" sz="1100" dirty="0">
                <a:latin typeface="Times New Roman" panose="02020603050405020304" pitchFamily="18" charset="0"/>
                <a:cs typeface="Times New Roman" panose="02020603050405020304" pitchFamily="18" charset="0"/>
              </a:rPr>
              <a:t>I statsbudsjettet for 2025 var effekten av ny offentlig AFP ikke inkludert i anslaget for merkostnader til pensjon. Årsaken var at det var usikkerhet rundt grunnlaget for beregning av kostnadene.</a:t>
            </a:r>
          </a:p>
          <a:p>
            <a:pPr marL="171450" indent="-171450">
              <a:buFont typeface="Arial" panose="020B0604020202020204" pitchFamily="34" charset="0"/>
              <a:buChar char="•"/>
            </a:pPr>
            <a:r>
              <a:rPr lang="nb-NO" sz="1100" dirty="0">
                <a:latin typeface="Times New Roman" panose="02020603050405020304" pitchFamily="18" charset="0"/>
                <a:cs typeface="Times New Roman" panose="02020603050405020304" pitchFamily="18" charset="0"/>
              </a:rPr>
              <a:t>Regjeringen varslet at den i revidert nasjonalbudsjett ville komme tilbake med oppdatert anslag for merkostnader til pensjon inkludert effekten av ny offentlig AFP.</a:t>
            </a:r>
          </a:p>
          <a:p>
            <a:pPr marL="171450" indent="-171450">
              <a:buFont typeface="Arial" panose="020B0604020202020204" pitchFamily="34" charset="0"/>
              <a:buChar char="•"/>
            </a:pPr>
            <a:r>
              <a:rPr lang="nb-NO" sz="1100" dirty="0">
                <a:latin typeface="Times New Roman" panose="02020603050405020304" pitchFamily="18" charset="0"/>
                <a:cs typeface="Times New Roman" panose="02020603050405020304" pitchFamily="18" charset="0"/>
              </a:rPr>
              <a:t>Det er nå laget oppdatert anslag for merkostnader til pensjon, som viser en økning på 4,1 mrd. kroner i 2025 sammenliknet med anslaget til saldert budsjett 2025.</a:t>
            </a:r>
          </a:p>
          <a:p>
            <a:pPr marL="171450" indent="-171450">
              <a:buFont typeface="Arial" panose="020B0604020202020204" pitchFamily="34" charset="0"/>
              <a:buChar char="•"/>
            </a:pPr>
            <a:r>
              <a:rPr lang="nb-NO" sz="1100" dirty="0">
                <a:latin typeface="Times New Roman" panose="02020603050405020304" pitchFamily="18" charset="0"/>
                <a:cs typeface="Times New Roman" panose="02020603050405020304" pitchFamily="18" charset="0"/>
              </a:rPr>
              <a:t>Regjeringen foreslår, som lovet i nasjonalbudsjettet, å kompensere sektoren for denne økningen.</a:t>
            </a:r>
          </a:p>
          <a:p>
            <a:pPr marL="171450" indent="-171450">
              <a:buFont typeface="Arial" panose="020B0604020202020204" pitchFamily="34" charset="0"/>
              <a:buChar char="•"/>
            </a:pPr>
            <a:r>
              <a:rPr lang="nb-NO" sz="1100" dirty="0">
                <a:latin typeface="Times New Roman" panose="02020603050405020304" pitchFamily="18" charset="0"/>
                <a:cs typeface="Times New Roman" panose="02020603050405020304" pitchFamily="18" charset="0"/>
              </a:rPr>
              <a:t>Under forbehold om Stortingets behandling vil departementet sende ut oppdatert rundskriv for beregning av pensjonskostnader i 2025 i juni.</a:t>
            </a:r>
          </a:p>
          <a:p>
            <a:pPr marL="171450" indent="-171450">
              <a:buFont typeface="Arial" panose="020B0604020202020204" pitchFamily="34" charset="0"/>
              <a:buChar char="•"/>
            </a:pPr>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E0B6-B392-4A4C-BB2E-AEBAC1F0443C}"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81938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285750" indent="-285750">
              <a:buFont typeface="Arial" panose="020B0604020202020204" pitchFamily="34" charset="0"/>
              <a:buChar char="•"/>
            </a:pPr>
            <a:r>
              <a:rPr lang="nb-NO" dirty="0">
                <a:latin typeface="Times New Roman" panose="02020603050405020304" pitchFamily="18" charset="0"/>
                <a:ea typeface="Calibri" panose="020F0502020204030204" pitchFamily="34" charset="0"/>
                <a:cs typeface="Times New Roman"/>
              </a:rPr>
              <a:t>Regjeringen foreslår en vekst i fri inntekter som vil gi kommunen et økt handlingsrom i intervallet 1,3-2 milliarder kroner. </a:t>
            </a:r>
            <a:endParaRPr lang="nb-NO" spc="20" dirty="0">
              <a:latin typeface="Times New Roman" panose="02020603050405020304" pitchFamily="18" charset="0"/>
              <a:ea typeface="Times New Roman" panose="02020603050405020304" pitchFamily="18" charset="0"/>
              <a:cs typeface="Times New Roman"/>
            </a:endParaRP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2024 var et krevende år for kommunesektoren.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Foreløpige KOSTRA-tall viser et netto driftsresultat for sektoren samlet på 0,3 prosent.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Dette er det svakeste resultatet siden 2008, og klart under anbefalingen fra Teknisk beregningsutvalg for kommunal og fylkeskommunal økonomi (TBU) på 2 prosent over tid.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Det er store forskjeller mellom kommunene, og nær tre av fem kommuner hadde negative netto driftsresultater.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Økonomisk balanse i kommunesektoren er viktig for tjenestetilbudet til innbyggerne.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Derfor foreslo regjeringen en betydelig inntektsvekst i statsbudsjettet for 2025.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Vekst i frie inntekter i 2026 vil ytterligere bidra til å konsolidere den økonomiske situasjonen i kommunesektoren.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Regjeringen legger opp til en vekst i kommunesektorens frie inntekter i 2026 i intervallet 4,2-4,9 mrd. kroner.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Merutgifter til demografi er av TBU anslått til 2,9 mrd. kroner i 2026. Den foreslåtte inntektsveksten vil gi et handlingsrom utover merutgifter til demografi på 1,3-2,0 mrd. kroner.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Det er samtidig viktig å understreke at kommunene og fylkeskommunene har et selvstendig ansvar for å tilpasse utgifter til inntekter gjennom å omstille å effektivisere for at driften skal bli bærekraftig over tid.</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Regjeringen foreslår at handlingsrommet fordeles med 85 pst. på kommunene og 15 pst. på fylkeskommunene.</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Fra og med 2026 inkluderes kompensasjon for vekst i pensjonskostnader i den kommunale </a:t>
            </a:r>
            <a:r>
              <a:rPr lang="nb-NO" sz="1100" spc="20" dirty="0" err="1">
                <a:effectLst/>
                <a:latin typeface="Times New Roman" panose="02020603050405020304" pitchFamily="18" charset="0"/>
                <a:ea typeface="Times New Roman" panose="02020603050405020304" pitchFamily="18" charset="0"/>
              </a:rPr>
              <a:t>deflatoren</a:t>
            </a:r>
            <a:r>
              <a:rPr lang="nb-NO" sz="1100" spc="20" dirty="0">
                <a:effectLst/>
                <a:latin typeface="Times New Roman" panose="02020603050405020304" pitchFamily="18" charset="0"/>
                <a:ea typeface="Times New Roman" panose="02020603050405020304" pitchFamily="18" charset="0"/>
              </a:rPr>
              <a:t>. </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Det betyr at vekst i pensjonskostnadene utover anslått lønnsvekst i 2026 og fremover vil automatisk bli dekket gjennom den kommunale </a:t>
            </a:r>
            <a:r>
              <a:rPr lang="nb-NO" sz="1100" spc="20" dirty="0" err="1">
                <a:effectLst/>
                <a:latin typeface="Times New Roman" panose="02020603050405020304" pitchFamily="18" charset="0"/>
                <a:ea typeface="Times New Roman" panose="02020603050405020304" pitchFamily="18" charset="0"/>
              </a:rPr>
              <a:t>deflatoren</a:t>
            </a:r>
            <a:r>
              <a:rPr lang="nb-NO" sz="1100" spc="20" dirty="0">
                <a:effectLst/>
                <a:latin typeface="Times New Roman" panose="02020603050405020304" pitchFamily="18" charset="0"/>
                <a:ea typeface="Times New Roman" panose="02020603050405020304" pitchFamily="18" charset="0"/>
              </a:rPr>
              <a:t>. Fremstillingen av realveksten blir dermed enklere.</a:t>
            </a:r>
          </a:p>
          <a:p>
            <a:pPr marL="285750" indent="-285750">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rPr>
              <a:t>Realvekst i frie inntekter som varsles i kommuneproposisjonen, er vekst utover anslått lønnsvekst, prisvekst på varer og tjenester og vekst i pensjonskostnader.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På vanlig måte vil anslag på den kommunale </a:t>
            </a:r>
            <a:r>
              <a:rPr lang="nb-NO" sz="1100" spc="20" dirty="0" err="1">
                <a:effectLst/>
                <a:latin typeface="Times New Roman" panose="02020603050405020304" pitchFamily="18" charset="0"/>
                <a:ea typeface="Times New Roman" panose="02020603050405020304" pitchFamily="18" charset="0"/>
                <a:cs typeface="Times New Roman" panose="02020603050405020304" pitchFamily="18" charset="0"/>
              </a:rPr>
              <a:t>deflatoren</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 bli omtalt i statsbudsjettet for 2026.</a:t>
            </a:r>
          </a:p>
          <a:p>
            <a:pPr marL="285750" indent="-285750">
              <a:buFont typeface="Arial" panose="020B0604020202020204" pitchFamily="34" charset="0"/>
              <a:buChar char="•"/>
            </a:pPr>
            <a:endParaRPr lang="nb-NO" sz="1200" spc="2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endParaRPr lang="nb-NO" sz="1200" spc="20"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endParaRPr lang="nb-NO" dirty="0"/>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E0B6-B392-4A4C-BB2E-AEBAC1F0443C}"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20996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1D23C6-C60B-4345-BE32-F06A2666CE5A}"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93146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171450" indent="-171450">
              <a:buFontTx/>
              <a:buChar char="-"/>
            </a:pPr>
            <a:r>
              <a:rPr lang="nb-NO" sz="1100" dirty="0">
                <a:latin typeface="Times New Roman" panose="02020603050405020304" pitchFamily="18" charset="0"/>
                <a:cs typeface="Times New Roman" panose="02020603050405020304" pitchFamily="18" charset="0"/>
              </a:rPr>
              <a:t>Den totale skjønnsrammen er foreslått til 1 030 mill. kroner i 2026.</a:t>
            </a:r>
          </a:p>
          <a:p>
            <a:pPr marL="171450" indent="-171450">
              <a:buFontTx/>
              <a:buChar char="-"/>
            </a:pPr>
            <a:r>
              <a:rPr lang="nb-NO" sz="1100" dirty="0">
                <a:latin typeface="Times New Roman" panose="02020603050405020304" pitchFamily="18" charset="0"/>
                <a:cs typeface="Times New Roman" panose="02020603050405020304" pitchFamily="18" charset="0"/>
              </a:rPr>
              <a:t>Basisrammen er foreslått satt til 830 mill. kroner, noe som er en nominell økning på 30 mill. kroner sammenlignet med 2025.</a:t>
            </a:r>
          </a:p>
          <a:p>
            <a:pPr marL="171450" indent="-171450">
              <a:buFontTx/>
              <a:buChar char="-"/>
            </a:pPr>
            <a:r>
              <a:rPr lang="nb-NO" sz="1100" dirty="0">
                <a:latin typeface="Times New Roman" panose="02020603050405020304" pitchFamily="18" charset="0"/>
                <a:cs typeface="Times New Roman" panose="02020603050405020304" pitchFamily="18" charset="0"/>
              </a:rPr>
              <a:t>Det er store forskjeller i størrelsen på embetenes skjønnsrammer. Fordelingen er i stor grad historisk betinget.</a:t>
            </a:r>
          </a:p>
          <a:p>
            <a:pPr marL="171450" indent="-171450">
              <a:buFontTx/>
              <a:buChar char="-"/>
            </a:pPr>
            <a:r>
              <a:rPr lang="nb-NO" sz="1100" dirty="0">
                <a:latin typeface="Times New Roman" panose="02020603050405020304" pitchFamily="18" charset="0"/>
                <a:cs typeface="Times New Roman" panose="02020603050405020304" pitchFamily="18" charset="0"/>
              </a:rPr>
              <a:t>Departementet tar derfor sikte på en gradvis omfordeling av basisrammen for å få en jevnere fordeling mellom embetene.</a:t>
            </a:r>
          </a:p>
          <a:p>
            <a:pPr marL="171450" indent="-171450">
              <a:buFontTx/>
              <a:buChar char="-"/>
            </a:pPr>
            <a:r>
              <a:rPr lang="nb-NO" sz="1100" dirty="0" err="1">
                <a:latin typeface="Times New Roman" panose="02020603050405020304" pitchFamily="18" charset="0"/>
                <a:cs typeface="Times New Roman" panose="02020603050405020304" pitchFamily="18" charset="0"/>
              </a:rPr>
              <a:t>KDDs</a:t>
            </a:r>
            <a:r>
              <a:rPr lang="nb-NO" sz="1100" dirty="0">
                <a:latin typeface="Times New Roman" panose="02020603050405020304" pitchFamily="18" charset="0"/>
                <a:cs typeface="Times New Roman" panose="02020603050405020304" pitchFamily="18" charset="0"/>
              </a:rPr>
              <a:t> prosjektskjønnsmidler er foreslått satt til 20 mill. kroner, som er en videreføring på samme nivå som i 2025.</a:t>
            </a:r>
          </a:p>
          <a:p>
            <a:pPr marL="171450" indent="-171450">
              <a:buFontTx/>
              <a:buChar char="-"/>
            </a:pPr>
            <a:r>
              <a:rPr lang="nb-NO" sz="1100" dirty="0">
                <a:latin typeface="Times New Roman" panose="02020603050405020304" pitchFamily="18" charset="0"/>
                <a:cs typeface="Times New Roman" panose="02020603050405020304" pitchFamily="18" charset="0"/>
              </a:rPr>
              <a:t>Det settes videre av 180 mill. kroner i departementets reservepott. Dette er også en videreføring på samme nivå som i 2025.</a:t>
            </a:r>
          </a:p>
          <a:p>
            <a:pPr marL="171450" indent="-171450">
              <a:buFontTx/>
              <a:buChar char="-"/>
            </a:pPr>
            <a:r>
              <a:rPr lang="nb-NO"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Både kommuner og fylkeskommuner kan søke på skjønnsmidler fra reservepotten. </a:t>
            </a:r>
          </a:p>
          <a:p>
            <a:pPr marL="171450" indent="-171450">
              <a:buFontTx/>
              <a:buChar char="-"/>
            </a:pPr>
            <a:r>
              <a:rPr lang="nb-NO"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Innslagspunktet for kommunene og fylkeskommunene for å kunne søke om kompensasjon fra departementet etter naturskade har vært uendret siden hhv. 2015 og 2022. Kommunenes egenandel i ordningen er delvis knyttet opp til innslagspunktet og har heller ikke blitt endret siden 2015.</a:t>
            </a:r>
          </a:p>
          <a:p>
            <a:pPr marL="171450" indent="-171450">
              <a:buFontTx/>
              <a:buChar char="-"/>
            </a:pPr>
            <a:r>
              <a:rPr lang="nb-NO"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at innslagspunktene og den kommunale egenandelen skal holde følge med pris- og lønnsveksten vil departementet justere innslagspunktet og den kommunale egenandelen.</a:t>
            </a:r>
          </a:p>
          <a:p>
            <a:pPr marL="171450" indent="-171450">
              <a:buFontTx/>
              <a:buChar cha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Fra og med 2026 kan kommuner som har utgifter som i sum overstiger 350 kroner per innbygger, få en kompensasjon som dekker halvparten av de medgåtte utgiftene. Om utgiftene overstiger 700 kroner per innbygger, kan kommunene få dekket alle utgifter utover 350 kroner per innbygger.</a:t>
            </a:r>
          </a:p>
          <a:p>
            <a:pPr marL="171450" indent="-171450">
              <a:buFontTx/>
              <a:buChar char="-"/>
            </a:pPr>
            <a:r>
              <a:rPr lang="nb-NO" sz="1100" spc="20" dirty="0">
                <a:solidFill>
                  <a:srgbClr val="000000"/>
                </a:solidFill>
                <a:effectLst/>
                <a:latin typeface="Times New Roman" panose="02020603050405020304" pitchFamily="18" charset="0"/>
                <a:cs typeface="Times New Roman" panose="02020603050405020304" pitchFamily="18" charset="0"/>
              </a:rPr>
              <a:t>Justeringen av innslagspunktene og den kommunale egenandelen vil medføre at ordningen reelt sett blir om lag på det nivået den var da innslagspunktene sist ble endret.</a:t>
            </a:r>
          </a:p>
          <a:p>
            <a:pPr marL="171450" indent="-171450">
              <a:buFontTx/>
              <a:buChar char="-"/>
            </a:pPr>
            <a:r>
              <a:rPr lang="nb-NO" sz="1100" spc="20" dirty="0">
                <a:solidFill>
                  <a:srgbClr val="000000"/>
                </a:solidFill>
                <a:effectLst/>
                <a:latin typeface="Times New Roman" panose="02020603050405020304" pitchFamily="18" charset="0"/>
                <a:cs typeface="Times New Roman" panose="02020603050405020304" pitchFamily="18" charset="0"/>
              </a:rPr>
              <a:t>Departementet tar framover sikte på å justere innslagspunktene og den kommunale egenandelen med jevne mellomrom, for å holde følge med pris- og lønnsvekst i kommunesektoren.</a:t>
            </a:r>
            <a:endParaRPr lang="nb-NO" sz="1100" dirty="0">
              <a:solidFill>
                <a:srgbClr val="000000"/>
              </a:solidFill>
              <a:effectLst/>
              <a:latin typeface="Times New Roman" panose="02020603050405020304" pitchFamily="18" charset="0"/>
              <a:cs typeface="Times New Roman" panose="02020603050405020304" pitchFamily="18" charset="0"/>
            </a:endParaRPr>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E0B6-B392-4A4C-BB2E-AEBAC1F0443C}" type="slidenum">
              <a:rPr kumimoji="0" lang="nb-N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nb-N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742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Regjeringen har varslet at vi vil komme med forslag i regelverket rundt selvkost. Forslaget ble sendt på høring 8. mai med høringsfrist 3. september.</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Når kommunene investerer i anlegg og ledningsnett, nedbetales investeringene over hele levetiden. Nedbetalingstiden påvirker avdragene til kommunene og gebyrene innen vann og avløp fra innbyggerne. </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Vi foreslår nå at perioden nedbetalingstiden forlenges fra 40 til 80 år for vann- og avløpsledninger og fra 20 til 40 år for visse anlegg innen vann, avløps- og renovasjonstjenestene, slik som forbrenningsanlegg, renseanlegg og pumpestasjoner.</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Et grovt anslag er at det lengre nedbetalingstid på kort sikt vil gi lavere gebyrer på rundt 480 kroner per tilknyttet innbygger i snitt, sammenlignet med dagens regler. </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For kommunene vil effekten av lavere gebyrinntekter og lavere minimumsavdrag grovt sett motsvare hverandre.  Forslaget er altså nøytralt for </a:t>
            </a:r>
            <a:r>
              <a:rPr lang="nb-NO" sz="1100" kern="1200" spc="20" dirty="0" err="1">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kommuneøkomien</a:t>
            </a: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Hovedprinsippet er at innbyggerne skal betale for «sin» bruk av anleggene. Ledningsnett har lang levetid. Da er det riktig og rimelig at også framtidens innbyggere betaler for sin del gjennom lengre nedbetalingstid. </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På lengre sikt er det til syvende og sist de samme utleggene som skal dekkes. Kommunene skal fremdeles kunne dekke sine utlegg fullt ut, og innbyggerne må fremdeles finansiere disse tjenestene gjennom gebyrene.</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I forslaget som sendes på høring er det også foreslått å endre renten kommunene skal bruke når de beregner rentekostnadene som gebyrene kan dekke. For innbyggerne vil dette bety at gebyrene samsvarer bedre med de faktiske rentebetingelsene kommunene har på sine lån og innskudd. For kommunene reduseres renterisikoen. </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Slik rentemarkedet er nå, ville gebyrene til innbyggerne ha økt om vi hadde gjort denne endringen nå. Vi vil derfor se an utviklingen og komme tilbake til når denne endringen skal tre i kraft, for å unngå en brå endring i gebyrene. </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dirty="0">
                <a:effectLst/>
                <a:latin typeface="Times New Roman" panose="02020603050405020304" pitchFamily="18" charset="0"/>
                <a:ea typeface="Calibri" panose="020F0502020204030204" pitchFamily="34" charset="0"/>
                <a:cs typeface="Times New Roman" panose="02020603050405020304" pitchFamily="18" charset="0"/>
              </a:rPr>
              <a:t>Vi foreslår ingen endringer i framføringsperioden for over- og underskudd i selvkostregnskapet. Denne er på fem år, og ut fra en rapport fra NTNU Samfunnsforskning virket det som utvalgskommunene var fornøyde med gjeldende regel.</a:t>
            </a:r>
          </a:p>
          <a:p>
            <a:pPr marL="171450" marR="0" lvl="0" indent="-171450" algn="l" defTabSz="914400" rtl="0" eaLnBrk="1" fontAlgn="auto" latinLnBrk="0" hangingPunct="1">
              <a:lnSpc>
                <a:spcPct val="115000"/>
              </a:lnSpc>
              <a:spcBef>
                <a:spcPts val="0"/>
              </a:spcBef>
              <a:spcAft>
                <a:spcPts val="600"/>
              </a:spcAft>
              <a:buClrTx/>
              <a:buSzTx/>
              <a:buFont typeface="Arial" panose="020B0604020202020204" pitchFamily="34" charset="0"/>
              <a:buChar char="•"/>
              <a:tabLst/>
              <a:defRPr/>
            </a:pPr>
            <a:r>
              <a:rPr lang="nb-NO" sz="1100" kern="1200" spc="2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Regjeringen har allerede tatt viktige grep på gebyrområdet ved å redusere avgiftsbelastningen for vann- og avløpstjenester. Merverdiavgiften for vann og avløp vil gå ned fra 25 til 15 prosent fra 1. juli 2025. Dette vil slå rett inn i gebyrene til innbyggerne.</a:t>
            </a:r>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1D23C6-C60B-4345-BE32-F06A2666CE5A}"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83988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171450" indent="-171450">
              <a:lnSpc>
                <a:spcPct val="115000"/>
              </a:lnSpc>
              <a:spcAft>
                <a:spcPts val="600"/>
              </a:spcAft>
              <a:buFont typeface="Arial" panose="020B0604020202020204" pitchFamily="34" charset="0"/>
              <a:buChar char="•"/>
            </a:pPr>
            <a:r>
              <a:rPr lang="nb-NO" b="1" spc="20" dirty="0">
                <a:effectLst/>
                <a:latin typeface="Times New Roman" panose="02020603050405020304" pitchFamily="18" charset="0"/>
                <a:ea typeface="Times New Roman" panose="02020603050405020304" pitchFamily="18" charset="0"/>
                <a:cs typeface="Times New Roman" panose="02020603050405020304" pitchFamily="18" charset="0"/>
              </a:rPr>
              <a:t>Utfordringer:</a:t>
            </a:r>
            <a:r>
              <a:rPr lang="nb-NO" b="1" spc="20" dirty="0">
                <a:latin typeface="Times New Roman" panose="02020603050405020304" pitchFamily="18" charset="0"/>
                <a:ea typeface="Times New Roman" panose="02020603050405020304" pitchFamily="18" charset="0"/>
                <a:cs typeface="Times New Roman" panose="02020603050405020304" pitchFamily="18" charset="0"/>
              </a:rPr>
              <a:t> </a:t>
            </a:r>
            <a:endParaRPr lang="nb-NO" dirty="0">
              <a:latin typeface="Aptos"/>
              <a:ea typeface="Times New Roman" panose="02020603050405020304" pitchFamily="18" charset="0"/>
              <a:cs typeface="Times New Roman" panose="02020603050405020304" pitchFamily="18" charset="0"/>
            </a:endParaRPr>
          </a:p>
          <a:p>
            <a:pPr marL="171450" indent="-171450">
              <a:lnSpc>
                <a:spcPct val="114999"/>
              </a:lnSpc>
              <a:spcAft>
                <a:spcPts val="600"/>
              </a:spcAft>
              <a:buFont typeface="Arial" panose="020B0604020202020204" pitchFamily="34" charset="0"/>
              <a:buChar char="•"/>
            </a:pPr>
            <a:r>
              <a:rPr lang="nb-NO" spc="20" dirty="0">
                <a:latin typeface="Times New Roman" panose="02020603050405020304" pitchFamily="18" charset="0"/>
                <a:ea typeface="Times New Roman" panose="02020603050405020304" pitchFamily="18" charset="0"/>
                <a:cs typeface="Times New Roman" panose="02020603050405020304" pitchFamily="18" charset="0"/>
              </a:rPr>
              <a:t>I årene som kommer viser flere analyser vi blir færre barn og flere eldre. Når kommunene i tillegg opplever det vanskelig å få tak på nok hoder og hender så er det utfordrende. </a:t>
            </a:r>
          </a:p>
          <a:p>
            <a:pPr marL="171450" indent="-171450">
              <a:lnSpc>
                <a:spcPct val="114999"/>
              </a:lnSpc>
              <a:spcAft>
                <a:spcPts val="600"/>
              </a:spcAft>
              <a:buFont typeface="Arial" panose="020B0604020202020204" pitchFamily="34" charset="0"/>
              <a:buChar char="•"/>
            </a:pPr>
            <a:r>
              <a:rPr lang="nb-NO" spc="20" dirty="0">
                <a:latin typeface="Times New Roman" panose="02020603050405020304" pitchFamily="18" charset="0"/>
                <a:ea typeface="Times New Roman" panose="02020603050405020304" pitchFamily="18" charset="0"/>
                <a:cs typeface="Times New Roman" panose="02020603050405020304" pitchFamily="18" charset="0"/>
              </a:rPr>
              <a:t>Dette krever at kommunene omstiller hvordan vi leverer velferd på i kommunene fra måten vi gjør det i dag. </a:t>
            </a:r>
            <a:endParaRPr lang="nb-NO" dirty="0"/>
          </a:p>
          <a:p>
            <a:pPr marL="171450" indent="-171450">
              <a:lnSpc>
                <a:spcPct val="114999"/>
              </a:lnSpc>
              <a:spcAft>
                <a:spcPts val="600"/>
              </a:spcAft>
              <a:buFont typeface="Arial" panose="020B0604020202020204" pitchFamily="34" charset="0"/>
              <a:buChar char="•"/>
            </a:pPr>
            <a:r>
              <a:rPr lang="nb-NO" spc="20" dirty="0">
                <a:latin typeface="Times New Roman" panose="02020603050405020304" pitchFamily="18" charset="0"/>
                <a:ea typeface="Times New Roman" panose="02020603050405020304" pitchFamily="18" charset="0"/>
                <a:cs typeface="Times New Roman" panose="02020603050405020304" pitchFamily="18" charset="0"/>
              </a:rPr>
              <a:t>Befolkningsframskrivingene til SSB viser at nær samtlige kommuner vil få færre i yrkesaktiv alder per innbygger over 67 år i 2050 enn i dag og at over 200 kommuner vil få færre innbyggere i yrkesaktiv alder i 2050. </a:t>
            </a:r>
          </a:p>
          <a:p>
            <a:pPr marL="171450" indent="-171450">
              <a:lnSpc>
                <a:spcPct val="114999"/>
              </a:lnSpc>
              <a:spcAft>
                <a:spcPts val="600"/>
              </a:spcAft>
              <a:buFont typeface="Arial" panose="020B0604020202020204" pitchFamily="34" charset="0"/>
              <a:buChar char="•"/>
            </a:pPr>
            <a:r>
              <a:rPr lang="nb-NO" spc="20" dirty="0">
                <a:latin typeface="Times New Roman" panose="02020603050405020304" pitchFamily="18" charset="0"/>
                <a:ea typeface="Times New Roman" panose="02020603050405020304" pitchFamily="18" charset="0"/>
                <a:cs typeface="Times New Roman" panose="02020603050405020304" pitchFamily="18" charset="0"/>
              </a:rPr>
              <a:t>Disse utfordringene,</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på arbeidskraft, </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endret</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demografiendring</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og stram økonomi treffer alle kommuner, men noen mer enn andre.</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 Utredninger</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den siste tiden </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som perspektivmeldingen har</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pekt på disse utfordringene.</a:t>
            </a:r>
          </a:p>
          <a:p>
            <a:pPr marL="171450" indent="-171450">
              <a:lnSpc>
                <a:spcPct val="114999"/>
              </a:lnSpc>
              <a:spcAft>
                <a:spcPts val="600"/>
              </a:spcAft>
              <a:buFont typeface="Arial" panose="020B0604020202020204" pitchFamily="34" charset="0"/>
              <a:buChar char="•"/>
            </a:pPr>
            <a:r>
              <a:rPr lang="nb-NO" spc="20" dirty="0">
                <a:effectLst/>
                <a:latin typeface="Times New Roman" panose="02020603050405020304" pitchFamily="18" charset="0"/>
                <a:cs typeface="Times New Roman" panose="02020603050405020304" pitchFamily="18" charset="0"/>
              </a:rPr>
              <a:t>I tillegg kommer andre komplekse utfordringer som treffer kommunene; klima, natur, sikkerhet og beredskap og utenforskap, for å nevne noen.</a:t>
            </a:r>
            <a:endParaRPr lang="nb-NO" dirty="0"/>
          </a:p>
          <a:p>
            <a:pPr marL="171450" indent="-171450">
              <a:buFont typeface="Arial" panose="020B0604020202020204" pitchFamily="34" charset="0"/>
              <a:buChar char="•"/>
            </a:pPr>
            <a:r>
              <a:rPr lang="nb-NO" dirty="0">
                <a:latin typeface="Arial" panose="020B0604020202020204" pitchFamily="34" charset="0"/>
                <a:ea typeface="Open Sans" panose="020B0606030504020204" pitchFamily="34" charset="0"/>
                <a:cs typeface="Arial" panose="020B0604020202020204" pitchFamily="34" charset="0"/>
              </a:rPr>
              <a:t>Ulike kommuner har ulike forutsetninger for å løse utfordringene. </a:t>
            </a:r>
          </a:p>
          <a:p>
            <a:pPr marL="171450" indent="-171450">
              <a:lnSpc>
                <a:spcPct val="115000"/>
              </a:lnSpc>
              <a:spcAft>
                <a:spcPts val="600"/>
              </a:spcAft>
              <a:buFont typeface="Arial" panose="020B0604020202020204" pitchFamily="34" charset="0"/>
              <a:buChar char="•"/>
            </a:pP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Dette legger press på kommunesystemet, som er basert på at alle kommuner har det samme ansvaret.</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15000"/>
              </a:lnSpc>
              <a:spcAft>
                <a:spcPts val="600"/>
              </a:spcAft>
              <a:buFont typeface="Arial" panose="020B0604020202020204" pitchFamily="34" charset="0"/>
              <a:buNone/>
            </a:pPr>
            <a:endPar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171450">
              <a:lnSpc>
                <a:spcPct val="115000"/>
              </a:lnSpc>
              <a:spcAft>
                <a:spcPts val="600"/>
              </a:spcAft>
              <a:buFont typeface="Arial" panose="020B0604020202020204" pitchFamily="34" charset="0"/>
              <a:buChar char="•"/>
            </a:pP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Regjeringen </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er opptatt av å bevare</a:t>
            </a:r>
            <a:r>
              <a:rPr lang="nb-NO" spc="20" dirty="0">
                <a:effectLst/>
                <a:latin typeface="Times New Roman" panose="02020603050405020304" pitchFamily="18" charset="0"/>
                <a:ea typeface="Times New Roman" panose="02020603050405020304" pitchFamily="18" charset="0"/>
                <a:cs typeface="Times New Roman" panose="02020603050405020304" pitchFamily="18" charset="0"/>
              </a:rPr>
              <a:t> et sterkt lokaldemokrati og et kommunesystem basert på generalistkommuneprinsippet som leverer likeverdige tjenester til innbyggerne. Da må vi samtidig ha oppmerksomhet rettet mot utfordringen med et stadig større strekk i laget mellom kommunene.</a:t>
            </a:r>
            <a:r>
              <a:rPr lang="nb-NO" spc="20" dirty="0">
                <a:latin typeface="Times New Roman" panose="02020603050405020304" pitchFamily="18" charset="0"/>
                <a:ea typeface="Times New Roman" panose="02020603050405020304" pitchFamily="18" charset="0"/>
                <a:cs typeface="Times New Roman" panose="02020603050405020304" pitchFamily="18" charset="0"/>
              </a:rPr>
              <a:t> </a:t>
            </a:r>
          </a:p>
          <a:p>
            <a:pPr marL="171450" indent="-171450">
              <a:lnSpc>
                <a:spcPct val="115000"/>
              </a:lnSpc>
              <a:spcAft>
                <a:spcPts val="600"/>
              </a:spcAft>
              <a:buFont typeface="Arial" panose="020B0604020202020204" pitchFamily="34" charset="0"/>
              <a:buChar char="•"/>
            </a:pPr>
            <a:r>
              <a:rPr lang="nb-NO" sz="1100" b="1" spc="20" dirty="0">
                <a:effectLst/>
                <a:latin typeface="Times New Roman" panose="02020603050405020304" pitchFamily="18" charset="0"/>
                <a:ea typeface="Times New Roman" panose="02020603050405020304" pitchFamily="18" charset="0"/>
                <a:cs typeface="Times New Roman" panose="02020603050405020304" pitchFamily="18" charset="0"/>
              </a:rPr>
              <a:t>Staten må sørge for rammebetingelser </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som legger til rette for at utfordringene møtes. </a:t>
            </a:r>
          </a:p>
          <a:p>
            <a:pPr marL="171450" indent="-171450">
              <a:lnSpc>
                <a:spcPct val="115000"/>
              </a:lnSpc>
              <a:spcAft>
                <a:spcPts val="600"/>
              </a:spcAft>
              <a:buFont typeface="Arial" panose="020B0604020202020204" pitchFamily="34" charset="0"/>
              <a:buChar char="•"/>
            </a:pP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Samtidig må </a:t>
            </a:r>
            <a:r>
              <a:rPr lang="nb-NO" sz="1100" b="1" spc="20" dirty="0">
                <a:effectLst/>
                <a:latin typeface="Times New Roman" panose="02020603050405020304" pitchFamily="18" charset="0"/>
                <a:ea typeface="Times New Roman" panose="02020603050405020304" pitchFamily="18" charset="0"/>
                <a:cs typeface="Times New Roman" panose="02020603050405020304" pitchFamily="18" charset="0"/>
              </a:rPr>
              <a:t>kommunene selv ta ansvar </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for å finne lokale løsninger på hvordan utfordringene møtes. </a:t>
            </a:r>
          </a:p>
          <a:p>
            <a:pPr>
              <a:lnSpc>
                <a:spcPct val="115000"/>
              </a:lnSpc>
              <a:spcAft>
                <a:spcPts val="600"/>
              </a:spcAft>
            </a:pPr>
            <a:endParaRPr lang="nb-NO" sz="1100" u="sng" spc="2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171450">
              <a:lnSpc>
                <a:spcPct val="115000"/>
              </a:lnSpc>
              <a:spcAft>
                <a:spcPts val="600"/>
              </a:spcAft>
              <a:buFont typeface="Arial" panose="020B0604020202020204" pitchFamily="34" charset="0"/>
              <a:buChar char="•"/>
            </a:pPr>
            <a:r>
              <a:rPr lang="nb-NO" u="sng" spc="20" dirty="0">
                <a:latin typeface="Times New Roman" panose="02020603050405020304" pitchFamily="18" charset="0"/>
                <a:ea typeface="Times New Roman" panose="02020603050405020304" pitchFamily="18" charset="0"/>
                <a:cs typeface="Times New Roman" panose="02020603050405020304" pitchFamily="18" charset="0"/>
              </a:rPr>
              <a:t>Regjeringen </a:t>
            </a:r>
            <a:r>
              <a:rPr lang="nb-NO" u="sng" spc="20" dirty="0">
                <a:effectLst/>
                <a:latin typeface="Times New Roman" panose="02020603050405020304" pitchFamily="18" charset="0"/>
                <a:ea typeface="Times New Roman" panose="02020603050405020304" pitchFamily="18" charset="0"/>
                <a:cs typeface="Times New Roman" panose="02020603050405020304" pitchFamily="18" charset="0"/>
              </a:rPr>
              <a:t>følger opp flere av Generalistkommuneutvalgets anbefalinger:</a:t>
            </a:r>
            <a:r>
              <a:rPr lang="nb-NO" u="sng" spc="20" dirty="0">
                <a:latin typeface="Times New Roman" panose="02020603050405020304" pitchFamily="18" charset="0"/>
                <a:ea typeface="Times New Roman" panose="02020603050405020304" pitchFamily="18" charset="0"/>
                <a:cs typeface="Times New Roman" panose="02020603050405020304" pitchFamily="18" charset="0"/>
              </a:rPr>
              <a:t> </a:t>
            </a:r>
          </a:p>
          <a:p>
            <a:pPr marL="171450" indent="-171450">
              <a:lnSpc>
                <a:spcPct val="115000"/>
              </a:lnSpc>
              <a:spcAft>
                <a:spcPts val="600"/>
              </a:spcAft>
              <a:buFont typeface="Arial" panose="020B0604020202020204" pitchFamily="34" charset="0"/>
              <a:buChar char="•"/>
            </a:pPr>
            <a:r>
              <a:rPr lang="nb-NO" sz="1100" u="none" spc="20" dirty="0">
                <a:effectLst/>
                <a:latin typeface="Times New Roman" panose="02020603050405020304" pitchFamily="18" charset="0"/>
                <a:ea typeface="Times New Roman" panose="02020603050405020304" pitchFamily="18" charset="0"/>
                <a:cs typeface="Times New Roman" panose="02020603050405020304" pitchFamily="18" charset="0"/>
              </a:rPr>
              <a:t>Vi skal utrede endringer i regelverket for interkommunalt samarbeid for å legge bedre til rette for at kommuner </a:t>
            </a:r>
            <a:r>
              <a:rPr lang="nb-NO" sz="1100" spc="20" dirty="0">
                <a:effectLst/>
                <a:latin typeface="Times New Roman" panose="02020603050405020304" pitchFamily="18" charset="0"/>
                <a:ea typeface="Times New Roman" panose="02020603050405020304" pitchFamily="18" charset="0"/>
                <a:cs typeface="Times New Roman" panose="02020603050405020304" pitchFamily="18" charset="0"/>
              </a:rPr>
              <a:t>kan samle flere oppgaver og tjenester i samme samarbeid, og fremdeles beholde demokratisk styring og kontroll gjennom en folkevalgt ledelse. </a:t>
            </a:r>
          </a:p>
          <a:p>
            <a:pPr marL="171450" indent="-171450">
              <a:lnSpc>
                <a:spcPct val="115000"/>
              </a:lnSpc>
              <a:spcAft>
                <a:spcPts val="600"/>
              </a:spcAft>
              <a:buFont typeface="Arial" panose="020B0604020202020204" pitchFamily="34" charset="0"/>
              <a:buChar char="•"/>
            </a:pPr>
            <a:r>
              <a:rPr lang="nb-NO" sz="1100" u="none" spc="20" dirty="0">
                <a:effectLst/>
                <a:latin typeface="Times New Roman" panose="02020603050405020304" pitchFamily="18" charset="0"/>
                <a:ea typeface="Times New Roman" panose="02020603050405020304" pitchFamily="18" charset="0"/>
                <a:cs typeface="Times New Roman" panose="02020603050405020304" pitchFamily="18" charset="0"/>
              </a:rPr>
              <a:t>Vi har fortsatt virkemidler tilgjengelige dersom kommuner selv ønsker se nærmere på kommunesammenslåing. </a:t>
            </a:r>
          </a:p>
          <a:p>
            <a:pPr marL="171450" indent="-171450">
              <a:lnSpc>
                <a:spcPct val="115000"/>
              </a:lnSpc>
              <a:spcAft>
                <a:spcPts val="600"/>
              </a:spcAft>
              <a:buFont typeface="Arial" panose="020B0604020202020204" pitchFamily="34" charset="0"/>
              <a:buChar char="•"/>
            </a:pPr>
            <a:r>
              <a:rPr lang="nb-NO" sz="1100" u="none" spc="20" dirty="0">
                <a:effectLst/>
                <a:latin typeface="Times New Roman" panose="02020603050405020304" pitchFamily="18" charset="0"/>
                <a:ea typeface="Times New Roman" panose="02020603050405020304" pitchFamily="18" charset="0"/>
                <a:cs typeface="Times New Roman" panose="02020603050405020304" pitchFamily="18" charset="0"/>
              </a:rPr>
              <a:t>Vi skal utrede en særskilt oppfølgingsordning for kommuner med store og langvarige utfordringer. </a:t>
            </a:r>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1D23C6-C60B-4345-BE32-F06A2666CE5A}"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56735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342900" marR="0" lvl="0" indent="-342900" algn="l" defTabSz="914400" rtl="0" eaLnBrk="1" fontAlgn="auto" latinLnBrk="0" hangingPunct="1">
              <a:lnSpc>
                <a:spcPct val="100000"/>
              </a:lnSpc>
              <a:spcBef>
                <a:spcPts val="1800"/>
              </a:spcBef>
              <a:spcAft>
                <a:spcPts val="1200"/>
              </a:spcAft>
              <a:buClrTx/>
              <a:buSzTx/>
              <a:buFont typeface="Symbol" panose="05050102010706020507" pitchFamily="18" charset="2"/>
              <a:buChar char=""/>
              <a:tabLst/>
              <a:defRPr/>
            </a:pPr>
            <a:r>
              <a:rPr lang="nb-NO" sz="1100" b="0" kern="1200" dirty="0">
                <a:solidFill>
                  <a:schemeClr val="tx1"/>
                </a:solidFill>
                <a:effectLst/>
                <a:latin typeface="Times New Roman" panose="02020603050405020304" pitchFamily="18" charset="0"/>
                <a:cs typeface="+mn-cs"/>
              </a:rPr>
              <a:t>Kommunesektoren opplever et stort press, både når det gjelder økonomi og tilgang på arbeidskraft.</a:t>
            </a:r>
          </a:p>
          <a:p>
            <a:pPr marL="342900" lvl="0" indent="-342900">
              <a:spcBef>
                <a:spcPts val="1800"/>
              </a:spcBef>
              <a:spcAft>
                <a:spcPts val="1200"/>
              </a:spcAft>
              <a:buFont typeface="Symbol" panose="05050102010706020507" pitchFamily="18" charset="2"/>
              <a:buChar char=""/>
            </a:pPr>
            <a:r>
              <a:rPr lang="nb-NO" sz="1100" b="0" dirty="0">
                <a:effectLst/>
                <a:latin typeface="Times New Roman" panose="02020603050405020304" pitchFamily="18" charset="0"/>
                <a:ea typeface="Times New Roman" panose="02020603050405020304" pitchFamily="18" charset="0"/>
              </a:rPr>
              <a:t>Over tid har sektoren fått stadig flere oppgaver og innbyggerne flere rettigheter. Det er en utvikling vi kan være stolte av.  </a:t>
            </a:r>
          </a:p>
          <a:p>
            <a:pPr marL="342900" lvl="0" indent="-342900">
              <a:spcBef>
                <a:spcPts val="1800"/>
              </a:spcBef>
              <a:spcAft>
                <a:spcPts val="1200"/>
              </a:spcAft>
              <a:buFont typeface="Symbol" panose="05050102010706020507" pitchFamily="18" charset="2"/>
              <a:buChar char=""/>
            </a:pPr>
            <a:r>
              <a:rPr lang="nb-NO" sz="1100" b="0" dirty="0">
                <a:effectLst/>
                <a:latin typeface="Times New Roman" panose="02020603050405020304" pitchFamily="18" charset="0"/>
                <a:ea typeface="Times New Roman" panose="02020603050405020304" pitchFamily="18" charset="0"/>
              </a:rPr>
              <a:t>Men måten det er gjort på, av regjeringer og Storting med ulike partifarger, innebærer at hensynet til det kommunale handlingsrommet har måttet vike for nasjonale mål i for mange saker.</a:t>
            </a:r>
          </a:p>
          <a:p>
            <a:pPr marL="342900" lvl="0" indent="-342900">
              <a:spcBef>
                <a:spcPts val="1800"/>
              </a:spcBef>
              <a:spcAft>
                <a:spcPts val="1200"/>
              </a:spcAft>
              <a:buFont typeface="Symbol" panose="05050102010706020507" pitchFamily="18" charset="2"/>
              <a:buChar char=""/>
            </a:pPr>
            <a:r>
              <a:rPr lang="nb-NO" sz="1100" b="0" dirty="0">
                <a:effectLst/>
                <a:latin typeface="Times New Roman" panose="02020603050405020304" pitchFamily="18" charset="0"/>
                <a:ea typeface="Times New Roman" panose="02020603050405020304" pitchFamily="18" charset="0"/>
              </a:rPr>
              <a:t>Det er ikke et alternativ å fortsette som i dag. Dersom vi ikke tar grep, vil det offentlige tjenestetilbudet gradvis bli dårligere. </a:t>
            </a:r>
          </a:p>
          <a:p>
            <a:pPr marL="342900" marR="0" lvl="0" indent="-342900" algn="l" defTabSz="914400" rtl="0" eaLnBrk="1" fontAlgn="auto" latinLnBrk="0" hangingPunct="1">
              <a:lnSpc>
                <a:spcPct val="100000"/>
              </a:lnSpc>
              <a:spcBef>
                <a:spcPts val="1800"/>
              </a:spcBef>
              <a:spcAft>
                <a:spcPts val="1200"/>
              </a:spcAft>
              <a:buClrTx/>
              <a:buSzTx/>
              <a:buFont typeface="Symbol" panose="05050102010706020507" pitchFamily="18" charset="2"/>
              <a:buChar char=""/>
              <a:tabLst/>
              <a:defRPr/>
            </a:pPr>
            <a:r>
              <a:rPr lang="nb-NO" sz="1100" b="0" dirty="0">
                <a:effectLst/>
                <a:latin typeface="Times New Roman" panose="02020603050405020304" pitchFamily="18" charset="0"/>
                <a:ea typeface="Times New Roman" panose="02020603050405020304" pitchFamily="18" charset="0"/>
              </a:rPr>
              <a:t>Regjeringen har satt ned en kommisjon som skal foreslå endringer som legger til rette for bedre ressursbruk i kommunesektoren. Dette omfatter også å se på om personell brukes på en god måte.</a:t>
            </a:r>
          </a:p>
          <a:p>
            <a:pPr marL="342900" lvl="0" indent="-342900">
              <a:spcBef>
                <a:spcPts val="1800"/>
              </a:spcBef>
              <a:spcAft>
                <a:spcPts val="1200"/>
              </a:spcAft>
              <a:buFont typeface="Symbol" panose="05050102010706020507" pitchFamily="18" charset="2"/>
              <a:buChar char=""/>
            </a:pPr>
            <a:r>
              <a:rPr lang="nb-NO" sz="1100" b="0" dirty="0">
                <a:effectLst/>
                <a:latin typeface="Times New Roman" panose="02020603050405020304" pitchFamily="18" charset="0"/>
                <a:ea typeface="Times New Roman" panose="02020603050405020304" pitchFamily="18" charset="0"/>
              </a:rPr>
              <a:t>Kommisjonen har et bredt </a:t>
            </a:r>
            <a:r>
              <a:rPr lang="nb-NO" sz="1100" b="0" kern="1200" dirty="0">
                <a:solidFill>
                  <a:schemeClr val="tx1"/>
                </a:solidFill>
                <a:effectLst/>
                <a:latin typeface="Times New Roman" panose="02020603050405020304" pitchFamily="18" charset="0"/>
                <a:cs typeface="+mn-cs"/>
              </a:rPr>
              <a:t>mandat som omfatter både statens styring og ev. andre forhold som bidrar til lite effektiv oppgaveløsning.</a:t>
            </a:r>
          </a:p>
          <a:p>
            <a:pPr marL="342900" lvl="0" indent="-342900">
              <a:spcBef>
                <a:spcPts val="1800"/>
              </a:spcBef>
              <a:spcAft>
                <a:spcPts val="1200"/>
              </a:spcAft>
              <a:buFont typeface="Symbol" panose="05050102010706020507" pitchFamily="18" charset="2"/>
              <a:buChar char=""/>
            </a:pPr>
            <a:r>
              <a:rPr lang="nb-NO" sz="1100" b="0" kern="1200" dirty="0">
                <a:solidFill>
                  <a:schemeClr val="tx1"/>
                </a:solidFill>
                <a:effectLst/>
                <a:latin typeface="Times New Roman" panose="02020603050405020304" pitchFamily="18" charset="0"/>
                <a:ea typeface="Times New Roman" panose="02020603050405020304" pitchFamily="18" charset="0"/>
                <a:cs typeface="+mn-cs"/>
              </a:rPr>
              <a:t>Den første rapporten kommer før jul i år og den neste i løpet av 2026.</a:t>
            </a:r>
          </a:p>
          <a:p>
            <a:endParaRPr lang="nb-NO" dirty="0"/>
          </a:p>
        </p:txBody>
      </p:sp>
      <p:sp>
        <p:nvSpPr>
          <p:cNvPr id="4" name="Plassholder for lysbilde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1D23C6-C60B-4345-BE32-F06A2666CE5A}" type="slidenum">
              <a:rPr kumimoji="0" lang="nb-NO"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nb-NO"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24637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23</a:t>
            </a:fld>
            <a:endParaRPr lang="nb-NO" dirty="0"/>
          </a:p>
        </p:txBody>
      </p:sp>
    </p:spTree>
    <p:extLst>
      <p:ext uri="{BB962C8B-B14F-4D97-AF65-F5344CB8AC3E}">
        <p14:creationId xmlns:p14="http://schemas.microsoft.com/office/powerpoint/2010/main" val="16245324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25</a:t>
            </a:fld>
            <a:endParaRPr lang="nb-NO" dirty="0"/>
          </a:p>
        </p:txBody>
      </p:sp>
    </p:spTree>
    <p:extLst>
      <p:ext uri="{BB962C8B-B14F-4D97-AF65-F5344CB8AC3E}">
        <p14:creationId xmlns:p14="http://schemas.microsoft.com/office/powerpoint/2010/main" val="30542274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26</a:t>
            </a:fld>
            <a:endParaRPr lang="nb-NO" dirty="0"/>
          </a:p>
        </p:txBody>
      </p:sp>
    </p:spTree>
    <p:extLst>
      <p:ext uri="{BB962C8B-B14F-4D97-AF65-F5344CB8AC3E}">
        <p14:creationId xmlns:p14="http://schemas.microsoft.com/office/powerpoint/2010/main" val="3045013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28</a:t>
            </a:fld>
            <a:endParaRPr lang="nb-NO" dirty="0"/>
          </a:p>
        </p:txBody>
      </p:sp>
    </p:spTree>
    <p:extLst>
      <p:ext uri="{BB962C8B-B14F-4D97-AF65-F5344CB8AC3E}">
        <p14:creationId xmlns:p14="http://schemas.microsoft.com/office/powerpoint/2010/main" val="30527860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29</a:t>
            </a:fld>
            <a:endParaRPr lang="nb-NO" dirty="0"/>
          </a:p>
        </p:txBody>
      </p:sp>
    </p:spTree>
    <p:extLst>
      <p:ext uri="{BB962C8B-B14F-4D97-AF65-F5344CB8AC3E}">
        <p14:creationId xmlns:p14="http://schemas.microsoft.com/office/powerpoint/2010/main" val="13995274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30</a:t>
            </a:fld>
            <a:endParaRPr lang="nb-NO" dirty="0"/>
          </a:p>
        </p:txBody>
      </p:sp>
    </p:spTree>
    <p:extLst>
      <p:ext uri="{BB962C8B-B14F-4D97-AF65-F5344CB8AC3E}">
        <p14:creationId xmlns:p14="http://schemas.microsoft.com/office/powerpoint/2010/main" val="3118790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32</a:t>
            </a:fld>
            <a:endParaRPr lang="nb-NO" dirty="0"/>
          </a:p>
        </p:txBody>
      </p:sp>
    </p:spTree>
    <p:extLst>
      <p:ext uri="{BB962C8B-B14F-4D97-AF65-F5344CB8AC3E}">
        <p14:creationId xmlns:p14="http://schemas.microsoft.com/office/powerpoint/2010/main" val="19574627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200" dirty="0">
                <a:solidFill>
                  <a:schemeClr val="accent2">
                    <a:lumMod val="50000"/>
                  </a:schemeClr>
                </a:solidFill>
                <a:latin typeface="+mj-lt"/>
              </a:rPr>
              <a:t>Arbeidstilsynet står </a:t>
            </a:r>
            <a:r>
              <a:rPr lang="nb-NO" sz="1200" i="0" dirty="0">
                <a:solidFill>
                  <a:schemeClr val="accent2">
                    <a:lumMod val="50000"/>
                  </a:schemeClr>
                </a:solidFill>
                <a:effectLst/>
                <a:latin typeface="+mj-lt"/>
              </a:rPr>
              <a:t>for hoveddelen av økningen i statlig tilsyn med kommunene, mens tilsynsaktiviteten fra øvrige statlige tilsynsmyndigheter har vært relativt stabil.</a:t>
            </a:r>
          </a:p>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33</a:t>
            </a:fld>
            <a:endParaRPr lang="nb-NO" dirty="0"/>
          </a:p>
        </p:txBody>
      </p:sp>
    </p:spTree>
    <p:extLst>
      <p:ext uri="{BB962C8B-B14F-4D97-AF65-F5344CB8AC3E}">
        <p14:creationId xmlns:p14="http://schemas.microsoft.com/office/powerpoint/2010/main" val="35349752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34</a:t>
            </a:fld>
            <a:endParaRPr lang="nb-NO" dirty="0"/>
          </a:p>
        </p:txBody>
      </p:sp>
    </p:spTree>
    <p:extLst>
      <p:ext uri="{BB962C8B-B14F-4D97-AF65-F5344CB8AC3E}">
        <p14:creationId xmlns:p14="http://schemas.microsoft.com/office/powerpoint/2010/main" val="38387556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07E4FB80-D5CD-4F8B-B310-9170DDB90797}" type="slidenum">
              <a:rPr lang="nb-NO" smtClean="0"/>
              <a:t>35</a:t>
            </a:fld>
            <a:endParaRPr lang="nb-NO" dirty="0"/>
          </a:p>
        </p:txBody>
      </p:sp>
    </p:spTree>
    <p:extLst>
      <p:ext uri="{BB962C8B-B14F-4D97-AF65-F5344CB8AC3E}">
        <p14:creationId xmlns:p14="http://schemas.microsoft.com/office/powerpoint/2010/main" val="21017083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07E4FB80-D5CD-4F8B-B310-9170DDB90797}" type="slidenum">
              <a:rPr lang="nb-NO" smtClean="0"/>
              <a:t>37</a:t>
            </a:fld>
            <a:endParaRPr lang="nb-NO" dirty="0"/>
          </a:p>
        </p:txBody>
      </p:sp>
    </p:spTree>
    <p:extLst>
      <p:ext uri="{BB962C8B-B14F-4D97-AF65-F5344CB8AC3E}">
        <p14:creationId xmlns:p14="http://schemas.microsoft.com/office/powerpoint/2010/main" val="14716576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Master" Target="../slideMasters/slideMaster1.xml"/><Relationship Id="rId4" Type="http://schemas.openxmlformats.org/officeDocument/2006/relationships/image" Target="../media/image20.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facebook.com/Vikenbonden/" TargetMode="External"/><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26.sv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2.xml"/><Relationship Id="rId5" Type="http://schemas.openxmlformats.org/officeDocument/2006/relationships/image" Target="../media/image30.svg"/><Relationship Id="rId4" Type="http://schemas.openxmlformats.org/officeDocument/2006/relationships/image" Target="../media/image29.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2.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4.sv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6.sv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38.sv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0.sv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2.sv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4.png"/><Relationship Id="rId1" Type="http://schemas.openxmlformats.org/officeDocument/2006/relationships/slideMaster" Target="../slideMasters/slideMaster2.xml"/><Relationship Id="rId4" Type="http://schemas.openxmlformats.org/officeDocument/2006/relationships/image" Target="../media/image44.sv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4.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5.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6.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7.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8.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Master" Target="../slideMasters/slideMaster3.xml"/><Relationship Id="rId4" Type="http://schemas.openxmlformats.org/officeDocument/2006/relationships/image" Target="../media/image61.png"/></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Master" Target="../slideMasters/slideMaster3.xml"/><Relationship Id="rId4" Type="http://schemas.openxmlformats.org/officeDocument/2006/relationships/image" Target="../media/image61.png"/></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Master" Target="../slideMasters/slideMaster3.xml"/><Relationship Id="rId5" Type="http://schemas.openxmlformats.org/officeDocument/2006/relationships/image" Target="../media/image61.png"/><Relationship Id="rId4" Type="http://schemas.openxmlformats.org/officeDocument/2006/relationships/image" Target="../media/image64.svg"/></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1.png"/><Relationship Id="rId1" Type="http://schemas.openxmlformats.org/officeDocument/2006/relationships/slideMaster" Target="../slideMasters/slideMaster3.xml"/><Relationship Id="rId4" Type="http://schemas.openxmlformats.org/officeDocument/2006/relationships/image" Target="../media/image66.svg"/></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1.png"/><Relationship Id="rId1" Type="http://schemas.openxmlformats.org/officeDocument/2006/relationships/slideMaster" Target="../slideMasters/slideMaster3.xml"/><Relationship Id="rId4" Type="http://schemas.openxmlformats.org/officeDocument/2006/relationships/image" Target="../media/image66.svg"/></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Master" Target="../slideMasters/slideMaster3.xml"/><Relationship Id="rId4" Type="http://schemas.openxmlformats.org/officeDocument/2006/relationships/image" Target="../media/image64.svg"/></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slideMaster" Target="../slideMasters/slideMaster3.xml"/><Relationship Id="rId6" Type="http://schemas.openxmlformats.org/officeDocument/2006/relationships/image" Target="../media/image71.png"/><Relationship Id="rId5" Type="http://schemas.openxmlformats.org/officeDocument/2006/relationships/image" Target="../media/image70.svg"/><Relationship Id="rId4" Type="http://schemas.openxmlformats.org/officeDocument/2006/relationships/image" Target="../media/image69.png"/></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Master" Target="../slideMasters/slideMaster3.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3.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mønster 9)">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38C16EE-710F-4022-B0C5-EA9C5CDBBD65}"/>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5" name="Bilde 14">
            <a:extLst>
              <a:ext uri="{FF2B5EF4-FFF2-40B4-BE49-F238E27FC236}">
                <a16:creationId xmlns:a16="http://schemas.microsoft.com/office/drawing/2014/main" id="{8360EE4D-DFF5-4E20-B16B-DE5A691E1F12}"/>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12"/>
          <a:stretch/>
        </p:blipFill>
        <p:spPr>
          <a:xfrm>
            <a:off x="8867838" y="2759103"/>
            <a:ext cx="3324162" cy="3371354"/>
          </a:xfrm>
          <a:prstGeom prst="rect">
            <a:avLst/>
          </a:prstGeom>
        </p:spPr>
      </p:pic>
      <p:sp>
        <p:nvSpPr>
          <p:cNvPr id="5" name="Plassholder for tekst 4">
            <a:extLst>
              <a:ext uri="{FF2B5EF4-FFF2-40B4-BE49-F238E27FC236}">
                <a16:creationId xmlns:a16="http://schemas.microsoft.com/office/drawing/2014/main" id="{EA6A4735-2CFC-41E4-A5FE-C807F8501578}"/>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7" name="Plassholder for tekst 6">
            <a:extLst>
              <a:ext uri="{FF2B5EF4-FFF2-40B4-BE49-F238E27FC236}">
                <a16:creationId xmlns:a16="http://schemas.microsoft.com/office/drawing/2014/main" id="{A9FF001B-633E-41C9-B008-C3077FC68369}"/>
              </a:ext>
            </a:extLst>
          </p:cNvPr>
          <p:cNvSpPr>
            <a:spLocks noGrp="1"/>
          </p:cNvSpPr>
          <p:nvPr>
            <p:ph type="body" sz="quarter" idx="11" hasCustomPrompt="1"/>
          </p:nvPr>
        </p:nvSpPr>
        <p:spPr>
          <a:xfrm>
            <a:off x="967088" y="3952086"/>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descr="Logo Statsforvalteren i Østfold, Buskerud, Oslo og Akershus">
            <a:extLst>
              <a:ext uri="{FF2B5EF4-FFF2-40B4-BE49-F238E27FC236}">
                <a16:creationId xmlns:a16="http://schemas.microsoft.com/office/drawing/2014/main" id="{00312B7A-81C4-4D54-B329-087A58EB94F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4988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mønster9) turkis">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0423A4E-76FC-4E24-A6E7-5F6F8037AB1B}"/>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8" name="Bilde 17">
            <a:extLst>
              <a:ext uri="{FF2B5EF4-FFF2-40B4-BE49-F238E27FC236}">
                <a16:creationId xmlns:a16="http://schemas.microsoft.com/office/drawing/2014/main" id="{783E95BF-0C76-4910-AB5A-AAAE3C045E54}"/>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050"/>
          <a:stretch/>
        </p:blipFill>
        <p:spPr>
          <a:xfrm>
            <a:off x="8881859" y="2791838"/>
            <a:ext cx="3310142" cy="3326296"/>
          </a:xfrm>
          <a:prstGeom prst="rect">
            <a:avLst/>
          </a:prstGeom>
          <a:noFill/>
        </p:spPr>
      </p:pic>
      <p:sp>
        <p:nvSpPr>
          <p:cNvPr id="9" name="Plassholder for tekst 4">
            <a:extLst>
              <a:ext uri="{FF2B5EF4-FFF2-40B4-BE49-F238E27FC236}">
                <a16:creationId xmlns:a16="http://schemas.microsoft.com/office/drawing/2014/main" id="{F90A31C9-3E58-4011-9698-C055090CCAAF}"/>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21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10" name="Plassholder for tekst 6">
            <a:extLst>
              <a:ext uri="{FF2B5EF4-FFF2-40B4-BE49-F238E27FC236}">
                <a16:creationId xmlns:a16="http://schemas.microsoft.com/office/drawing/2014/main" id="{95B3425A-F007-457E-823B-2A49C81FA908}"/>
              </a:ext>
            </a:extLst>
          </p:cNvPr>
          <p:cNvSpPr>
            <a:spLocks noGrp="1"/>
          </p:cNvSpPr>
          <p:nvPr>
            <p:ph type="body" sz="quarter" idx="11" hasCustomPrompt="1"/>
          </p:nvPr>
        </p:nvSpPr>
        <p:spPr>
          <a:xfrm>
            <a:off x="967088" y="3952084"/>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descr="Logo Statsforvalteren i Østfold, Buskerud, Oslo og Akershus">
            <a:extLst>
              <a:ext uri="{FF2B5EF4-FFF2-40B4-BE49-F238E27FC236}">
                <a16:creationId xmlns:a16="http://schemas.microsoft.com/office/drawing/2014/main" id="{C404FBC3-6B15-4405-8FBC-A209FD06771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599055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 (mønster 11)">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A63243C1-A252-4053-8244-056467326F18}"/>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6" name="Bilde 15">
            <a:extLst>
              <a:ext uri="{FF2B5EF4-FFF2-40B4-BE49-F238E27FC236}">
                <a16:creationId xmlns:a16="http://schemas.microsoft.com/office/drawing/2014/main" id="{05C17324-2AA0-4F49-99AF-369C8EC177B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r="32249" b="11068"/>
          <a:stretch/>
        </p:blipFill>
        <p:spPr>
          <a:xfrm>
            <a:off x="8194355" y="1535030"/>
            <a:ext cx="3997640" cy="4747878"/>
          </a:xfrm>
          <a:prstGeom prst="rect">
            <a:avLst/>
          </a:prstGeom>
        </p:spPr>
      </p:pic>
      <p:sp>
        <p:nvSpPr>
          <p:cNvPr id="10" name="Plassholder for tekst 4">
            <a:extLst>
              <a:ext uri="{FF2B5EF4-FFF2-40B4-BE49-F238E27FC236}">
                <a16:creationId xmlns:a16="http://schemas.microsoft.com/office/drawing/2014/main" id="{AED83DA5-01BC-4DC7-B616-8EEE2372182E}"/>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9" name="Plassholder for tekst 6">
            <a:extLst>
              <a:ext uri="{FF2B5EF4-FFF2-40B4-BE49-F238E27FC236}">
                <a16:creationId xmlns:a16="http://schemas.microsoft.com/office/drawing/2014/main" id="{DD524CBD-8441-4DA7-A7A5-36FDED7A2DC2}"/>
              </a:ext>
            </a:extLst>
          </p:cNvPr>
          <p:cNvSpPr>
            <a:spLocks noGrp="1"/>
          </p:cNvSpPr>
          <p:nvPr>
            <p:ph type="body" sz="quarter" idx="11" hasCustomPrompt="1"/>
          </p:nvPr>
        </p:nvSpPr>
        <p:spPr>
          <a:xfrm>
            <a:off x="967088" y="3931303"/>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2" name="Bilde 11" descr="Logo Statsforvalteren i Østfold, Buskerud, Oslo og Akershus">
            <a:extLst>
              <a:ext uri="{FF2B5EF4-FFF2-40B4-BE49-F238E27FC236}">
                <a16:creationId xmlns:a16="http://schemas.microsoft.com/office/drawing/2014/main" id="{0A34269E-E164-42A8-BCBD-A2FF6A0E0411}"/>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393635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RSIDE halvsidebil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 uri="{C183D7F6-B498-43B3-948B-1728B52AA6E4}">
                <adec:decorative xmlns:adec="http://schemas.microsoft.com/office/drawing/2017/decorative" val="1"/>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bilde 2">
            <a:extLst>
              <a:ext uri="{FF2B5EF4-FFF2-40B4-BE49-F238E27FC236}">
                <a16:creationId xmlns:a16="http://schemas.microsoft.com/office/drawing/2014/main" id="{5F6A47D4-6B0A-4D0F-83C5-44F1B0DB5A36}"/>
              </a:ext>
              <a:ext uri="{C183D7F6-B498-43B3-948B-1728B52AA6E4}">
                <adec:decorative xmlns:adec="http://schemas.microsoft.com/office/drawing/2017/decorative" val="1"/>
              </a:ext>
            </a:extLst>
          </p:cNvPr>
          <p:cNvSpPr>
            <a:spLocks noGrp="1"/>
          </p:cNvSpPr>
          <p:nvPr>
            <p:ph type="pic" idx="13" hasCustomPrompt="1"/>
          </p:nvPr>
        </p:nvSpPr>
        <p:spPr>
          <a:xfrm>
            <a:off x="6561608" y="0"/>
            <a:ext cx="5630392" cy="5220000"/>
          </a:xfrm>
          <a:prstGeom prst="rect">
            <a:avLst/>
          </a:prstGeom>
          <a:solidFill>
            <a:schemeClr val="bg1">
              <a:lumMod val="50000"/>
            </a:schemeClr>
          </a:solidFill>
          <a:ln>
            <a:noFill/>
          </a:ln>
        </p:spPr>
        <p:txBody>
          <a:bodyPr anchor="ctr">
            <a:normAutofit/>
          </a:bodyPr>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i midten for å sette inn bilde som passer presentasjonens tema. </a:t>
            </a:r>
          </a:p>
          <a:p>
            <a:endParaRPr lang="nb-NO" dirty="0"/>
          </a:p>
          <a:p>
            <a:r>
              <a:rPr lang="nb-NO" dirty="0"/>
              <a:t>Hvis du ikke har et bilde som er relevant, kan du bruke en forsidemal uten bilde. </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68190" y="1122363"/>
            <a:ext cx="5127810" cy="2387600"/>
          </a:xfrm>
          <a:prstGeom prst="rect">
            <a:avLst/>
          </a:prstGeom>
          <a:effectLst>
            <a:glow rad="127000">
              <a:schemeClr val="accent1"/>
            </a:glow>
            <a:outerShdw blurRad="50800" dist="38100" dir="2700000" algn="tl" rotWithShape="0">
              <a:schemeClr val="bg2">
                <a:lumMod val="25000"/>
                <a:alpha val="40000"/>
              </a:schemeClr>
            </a:outerShdw>
          </a:effectLst>
        </p:spPr>
        <p:txBody>
          <a:bodyPr anchor="b">
            <a:noAutofit/>
          </a:bodyPr>
          <a:lstStyle>
            <a:lvl1pPr algn="l">
              <a:defRPr sz="4400">
                <a:solidFill>
                  <a:schemeClr val="bg1"/>
                </a:solidFill>
                <a:latin typeface="+mn-lt"/>
              </a:defRPr>
            </a:lvl1pPr>
          </a:lstStyle>
          <a:p>
            <a:r>
              <a:rPr lang="nb-NO" dirty="0"/>
              <a:t>Overskrift (pkt. 44) på </a:t>
            </a:r>
            <a:r>
              <a:rPr lang="nb-NO" dirty="0" err="1"/>
              <a:t>forsidemal</a:t>
            </a:r>
            <a:r>
              <a:rPr lang="nb-NO" dirty="0"/>
              <a:t> med ett bilde</a:t>
            </a:r>
          </a:p>
        </p:txBody>
      </p:sp>
      <p:sp>
        <p:nvSpPr>
          <p:cNvPr id="11" name="Undertittel 2">
            <a:extLst>
              <a:ext uri="{FF2B5EF4-FFF2-40B4-BE49-F238E27FC236}">
                <a16:creationId xmlns:a16="http://schemas.microsoft.com/office/drawing/2014/main" id="{8BAAC390-F47B-47BD-8525-7B87AD441CD5}"/>
              </a:ext>
            </a:extLst>
          </p:cNvPr>
          <p:cNvSpPr>
            <a:spLocks noGrp="1"/>
          </p:cNvSpPr>
          <p:nvPr>
            <p:ph type="subTitle" idx="1" hasCustomPrompt="1"/>
          </p:nvPr>
        </p:nvSpPr>
        <p:spPr>
          <a:xfrm>
            <a:off x="955289" y="3945693"/>
            <a:ext cx="5152663"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8" name="Bilde 7">
            <a:extLst>
              <a:ext uri="{FF2B5EF4-FFF2-40B4-BE49-F238E27FC236}">
                <a16:creationId xmlns:a16="http://schemas.microsoft.com/office/drawing/2014/main" id="{E9EAED0C-2A6E-42D7-9B25-A273B08EBCC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3" name="Bilde 12" descr="Logo Statsforvalteren i Østfold, Buskerud, Oslo og Akershus">
            <a:extLst>
              <a:ext uri="{FF2B5EF4-FFF2-40B4-BE49-F238E27FC236}">
                <a16:creationId xmlns:a16="http://schemas.microsoft.com/office/drawing/2014/main" id="{12B0D010-84EE-4BAB-86B8-8E2F39016929}"/>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456639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RSIDE tre bilder">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 uri="{C183D7F6-B498-43B3-948B-1728B52AA6E4}">
                <adec:decorative xmlns:adec="http://schemas.microsoft.com/office/drawing/2017/decorative" val="1"/>
              </a:ext>
            </a:extLst>
          </p:cNvPr>
          <p:cNvSpPr/>
          <p:nvPr userDrawn="1"/>
        </p:nvSpPr>
        <p:spPr>
          <a:xfrm>
            <a:off x="0" y="2592000"/>
            <a:ext cx="12192000" cy="262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bilde 2">
            <a:extLst>
              <a:ext uri="{FF2B5EF4-FFF2-40B4-BE49-F238E27FC236}">
                <a16:creationId xmlns:a16="http://schemas.microsoft.com/office/drawing/2014/main" id="{42806100-589A-4BF8-8707-38D3F5B24DD2}"/>
              </a:ext>
              <a:ext uri="{C183D7F6-B498-43B3-948B-1728B52AA6E4}">
                <adec:decorative xmlns:adec="http://schemas.microsoft.com/office/drawing/2017/decorative" val="1"/>
              </a:ext>
            </a:extLst>
          </p:cNvPr>
          <p:cNvSpPr>
            <a:spLocks noGrp="1"/>
          </p:cNvSpPr>
          <p:nvPr>
            <p:ph type="pic" idx="13" hasCustomPrompt="1"/>
          </p:nvPr>
        </p:nvSpPr>
        <p:spPr>
          <a:xfrm>
            <a:off x="0" y="1"/>
            <a:ext cx="5352000" cy="2592000"/>
          </a:xfrm>
          <a:prstGeom prst="rect">
            <a:avLst/>
          </a:prstGeom>
          <a:solidFill>
            <a:schemeClr val="bg1">
              <a:lumMod val="8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i midten for å sette</a:t>
            </a:r>
            <a:br>
              <a:rPr lang="nb-NO" dirty="0"/>
            </a:br>
            <a:r>
              <a:rPr lang="nb-NO" dirty="0"/>
              <a:t>inn et bilde i liggende format.</a:t>
            </a:r>
          </a:p>
          <a:p>
            <a:r>
              <a:rPr lang="nb-NO" dirty="0"/>
              <a:t>Denne forsidemalen må ha </a:t>
            </a:r>
            <a:br>
              <a:rPr lang="nb-NO" dirty="0"/>
            </a:br>
            <a:r>
              <a:rPr lang="nb-NO" dirty="0"/>
              <a:t>tre bilder, hvis ikke blir </a:t>
            </a:r>
            <a:br>
              <a:rPr lang="nb-NO" dirty="0"/>
            </a:br>
            <a:r>
              <a:rPr lang="nb-NO" dirty="0"/>
              <a:t>det tomrom.</a:t>
            </a:r>
          </a:p>
        </p:txBody>
      </p:sp>
      <p:sp>
        <p:nvSpPr>
          <p:cNvPr id="15" name="Plassholder for bilde 2">
            <a:extLst>
              <a:ext uri="{FF2B5EF4-FFF2-40B4-BE49-F238E27FC236}">
                <a16:creationId xmlns:a16="http://schemas.microsoft.com/office/drawing/2014/main" id="{CCCC7427-8045-4B95-9170-92E6EF6EB33C}"/>
              </a:ext>
              <a:ext uri="{C183D7F6-B498-43B3-948B-1728B52AA6E4}">
                <adec:decorative xmlns:adec="http://schemas.microsoft.com/office/drawing/2017/decorative" val="1"/>
              </a:ext>
            </a:extLst>
          </p:cNvPr>
          <p:cNvSpPr>
            <a:spLocks noGrp="1"/>
          </p:cNvSpPr>
          <p:nvPr>
            <p:ph type="pic" idx="15" hasCustomPrompt="1"/>
          </p:nvPr>
        </p:nvSpPr>
        <p:spPr>
          <a:xfrm>
            <a:off x="5352000" y="0"/>
            <a:ext cx="3420000" cy="2592000"/>
          </a:xfrm>
          <a:prstGeom prst="rect">
            <a:avLst/>
          </a:prstGeom>
          <a:solidFill>
            <a:schemeClr val="bg1">
              <a:lumMod val="7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for å sette inn  bilde 2</a:t>
            </a:r>
          </a:p>
        </p:txBody>
      </p:sp>
      <p:sp>
        <p:nvSpPr>
          <p:cNvPr id="14" name="Plassholder for bilde 2">
            <a:extLst>
              <a:ext uri="{FF2B5EF4-FFF2-40B4-BE49-F238E27FC236}">
                <a16:creationId xmlns:a16="http://schemas.microsoft.com/office/drawing/2014/main" id="{D878FE25-CFBD-48C8-99CE-16AC2905ACA1}"/>
              </a:ext>
              <a:ext uri="{C183D7F6-B498-43B3-948B-1728B52AA6E4}">
                <adec:decorative xmlns:adec="http://schemas.microsoft.com/office/drawing/2017/decorative" val="1"/>
              </a:ext>
            </a:extLst>
          </p:cNvPr>
          <p:cNvSpPr>
            <a:spLocks noGrp="1"/>
          </p:cNvSpPr>
          <p:nvPr>
            <p:ph type="pic" idx="14" hasCustomPrompt="1"/>
          </p:nvPr>
        </p:nvSpPr>
        <p:spPr>
          <a:xfrm>
            <a:off x="8772000" y="0"/>
            <a:ext cx="3420000" cy="2592000"/>
          </a:xfrm>
          <a:prstGeom prst="rect">
            <a:avLst/>
          </a:prstGeom>
          <a:solidFill>
            <a:schemeClr val="bg1">
              <a:lumMod val="6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dirty="0"/>
              <a:t>Klikk på ikonet for å sette inn bilde 3</a:t>
            </a:r>
          </a:p>
        </p:txBody>
      </p:sp>
      <p:sp>
        <p:nvSpPr>
          <p:cNvPr id="10" name="Plassholder for tekst 4">
            <a:extLst>
              <a:ext uri="{FF2B5EF4-FFF2-40B4-BE49-F238E27FC236}">
                <a16:creationId xmlns:a16="http://schemas.microsoft.com/office/drawing/2014/main" id="{DBC048E8-BE31-4C00-999A-87E1E8D97784}"/>
              </a:ext>
            </a:extLst>
          </p:cNvPr>
          <p:cNvSpPr>
            <a:spLocks noGrp="1"/>
          </p:cNvSpPr>
          <p:nvPr>
            <p:ph type="body" sz="quarter" idx="10" hasCustomPrompt="1"/>
          </p:nvPr>
        </p:nvSpPr>
        <p:spPr>
          <a:xfrm>
            <a:off x="959715" y="3173506"/>
            <a:ext cx="9847062" cy="1326163"/>
          </a:xfrm>
          <a:prstGeom prst="rect">
            <a:avLst/>
          </a:prstGeom>
          <a:effectLst>
            <a:outerShdw blurRad="50800" dist="38100" dir="2700000" algn="tl" rotWithShape="0">
              <a:prstClr val="black">
                <a:alpha val="21000"/>
              </a:prstClr>
            </a:outerShdw>
          </a:effectLst>
        </p:spPr>
        <p:txBody>
          <a:bodyPr anchor="b"/>
          <a:lstStyle>
            <a:lvl1pPr marL="0" indent="0">
              <a:buNone/>
              <a:defRPr sz="4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44) på </a:t>
            </a:r>
            <a:r>
              <a:rPr lang="nb-NO" dirty="0" err="1"/>
              <a:t>forsidemal</a:t>
            </a:r>
            <a:r>
              <a:rPr lang="nb-NO" dirty="0"/>
              <a:t> med tre bilder</a:t>
            </a:r>
          </a:p>
        </p:txBody>
      </p:sp>
      <p:sp>
        <p:nvSpPr>
          <p:cNvPr id="11" name="Undertittel 2">
            <a:extLst>
              <a:ext uri="{FF2B5EF4-FFF2-40B4-BE49-F238E27FC236}">
                <a16:creationId xmlns:a16="http://schemas.microsoft.com/office/drawing/2014/main" id="{F086707E-73C6-42D7-8341-430749AEADF7}"/>
              </a:ext>
            </a:extLst>
          </p:cNvPr>
          <p:cNvSpPr>
            <a:spLocks noGrp="1"/>
          </p:cNvSpPr>
          <p:nvPr>
            <p:ph type="subTitle" idx="1" hasCustomPrompt="1"/>
          </p:nvPr>
        </p:nvSpPr>
        <p:spPr>
          <a:xfrm>
            <a:off x="962216" y="4520658"/>
            <a:ext cx="7715118" cy="699341"/>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a:t>
            </a:r>
          </a:p>
        </p:txBody>
      </p:sp>
      <p:pic>
        <p:nvPicPr>
          <p:cNvPr id="13" name="Bilde 12">
            <a:extLst>
              <a:ext uri="{FF2B5EF4-FFF2-40B4-BE49-F238E27FC236}">
                <a16:creationId xmlns:a16="http://schemas.microsoft.com/office/drawing/2014/main" id="{37C1F5E2-EAC2-40D9-8401-564CC1EA7FCF}"/>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7" name="Bilde 16" descr="Logo Statsforvalteren i Østfold, Buskerud, Oslo og Akershus">
            <a:extLst>
              <a:ext uri="{FF2B5EF4-FFF2-40B4-BE49-F238E27FC236}">
                <a16:creationId xmlns:a16="http://schemas.microsoft.com/office/drawing/2014/main" id="{AFCECF22-4434-43B2-9CC1-26097DE0128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2164835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RSIDE bakgrunnsbilde">
    <p:spTree>
      <p:nvGrpSpPr>
        <p:cNvPr id="1" name=""/>
        <p:cNvGrpSpPr/>
        <p:nvPr/>
      </p:nvGrpSpPr>
      <p:grpSpPr>
        <a:xfrm>
          <a:off x="0" y="0"/>
          <a:ext cx="0" cy="0"/>
          <a:chOff x="0" y="0"/>
          <a:chExt cx="0" cy="0"/>
        </a:xfrm>
      </p:grpSpPr>
      <p:sp>
        <p:nvSpPr>
          <p:cNvPr id="3" name="Plassholder for bilde 2">
            <a:extLst>
              <a:ext uri="{FF2B5EF4-FFF2-40B4-BE49-F238E27FC236}">
                <a16:creationId xmlns:a16="http://schemas.microsoft.com/office/drawing/2014/main" id="{B25F000E-37A8-4940-9530-AC41E4F29800}"/>
              </a:ext>
              <a:ext uri="{C183D7F6-B498-43B3-948B-1728B52AA6E4}">
                <adec:decorative xmlns:adec="http://schemas.microsoft.com/office/drawing/2017/decorative" val="1"/>
              </a:ext>
            </a:extLst>
          </p:cNvPr>
          <p:cNvSpPr>
            <a:spLocks noGrp="1"/>
          </p:cNvSpPr>
          <p:nvPr>
            <p:ph type="pic" sz="quarter" idx="12"/>
          </p:nvPr>
        </p:nvSpPr>
        <p:spPr>
          <a:xfrm>
            <a:off x="0" y="0"/>
            <a:ext cx="12192000" cy="5226050"/>
          </a:xfrm>
          <a:prstGeom prst="rect">
            <a:avLst/>
          </a:prstGeom>
          <a:solidFill>
            <a:schemeClr val="bg1">
              <a:lumMod val="85000"/>
            </a:schemeClr>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legge til et bilde</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859" y="2728451"/>
            <a:ext cx="9904918" cy="927561"/>
          </a:xfrm>
          <a:prstGeom prst="rect">
            <a:avLst/>
          </a:prstGeom>
          <a:effectLst>
            <a:outerShdw blurRad="50800" dist="25400" dir="2700000" algn="tl" rotWithShape="0">
              <a:schemeClr val="tx1">
                <a:alpha val="40000"/>
              </a:schemeClr>
            </a:outerShdw>
          </a:effectLst>
        </p:spPr>
        <p:txBody>
          <a:bodyPr anchor="b"/>
          <a:lstStyle>
            <a:lvl1pPr algn="l">
              <a:defRPr sz="5400">
                <a:solidFill>
                  <a:schemeClr val="tx1"/>
                </a:solidFill>
                <a:latin typeface="+mn-lt"/>
              </a:defRPr>
            </a:lvl1pPr>
          </a:lstStyle>
          <a:p>
            <a:r>
              <a:rPr lang="nb-NO" dirty="0"/>
              <a:t>Overskrift (pkt. 54) </a:t>
            </a:r>
            <a:r>
              <a:rPr lang="nb-NO" dirty="0" err="1"/>
              <a:t>bildemal</a:t>
            </a:r>
            <a:endParaRPr lang="nb-NO" dirty="0"/>
          </a:p>
        </p:txBody>
      </p:sp>
      <p:sp>
        <p:nvSpPr>
          <p:cNvPr id="9" name="Plassholder for tekst 6">
            <a:extLst>
              <a:ext uri="{FF2B5EF4-FFF2-40B4-BE49-F238E27FC236}">
                <a16:creationId xmlns:a16="http://schemas.microsoft.com/office/drawing/2014/main" id="{8BEBCF7A-C37A-4B02-B277-083E4CB6ADA6}"/>
              </a:ext>
            </a:extLst>
          </p:cNvPr>
          <p:cNvSpPr>
            <a:spLocks noGrp="1"/>
          </p:cNvSpPr>
          <p:nvPr>
            <p:ph type="body" sz="quarter" idx="11" hasCustomPrompt="1"/>
          </p:nvPr>
        </p:nvSpPr>
        <p:spPr>
          <a:xfrm>
            <a:off x="967089" y="3952084"/>
            <a:ext cx="4941876" cy="1036667"/>
          </a:xfrm>
          <a:prstGeom prst="rect">
            <a:avLst/>
          </a:prstGeom>
          <a:effectLst>
            <a:outerShdw blurRad="50800" dist="38100" dir="2700000" algn="tl" rotWithShape="0">
              <a:prstClr val="black">
                <a:alpha val="24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tx1"/>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56788206-D5AB-41F9-80E6-8340542FB719}"/>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8" name="Bilde 7" descr="Logo Statsforvalteren i Østfold, Buskerud, Oslo og Akershus">
            <a:extLst>
              <a:ext uri="{FF2B5EF4-FFF2-40B4-BE49-F238E27FC236}">
                <a16:creationId xmlns:a16="http://schemas.microsoft.com/office/drawing/2014/main" id="{55A44D97-1F9A-4245-97DB-B1718D3E83AD}"/>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13635736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RSIDE Sjumilssteget">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C820F921-B1FB-4C7D-947B-927D22FBD2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5224272"/>
          </a:xfrm>
          <a:prstGeom prst="rect">
            <a:avLst/>
          </a:prstGeom>
        </p:spPr>
      </p:pic>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701" y="1122363"/>
            <a:ext cx="9829799" cy="2387600"/>
          </a:xfrm>
          <a:prstGeom prst="rect">
            <a:avLst/>
          </a:prstGeom>
          <a:effectLst>
            <a:outerShdw blurRad="50800" dist="38100" dir="2700000" algn="tl" rotWithShape="0">
              <a:schemeClr val="tx1">
                <a:alpha val="11000"/>
              </a:schemeClr>
            </a:outerShdw>
          </a:effectLst>
        </p:spPr>
        <p:txBody>
          <a:bodyPr anchor="b"/>
          <a:lstStyle>
            <a:lvl1pPr algn="l">
              <a:defRPr sz="5400">
                <a:solidFill>
                  <a:schemeClr val="bg1"/>
                </a:solidFill>
                <a:latin typeface="+mn-lt"/>
              </a:defRPr>
            </a:lvl1pPr>
          </a:lstStyle>
          <a:p>
            <a:r>
              <a:rPr lang="nb-NO" dirty="0"/>
              <a:t>Overskrift (pkt. 54) på </a:t>
            </a:r>
            <a:r>
              <a:rPr lang="nb-NO" dirty="0" err="1"/>
              <a:t>forsidemal</a:t>
            </a:r>
            <a:r>
              <a:rPr lang="nb-NO" dirty="0"/>
              <a:t> for Sjumilssteget</a:t>
            </a:r>
          </a:p>
        </p:txBody>
      </p:sp>
      <p:sp>
        <p:nvSpPr>
          <p:cNvPr id="11" name="Plassholder for tekst 6">
            <a:extLst>
              <a:ext uri="{FF2B5EF4-FFF2-40B4-BE49-F238E27FC236}">
                <a16:creationId xmlns:a16="http://schemas.microsoft.com/office/drawing/2014/main" id="{DB4086AD-CE9C-4879-A5B8-BC4278632BE6}"/>
              </a:ext>
            </a:extLst>
          </p:cNvPr>
          <p:cNvSpPr>
            <a:spLocks noGrp="1"/>
          </p:cNvSpPr>
          <p:nvPr>
            <p:ph type="body" sz="quarter" idx="11" hasCustomPrompt="1"/>
          </p:nvPr>
        </p:nvSpPr>
        <p:spPr>
          <a:xfrm>
            <a:off x="967089" y="3945157"/>
            <a:ext cx="4941876" cy="1036667"/>
          </a:xfrm>
          <a:prstGeom prst="rect">
            <a:avLst/>
          </a:prstGeom>
          <a:effectLst>
            <a:outerShdw blurRad="50800" dist="38100" dir="2700000" algn="tl" rotWithShape="0">
              <a:schemeClr val="bg1">
                <a:alpha val="25000"/>
              </a:scheme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a:solidFill>
                  <a:schemeClr val="accent4"/>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3" name="Bilde 2" descr="Logo Sjumilssteget">
            <a:extLst>
              <a:ext uri="{FF2B5EF4-FFF2-40B4-BE49-F238E27FC236}">
                <a16:creationId xmlns:a16="http://schemas.microsoft.com/office/drawing/2014/main" id="{80963FE4-15FB-4A02-BF6F-86DA52DE81C7}"/>
              </a:ext>
              <a:ext uri="{C183D7F6-B498-43B3-948B-1728B52AA6E4}">
                <adec:decorative xmlns:adec="http://schemas.microsoft.com/office/drawing/2017/decorative" val="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3080" y="4463490"/>
            <a:ext cx="1580933" cy="521982"/>
          </a:xfrm>
          <a:prstGeom prst="rect">
            <a:avLst/>
          </a:prstGeom>
        </p:spPr>
      </p:pic>
      <p:pic>
        <p:nvPicPr>
          <p:cNvPr id="9" name="Bilde 8" descr="Logo Statsforvalteren i Østfold, Buskerud, Oslo og Akershus">
            <a:extLst>
              <a:ext uri="{FF2B5EF4-FFF2-40B4-BE49-F238E27FC236}">
                <a16:creationId xmlns:a16="http://schemas.microsoft.com/office/drawing/2014/main" id="{231B145F-CB43-4E87-9B39-53B6091C8E2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5221482"/>
            <a:ext cx="4816643" cy="1456478"/>
          </a:xfrm>
          <a:prstGeom prst="rect">
            <a:avLst/>
          </a:prstGeom>
        </p:spPr>
      </p:pic>
    </p:spTree>
    <p:extLst>
      <p:ext uri="{BB962C8B-B14F-4D97-AF65-F5344CB8AC3E}">
        <p14:creationId xmlns:p14="http://schemas.microsoft.com/office/powerpoint/2010/main" val="18339980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innhold 1">
    <p:bg>
      <p:bgPr>
        <a:solidFill>
          <a:schemeClr val="bg1"/>
        </a:solidFill>
        <a:effectLst/>
      </p:bgPr>
    </p:bg>
    <p:spTree>
      <p:nvGrpSpPr>
        <p:cNvPr id="1" name=""/>
        <p:cNvGrpSpPr/>
        <p:nvPr/>
      </p:nvGrpSpPr>
      <p:grpSpPr>
        <a:xfrm>
          <a:off x="0" y="0"/>
          <a:ext cx="0" cy="0"/>
          <a:chOff x="0" y="0"/>
          <a:chExt cx="0" cy="0"/>
        </a:xfrm>
      </p:grpSpPr>
      <p:sp>
        <p:nvSpPr>
          <p:cNvPr id="15" name="Plassholder for lysbildenummer 5">
            <a:extLst>
              <a:ext uri="{FF2B5EF4-FFF2-40B4-BE49-F238E27FC236}">
                <a16:creationId xmlns:a16="http://schemas.microsoft.com/office/drawing/2014/main" id="{8BB81CE8-4FDA-4E87-BF9F-E402616C555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Publikum bør slippe å lese alt som blir sagt.</a:t>
            </a:r>
          </a:p>
        </p:txBody>
      </p:sp>
      <p:sp>
        <p:nvSpPr>
          <p:cNvPr id="39" name="Plassholder for tekst 37">
            <a:extLst>
              <a:ext uri="{FF2B5EF4-FFF2-40B4-BE49-F238E27FC236}">
                <a16:creationId xmlns:a16="http://schemas.microsoft.com/office/drawing/2014/main" id="{2F115D20-C136-40E3-BA4F-92B43A3D7075}"/>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sz="2400"/>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sp>
        <p:nvSpPr>
          <p:cNvPr id="10" name="TekstSylinder 9">
            <a:extLst>
              <a:ext uri="{FF2B5EF4-FFF2-40B4-BE49-F238E27FC236}">
                <a16:creationId xmlns:a16="http://schemas.microsoft.com/office/drawing/2014/main" id="{4F464157-D61E-4BC0-A730-8F2B47E9BE36}"/>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pic>
        <p:nvPicPr>
          <p:cNvPr id="3" name="Bilde 2">
            <a:extLst>
              <a:ext uri="{FF2B5EF4-FFF2-40B4-BE49-F238E27FC236}">
                <a16:creationId xmlns:a16="http://schemas.microsoft.com/office/drawing/2014/main" id="{0C0D72C6-BA62-4A34-B2AA-75A1C6B8624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277242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innhold 2">
    <p:bg>
      <p:bgPr>
        <a:solidFill>
          <a:schemeClr val="bg1"/>
        </a:solidFill>
        <a:effectLst/>
      </p:bgPr>
    </p:bg>
    <p:spTree>
      <p:nvGrpSpPr>
        <p:cNvPr id="1" name=""/>
        <p:cNvGrpSpPr/>
        <p:nvPr/>
      </p:nvGrpSpPr>
      <p:grpSpPr>
        <a:xfrm>
          <a:off x="0" y="0"/>
          <a:ext cx="0" cy="0"/>
          <a:chOff x="0" y="0"/>
          <a:chExt cx="0" cy="0"/>
        </a:xfrm>
      </p:grpSpPr>
      <p:sp>
        <p:nvSpPr>
          <p:cNvPr id="17" name="Plassholder for lysbildenummer 5">
            <a:extLst>
              <a:ext uri="{FF2B5EF4-FFF2-40B4-BE49-F238E27FC236}">
                <a16:creationId xmlns:a16="http://schemas.microsoft.com/office/drawing/2014/main" id="{0E22CC3F-B1E4-439E-AD2C-365EB63BD0D5}"/>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Plassholder for tittel 1">
            <a:extLst>
              <a:ext uri="{FF2B5EF4-FFF2-40B4-BE49-F238E27FC236}">
                <a16:creationId xmlns:a16="http://schemas.microsoft.com/office/drawing/2014/main" id="{29DCA9C3-1058-E916-F0F9-14C74197CC0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accent1"/>
                </a:solidFill>
              </a:defRPr>
            </a:lvl1pPr>
          </a:lstStyle>
          <a:p>
            <a:r>
              <a:rPr lang="nb-NO" dirty="0"/>
              <a:t>Overskriften (pkt. 36) bør være kort og tydelig</a:t>
            </a:r>
          </a:p>
        </p:txBody>
      </p:sp>
      <p:sp>
        <p:nvSpPr>
          <p:cNvPr id="10" name="Rektangel 9">
            <a:extLst>
              <a:ext uri="{FF2B5EF4-FFF2-40B4-BE49-F238E27FC236}">
                <a16:creationId xmlns:a16="http://schemas.microsoft.com/office/drawing/2014/main" id="{B7A5C0EF-D6AE-4DC0-9C4A-98CACCE3F362}"/>
              </a:ext>
              <a:ext uri="{C183D7F6-B498-43B3-948B-1728B52AA6E4}">
                <adec:decorative xmlns:adec="http://schemas.microsoft.com/office/drawing/2017/decorative" val="1"/>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37">
            <a:extLst>
              <a:ext uri="{FF2B5EF4-FFF2-40B4-BE49-F238E27FC236}">
                <a16:creationId xmlns:a16="http://schemas.microsoft.com/office/drawing/2014/main" id="{579AAE86-25D6-4547-B61E-07621E680542}"/>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Publikum bør slippe å lese alt som blir sagt.</a:t>
            </a:r>
          </a:p>
        </p:txBody>
      </p:sp>
      <p:sp>
        <p:nvSpPr>
          <p:cNvPr id="12" name="Plassholder for tekst 37">
            <a:extLst>
              <a:ext uri="{FF2B5EF4-FFF2-40B4-BE49-F238E27FC236}">
                <a16:creationId xmlns:a16="http://schemas.microsoft.com/office/drawing/2014/main" id="{EE53005B-2098-4CDA-B68C-FAC23E6EDF7A}"/>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sz="2400"/>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pic>
        <p:nvPicPr>
          <p:cNvPr id="3" name="Bilde 2">
            <a:extLst>
              <a:ext uri="{FF2B5EF4-FFF2-40B4-BE49-F238E27FC236}">
                <a16:creationId xmlns:a16="http://schemas.microsoft.com/office/drawing/2014/main" id="{146E3D18-B3A6-4ABF-92D3-234B19B8113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5" name="TekstSylinder 4">
            <a:extLst>
              <a:ext uri="{FF2B5EF4-FFF2-40B4-BE49-F238E27FC236}">
                <a16:creationId xmlns:a16="http://schemas.microsoft.com/office/drawing/2014/main" id="{A2444269-856A-EADD-5D96-B896B8C05D75}"/>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1612798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og innhold 3">
    <p:bg>
      <p:bgPr>
        <a:solidFill>
          <a:schemeClr val="bg1"/>
        </a:solidFill>
        <a:effectLst/>
      </p:bgPr>
    </p:bg>
    <p:spTree>
      <p:nvGrpSpPr>
        <p:cNvPr id="1" name=""/>
        <p:cNvGrpSpPr/>
        <p:nvPr/>
      </p:nvGrpSpPr>
      <p:grpSpPr>
        <a:xfrm>
          <a:off x="0" y="0"/>
          <a:ext cx="0" cy="0"/>
          <a:chOff x="0" y="0"/>
          <a:chExt cx="0" cy="0"/>
        </a:xfrm>
      </p:grpSpPr>
      <p:sp>
        <p:nvSpPr>
          <p:cNvPr id="15" name="Plassholder for lysbildenummer 5">
            <a:extLst>
              <a:ext uri="{FF2B5EF4-FFF2-40B4-BE49-F238E27FC236}">
                <a16:creationId xmlns:a16="http://schemas.microsoft.com/office/drawing/2014/main" id="{8BB81CE8-4FDA-4E87-BF9F-E402616C555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pic>
        <p:nvPicPr>
          <p:cNvPr id="3" name="Bilde 2">
            <a:extLst>
              <a:ext uri="{FF2B5EF4-FFF2-40B4-BE49-F238E27FC236}">
                <a16:creationId xmlns:a16="http://schemas.microsoft.com/office/drawing/2014/main" id="{0C0D72C6-BA62-4A34-B2AA-75A1C6B8624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3A5EC604-EA98-6D3E-D206-DCD22BA75391}"/>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02007907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tel og innhold 4">
    <p:spTree>
      <p:nvGrpSpPr>
        <p:cNvPr id="1" name=""/>
        <p:cNvGrpSpPr/>
        <p:nvPr/>
      </p:nvGrpSpPr>
      <p:grpSpPr>
        <a:xfrm>
          <a:off x="0" y="0"/>
          <a:ext cx="0" cy="0"/>
          <a:chOff x="0" y="0"/>
          <a:chExt cx="0" cy="0"/>
        </a:xfrm>
      </p:grpSpPr>
      <p:sp>
        <p:nvSpPr>
          <p:cNvPr id="7" name="Plassholder for lysbildenummer 5">
            <a:extLst>
              <a:ext uri="{FF2B5EF4-FFF2-40B4-BE49-F238E27FC236}">
                <a16:creationId xmlns:a16="http://schemas.microsoft.com/office/drawing/2014/main" id="{F6F22973-D61B-4BBA-88C0-3B1B9A27C63E}"/>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3" name="Rektangel 2">
            <a:extLst>
              <a:ext uri="{FF2B5EF4-FFF2-40B4-BE49-F238E27FC236}">
                <a16:creationId xmlns:a16="http://schemas.microsoft.com/office/drawing/2014/main" id="{5BC51FCA-1BA2-47B0-ADD7-5A54455D4249}"/>
              </a:ext>
              <a:ext uri="{C183D7F6-B498-43B3-948B-1728B52AA6E4}">
                <adec:decorative xmlns:adec="http://schemas.microsoft.com/office/drawing/2017/decorative" val="1"/>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Plassholder for tittel 1">
            <a:extLst>
              <a:ext uri="{FF2B5EF4-FFF2-40B4-BE49-F238E27FC236}">
                <a16:creationId xmlns:a16="http://schemas.microsoft.com/office/drawing/2014/main" id="{527570CC-C1F5-4F3F-BF08-E44D828EC594}"/>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5" name="Plassholder for tekst 37">
            <a:extLst>
              <a:ext uri="{FF2B5EF4-FFF2-40B4-BE49-F238E27FC236}">
                <a16:creationId xmlns:a16="http://schemas.microsoft.com/office/drawing/2014/main" id="{C221EF52-3926-4556-A22E-E292FA64D2BD}"/>
              </a:ext>
            </a:extLst>
          </p:cNvPr>
          <p:cNvSpPr>
            <a:spLocks noGrp="1"/>
          </p:cNvSpPr>
          <p:nvPr>
            <p:ph type="body" sz="quarter" idx="11" hasCustomPrompt="1"/>
          </p:nvPr>
        </p:nvSpPr>
        <p:spPr>
          <a:xfrm>
            <a:off x="1057541" y="2164988"/>
            <a:ext cx="10078772"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pic>
        <p:nvPicPr>
          <p:cNvPr id="9" name="Bilde 8">
            <a:extLst>
              <a:ext uri="{FF2B5EF4-FFF2-40B4-BE49-F238E27FC236}">
                <a16:creationId xmlns:a16="http://schemas.microsoft.com/office/drawing/2014/main" id="{0BD20E72-0719-42FD-9E31-8D508A92AE7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2" name="TekstSylinder 1">
            <a:extLst>
              <a:ext uri="{FF2B5EF4-FFF2-40B4-BE49-F238E27FC236}">
                <a16:creationId xmlns:a16="http://schemas.microsoft.com/office/drawing/2014/main" id="{EEAEA287-2B13-3C1F-75D8-3A89718F54C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954586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kst + faktaboks">
    <p:spTree>
      <p:nvGrpSpPr>
        <p:cNvPr id="1" name=""/>
        <p:cNvGrpSpPr/>
        <p:nvPr/>
      </p:nvGrpSpPr>
      <p:grpSpPr>
        <a:xfrm>
          <a:off x="0" y="0"/>
          <a:ext cx="0" cy="0"/>
          <a:chOff x="0" y="0"/>
          <a:chExt cx="0" cy="0"/>
        </a:xfrm>
      </p:grpSpPr>
      <p:sp>
        <p:nvSpPr>
          <p:cNvPr id="23" name="Plassholder for lysbildenummer 5">
            <a:extLst>
              <a:ext uri="{FF2B5EF4-FFF2-40B4-BE49-F238E27FC236}">
                <a16:creationId xmlns:a16="http://schemas.microsoft.com/office/drawing/2014/main" id="{1A68D441-1FE4-45DF-A9CA-628415C9F588}"/>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5" name="Plassholder for tittel 1">
            <a:extLst>
              <a:ext uri="{FF2B5EF4-FFF2-40B4-BE49-F238E27FC236}">
                <a16:creationId xmlns:a16="http://schemas.microsoft.com/office/drawing/2014/main" id="{86BEE725-2BED-4954-90BD-F58FC2EC92BD}"/>
              </a:ext>
            </a:extLst>
          </p:cNvPr>
          <p:cNvSpPr>
            <a:spLocks noGrp="1"/>
          </p:cNvSpPr>
          <p:nvPr>
            <p:ph type="title" hasCustomPrompt="1"/>
          </p:nvPr>
        </p:nvSpPr>
        <p:spPr>
          <a:xfrm>
            <a:off x="1055682" y="873126"/>
            <a:ext cx="10080626" cy="1077208"/>
          </a:xfrm>
          <a:prstGeom prst="rect">
            <a:avLst/>
          </a:prstGeom>
          <a:effectLst/>
        </p:spPr>
        <p:txBody>
          <a:bodyPr vert="horz" lIns="91440" tIns="45720" rIns="91440" bIns="45720" rtlCol="0" anchor="b">
            <a:noAutofit/>
          </a:bodyPr>
          <a:lstStyle>
            <a:lvl1pPr>
              <a:lnSpc>
                <a:spcPct val="100000"/>
              </a:lnSpc>
              <a:defRPr sz="3600">
                <a:solidFill>
                  <a:schemeClr val="accent1"/>
                </a:solidFill>
                <a:latin typeface="+mn-lt"/>
              </a:defRPr>
            </a:lvl1pPr>
          </a:lstStyle>
          <a:p>
            <a:r>
              <a:rPr lang="nb-NO" dirty="0"/>
              <a:t>Overskrift (pkt. 36) bør være kort og tydelig</a:t>
            </a:r>
          </a:p>
        </p:txBody>
      </p:sp>
      <p:sp>
        <p:nvSpPr>
          <p:cNvPr id="11" name="Plassholder for tekst 37">
            <a:extLst>
              <a:ext uri="{FF2B5EF4-FFF2-40B4-BE49-F238E27FC236}">
                <a16:creationId xmlns:a16="http://schemas.microsoft.com/office/drawing/2014/main" id="{709C256E-3453-444E-9DA4-926896843EE2}"/>
              </a:ext>
            </a:extLst>
          </p:cNvPr>
          <p:cNvSpPr>
            <a:spLocks noGrp="1"/>
          </p:cNvSpPr>
          <p:nvPr>
            <p:ph type="body" sz="quarter" idx="12" hasCustomPrompt="1"/>
          </p:nvPr>
        </p:nvSpPr>
        <p:spPr>
          <a:xfrm>
            <a:off x="1055688" y="2164467"/>
            <a:ext cx="6150591" cy="414425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a:t>
            </a:r>
            <a:br>
              <a:rPr lang="nb-NO" dirty="0"/>
            </a:br>
            <a:r>
              <a:rPr lang="nb-NO" dirty="0"/>
              <a:t>Publikum bør slippe å lese alt som blir sagt.</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492621" y="2164467"/>
            <a:ext cx="3643689" cy="4144258"/>
          </a:xfrm>
          <a:prstGeom prst="rect">
            <a:avLst/>
          </a:prstGeom>
          <a:solidFill>
            <a:srgbClr val="00244E">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7788275" y="2468281"/>
            <a:ext cx="3044826" cy="3516593"/>
          </a:xfrm>
          <a:prstGeom prst="rect">
            <a:avLst/>
          </a:prstGeom>
        </p:spPr>
        <p:txBody>
          <a:bodyPr numCol="1">
            <a:noAutofit/>
          </a:bodyPr>
          <a:lstStyle>
            <a:lvl1pPr marL="0" indent="0">
              <a:lnSpc>
                <a:spcPct val="100000"/>
              </a:lnSpc>
              <a:buFont typeface="Arial" panose="020B0604020202020204" pitchFamily="34" charset="0"/>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I </a:t>
            </a:r>
            <a:r>
              <a:rPr lang="nb-NO" dirty="0" err="1"/>
              <a:t>faktaboksen</a:t>
            </a:r>
            <a:r>
              <a:rPr lang="nb-NO" dirty="0"/>
              <a:t> kan du skrive viktig informasjon som hører til tema du snakker om. </a:t>
            </a:r>
            <a:br>
              <a:rPr lang="nb-NO" dirty="0"/>
            </a:br>
            <a:r>
              <a:rPr lang="nb-NO" dirty="0"/>
              <a:t>For eksempel en lovparagraf, statistikk eller en huskeliste med nyttige tips.</a:t>
            </a:r>
            <a:br>
              <a:rPr lang="nb-NO" dirty="0"/>
            </a:br>
            <a:r>
              <a:rPr lang="nb-NO" dirty="0"/>
              <a:t>Bruk stor bokstav og punktum i dersom det er hele setninger i hvert punkt.</a:t>
            </a:r>
            <a:br>
              <a:rPr lang="nb-NO" dirty="0"/>
            </a:br>
            <a:r>
              <a:rPr lang="nb-NO" dirty="0"/>
              <a:t>Skriv gjerne inn kilde for fakta, som for eksempel SSB.no.</a:t>
            </a:r>
          </a:p>
        </p:txBody>
      </p:sp>
      <p:pic>
        <p:nvPicPr>
          <p:cNvPr id="10" name="Bilde 9">
            <a:extLst>
              <a:ext uri="{FF2B5EF4-FFF2-40B4-BE49-F238E27FC236}">
                <a16:creationId xmlns:a16="http://schemas.microsoft.com/office/drawing/2014/main" id="{A92FA234-1C3D-4926-B19D-B4FC10AC74E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2A96FD80-41EE-5A6E-2EBD-9D78F6C1A3A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4066616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Halvsidebilde">
    <p:bg>
      <p:bgPr>
        <a:solidFill>
          <a:schemeClr val="bg1"/>
        </a:solidFill>
        <a:effectLst/>
      </p:bgPr>
    </p:bg>
    <p:spTree>
      <p:nvGrpSpPr>
        <p:cNvPr id="1" name=""/>
        <p:cNvGrpSpPr/>
        <p:nvPr/>
      </p:nvGrpSpPr>
      <p:grpSpPr>
        <a:xfrm>
          <a:off x="0" y="0"/>
          <a:ext cx="0" cy="0"/>
          <a:chOff x="0" y="0"/>
          <a:chExt cx="0" cy="0"/>
        </a:xfrm>
      </p:grpSpPr>
      <p:sp>
        <p:nvSpPr>
          <p:cNvPr id="16" name="Plassholder for lysbildenummer 5">
            <a:extLst>
              <a:ext uri="{FF2B5EF4-FFF2-40B4-BE49-F238E27FC236}">
                <a16:creationId xmlns:a16="http://schemas.microsoft.com/office/drawing/2014/main" id="{7373CDF4-BFBE-4FCB-B38E-D0FBBDCBDACC}"/>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6096000" y="1426144"/>
            <a:ext cx="5040306" cy="1077209"/>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6096000" y="2695388"/>
            <a:ext cx="5040306" cy="361333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a:t>
            </a:r>
            <a:br>
              <a:rPr lang="nb-NO" dirty="0"/>
            </a:br>
            <a:r>
              <a:rPr lang="nb-NO" dirty="0"/>
              <a:t>Publikum bør slippe å lese alt som blir sagt.</a:t>
            </a:r>
            <a:br>
              <a:rPr lang="nb-NO" dirty="0"/>
            </a:br>
            <a:r>
              <a:rPr lang="nb-NO" dirty="0"/>
              <a:t>Mye tekst vil gjøre at publikum bruker mer tid på å lese, og mindre til på å lytte.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0" y="-1"/>
            <a:ext cx="5552141" cy="6800127"/>
          </a:xfrm>
          <a:prstGeom prst="rect">
            <a:avLst/>
          </a:prstGeom>
          <a:solidFill>
            <a:schemeClr val="bg1">
              <a:lumMod val="85000"/>
            </a:schemeClr>
          </a:solidFill>
        </p:spPr>
        <p:txBody>
          <a:bodyPr anchor="ctr"/>
          <a:lstStyle>
            <a:lvl1pPr marL="0" indent="0">
              <a:buNone/>
              <a:defRPr/>
            </a:lvl1pPr>
          </a:lstStyle>
          <a:p>
            <a:r>
              <a:rPr lang="nb-NO" dirty="0"/>
              <a:t>Klikk på ikonet for å sette inn bilde som passer til det du skal snakke om. </a:t>
            </a:r>
            <a:br>
              <a:rPr lang="nb-NO" dirty="0"/>
            </a:br>
            <a:br>
              <a:rPr lang="nb-NO" dirty="0"/>
            </a:br>
            <a:br>
              <a:rPr lang="nb-NO" dirty="0"/>
            </a:br>
            <a:r>
              <a:rPr lang="nb-NO" dirty="0"/>
              <a:t>Har du ikke bilde som passer til tema, kan du bruke en malside uten bilde. </a:t>
            </a:r>
          </a:p>
          <a:p>
            <a:endParaRPr lang="nb-NO" dirty="0"/>
          </a:p>
        </p:txBody>
      </p:sp>
      <p:sp>
        <p:nvSpPr>
          <p:cNvPr id="19" name="TekstSylinder 18">
            <a:extLst>
              <a:ext uri="{FF2B5EF4-FFF2-40B4-BE49-F238E27FC236}">
                <a16:creationId xmlns:a16="http://schemas.microsoft.com/office/drawing/2014/main" id="{7602988D-E292-4CF2-9D58-3DFB70E57FD5}"/>
              </a:ext>
            </a:extLst>
          </p:cNvPr>
          <p:cNvSpPr txBox="1"/>
          <p:nvPr userDrawn="1"/>
        </p:nvSpPr>
        <p:spPr>
          <a:xfrm>
            <a:off x="5899150" y="6587312"/>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21" name="Plassholder for tekst 3">
            <a:extLst>
              <a:ext uri="{FF2B5EF4-FFF2-40B4-BE49-F238E27FC236}">
                <a16:creationId xmlns:a16="http://schemas.microsoft.com/office/drawing/2014/main" id="{2FA60F08-6BD9-4C46-909F-CA25100A0396}"/>
              </a:ext>
            </a:extLst>
          </p:cNvPr>
          <p:cNvSpPr>
            <a:spLocks noGrp="1"/>
          </p:cNvSpPr>
          <p:nvPr>
            <p:ph type="body" sz="quarter" idx="24" hasCustomPrompt="1"/>
          </p:nvPr>
        </p:nvSpPr>
        <p:spPr>
          <a:xfrm>
            <a:off x="6139148" y="6600400"/>
            <a:ext cx="3267319" cy="13080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BD42D404-3A7D-4C6D-8B57-8F5A1BA61A2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5F57D9B6-039B-A930-0992-2B3DF206E3FC}"/>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920558152"/>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tel - innhold - bilde">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8" y="2164466"/>
            <a:ext cx="10225087" cy="414425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1055688" y="873125"/>
            <a:ext cx="10080625" cy="1077208"/>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4619813" y="2486213"/>
            <a:ext cx="6400800" cy="3585882"/>
          </a:xfrm>
          <a:prstGeom prst="rect">
            <a:avLst/>
          </a:prstGeom>
        </p:spPr>
        <p:txBody>
          <a:bodyPr/>
          <a:lstStyle>
            <a:lvl1pPr>
              <a:lnSpc>
                <a:spcPct val="100000"/>
              </a:lnSpc>
              <a:defRPr sz="2400">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Skriv i stikkordsform. </a:t>
            </a:r>
            <a:br>
              <a:rPr lang="nb-NO" dirty="0"/>
            </a:br>
            <a:r>
              <a:rPr lang="nb-NO" dirty="0"/>
              <a:t>Publikum bør slippe å lese alt som blir sagt. </a:t>
            </a:r>
            <a:br>
              <a:rPr lang="nb-NO" dirty="0"/>
            </a:br>
            <a:r>
              <a:rPr lang="nb-NO" dirty="0"/>
              <a:t>Mye tekst vil gjøre at publikum leser, og ikke hører etter.</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1055687" y="2164466"/>
            <a:ext cx="3348037" cy="4144259"/>
          </a:xfrm>
          <a:prstGeom prst="rect">
            <a:avLst/>
          </a:prstGeom>
          <a:solidFill>
            <a:schemeClr val="bg1">
              <a:lumMod val="85000"/>
            </a:schemeClr>
          </a:solidFill>
        </p:spPr>
        <p:txBody>
          <a:bodyPr/>
          <a:lstStyle>
            <a:lvl1pPr marL="0" indent="0">
              <a:buNone/>
              <a:defRPr/>
            </a:lvl1pPr>
          </a:lstStyle>
          <a:p>
            <a:r>
              <a:rPr lang="nb-NO" dirty="0"/>
              <a:t>Klikk på ikonet for å sette inn bilde som passer til tema. </a:t>
            </a:r>
            <a:br>
              <a:rPr lang="nb-NO" dirty="0"/>
            </a:br>
            <a:br>
              <a:rPr lang="nb-NO" dirty="0"/>
            </a:br>
            <a:r>
              <a:rPr lang="nb-NO" dirty="0"/>
              <a:t>Har du ikke relevant bilde, kan du bruke en malside uten bilde.</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1055687" y="6398168"/>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1295685" y="6411256"/>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6" name="Bilde 15">
            <a:extLst>
              <a:ext uri="{FF2B5EF4-FFF2-40B4-BE49-F238E27FC236}">
                <a16:creationId xmlns:a16="http://schemas.microsoft.com/office/drawing/2014/main" id="{29F86442-67F8-4A18-AC07-0C59FEB11E4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9427" t="9539" r="78245" b="18819"/>
          <a:stretch/>
        </p:blipFill>
        <p:spPr>
          <a:xfrm>
            <a:off x="8663812" y="2164466"/>
            <a:ext cx="2616963" cy="4144259"/>
          </a:xfrm>
          <a:prstGeom prst="rect">
            <a:avLst/>
          </a:prstGeom>
        </p:spPr>
      </p:pic>
      <p:pic>
        <p:nvPicPr>
          <p:cNvPr id="13" name="Bilde 12">
            <a:extLst>
              <a:ext uri="{FF2B5EF4-FFF2-40B4-BE49-F238E27FC236}">
                <a16:creationId xmlns:a16="http://schemas.microsoft.com/office/drawing/2014/main" id="{D8434520-EF28-4BC6-8818-60978268EC14}"/>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4" name="TekstSylinder 3">
            <a:extLst>
              <a:ext uri="{FF2B5EF4-FFF2-40B4-BE49-F238E27FC236}">
                <a16:creationId xmlns:a16="http://schemas.microsoft.com/office/drawing/2014/main" id="{8C4C37EF-1088-EC28-D88E-2214DE7DEA3C}"/>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83823911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tat/Mellomtittel">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2" name="Bilde 11">
            <a:extLst>
              <a:ext uri="{FF2B5EF4-FFF2-40B4-BE49-F238E27FC236}">
                <a16:creationId xmlns:a16="http://schemas.microsoft.com/office/drawing/2014/main" id="{E33C9673-3931-4FE0-A4BD-4B8121B83A22}"/>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4094" t="17808" b="1715"/>
          <a:stretch/>
        </p:blipFill>
        <p:spPr>
          <a:xfrm>
            <a:off x="1065520" y="1256505"/>
            <a:ext cx="6370602" cy="4655325"/>
          </a:xfrm>
          <a:prstGeom prst="rect">
            <a:avLst/>
          </a:prstGeom>
        </p:spPr>
      </p:pic>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1518834" y="1859796"/>
            <a:ext cx="8880528" cy="3448373"/>
          </a:xfrm>
          <a:prstGeom prst="rect">
            <a:avLst/>
          </a:prstGeom>
        </p:spPr>
        <p:txBody>
          <a:bodyPr anchor="ctr"/>
          <a:lstStyle>
            <a:lvl1pPr marL="0" indent="0">
              <a:lnSpc>
                <a:spcPct val="100000"/>
              </a:lnSpc>
              <a:buNone/>
              <a:defRPr lang="da-DK" sz="3200" dirty="0" smtClean="0">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32) til for eksempel sitat, viktig poeng du vil vektlegge, </a:t>
            </a:r>
            <a:r>
              <a:rPr lang="nb-NO" dirty="0" err="1"/>
              <a:t>kapitteldeler</a:t>
            </a:r>
            <a:r>
              <a:rPr lang="nb-NO" dirty="0"/>
              <a:t> eller oppgavetekst.</a:t>
            </a:r>
          </a:p>
        </p:txBody>
      </p:sp>
      <p:pic>
        <p:nvPicPr>
          <p:cNvPr id="8" name="Bilde 7">
            <a:extLst>
              <a:ext uri="{FF2B5EF4-FFF2-40B4-BE49-F238E27FC236}">
                <a16:creationId xmlns:a16="http://schemas.microsoft.com/office/drawing/2014/main" id="{A6F6885A-585D-4728-96A3-6A74DFDE3785}"/>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3" name="TekstSylinder 2">
            <a:extLst>
              <a:ext uri="{FF2B5EF4-FFF2-40B4-BE49-F238E27FC236}">
                <a16:creationId xmlns:a16="http://schemas.microsoft.com/office/drawing/2014/main" id="{92D479D1-423B-C753-B2FA-2059A5B4DC2E}"/>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84504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itat + bilde">
    <p:bg>
      <p:bgPr>
        <a:solidFill>
          <a:schemeClr val="bg1"/>
        </a:solidFill>
        <a:effectLst/>
      </p:bgPr>
    </p:bg>
    <p:spTree>
      <p:nvGrpSpPr>
        <p:cNvPr id="1" name=""/>
        <p:cNvGrpSpPr/>
        <p:nvPr/>
      </p:nvGrpSpPr>
      <p:grpSpPr>
        <a:xfrm>
          <a:off x="0" y="0"/>
          <a:ext cx="0" cy="0"/>
          <a:chOff x="0" y="0"/>
          <a:chExt cx="0" cy="0"/>
        </a:xfrm>
      </p:grpSpPr>
      <p:sp>
        <p:nvSpPr>
          <p:cNvPr id="26" name="Plassholder for lysbildenummer 5">
            <a:extLst>
              <a:ext uri="{FF2B5EF4-FFF2-40B4-BE49-F238E27FC236}">
                <a16:creationId xmlns:a16="http://schemas.microsoft.com/office/drawing/2014/main" id="{739A143A-EA0C-4226-8378-2A825EF0DFF2}"/>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2" name="Rektangel 1">
            <a:extLst>
              <a:ext uri="{FF2B5EF4-FFF2-40B4-BE49-F238E27FC236}">
                <a16:creationId xmlns:a16="http://schemas.microsoft.com/office/drawing/2014/main" id="{127220EE-6706-4B19-8467-546429809DF9}"/>
              </a:ext>
              <a:ext uri="{C183D7F6-B498-43B3-948B-1728B52AA6E4}">
                <adec:decorative xmlns:adec="http://schemas.microsoft.com/office/drawing/2017/decorative" val="1"/>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2" name="Bilde 11">
            <a:extLst>
              <a:ext uri="{FF2B5EF4-FFF2-40B4-BE49-F238E27FC236}">
                <a16:creationId xmlns:a16="http://schemas.microsoft.com/office/drawing/2014/main" id="{1AF51B00-46F1-43BA-97E0-DC752D5D0796}"/>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8806" t="-26237" r="-1446" b="51249"/>
          <a:stretch/>
        </p:blipFill>
        <p:spPr>
          <a:xfrm>
            <a:off x="1055688" y="1586611"/>
            <a:ext cx="6935787" cy="4337825"/>
          </a:xfrm>
          <a:prstGeom prst="rect">
            <a:avLst/>
          </a:prstGeom>
        </p:spPr>
      </p:pic>
      <p:sp>
        <p:nvSpPr>
          <p:cNvPr id="13" name="Plassholder for tekst 37">
            <a:extLst>
              <a:ext uri="{FF2B5EF4-FFF2-40B4-BE49-F238E27FC236}">
                <a16:creationId xmlns:a16="http://schemas.microsoft.com/office/drawing/2014/main" id="{F8806A24-CB5B-4200-91AE-ACD183E19F30}"/>
              </a:ext>
            </a:extLst>
          </p:cNvPr>
          <p:cNvSpPr>
            <a:spLocks noGrp="1"/>
          </p:cNvSpPr>
          <p:nvPr>
            <p:ph type="body" sz="quarter" idx="12" hasCustomPrompt="1"/>
          </p:nvPr>
        </p:nvSpPr>
        <p:spPr>
          <a:xfrm>
            <a:off x="1419120" y="1693386"/>
            <a:ext cx="5158129" cy="3715320"/>
          </a:xfrm>
          <a:prstGeom prst="rect">
            <a:avLst/>
          </a:prstGeom>
        </p:spPr>
        <p:txBody>
          <a:bodyPr anchor="ctr"/>
          <a:lstStyle>
            <a:lvl1pPr marL="0" indent="0">
              <a:lnSpc>
                <a:spcPct val="100000"/>
              </a:lnSpc>
              <a:buNone/>
              <a:defRPr sz="2800">
                <a:solidFill>
                  <a:schemeClr val="tx1"/>
                </a:solidFill>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28) til for eksempel sitat eller viktig poeng du vil vektlegge.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7176313" y="1244436"/>
            <a:ext cx="3960000" cy="4680000"/>
          </a:xfrm>
          <a:prstGeom prst="rect">
            <a:avLst/>
          </a:prstGeom>
          <a:solidFill>
            <a:schemeClr val="bg1">
              <a:lumMod val="85000"/>
            </a:schemeClr>
          </a:solidFill>
        </p:spPr>
        <p:txBody>
          <a:bodyPr/>
          <a:lstStyle>
            <a:lvl1pPr marL="0" indent="0">
              <a:buNone/>
              <a:defRPr/>
            </a:lvl1pPr>
          </a:lstStyle>
          <a:p>
            <a:r>
              <a:rPr lang="nb-NO" dirty="0"/>
              <a:t>Klikk på ikonet for å sette inn bilde som passer til tema. </a:t>
            </a:r>
            <a:br>
              <a:rPr lang="nb-NO" dirty="0"/>
            </a:br>
            <a:br>
              <a:rPr lang="nb-NO" dirty="0"/>
            </a:br>
            <a:r>
              <a:rPr lang="nb-NO" dirty="0"/>
              <a:t>Har du ikke relevant bilde, kan du bruke en malside uten bilde.</a:t>
            </a: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7178112" y="6042242"/>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7418110" y="6055330"/>
            <a:ext cx="3718203" cy="15032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4" name="Bilde 13">
            <a:extLst>
              <a:ext uri="{FF2B5EF4-FFF2-40B4-BE49-F238E27FC236}">
                <a16:creationId xmlns:a16="http://schemas.microsoft.com/office/drawing/2014/main" id="{9EED7040-0B63-4900-BC21-A44A25535412}"/>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4" name="TekstSylinder 3">
            <a:extLst>
              <a:ext uri="{FF2B5EF4-FFF2-40B4-BE49-F238E27FC236}">
                <a16:creationId xmlns:a16="http://schemas.microsoft.com/office/drawing/2014/main" id="{8A568763-DC1C-9B0B-4743-AA0D7578EFC9}"/>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9615328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ammenlikning x 2">
    <p:bg>
      <p:bgPr>
        <a:solidFill>
          <a:schemeClr val="bg1">
            <a:lumMod val="95000"/>
          </a:schemeClr>
        </a:solidFill>
        <a:effectLst/>
      </p:bgPr>
    </p:bg>
    <p:spTree>
      <p:nvGrpSpPr>
        <p:cNvPr id="1" name=""/>
        <p:cNvGrpSpPr/>
        <p:nvPr/>
      </p:nvGrpSpPr>
      <p:grpSpPr>
        <a:xfrm>
          <a:off x="0" y="0"/>
          <a:ext cx="0" cy="0"/>
          <a:chOff x="0" y="0"/>
          <a:chExt cx="0" cy="0"/>
        </a:xfrm>
      </p:grpSpPr>
      <p:sp>
        <p:nvSpPr>
          <p:cNvPr id="29" name="Plassholder for lysbildenummer 5">
            <a:extLst>
              <a:ext uri="{FF2B5EF4-FFF2-40B4-BE49-F238E27FC236}">
                <a16:creationId xmlns:a16="http://schemas.microsoft.com/office/drawing/2014/main" id="{62B7398D-EA06-494A-93CC-79FAB5A4B911}"/>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Overskrift (pkt. 36) for to bilder med tekst</a:t>
            </a:r>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6"/>
            <a:ext cx="4845927" cy="2725834"/>
          </a:xfrm>
          <a:prstGeom prst="rect">
            <a:avLst/>
          </a:prstGeom>
          <a:solidFill>
            <a:schemeClr val="bg1">
              <a:lumMod val="85000"/>
            </a:schemeClr>
          </a:solidFill>
        </p:spPr>
        <p:txBody>
          <a:bodyPr anchor="ctr"/>
          <a:lstStyle>
            <a:lvl1pPr marL="0" indent="0" algn="ctr">
              <a:buNone/>
              <a:defRPr/>
            </a:lvl1pPr>
          </a:lstStyle>
          <a:p>
            <a:r>
              <a:rPr lang="nb-NO" dirty="0"/>
              <a:t>Klikk for på ikonet for å sette inn bilde 1</a:t>
            </a:r>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7" y="5029201"/>
            <a:ext cx="4845928" cy="1066311"/>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5219700"/>
            <a:ext cx="4409242" cy="70484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Du kan tilføye informasjon til bildet eller sammenlikne noe.</a:t>
            </a:r>
          </a:p>
        </p:txBody>
      </p:sp>
      <p:sp>
        <p:nvSpPr>
          <p:cNvPr id="34" name="Plassholder for bilde 21">
            <a:extLst>
              <a:ext uri="{FF2B5EF4-FFF2-40B4-BE49-F238E27FC236}">
                <a16:creationId xmlns:a16="http://schemas.microsoft.com/office/drawing/2014/main" id="{6F608E0E-4EAB-457C-A166-7D2B95128771}"/>
              </a:ext>
            </a:extLst>
          </p:cNvPr>
          <p:cNvSpPr>
            <a:spLocks noGrp="1"/>
          </p:cNvSpPr>
          <p:nvPr>
            <p:ph type="pic" sz="quarter" idx="25" hasCustomPrompt="1"/>
          </p:nvPr>
        </p:nvSpPr>
        <p:spPr>
          <a:xfrm>
            <a:off x="6284034" y="2112866"/>
            <a:ext cx="4845928" cy="2725835"/>
          </a:xfrm>
          <a:prstGeom prst="rect">
            <a:avLst/>
          </a:prstGeom>
          <a:solidFill>
            <a:schemeClr val="bg1">
              <a:lumMod val="85000"/>
            </a:schemeClr>
          </a:solidFill>
        </p:spPr>
        <p:txBody>
          <a:bodyPr anchor="ctr"/>
          <a:lstStyle>
            <a:lvl1pPr marL="0" indent="0" algn="ctr">
              <a:buNone/>
              <a:defRPr/>
            </a:lvl1pPr>
          </a:lstStyle>
          <a:p>
            <a:r>
              <a:rPr lang="nb-NO" dirty="0"/>
              <a:t>Klikk på ikonet for å sette inn bilde 2</a:t>
            </a:r>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6290383" y="5029201"/>
            <a:ext cx="4845929" cy="10582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5" name="Plassholder for tekst 8">
            <a:extLst>
              <a:ext uri="{FF2B5EF4-FFF2-40B4-BE49-F238E27FC236}">
                <a16:creationId xmlns:a16="http://schemas.microsoft.com/office/drawing/2014/main" id="{39DF0B6E-B830-4C7D-A84C-DCEE2F4AB726}"/>
              </a:ext>
            </a:extLst>
          </p:cNvPr>
          <p:cNvSpPr>
            <a:spLocks noGrp="1"/>
          </p:cNvSpPr>
          <p:nvPr>
            <p:ph type="body" sz="quarter" idx="26" hasCustomPrompt="1"/>
          </p:nvPr>
        </p:nvSpPr>
        <p:spPr>
          <a:xfrm>
            <a:off x="6502377" y="5213350"/>
            <a:ext cx="4409242" cy="70484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Du kan tilføye informasjon til bildet eller sammenlikne noe.</a:t>
            </a:r>
          </a:p>
        </p:txBody>
      </p:sp>
      <p:sp>
        <p:nvSpPr>
          <p:cNvPr id="36" name="TekstSylinder 35">
            <a:extLst>
              <a:ext uri="{FF2B5EF4-FFF2-40B4-BE49-F238E27FC236}">
                <a16:creationId xmlns:a16="http://schemas.microsoft.com/office/drawing/2014/main" id="{7316ECC6-698F-4C07-84A4-867F79EF57B8}"/>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7" name="Plassholder for tekst 3">
            <a:extLst>
              <a:ext uri="{FF2B5EF4-FFF2-40B4-BE49-F238E27FC236}">
                <a16:creationId xmlns:a16="http://schemas.microsoft.com/office/drawing/2014/main" id="{5D73572D-EBD9-4707-BB21-25F1FDB05D10}"/>
              </a:ext>
            </a:extLst>
          </p:cNvPr>
          <p:cNvSpPr>
            <a:spLocks noGrp="1"/>
          </p:cNvSpPr>
          <p:nvPr>
            <p:ph type="body" sz="quarter" idx="24" hasCustomPrompt="1"/>
          </p:nvPr>
        </p:nvSpPr>
        <p:spPr>
          <a:xfrm>
            <a:off x="1295686" y="6601669"/>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15" name="Bilde 14">
            <a:extLst>
              <a:ext uri="{FF2B5EF4-FFF2-40B4-BE49-F238E27FC236}">
                <a16:creationId xmlns:a16="http://schemas.microsoft.com/office/drawing/2014/main" id="{31A793CB-45EB-40DA-98ED-FFE0BC3AEEE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A953F387-A1E3-DC86-3CE9-FD2238890BB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076656501"/>
      </p:ext>
    </p:extLst>
  </p:cSld>
  <p:clrMapOvr>
    <a:masterClrMapping/>
  </p:clrMapOvr>
  <p:extLst>
    <p:ext uri="{DCECCB84-F9BA-43D5-87BE-67443E8EF086}">
      <p15:sldGuideLst xmlns:p15="http://schemas.microsoft.com/office/powerpoint/2012/main">
        <p15:guide id="1" orient="horz" pos="1366">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ammenlikning x 3">
    <p:bg>
      <p:bgPr>
        <a:solidFill>
          <a:schemeClr val="bg1">
            <a:lumMod val="95000"/>
          </a:schemeClr>
        </a:solidFill>
        <a:effectLst/>
      </p:bgPr>
    </p:bg>
    <p:spTree>
      <p:nvGrpSpPr>
        <p:cNvPr id="1" name=""/>
        <p:cNvGrpSpPr/>
        <p:nvPr/>
      </p:nvGrpSpPr>
      <p:grpSpPr>
        <a:xfrm>
          <a:off x="0" y="0"/>
          <a:ext cx="0" cy="0"/>
          <a:chOff x="0" y="0"/>
          <a:chExt cx="0" cy="0"/>
        </a:xfrm>
      </p:grpSpPr>
      <p:sp>
        <p:nvSpPr>
          <p:cNvPr id="36" name="Plassholder for lysbildenummer 5">
            <a:extLst>
              <a:ext uri="{FF2B5EF4-FFF2-40B4-BE49-F238E27FC236}">
                <a16:creationId xmlns:a16="http://schemas.microsoft.com/office/drawing/2014/main" id="{3D7EBAB9-B4BE-490D-BF64-28601485CF46}"/>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Autofit/>
          </a:bodyPr>
          <a:lstStyle>
            <a:lvl1pPr marL="0" indent="0">
              <a:buNone/>
              <a:defRPr sz="3600">
                <a:latin typeface="+mn-lt"/>
              </a:defRPr>
            </a:lvl1pPr>
          </a:lstStyle>
          <a:p>
            <a:pPr lvl="0"/>
            <a:r>
              <a:rPr lang="nb-NO" dirty="0"/>
              <a:t>Overskrift (pkt. 36) for tre bilder + </a:t>
            </a:r>
            <a:r>
              <a:rPr lang="nb-NO" dirty="0" err="1"/>
              <a:t>faktabokser</a:t>
            </a:r>
            <a:endParaRPr lang="nb-NO" dirty="0"/>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1</a:t>
            </a:r>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7" y="4265903"/>
            <a:ext cx="3168000" cy="1829609"/>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4439670"/>
            <a:ext cx="2686050" cy="1424869"/>
          </a:xfrm>
          <a:prstGeom prst="rect">
            <a:avLst/>
          </a:prstGeom>
        </p:spPr>
        <p:txBody>
          <a:bodyPr>
            <a:noAutofit/>
          </a:bodyPr>
          <a:lstStyle>
            <a:lvl1pPr marL="0" indent="0">
              <a:lnSpc>
                <a:spcPct val="100000"/>
              </a:lnSpc>
              <a:buNone/>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og faktaboksene på denne </a:t>
            </a:r>
            <a:r>
              <a:rPr lang="nb-NO" dirty="0" err="1"/>
              <a:t>malsiden</a:t>
            </a:r>
            <a:r>
              <a:rPr lang="nb-NO" dirty="0"/>
              <a:t> kan brukes for å sammenlikne noe. For eksempel vise en utvikling.</a:t>
            </a:r>
          </a:p>
        </p:txBody>
      </p:sp>
      <p:sp>
        <p:nvSpPr>
          <p:cNvPr id="18" name="Plassholder for bilde 21">
            <a:extLst>
              <a:ext uri="{FF2B5EF4-FFF2-40B4-BE49-F238E27FC236}">
                <a16:creationId xmlns:a16="http://schemas.microsoft.com/office/drawing/2014/main" id="{021DA3E9-E13E-4C25-BA5D-6652BA1F0080}"/>
              </a:ext>
            </a:extLst>
          </p:cNvPr>
          <p:cNvSpPr>
            <a:spLocks noGrp="1"/>
          </p:cNvSpPr>
          <p:nvPr>
            <p:ph type="pic" sz="quarter" idx="22" hasCustomPrompt="1"/>
          </p:nvPr>
        </p:nvSpPr>
        <p:spPr>
          <a:xfrm>
            <a:off x="4512000"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2</a:t>
            </a:r>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512000" y="4273951"/>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52975" y="4447716"/>
            <a:ext cx="2686050" cy="1424869"/>
          </a:xfrm>
          <a:prstGeom prst="rect">
            <a:avLst/>
          </a:prstGeom>
        </p:spPr>
        <p:txBody>
          <a:bodyPr>
            <a:noAutofit/>
          </a:bodyPr>
          <a:lstStyle>
            <a:lvl1pPr marL="0" indent="0">
              <a:lnSpc>
                <a:spcPct val="100000"/>
              </a:lnSpc>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kan brukes til å illustrere tre viktige poeng. Kart, bilder og illustrasjoner kan settes inn.</a:t>
            </a:r>
          </a:p>
        </p:txBody>
      </p:sp>
      <p:sp>
        <p:nvSpPr>
          <p:cNvPr id="19" name="Plassholder for bilde 21">
            <a:extLst>
              <a:ext uri="{FF2B5EF4-FFF2-40B4-BE49-F238E27FC236}">
                <a16:creationId xmlns:a16="http://schemas.microsoft.com/office/drawing/2014/main" id="{C0F341BD-FA74-49C6-B4D5-F0BAC35B78CD}"/>
              </a:ext>
            </a:extLst>
          </p:cNvPr>
          <p:cNvSpPr>
            <a:spLocks noGrp="1"/>
          </p:cNvSpPr>
          <p:nvPr>
            <p:ph type="pic" sz="quarter" idx="23" hasCustomPrompt="1"/>
          </p:nvPr>
        </p:nvSpPr>
        <p:spPr>
          <a:xfrm>
            <a:off x="7949946" y="2112868"/>
            <a:ext cx="3168000" cy="1980000"/>
          </a:xfrm>
          <a:prstGeom prst="rect">
            <a:avLst/>
          </a:prstGeom>
          <a:solidFill>
            <a:schemeClr val="bg1">
              <a:lumMod val="85000"/>
            </a:schemeClr>
          </a:solidFill>
        </p:spPr>
        <p:txBody>
          <a:bodyPr anchor="ctr"/>
          <a:lstStyle>
            <a:lvl1pPr marL="0" indent="0" algn="ctr">
              <a:buNone/>
              <a:defRPr/>
            </a:lvl1pPr>
          </a:lstStyle>
          <a:p>
            <a:r>
              <a:rPr lang="nb-NO" dirty="0"/>
              <a:t>Klikk på ikonet for å sette</a:t>
            </a:r>
            <a:br>
              <a:rPr lang="nb-NO" dirty="0"/>
            </a:br>
            <a:r>
              <a:rPr lang="nb-NO" dirty="0"/>
              <a:t>inn bilde 3</a:t>
            </a:r>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68313" y="4265903"/>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09288" y="4439668"/>
            <a:ext cx="2686050" cy="1424869"/>
          </a:xfrm>
          <a:prstGeom prst="rect">
            <a:avLst/>
          </a:prstGeom>
        </p:spPr>
        <p:txBody>
          <a:bodyPr>
            <a:normAutofit/>
          </a:bodyPr>
          <a:lstStyle>
            <a:lvl1pPr marL="0" indent="0">
              <a:lnSpc>
                <a:spcPct val="100000"/>
              </a:lnSpc>
              <a:buNone/>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Eksempler kan være naturtyper, arter, byer, brukergrupper, kommuner, områder, personer og så videre.</a:t>
            </a:r>
          </a:p>
        </p:txBody>
      </p:sp>
      <p:sp>
        <p:nvSpPr>
          <p:cNvPr id="40" name="TekstSylinder 39">
            <a:extLst>
              <a:ext uri="{FF2B5EF4-FFF2-40B4-BE49-F238E27FC236}">
                <a16:creationId xmlns:a16="http://schemas.microsoft.com/office/drawing/2014/main" id="{ED5FD058-A83F-40A1-AB19-9459FCA3852E}"/>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dirty="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41" name="Plassholder for tekst 3">
            <a:extLst>
              <a:ext uri="{FF2B5EF4-FFF2-40B4-BE49-F238E27FC236}">
                <a16:creationId xmlns:a16="http://schemas.microsoft.com/office/drawing/2014/main" id="{37B15E49-CE91-415B-989E-461A9908C91B}"/>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21" name="Bilde 20">
            <a:extLst>
              <a:ext uri="{FF2B5EF4-FFF2-40B4-BE49-F238E27FC236}">
                <a16:creationId xmlns:a16="http://schemas.microsoft.com/office/drawing/2014/main" id="{198B4524-8164-42F2-A2DD-F74BF0073DC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75C99A09-DE26-9D1A-99E7-931CF975DB2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187475627"/>
      </p:ext>
    </p:extLst>
  </p:cSld>
  <p:clrMapOvr>
    <a:masterClrMapping/>
  </p:clrMapOvr>
  <p:extLst>
    <p:ext uri="{DCECCB84-F9BA-43D5-87BE-67443E8EF086}">
      <p15:sldGuideLst xmlns:p15="http://schemas.microsoft.com/office/powerpoint/2012/main">
        <p15:guide id="1" orient="horz" pos="1366"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AKTABOKS x 3 felles tittel">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4" name="Plassholder for lysbildenummer 5">
            <a:extLst>
              <a:ext uri="{FF2B5EF4-FFF2-40B4-BE49-F238E27FC236}">
                <a16:creationId xmlns:a16="http://schemas.microsoft.com/office/drawing/2014/main" id="{1AA4BDAA-AA79-4AF5-B9D8-BAA24CB9C679}"/>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12" name="Bilde 11">
            <a:extLst>
              <a:ext uri="{FF2B5EF4-FFF2-40B4-BE49-F238E27FC236}">
                <a16:creationId xmlns:a16="http://schemas.microsoft.com/office/drawing/2014/main" id="{292FB4A1-6110-4C3C-B391-BA8B33CB07F7}"/>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37254" t="13140" r="-19292" b="13775"/>
          <a:stretch/>
        </p:blipFill>
        <p:spPr>
          <a:xfrm>
            <a:off x="0" y="-7374"/>
            <a:ext cx="2411361" cy="6799006"/>
          </a:xfrm>
          <a:prstGeom prst="rect">
            <a:avLst/>
          </a:prstGeom>
        </p:spPr>
      </p:pic>
      <p:sp>
        <p:nvSpPr>
          <p:cNvPr id="17" name="Plassholder for tekst 4">
            <a:extLst>
              <a:ext uri="{FF2B5EF4-FFF2-40B4-BE49-F238E27FC236}">
                <a16:creationId xmlns:a16="http://schemas.microsoft.com/office/drawing/2014/main" id="{037073BD-E598-4E5F-B1EE-F55681A71E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Felles overskrift (pkt. 36) for tre </a:t>
            </a:r>
            <a:r>
              <a:rPr lang="nb-NO" dirty="0" err="1"/>
              <a:t>faktabokser</a:t>
            </a:r>
            <a:endParaRPr lang="nb-NO" dirty="0"/>
          </a:p>
        </p:txBody>
      </p:sp>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8" y="2211295"/>
            <a:ext cx="3201671" cy="4106808"/>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Plassholder for tekst 8">
            <a:extLst>
              <a:ext uri="{FF2B5EF4-FFF2-40B4-BE49-F238E27FC236}">
                <a16:creationId xmlns:a16="http://schemas.microsoft.com/office/drawing/2014/main" id="{D636CE05-AD56-498E-A359-08ACE0E6B54F}"/>
              </a:ext>
              <a:ext uri="{C183D7F6-B498-43B3-948B-1728B52AA6E4}">
                <adec:decorative xmlns:adec="http://schemas.microsoft.com/office/drawing/2017/decorative" val="0"/>
              </a:ext>
            </a:extLst>
          </p:cNvPr>
          <p:cNvSpPr>
            <a:spLocks noGrp="1"/>
          </p:cNvSpPr>
          <p:nvPr>
            <p:ph type="body" sz="quarter" idx="19" hasCustomPrompt="1"/>
          </p:nvPr>
        </p:nvSpPr>
        <p:spPr>
          <a:xfrm>
            <a:off x="1357262" y="2500828"/>
            <a:ext cx="2605138" cy="3507150"/>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495164" y="2220673"/>
            <a:ext cx="3240000"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93130" y="2510205"/>
            <a:ext cx="2599766" cy="349777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34642" y="2211296"/>
            <a:ext cx="3201671"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33153" y="2500828"/>
            <a:ext cx="2601585" cy="3518366"/>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3" name="Bilde 12">
            <a:extLst>
              <a:ext uri="{FF2B5EF4-FFF2-40B4-BE49-F238E27FC236}">
                <a16:creationId xmlns:a16="http://schemas.microsoft.com/office/drawing/2014/main" id="{951C16E4-6BB9-4C56-8466-324319806EC0}"/>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E8DD5C4C-1924-07B8-7BD0-112592DF4595}"/>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4937478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AKTABOKS x 3 egne titler">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19" name="Plassholder for lysbildenummer 5">
            <a:extLst>
              <a:ext uri="{FF2B5EF4-FFF2-40B4-BE49-F238E27FC236}">
                <a16:creationId xmlns:a16="http://schemas.microsoft.com/office/drawing/2014/main" id="{1E3CFF66-C480-411E-8A1B-3508A0501D88}"/>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4" name="Bilde 3">
            <a:extLst>
              <a:ext uri="{FF2B5EF4-FFF2-40B4-BE49-F238E27FC236}">
                <a16:creationId xmlns:a16="http://schemas.microsoft.com/office/drawing/2014/main" id="{5281FB71-5236-44BA-B16C-62F0FCCE371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1398" t="28312" r="-1664" b="-957"/>
          <a:stretch/>
        </p:blipFill>
        <p:spPr>
          <a:xfrm>
            <a:off x="0" y="0"/>
            <a:ext cx="2359272" cy="6758071"/>
          </a:xfrm>
          <a:prstGeom prst="rect">
            <a:avLst/>
          </a:prstGeom>
        </p:spPr>
      </p:pic>
      <p:sp>
        <p:nvSpPr>
          <p:cNvPr id="8" name="Rektangel 7">
            <a:extLst>
              <a:ext uri="{FF2B5EF4-FFF2-40B4-BE49-F238E27FC236}">
                <a16:creationId xmlns:a16="http://schemas.microsoft.com/office/drawing/2014/main" id="{DA7F82D5-170E-47A6-9910-FE84E32FE544}"/>
              </a:ext>
              <a:ext uri="{C183D7F6-B498-43B3-948B-1728B52AA6E4}">
                <adec:decorative xmlns:adec="http://schemas.microsoft.com/office/drawing/2017/decorative" val="1"/>
              </a:ext>
            </a:extLst>
          </p:cNvPr>
          <p:cNvSpPr/>
          <p:nvPr userDrawn="1"/>
        </p:nvSpPr>
        <p:spPr>
          <a:xfrm>
            <a:off x="1055688" y="1104900"/>
            <a:ext cx="3201671" cy="5203825"/>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 name="Plassholder for tekst 2">
            <a:extLst>
              <a:ext uri="{FF2B5EF4-FFF2-40B4-BE49-F238E27FC236}">
                <a16:creationId xmlns:a16="http://schemas.microsoft.com/office/drawing/2014/main" id="{8932D5A4-F404-48C4-93C4-712FCC6A162E}"/>
              </a:ext>
              <a:ext uri="{C183D7F6-B498-43B3-948B-1728B52AA6E4}">
                <adec:decorative xmlns:adec="http://schemas.microsoft.com/office/drawing/2017/decorative" val="0"/>
              </a:ext>
            </a:extLst>
          </p:cNvPr>
          <p:cNvSpPr>
            <a:spLocks noGrp="1"/>
          </p:cNvSpPr>
          <p:nvPr>
            <p:ph type="body" sz="quarter" idx="22" hasCustomPrompt="1"/>
          </p:nvPr>
        </p:nvSpPr>
        <p:spPr>
          <a:xfrm>
            <a:off x="1357262" y="1397001"/>
            <a:ext cx="2605138" cy="1093652"/>
          </a:xfrm>
          <a:prstGeom prst="rect">
            <a:avLst/>
          </a:prstGeom>
        </p:spPr>
        <p:txBody>
          <a:bodyPr anchor="b"/>
          <a:lstStyle>
            <a:lvl1pPr marL="0" indent="0">
              <a:lnSpc>
                <a:spcPct val="100000"/>
              </a:lnSpc>
              <a:buNone/>
              <a:defRPr sz="200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1</a:t>
            </a:r>
          </a:p>
        </p:txBody>
      </p:sp>
      <p:sp>
        <p:nvSpPr>
          <p:cNvPr id="27" name="Plassholder for tekst 8">
            <a:extLst>
              <a:ext uri="{FF2B5EF4-FFF2-40B4-BE49-F238E27FC236}">
                <a16:creationId xmlns:a16="http://schemas.microsoft.com/office/drawing/2014/main" id="{8EE39E4B-F344-4198-AF1B-CF3EDBD98251}"/>
              </a:ext>
            </a:extLst>
          </p:cNvPr>
          <p:cNvSpPr>
            <a:spLocks noGrp="1"/>
          </p:cNvSpPr>
          <p:nvPr>
            <p:ph type="body" sz="quarter" idx="19" hasCustomPrompt="1"/>
          </p:nvPr>
        </p:nvSpPr>
        <p:spPr>
          <a:xfrm>
            <a:off x="1357262" y="2725784"/>
            <a:ext cx="2605138"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 </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 uri="{C183D7F6-B498-43B3-948B-1728B52AA6E4}">
                <adec:decorative xmlns:adec="http://schemas.microsoft.com/office/drawing/2017/decorative" val="1"/>
              </a:ext>
            </a:extLst>
          </p:cNvPr>
          <p:cNvSpPr/>
          <p:nvPr userDrawn="1"/>
        </p:nvSpPr>
        <p:spPr>
          <a:xfrm>
            <a:off x="4496330"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Plassholder for tekst 2">
            <a:extLst>
              <a:ext uri="{FF2B5EF4-FFF2-40B4-BE49-F238E27FC236}">
                <a16:creationId xmlns:a16="http://schemas.microsoft.com/office/drawing/2014/main" id="{7092F267-7936-4D7E-AB24-A3C4C0705E5D}"/>
              </a:ext>
            </a:extLst>
          </p:cNvPr>
          <p:cNvSpPr>
            <a:spLocks noGrp="1"/>
          </p:cNvSpPr>
          <p:nvPr>
            <p:ph type="body" sz="quarter" idx="23" hasCustomPrompt="1"/>
          </p:nvPr>
        </p:nvSpPr>
        <p:spPr>
          <a:xfrm>
            <a:off x="4796116" y="1397002"/>
            <a:ext cx="2599767"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2</a:t>
            </a:r>
          </a:p>
        </p:txBody>
      </p:sp>
      <p:sp>
        <p:nvSpPr>
          <p:cNvPr id="28" name="Plassholder for tekst 8">
            <a:extLst>
              <a:ext uri="{FF2B5EF4-FFF2-40B4-BE49-F238E27FC236}">
                <a16:creationId xmlns:a16="http://schemas.microsoft.com/office/drawing/2014/main" id="{C8765A32-4890-4C82-9997-A3C76276CF50}"/>
              </a:ext>
            </a:extLst>
          </p:cNvPr>
          <p:cNvSpPr>
            <a:spLocks noGrp="1"/>
          </p:cNvSpPr>
          <p:nvPr>
            <p:ph type="body" sz="quarter" idx="20" hasCustomPrompt="1"/>
          </p:nvPr>
        </p:nvSpPr>
        <p:spPr>
          <a:xfrm>
            <a:off x="4793130" y="2725785"/>
            <a:ext cx="2599766"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 </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 uri="{C183D7F6-B498-43B3-948B-1728B52AA6E4}">
                <adec:decorative xmlns:adec="http://schemas.microsoft.com/office/drawing/2017/decorative" val="1"/>
              </a:ext>
            </a:extLst>
          </p:cNvPr>
          <p:cNvSpPr/>
          <p:nvPr userDrawn="1"/>
        </p:nvSpPr>
        <p:spPr>
          <a:xfrm>
            <a:off x="7936973"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7" name="Plassholder for tekst 2">
            <a:extLst>
              <a:ext uri="{FF2B5EF4-FFF2-40B4-BE49-F238E27FC236}">
                <a16:creationId xmlns:a16="http://schemas.microsoft.com/office/drawing/2014/main" id="{836D24B0-CE4C-45E9-88BA-428E6F489B67}"/>
              </a:ext>
            </a:extLst>
          </p:cNvPr>
          <p:cNvSpPr>
            <a:spLocks noGrp="1"/>
          </p:cNvSpPr>
          <p:nvPr>
            <p:ph type="body" sz="quarter" idx="24" hasCustomPrompt="1"/>
          </p:nvPr>
        </p:nvSpPr>
        <p:spPr>
          <a:xfrm>
            <a:off x="8233152" y="1397001"/>
            <a:ext cx="2601585" cy="1093651"/>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3</a:t>
            </a:r>
          </a:p>
        </p:txBody>
      </p:sp>
      <p:sp>
        <p:nvSpPr>
          <p:cNvPr id="29" name="Plassholder for tekst 8">
            <a:extLst>
              <a:ext uri="{FF2B5EF4-FFF2-40B4-BE49-F238E27FC236}">
                <a16:creationId xmlns:a16="http://schemas.microsoft.com/office/drawing/2014/main" id="{DB84BA7C-C40C-4A30-8F56-CA34FC964BEF}"/>
              </a:ext>
            </a:extLst>
          </p:cNvPr>
          <p:cNvSpPr>
            <a:spLocks noGrp="1"/>
          </p:cNvSpPr>
          <p:nvPr>
            <p:ph type="body" sz="quarter" idx="21" hasCustomPrompt="1"/>
          </p:nvPr>
        </p:nvSpPr>
        <p:spPr>
          <a:xfrm>
            <a:off x="8233153" y="2725784"/>
            <a:ext cx="2601585" cy="3293409"/>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8" name="Bilde 17">
            <a:extLst>
              <a:ext uri="{FF2B5EF4-FFF2-40B4-BE49-F238E27FC236}">
                <a16:creationId xmlns:a16="http://schemas.microsoft.com/office/drawing/2014/main" id="{4D718755-CF9E-4429-B5B0-AD6F0FED92FA}"/>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D89D5EF5-F0D2-C783-3B92-A357E1D3AA8D}"/>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3375074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Helsidebilde">
    <p:bg>
      <p:bgPr>
        <a:solidFill>
          <a:schemeClr val="bg1"/>
        </a:solidFill>
        <a:effectLst/>
      </p:bgPr>
    </p:bg>
    <p:spTree>
      <p:nvGrpSpPr>
        <p:cNvPr id="1" name=""/>
        <p:cNvGrpSpPr/>
        <p:nvPr/>
      </p:nvGrpSpPr>
      <p:grpSpPr>
        <a:xfrm>
          <a:off x="0" y="0"/>
          <a:ext cx="0" cy="0"/>
          <a:chOff x="0" y="0"/>
          <a:chExt cx="0" cy="0"/>
        </a:xfrm>
      </p:grpSpPr>
      <p:sp>
        <p:nvSpPr>
          <p:cNvPr id="8" name="Plassholder for lysbildenummer 5">
            <a:extLst>
              <a:ext uri="{FF2B5EF4-FFF2-40B4-BE49-F238E27FC236}">
                <a16:creationId xmlns:a16="http://schemas.microsoft.com/office/drawing/2014/main" id="{D02C766E-7117-44E9-A6B7-128D5AA400B3}"/>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7" name="Rektangel 6">
            <a:extLst>
              <a:ext uri="{FF2B5EF4-FFF2-40B4-BE49-F238E27FC236}">
                <a16:creationId xmlns:a16="http://schemas.microsoft.com/office/drawing/2014/main" id="{E62D7BC0-0959-4646-A1B9-535C1C27A2AA}"/>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0" y="-14492"/>
            <a:ext cx="12192000" cy="6624000"/>
          </a:xfrm>
          <a:prstGeom prst="rect">
            <a:avLst/>
          </a:prstGeom>
          <a:noFill/>
        </p:spPr>
        <p:txBody>
          <a:bodyPr anchor="ctr"/>
          <a:lstStyle>
            <a:lvl1pPr marL="0" indent="0" algn="ctr">
              <a:buFont typeface="Arial" panose="020B0604020202020204" pitchFamily="34" charset="0"/>
              <a:buNone/>
              <a:defRPr/>
            </a:lvl1pPr>
          </a:lstStyle>
          <a:p>
            <a:r>
              <a:rPr lang="nb-NO" dirty="0"/>
              <a:t>Klikk på ikonet for å sette inn et bilde som dekker hele skjermen.</a:t>
            </a:r>
            <a:br>
              <a:rPr lang="nb-NO" dirty="0"/>
            </a:br>
            <a:br>
              <a:rPr lang="nb-NO" dirty="0"/>
            </a:br>
            <a:r>
              <a:rPr lang="nb-NO" dirty="0"/>
              <a:t>Navn på fotograf og/eller eier av bildet skriver du i tekstfeltet nederst på malsiden.</a:t>
            </a:r>
          </a:p>
        </p:txBody>
      </p:sp>
      <p:sp>
        <p:nvSpPr>
          <p:cNvPr id="5" name="TekstSylinder 4">
            <a:extLst>
              <a:ext uri="{FF2B5EF4-FFF2-40B4-BE49-F238E27FC236}">
                <a16:creationId xmlns:a16="http://schemas.microsoft.com/office/drawing/2014/main" id="{65313A6B-DA5B-4674-A4E2-6AC10DC3ABC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0" name="Plassholder for tekst 3">
            <a:extLst>
              <a:ext uri="{FF2B5EF4-FFF2-40B4-BE49-F238E27FC236}">
                <a16:creationId xmlns:a16="http://schemas.microsoft.com/office/drawing/2014/main" id="{11FEC603-5563-416F-A5D9-6EF0FE508C35}"/>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3" name="TekstSylinder 2">
            <a:extLst>
              <a:ext uri="{FF2B5EF4-FFF2-40B4-BE49-F238E27FC236}">
                <a16:creationId xmlns:a16="http://schemas.microsoft.com/office/drawing/2014/main" id="{47AFA647-BAD8-A91E-3FCF-AD33EEECA216}"/>
              </a:ext>
              <a:ext uri="{C183D7F6-B498-43B3-948B-1728B52AA6E4}">
                <adec:decorative xmlns:adec="http://schemas.microsoft.com/office/drawing/2017/decorative" val="1"/>
              </a:ext>
            </a:extLst>
          </p:cNvPr>
          <p:cNvSpPr txBox="1"/>
          <p:nvPr userDrawn="1"/>
        </p:nvSpPr>
        <p:spPr>
          <a:xfrm>
            <a:off x="9330268" y="6641221"/>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342277996"/>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x 2">
    <p:bg>
      <p:bgPr>
        <a:solidFill>
          <a:schemeClr val="bg1"/>
        </a:solidFill>
        <a:effectLst/>
      </p:bgPr>
    </p:bg>
    <p:spTree>
      <p:nvGrpSpPr>
        <p:cNvPr id="1" name=""/>
        <p:cNvGrpSpPr/>
        <p:nvPr/>
      </p:nvGrpSpPr>
      <p:grpSpPr>
        <a:xfrm>
          <a:off x="0" y="0"/>
          <a:ext cx="0" cy="0"/>
          <a:chOff x="0" y="0"/>
          <a:chExt cx="0" cy="0"/>
        </a:xfrm>
      </p:grpSpPr>
      <p:sp>
        <p:nvSpPr>
          <p:cNvPr id="16" name="Plassholder for lysbildenummer 5">
            <a:extLst>
              <a:ext uri="{FF2B5EF4-FFF2-40B4-BE49-F238E27FC236}">
                <a16:creationId xmlns:a16="http://schemas.microsoft.com/office/drawing/2014/main" id="{E1820537-7188-44C7-AA4F-4F92BF8BCC39}"/>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1.</a:t>
            </a:r>
            <a:br>
              <a:rPr lang="nb-NO" dirty="0"/>
            </a:br>
            <a:br>
              <a:rPr lang="nb-NO" dirty="0"/>
            </a:br>
            <a:br>
              <a:rPr lang="nb-NO" dirty="0"/>
            </a:br>
            <a:r>
              <a:rPr lang="nb-NO" dirty="0"/>
              <a:t>Navn på fotograf(er) og/eller eier(e) av bildet skriver du i tekstfeltet nederst på malsiden.</a:t>
            </a:r>
          </a:p>
        </p:txBody>
      </p:sp>
      <p:sp>
        <p:nvSpPr>
          <p:cNvPr id="13" name="Plassholder for bilde 3">
            <a:extLst>
              <a:ext uri="{FF2B5EF4-FFF2-40B4-BE49-F238E27FC236}">
                <a16:creationId xmlns:a16="http://schemas.microsoft.com/office/drawing/2014/main" id="{FAE01CCF-5656-4C51-9B8F-17B85B5040CD}"/>
              </a:ext>
            </a:extLst>
          </p:cNvPr>
          <p:cNvSpPr>
            <a:spLocks noGrp="1"/>
          </p:cNvSpPr>
          <p:nvPr>
            <p:ph type="pic" sz="quarter" idx="16" hasCustomPrompt="1"/>
          </p:nvPr>
        </p:nvSpPr>
        <p:spPr>
          <a:xfrm>
            <a:off x="609600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2.</a:t>
            </a:r>
            <a:br>
              <a:rPr lang="nb-NO" dirty="0"/>
            </a:br>
            <a:br>
              <a:rPr lang="nb-NO" dirty="0"/>
            </a:br>
            <a:br>
              <a:rPr lang="nb-NO" dirty="0"/>
            </a:br>
            <a:r>
              <a:rPr lang="nb-NO" dirty="0"/>
              <a:t>Navn på fotograf(er) og/eller eier(e) av bildet skriver du i tekstfeltet nederst på malsiden.</a:t>
            </a:r>
          </a:p>
        </p:txBody>
      </p:sp>
      <p:sp>
        <p:nvSpPr>
          <p:cNvPr id="10" name="Rektangel 9">
            <a:extLst>
              <a:ext uri="{FF2B5EF4-FFF2-40B4-BE49-F238E27FC236}">
                <a16:creationId xmlns:a16="http://schemas.microsoft.com/office/drawing/2014/main" id="{74E7BE4E-EAD6-492B-B113-71C0E078FEEB}"/>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4" name="TekstSylinder 13">
            <a:extLst>
              <a:ext uri="{FF2B5EF4-FFF2-40B4-BE49-F238E27FC236}">
                <a16:creationId xmlns:a16="http://schemas.microsoft.com/office/drawing/2014/main" id="{FEE4EEDD-8338-4EB5-93FE-708D1B1BECE5}"/>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5" name="Plassholder for tekst 3">
            <a:extLst>
              <a:ext uri="{FF2B5EF4-FFF2-40B4-BE49-F238E27FC236}">
                <a16:creationId xmlns:a16="http://schemas.microsoft.com/office/drawing/2014/main" id="{85C68640-E0DE-4C9F-B22C-ECC944209240}"/>
              </a:ext>
            </a:extLst>
          </p:cNvPr>
          <p:cNvSpPr>
            <a:spLocks noGrp="1"/>
          </p:cNvSpPr>
          <p:nvPr>
            <p:ph type="body" sz="quarter" idx="24" hasCustomPrompt="1"/>
          </p:nvPr>
        </p:nvSpPr>
        <p:spPr>
          <a:xfrm>
            <a:off x="647985" y="6703695"/>
            <a:ext cx="8155355" cy="137044"/>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6165FF77-3AC9-9637-7277-E2D322A582AA}"/>
              </a:ext>
              <a:ext uri="{C183D7F6-B498-43B3-948B-1728B52AA6E4}">
                <adec:decorative xmlns:adec="http://schemas.microsoft.com/office/drawing/2017/decorative" val="1"/>
              </a:ext>
            </a:extLst>
          </p:cNvPr>
          <p:cNvSpPr txBox="1"/>
          <p:nvPr userDrawn="1"/>
        </p:nvSpPr>
        <p:spPr>
          <a:xfrm>
            <a:off x="9330268" y="6641221"/>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681282978"/>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LDE x 3">
    <p:bg>
      <p:bgPr>
        <a:solidFill>
          <a:schemeClr val="bg1"/>
        </a:solidFill>
        <a:effectLst/>
      </p:bgPr>
    </p:bg>
    <p:spTree>
      <p:nvGrpSpPr>
        <p:cNvPr id="1" name=""/>
        <p:cNvGrpSpPr/>
        <p:nvPr/>
      </p:nvGrpSpPr>
      <p:grpSpPr>
        <a:xfrm>
          <a:off x="0" y="0"/>
          <a:ext cx="0" cy="0"/>
          <a:chOff x="0" y="0"/>
          <a:chExt cx="0" cy="0"/>
        </a:xfrm>
      </p:grpSpPr>
      <p:sp>
        <p:nvSpPr>
          <p:cNvPr id="17" name="Plassholder for lysbildenummer 5">
            <a:extLst>
              <a:ext uri="{FF2B5EF4-FFF2-40B4-BE49-F238E27FC236}">
                <a16:creationId xmlns:a16="http://schemas.microsoft.com/office/drawing/2014/main" id="{EB1C0BE0-2375-43E1-8190-E4D337FBC41B}"/>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a:t>
            </a:r>
            <a:br>
              <a:rPr lang="nb-NO" dirty="0"/>
            </a:br>
            <a:br>
              <a:rPr lang="nb-NO" dirty="0"/>
            </a:br>
            <a:r>
              <a:rPr lang="nb-NO" dirty="0"/>
              <a:t>Navn på fotograf(er) og/eller eier(e) av bildet skriver du i tekstfeltet nederst på malsiden.</a:t>
            </a:r>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6091680" y="0"/>
            <a:ext cx="6096000" cy="3393652"/>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br>
              <a:rPr lang="nb-NO" dirty="0"/>
            </a:br>
            <a:r>
              <a:rPr lang="nb-NO" dirty="0"/>
              <a:t>Navn på fotograf(er) og/eller eier(e) av bildet skriver du i tekstfeltet nederst på malsiden.</a:t>
            </a:r>
          </a:p>
        </p:txBody>
      </p:sp>
      <p:sp>
        <p:nvSpPr>
          <p:cNvPr id="11" name="Plassholder for bilde 3">
            <a:extLst>
              <a:ext uri="{FF2B5EF4-FFF2-40B4-BE49-F238E27FC236}">
                <a16:creationId xmlns:a16="http://schemas.microsoft.com/office/drawing/2014/main" id="{48FD7EA8-B8FA-491A-ADCE-CC85114557AC}"/>
              </a:ext>
            </a:extLst>
          </p:cNvPr>
          <p:cNvSpPr>
            <a:spLocks noGrp="1"/>
          </p:cNvSpPr>
          <p:nvPr>
            <p:ph type="pic" sz="quarter" idx="14" hasCustomPrompt="1"/>
          </p:nvPr>
        </p:nvSpPr>
        <p:spPr>
          <a:xfrm>
            <a:off x="6096000" y="3393651"/>
            <a:ext cx="6096000" cy="3221775"/>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 Navn på fotograf(er) og/eller eier(e) av bildet skriver du i tekstfeltet nederst på malsiden.</a:t>
            </a:r>
          </a:p>
        </p:txBody>
      </p:sp>
      <p:sp>
        <p:nvSpPr>
          <p:cNvPr id="7" name="TekstSylinder 6">
            <a:extLst>
              <a:ext uri="{FF2B5EF4-FFF2-40B4-BE49-F238E27FC236}">
                <a16:creationId xmlns:a16="http://schemas.microsoft.com/office/drawing/2014/main" id="{5DAED793-F6DF-4393-B5B7-00BD9C67A0D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4" name="Rektangel 13">
            <a:extLst>
              <a:ext uri="{FF2B5EF4-FFF2-40B4-BE49-F238E27FC236}">
                <a16:creationId xmlns:a16="http://schemas.microsoft.com/office/drawing/2014/main" id="{6BB90A15-C6FD-4F5E-819D-6BE960B48C80}"/>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TekstSylinder 14">
            <a:extLst>
              <a:ext uri="{FF2B5EF4-FFF2-40B4-BE49-F238E27FC236}">
                <a16:creationId xmlns:a16="http://schemas.microsoft.com/office/drawing/2014/main" id="{6E1C8271-B83B-4C8C-8EBE-CA752B6270A7}"/>
              </a:ext>
              <a:ext uri="{C183D7F6-B498-43B3-948B-1728B52AA6E4}">
                <adec:decorative xmlns:adec="http://schemas.microsoft.com/office/drawing/2017/decorative" val="1"/>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6" name="Plassholder for tekst 3">
            <a:extLst>
              <a:ext uri="{FF2B5EF4-FFF2-40B4-BE49-F238E27FC236}">
                <a16:creationId xmlns:a16="http://schemas.microsoft.com/office/drawing/2014/main" id="{83F8A895-256D-4B52-B4C1-DF95A52888B7}"/>
              </a:ext>
            </a:extLst>
          </p:cNvPr>
          <p:cNvSpPr>
            <a:spLocks noGrp="1"/>
          </p:cNvSpPr>
          <p:nvPr>
            <p:ph type="body" sz="quarter" idx="24" hasCustomPrompt="1"/>
          </p:nvPr>
        </p:nvSpPr>
        <p:spPr>
          <a:xfrm>
            <a:off x="647985" y="6705599"/>
            <a:ext cx="8358556" cy="13513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DDCF7C70-3BB8-1FCE-759D-5A6E238F2C7A}"/>
              </a:ext>
              <a:ext uri="{C183D7F6-B498-43B3-948B-1728B52AA6E4}">
                <adec:decorative xmlns:adec="http://schemas.microsoft.com/office/drawing/2017/decorative" val="1"/>
              </a:ext>
            </a:extLst>
          </p:cNvPr>
          <p:cNvSpPr txBox="1"/>
          <p:nvPr userDrawn="1"/>
        </p:nvSpPr>
        <p:spPr>
          <a:xfrm>
            <a:off x="9330268" y="6641217"/>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943323966"/>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ILDE x 4">
    <p:bg>
      <p:bgPr>
        <a:solidFill>
          <a:schemeClr val="bg1"/>
        </a:solidFill>
        <a:effectLst/>
      </p:bgPr>
    </p:bg>
    <p:spTree>
      <p:nvGrpSpPr>
        <p:cNvPr id="1" name=""/>
        <p:cNvGrpSpPr/>
        <p:nvPr/>
      </p:nvGrpSpPr>
      <p:grpSpPr>
        <a:xfrm>
          <a:off x="0" y="0"/>
          <a:ext cx="0" cy="0"/>
          <a:chOff x="0" y="0"/>
          <a:chExt cx="0" cy="0"/>
        </a:xfrm>
      </p:grpSpPr>
      <p:sp>
        <p:nvSpPr>
          <p:cNvPr id="19" name="Plassholder for lysbildenummer 5">
            <a:extLst>
              <a:ext uri="{FF2B5EF4-FFF2-40B4-BE49-F238E27FC236}">
                <a16:creationId xmlns:a16="http://schemas.microsoft.com/office/drawing/2014/main" id="{40B944C6-3148-4102-8C55-F1412576CE37}"/>
              </a:ext>
              <a:ext uri="{C183D7F6-B498-43B3-948B-1728B52AA6E4}">
                <adec:decorative xmlns:adec="http://schemas.microsoft.com/office/drawing/2017/decorative" val="0"/>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dirty="0">
              <a:solidFill>
                <a:schemeClr val="bg1"/>
              </a:solidFill>
              <a:latin typeface="+mn-lt"/>
            </a:endParaRPr>
          </a:p>
        </p:txBody>
      </p:sp>
      <p:sp>
        <p:nvSpPr>
          <p:cNvPr id="13" name="Plassholder for bilde 3">
            <a:extLst>
              <a:ext uri="{FF2B5EF4-FFF2-40B4-BE49-F238E27FC236}">
                <a16:creationId xmlns:a16="http://schemas.microsoft.com/office/drawing/2014/main" id="{597491D4-E5C2-4A3A-B7A7-D5E62BAAD7E2}"/>
              </a:ext>
            </a:extLst>
          </p:cNvPr>
          <p:cNvSpPr>
            <a:spLocks noGrp="1"/>
          </p:cNvSpPr>
          <p:nvPr>
            <p:ph type="pic" sz="quarter" idx="15" hasCustomPrompt="1"/>
          </p:nvPr>
        </p:nvSpPr>
        <p:spPr>
          <a:xfrm>
            <a:off x="0" y="1"/>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r>
              <a:rPr lang="nb-NO" dirty="0"/>
              <a:t>Navn på fotograf(er) og/eller eier(e) av bildet skriver du i tekstfeltet nederst på malsiden.</a:t>
            </a:r>
          </a:p>
        </p:txBody>
      </p:sp>
      <p:sp>
        <p:nvSpPr>
          <p:cNvPr id="21" name="Plassholder for bilde 3">
            <a:extLst>
              <a:ext uri="{FF2B5EF4-FFF2-40B4-BE49-F238E27FC236}">
                <a16:creationId xmlns:a16="http://schemas.microsoft.com/office/drawing/2014/main" id="{BB250A6E-8148-4714-866F-E5BB2DA40558}"/>
              </a:ext>
            </a:extLst>
          </p:cNvPr>
          <p:cNvSpPr>
            <a:spLocks noGrp="1"/>
          </p:cNvSpPr>
          <p:nvPr>
            <p:ph type="pic" sz="quarter" idx="25" hasCustomPrompt="1"/>
          </p:nvPr>
        </p:nvSpPr>
        <p:spPr>
          <a:xfrm>
            <a:off x="6096000" y="-356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Navn på fotograf(er) og/eller eier(e) av bildet skriver du i tekstfeltet nederst på malsiden.</a:t>
            </a:r>
          </a:p>
        </p:txBody>
      </p:sp>
      <p:sp>
        <p:nvSpPr>
          <p:cNvPr id="14" name="Plassholder for bilde 3">
            <a:extLst>
              <a:ext uri="{FF2B5EF4-FFF2-40B4-BE49-F238E27FC236}">
                <a16:creationId xmlns:a16="http://schemas.microsoft.com/office/drawing/2014/main" id="{329942B5-7A94-4D27-9BF2-43A757EA2235}"/>
              </a:ext>
            </a:extLst>
          </p:cNvPr>
          <p:cNvSpPr>
            <a:spLocks noGrp="1"/>
          </p:cNvSpPr>
          <p:nvPr>
            <p:ph type="pic" sz="quarter" idx="16" hasCustomPrompt="1"/>
          </p:nvPr>
        </p:nvSpPr>
        <p:spPr>
          <a:xfrm>
            <a:off x="0" y="330844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3.</a:t>
            </a:r>
            <a:br>
              <a:rPr lang="nb-NO" dirty="0"/>
            </a:br>
            <a:br>
              <a:rPr lang="nb-NO" dirty="0"/>
            </a:br>
            <a:r>
              <a:rPr lang="nb-NO" dirty="0"/>
              <a:t>Navn på fotograf(er) og/eller eier(e) av bildet skriver du i tekstfeltet nederst på malsiden.</a:t>
            </a:r>
          </a:p>
        </p:txBody>
      </p:sp>
      <p:sp>
        <p:nvSpPr>
          <p:cNvPr id="22" name="Plassholder for bilde 3">
            <a:extLst>
              <a:ext uri="{FF2B5EF4-FFF2-40B4-BE49-F238E27FC236}">
                <a16:creationId xmlns:a16="http://schemas.microsoft.com/office/drawing/2014/main" id="{2F9E4AE3-E1A0-448B-AE65-725785A17519}"/>
              </a:ext>
            </a:extLst>
          </p:cNvPr>
          <p:cNvSpPr>
            <a:spLocks noGrp="1"/>
          </p:cNvSpPr>
          <p:nvPr>
            <p:ph type="pic" sz="quarter" idx="26" hasCustomPrompt="1"/>
          </p:nvPr>
        </p:nvSpPr>
        <p:spPr>
          <a:xfrm>
            <a:off x="6096000" y="3304879"/>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4.</a:t>
            </a:r>
            <a:br>
              <a:rPr lang="nb-NO" dirty="0"/>
            </a:br>
            <a:br>
              <a:rPr lang="nb-NO" dirty="0"/>
            </a:br>
            <a:r>
              <a:rPr lang="nb-NO" dirty="0"/>
              <a:t>Navn på fotograf(er) og/eller eier(e) av bildet skriver du i tekstfeltet nederst på malsiden.</a:t>
            </a:r>
          </a:p>
        </p:txBody>
      </p:sp>
      <p:sp>
        <p:nvSpPr>
          <p:cNvPr id="16" name="Rektangel 15">
            <a:extLst>
              <a:ext uri="{FF2B5EF4-FFF2-40B4-BE49-F238E27FC236}">
                <a16:creationId xmlns:a16="http://schemas.microsoft.com/office/drawing/2014/main" id="{063328CC-F328-4150-9BA4-2367AC2BA0A8}"/>
              </a:ext>
              <a:ext uri="{C183D7F6-B498-43B3-948B-1728B52AA6E4}">
                <adec:decorative xmlns:adec="http://schemas.microsoft.com/office/drawing/2017/decorative" val="1"/>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7" name="TekstSylinder 16">
            <a:extLst>
              <a:ext uri="{FF2B5EF4-FFF2-40B4-BE49-F238E27FC236}">
                <a16:creationId xmlns:a16="http://schemas.microsoft.com/office/drawing/2014/main" id="{01A36E7F-ACC5-459A-91F0-51736B28EE6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dirty="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8" name="Plassholder for tekst 3">
            <a:extLst>
              <a:ext uri="{FF2B5EF4-FFF2-40B4-BE49-F238E27FC236}">
                <a16:creationId xmlns:a16="http://schemas.microsoft.com/office/drawing/2014/main" id="{85CE1348-486B-40A4-B506-EC579770109C}"/>
              </a:ext>
            </a:extLst>
          </p:cNvPr>
          <p:cNvSpPr>
            <a:spLocks noGrp="1"/>
          </p:cNvSpPr>
          <p:nvPr>
            <p:ph type="body" sz="quarter" idx="24" hasCustomPrompt="1"/>
          </p:nvPr>
        </p:nvSpPr>
        <p:spPr>
          <a:xfrm>
            <a:off x="647985" y="6703694"/>
            <a:ext cx="8304767" cy="138949"/>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2" name="TekstSylinder 1">
            <a:extLst>
              <a:ext uri="{FF2B5EF4-FFF2-40B4-BE49-F238E27FC236}">
                <a16:creationId xmlns:a16="http://schemas.microsoft.com/office/drawing/2014/main" id="{4D9E235A-77C3-CA81-5E80-BF6247EFEE14}"/>
              </a:ext>
              <a:ext uri="{C183D7F6-B498-43B3-948B-1728B52AA6E4}">
                <adec:decorative xmlns:adec="http://schemas.microsoft.com/office/drawing/2017/decorative" val="1"/>
              </a:ext>
            </a:extLst>
          </p:cNvPr>
          <p:cNvSpPr txBox="1"/>
          <p:nvPr userDrawn="1"/>
        </p:nvSpPr>
        <p:spPr>
          <a:xfrm>
            <a:off x="9330268" y="6641219"/>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109853659"/>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Plassholder for media 6">
            <a:extLst>
              <a:ext uri="{FF2B5EF4-FFF2-40B4-BE49-F238E27FC236}">
                <a16:creationId xmlns:a16="http://schemas.microsoft.com/office/drawing/2014/main" id="{135B5083-9455-45F9-A33C-53405C67A856}"/>
              </a:ext>
            </a:extLst>
          </p:cNvPr>
          <p:cNvSpPr>
            <a:spLocks noGrp="1"/>
          </p:cNvSpPr>
          <p:nvPr>
            <p:ph type="media" sz="quarter" idx="10" hasCustomPrompt="1"/>
          </p:nvPr>
        </p:nvSpPr>
        <p:spPr>
          <a:xfrm>
            <a:off x="0" y="0"/>
            <a:ext cx="12192000" cy="6858000"/>
          </a:xfrm>
          <a:prstGeom prst="rect">
            <a:avLst/>
          </a:prstGeom>
        </p:spPr>
        <p:txBody>
          <a:bodyPr anchor="ctr"/>
          <a:lstStyle>
            <a:lvl1pPr marL="0" indent="0" algn="ctr">
              <a:buNone/>
              <a:defRPr b="0"/>
            </a:lvl1pPr>
          </a:lstStyle>
          <a:p>
            <a:r>
              <a:rPr lang="nb-NO" dirty="0"/>
              <a:t>Klikk på ikonet for å sette inn video som ligger lagret på datamaskinen.</a:t>
            </a:r>
            <a:br>
              <a:rPr lang="nb-NO" dirty="0"/>
            </a:br>
            <a:r>
              <a:rPr lang="nb-NO" dirty="0"/>
              <a:t>Videoer fra nettet kan ikke settes inn.</a:t>
            </a:r>
            <a:br>
              <a:rPr lang="nb-NO" dirty="0"/>
            </a:br>
            <a:br>
              <a:rPr lang="nb-NO" dirty="0"/>
            </a:br>
            <a:r>
              <a:rPr lang="nb-NO" dirty="0"/>
              <a:t>NB. Når du setter inn video i presentasjon, blir filstørrelsen veldig stor.</a:t>
            </a:r>
            <a:br>
              <a:rPr lang="nb-NO" dirty="0"/>
            </a:br>
            <a:br>
              <a:rPr lang="nb-NO" dirty="0"/>
            </a:br>
            <a:br>
              <a:rPr lang="nb-NO" dirty="0"/>
            </a:br>
            <a:br>
              <a:rPr lang="nb-NO" dirty="0"/>
            </a:br>
            <a:br>
              <a:rPr lang="nb-NO" dirty="0"/>
            </a:br>
            <a:r>
              <a:rPr lang="nb-NO" dirty="0"/>
              <a:t>Det er lurt at både presentasjon og videofil ligger lagret på samme datamaskin</a:t>
            </a:r>
            <a:br>
              <a:rPr lang="nb-NO" dirty="0"/>
            </a:br>
            <a:r>
              <a:rPr lang="nb-NO" dirty="0"/>
              <a:t> som presentasjonen spilles av på.</a:t>
            </a:r>
            <a:br>
              <a:rPr lang="nb-NO" dirty="0"/>
            </a:br>
            <a:br>
              <a:rPr lang="nb-NO" dirty="0"/>
            </a:br>
            <a:r>
              <a:rPr lang="nb-NO" dirty="0"/>
              <a:t>Last eventuelt presentasjonen over fra minnepinne til maskin.</a:t>
            </a:r>
            <a:br>
              <a:rPr lang="nb-NO" dirty="0"/>
            </a:br>
            <a:br>
              <a:rPr lang="nb-NO" dirty="0"/>
            </a:br>
            <a:r>
              <a:rPr lang="nb-NO" dirty="0"/>
              <a:t>Hvis ikke kan avspillingen gå veldig tregt eller hakke.</a:t>
            </a:r>
          </a:p>
          <a:p>
            <a:endParaRPr lang="nb-NO" dirty="0"/>
          </a:p>
        </p:txBody>
      </p:sp>
    </p:spTree>
    <p:extLst>
      <p:ext uri="{BB962C8B-B14F-4D97-AF65-F5344CB8AC3E}">
        <p14:creationId xmlns:p14="http://schemas.microsoft.com/office/powerpoint/2010/main" val="24377877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rganisasjonskart uten seksjoner">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555B8594-3D12-4F0A-BC64-E01D0B48C44F}"/>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11" name="Bilde 10">
            <a:extLst>
              <a:ext uri="{FF2B5EF4-FFF2-40B4-BE49-F238E27FC236}">
                <a16:creationId xmlns:a16="http://schemas.microsoft.com/office/drawing/2014/main" id="{72EF0751-2B5B-4284-833D-CA315BECB473}"/>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pic>
        <p:nvPicPr>
          <p:cNvPr id="8" name="Bilde 7">
            <a:extLst>
              <a:ext uri="{FF2B5EF4-FFF2-40B4-BE49-F238E27FC236}">
                <a16:creationId xmlns:a16="http://schemas.microsoft.com/office/drawing/2014/main" id="{8DE97E4E-7214-4621-A6CE-34EFB48D56B3}"/>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ittel 1">
            <a:extLst>
              <a:ext uri="{FF2B5EF4-FFF2-40B4-BE49-F238E27FC236}">
                <a16:creationId xmlns:a16="http://schemas.microsoft.com/office/drawing/2014/main" id="{2CA38F76-A1E7-EE1A-8851-F5B885CCE0D2}"/>
              </a:ext>
            </a:extLst>
          </p:cNvPr>
          <p:cNvSpPr>
            <a:spLocks noGrp="1"/>
          </p:cNvSpPr>
          <p:nvPr>
            <p:ph type="title" hasCustomPrompt="1"/>
          </p:nvPr>
        </p:nvSpPr>
        <p:spPr>
          <a:xfrm>
            <a:off x="838200" y="-1380535"/>
            <a:ext cx="10515600" cy="1325563"/>
          </a:xfrm>
          <a:prstGeom prst="rect">
            <a:avLst/>
          </a:prstGeom>
        </p:spPr>
        <p:txBody>
          <a:bodyPr/>
          <a:lstStyle>
            <a:lvl1pPr>
              <a:defRPr/>
            </a:lvl1pPr>
          </a:lstStyle>
          <a:p>
            <a:r>
              <a:rPr lang="nb-NO" dirty="0"/>
              <a:t>Organisasjonskart</a:t>
            </a:r>
          </a:p>
        </p:txBody>
      </p:sp>
      <p:pic>
        <p:nvPicPr>
          <p:cNvPr id="6" name="Bilde 5" descr="Organisasjonskart som viser embetsledelsen, staber og avdelinger">
            <a:extLst>
              <a:ext uri="{FF2B5EF4-FFF2-40B4-BE49-F238E27FC236}">
                <a16:creationId xmlns:a16="http://schemas.microsoft.com/office/drawing/2014/main" id="{395EA75D-C669-4024-A4C7-7FF466D91B77}"/>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493417" y="873125"/>
            <a:ext cx="8425282" cy="4329813"/>
          </a:xfrm>
          <a:prstGeom prst="rect">
            <a:avLst/>
          </a:prstGeom>
        </p:spPr>
      </p:pic>
      <p:sp>
        <p:nvSpPr>
          <p:cNvPr id="3" name="TekstSylinder 2">
            <a:extLst>
              <a:ext uri="{FF2B5EF4-FFF2-40B4-BE49-F238E27FC236}">
                <a16:creationId xmlns:a16="http://schemas.microsoft.com/office/drawing/2014/main" id="{2CA1C621-C11C-DC87-7293-BC6FB4B0B4C3}"/>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0500396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Organisasjonskart med seksjoner">
    <p:spTree>
      <p:nvGrpSpPr>
        <p:cNvPr id="1" name=""/>
        <p:cNvGrpSpPr/>
        <p:nvPr/>
      </p:nvGrpSpPr>
      <p:grpSpPr>
        <a:xfrm>
          <a:off x="0" y="0"/>
          <a:ext cx="0" cy="0"/>
          <a:chOff x="0" y="0"/>
          <a:chExt cx="0" cy="0"/>
        </a:xfrm>
      </p:grpSpPr>
      <p:sp>
        <p:nvSpPr>
          <p:cNvPr id="13" name="Plassholder for lysbildenummer 5">
            <a:extLst>
              <a:ext uri="{FF2B5EF4-FFF2-40B4-BE49-F238E27FC236}">
                <a16:creationId xmlns:a16="http://schemas.microsoft.com/office/drawing/2014/main" id="{A4417D52-51C9-4726-B690-F70EB9F6655B}"/>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6" name="Bilde 5">
            <a:extLst>
              <a:ext uri="{FF2B5EF4-FFF2-40B4-BE49-F238E27FC236}">
                <a16:creationId xmlns:a16="http://schemas.microsoft.com/office/drawing/2014/main" id="{611FD0BF-FAAF-4897-93DF-D0B00ABD540E}"/>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sp>
        <p:nvSpPr>
          <p:cNvPr id="19" name="Rektangel 18">
            <a:extLst>
              <a:ext uri="{FF2B5EF4-FFF2-40B4-BE49-F238E27FC236}">
                <a16:creationId xmlns:a16="http://schemas.microsoft.com/office/drawing/2014/main" id="{065997F6-170A-4322-BCE3-1D9D100B314C}"/>
              </a:ext>
              <a:ext uri="{C183D7F6-B498-43B3-948B-1728B52AA6E4}">
                <adec:decorative xmlns:adec="http://schemas.microsoft.com/office/drawing/2017/decorative" val="1"/>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5" name="Bilde 14">
            <a:extLst>
              <a:ext uri="{FF2B5EF4-FFF2-40B4-BE49-F238E27FC236}">
                <a16:creationId xmlns:a16="http://schemas.microsoft.com/office/drawing/2014/main" id="{757E35CC-58BA-4E57-8A6D-63A1968BBF88}"/>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ittel 1">
            <a:extLst>
              <a:ext uri="{FF2B5EF4-FFF2-40B4-BE49-F238E27FC236}">
                <a16:creationId xmlns:a16="http://schemas.microsoft.com/office/drawing/2014/main" id="{A3D53EE9-E6F1-4D59-B3A4-B3FBC0E20402}"/>
              </a:ext>
            </a:extLst>
          </p:cNvPr>
          <p:cNvSpPr>
            <a:spLocks noGrp="1"/>
          </p:cNvSpPr>
          <p:nvPr>
            <p:ph type="title" hasCustomPrompt="1"/>
          </p:nvPr>
        </p:nvSpPr>
        <p:spPr>
          <a:xfrm>
            <a:off x="838199" y="-1390118"/>
            <a:ext cx="10515600" cy="1325563"/>
          </a:xfrm>
          <a:prstGeom prst="rect">
            <a:avLst/>
          </a:prstGeom>
        </p:spPr>
        <p:txBody>
          <a:bodyPr/>
          <a:lstStyle>
            <a:lvl1pPr>
              <a:defRPr/>
            </a:lvl1pPr>
          </a:lstStyle>
          <a:p>
            <a:r>
              <a:rPr lang="nb-NO" dirty="0"/>
              <a:t>Organisasjonskart</a:t>
            </a:r>
          </a:p>
        </p:txBody>
      </p:sp>
      <p:pic>
        <p:nvPicPr>
          <p:cNvPr id="4" name="Bilde 3">
            <a:extLst>
              <a:ext uri="{FF2B5EF4-FFF2-40B4-BE49-F238E27FC236}">
                <a16:creationId xmlns:a16="http://schemas.microsoft.com/office/drawing/2014/main" id="{BD3391E9-6083-474A-AF9E-44F02AE91C4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61050" y="693764"/>
            <a:ext cx="10469899" cy="5646310"/>
          </a:xfrm>
          <a:prstGeom prst="rect">
            <a:avLst/>
          </a:prstGeom>
        </p:spPr>
      </p:pic>
      <p:sp>
        <p:nvSpPr>
          <p:cNvPr id="3" name="TekstSylinder 2">
            <a:extLst>
              <a:ext uri="{FF2B5EF4-FFF2-40B4-BE49-F238E27FC236}">
                <a16:creationId xmlns:a16="http://schemas.microsoft.com/office/drawing/2014/main" id="{E88801BE-DC95-7C0B-B028-7DB6B6C522FA}"/>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301776542"/>
      </p:ext>
    </p:extLst>
  </p:cSld>
  <p:clrMapOvr>
    <a:masterClrMapping/>
  </p:clrMapOvr>
  <p:extLst>
    <p:ext uri="{DCECCB84-F9BA-43D5-87BE-67443E8EF086}">
      <p15:sldGuideLst xmlns:p15="http://schemas.microsoft.com/office/powerpoint/2012/main">
        <p15:guide id="1" orient="horz" pos="686"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VSLUTNING (mønster18)">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530210"/>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4ECA97A-E6CD-443F-B212-8A1120A9932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3" name="Bilde 2">
            <a:extLst>
              <a:ext uri="{FF2B5EF4-FFF2-40B4-BE49-F238E27FC236}">
                <a16:creationId xmlns:a16="http://schemas.microsoft.com/office/drawing/2014/main" id="{487B7658-DA41-4D1E-81F6-F489F6F010CE}"/>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t="27053" r="6209" b="15925"/>
          <a:stretch/>
        </p:blipFill>
        <p:spPr>
          <a:xfrm>
            <a:off x="4961603" y="-1"/>
            <a:ext cx="7230397" cy="6858001"/>
          </a:xfrm>
          <a:prstGeom prst="rect">
            <a:avLst/>
          </a:prstGeom>
        </p:spPr>
      </p:pic>
    </p:spTree>
    <p:extLst>
      <p:ext uri="{BB962C8B-B14F-4D97-AF65-F5344CB8AC3E}">
        <p14:creationId xmlns:p14="http://schemas.microsoft.com/office/powerpoint/2010/main" val="2520276163"/>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VSLUTNING (mønster15)">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530210"/>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3" name="Bilde 12" descr="Logo Statsforvalteren i Østfold, Buskerud, Oslo og Akershus">
            <a:extLst>
              <a:ext uri="{FF2B5EF4-FFF2-40B4-BE49-F238E27FC236}">
                <a16:creationId xmlns:a16="http://schemas.microsoft.com/office/drawing/2014/main" id="{8F86FF03-7E94-4A5D-A789-8FA40021BB2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21" name="Bilde 20">
            <a:extLst>
              <a:ext uri="{FF2B5EF4-FFF2-40B4-BE49-F238E27FC236}">
                <a16:creationId xmlns:a16="http://schemas.microsoft.com/office/drawing/2014/main" id="{60EAC154-F940-43C5-A5CE-3FE67FF8AAEC}"/>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r="23169"/>
          <a:stretch/>
        </p:blipFill>
        <p:spPr>
          <a:xfrm>
            <a:off x="5043433" y="283407"/>
            <a:ext cx="7148568" cy="6412977"/>
          </a:xfrm>
          <a:prstGeom prst="rect">
            <a:avLst/>
          </a:prstGeom>
        </p:spPr>
      </p:pic>
    </p:spTree>
    <p:extLst>
      <p:ext uri="{BB962C8B-B14F-4D97-AF65-F5344CB8AC3E}">
        <p14:creationId xmlns:p14="http://schemas.microsoft.com/office/powerpoint/2010/main" val="34998963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VSLUTNING halvside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954390" y="873125"/>
            <a:ext cx="3449333" cy="2555875"/>
          </a:xfrm>
          <a:prstGeom prst="rect">
            <a:avLst/>
          </a:prstGeom>
        </p:spPr>
        <p:txBody>
          <a:bodyPr/>
          <a:lstStyle>
            <a:lvl1pPr marL="0" indent="0">
              <a:buNone/>
              <a:defRPr sz="2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86F485D-915F-4273-A8A1-FE16466200A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malside uten bilde. </a:t>
            </a:r>
          </a:p>
          <a:p>
            <a:endParaRPr lang="nb-NO" dirty="0"/>
          </a:p>
        </p:txBody>
      </p:sp>
      <p:pic>
        <p:nvPicPr>
          <p:cNvPr id="4" name="Bilde 3">
            <a:extLst>
              <a:ext uri="{FF2B5EF4-FFF2-40B4-BE49-F238E27FC236}">
                <a16:creationId xmlns:a16="http://schemas.microsoft.com/office/drawing/2014/main" id="{8E4FBD05-0A6D-4BD8-AE79-60648C6B13BF}"/>
              </a:ext>
              <a:ext uri="{C183D7F6-B498-43B3-948B-1728B52AA6E4}">
                <adec:decorative xmlns:adec="http://schemas.microsoft.com/office/drawing/2017/decorative" val="1"/>
              </a:ext>
            </a:extLst>
          </p:cNvPr>
          <p:cNvPicPr>
            <a:picLocks noChangeAspect="1"/>
          </p:cNvPicPr>
          <p:nvPr userDrawn="1"/>
        </p:nvPicPr>
        <p:blipFill rotWithShape="1">
          <a:blip r:embed="rId3" cstate="screen">
            <a:extLst>
              <a:ext uri="{28A0092B-C50C-407E-A947-70E740481C1C}">
                <a14:useLocalDpi xmlns:a14="http://schemas.microsoft.com/office/drawing/2010/main" val="0"/>
              </a:ext>
            </a:extLst>
          </a:blip>
          <a:srcRect l="63348" t="11944" r="-1077" b="14626"/>
          <a:stretch/>
        </p:blipFill>
        <p:spPr>
          <a:xfrm>
            <a:off x="0" y="0"/>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spTree>
    <p:extLst>
      <p:ext uri="{BB962C8B-B14F-4D97-AF65-F5344CB8AC3E}">
        <p14:creationId xmlns:p14="http://schemas.microsoft.com/office/powerpoint/2010/main" val="241541459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VSLUTNING bakgrunnsbilde">
    <p:spTree>
      <p:nvGrpSpPr>
        <p:cNvPr id="1" name=""/>
        <p:cNvGrpSpPr/>
        <p:nvPr/>
      </p:nvGrpSpPr>
      <p:grpSpPr>
        <a:xfrm>
          <a:off x="0" y="0"/>
          <a:ext cx="0" cy="0"/>
          <a:chOff x="0" y="0"/>
          <a:chExt cx="0" cy="0"/>
        </a:xfrm>
      </p:grpSpPr>
      <p:sp>
        <p:nvSpPr>
          <p:cNvPr id="9" name="Plassholder for bilde 8">
            <a:extLst>
              <a:ext uri="{FF2B5EF4-FFF2-40B4-BE49-F238E27FC236}">
                <a16:creationId xmlns:a16="http://schemas.microsoft.com/office/drawing/2014/main" id="{A2E25528-2AA2-40E4-A95C-B0AE22289586}"/>
              </a:ext>
            </a:extLst>
          </p:cNvPr>
          <p:cNvSpPr>
            <a:spLocks noGrp="1"/>
          </p:cNvSpPr>
          <p:nvPr>
            <p:ph type="pic" sz="quarter" idx="15" hasCustomPrompt="1"/>
          </p:nvPr>
        </p:nvSpPr>
        <p:spPr>
          <a:xfrm>
            <a:off x="1951" y="0"/>
            <a:ext cx="12192000" cy="5222875"/>
          </a:xfrm>
          <a:prstGeom prst="rect">
            <a:avLst/>
          </a:prstGeom>
        </p:spPr>
        <p:txBody>
          <a:bodyPr/>
          <a:lstStyle>
            <a:lvl1pPr marL="0" indent="0" algn="ctr">
              <a:buNone/>
              <a:defRPr/>
            </a:lvl1pPr>
          </a:lstStyle>
          <a:p>
            <a:r>
              <a:rPr lang="nb-NO" dirty="0"/>
              <a:t>Klikk på ikonet i midten for å sette inn et bilde på siste side i presentasjonen.</a:t>
            </a:r>
          </a:p>
        </p:txBody>
      </p:sp>
      <p:sp>
        <p:nvSpPr>
          <p:cNvPr id="21" name="Plassholder for tekst 3">
            <a:extLst>
              <a:ext uri="{FF2B5EF4-FFF2-40B4-BE49-F238E27FC236}">
                <a16:creationId xmlns:a16="http://schemas.microsoft.com/office/drawing/2014/main" id="{975475F7-94A4-43AB-AFCC-48725A695B6B}"/>
              </a:ext>
            </a:extLst>
          </p:cNvPr>
          <p:cNvSpPr>
            <a:spLocks noGrp="1"/>
          </p:cNvSpPr>
          <p:nvPr>
            <p:ph type="body" sz="quarter" idx="25" hasCustomPrompt="1"/>
          </p:nvPr>
        </p:nvSpPr>
        <p:spPr>
          <a:xfrm>
            <a:off x="1058650" y="5049866"/>
            <a:ext cx="3597487" cy="172253"/>
          </a:xfrm>
          <a:prstGeom prst="rect">
            <a:avLst/>
          </a:prstGeom>
        </p:spPr>
        <p:txBody>
          <a:bodyPr lIns="0" tIns="0" rIns="0" anchor="ctr">
            <a:normAutofit/>
          </a:bodyPr>
          <a:lstStyle>
            <a:lvl1pPr marL="0" indent="0">
              <a:buNone/>
              <a:defRPr sz="700">
                <a:solidFill>
                  <a:schemeClr val="bg1"/>
                </a:solidFill>
                <a:highlight>
                  <a:srgbClr val="00244E"/>
                </a:highlight>
                <a:latin typeface="+mn-lt"/>
              </a:defRPr>
            </a:lvl1pPr>
          </a:lstStyle>
          <a:p>
            <a:pPr lvl="0"/>
            <a:r>
              <a:rPr lang="nb-NO" dirty="0"/>
              <a:t>Foto: Her skriver du fotograf(ene) og/eller eier(ne) av bildene.</a:t>
            </a:r>
          </a:p>
        </p:txBody>
      </p:sp>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5222119"/>
            <a:ext cx="12192000" cy="15770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2" name="Plassholder for tekst 9">
            <a:extLst>
              <a:ext uri="{FF2B5EF4-FFF2-40B4-BE49-F238E27FC236}">
                <a16:creationId xmlns:a16="http://schemas.microsoft.com/office/drawing/2014/main" id="{DFDAE691-7AD4-4AEA-BE0D-C69BCF13134D}"/>
              </a:ext>
              <a:ext uri="{C183D7F6-B498-43B3-948B-1728B52AA6E4}">
                <adec:decorative xmlns:adec="http://schemas.microsoft.com/office/drawing/2017/decorative" val="0"/>
              </a:ext>
            </a:extLst>
          </p:cNvPr>
          <p:cNvSpPr>
            <a:spLocks noGrp="1"/>
          </p:cNvSpPr>
          <p:nvPr>
            <p:ph type="body" sz="quarter" idx="14" hasCustomPrompt="1"/>
          </p:nvPr>
        </p:nvSpPr>
        <p:spPr>
          <a:xfrm>
            <a:off x="1058651" y="1036321"/>
            <a:ext cx="3591125" cy="3206924"/>
          </a:xfrm>
          <a:prstGeom prst="rect">
            <a:avLst/>
          </a:prstGeom>
          <a:solidFill>
            <a:srgbClr val="00244E">
              <a:alpha val="80000"/>
            </a:srgbClr>
          </a:solidFill>
        </p:spPr>
        <p:txBody>
          <a:bodyPr wrap="square" lIns="324000" tIns="216000" rIns="252000" bIns="216000" anchor="ctr"/>
          <a:lstStyle>
            <a:lvl1pPr marL="0" indent="0">
              <a:buNone/>
              <a:defRPr sz="24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19" name="Bilde 18">
            <a:extLst>
              <a:ext uri="{FF2B5EF4-FFF2-40B4-BE49-F238E27FC236}">
                <a16:creationId xmlns:a16="http://schemas.microsoft.com/office/drawing/2014/main" id="{69935EB5-EA56-40E3-885C-585EB177A20D}"/>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083" t="29196" r="74740" b="29790"/>
          <a:stretch/>
        </p:blipFill>
        <p:spPr>
          <a:xfrm>
            <a:off x="10380617" y="5222119"/>
            <a:ext cx="1811383" cy="1633799"/>
          </a:xfrm>
          <a:prstGeom prst="rect">
            <a:avLst/>
          </a:prstGeom>
        </p:spPr>
      </p:pic>
      <p:sp>
        <p:nvSpPr>
          <p:cNvPr id="27" name="Plassholder for tekst 3">
            <a:extLst>
              <a:ext uri="{FF2B5EF4-FFF2-40B4-BE49-F238E27FC236}">
                <a16:creationId xmlns:a16="http://schemas.microsoft.com/office/drawing/2014/main" id="{8F07D5BA-48CD-4347-935E-32784EC97C30}"/>
              </a:ext>
            </a:extLst>
          </p:cNvPr>
          <p:cNvSpPr>
            <a:spLocks noGrp="1"/>
          </p:cNvSpPr>
          <p:nvPr>
            <p:ph type="body" sz="quarter" idx="10" hasCustomPrompt="1"/>
          </p:nvPr>
        </p:nvSpPr>
        <p:spPr>
          <a:xfrm>
            <a:off x="6081966" y="5749013"/>
            <a:ext cx="2772631"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30" name="Plassholder for tekst 3">
            <a:extLst>
              <a:ext uri="{FF2B5EF4-FFF2-40B4-BE49-F238E27FC236}">
                <a16:creationId xmlns:a16="http://schemas.microsoft.com/office/drawing/2014/main" id="{C6543016-07DA-41FD-8B8E-DF591F27FF9A}"/>
              </a:ext>
            </a:extLst>
          </p:cNvPr>
          <p:cNvSpPr>
            <a:spLocks noGrp="1"/>
          </p:cNvSpPr>
          <p:nvPr>
            <p:ph type="body" sz="quarter" idx="13" hasCustomPrompt="1"/>
          </p:nvPr>
        </p:nvSpPr>
        <p:spPr>
          <a:xfrm>
            <a:off x="6081968" y="5899925"/>
            <a:ext cx="2772630"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8" name="Plassholder for tekst 3">
            <a:extLst>
              <a:ext uri="{FF2B5EF4-FFF2-40B4-BE49-F238E27FC236}">
                <a16:creationId xmlns:a16="http://schemas.microsoft.com/office/drawing/2014/main" id="{4EE05753-9D49-4F8D-A32F-385E3523492E}"/>
              </a:ext>
            </a:extLst>
          </p:cNvPr>
          <p:cNvSpPr>
            <a:spLocks noGrp="1"/>
          </p:cNvSpPr>
          <p:nvPr>
            <p:ph type="body" sz="quarter" idx="11" hasCustomPrompt="1"/>
          </p:nvPr>
        </p:nvSpPr>
        <p:spPr>
          <a:xfrm>
            <a:off x="6081966" y="6050837"/>
            <a:ext cx="2772625"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 her</a:t>
            </a:r>
          </a:p>
        </p:txBody>
      </p:sp>
      <p:sp>
        <p:nvSpPr>
          <p:cNvPr id="29" name="Plassholder for tekst 3">
            <a:extLst>
              <a:ext uri="{FF2B5EF4-FFF2-40B4-BE49-F238E27FC236}">
                <a16:creationId xmlns:a16="http://schemas.microsoft.com/office/drawing/2014/main" id="{08D8D5BA-DF3B-478D-823F-C82CE77B8153}"/>
              </a:ext>
            </a:extLst>
          </p:cNvPr>
          <p:cNvSpPr>
            <a:spLocks noGrp="1"/>
          </p:cNvSpPr>
          <p:nvPr>
            <p:ph type="body" sz="quarter" idx="12" hasCustomPrompt="1"/>
          </p:nvPr>
        </p:nvSpPr>
        <p:spPr>
          <a:xfrm>
            <a:off x="6081963" y="6201750"/>
            <a:ext cx="2772631"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telefonnummer</a:t>
            </a:r>
          </a:p>
        </p:txBody>
      </p:sp>
      <p:pic>
        <p:nvPicPr>
          <p:cNvPr id="14" name="Bilde 13" descr="Logo Statsforvalteren i Østfold, Buskerud, Oslo og Akershus">
            <a:extLst>
              <a:ext uri="{FF2B5EF4-FFF2-40B4-BE49-F238E27FC236}">
                <a16:creationId xmlns:a16="http://schemas.microsoft.com/office/drawing/2014/main" id="{5FF12AE2-FCFF-4B45-92E0-8C1188DCBA4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5444978"/>
            <a:ext cx="3900854" cy="1179558"/>
          </a:xfrm>
          <a:prstGeom prst="rect">
            <a:avLst/>
          </a:prstGeom>
        </p:spPr>
      </p:pic>
      <p:sp>
        <p:nvSpPr>
          <p:cNvPr id="32" name="TekstSylinder 31">
            <a:extLst>
              <a:ext uri="{FF2B5EF4-FFF2-40B4-BE49-F238E27FC236}">
                <a16:creationId xmlns:a16="http://schemas.microsoft.com/office/drawing/2014/main" id="{E831F85E-8785-4C6B-B398-C3BF356D2BB5}"/>
              </a:ext>
            </a:extLst>
          </p:cNvPr>
          <p:cNvSpPr txBox="1"/>
          <p:nvPr/>
        </p:nvSpPr>
        <p:spPr>
          <a:xfrm>
            <a:off x="8896396" y="5725022"/>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5" name="Bilde 4">
            <a:extLst>
              <a:ext uri="{FF2B5EF4-FFF2-40B4-BE49-F238E27FC236}">
                <a16:creationId xmlns:a16="http://schemas.microsoft.com/office/drawing/2014/main" id="{69D4A491-9D7E-4D00-82ED-F7B6A546CCE8}"/>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981697" y="5773492"/>
            <a:ext cx="138505" cy="138505"/>
          </a:xfrm>
          <a:prstGeom prst="rect">
            <a:avLst/>
          </a:prstGeom>
        </p:spPr>
      </p:pic>
    </p:spTree>
    <p:extLst>
      <p:ext uri="{BB962C8B-B14F-4D97-AF65-F5344CB8AC3E}">
        <p14:creationId xmlns:p14="http://schemas.microsoft.com/office/powerpoint/2010/main" val="2680062275"/>
      </p:ext>
    </p:extLst>
  </p:cSld>
  <p:clrMapOvr>
    <a:masterClrMapping/>
  </p:clrMapOvr>
  <p:extLst>
    <p:ext uri="{DCECCB84-F9BA-43D5-87BE-67443E8EF086}">
      <p15:sldGuideLst xmlns:p15="http://schemas.microsoft.com/office/powerpoint/2012/main">
        <p15:guide id="1" orient="horz" pos="3634">
          <p15:clr>
            <a:srgbClr val="FBAE40"/>
          </p15:clr>
        </p15:guide>
        <p15:guide id="2" pos="3840">
          <p15:clr>
            <a:srgbClr val="FBAE40"/>
          </p15:clr>
        </p15:guide>
        <p15:guide id="3" orient="horz" pos="3725" userDrawn="1">
          <p15:clr>
            <a:srgbClr val="FBAE40"/>
          </p15:clr>
        </p15:guide>
        <p15:guide id="4" pos="2933">
          <p15:clr>
            <a:srgbClr val="FBAE40"/>
          </p15:clr>
        </p15:guide>
        <p15:guide id="5" orient="horz" pos="4020">
          <p15:clr>
            <a:srgbClr val="FBAE40"/>
          </p15:clr>
        </p15:guide>
        <p15:guide id="6" pos="565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AVSLUTNING LANDBRUK">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 uri="{C183D7F6-B498-43B3-948B-1728B52AA6E4}">
                <adec:decorative xmlns:adec="http://schemas.microsoft.com/office/drawing/2017/decorative" val="1"/>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ekstSylinder 1">
            <a:extLst>
              <a:ext uri="{FF2B5EF4-FFF2-40B4-BE49-F238E27FC236}">
                <a16:creationId xmlns:a16="http://schemas.microsoft.com/office/drawing/2014/main" id="{50B8721D-9AAD-4B09-898B-183BF4F42037}"/>
              </a:ext>
            </a:extLst>
          </p:cNvPr>
          <p:cNvSpPr txBox="1"/>
          <p:nvPr userDrawn="1"/>
        </p:nvSpPr>
        <p:spPr>
          <a:xfrm>
            <a:off x="954391" y="873125"/>
            <a:ext cx="3610836" cy="22159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2400" dirty="0">
                <a:solidFill>
                  <a:schemeClr val="bg1"/>
                </a:solidFill>
                <a:latin typeface="+mj-lt"/>
              </a:rPr>
              <a:t>Følg </a:t>
            </a:r>
            <a:r>
              <a:rPr lang="nb-NO" sz="2400" dirty="0">
                <a:latin typeface="+mj-lt"/>
                <a:hlinkClick r:id="rId2"/>
              </a:rPr>
              <a:t>Viken-bonden på Facebook</a:t>
            </a:r>
            <a:r>
              <a:rPr lang="nb-NO" sz="2400" dirty="0">
                <a:latin typeface="+mj-lt"/>
              </a:rPr>
              <a:t> </a:t>
            </a:r>
            <a:r>
              <a:rPr lang="nb-NO" sz="2400" dirty="0">
                <a:solidFill>
                  <a:schemeClr val="bg1"/>
                </a:solidFill>
                <a:latin typeface="+mj-lt"/>
              </a:rPr>
              <a:t>for å få aktuell informasjon om jordbruk og skogbruk fra Statsforvalteren.</a:t>
            </a:r>
          </a:p>
          <a:p>
            <a:endParaRPr lang="nb-NO" dirty="0"/>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pic>
        <p:nvPicPr>
          <p:cNvPr id="19" name="Bilde 18" descr="Logo Statsforvalteren i Østfold, Buskerud, Oslo og Akershus">
            <a:extLst>
              <a:ext uri="{FF2B5EF4-FFF2-40B4-BE49-F238E27FC236}">
                <a16:creationId xmlns:a16="http://schemas.microsoft.com/office/drawing/2014/main" id="{C86F485D-915F-4273-A8A1-FE16466200A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200146" y="4695044"/>
            <a:ext cx="3900854" cy="1179558"/>
          </a:xfrm>
          <a:prstGeom prst="rect">
            <a:avLst/>
          </a:prstGeom>
        </p:spPr>
      </p:pic>
      <p:sp>
        <p:nvSpPr>
          <p:cNvPr id="15" name="TekstSylinder 14">
            <a:extLst>
              <a:ext uri="{FF2B5EF4-FFF2-40B4-BE49-F238E27FC236}">
                <a16:creationId xmlns:a16="http://schemas.microsoft.com/office/drawing/2014/main" id="{F1FC4269-0D3F-41A9-B0D2-9574F6FB2A79}"/>
              </a:ext>
            </a:extLst>
          </p:cNvPr>
          <p:cNvSpPr txBox="1"/>
          <p:nvPr/>
        </p:nvSpPr>
        <p:spPr>
          <a:xfrm>
            <a:off x="954390" y="576073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sfos.no</a:t>
            </a: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statsforvalteren.no/os</a:t>
            </a: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malside uten bilde. </a:t>
            </a:r>
          </a:p>
          <a:p>
            <a:endParaRPr lang="nb-NO" dirty="0"/>
          </a:p>
        </p:txBody>
      </p:sp>
      <p:pic>
        <p:nvPicPr>
          <p:cNvPr id="4" name="Bilde 3">
            <a:extLst>
              <a:ext uri="{FF2B5EF4-FFF2-40B4-BE49-F238E27FC236}">
                <a16:creationId xmlns:a16="http://schemas.microsoft.com/office/drawing/2014/main" id="{8E4FBD05-0A6D-4BD8-AE79-60648C6B13BF}"/>
              </a:ext>
              <a:ext uri="{C183D7F6-B498-43B3-948B-1728B52AA6E4}">
                <adec:decorative xmlns:adec="http://schemas.microsoft.com/office/drawing/2017/decorative" val="1"/>
              </a:ext>
            </a:extLst>
          </p:cNvPr>
          <p:cNvPicPr>
            <a:picLocks noChangeAspect="1"/>
          </p:cNvPicPr>
          <p:nvPr userDrawn="1"/>
        </p:nvPicPr>
        <p:blipFill rotWithShape="1">
          <a:blip r:embed="rId4" cstate="screen">
            <a:extLst>
              <a:ext uri="{28A0092B-C50C-407E-A947-70E740481C1C}">
                <a14:useLocalDpi xmlns:a14="http://schemas.microsoft.com/office/drawing/2010/main" val="0"/>
              </a:ext>
            </a:extLst>
          </a:blip>
          <a:srcRect l="63348" t="11944" r="-1077" b="14626"/>
          <a:stretch/>
        </p:blipFill>
        <p:spPr>
          <a:xfrm>
            <a:off x="0" y="-57"/>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spTree>
    <p:extLst>
      <p:ext uri="{BB962C8B-B14F-4D97-AF65-F5344CB8AC3E}">
        <p14:creationId xmlns:p14="http://schemas.microsoft.com/office/powerpoint/2010/main" val="940343632"/>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tel">
    <p:bg>
      <p:bgPr>
        <a:solidFill>
          <a:schemeClr val="bg1"/>
        </a:solidFill>
        <a:effectLst/>
      </p:bgPr>
    </p:bg>
    <p:spTree>
      <p:nvGrpSpPr>
        <p:cNvPr id="1" name=""/>
        <p:cNvGrpSpPr/>
        <p:nvPr/>
      </p:nvGrpSpPr>
      <p:grpSpPr>
        <a:xfrm>
          <a:off x="0" y="0"/>
          <a:ext cx="0" cy="0"/>
          <a:chOff x="0" y="0"/>
          <a:chExt cx="0" cy="0"/>
        </a:xfrm>
      </p:grpSpPr>
      <p:sp>
        <p:nvSpPr>
          <p:cNvPr id="12" name="Plassholder for lysbildenummer 5">
            <a:extLst>
              <a:ext uri="{FF2B5EF4-FFF2-40B4-BE49-F238E27FC236}">
                <a16:creationId xmlns:a16="http://schemas.microsoft.com/office/drawing/2014/main" id="{90A1533D-7ABC-4411-A97E-1A111AB129BB}"/>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sp>
        <p:nvSpPr>
          <p:cNvPr id="8" name="Plassholder for tittel 1">
            <a:extLst>
              <a:ext uri="{FF2B5EF4-FFF2-40B4-BE49-F238E27FC236}">
                <a16:creationId xmlns:a16="http://schemas.microsoft.com/office/drawing/2014/main" id="{17806027-8FF1-4947-B5AA-FF620735761D}"/>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 (pkt. 36) på </a:t>
            </a:r>
            <a:r>
              <a:rPr lang="nb-NO" dirty="0" err="1"/>
              <a:t>malside</a:t>
            </a:r>
            <a:r>
              <a:rPr lang="nb-NO" dirty="0"/>
              <a:t> med kun tittel</a:t>
            </a:r>
          </a:p>
        </p:txBody>
      </p:sp>
      <p:pic>
        <p:nvPicPr>
          <p:cNvPr id="7" name="Bilde 6">
            <a:extLst>
              <a:ext uri="{FF2B5EF4-FFF2-40B4-BE49-F238E27FC236}">
                <a16:creationId xmlns:a16="http://schemas.microsoft.com/office/drawing/2014/main" id="{E5FA3954-742F-4DD6-A8DB-A675A20FB29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3FC04515-9A9C-95A1-F0EA-03B4874C32F8}"/>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10482859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mt">
    <p:bg>
      <p:bgPr>
        <a:solidFill>
          <a:schemeClr val="bg1"/>
        </a:solidFill>
        <a:effectLst/>
      </p:bgPr>
    </p:bg>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ACDE66F6-3636-4218-8D66-77005AFAE89D}"/>
              </a:ext>
              <a:ext uri="{C183D7F6-B498-43B3-948B-1728B52AA6E4}">
                <adec:decorative xmlns:adec="http://schemas.microsoft.com/office/drawing/2017/decorative" val="0"/>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dirty="0">
              <a:solidFill>
                <a:schemeClr val="tx1"/>
              </a:solidFill>
              <a:latin typeface="+mn-lt"/>
            </a:endParaRPr>
          </a:p>
        </p:txBody>
      </p:sp>
      <p:pic>
        <p:nvPicPr>
          <p:cNvPr id="5" name="Bilde 4">
            <a:extLst>
              <a:ext uri="{FF2B5EF4-FFF2-40B4-BE49-F238E27FC236}">
                <a16:creationId xmlns:a16="http://schemas.microsoft.com/office/drawing/2014/main" id="{18B79961-EC85-4F5E-8A2B-5233E13A6F4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 name="TekstSylinder 1">
            <a:extLst>
              <a:ext uri="{FF2B5EF4-FFF2-40B4-BE49-F238E27FC236}">
                <a16:creationId xmlns:a16="http://schemas.microsoft.com/office/drawing/2014/main" id="{150C9E78-E645-5314-C3AE-8DC55D8390D8}"/>
              </a:ext>
              <a:ext uri="{C183D7F6-B498-43B3-948B-1728B52AA6E4}">
                <adec:decorative xmlns:adec="http://schemas.microsoft.com/office/drawing/2017/decorative" val="1"/>
              </a:ext>
            </a:extLst>
          </p:cNvPr>
          <p:cNvSpPr txBox="1"/>
          <p:nvPr userDrawn="1"/>
        </p:nvSpPr>
        <p:spPr>
          <a:xfrm>
            <a:off x="9330268" y="6531150"/>
            <a:ext cx="2487082"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kern="1200" cap="none" normalizeH="0" baseline="0" dirty="0">
                <a:ln>
                  <a:noFill/>
                </a:ln>
                <a:solidFill>
                  <a:schemeClr val="accent3"/>
                </a:solidFill>
                <a:effectLst/>
                <a:latin typeface="+mj-lt"/>
                <a:ea typeface="+mn-ea"/>
                <a:cs typeface="Arial" panose="020B0604020202020204" pitchFamily="34" charset="0"/>
              </a:rPr>
              <a:t>Statsforvalteren</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 i Østfold, Buskerud, Oslo og Akershus</a:t>
            </a:r>
          </a:p>
        </p:txBody>
      </p:sp>
    </p:spTree>
    <p:extLst>
      <p:ext uri="{BB962C8B-B14F-4D97-AF65-F5344CB8AC3E}">
        <p14:creationId xmlns:p14="http://schemas.microsoft.com/office/powerpoint/2010/main" val="27248005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Tittel 1">
            <a:extLst>
              <a:ext uri="{FF2B5EF4-FFF2-40B4-BE49-F238E27FC236}">
                <a16:creationId xmlns:a16="http://schemas.microsoft.com/office/drawing/2014/main" id="{54706645-2291-C945-9646-D500C040A78A}"/>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12" name="Undertittel 2">
            <a:extLst>
              <a:ext uri="{FF2B5EF4-FFF2-40B4-BE49-F238E27FC236}">
                <a16:creationId xmlns:a16="http://schemas.microsoft.com/office/drawing/2014/main" id="{A76A37AB-1C33-4E44-84DF-1B0CF9440A4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Tree>
    <p:extLst>
      <p:ext uri="{BB962C8B-B14F-4D97-AF65-F5344CB8AC3E}">
        <p14:creationId xmlns:p14="http://schemas.microsoft.com/office/powerpoint/2010/main" val="2688211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2_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Tittel 1">
            <a:extLst>
              <a:ext uri="{FF2B5EF4-FFF2-40B4-BE49-F238E27FC236}">
                <a16:creationId xmlns:a16="http://schemas.microsoft.com/office/drawing/2014/main" id="{54706645-2291-C945-9646-D500C040A78A}"/>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12" name="Undertittel 2">
            <a:extLst>
              <a:ext uri="{FF2B5EF4-FFF2-40B4-BE49-F238E27FC236}">
                <a16:creationId xmlns:a16="http://schemas.microsoft.com/office/drawing/2014/main" id="{A76A37AB-1C33-4E44-84DF-1B0CF9440A4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Tree>
    <p:extLst>
      <p:ext uri="{BB962C8B-B14F-4D97-AF65-F5344CB8AC3E}">
        <p14:creationId xmlns:p14="http://schemas.microsoft.com/office/powerpoint/2010/main" val="104073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1_Førsteside">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Rektangel 8">
            <a:extLst>
              <a:ext uri="{FF2B5EF4-FFF2-40B4-BE49-F238E27FC236}">
                <a16:creationId xmlns:a16="http://schemas.microsoft.com/office/drawing/2014/main" id="{BDA3A417-948B-C949-BA96-989B920783E4}"/>
              </a:ext>
            </a:extLst>
          </p:cNvPr>
          <p:cNvSpPr/>
          <p:nvPr userDrawn="1"/>
        </p:nvSpPr>
        <p:spPr>
          <a:xfrm>
            <a:off x="0" y="-1029"/>
            <a:ext cx="12192000" cy="685800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ln>
                <a:solidFill>
                  <a:schemeClr val="tx2"/>
                </a:solidFill>
              </a:ln>
              <a:solidFill>
                <a:schemeClr val="tx2"/>
              </a:solidFill>
            </a:endParaRPr>
          </a:p>
        </p:txBody>
      </p:sp>
      <p:cxnSp>
        <p:nvCxnSpPr>
          <p:cNvPr id="13" name="Rett linje 12">
            <a:extLst>
              <a:ext uri="{FF2B5EF4-FFF2-40B4-BE49-F238E27FC236}">
                <a16:creationId xmlns:a16="http://schemas.microsoft.com/office/drawing/2014/main" id="{417F7C5C-CD7B-D847-992A-28F61035730A}"/>
              </a:ext>
            </a:extLst>
          </p:cNvPr>
          <p:cNvCxnSpPr/>
          <p:nvPr userDrawn="1"/>
        </p:nvCxnSpPr>
        <p:spPr>
          <a:xfrm>
            <a:off x="4295775" y="3787914"/>
            <a:ext cx="3600450" cy="0"/>
          </a:xfrm>
          <a:prstGeom prst="line">
            <a:avLst/>
          </a:prstGeom>
          <a:ln w="28575">
            <a:solidFill>
              <a:srgbClr val="012A4C"/>
            </a:solidFill>
          </a:ln>
        </p:spPr>
        <p:style>
          <a:lnRef idx="1">
            <a:schemeClr val="accent1"/>
          </a:lnRef>
          <a:fillRef idx="0">
            <a:schemeClr val="accent1"/>
          </a:fillRef>
          <a:effectRef idx="0">
            <a:schemeClr val="accent1"/>
          </a:effectRef>
          <a:fontRef idx="minor">
            <a:schemeClr val="tx1"/>
          </a:fontRef>
        </p:style>
      </p:cxnSp>
      <p:pic>
        <p:nvPicPr>
          <p:cNvPr id="10" name="Grafikk 9">
            <a:extLst>
              <a:ext uri="{FF2B5EF4-FFF2-40B4-BE49-F238E27FC236}">
                <a16:creationId xmlns:a16="http://schemas.microsoft.com/office/drawing/2014/main" id="{4D1C685A-36C8-CB41-A23E-6F684397C5F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49603" y="5949950"/>
            <a:ext cx="2884815" cy="690383"/>
          </a:xfrm>
          <a:prstGeom prst="rect">
            <a:avLst/>
          </a:prstGeom>
        </p:spPr>
      </p:pic>
      <p:sp>
        <p:nvSpPr>
          <p:cNvPr id="2" name="Tittel 1">
            <a:extLst>
              <a:ext uri="{FF2B5EF4-FFF2-40B4-BE49-F238E27FC236}">
                <a16:creationId xmlns:a16="http://schemas.microsoft.com/office/drawing/2014/main" id="{26347F3C-5137-A6C5-E230-DACD6E38746E}"/>
              </a:ext>
            </a:extLst>
          </p:cNvPr>
          <p:cNvSpPr>
            <a:spLocks noGrp="1"/>
          </p:cNvSpPr>
          <p:nvPr>
            <p:ph type="ctrTitle" hasCustomPrompt="1"/>
          </p:nvPr>
        </p:nvSpPr>
        <p:spPr>
          <a:xfrm>
            <a:off x="527891" y="1717675"/>
            <a:ext cx="11122025" cy="1792287"/>
          </a:xfrm>
          <a:prstGeom prst="rect">
            <a:avLst/>
          </a:prstGeom>
        </p:spPr>
        <p:txBody>
          <a:bodyPr anchor="b">
            <a:noAutofit/>
          </a:bodyPr>
          <a:lstStyle>
            <a:lvl1pPr algn="ctr">
              <a:defRPr sz="5000" cap="all" baseline="0">
                <a:solidFill>
                  <a:schemeClr val="lt1"/>
                </a:solidFill>
              </a:defRPr>
            </a:lvl1pPr>
          </a:lstStyle>
          <a:p>
            <a:r>
              <a:rPr lang="nb-NO"/>
              <a:t>Klikk for å legge til en tittel</a:t>
            </a:r>
          </a:p>
        </p:txBody>
      </p:sp>
      <p:sp>
        <p:nvSpPr>
          <p:cNvPr id="4" name="Undertittel 2">
            <a:extLst>
              <a:ext uri="{FF2B5EF4-FFF2-40B4-BE49-F238E27FC236}">
                <a16:creationId xmlns:a16="http://schemas.microsoft.com/office/drawing/2014/main" id="{353D6FDD-E3B7-4344-18FF-3123408493B9}"/>
              </a:ext>
            </a:extLst>
          </p:cNvPr>
          <p:cNvSpPr>
            <a:spLocks noGrp="1"/>
          </p:cNvSpPr>
          <p:nvPr>
            <p:ph type="subTitle" idx="1" hasCustomPrompt="1"/>
          </p:nvPr>
        </p:nvSpPr>
        <p:spPr>
          <a:xfrm>
            <a:off x="515937" y="4166148"/>
            <a:ext cx="11122025" cy="1192427"/>
          </a:xfrm>
          <a:prstGeom prst="rect">
            <a:avLst/>
          </a:prstGeom>
        </p:spPr>
        <p:txBody>
          <a:bodyPr>
            <a:noAutofit/>
          </a:bodyPr>
          <a:lstStyle>
            <a:lvl1pPr marL="0" indent="0" algn="ctr">
              <a:buNone/>
              <a:defRPr sz="2000">
                <a:solidFill>
                  <a:schemeClr val="l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legge til en undertittel</a:t>
            </a:r>
          </a:p>
        </p:txBody>
      </p:sp>
      <p:cxnSp>
        <p:nvCxnSpPr>
          <p:cNvPr id="6" name="Rett linje 5">
            <a:extLst>
              <a:ext uri="{FF2B5EF4-FFF2-40B4-BE49-F238E27FC236}">
                <a16:creationId xmlns:a16="http://schemas.microsoft.com/office/drawing/2014/main" id="{AB62AF80-2748-F285-1E6E-3817977BE02C}"/>
              </a:ext>
            </a:extLst>
          </p:cNvPr>
          <p:cNvCxnSpPr/>
          <p:nvPr userDrawn="1"/>
        </p:nvCxnSpPr>
        <p:spPr>
          <a:xfrm>
            <a:off x="4294800" y="3787200"/>
            <a:ext cx="3600450" cy="0"/>
          </a:xfrm>
          <a:prstGeom prst="line">
            <a:avLst/>
          </a:prstGeom>
          <a:ln w="28575">
            <a:solidFill>
              <a:schemeClr val="l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925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867357C6-26C0-BB41-9C55-EBD7C95FEE13}"/>
              </a:ext>
            </a:extLst>
          </p:cNvPr>
          <p:cNvSpPr>
            <a:spLocks noGrp="1"/>
          </p:cNvSpPr>
          <p:nvPr>
            <p:ph type="title" hasCustomPrompt="1"/>
          </p:nvPr>
        </p:nvSpPr>
        <p:spPr>
          <a:xfrm>
            <a:off x="536575" y="441325"/>
            <a:ext cx="11101388" cy="701675"/>
          </a:xfrm>
          <a:prstGeom prst="rect">
            <a:avLst/>
          </a:prstGeom>
        </p:spPr>
        <p:txBody>
          <a:bodyPr vert="horz" lIns="0" tIns="0" rIns="0" bIns="0" rtlCol="0" anchor="t" anchorCtr="0">
            <a:noAutofit/>
          </a:bodyPr>
          <a:lstStyle/>
          <a:p>
            <a:r>
              <a:rPr lang="nb-NO"/>
              <a:t>Legg inn en kort tittel – helst kun en linje</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7" cy="4232274"/>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8" name="Plassholder for dato 3">
            <a:extLst>
              <a:ext uri="{FF2B5EF4-FFF2-40B4-BE49-F238E27FC236}">
                <a16:creationId xmlns:a16="http://schemas.microsoft.com/office/drawing/2014/main" id="{D0F5BF39-16BA-C14F-A7C3-3AACD48A460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9" name="Plassholder for bunntekst 4">
            <a:extLst>
              <a:ext uri="{FF2B5EF4-FFF2-40B4-BE49-F238E27FC236}">
                <a16:creationId xmlns:a16="http://schemas.microsoft.com/office/drawing/2014/main" id="{CFC9BE17-CD97-254A-87EF-4AFCD966B415}"/>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
        <p:nvSpPr>
          <p:cNvPr id="10" name="Plassholder for lysbildenummer 5">
            <a:extLst>
              <a:ext uri="{FF2B5EF4-FFF2-40B4-BE49-F238E27FC236}">
                <a16:creationId xmlns:a16="http://schemas.microsoft.com/office/drawing/2014/main" id="{57D44CF1-7BE2-D64B-B435-1D19949FB10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348389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tel og to innholdsdeler">
    <p:spTree>
      <p:nvGrpSpPr>
        <p:cNvPr id="1" name=""/>
        <p:cNvGrpSpPr/>
        <p:nvPr/>
      </p:nvGrpSpPr>
      <p:grpSpPr>
        <a:xfrm>
          <a:off x="0" y="0"/>
          <a:ext cx="0" cy="0"/>
          <a:chOff x="0" y="0"/>
          <a:chExt cx="0" cy="0"/>
        </a:xfrm>
      </p:grpSpPr>
      <p:sp>
        <p:nvSpPr>
          <p:cNvPr id="3" name="Plassholder for innhold 2"/>
          <p:cNvSpPr>
            <a:spLocks noGrp="1"/>
          </p:cNvSpPr>
          <p:nvPr>
            <p:ph sz="half" idx="1" hasCustomPrompt="1"/>
          </p:nvPr>
        </p:nvSpPr>
        <p:spPr>
          <a:xfrm>
            <a:off x="533400" y="1717675"/>
            <a:ext cx="5400675" cy="4232275"/>
          </a:xfrm>
          <a:prstGeom prst="rect">
            <a:avLst/>
          </a:prstGeom>
        </p:spPr>
        <p:txBody>
          <a:bodyPr>
            <a:noAutofit/>
          </a:bodyPr>
          <a:lstStyle>
            <a:lvl1pPr>
              <a:spcBef>
                <a:spcPts val="1200"/>
              </a:spcBef>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p:cNvSpPr>
            <a:spLocks noGrp="1"/>
          </p:cNvSpPr>
          <p:nvPr>
            <p:ph sz="half" idx="2" hasCustomPrompt="1"/>
          </p:nvPr>
        </p:nvSpPr>
        <p:spPr>
          <a:xfrm>
            <a:off x="6219826" y="1717675"/>
            <a:ext cx="5418138" cy="4232275"/>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tittel 1">
            <a:extLst>
              <a:ext uri="{FF2B5EF4-FFF2-40B4-BE49-F238E27FC236}">
                <a16:creationId xmlns:a16="http://schemas.microsoft.com/office/drawing/2014/main" id="{5DF6D4A3-153B-0D4B-A2FC-9B63721F8696}"/>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8" name="Plassholder for dato 3">
            <a:extLst>
              <a:ext uri="{FF2B5EF4-FFF2-40B4-BE49-F238E27FC236}">
                <a16:creationId xmlns:a16="http://schemas.microsoft.com/office/drawing/2014/main" id="{8F9FC4B3-4FF2-604D-9DE9-1EE7BED47A42}"/>
              </a:ext>
            </a:extLst>
          </p:cNvPr>
          <p:cNvSpPr>
            <a:spLocks noGrp="1"/>
          </p:cNvSpPr>
          <p:nvPr>
            <p:ph type="dt" sz="half" idx="10"/>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10" name="Plassholder for bunntekst 4">
            <a:extLst>
              <a:ext uri="{FF2B5EF4-FFF2-40B4-BE49-F238E27FC236}">
                <a16:creationId xmlns:a16="http://schemas.microsoft.com/office/drawing/2014/main" id="{41789D31-829C-9542-98AE-CA8FB67F89E2}"/>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1" name="Plassholder for lysbildenummer 5">
            <a:extLst>
              <a:ext uri="{FF2B5EF4-FFF2-40B4-BE49-F238E27FC236}">
                <a16:creationId xmlns:a16="http://schemas.microsoft.com/office/drawing/2014/main" id="{EEE34A35-CBC4-EF4E-A052-9167A47EB520}"/>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454380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tel og fire innholdsdeler">
    <p:spTree>
      <p:nvGrpSpPr>
        <p:cNvPr id="1" name=""/>
        <p:cNvGrpSpPr/>
        <p:nvPr/>
      </p:nvGrpSpPr>
      <p:grpSpPr>
        <a:xfrm>
          <a:off x="0" y="0"/>
          <a:ext cx="0" cy="0"/>
          <a:chOff x="0" y="0"/>
          <a:chExt cx="0" cy="0"/>
        </a:xfrm>
      </p:grpSpPr>
      <p:sp>
        <p:nvSpPr>
          <p:cNvPr id="3" name="Plassholder for tekst 2"/>
          <p:cNvSpPr>
            <a:spLocks noGrp="1"/>
          </p:cNvSpPr>
          <p:nvPr>
            <p:ph type="body" idx="1"/>
          </p:nvPr>
        </p:nvSpPr>
        <p:spPr>
          <a:xfrm>
            <a:off x="536575" y="1720800"/>
            <a:ext cx="5397500" cy="756094"/>
          </a:xfrm>
          <a:prstGeom prst="rect">
            <a:avLst/>
          </a:prstGeo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5" y="2476894"/>
            <a:ext cx="5397500" cy="3473056"/>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p:cNvSpPr>
            <a:spLocks noGrp="1"/>
          </p:cNvSpPr>
          <p:nvPr>
            <p:ph type="body" sz="quarter" idx="3"/>
          </p:nvPr>
        </p:nvSpPr>
        <p:spPr>
          <a:xfrm>
            <a:off x="6219826" y="1720800"/>
            <a:ext cx="5418138" cy="756094"/>
          </a:xfrm>
          <a:prstGeom prst="rect">
            <a:avLst/>
          </a:prstGeo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p:cNvSpPr>
            <a:spLocks noGrp="1"/>
          </p:cNvSpPr>
          <p:nvPr>
            <p:ph sz="quarter" idx="4" hasCustomPrompt="1"/>
          </p:nvPr>
        </p:nvSpPr>
        <p:spPr>
          <a:xfrm>
            <a:off x="6219826" y="2476894"/>
            <a:ext cx="5418138" cy="3473056"/>
          </a:xfrm>
          <a:prstGeom prst="rect">
            <a:avLst/>
          </a:prstGeo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tittel 1">
            <a:extLst>
              <a:ext uri="{FF2B5EF4-FFF2-40B4-BE49-F238E27FC236}">
                <a16:creationId xmlns:a16="http://schemas.microsoft.com/office/drawing/2014/main" id="{A3975D18-47A5-3745-AB33-E3C1637573CB}"/>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11" name="Plassholder for dato 3">
            <a:extLst>
              <a:ext uri="{FF2B5EF4-FFF2-40B4-BE49-F238E27FC236}">
                <a16:creationId xmlns:a16="http://schemas.microsoft.com/office/drawing/2014/main" id="{55F7F71D-12F7-7745-B70C-12B83836E2A6}"/>
              </a:ext>
            </a:extLst>
          </p:cNvPr>
          <p:cNvSpPr>
            <a:spLocks noGrp="1"/>
          </p:cNvSpPr>
          <p:nvPr>
            <p:ph type="dt" sz="half" idx="10"/>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12" name="Plassholder for bunntekst 4">
            <a:extLst>
              <a:ext uri="{FF2B5EF4-FFF2-40B4-BE49-F238E27FC236}">
                <a16:creationId xmlns:a16="http://schemas.microsoft.com/office/drawing/2014/main" id="{9527FD8C-5D4F-0947-BE64-592B40EC1DD4}"/>
              </a:ext>
            </a:extLst>
          </p:cNvPr>
          <p:cNvSpPr>
            <a:spLocks noGrp="1"/>
          </p:cNvSpPr>
          <p:nvPr>
            <p:ph type="ftr" sz="quarter" idx="11"/>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3" name="Plassholder for lysbildenummer 5">
            <a:extLst>
              <a:ext uri="{FF2B5EF4-FFF2-40B4-BE49-F238E27FC236}">
                <a16:creationId xmlns:a16="http://schemas.microsoft.com/office/drawing/2014/main" id="{9972B9C3-07BF-A44F-A9F5-56A1D9C8F596}"/>
              </a:ext>
            </a:extLst>
          </p:cNvPr>
          <p:cNvSpPr>
            <a:spLocks noGrp="1"/>
          </p:cNvSpPr>
          <p:nvPr>
            <p:ph type="sldNum" sz="quarter" idx="12"/>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954603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p:spTree>
      <p:nvGrpSpPr>
        <p:cNvPr id="1" name=""/>
        <p:cNvGrpSpPr/>
        <p:nvPr/>
      </p:nvGrpSpPr>
      <p:grpSpPr>
        <a:xfrm>
          <a:off x="0" y="0"/>
          <a:ext cx="0" cy="0"/>
          <a:chOff x="0" y="0"/>
          <a:chExt cx="0" cy="0"/>
        </a:xfrm>
      </p:grpSpPr>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4" cy="701675"/>
          </a:xfrm>
          <a:prstGeom prst="rect">
            <a:avLst/>
          </a:prstGeom>
        </p:spPr>
        <p:txBody>
          <a:bodyPr vert="horz" lIns="0" tIns="0" rIns="0" bIns="0" rtlCol="0" anchor="t" anchorCtr="0">
            <a:noAutofit/>
          </a:body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3" name="Plassholder for bilde 2">
            <a:extLst>
              <a:ext uri="{FF2B5EF4-FFF2-40B4-BE49-F238E27FC236}">
                <a16:creationId xmlns:a16="http://schemas.microsoft.com/office/drawing/2014/main" id="{26A62874-6308-9440-A195-D94B2B44ABDC}"/>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8" name="Plassholder for dato 3">
            <a:extLst>
              <a:ext uri="{FF2B5EF4-FFF2-40B4-BE49-F238E27FC236}">
                <a16:creationId xmlns:a16="http://schemas.microsoft.com/office/drawing/2014/main" id="{7DBCA54E-72A5-EA44-A94E-AD8C2B3772A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9" name="Plassholder for bunntekst 4">
            <a:extLst>
              <a:ext uri="{FF2B5EF4-FFF2-40B4-BE49-F238E27FC236}">
                <a16:creationId xmlns:a16="http://schemas.microsoft.com/office/drawing/2014/main" id="{6574EEE3-FFA6-8040-AF04-4232FA57EC68}"/>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11" name="Plassholder for lysbildenummer 5">
            <a:extLst>
              <a:ext uri="{FF2B5EF4-FFF2-40B4-BE49-F238E27FC236}">
                <a16:creationId xmlns:a16="http://schemas.microsoft.com/office/drawing/2014/main" id="{46463D81-5F72-764F-8BEA-3B7DA320CA5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734387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are tittel">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p>
            <a:r>
              <a:rPr lang="nb-NO"/>
              <a:t>Klikk for å redigere tittelstil</a:t>
            </a:r>
          </a:p>
        </p:txBody>
      </p:sp>
      <p:sp>
        <p:nvSpPr>
          <p:cNvPr id="6" name="Plassholder for dato 3">
            <a:extLst>
              <a:ext uri="{FF2B5EF4-FFF2-40B4-BE49-F238E27FC236}">
                <a16:creationId xmlns:a16="http://schemas.microsoft.com/office/drawing/2014/main" id="{F35EB9DB-4C26-244E-BC21-AD5BFB8E79B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8" name="Plassholder for bunntekst 4">
            <a:extLst>
              <a:ext uri="{FF2B5EF4-FFF2-40B4-BE49-F238E27FC236}">
                <a16:creationId xmlns:a16="http://schemas.microsoft.com/office/drawing/2014/main" id="{B8E3EF76-8518-7040-BA85-615A89CF1408}"/>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9" name="Plassholder for lysbildenummer 5">
            <a:extLst>
              <a:ext uri="{FF2B5EF4-FFF2-40B4-BE49-F238E27FC236}">
                <a16:creationId xmlns:a16="http://schemas.microsoft.com/office/drawing/2014/main" id="{D4B718F1-22E5-F647-A514-CCD78A8EF6E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375221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1_Tomt">
    <p:spTree>
      <p:nvGrpSpPr>
        <p:cNvPr id="1" name=""/>
        <p:cNvGrpSpPr/>
        <p:nvPr/>
      </p:nvGrpSpPr>
      <p:grpSpPr>
        <a:xfrm>
          <a:off x="0" y="0"/>
          <a:ext cx="0" cy="0"/>
          <a:chOff x="0" y="0"/>
          <a:chExt cx="0" cy="0"/>
        </a:xfrm>
      </p:grpSpPr>
      <p:sp>
        <p:nvSpPr>
          <p:cNvPr id="5" name="Plassholder for dato 3">
            <a:extLst>
              <a:ext uri="{FF2B5EF4-FFF2-40B4-BE49-F238E27FC236}">
                <a16:creationId xmlns:a16="http://schemas.microsoft.com/office/drawing/2014/main" id="{0F3DEFE6-7236-1147-B66B-0A0021822295}"/>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6" name="Plassholder for bunntekst 4">
            <a:extLst>
              <a:ext uri="{FF2B5EF4-FFF2-40B4-BE49-F238E27FC236}">
                <a16:creationId xmlns:a16="http://schemas.microsoft.com/office/drawing/2014/main" id="{33585C82-95B9-784F-9F30-783052A86075}"/>
              </a:ext>
            </a:extLst>
          </p:cNvPr>
          <p:cNvSpPr>
            <a:spLocks noGrp="1"/>
          </p:cNvSpPr>
          <p:nvPr>
            <p:ph type="ftr" sz="quarter" idx="3"/>
          </p:nvPr>
        </p:nvSpPr>
        <p:spPr>
          <a:xfrm>
            <a:off x="2374231" y="6425654"/>
            <a:ext cx="7560000" cy="184666"/>
          </a:xfrm>
          <a:prstGeom prst="rect">
            <a:avLst/>
          </a:prstGeom>
        </p:spPr>
        <p:txBody>
          <a:bodyPr vert="horz" lIns="0" tIns="0" rIns="0" bIns="0" rtlCol="0" anchor="ctr">
            <a:normAutofit/>
          </a:bodyPr>
          <a:lstStyle>
            <a:lvl1pPr algn="l">
              <a:defRPr sz="1000">
                <a:solidFill>
                  <a:schemeClr val="dk1"/>
                </a:solidFill>
              </a:defRPr>
            </a:lvl1pPr>
          </a:lstStyle>
          <a:p>
            <a:r>
              <a:rPr lang="nb-NO"/>
              <a:t>Tekst</a:t>
            </a:r>
          </a:p>
        </p:txBody>
      </p:sp>
      <p:sp>
        <p:nvSpPr>
          <p:cNvPr id="7" name="Plassholder for lysbildenummer 5">
            <a:extLst>
              <a:ext uri="{FF2B5EF4-FFF2-40B4-BE49-F238E27FC236}">
                <a16:creationId xmlns:a16="http://schemas.microsoft.com/office/drawing/2014/main" id="{BEB724ED-4843-7D4D-9564-E29DB484932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766116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 logo øverst">
    <p:spTree>
      <p:nvGrpSpPr>
        <p:cNvPr id="1" name=""/>
        <p:cNvGrpSpPr/>
        <p:nvPr/>
      </p:nvGrpSpPr>
      <p:grpSpPr>
        <a:xfrm>
          <a:off x="0" y="0"/>
          <a:ext cx="0" cy="0"/>
          <a:chOff x="0" y="0"/>
          <a:chExt cx="0" cy="0"/>
        </a:xfrm>
      </p:grpSpPr>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1210" y="441326"/>
            <a:ext cx="8216017" cy="701674"/>
          </a:xfrm>
          <a:prstGeom prst="rect">
            <a:avLst/>
          </a:prstGeom>
        </p:spPr>
        <p:txBody>
          <a:bodyPr vert="horz" lIns="0" tIns="0" rIns="0" bIns="0" rtlCol="0" anchor="t" anchorCtr="0">
            <a:noAutofit/>
          </a:body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dato 3">
            <a:extLst>
              <a:ext uri="{FF2B5EF4-FFF2-40B4-BE49-F238E27FC236}">
                <a16:creationId xmlns:a16="http://schemas.microsoft.com/office/drawing/2014/main" id="{2657246D-430A-1B4E-8CC1-F7E7392EF2AD}"/>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11" name="Plassholder for lysbildenummer 5">
            <a:extLst>
              <a:ext uri="{FF2B5EF4-FFF2-40B4-BE49-F238E27FC236}">
                <a16:creationId xmlns:a16="http://schemas.microsoft.com/office/drawing/2014/main" id="{F16CF5FB-58D8-D64A-9EDD-82B040CC7B9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75E02ED9-8603-5A4B-9B1C-2075F3B2808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51838" y="473763"/>
            <a:ext cx="1237527" cy="337508"/>
          </a:xfrm>
          <a:prstGeom prst="rect">
            <a:avLst/>
          </a:prstGeom>
        </p:spPr>
      </p:pic>
      <p:sp>
        <p:nvSpPr>
          <p:cNvPr id="14" name="Plassholder for bunntekst 4">
            <a:extLst>
              <a:ext uri="{FF2B5EF4-FFF2-40B4-BE49-F238E27FC236}">
                <a16:creationId xmlns:a16="http://schemas.microsoft.com/office/drawing/2014/main" id="{4BAF34F5-A4BF-CA41-B2EA-A70FEB18F6C5}"/>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Tree>
    <p:extLst>
      <p:ext uri="{BB962C8B-B14F-4D97-AF65-F5344CB8AC3E}">
        <p14:creationId xmlns:p14="http://schemas.microsoft.com/office/powerpoint/2010/main" val="189560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aragrafside LYS">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pic>
        <p:nvPicPr>
          <p:cNvPr id="12" name="Grafikk 11">
            <a:extLst>
              <a:ext uri="{FF2B5EF4-FFF2-40B4-BE49-F238E27FC236}">
                <a16:creationId xmlns:a16="http://schemas.microsoft.com/office/drawing/2014/main" id="{19032A32-43BA-2944-9F87-5FAD86931DE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072808" y="1458632"/>
            <a:ext cx="2032000" cy="3810000"/>
          </a:xfrm>
          <a:prstGeom prst="rect">
            <a:avLst/>
          </a:prstGeom>
        </p:spPr>
      </p:pic>
      <p:sp>
        <p:nvSpPr>
          <p:cNvPr id="24" name="Plassholder for tittel 1">
            <a:extLst>
              <a:ext uri="{FF2B5EF4-FFF2-40B4-BE49-F238E27FC236}">
                <a16:creationId xmlns:a16="http://schemas.microsoft.com/office/drawing/2014/main" id="{78F68C35-50F0-4F4B-93AB-B92EC7257E86}"/>
              </a:ext>
            </a:extLst>
          </p:cNvPr>
          <p:cNvSpPr>
            <a:spLocks noGrp="1"/>
          </p:cNvSpPr>
          <p:nvPr>
            <p:ph type="title"/>
          </p:nvPr>
        </p:nvSpPr>
        <p:spPr>
          <a:xfrm>
            <a:off x="536577" y="441325"/>
            <a:ext cx="6964362" cy="701675"/>
          </a:xfrm>
          <a:prstGeom prst="rect">
            <a:avLst/>
          </a:prstGeom>
        </p:spPr>
        <p:txBody>
          <a:bodyPr vert="horz" lIns="0" tIns="0" rIns="0" bIns="0" rtlCol="0" anchor="t" anchorCtr="0">
            <a:noAutofit/>
          </a:bodyPr>
          <a:lstStyle/>
          <a:p>
            <a:r>
              <a:rPr lang="nb-NO"/>
              <a:t>Klikk for å redigere tittelstil</a:t>
            </a:r>
          </a:p>
        </p:txBody>
      </p:sp>
      <p:sp>
        <p:nvSpPr>
          <p:cNvPr id="3" name="Plassholder for innhold 2">
            <a:extLst>
              <a:ext uri="{FF2B5EF4-FFF2-40B4-BE49-F238E27FC236}">
                <a16:creationId xmlns:a16="http://schemas.microsoft.com/office/drawing/2014/main" id="{D15403AB-D38D-2D40-859C-D1A1339E6101}"/>
              </a:ext>
            </a:extLst>
          </p:cNvPr>
          <p:cNvSpPr>
            <a:spLocks noGrp="1"/>
          </p:cNvSpPr>
          <p:nvPr>
            <p:ph sz="quarter" idx="13" hasCustomPrompt="1"/>
          </p:nvPr>
        </p:nvSpPr>
        <p:spPr>
          <a:xfrm>
            <a:off x="536575" y="1717675"/>
            <a:ext cx="6964362"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6" name="Plassholder for dato 3">
            <a:extLst>
              <a:ext uri="{FF2B5EF4-FFF2-40B4-BE49-F238E27FC236}">
                <a16:creationId xmlns:a16="http://schemas.microsoft.com/office/drawing/2014/main" id="{4C396ACB-D58C-9448-A6D5-35550FDA0D9A}"/>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7" name="Plassholder for bunntekst 4">
            <a:extLst>
              <a:ext uri="{FF2B5EF4-FFF2-40B4-BE49-F238E27FC236}">
                <a16:creationId xmlns:a16="http://schemas.microsoft.com/office/drawing/2014/main" id="{CCA88CAF-9C1D-B042-97EC-E3BF4004C5B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8" name="Plassholder for lysbildenummer 5">
            <a:extLst>
              <a:ext uri="{FF2B5EF4-FFF2-40B4-BE49-F238E27FC236}">
                <a16:creationId xmlns:a16="http://schemas.microsoft.com/office/drawing/2014/main" id="{8383E26C-831F-9B49-A190-29C2D7134EB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9EDE06E8-D1DC-1647-B8E6-8D4239E0E2AE}"/>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384483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DC49616E-436E-5242-901E-9DF41FB7FB22}"/>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1FB4ACCB-1FD3-684B-8D1C-EA5BAB6F8AA3}"/>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bunntekst 4">
            <a:extLst>
              <a:ext uri="{FF2B5EF4-FFF2-40B4-BE49-F238E27FC236}">
                <a16:creationId xmlns:a16="http://schemas.microsoft.com/office/drawing/2014/main" id="{2ED0D117-0FEA-254B-AB69-27AE45B34E24}"/>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D6361A72-19F1-2348-ABF9-47D0CA94CDF3}"/>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243995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sjøgrønn">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6"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5"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8CBDB767-2F98-F741-8B4B-627068281642}"/>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3541152E-E6AF-484B-9556-D1162F1F8A9E}"/>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bunntekst 4">
            <a:extLst>
              <a:ext uri="{FF2B5EF4-FFF2-40B4-BE49-F238E27FC236}">
                <a16:creationId xmlns:a16="http://schemas.microsoft.com/office/drawing/2014/main" id="{98DB621D-792D-DE45-B3DC-4E12A00F2302}"/>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80960108-5B6F-8546-9846-503004921171}"/>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2041702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bilde mørk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B3C8451E-8686-2548-A7BF-B0A2D8060C3A}"/>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BB8898EE-10A5-E24D-9D82-3B0FAACAE76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bunntekst 4">
            <a:extLst>
              <a:ext uri="{FF2B5EF4-FFF2-40B4-BE49-F238E27FC236}">
                <a16:creationId xmlns:a16="http://schemas.microsoft.com/office/drawing/2014/main" id="{1A1E22FB-2E2F-C443-9472-4B66CF8E30F0}"/>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5A4D1876-F45D-5E48-AA91-CDCC9F1F1C7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4013668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1_Tittel og innhold med bilde mørk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E550E5F-85F2-F04E-A03F-581BD673D848}"/>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10" name="Plassholder for tittel 1">
            <a:extLst>
              <a:ext uri="{FF2B5EF4-FFF2-40B4-BE49-F238E27FC236}">
                <a16:creationId xmlns:a16="http://schemas.microsoft.com/office/drawing/2014/main" id="{84D0C8D3-4838-3E4C-AA8E-9E9789293032}"/>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7" name="Plassholder for innhold 6">
            <a:extLst>
              <a:ext uri="{FF2B5EF4-FFF2-40B4-BE49-F238E27FC236}">
                <a16:creationId xmlns:a16="http://schemas.microsoft.com/office/drawing/2014/main" id="{C2E91CC3-1E10-574A-B830-0F3A54AC64D8}"/>
              </a:ext>
            </a:extLst>
          </p:cNvPr>
          <p:cNvSpPr>
            <a:spLocks noGrp="1"/>
          </p:cNvSpPr>
          <p:nvPr>
            <p:ph sz="quarter" idx="14" hasCustomPrompt="1"/>
          </p:nvPr>
        </p:nvSpPr>
        <p:spPr>
          <a:xfrm>
            <a:off x="536574" y="1717675"/>
            <a:ext cx="696436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9" name="Plassholder for bilde 2">
            <a:extLst>
              <a:ext uri="{FF2B5EF4-FFF2-40B4-BE49-F238E27FC236}">
                <a16:creationId xmlns:a16="http://schemas.microsoft.com/office/drawing/2014/main" id="{B3C8451E-8686-2548-A7BF-B0A2D8060C3A}"/>
              </a:ext>
            </a:extLst>
          </p:cNvPr>
          <p:cNvSpPr>
            <a:spLocks noGrp="1"/>
          </p:cNvSpPr>
          <p:nvPr>
            <p:ph type="pic" sz="quarter" idx="15"/>
          </p:nvPr>
        </p:nvSpPr>
        <p:spPr>
          <a:xfrm>
            <a:off x="7859713" y="0"/>
            <a:ext cx="4332287" cy="6858000"/>
          </a:xfrm>
          <a:pattFill prst="pct10">
            <a:fgClr>
              <a:schemeClr val="bg2"/>
            </a:fgClr>
            <a:bgClr>
              <a:schemeClr val="bg1"/>
            </a:bgClr>
          </a:pattFill>
        </p:spPr>
        <p:txBody>
          <a:bodyPr anchor="ctr"/>
          <a:lstStyle>
            <a:lvl1pPr marL="0" indent="0" algn="ctr">
              <a:buNone/>
              <a:defRPr sz="1200"/>
            </a:lvl1pPr>
          </a:lstStyle>
          <a:p>
            <a:r>
              <a:rPr lang="nb-NO"/>
              <a:t>Klikk på ikonet for å legge til et bilde</a:t>
            </a:r>
          </a:p>
        </p:txBody>
      </p:sp>
      <p:sp>
        <p:nvSpPr>
          <p:cNvPr id="11" name="Plassholder for dato 3">
            <a:extLst>
              <a:ext uri="{FF2B5EF4-FFF2-40B4-BE49-F238E27FC236}">
                <a16:creationId xmlns:a16="http://schemas.microsoft.com/office/drawing/2014/main" id="{BB8898EE-10A5-E24D-9D82-3B0FAACAE76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bunntekst 4">
            <a:extLst>
              <a:ext uri="{FF2B5EF4-FFF2-40B4-BE49-F238E27FC236}">
                <a16:creationId xmlns:a16="http://schemas.microsoft.com/office/drawing/2014/main" id="{1A1E22FB-2E2F-C443-9472-4B66CF8E30F0}"/>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bg1"/>
                </a:solidFill>
              </a:defRPr>
            </a:lvl1pPr>
          </a:lstStyle>
          <a:p>
            <a:r>
              <a:rPr lang="nb-NO"/>
              <a:t>Tekst</a:t>
            </a:r>
          </a:p>
        </p:txBody>
      </p:sp>
      <p:sp>
        <p:nvSpPr>
          <p:cNvPr id="13" name="Plassholder for lysbildenummer 5">
            <a:extLst>
              <a:ext uri="{FF2B5EF4-FFF2-40B4-BE49-F238E27FC236}">
                <a16:creationId xmlns:a16="http://schemas.microsoft.com/office/drawing/2014/main" id="{5A4D1876-F45D-5E48-AA91-CDCC9F1F1C7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13532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tel og innhold 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0"/>
            <a:ext cx="12192000" cy="6857999"/>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CB0AC0F0-9CB0-9F48-8756-4FCF565D9FD0}"/>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lysbildenummer 5">
            <a:extLst>
              <a:ext uri="{FF2B5EF4-FFF2-40B4-BE49-F238E27FC236}">
                <a16:creationId xmlns:a16="http://schemas.microsoft.com/office/drawing/2014/main" id="{34D59302-6EFA-FF47-9E2F-43F163B505F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13" name="Grafikk 12">
            <a:extLst>
              <a:ext uri="{FF2B5EF4-FFF2-40B4-BE49-F238E27FC236}">
                <a16:creationId xmlns:a16="http://schemas.microsoft.com/office/drawing/2014/main" id="{AB87EC4F-EA12-D146-9120-CC8AFDED3547}"/>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5" name="Plassholder for bunntekst 4">
            <a:extLst>
              <a:ext uri="{FF2B5EF4-FFF2-40B4-BE49-F238E27FC236}">
                <a16:creationId xmlns:a16="http://schemas.microsoft.com/office/drawing/2014/main" id="{5862734A-9309-BB4A-B821-18A757AA4359}"/>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197452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tel og innhold sjøgrønn">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7"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7"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E9D6F75E-BD52-B647-93BA-BFF630D9D3AA}"/>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3" name="Plassholder for lysbildenummer 5">
            <a:extLst>
              <a:ext uri="{FF2B5EF4-FFF2-40B4-BE49-F238E27FC236}">
                <a16:creationId xmlns:a16="http://schemas.microsoft.com/office/drawing/2014/main" id="{9617E5D9-2935-F041-B220-728361B2FB5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AC384330-5A1D-8347-A4AC-AD1A1FCF5F9D}"/>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06D46D29-639B-4D41-A88F-26F2ED5244A7}"/>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15052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tel og innhold  mørke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292F1234-6FEE-1F4A-8B52-47231479F20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3" name="Plassholder for lysbildenummer 5">
            <a:extLst>
              <a:ext uri="{FF2B5EF4-FFF2-40B4-BE49-F238E27FC236}">
                <a16:creationId xmlns:a16="http://schemas.microsoft.com/office/drawing/2014/main" id="{56260909-39D7-6747-BB04-8D8CBC77964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DCB3168E-DD6D-3B43-92C0-2D92CF281C2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6BB8971F-1819-4448-B145-635547F441E2}"/>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638146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Tittel og innhold  mørkeblå">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61C8599-B2C2-A24E-B600-92FB78C6BB50}"/>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867357C6-26C0-BB41-9C55-EBD7C95FEE13}"/>
              </a:ext>
            </a:extLst>
          </p:cNvPr>
          <p:cNvSpPr>
            <a:spLocks noGrp="1"/>
          </p:cNvSpPr>
          <p:nvPr>
            <p:ph type="title"/>
          </p:nvPr>
        </p:nvSpPr>
        <p:spPr>
          <a:xfrm>
            <a:off x="536576" y="441326"/>
            <a:ext cx="11101388" cy="701674"/>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3" name="Plassholder for innhold 2">
            <a:extLst>
              <a:ext uri="{FF2B5EF4-FFF2-40B4-BE49-F238E27FC236}">
                <a16:creationId xmlns:a16="http://schemas.microsoft.com/office/drawing/2014/main" id="{E89CB1D5-242F-6546-9EAC-02E139E42D72}"/>
              </a:ext>
            </a:extLst>
          </p:cNvPr>
          <p:cNvSpPr>
            <a:spLocks noGrp="1"/>
          </p:cNvSpPr>
          <p:nvPr>
            <p:ph sz="quarter" idx="13" hasCustomPrompt="1"/>
          </p:nvPr>
        </p:nvSpPr>
        <p:spPr>
          <a:xfrm>
            <a:off x="536575" y="1717676"/>
            <a:ext cx="11101388" cy="4232274"/>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0" name="Plassholder for dato 3">
            <a:extLst>
              <a:ext uri="{FF2B5EF4-FFF2-40B4-BE49-F238E27FC236}">
                <a16:creationId xmlns:a16="http://schemas.microsoft.com/office/drawing/2014/main" id="{292F1234-6FEE-1F4A-8B52-47231479F20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3" name="Plassholder for lysbildenummer 5">
            <a:extLst>
              <a:ext uri="{FF2B5EF4-FFF2-40B4-BE49-F238E27FC236}">
                <a16:creationId xmlns:a16="http://schemas.microsoft.com/office/drawing/2014/main" id="{56260909-39D7-6747-BB04-8D8CBC77964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9" name="Grafikk 8">
            <a:extLst>
              <a:ext uri="{FF2B5EF4-FFF2-40B4-BE49-F238E27FC236}">
                <a16:creationId xmlns:a16="http://schemas.microsoft.com/office/drawing/2014/main" id="{DCB3168E-DD6D-3B43-92C0-2D92CF281C2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12" name="Plassholder for bunntekst 4">
            <a:extLst>
              <a:ext uri="{FF2B5EF4-FFF2-40B4-BE49-F238E27FC236}">
                <a16:creationId xmlns:a16="http://schemas.microsoft.com/office/drawing/2014/main" id="{6BB8971F-1819-4448-B145-635547F441E2}"/>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873586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are tittel 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2FB5D1DB-BDCA-6741-A7AC-F407FFCC5154}"/>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lysbildenummer 5">
            <a:extLst>
              <a:ext uri="{FF2B5EF4-FFF2-40B4-BE49-F238E27FC236}">
                <a16:creationId xmlns:a16="http://schemas.microsoft.com/office/drawing/2014/main" id="{D9602153-E0EE-E24D-BC07-26F36D299076}"/>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92FC343-A27D-BD46-9817-DD0BA174ADD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F89DDDB-0F47-2F4E-BDA6-F24E09A60FF1}"/>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712429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Bare tittel sjøgrønn">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6575" y="441325"/>
            <a:ext cx="11101388"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504EA9F6-7045-FC41-A423-D38EDC4DA783}"/>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lysbildenummer 5">
            <a:extLst>
              <a:ext uri="{FF2B5EF4-FFF2-40B4-BE49-F238E27FC236}">
                <a16:creationId xmlns:a16="http://schemas.microsoft.com/office/drawing/2014/main" id="{FAF80B36-C8D1-3B40-8394-672E64AA9CDD}"/>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BB4ABD11-86EC-6C4A-B6A8-05EDC96E6C4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E18018CD-3FA5-704E-A024-FDD3008AD0CE}"/>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4817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are tittel mørk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3400" y="441325"/>
            <a:ext cx="111045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84503C4B-BE11-EA4B-85B8-6A31738B7FB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lysbildenummer 5">
            <a:extLst>
              <a:ext uri="{FF2B5EF4-FFF2-40B4-BE49-F238E27FC236}">
                <a16:creationId xmlns:a16="http://schemas.microsoft.com/office/drawing/2014/main" id="{76CAB6C9-385C-3444-AFF4-59E1B990149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2CAC5E61-E36B-1B4F-809B-2A24F3739F4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CFC72B8-0F18-844E-B480-172914ABCA8F}"/>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992297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Bare tittel mørkblå">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FE8BFC0C-3EEB-1B45-AEDB-525021824DBF}"/>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33400" y="441325"/>
            <a:ext cx="11104563" cy="701675"/>
          </a:xfrm>
          <a:prstGeom prst="rect">
            <a:avLst/>
          </a:prstGeom>
        </p:spPr>
        <p:txBody>
          <a:bodyPr vert="horz" lIns="0" tIns="0" rIns="0" bIns="0" rtlCol="0" anchor="t" anchorCtr="0">
            <a:noAutofit/>
          </a:bodyPr>
          <a:lstStyle>
            <a:lvl1pPr>
              <a:defRPr>
                <a:solidFill>
                  <a:schemeClr val="bg1"/>
                </a:solidFill>
              </a:defRPr>
            </a:lvl1pPr>
          </a:lstStyle>
          <a:p>
            <a:r>
              <a:rPr lang="nb-NO"/>
              <a:t>Klikk for å redigere tittelstil</a:t>
            </a:r>
          </a:p>
        </p:txBody>
      </p:sp>
      <p:sp>
        <p:nvSpPr>
          <p:cNvPr id="10" name="Plassholder for dato 3">
            <a:extLst>
              <a:ext uri="{FF2B5EF4-FFF2-40B4-BE49-F238E27FC236}">
                <a16:creationId xmlns:a16="http://schemas.microsoft.com/office/drawing/2014/main" id="{84503C4B-BE11-EA4B-85B8-6A31738B7FB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2" name="Plassholder for lysbildenummer 5">
            <a:extLst>
              <a:ext uri="{FF2B5EF4-FFF2-40B4-BE49-F238E27FC236}">
                <a16:creationId xmlns:a16="http://schemas.microsoft.com/office/drawing/2014/main" id="{76CAB6C9-385C-3444-AFF4-59E1B990149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2CAC5E61-E36B-1B4F-809B-2A24F3739F4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0CFC72B8-0F18-844E-B480-172914ABCA8F}"/>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522215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Tomt 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07CFE3C0-C378-2A46-AE28-0A940DDBFDA2}"/>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1" name="Plassholder for lysbildenummer 5">
            <a:extLst>
              <a:ext uri="{FF2B5EF4-FFF2-40B4-BE49-F238E27FC236}">
                <a16:creationId xmlns:a16="http://schemas.microsoft.com/office/drawing/2014/main" id="{8996A273-7B08-E345-96CD-5C981E2F2CD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7680AE4-57B0-4C46-86F7-BCC15311D649}"/>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841690D-F17D-CE43-8C03-A7D32092CC24}"/>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53905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Tomt sjøgrønn">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72FE8602-FA90-B247-A046-E8E7EBE6E206}"/>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1" name="Plassholder for lysbildenummer 5">
            <a:extLst>
              <a:ext uri="{FF2B5EF4-FFF2-40B4-BE49-F238E27FC236}">
                <a16:creationId xmlns:a16="http://schemas.microsoft.com/office/drawing/2014/main" id="{596CC03D-23CA-4942-AC34-E1115C9997F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0CD8D416-89DE-D841-ADAC-2460E48EA159}"/>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34196D88-A6B4-0A41-8DCA-57C21557FCC6}"/>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467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omt smørk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6AB1B9B9-7AF3-A04C-99EF-F5BAFC01641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1" name="Plassholder for lysbildenummer 5">
            <a:extLst>
              <a:ext uri="{FF2B5EF4-FFF2-40B4-BE49-F238E27FC236}">
                <a16:creationId xmlns:a16="http://schemas.microsoft.com/office/drawing/2014/main" id="{31474979-FC08-784D-AB55-FADC08A91D8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32CF89C-389F-F243-94A8-6A636F1384B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9EA4CB3E-CC11-8F4A-9655-BD36DC240E13}"/>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371108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1_Tomt smørkblå">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E817AC83-703F-1A4B-9717-AC1106ADC6AF}"/>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solidFill>
                <a:schemeClr val="bg1"/>
              </a:solidFill>
            </a:endParaRPr>
          </a:p>
        </p:txBody>
      </p:sp>
      <p:sp>
        <p:nvSpPr>
          <p:cNvPr id="8" name="Plassholder for dato 3">
            <a:extLst>
              <a:ext uri="{FF2B5EF4-FFF2-40B4-BE49-F238E27FC236}">
                <a16:creationId xmlns:a16="http://schemas.microsoft.com/office/drawing/2014/main" id="{6AB1B9B9-7AF3-A04C-99EF-F5BAFC01641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1" name="Plassholder for lysbildenummer 5">
            <a:extLst>
              <a:ext uri="{FF2B5EF4-FFF2-40B4-BE49-F238E27FC236}">
                <a16:creationId xmlns:a16="http://schemas.microsoft.com/office/drawing/2014/main" id="{31474979-FC08-784D-AB55-FADC08A91D87}"/>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7" name="Grafikk 6">
            <a:extLst>
              <a:ext uri="{FF2B5EF4-FFF2-40B4-BE49-F238E27FC236}">
                <a16:creationId xmlns:a16="http://schemas.microsoft.com/office/drawing/2014/main" id="{C32CF89C-389F-F243-94A8-6A636F1384B5}"/>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9EA4CB3E-CC11-8F4A-9655-BD36DC240E13}"/>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2641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Skilleark 1">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2FF212A1-0EA6-4842-B71C-3B7C1DF5D79C}"/>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Tittel 1">
            <a:extLst>
              <a:ext uri="{FF2B5EF4-FFF2-40B4-BE49-F238E27FC236}">
                <a16:creationId xmlns:a16="http://schemas.microsoft.com/office/drawing/2014/main" id="{7921A168-9B9B-0E47-8CF2-0961B560AC9B}"/>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44717428-D91F-214C-AF9F-7D4D877D40E0}"/>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7278163" y="750887"/>
            <a:ext cx="4359800" cy="6107112"/>
          </a:xfrm>
          <a:prstGeom prst="rect">
            <a:avLst/>
          </a:prstGeom>
        </p:spPr>
      </p:pic>
    </p:spTree>
    <p:extLst>
      <p:ext uri="{BB962C8B-B14F-4D97-AF65-F5344CB8AC3E}">
        <p14:creationId xmlns:p14="http://schemas.microsoft.com/office/powerpoint/2010/main" val="300296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Skilleark 2">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417B58E9-A9EB-484E-8AC8-2EF5F7AAB923}"/>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9" name="Tittel 1">
            <a:extLst>
              <a:ext uri="{FF2B5EF4-FFF2-40B4-BE49-F238E27FC236}">
                <a16:creationId xmlns:a16="http://schemas.microsoft.com/office/drawing/2014/main" id="{7921A168-9B9B-0E47-8CF2-0961B560AC9B}"/>
              </a:ext>
            </a:extLst>
          </p:cNvPr>
          <p:cNvSpPr>
            <a:spLocks noGrp="1"/>
          </p:cNvSpPr>
          <p:nvPr>
            <p:ph type="ctrTitle"/>
          </p:nvPr>
        </p:nvSpPr>
        <p:spPr>
          <a:xfrm>
            <a:off x="536574" y="1143000"/>
            <a:ext cx="5678056"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10" name="Grafikk 9">
            <a:extLst>
              <a:ext uri="{FF2B5EF4-FFF2-40B4-BE49-F238E27FC236}">
                <a16:creationId xmlns:a16="http://schemas.microsoft.com/office/drawing/2014/main" id="{4BA9353F-8264-164C-AE3D-312E24007D47}"/>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4631" y="895488"/>
            <a:ext cx="5977370" cy="5067023"/>
          </a:xfrm>
          <a:prstGeom prst="rect">
            <a:avLst/>
          </a:prstGeom>
        </p:spPr>
      </p:pic>
    </p:spTree>
    <p:extLst>
      <p:ext uri="{BB962C8B-B14F-4D97-AF65-F5344CB8AC3E}">
        <p14:creationId xmlns:p14="http://schemas.microsoft.com/office/powerpoint/2010/main" val="2139743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Skilleark 3">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E6A4E797-D2E3-A14B-AB79-39BD9813FC38}"/>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2836CD3A-7113-DA47-B254-8C907B799F33}"/>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7" name="Grafikk 6">
            <a:extLst>
              <a:ext uri="{FF2B5EF4-FFF2-40B4-BE49-F238E27FC236}">
                <a16:creationId xmlns:a16="http://schemas.microsoft.com/office/drawing/2014/main" id="{1F9C385C-E5CD-9D40-BEC9-E93C6E88EABD}"/>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9826" y="855134"/>
            <a:ext cx="5435437" cy="5391006"/>
          </a:xfrm>
          <a:prstGeom prst="rect">
            <a:avLst/>
          </a:prstGeom>
        </p:spPr>
      </p:pic>
    </p:spTree>
    <p:extLst>
      <p:ext uri="{BB962C8B-B14F-4D97-AF65-F5344CB8AC3E}">
        <p14:creationId xmlns:p14="http://schemas.microsoft.com/office/powerpoint/2010/main" val="398656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Skilleark 4">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E6A4E797-D2E3-A14B-AB79-39BD9813FC38}"/>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2836CD3A-7113-DA47-B254-8C907B799F33}"/>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9" name="Grafikk 8">
            <a:extLst>
              <a:ext uri="{FF2B5EF4-FFF2-40B4-BE49-F238E27FC236}">
                <a16:creationId xmlns:a16="http://schemas.microsoft.com/office/drawing/2014/main" id="{0F4A1C61-652D-114F-A26E-3D2C5E745BB3}"/>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096000" y="908050"/>
            <a:ext cx="5685916" cy="5597989"/>
          </a:xfrm>
          <a:prstGeom prst="rect">
            <a:avLst/>
          </a:prstGeom>
        </p:spPr>
      </p:pic>
    </p:spTree>
    <p:extLst>
      <p:ext uri="{BB962C8B-B14F-4D97-AF65-F5344CB8AC3E}">
        <p14:creationId xmlns:p14="http://schemas.microsoft.com/office/powerpoint/2010/main" val="1466520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Skilleark 5">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CEC109D5-1624-E548-912E-04F5359A6BF1}"/>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99D24068-BE2D-F645-A905-69AFD0CED87A}"/>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0813AE6D-BAA0-F142-B866-3FE65B8C40F5}"/>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975257" y="441325"/>
            <a:ext cx="4274978" cy="6107113"/>
          </a:xfrm>
          <a:prstGeom prst="rect">
            <a:avLst/>
          </a:prstGeom>
        </p:spPr>
      </p:pic>
    </p:spTree>
    <p:extLst>
      <p:ext uri="{BB962C8B-B14F-4D97-AF65-F5344CB8AC3E}">
        <p14:creationId xmlns:p14="http://schemas.microsoft.com/office/powerpoint/2010/main" val="34705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Skilleark 6">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CEC109D5-1624-E548-912E-04F5359A6BF1}"/>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ittel 1">
            <a:extLst>
              <a:ext uri="{FF2B5EF4-FFF2-40B4-BE49-F238E27FC236}">
                <a16:creationId xmlns:a16="http://schemas.microsoft.com/office/drawing/2014/main" id="{99D24068-BE2D-F645-A905-69AFD0CED87A}"/>
              </a:ext>
            </a:extLst>
          </p:cNvPr>
          <p:cNvSpPr>
            <a:spLocks noGrp="1"/>
          </p:cNvSpPr>
          <p:nvPr>
            <p:ph type="ctrTitle"/>
          </p:nvPr>
        </p:nvSpPr>
        <p:spPr>
          <a:xfrm>
            <a:off x="536575" y="1143000"/>
            <a:ext cx="5683250"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7" name="Grafikk 6">
            <a:extLst>
              <a:ext uri="{FF2B5EF4-FFF2-40B4-BE49-F238E27FC236}">
                <a16:creationId xmlns:a16="http://schemas.microsoft.com/office/drawing/2014/main" id="{AE684261-8284-5344-8D40-D1B7A5E7EFEB}"/>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6219825" y="972842"/>
            <a:ext cx="5972175" cy="5298841"/>
          </a:xfrm>
          <a:prstGeom prst="rect">
            <a:avLst/>
          </a:prstGeom>
        </p:spPr>
      </p:pic>
    </p:spTree>
    <p:extLst>
      <p:ext uri="{BB962C8B-B14F-4D97-AF65-F5344CB8AC3E}">
        <p14:creationId xmlns:p14="http://schemas.microsoft.com/office/powerpoint/2010/main" val="905669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Grafikk 2">
            <a:extLst>
              <a:ext uri="{FF2B5EF4-FFF2-40B4-BE49-F238E27FC236}">
                <a16:creationId xmlns:a16="http://schemas.microsoft.com/office/drawing/2014/main" id="{D4B3E861-BC0B-E748-809B-7D68B7719437}"/>
              </a:ext>
            </a:extLst>
          </p:cNvPr>
          <p:cNvPicPr>
            <a:picLocks noChangeAspect="1"/>
          </p:cNvPicPr>
          <p:nvPr userDrawn="1"/>
        </p:nvPicPr>
        <p:blipFill rotWithShape="1">
          <a:blip r:embed="rId3"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r="19817"/>
          <a:stretch/>
        </p:blipFill>
        <p:spPr>
          <a:xfrm>
            <a:off x="5937250" y="1114536"/>
            <a:ext cx="6254750" cy="4863877"/>
          </a:xfrm>
          <a:prstGeom prst="rect">
            <a:avLst/>
          </a:prstGeom>
        </p:spPr>
      </p:pic>
    </p:spTree>
    <p:extLst>
      <p:ext uri="{BB962C8B-B14F-4D97-AF65-F5344CB8AC3E}">
        <p14:creationId xmlns:p14="http://schemas.microsoft.com/office/powerpoint/2010/main" val="2517829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13_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4" name="Bilde 3">
            <a:extLst>
              <a:ext uri="{FF2B5EF4-FFF2-40B4-BE49-F238E27FC236}">
                <a16:creationId xmlns:a16="http://schemas.microsoft.com/office/drawing/2014/main" id="{62BE4A22-B6AD-4FC1-9625-43ABD6E47F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864049" y="698531"/>
            <a:ext cx="6402092" cy="5611852"/>
          </a:xfrm>
          <a:prstGeom prst="rect">
            <a:avLst/>
          </a:prstGeom>
        </p:spPr>
      </p:pic>
    </p:spTree>
    <p:extLst>
      <p:ext uri="{BB962C8B-B14F-4D97-AF65-F5344CB8AC3E}">
        <p14:creationId xmlns:p14="http://schemas.microsoft.com/office/powerpoint/2010/main" val="2941431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14_Skilleark 7">
    <p:spTree>
      <p:nvGrpSpPr>
        <p:cNvPr id="1" name=""/>
        <p:cNvGrpSpPr/>
        <p:nvPr/>
      </p:nvGrpSpPr>
      <p:grpSpPr>
        <a:xfrm>
          <a:off x="0" y="0"/>
          <a:ext cx="0" cy="0"/>
          <a:chOff x="0" y="0"/>
          <a:chExt cx="0" cy="0"/>
        </a:xfrm>
      </p:grpSpPr>
      <p:pic>
        <p:nvPicPr>
          <p:cNvPr id="8" name="topplogo" hidden="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6" name="Rektangel 5">
            <a:extLst>
              <a:ext uri="{FF2B5EF4-FFF2-40B4-BE49-F238E27FC236}">
                <a16:creationId xmlns:a16="http://schemas.microsoft.com/office/drawing/2014/main" id="{5047CAE5-A228-8542-96AC-C65BFED5334A}"/>
              </a:ext>
            </a:extLst>
          </p:cNvPr>
          <p:cNvSpPr/>
          <p:nvPr userDrawn="1"/>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accent6"/>
                </a:solidFill>
              </a:defRPr>
            </a:lvl1pPr>
          </a:lstStyle>
          <a:p>
            <a:r>
              <a:rPr lang="nb-NO"/>
              <a:t>Klikk for å redigere tittelstil</a:t>
            </a:r>
          </a:p>
        </p:txBody>
      </p:sp>
      <p:pic>
        <p:nvPicPr>
          <p:cNvPr id="3" name="Bilde 2">
            <a:extLst>
              <a:ext uri="{FF2B5EF4-FFF2-40B4-BE49-F238E27FC236}">
                <a16:creationId xmlns:a16="http://schemas.microsoft.com/office/drawing/2014/main" id="{361EA22B-B4C8-43F7-99D4-821F001722F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03704" y="255373"/>
            <a:ext cx="7559984" cy="6614986"/>
          </a:xfrm>
          <a:prstGeom prst="rect">
            <a:avLst/>
          </a:prstGeom>
        </p:spPr>
      </p:pic>
    </p:spTree>
    <p:extLst>
      <p:ext uri="{BB962C8B-B14F-4D97-AF65-F5344CB8AC3E}">
        <p14:creationId xmlns:p14="http://schemas.microsoft.com/office/powerpoint/2010/main" val="684613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1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FC9C785B-9292-4BE0-9E39-27A1287CE2E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23883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2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490B0379-688F-4E70-A696-9FA14899D36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40971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3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C0FD7CC5-8B90-40F0-8735-D0A3A680D4F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060733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4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53DAF888-1B6E-4DBC-BF0A-3C494541DC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96068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5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F62BA8A5-3146-415E-AE15-7DB28B4408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76515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6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0004E9F1-B900-420C-8235-422B9E42EF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06469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7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DB32BACC-57B2-461A-B8FC-ADE80343BCA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3190497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8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CFF39C27-CE4B-4CE2-B6F4-75ECE47AB3B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775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9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6B91BA4A-1CFD-4926-B729-794A6E133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582260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10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88D3EB75-2D50-455A-B761-0DD2573ABFE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1016703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11_Skilleark 7">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86E5751D-6E83-4D37-9592-F6FEC4352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21655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12_Skilleark 7">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FD1FDE68-DCE8-4552-91E8-5AA25A19D36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8" name="topplogo" hidden="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919780" y="720090"/>
            <a:ext cx="2552130" cy="498788"/>
          </a:xfrm>
          <a:prstGeom prst="rect">
            <a:avLst/>
          </a:prstGeom>
        </p:spPr>
      </p:pic>
      <p:sp>
        <p:nvSpPr>
          <p:cNvPr id="7" name="Tittel 1">
            <a:extLst>
              <a:ext uri="{FF2B5EF4-FFF2-40B4-BE49-F238E27FC236}">
                <a16:creationId xmlns:a16="http://schemas.microsoft.com/office/drawing/2014/main" id="{5EA7A7D6-3F70-5142-8729-4F9CE35BD4BE}"/>
              </a:ext>
            </a:extLst>
          </p:cNvPr>
          <p:cNvSpPr>
            <a:spLocks noGrp="1"/>
          </p:cNvSpPr>
          <p:nvPr>
            <p:ph type="ctrTitle"/>
          </p:nvPr>
        </p:nvSpPr>
        <p:spPr>
          <a:xfrm>
            <a:off x="536574" y="1143000"/>
            <a:ext cx="5683251" cy="4806950"/>
          </a:xfrm>
          <a:prstGeom prst="rect">
            <a:avLst/>
          </a:prstGeom>
        </p:spPr>
        <p:txBody>
          <a:bodyPr anchor="ctr" anchorCtr="0">
            <a:noAutofit/>
          </a:bodyPr>
          <a:lstStyle>
            <a:lvl1pPr algn="l">
              <a:defRPr sz="4400" b="1" cap="all" baseline="0">
                <a:solidFill>
                  <a:schemeClr val="bg1"/>
                </a:solidFill>
              </a:defRPr>
            </a:lvl1pPr>
          </a:lstStyle>
          <a:p>
            <a:r>
              <a:rPr lang="nb-NO"/>
              <a:t>Klikk for å redigere tittelstil</a:t>
            </a:r>
          </a:p>
        </p:txBody>
      </p:sp>
    </p:spTree>
    <p:extLst>
      <p:ext uri="{BB962C8B-B14F-4D97-AF65-F5344CB8AC3E}">
        <p14:creationId xmlns:p14="http://schemas.microsoft.com/office/powerpoint/2010/main" val="44268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Helside bilde">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3B49889F-4FD6-FF47-9C0D-8696C4F10B88}" type="datetime1">
              <a:rPr lang="nb-NO" smtClean="0"/>
              <a:t>20.06.2025</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8" name="Plassholder for bilde 7">
            <a:extLst>
              <a:ext uri="{FF2B5EF4-FFF2-40B4-BE49-F238E27FC236}">
                <a16:creationId xmlns:a16="http://schemas.microsoft.com/office/drawing/2014/main" id="{07899086-4487-B847-AE96-5F4058E43574}"/>
              </a:ext>
            </a:extLst>
          </p:cNvPr>
          <p:cNvSpPr>
            <a:spLocks noGrp="1"/>
          </p:cNvSpPr>
          <p:nvPr>
            <p:ph type="pic" sz="quarter" idx="13" hasCustomPrompt="1"/>
          </p:nvPr>
        </p:nvSpPr>
        <p:spPr>
          <a:xfrm>
            <a:off x="0" y="0"/>
            <a:ext cx="12192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3488808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Helside 2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49FA44AC-9971-CE4D-A74E-A52F9A049E0D}" type="datetime1">
              <a:rPr lang="nb-NO" smtClean="0"/>
              <a:t>20.06.2025</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8" name="Plassholder for bilde 7">
            <a:extLst>
              <a:ext uri="{FF2B5EF4-FFF2-40B4-BE49-F238E27FC236}">
                <a16:creationId xmlns:a16="http://schemas.microsoft.com/office/drawing/2014/main" id="{07899086-4487-B847-AE96-5F4058E43574}"/>
              </a:ext>
            </a:extLst>
          </p:cNvPr>
          <p:cNvSpPr>
            <a:spLocks noGrp="1"/>
          </p:cNvSpPr>
          <p:nvPr>
            <p:ph type="pic" sz="quarter" idx="13" hasCustomPrompt="1"/>
          </p:nvPr>
        </p:nvSpPr>
        <p:spPr>
          <a:xfrm>
            <a:off x="0" y="0"/>
            <a:ext cx="6096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6" name="Plassholder for bilde 7">
            <a:extLst>
              <a:ext uri="{FF2B5EF4-FFF2-40B4-BE49-F238E27FC236}">
                <a16:creationId xmlns:a16="http://schemas.microsoft.com/office/drawing/2014/main" id="{53BC9DDF-E16E-2340-8B9C-18EDE0B08DB3}"/>
              </a:ext>
            </a:extLst>
          </p:cNvPr>
          <p:cNvSpPr>
            <a:spLocks noGrp="1"/>
          </p:cNvSpPr>
          <p:nvPr>
            <p:ph type="pic" sz="quarter" idx="14" hasCustomPrompt="1"/>
          </p:nvPr>
        </p:nvSpPr>
        <p:spPr>
          <a:xfrm>
            <a:off x="6096000" y="0"/>
            <a:ext cx="6096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1531200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Helside 3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1AF2B2-3904-434B-8FB4-A8C95A987E46}" type="datetime1">
              <a:rPr lang="nb-NO" smtClean="0"/>
              <a:t>20.06.2025</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7" name="Plassholder for bilde 7">
            <a:extLst>
              <a:ext uri="{FF2B5EF4-FFF2-40B4-BE49-F238E27FC236}">
                <a16:creationId xmlns:a16="http://schemas.microsoft.com/office/drawing/2014/main" id="{1B818442-90E5-DB45-8CEF-9924BF4FCC48}"/>
              </a:ext>
            </a:extLst>
          </p:cNvPr>
          <p:cNvSpPr>
            <a:spLocks noGrp="1"/>
          </p:cNvSpPr>
          <p:nvPr>
            <p:ph type="pic" sz="quarter" idx="14" hasCustomPrompt="1"/>
          </p:nvPr>
        </p:nvSpPr>
        <p:spPr>
          <a:xfrm>
            <a:off x="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4" name="Plassholder for bilde 7">
            <a:extLst>
              <a:ext uri="{FF2B5EF4-FFF2-40B4-BE49-F238E27FC236}">
                <a16:creationId xmlns:a16="http://schemas.microsoft.com/office/drawing/2014/main" id="{77E96149-2C64-F846-B2A1-E51A68805551}"/>
              </a:ext>
            </a:extLst>
          </p:cNvPr>
          <p:cNvSpPr>
            <a:spLocks noGrp="1"/>
          </p:cNvSpPr>
          <p:nvPr>
            <p:ph type="pic" sz="quarter" idx="15" hasCustomPrompt="1"/>
          </p:nvPr>
        </p:nvSpPr>
        <p:spPr>
          <a:xfrm>
            <a:off x="406200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5" name="Plassholder for bilde 7">
            <a:extLst>
              <a:ext uri="{FF2B5EF4-FFF2-40B4-BE49-F238E27FC236}">
                <a16:creationId xmlns:a16="http://schemas.microsoft.com/office/drawing/2014/main" id="{2F571D5D-EFA8-2949-A1E7-BAFCFC24B939}"/>
              </a:ext>
            </a:extLst>
          </p:cNvPr>
          <p:cNvSpPr>
            <a:spLocks noGrp="1"/>
          </p:cNvSpPr>
          <p:nvPr>
            <p:ph type="pic" sz="quarter" idx="16" hasCustomPrompt="1"/>
          </p:nvPr>
        </p:nvSpPr>
        <p:spPr>
          <a:xfrm>
            <a:off x="8124000" y="0"/>
            <a:ext cx="4068000"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870313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Helside 4 bilder">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1AF2B2-3904-434B-8FB4-A8C95A987E46}" type="datetime1">
              <a:rPr lang="nb-NO" smtClean="0"/>
              <a:t>20.06.2025</a:t>
            </a:fld>
            <a:endParaRPr lang="nb-NO"/>
          </a:p>
        </p:txBody>
      </p:sp>
      <p:sp>
        <p:nvSpPr>
          <p:cNvPr id="3" name="Plassholder for bunntekst 2"/>
          <p:cNvSpPr>
            <a:spLocks noGrp="1"/>
          </p:cNvSpPr>
          <p:nvPr>
            <p:ph type="ftr" sz="quarter" idx="11"/>
          </p:nvPr>
        </p:nvSpPr>
        <p:spPr/>
        <p:txBody>
          <a:bodyPr/>
          <a:lstStyle/>
          <a:p>
            <a:r>
              <a:rPr lang="nb-NO"/>
              <a:t>Tekst</a:t>
            </a:r>
          </a:p>
        </p:txBody>
      </p:sp>
      <p:sp>
        <p:nvSpPr>
          <p:cNvPr id="4" name="Plassholder for lysbildenummer 3"/>
          <p:cNvSpPr>
            <a:spLocks noGrp="1"/>
          </p:cNvSpPr>
          <p:nvPr>
            <p:ph type="sldNum" sz="quarter" idx="12"/>
          </p:nvPr>
        </p:nvSpPr>
        <p:spPr/>
        <p:txBody>
          <a:bodyPr/>
          <a:lstStyle/>
          <a:p>
            <a:fld id="{5751DFAA-887F-4071-8EAD-E8CA316FCF06}" type="slidenum">
              <a:rPr lang="nb-NO" smtClean="0"/>
              <a:t>‹#›</a:t>
            </a:fld>
            <a:endParaRPr lang="nb-NO"/>
          </a:p>
        </p:txBody>
      </p:sp>
      <p:sp>
        <p:nvSpPr>
          <p:cNvPr id="7" name="Plassholder for bilde 7">
            <a:extLst>
              <a:ext uri="{FF2B5EF4-FFF2-40B4-BE49-F238E27FC236}">
                <a16:creationId xmlns:a16="http://schemas.microsoft.com/office/drawing/2014/main" id="{1B818442-90E5-DB45-8CEF-9924BF4FCC48}"/>
              </a:ext>
            </a:extLst>
          </p:cNvPr>
          <p:cNvSpPr>
            <a:spLocks noGrp="1"/>
          </p:cNvSpPr>
          <p:nvPr>
            <p:ph type="pic" sz="quarter" idx="14" hasCustomPrompt="1"/>
          </p:nvPr>
        </p:nvSpPr>
        <p:spPr>
          <a:xfrm>
            <a:off x="0"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4" name="Plassholder for bilde 7">
            <a:extLst>
              <a:ext uri="{FF2B5EF4-FFF2-40B4-BE49-F238E27FC236}">
                <a16:creationId xmlns:a16="http://schemas.microsoft.com/office/drawing/2014/main" id="{77E96149-2C64-F846-B2A1-E51A68805551}"/>
              </a:ext>
            </a:extLst>
          </p:cNvPr>
          <p:cNvSpPr>
            <a:spLocks noGrp="1"/>
          </p:cNvSpPr>
          <p:nvPr>
            <p:ph type="pic" sz="quarter" idx="15" hasCustomPrompt="1"/>
          </p:nvPr>
        </p:nvSpPr>
        <p:spPr>
          <a:xfrm>
            <a:off x="3050282"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15" name="Plassholder for bilde 7">
            <a:extLst>
              <a:ext uri="{FF2B5EF4-FFF2-40B4-BE49-F238E27FC236}">
                <a16:creationId xmlns:a16="http://schemas.microsoft.com/office/drawing/2014/main" id="{2F571D5D-EFA8-2949-A1E7-BAFCFC24B939}"/>
              </a:ext>
            </a:extLst>
          </p:cNvPr>
          <p:cNvSpPr>
            <a:spLocks noGrp="1"/>
          </p:cNvSpPr>
          <p:nvPr>
            <p:ph type="pic" sz="quarter" idx="16" hasCustomPrompt="1"/>
          </p:nvPr>
        </p:nvSpPr>
        <p:spPr>
          <a:xfrm>
            <a:off x="6100564"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
        <p:nvSpPr>
          <p:cNvPr id="8" name="Plassholder for bilde 7">
            <a:extLst>
              <a:ext uri="{FF2B5EF4-FFF2-40B4-BE49-F238E27FC236}">
                <a16:creationId xmlns:a16="http://schemas.microsoft.com/office/drawing/2014/main" id="{62336E37-D479-3B41-9185-4DF7AFDC8FFA}"/>
              </a:ext>
            </a:extLst>
          </p:cNvPr>
          <p:cNvSpPr>
            <a:spLocks noGrp="1"/>
          </p:cNvSpPr>
          <p:nvPr>
            <p:ph type="pic" sz="quarter" idx="17" hasCustomPrompt="1"/>
          </p:nvPr>
        </p:nvSpPr>
        <p:spPr>
          <a:xfrm>
            <a:off x="9150846" y="0"/>
            <a:ext cx="3041154" cy="6858000"/>
          </a:xfrm>
          <a:pattFill prst="pct20">
            <a:fgClr>
              <a:schemeClr val="bg2"/>
            </a:fgClr>
            <a:bgClr>
              <a:schemeClr val="bg1"/>
            </a:bgClr>
          </a:pattFill>
        </p:spPr>
        <p:txBody>
          <a:bodyPr bIns="900000" anchor="ctr">
            <a:normAutofit/>
          </a:bodyPr>
          <a:lstStyle>
            <a:lvl1pPr marL="0" indent="0" algn="ctr">
              <a:buNone/>
              <a:defRPr sz="1800"/>
            </a:lvl1pPr>
          </a:lstStyle>
          <a:p>
            <a:r>
              <a:rPr lang="nb-NO"/>
              <a:t>Klikk på bilde ikonet </a:t>
            </a:r>
            <a:br>
              <a:rPr lang="nb-NO"/>
            </a:br>
            <a:r>
              <a:rPr lang="nb-NO"/>
              <a:t>for å plassere et bilde</a:t>
            </a:r>
          </a:p>
        </p:txBody>
      </p:sp>
    </p:spTree>
    <p:extLst>
      <p:ext uri="{BB962C8B-B14F-4D97-AF65-F5344CB8AC3E}">
        <p14:creationId xmlns:p14="http://schemas.microsoft.com/office/powerpoint/2010/main" val="173199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tel med 4 ansatte LYS">
    <p:spTree>
      <p:nvGrpSpPr>
        <p:cNvPr id="1" name=""/>
        <p:cNvGrpSpPr/>
        <p:nvPr/>
      </p:nvGrpSpPr>
      <p:grpSpPr>
        <a:xfrm>
          <a:off x="0" y="0"/>
          <a:ext cx="0" cy="0"/>
          <a:chOff x="0" y="0"/>
          <a:chExt cx="0" cy="0"/>
        </a:xfrm>
      </p:grpSpPr>
      <p:sp>
        <p:nvSpPr>
          <p:cNvPr id="6" name="Plassholder for bilde 5">
            <a:extLst>
              <a:ext uri="{FF2B5EF4-FFF2-40B4-BE49-F238E27FC236}">
                <a16:creationId xmlns:a16="http://schemas.microsoft.com/office/drawing/2014/main" id="{BC792911-5001-504A-8394-EC1BEE2193E7}"/>
              </a:ext>
            </a:extLst>
          </p:cNvPr>
          <p:cNvSpPr>
            <a:spLocks noGrp="1"/>
          </p:cNvSpPr>
          <p:nvPr>
            <p:ph type="pic" sz="quarter" idx="13" hasCustomPrompt="1"/>
          </p:nvPr>
        </p:nvSpPr>
        <p:spPr>
          <a:xfrm>
            <a:off x="533400"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15938" y="441325"/>
            <a:ext cx="11122025" cy="701675"/>
          </a:xfrm>
          <a:prstGeom prst="rect">
            <a:avLst/>
          </a:prstGeom>
        </p:spPr>
        <p:txBody>
          <a:bodyPr vert="horz" lIns="0" tIns="0" rIns="0" bIns="0" rtlCol="0" anchor="t" anchorCtr="0">
            <a:noAutofit/>
          </a:bodyPr>
          <a:lstStyle/>
          <a:p>
            <a:r>
              <a:rPr lang="nb-NO"/>
              <a:t>Klikk for å redigere tittelstil</a:t>
            </a:r>
          </a:p>
        </p:txBody>
      </p:sp>
      <p:sp>
        <p:nvSpPr>
          <p:cNvPr id="33" name="Plassholder for tekst 29">
            <a:extLst>
              <a:ext uri="{FF2B5EF4-FFF2-40B4-BE49-F238E27FC236}">
                <a16:creationId xmlns:a16="http://schemas.microsoft.com/office/drawing/2014/main" id="{5AF29111-88F4-D443-BC0C-21E7D9B3964E}"/>
              </a:ext>
            </a:extLst>
          </p:cNvPr>
          <p:cNvSpPr>
            <a:spLocks noGrp="1"/>
          </p:cNvSpPr>
          <p:nvPr>
            <p:ph type="body" sz="quarter" idx="23"/>
          </p:nvPr>
        </p:nvSpPr>
        <p:spPr>
          <a:xfrm>
            <a:off x="533399"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30" name="Plassholder for tekst 29">
            <a:extLst>
              <a:ext uri="{FF2B5EF4-FFF2-40B4-BE49-F238E27FC236}">
                <a16:creationId xmlns:a16="http://schemas.microsoft.com/office/drawing/2014/main" id="{59388E8B-34B3-0641-B8E4-625015A723B3}"/>
              </a:ext>
            </a:extLst>
          </p:cNvPr>
          <p:cNvSpPr>
            <a:spLocks noGrp="1"/>
          </p:cNvSpPr>
          <p:nvPr>
            <p:ph type="body" sz="quarter" idx="21" hasCustomPrompt="1"/>
          </p:nvPr>
        </p:nvSpPr>
        <p:spPr>
          <a:xfrm>
            <a:off x="533399"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31" name="Plassholder for tekst 29">
            <a:extLst>
              <a:ext uri="{FF2B5EF4-FFF2-40B4-BE49-F238E27FC236}">
                <a16:creationId xmlns:a16="http://schemas.microsoft.com/office/drawing/2014/main" id="{791498A5-47FD-E94A-8903-2E7EB8BEA3D7}"/>
              </a:ext>
            </a:extLst>
          </p:cNvPr>
          <p:cNvSpPr>
            <a:spLocks noGrp="1"/>
          </p:cNvSpPr>
          <p:nvPr>
            <p:ph type="body" sz="quarter" idx="22" hasCustomPrompt="1"/>
          </p:nvPr>
        </p:nvSpPr>
        <p:spPr>
          <a:xfrm>
            <a:off x="533399"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7" name="Plassholder for bilde 5">
            <a:extLst>
              <a:ext uri="{FF2B5EF4-FFF2-40B4-BE49-F238E27FC236}">
                <a16:creationId xmlns:a16="http://schemas.microsoft.com/office/drawing/2014/main" id="{59271FB1-264F-D44B-9172-C2EFFE89DD39}"/>
              </a:ext>
            </a:extLst>
          </p:cNvPr>
          <p:cNvSpPr>
            <a:spLocks noGrp="1"/>
          </p:cNvSpPr>
          <p:nvPr>
            <p:ph type="pic" sz="quarter" idx="24" hasCustomPrompt="1"/>
          </p:nvPr>
        </p:nvSpPr>
        <p:spPr>
          <a:xfrm>
            <a:off x="3371468"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68" name="Plassholder for tekst 29">
            <a:extLst>
              <a:ext uri="{FF2B5EF4-FFF2-40B4-BE49-F238E27FC236}">
                <a16:creationId xmlns:a16="http://schemas.microsoft.com/office/drawing/2014/main" id="{B5BF182E-7E5B-574A-89A7-BDBC9F9D6FBF}"/>
              </a:ext>
            </a:extLst>
          </p:cNvPr>
          <p:cNvSpPr>
            <a:spLocks noGrp="1"/>
          </p:cNvSpPr>
          <p:nvPr>
            <p:ph type="body" sz="quarter" idx="25"/>
          </p:nvPr>
        </p:nvSpPr>
        <p:spPr>
          <a:xfrm>
            <a:off x="3371467"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3" name="Plassholder for tekst 29">
            <a:extLst>
              <a:ext uri="{FF2B5EF4-FFF2-40B4-BE49-F238E27FC236}">
                <a16:creationId xmlns:a16="http://schemas.microsoft.com/office/drawing/2014/main" id="{9B5C325E-BF08-274F-BB44-A63181BB3396}"/>
              </a:ext>
            </a:extLst>
          </p:cNvPr>
          <p:cNvSpPr>
            <a:spLocks noGrp="1"/>
          </p:cNvSpPr>
          <p:nvPr>
            <p:ph type="body" sz="quarter" idx="26" hasCustomPrompt="1"/>
          </p:nvPr>
        </p:nvSpPr>
        <p:spPr>
          <a:xfrm>
            <a:off x="3371467"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4" name="Plassholder for tekst 29">
            <a:extLst>
              <a:ext uri="{FF2B5EF4-FFF2-40B4-BE49-F238E27FC236}">
                <a16:creationId xmlns:a16="http://schemas.microsoft.com/office/drawing/2014/main" id="{4FD8B1C3-1D73-7847-A87E-7754165822E4}"/>
              </a:ext>
            </a:extLst>
          </p:cNvPr>
          <p:cNvSpPr>
            <a:spLocks noGrp="1"/>
          </p:cNvSpPr>
          <p:nvPr>
            <p:ph type="body" sz="quarter" idx="27" hasCustomPrompt="1"/>
          </p:nvPr>
        </p:nvSpPr>
        <p:spPr>
          <a:xfrm>
            <a:off x="3371467"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79" name="Plassholder for bilde 5">
            <a:extLst>
              <a:ext uri="{FF2B5EF4-FFF2-40B4-BE49-F238E27FC236}">
                <a16:creationId xmlns:a16="http://schemas.microsoft.com/office/drawing/2014/main" id="{AB8F2C20-F305-9F4E-9521-4170F4EA444F}"/>
              </a:ext>
            </a:extLst>
          </p:cNvPr>
          <p:cNvSpPr>
            <a:spLocks noGrp="1"/>
          </p:cNvSpPr>
          <p:nvPr>
            <p:ph type="pic" sz="quarter" idx="28" hasCustomPrompt="1"/>
          </p:nvPr>
        </p:nvSpPr>
        <p:spPr>
          <a:xfrm>
            <a:off x="6209536"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0" name="Plassholder for tekst 29">
            <a:extLst>
              <a:ext uri="{FF2B5EF4-FFF2-40B4-BE49-F238E27FC236}">
                <a16:creationId xmlns:a16="http://schemas.microsoft.com/office/drawing/2014/main" id="{FDD45BB0-FF53-F54F-A166-DC2274D25AE4}"/>
              </a:ext>
            </a:extLst>
          </p:cNvPr>
          <p:cNvSpPr>
            <a:spLocks noGrp="1"/>
          </p:cNvSpPr>
          <p:nvPr>
            <p:ph type="body" sz="quarter" idx="29"/>
          </p:nvPr>
        </p:nvSpPr>
        <p:spPr>
          <a:xfrm>
            <a:off x="6209534" y="4584480"/>
            <a:ext cx="2590361"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5" name="Plassholder for tekst 29">
            <a:extLst>
              <a:ext uri="{FF2B5EF4-FFF2-40B4-BE49-F238E27FC236}">
                <a16:creationId xmlns:a16="http://schemas.microsoft.com/office/drawing/2014/main" id="{D68344EF-1ECE-124A-A5FF-0594577B00FD}"/>
              </a:ext>
            </a:extLst>
          </p:cNvPr>
          <p:cNvSpPr>
            <a:spLocks noGrp="1"/>
          </p:cNvSpPr>
          <p:nvPr>
            <p:ph type="body" sz="quarter" idx="30" hasCustomPrompt="1"/>
          </p:nvPr>
        </p:nvSpPr>
        <p:spPr>
          <a:xfrm>
            <a:off x="6209534" y="4584480"/>
            <a:ext cx="2590361"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86" name="Plassholder for tekst 29">
            <a:extLst>
              <a:ext uri="{FF2B5EF4-FFF2-40B4-BE49-F238E27FC236}">
                <a16:creationId xmlns:a16="http://schemas.microsoft.com/office/drawing/2014/main" id="{228FCD1A-4C65-1F42-BEF5-20303008A8C5}"/>
              </a:ext>
            </a:extLst>
          </p:cNvPr>
          <p:cNvSpPr>
            <a:spLocks noGrp="1"/>
          </p:cNvSpPr>
          <p:nvPr>
            <p:ph type="body" sz="quarter" idx="31" hasCustomPrompt="1"/>
          </p:nvPr>
        </p:nvSpPr>
        <p:spPr>
          <a:xfrm>
            <a:off x="6209534" y="4954817"/>
            <a:ext cx="2590361"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1" name="Plassholder for bilde 5">
            <a:extLst>
              <a:ext uri="{FF2B5EF4-FFF2-40B4-BE49-F238E27FC236}">
                <a16:creationId xmlns:a16="http://schemas.microsoft.com/office/drawing/2014/main" id="{38E67570-BD86-BE47-A7A6-3F97EE83918D}"/>
              </a:ext>
            </a:extLst>
          </p:cNvPr>
          <p:cNvSpPr>
            <a:spLocks noGrp="1"/>
          </p:cNvSpPr>
          <p:nvPr>
            <p:ph type="pic" sz="quarter" idx="32" hasCustomPrompt="1"/>
          </p:nvPr>
        </p:nvSpPr>
        <p:spPr>
          <a:xfrm>
            <a:off x="9047603" y="1717674"/>
            <a:ext cx="2590360" cy="3568481"/>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92" name="Plassholder for tekst 29">
            <a:extLst>
              <a:ext uri="{FF2B5EF4-FFF2-40B4-BE49-F238E27FC236}">
                <a16:creationId xmlns:a16="http://schemas.microsoft.com/office/drawing/2014/main" id="{5B835929-7B37-BE4A-B019-F68E678F75A2}"/>
              </a:ext>
            </a:extLst>
          </p:cNvPr>
          <p:cNvSpPr>
            <a:spLocks noGrp="1"/>
          </p:cNvSpPr>
          <p:nvPr>
            <p:ph type="body" sz="quarter" idx="33"/>
          </p:nvPr>
        </p:nvSpPr>
        <p:spPr>
          <a:xfrm>
            <a:off x="9047602" y="4584480"/>
            <a:ext cx="2590360" cy="701675"/>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97" name="Plassholder for tekst 29">
            <a:extLst>
              <a:ext uri="{FF2B5EF4-FFF2-40B4-BE49-F238E27FC236}">
                <a16:creationId xmlns:a16="http://schemas.microsoft.com/office/drawing/2014/main" id="{1F32A157-741D-C74E-961F-DBC5FE42987F}"/>
              </a:ext>
            </a:extLst>
          </p:cNvPr>
          <p:cNvSpPr>
            <a:spLocks noGrp="1"/>
          </p:cNvSpPr>
          <p:nvPr>
            <p:ph type="body" sz="quarter" idx="34" hasCustomPrompt="1"/>
          </p:nvPr>
        </p:nvSpPr>
        <p:spPr>
          <a:xfrm>
            <a:off x="9047602" y="4584480"/>
            <a:ext cx="2590360" cy="333509"/>
          </a:xfrm>
        </p:spPr>
        <p:txBody>
          <a:bodyPr lIns="108000" tIns="54000" rIns="108000"/>
          <a:lstStyle>
            <a:lvl1pPr marL="0" indent="0">
              <a:buNone/>
              <a:defRPr sz="14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8" name="Plassholder for tekst 29">
            <a:extLst>
              <a:ext uri="{FF2B5EF4-FFF2-40B4-BE49-F238E27FC236}">
                <a16:creationId xmlns:a16="http://schemas.microsoft.com/office/drawing/2014/main" id="{EC08704F-EBB2-2D45-9B11-2390F952A9D6}"/>
              </a:ext>
            </a:extLst>
          </p:cNvPr>
          <p:cNvSpPr>
            <a:spLocks noGrp="1"/>
          </p:cNvSpPr>
          <p:nvPr>
            <p:ph type="body" sz="quarter" idx="35" hasCustomPrompt="1"/>
          </p:nvPr>
        </p:nvSpPr>
        <p:spPr>
          <a:xfrm>
            <a:off x="9047602" y="4954817"/>
            <a:ext cx="2590360" cy="222681"/>
          </a:xfrm>
        </p:spPr>
        <p:txBody>
          <a:bodyPr lIns="108000" tIns="0" rIns="108000" bIns="36000"/>
          <a:lstStyle>
            <a:lvl1pPr marL="0" indent="0">
              <a:buNone/>
              <a:defRPr sz="12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22" name="Plassholder for dato 3">
            <a:extLst>
              <a:ext uri="{FF2B5EF4-FFF2-40B4-BE49-F238E27FC236}">
                <a16:creationId xmlns:a16="http://schemas.microsoft.com/office/drawing/2014/main" id="{6148CBC5-69D6-DD4C-8E83-BBA57F6226A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23" name="Plassholder for bunntekst 4">
            <a:extLst>
              <a:ext uri="{FF2B5EF4-FFF2-40B4-BE49-F238E27FC236}">
                <a16:creationId xmlns:a16="http://schemas.microsoft.com/office/drawing/2014/main" id="{F47CF354-EBEE-3143-A63C-33B8EC99EAA0}"/>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4" name="Plassholder for lysbildenummer 5">
            <a:extLst>
              <a:ext uri="{FF2B5EF4-FFF2-40B4-BE49-F238E27FC236}">
                <a16:creationId xmlns:a16="http://schemas.microsoft.com/office/drawing/2014/main" id="{0C46C896-3D45-4346-A58D-57F15205AD9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3747532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tel med 12 ansatte LYS">
    <p:spTree>
      <p:nvGrpSpPr>
        <p:cNvPr id="1" name=""/>
        <p:cNvGrpSpPr/>
        <p:nvPr/>
      </p:nvGrpSpPr>
      <p:grpSpPr>
        <a:xfrm>
          <a:off x="0" y="0"/>
          <a:ext cx="0" cy="0"/>
          <a:chOff x="0" y="0"/>
          <a:chExt cx="0" cy="0"/>
        </a:xfrm>
      </p:grpSpPr>
      <p:sp>
        <p:nvSpPr>
          <p:cNvPr id="6" name="Plassholder for bilde 5">
            <a:extLst>
              <a:ext uri="{FF2B5EF4-FFF2-40B4-BE49-F238E27FC236}">
                <a16:creationId xmlns:a16="http://schemas.microsoft.com/office/drawing/2014/main" id="{BC792911-5001-504A-8394-EC1BEE2193E7}"/>
              </a:ext>
            </a:extLst>
          </p:cNvPr>
          <p:cNvSpPr>
            <a:spLocks noGrp="1"/>
          </p:cNvSpPr>
          <p:nvPr>
            <p:ph type="pic" sz="quarter" idx="13" hasCustomPrompt="1"/>
          </p:nvPr>
        </p:nvSpPr>
        <p:spPr>
          <a:xfrm>
            <a:off x="53340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 name="Plassholder for tittel 1">
            <a:extLst>
              <a:ext uri="{FF2B5EF4-FFF2-40B4-BE49-F238E27FC236}">
                <a16:creationId xmlns:a16="http://schemas.microsoft.com/office/drawing/2014/main" id="{216644BE-F210-1644-AF3E-AF9CCF22C90D}"/>
              </a:ext>
            </a:extLst>
          </p:cNvPr>
          <p:cNvSpPr>
            <a:spLocks noGrp="1"/>
          </p:cNvSpPr>
          <p:nvPr>
            <p:ph type="title"/>
          </p:nvPr>
        </p:nvSpPr>
        <p:spPr>
          <a:xfrm>
            <a:off x="515938" y="441325"/>
            <a:ext cx="11122025" cy="701675"/>
          </a:xfrm>
          <a:prstGeom prst="rect">
            <a:avLst/>
          </a:prstGeom>
        </p:spPr>
        <p:txBody>
          <a:bodyPr vert="horz" lIns="0" tIns="0" rIns="0" bIns="0" rtlCol="0" anchor="t" anchorCtr="0">
            <a:noAutofit/>
          </a:bodyPr>
          <a:lstStyle/>
          <a:p>
            <a:r>
              <a:rPr lang="nb-NO"/>
              <a:t>Klikk for å redigere tittelstil</a:t>
            </a:r>
          </a:p>
        </p:txBody>
      </p:sp>
      <p:sp>
        <p:nvSpPr>
          <p:cNvPr id="33" name="Plassholder for tekst 29">
            <a:extLst>
              <a:ext uri="{FF2B5EF4-FFF2-40B4-BE49-F238E27FC236}">
                <a16:creationId xmlns:a16="http://schemas.microsoft.com/office/drawing/2014/main" id="{5AF29111-88F4-D443-BC0C-21E7D9B3964E}"/>
              </a:ext>
            </a:extLst>
          </p:cNvPr>
          <p:cNvSpPr>
            <a:spLocks noGrp="1"/>
          </p:cNvSpPr>
          <p:nvPr>
            <p:ph type="body" sz="quarter" idx="23"/>
          </p:nvPr>
        </p:nvSpPr>
        <p:spPr>
          <a:xfrm>
            <a:off x="533400"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30" name="Plassholder for tekst 29">
            <a:extLst>
              <a:ext uri="{FF2B5EF4-FFF2-40B4-BE49-F238E27FC236}">
                <a16:creationId xmlns:a16="http://schemas.microsoft.com/office/drawing/2014/main" id="{59388E8B-34B3-0641-B8E4-625015A723B3}"/>
              </a:ext>
            </a:extLst>
          </p:cNvPr>
          <p:cNvSpPr>
            <a:spLocks noGrp="1"/>
          </p:cNvSpPr>
          <p:nvPr>
            <p:ph type="body" sz="quarter" idx="21" hasCustomPrompt="1"/>
          </p:nvPr>
        </p:nvSpPr>
        <p:spPr>
          <a:xfrm>
            <a:off x="533400"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31" name="Plassholder for tekst 29">
            <a:extLst>
              <a:ext uri="{FF2B5EF4-FFF2-40B4-BE49-F238E27FC236}">
                <a16:creationId xmlns:a16="http://schemas.microsoft.com/office/drawing/2014/main" id="{791498A5-47FD-E94A-8903-2E7EB8BEA3D7}"/>
              </a:ext>
            </a:extLst>
          </p:cNvPr>
          <p:cNvSpPr>
            <a:spLocks noGrp="1"/>
          </p:cNvSpPr>
          <p:nvPr>
            <p:ph type="body" sz="quarter" idx="22" hasCustomPrompt="1"/>
          </p:nvPr>
        </p:nvSpPr>
        <p:spPr>
          <a:xfrm>
            <a:off x="533400" y="3525872"/>
            <a:ext cx="1639888" cy="170638"/>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39" name="Plassholder for bilde 5">
            <a:extLst>
              <a:ext uri="{FF2B5EF4-FFF2-40B4-BE49-F238E27FC236}">
                <a16:creationId xmlns:a16="http://schemas.microsoft.com/office/drawing/2014/main" id="{C1527520-8AF8-4A4D-B56C-7257F0CA5345}"/>
              </a:ext>
            </a:extLst>
          </p:cNvPr>
          <p:cNvSpPr>
            <a:spLocks noGrp="1"/>
          </p:cNvSpPr>
          <p:nvPr>
            <p:ph type="pic" sz="quarter" idx="24" hasCustomPrompt="1"/>
          </p:nvPr>
        </p:nvSpPr>
        <p:spPr>
          <a:xfrm>
            <a:off x="2426335"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40" name="Plassholder for tekst 29">
            <a:extLst>
              <a:ext uri="{FF2B5EF4-FFF2-40B4-BE49-F238E27FC236}">
                <a16:creationId xmlns:a16="http://schemas.microsoft.com/office/drawing/2014/main" id="{1B88A589-A5B5-754E-AF4F-3F7298B36368}"/>
              </a:ext>
            </a:extLst>
          </p:cNvPr>
          <p:cNvSpPr>
            <a:spLocks noGrp="1"/>
          </p:cNvSpPr>
          <p:nvPr>
            <p:ph type="body" sz="quarter" idx="25"/>
          </p:nvPr>
        </p:nvSpPr>
        <p:spPr>
          <a:xfrm>
            <a:off x="2426334"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41" name="Plassholder for tekst 29">
            <a:extLst>
              <a:ext uri="{FF2B5EF4-FFF2-40B4-BE49-F238E27FC236}">
                <a16:creationId xmlns:a16="http://schemas.microsoft.com/office/drawing/2014/main" id="{6A52437B-7CAC-CE4D-885C-B024153FB216}"/>
              </a:ext>
            </a:extLst>
          </p:cNvPr>
          <p:cNvSpPr>
            <a:spLocks noGrp="1"/>
          </p:cNvSpPr>
          <p:nvPr>
            <p:ph type="body" sz="quarter" idx="26" hasCustomPrompt="1"/>
          </p:nvPr>
        </p:nvSpPr>
        <p:spPr>
          <a:xfrm>
            <a:off x="2426334"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42" name="Plassholder for tekst 29">
            <a:extLst>
              <a:ext uri="{FF2B5EF4-FFF2-40B4-BE49-F238E27FC236}">
                <a16:creationId xmlns:a16="http://schemas.microsoft.com/office/drawing/2014/main" id="{006CAC39-5C96-C244-BA46-065E01938559}"/>
              </a:ext>
            </a:extLst>
          </p:cNvPr>
          <p:cNvSpPr>
            <a:spLocks noGrp="1"/>
          </p:cNvSpPr>
          <p:nvPr>
            <p:ph type="body" sz="quarter" idx="27" hasCustomPrompt="1"/>
          </p:nvPr>
        </p:nvSpPr>
        <p:spPr>
          <a:xfrm>
            <a:off x="2426334"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45" name="Plassholder for bilde 5">
            <a:extLst>
              <a:ext uri="{FF2B5EF4-FFF2-40B4-BE49-F238E27FC236}">
                <a16:creationId xmlns:a16="http://schemas.microsoft.com/office/drawing/2014/main" id="{E555D74C-6955-7F47-ADAA-C6ED83DB00DE}"/>
              </a:ext>
            </a:extLst>
          </p:cNvPr>
          <p:cNvSpPr>
            <a:spLocks noGrp="1"/>
          </p:cNvSpPr>
          <p:nvPr>
            <p:ph type="pic" sz="quarter" idx="28" hasCustomPrompt="1"/>
          </p:nvPr>
        </p:nvSpPr>
        <p:spPr>
          <a:xfrm>
            <a:off x="431927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46" name="Plassholder for tekst 29">
            <a:extLst>
              <a:ext uri="{FF2B5EF4-FFF2-40B4-BE49-F238E27FC236}">
                <a16:creationId xmlns:a16="http://schemas.microsoft.com/office/drawing/2014/main" id="{F82E7DD7-B26C-BA40-8E18-61B268147266}"/>
              </a:ext>
            </a:extLst>
          </p:cNvPr>
          <p:cNvSpPr>
            <a:spLocks noGrp="1"/>
          </p:cNvSpPr>
          <p:nvPr>
            <p:ph type="body" sz="quarter" idx="29"/>
          </p:nvPr>
        </p:nvSpPr>
        <p:spPr>
          <a:xfrm>
            <a:off x="4319267"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47" name="Plassholder for tekst 29">
            <a:extLst>
              <a:ext uri="{FF2B5EF4-FFF2-40B4-BE49-F238E27FC236}">
                <a16:creationId xmlns:a16="http://schemas.microsoft.com/office/drawing/2014/main" id="{C7F737FD-235C-1849-83D4-06BDC9828C4F}"/>
              </a:ext>
            </a:extLst>
          </p:cNvPr>
          <p:cNvSpPr>
            <a:spLocks noGrp="1"/>
          </p:cNvSpPr>
          <p:nvPr>
            <p:ph type="body" sz="quarter" idx="30" hasCustomPrompt="1"/>
          </p:nvPr>
        </p:nvSpPr>
        <p:spPr>
          <a:xfrm>
            <a:off x="4319267"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48" name="Plassholder for tekst 29">
            <a:extLst>
              <a:ext uri="{FF2B5EF4-FFF2-40B4-BE49-F238E27FC236}">
                <a16:creationId xmlns:a16="http://schemas.microsoft.com/office/drawing/2014/main" id="{F392D149-80E1-7540-AFFF-0303A3F0E6B4}"/>
              </a:ext>
            </a:extLst>
          </p:cNvPr>
          <p:cNvSpPr>
            <a:spLocks noGrp="1"/>
          </p:cNvSpPr>
          <p:nvPr>
            <p:ph type="body" sz="quarter" idx="31" hasCustomPrompt="1"/>
          </p:nvPr>
        </p:nvSpPr>
        <p:spPr>
          <a:xfrm>
            <a:off x="4319267"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1" name="Plassholder for bilde 5">
            <a:extLst>
              <a:ext uri="{FF2B5EF4-FFF2-40B4-BE49-F238E27FC236}">
                <a16:creationId xmlns:a16="http://schemas.microsoft.com/office/drawing/2014/main" id="{E149B48A-456A-2845-8EDE-CA6015EAA862}"/>
              </a:ext>
            </a:extLst>
          </p:cNvPr>
          <p:cNvSpPr>
            <a:spLocks noGrp="1"/>
          </p:cNvSpPr>
          <p:nvPr>
            <p:ph type="pic" sz="quarter" idx="32" hasCustomPrompt="1"/>
          </p:nvPr>
        </p:nvSpPr>
        <p:spPr>
          <a:xfrm>
            <a:off x="6212205"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52" name="Plassholder for tekst 29">
            <a:extLst>
              <a:ext uri="{FF2B5EF4-FFF2-40B4-BE49-F238E27FC236}">
                <a16:creationId xmlns:a16="http://schemas.microsoft.com/office/drawing/2014/main" id="{8BBDE235-D234-884D-A9B3-DEEE4FDA07E6}"/>
              </a:ext>
            </a:extLst>
          </p:cNvPr>
          <p:cNvSpPr>
            <a:spLocks noGrp="1"/>
          </p:cNvSpPr>
          <p:nvPr>
            <p:ph type="body" sz="quarter" idx="33"/>
          </p:nvPr>
        </p:nvSpPr>
        <p:spPr>
          <a:xfrm>
            <a:off x="6212199"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53" name="Plassholder for tekst 29">
            <a:extLst>
              <a:ext uri="{FF2B5EF4-FFF2-40B4-BE49-F238E27FC236}">
                <a16:creationId xmlns:a16="http://schemas.microsoft.com/office/drawing/2014/main" id="{3C86E898-6675-9A4B-9B2B-AC37B638F36D}"/>
              </a:ext>
            </a:extLst>
          </p:cNvPr>
          <p:cNvSpPr>
            <a:spLocks noGrp="1"/>
          </p:cNvSpPr>
          <p:nvPr>
            <p:ph type="body" sz="quarter" idx="34" hasCustomPrompt="1"/>
          </p:nvPr>
        </p:nvSpPr>
        <p:spPr>
          <a:xfrm>
            <a:off x="6212199"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54" name="Plassholder for tekst 29">
            <a:extLst>
              <a:ext uri="{FF2B5EF4-FFF2-40B4-BE49-F238E27FC236}">
                <a16:creationId xmlns:a16="http://schemas.microsoft.com/office/drawing/2014/main" id="{2E8CCFD1-66A7-E149-B045-934DE5A1166B}"/>
              </a:ext>
            </a:extLst>
          </p:cNvPr>
          <p:cNvSpPr>
            <a:spLocks noGrp="1"/>
          </p:cNvSpPr>
          <p:nvPr>
            <p:ph type="body" sz="quarter" idx="35" hasCustomPrompt="1"/>
          </p:nvPr>
        </p:nvSpPr>
        <p:spPr>
          <a:xfrm>
            <a:off x="6212199"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7" name="Plassholder for bilde 5">
            <a:extLst>
              <a:ext uri="{FF2B5EF4-FFF2-40B4-BE49-F238E27FC236}">
                <a16:creationId xmlns:a16="http://schemas.microsoft.com/office/drawing/2014/main" id="{32FD0D63-CBF3-0247-826A-53F7B8457AEF}"/>
              </a:ext>
            </a:extLst>
          </p:cNvPr>
          <p:cNvSpPr>
            <a:spLocks noGrp="1"/>
          </p:cNvSpPr>
          <p:nvPr>
            <p:ph type="pic" sz="quarter" idx="36" hasCustomPrompt="1"/>
          </p:nvPr>
        </p:nvSpPr>
        <p:spPr>
          <a:xfrm>
            <a:off x="8105140"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58" name="Plassholder for tekst 29">
            <a:extLst>
              <a:ext uri="{FF2B5EF4-FFF2-40B4-BE49-F238E27FC236}">
                <a16:creationId xmlns:a16="http://schemas.microsoft.com/office/drawing/2014/main" id="{8244C0D0-B447-364F-AD7E-829EA1AB2C05}"/>
              </a:ext>
            </a:extLst>
          </p:cNvPr>
          <p:cNvSpPr>
            <a:spLocks noGrp="1"/>
          </p:cNvSpPr>
          <p:nvPr>
            <p:ph type="body" sz="quarter" idx="37"/>
          </p:nvPr>
        </p:nvSpPr>
        <p:spPr>
          <a:xfrm>
            <a:off x="8105128"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59" name="Plassholder for tekst 29">
            <a:extLst>
              <a:ext uri="{FF2B5EF4-FFF2-40B4-BE49-F238E27FC236}">
                <a16:creationId xmlns:a16="http://schemas.microsoft.com/office/drawing/2014/main" id="{6D63F879-14EF-9A48-9712-21BBBB54781B}"/>
              </a:ext>
            </a:extLst>
          </p:cNvPr>
          <p:cNvSpPr>
            <a:spLocks noGrp="1"/>
          </p:cNvSpPr>
          <p:nvPr>
            <p:ph type="body" sz="quarter" idx="38" hasCustomPrompt="1"/>
          </p:nvPr>
        </p:nvSpPr>
        <p:spPr>
          <a:xfrm>
            <a:off x="8105128"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60" name="Plassholder for tekst 29">
            <a:extLst>
              <a:ext uri="{FF2B5EF4-FFF2-40B4-BE49-F238E27FC236}">
                <a16:creationId xmlns:a16="http://schemas.microsoft.com/office/drawing/2014/main" id="{88F82980-3B21-D34A-AF1F-75CB65A97429}"/>
              </a:ext>
            </a:extLst>
          </p:cNvPr>
          <p:cNvSpPr>
            <a:spLocks noGrp="1"/>
          </p:cNvSpPr>
          <p:nvPr>
            <p:ph type="body" sz="quarter" idx="39" hasCustomPrompt="1"/>
          </p:nvPr>
        </p:nvSpPr>
        <p:spPr>
          <a:xfrm>
            <a:off x="8105128"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3" name="Plassholder for bilde 5">
            <a:extLst>
              <a:ext uri="{FF2B5EF4-FFF2-40B4-BE49-F238E27FC236}">
                <a16:creationId xmlns:a16="http://schemas.microsoft.com/office/drawing/2014/main" id="{A8F5D8CD-9CC3-304F-AC71-F7D7C7D9A567}"/>
              </a:ext>
            </a:extLst>
          </p:cNvPr>
          <p:cNvSpPr>
            <a:spLocks noGrp="1"/>
          </p:cNvSpPr>
          <p:nvPr>
            <p:ph type="pic" sz="quarter" idx="40" hasCustomPrompt="1"/>
          </p:nvPr>
        </p:nvSpPr>
        <p:spPr>
          <a:xfrm>
            <a:off x="9998076" y="171767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64" name="Plassholder for tekst 29">
            <a:extLst>
              <a:ext uri="{FF2B5EF4-FFF2-40B4-BE49-F238E27FC236}">
                <a16:creationId xmlns:a16="http://schemas.microsoft.com/office/drawing/2014/main" id="{C6D3F3AC-E770-A845-8FBB-EF4E76A0BABD}"/>
              </a:ext>
            </a:extLst>
          </p:cNvPr>
          <p:cNvSpPr>
            <a:spLocks noGrp="1"/>
          </p:cNvSpPr>
          <p:nvPr>
            <p:ph type="body" sz="quarter" idx="41"/>
          </p:nvPr>
        </p:nvSpPr>
        <p:spPr>
          <a:xfrm>
            <a:off x="9998076" y="328567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65" name="Plassholder for tekst 29">
            <a:extLst>
              <a:ext uri="{FF2B5EF4-FFF2-40B4-BE49-F238E27FC236}">
                <a16:creationId xmlns:a16="http://schemas.microsoft.com/office/drawing/2014/main" id="{8DC60941-BE57-CB42-8EC1-4E93C9082B30}"/>
              </a:ext>
            </a:extLst>
          </p:cNvPr>
          <p:cNvSpPr>
            <a:spLocks noGrp="1"/>
          </p:cNvSpPr>
          <p:nvPr>
            <p:ph type="body" sz="quarter" idx="42" hasCustomPrompt="1"/>
          </p:nvPr>
        </p:nvSpPr>
        <p:spPr>
          <a:xfrm>
            <a:off x="9998076" y="328567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66" name="Plassholder for tekst 29">
            <a:extLst>
              <a:ext uri="{FF2B5EF4-FFF2-40B4-BE49-F238E27FC236}">
                <a16:creationId xmlns:a16="http://schemas.microsoft.com/office/drawing/2014/main" id="{580077CD-82F7-0F43-B1AE-AB9A2B9A0D37}"/>
              </a:ext>
            </a:extLst>
          </p:cNvPr>
          <p:cNvSpPr>
            <a:spLocks noGrp="1"/>
          </p:cNvSpPr>
          <p:nvPr>
            <p:ph type="body" sz="quarter" idx="43" hasCustomPrompt="1"/>
          </p:nvPr>
        </p:nvSpPr>
        <p:spPr>
          <a:xfrm>
            <a:off x="9998076" y="352587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69" name="Plassholder for bilde 5">
            <a:extLst>
              <a:ext uri="{FF2B5EF4-FFF2-40B4-BE49-F238E27FC236}">
                <a16:creationId xmlns:a16="http://schemas.microsoft.com/office/drawing/2014/main" id="{BEC60C22-6789-C149-8F53-BD9A22992E47}"/>
              </a:ext>
            </a:extLst>
          </p:cNvPr>
          <p:cNvSpPr>
            <a:spLocks noGrp="1"/>
          </p:cNvSpPr>
          <p:nvPr>
            <p:ph type="pic" sz="quarter" idx="44" hasCustomPrompt="1"/>
          </p:nvPr>
        </p:nvSpPr>
        <p:spPr>
          <a:xfrm>
            <a:off x="53340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0" name="Plassholder for tekst 29">
            <a:extLst>
              <a:ext uri="{FF2B5EF4-FFF2-40B4-BE49-F238E27FC236}">
                <a16:creationId xmlns:a16="http://schemas.microsoft.com/office/drawing/2014/main" id="{777A5458-44E0-854C-9450-DE7D27830968}"/>
              </a:ext>
            </a:extLst>
          </p:cNvPr>
          <p:cNvSpPr>
            <a:spLocks noGrp="1"/>
          </p:cNvSpPr>
          <p:nvPr>
            <p:ph type="body" sz="quarter" idx="45"/>
          </p:nvPr>
        </p:nvSpPr>
        <p:spPr>
          <a:xfrm>
            <a:off x="533400"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1" name="Plassholder for tekst 29">
            <a:extLst>
              <a:ext uri="{FF2B5EF4-FFF2-40B4-BE49-F238E27FC236}">
                <a16:creationId xmlns:a16="http://schemas.microsoft.com/office/drawing/2014/main" id="{D87F24F9-02BB-3B40-AC63-DDEA55E50567}"/>
              </a:ext>
            </a:extLst>
          </p:cNvPr>
          <p:cNvSpPr>
            <a:spLocks noGrp="1"/>
          </p:cNvSpPr>
          <p:nvPr>
            <p:ph type="body" sz="quarter" idx="46" hasCustomPrompt="1"/>
          </p:nvPr>
        </p:nvSpPr>
        <p:spPr>
          <a:xfrm>
            <a:off x="533400"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2" name="Plassholder for tekst 29">
            <a:extLst>
              <a:ext uri="{FF2B5EF4-FFF2-40B4-BE49-F238E27FC236}">
                <a16:creationId xmlns:a16="http://schemas.microsoft.com/office/drawing/2014/main" id="{E3891B74-C144-F647-9F6A-88B4FB46290A}"/>
              </a:ext>
            </a:extLst>
          </p:cNvPr>
          <p:cNvSpPr>
            <a:spLocks noGrp="1"/>
          </p:cNvSpPr>
          <p:nvPr>
            <p:ph type="body" sz="quarter" idx="47" hasCustomPrompt="1"/>
          </p:nvPr>
        </p:nvSpPr>
        <p:spPr>
          <a:xfrm>
            <a:off x="533400"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75" name="Plassholder for bilde 5">
            <a:extLst>
              <a:ext uri="{FF2B5EF4-FFF2-40B4-BE49-F238E27FC236}">
                <a16:creationId xmlns:a16="http://schemas.microsoft.com/office/drawing/2014/main" id="{41F2453F-1837-E04D-912E-245AB200BB70}"/>
              </a:ext>
            </a:extLst>
          </p:cNvPr>
          <p:cNvSpPr>
            <a:spLocks noGrp="1"/>
          </p:cNvSpPr>
          <p:nvPr>
            <p:ph type="pic" sz="quarter" idx="48" hasCustomPrompt="1"/>
          </p:nvPr>
        </p:nvSpPr>
        <p:spPr>
          <a:xfrm>
            <a:off x="2426335"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76" name="Plassholder for tekst 29">
            <a:extLst>
              <a:ext uri="{FF2B5EF4-FFF2-40B4-BE49-F238E27FC236}">
                <a16:creationId xmlns:a16="http://schemas.microsoft.com/office/drawing/2014/main" id="{EBA33246-23BD-5B45-AA53-A913495F9484}"/>
              </a:ext>
            </a:extLst>
          </p:cNvPr>
          <p:cNvSpPr>
            <a:spLocks noGrp="1"/>
          </p:cNvSpPr>
          <p:nvPr>
            <p:ph type="body" sz="quarter" idx="49"/>
          </p:nvPr>
        </p:nvSpPr>
        <p:spPr>
          <a:xfrm>
            <a:off x="2426334"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77" name="Plassholder for tekst 29">
            <a:extLst>
              <a:ext uri="{FF2B5EF4-FFF2-40B4-BE49-F238E27FC236}">
                <a16:creationId xmlns:a16="http://schemas.microsoft.com/office/drawing/2014/main" id="{D3F7A8C3-9DC7-E848-83EF-F0E36DDE85DC}"/>
              </a:ext>
            </a:extLst>
          </p:cNvPr>
          <p:cNvSpPr>
            <a:spLocks noGrp="1"/>
          </p:cNvSpPr>
          <p:nvPr>
            <p:ph type="body" sz="quarter" idx="50" hasCustomPrompt="1"/>
          </p:nvPr>
        </p:nvSpPr>
        <p:spPr>
          <a:xfrm>
            <a:off x="2426334"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78" name="Plassholder for tekst 29">
            <a:extLst>
              <a:ext uri="{FF2B5EF4-FFF2-40B4-BE49-F238E27FC236}">
                <a16:creationId xmlns:a16="http://schemas.microsoft.com/office/drawing/2014/main" id="{781FF7A4-D72C-BF49-8535-3E85AD50A3D9}"/>
              </a:ext>
            </a:extLst>
          </p:cNvPr>
          <p:cNvSpPr>
            <a:spLocks noGrp="1"/>
          </p:cNvSpPr>
          <p:nvPr>
            <p:ph type="body" sz="quarter" idx="51" hasCustomPrompt="1"/>
          </p:nvPr>
        </p:nvSpPr>
        <p:spPr>
          <a:xfrm>
            <a:off x="2426334"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81" name="Plassholder for bilde 5">
            <a:extLst>
              <a:ext uri="{FF2B5EF4-FFF2-40B4-BE49-F238E27FC236}">
                <a16:creationId xmlns:a16="http://schemas.microsoft.com/office/drawing/2014/main" id="{BA86B9DD-66C5-174C-92BB-C725E47C7D37}"/>
              </a:ext>
            </a:extLst>
          </p:cNvPr>
          <p:cNvSpPr>
            <a:spLocks noGrp="1"/>
          </p:cNvSpPr>
          <p:nvPr>
            <p:ph type="pic" sz="quarter" idx="52" hasCustomPrompt="1"/>
          </p:nvPr>
        </p:nvSpPr>
        <p:spPr>
          <a:xfrm>
            <a:off x="431927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2" name="Plassholder for tekst 29">
            <a:extLst>
              <a:ext uri="{FF2B5EF4-FFF2-40B4-BE49-F238E27FC236}">
                <a16:creationId xmlns:a16="http://schemas.microsoft.com/office/drawing/2014/main" id="{A10DC0C7-3D88-C44D-B6E4-12D5F68D78C4}"/>
              </a:ext>
            </a:extLst>
          </p:cNvPr>
          <p:cNvSpPr>
            <a:spLocks noGrp="1"/>
          </p:cNvSpPr>
          <p:nvPr>
            <p:ph type="body" sz="quarter" idx="53"/>
          </p:nvPr>
        </p:nvSpPr>
        <p:spPr>
          <a:xfrm>
            <a:off x="4319267"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3" name="Plassholder for tekst 29">
            <a:extLst>
              <a:ext uri="{FF2B5EF4-FFF2-40B4-BE49-F238E27FC236}">
                <a16:creationId xmlns:a16="http://schemas.microsoft.com/office/drawing/2014/main" id="{43E78351-A9BA-8B48-9BD5-F064F389B742}"/>
              </a:ext>
            </a:extLst>
          </p:cNvPr>
          <p:cNvSpPr>
            <a:spLocks noGrp="1"/>
          </p:cNvSpPr>
          <p:nvPr>
            <p:ph type="body" sz="quarter" idx="54" hasCustomPrompt="1"/>
          </p:nvPr>
        </p:nvSpPr>
        <p:spPr>
          <a:xfrm>
            <a:off x="4319267"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84" name="Plassholder for tekst 29">
            <a:extLst>
              <a:ext uri="{FF2B5EF4-FFF2-40B4-BE49-F238E27FC236}">
                <a16:creationId xmlns:a16="http://schemas.microsoft.com/office/drawing/2014/main" id="{56956FD0-54E3-6143-93FE-7B03ECD745AD}"/>
              </a:ext>
            </a:extLst>
          </p:cNvPr>
          <p:cNvSpPr>
            <a:spLocks noGrp="1"/>
          </p:cNvSpPr>
          <p:nvPr>
            <p:ph type="body" sz="quarter" idx="55" hasCustomPrompt="1"/>
          </p:nvPr>
        </p:nvSpPr>
        <p:spPr>
          <a:xfrm>
            <a:off x="4319267"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87" name="Plassholder for bilde 5">
            <a:extLst>
              <a:ext uri="{FF2B5EF4-FFF2-40B4-BE49-F238E27FC236}">
                <a16:creationId xmlns:a16="http://schemas.microsoft.com/office/drawing/2014/main" id="{B18DDB92-B9CB-BE4D-ABA7-E97DDD2D026C}"/>
              </a:ext>
            </a:extLst>
          </p:cNvPr>
          <p:cNvSpPr>
            <a:spLocks noGrp="1"/>
          </p:cNvSpPr>
          <p:nvPr>
            <p:ph type="pic" sz="quarter" idx="56" hasCustomPrompt="1"/>
          </p:nvPr>
        </p:nvSpPr>
        <p:spPr>
          <a:xfrm>
            <a:off x="6212205"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88" name="Plassholder for tekst 29">
            <a:extLst>
              <a:ext uri="{FF2B5EF4-FFF2-40B4-BE49-F238E27FC236}">
                <a16:creationId xmlns:a16="http://schemas.microsoft.com/office/drawing/2014/main" id="{CC23D3A1-C464-9D41-91E5-CB109A040C0E}"/>
              </a:ext>
            </a:extLst>
          </p:cNvPr>
          <p:cNvSpPr>
            <a:spLocks noGrp="1"/>
          </p:cNvSpPr>
          <p:nvPr>
            <p:ph type="body" sz="quarter" idx="57"/>
          </p:nvPr>
        </p:nvSpPr>
        <p:spPr>
          <a:xfrm>
            <a:off x="6212199"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89" name="Plassholder for tekst 29">
            <a:extLst>
              <a:ext uri="{FF2B5EF4-FFF2-40B4-BE49-F238E27FC236}">
                <a16:creationId xmlns:a16="http://schemas.microsoft.com/office/drawing/2014/main" id="{932B09A9-BDE2-9949-9E26-011E5C8DE615}"/>
              </a:ext>
            </a:extLst>
          </p:cNvPr>
          <p:cNvSpPr>
            <a:spLocks noGrp="1"/>
          </p:cNvSpPr>
          <p:nvPr>
            <p:ph type="body" sz="quarter" idx="58" hasCustomPrompt="1"/>
          </p:nvPr>
        </p:nvSpPr>
        <p:spPr>
          <a:xfrm>
            <a:off x="6212199"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0" name="Plassholder for tekst 29">
            <a:extLst>
              <a:ext uri="{FF2B5EF4-FFF2-40B4-BE49-F238E27FC236}">
                <a16:creationId xmlns:a16="http://schemas.microsoft.com/office/drawing/2014/main" id="{C2747A3A-C218-9B47-8D8C-15DBCD84A99F}"/>
              </a:ext>
            </a:extLst>
          </p:cNvPr>
          <p:cNvSpPr>
            <a:spLocks noGrp="1"/>
          </p:cNvSpPr>
          <p:nvPr>
            <p:ph type="body" sz="quarter" idx="59" hasCustomPrompt="1"/>
          </p:nvPr>
        </p:nvSpPr>
        <p:spPr>
          <a:xfrm>
            <a:off x="6212199"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3" name="Plassholder for bilde 5">
            <a:extLst>
              <a:ext uri="{FF2B5EF4-FFF2-40B4-BE49-F238E27FC236}">
                <a16:creationId xmlns:a16="http://schemas.microsoft.com/office/drawing/2014/main" id="{C603C6DA-265E-0846-A123-77ABF62757ED}"/>
              </a:ext>
            </a:extLst>
          </p:cNvPr>
          <p:cNvSpPr>
            <a:spLocks noGrp="1"/>
          </p:cNvSpPr>
          <p:nvPr>
            <p:ph type="pic" sz="quarter" idx="60" hasCustomPrompt="1"/>
          </p:nvPr>
        </p:nvSpPr>
        <p:spPr>
          <a:xfrm>
            <a:off x="8105140"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94" name="Plassholder for tekst 29">
            <a:extLst>
              <a:ext uri="{FF2B5EF4-FFF2-40B4-BE49-F238E27FC236}">
                <a16:creationId xmlns:a16="http://schemas.microsoft.com/office/drawing/2014/main" id="{44B979E2-48FD-AC4E-B66C-79206AE62304}"/>
              </a:ext>
            </a:extLst>
          </p:cNvPr>
          <p:cNvSpPr>
            <a:spLocks noGrp="1"/>
          </p:cNvSpPr>
          <p:nvPr>
            <p:ph type="body" sz="quarter" idx="61"/>
          </p:nvPr>
        </p:nvSpPr>
        <p:spPr>
          <a:xfrm>
            <a:off x="8105128"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95" name="Plassholder for tekst 29">
            <a:extLst>
              <a:ext uri="{FF2B5EF4-FFF2-40B4-BE49-F238E27FC236}">
                <a16:creationId xmlns:a16="http://schemas.microsoft.com/office/drawing/2014/main" id="{BD82B775-BF04-E543-9333-4D140E5E162F}"/>
              </a:ext>
            </a:extLst>
          </p:cNvPr>
          <p:cNvSpPr>
            <a:spLocks noGrp="1"/>
          </p:cNvSpPr>
          <p:nvPr>
            <p:ph type="body" sz="quarter" idx="62" hasCustomPrompt="1"/>
          </p:nvPr>
        </p:nvSpPr>
        <p:spPr>
          <a:xfrm>
            <a:off x="8105128"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96" name="Plassholder for tekst 29">
            <a:extLst>
              <a:ext uri="{FF2B5EF4-FFF2-40B4-BE49-F238E27FC236}">
                <a16:creationId xmlns:a16="http://schemas.microsoft.com/office/drawing/2014/main" id="{443F3A2F-DE0F-2849-8F3E-69A4E42D5631}"/>
              </a:ext>
            </a:extLst>
          </p:cNvPr>
          <p:cNvSpPr>
            <a:spLocks noGrp="1"/>
          </p:cNvSpPr>
          <p:nvPr>
            <p:ph type="body" sz="quarter" idx="63" hasCustomPrompt="1"/>
          </p:nvPr>
        </p:nvSpPr>
        <p:spPr>
          <a:xfrm>
            <a:off x="8105128"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99" name="Plassholder for bilde 5">
            <a:extLst>
              <a:ext uri="{FF2B5EF4-FFF2-40B4-BE49-F238E27FC236}">
                <a16:creationId xmlns:a16="http://schemas.microsoft.com/office/drawing/2014/main" id="{1204D9F2-9AF9-E540-92B8-08BA17E4C00C}"/>
              </a:ext>
            </a:extLst>
          </p:cNvPr>
          <p:cNvSpPr>
            <a:spLocks noGrp="1"/>
          </p:cNvSpPr>
          <p:nvPr>
            <p:ph type="pic" sz="quarter" idx="64" hasCustomPrompt="1"/>
          </p:nvPr>
        </p:nvSpPr>
        <p:spPr>
          <a:xfrm>
            <a:off x="9998076" y="3971115"/>
            <a:ext cx="1639887" cy="1978835"/>
          </a:xfrm>
          <a:pattFill prst="pct20">
            <a:fgClr>
              <a:schemeClr val="bg2"/>
            </a:fgClr>
            <a:bgClr>
              <a:schemeClr val="bg1"/>
            </a:bgClr>
          </a:pattFill>
        </p:spPr>
        <p:txBody>
          <a:bodyPr anchor="ctr"/>
          <a:lstStyle>
            <a:lvl1pPr marL="0" marR="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sz="1200" i="0">
                <a:solidFill>
                  <a:schemeClr val="tx1"/>
                </a:solidFill>
              </a:defRPr>
            </a:lvl1pPr>
          </a:lstStyle>
          <a:p>
            <a:pPr marL="0" marR="0" lvl="0" indent="0" algn="ctr" defTabSz="914400" rtl="0" eaLnBrk="1" fontAlgn="auto" latinLnBrk="0" hangingPunct="1">
              <a:lnSpc>
                <a:spcPct val="100000"/>
              </a:lnSpc>
              <a:spcBef>
                <a:spcPts val="600"/>
              </a:spcBef>
              <a:spcAft>
                <a:spcPts val="0"/>
              </a:spcAft>
              <a:buClr>
                <a:schemeClr val="accent1"/>
              </a:buClr>
              <a:buSzTx/>
              <a:buFont typeface="Arial" panose="020B0604020202020204" pitchFamily="34" charset="0"/>
              <a:buNone/>
              <a:tabLst/>
              <a:defRPr/>
            </a:pPr>
            <a:r>
              <a:rPr lang="nb-NO"/>
              <a:t>Klikk på bilde ikonet </a:t>
            </a:r>
            <a:br>
              <a:rPr lang="nb-NO"/>
            </a:br>
            <a:r>
              <a:rPr lang="nb-NO"/>
              <a:t>for å plassere et bilde</a:t>
            </a:r>
          </a:p>
        </p:txBody>
      </p:sp>
      <p:sp>
        <p:nvSpPr>
          <p:cNvPr id="100" name="Plassholder for tekst 29">
            <a:extLst>
              <a:ext uri="{FF2B5EF4-FFF2-40B4-BE49-F238E27FC236}">
                <a16:creationId xmlns:a16="http://schemas.microsoft.com/office/drawing/2014/main" id="{883C2FD0-0EB1-CB4F-84F8-522689EBE2B0}"/>
              </a:ext>
            </a:extLst>
          </p:cNvPr>
          <p:cNvSpPr>
            <a:spLocks noGrp="1"/>
          </p:cNvSpPr>
          <p:nvPr>
            <p:ph type="body" sz="quarter" idx="65"/>
          </p:nvPr>
        </p:nvSpPr>
        <p:spPr>
          <a:xfrm>
            <a:off x="9998076" y="5539115"/>
            <a:ext cx="1639888" cy="410836"/>
          </a:xfrm>
          <a:solidFill>
            <a:schemeClr val="accent1">
              <a:alpha val="75000"/>
            </a:schemeClr>
          </a:solidFill>
        </p:spPr>
        <p:txBody>
          <a:bodyPr lIns="72000" tIns="36000" rIns="72000"/>
          <a:lstStyle>
            <a:lvl1pPr marL="0" indent="0">
              <a:buNone/>
              <a:defRPr sz="1050" b="1">
                <a:no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Klikk for å redigere tekststiler i malen</a:t>
            </a:r>
          </a:p>
        </p:txBody>
      </p:sp>
      <p:sp>
        <p:nvSpPr>
          <p:cNvPr id="101" name="Plassholder for tekst 29">
            <a:extLst>
              <a:ext uri="{FF2B5EF4-FFF2-40B4-BE49-F238E27FC236}">
                <a16:creationId xmlns:a16="http://schemas.microsoft.com/office/drawing/2014/main" id="{FC75D5FC-AFA3-0345-8A3B-7B02E531F0F7}"/>
              </a:ext>
            </a:extLst>
          </p:cNvPr>
          <p:cNvSpPr>
            <a:spLocks noGrp="1"/>
          </p:cNvSpPr>
          <p:nvPr>
            <p:ph type="body" sz="quarter" idx="66" hasCustomPrompt="1"/>
          </p:nvPr>
        </p:nvSpPr>
        <p:spPr>
          <a:xfrm>
            <a:off x="9998076" y="5539115"/>
            <a:ext cx="1639888" cy="170639"/>
          </a:xfrm>
        </p:spPr>
        <p:txBody>
          <a:bodyPr lIns="72000" tIns="36000" rIns="72000"/>
          <a:lstStyle>
            <a:lvl1pPr marL="0" indent="0">
              <a:buNone/>
              <a:defRPr sz="1100" b="1">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Navn </a:t>
            </a:r>
            <a:r>
              <a:rPr lang="nb-NO" err="1"/>
              <a:t>Navnesen</a:t>
            </a:r>
            <a:endParaRPr lang="nb-NO"/>
          </a:p>
        </p:txBody>
      </p:sp>
      <p:sp>
        <p:nvSpPr>
          <p:cNvPr id="102" name="Plassholder for tekst 29">
            <a:extLst>
              <a:ext uri="{FF2B5EF4-FFF2-40B4-BE49-F238E27FC236}">
                <a16:creationId xmlns:a16="http://schemas.microsoft.com/office/drawing/2014/main" id="{C91E21A9-51C1-CC48-858B-3B75041DF36C}"/>
              </a:ext>
            </a:extLst>
          </p:cNvPr>
          <p:cNvSpPr>
            <a:spLocks noGrp="1"/>
          </p:cNvSpPr>
          <p:nvPr>
            <p:ph type="body" sz="quarter" idx="67" hasCustomPrompt="1"/>
          </p:nvPr>
        </p:nvSpPr>
        <p:spPr>
          <a:xfrm>
            <a:off x="9998076" y="5779311"/>
            <a:ext cx="1639888" cy="170639"/>
          </a:xfrm>
        </p:spPr>
        <p:txBody>
          <a:bodyPr lIns="72000" tIns="0" rIns="72000" bIns="36000"/>
          <a:lstStyle>
            <a:lvl1pPr marL="0" indent="0">
              <a:buNone/>
              <a:defRPr sz="1000" b="0">
                <a:solidFill>
                  <a:schemeClr val="bg1"/>
                </a:solidFill>
              </a:defRPr>
            </a:lvl1pPr>
            <a:lvl2pPr marL="216000" indent="0">
              <a:buNone/>
              <a:defRPr sz="1100"/>
            </a:lvl2pPr>
            <a:lvl3pPr marL="432000" indent="0">
              <a:buNone/>
              <a:defRPr sz="1000"/>
            </a:lvl3pPr>
            <a:lvl4pPr marL="648000" indent="0">
              <a:buNone/>
              <a:defRPr sz="900"/>
            </a:lvl4pPr>
            <a:lvl5pPr marL="864000" indent="0">
              <a:buNone/>
              <a:defRPr sz="800"/>
            </a:lvl5pPr>
          </a:lstStyle>
          <a:p>
            <a:pPr lvl="0"/>
            <a:r>
              <a:rPr lang="nb-NO"/>
              <a:t>Jobbtittel</a:t>
            </a:r>
          </a:p>
        </p:txBody>
      </p:sp>
      <p:sp>
        <p:nvSpPr>
          <p:cNvPr id="55" name="Plassholder for dato 3">
            <a:extLst>
              <a:ext uri="{FF2B5EF4-FFF2-40B4-BE49-F238E27FC236}">
                <a16:creationId xmlns:a16="http://schemas.microsoft.com/office/drawing/2014/main" id="{FF401711-5771-E348-B884-4494C15535FD}"/>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56" name="Plassholder for bunntekst 4">
            <a:extLst>
              <a:ext uri="{FF2B5EF4-FFF2-40B4-BE49-F238E27FC236}">
                <a16:creationId xmlns:a16="http://schemas.microsoft.com/office/drawing/2014/main" id="{B4D6C75C-1A1B-A34D-A089-D65B6B61924E}"/>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61" name="Plassholder for lysbildenummer 5">
            <a:extLst>
              <a:ext uri="{FF2B5EF4-FFF2-40B4-BE49-F238E27FC236}">
                <a16:creationId xmlns:a16="http://schemas.microsoft.com/office/drawing/2014/main" id="{62072BB7-75F3-4C45-A4FC-90BE5583918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4167256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Sitatside / Uthevet setning LYS">
    <p:spTree>
      <p:nvGrpSpPr>
        <p:cNvPr id="1" name=""/>
        <p:cNvGrpSpPr/>
        <p:nvPr/>
      </p:nvGrpSpPr>
      <p:grpSpPr>
        <a:xfrm>
          <a:off x="0" y="0"/>
          <a:ext cx="0" cy="0"/>
          <a:chOff x="0" y="0"/>
          <a:chExt cx="0" cy="0"/>
        </a:xfrm>
      </p:grpSpPr>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rmAutofit/>
          </a:bodyPr>
          <a:lstStyle>
            <a:lvl1pPr marL="0" indent="0" algn="l">
              <a:buNone/>
              <a:defRPr sz="5400" b="1">
                <a:solidFill>
                  <a:srgbClr val="0085C0"/>
                </a:solidFill>
              </a:defRPr>
            </a:lvl1pPr>
          </a:lstStyle>
          <a:p>
            <a:r>
              <a:rPr lang="nb-NO"/>
              <a:t>Klikk for å legge til én setning eller et sitat</a:t>
            </a:r>
          </a:p>
        </p:txBody>
      </p:sp>
      <p:sp>
        <p:nvSpPr>
          <p:cNvPr id="10" name="Plassholder for dato 3">
            <a:extLst>
              <a:ext uri="{FF2B5EF4-FFF2-40B4-BE49-F238E27FC236}">
                <a16:creationId xmlns:a16="http://schemas.microsoft.com/office/drawing/2014/main" id="{6762BAF8-3152-9949-A56A-A5A1EE86499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1" name="Plassholder for bunntekst 4">
            <a:extLst>
              <a:ext uri="{FF2B5EF4-FFF2-40B4-BE49-F238E27FC236}">
                <a16:creationId xmlns:a16="http://schemas.microsoft.com/office/drawing/2014/main" id="{2F5D33DF-151F-8C44-BE69-22D4DBDBAD85}"/>
              </a:ext>
            </a:extLst>
          </p:cNvPr>
          <p:cNvSpPr>
            <a:spLocks noGrp="1"/>
          </p:cNvSpPr>
          <p:nvPr>
            <p:ph type="ftr" sz="quarter" idx="3"/>
          </p:nvPr>
        </p:nvSpPr>
        <p:spPr>
          <a:xfrm>
            <a:off x="2374231" y="6425654"/>
            <a:ext cx="6480000"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2" name="Plassholder for lysbildenummer 5">
            <a:extLst>
              <a:ext uri="{FF2B5EF4-FFF2-40B4-BE49-F238E27FC236}">
                <a16:creationId xmlns:a16="http://schemas.microsoft.com/office/drawing/2014/main" id="{31511340-35CB-2D49-A578-4721986435A1}"/>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spTree>
    <p:extLst>
      <p:ext uri="{BB962C8B-B14F-4D97-AF65-F5344CB8AC3E}">
        <p14:creationId xmlns:p14="http://schemas.microsoft.com/office/powerpoint/2010/main" val="18165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Sitatside / Uthevet setning lys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6751417D-366D-B143-B31C-C73D41ED7EB5}"/>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4" name="Plassholder for lysbildenummer 5">
            <a:extLst>
              <a:ext uri="{FF2B5EF4-FFF2-40B4-BE49-F238E27FC236}">
                <a16:creationId xmlns:a16="http://schemas.microsoft.com/office/drawing/2014/main" id="{DE9C3F96-76FA-0F47-AD15-ECE16BD6969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DF0D807-F9C3-DF43-9BB0-34DE90CD4AA7}"/>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E2B334FB-FF4A-5E4F-8B82-4F7AA6118B58}"/>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4094408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Sitatside / Uthevet setning sjøgrønn">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EBB92826-BA27-4C49-B3E0-BE6A934E0537}"/>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4" name="Plassholder for lysbildenummer 5">
            <a:extLst>
              <a:ext uri="{FF2B5EF4-FFF2-40B4-BE49-F238E27FC236}">
                <a16:creationId xmlns:a16="http://schemas.microsoft.com/office/drawing/2014/main" id="{3673888A-BCCE-1D4E-AFF7-B5653A81BF79}"/>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A61F5AA2-5D29-3345-A3DD-65737A9056C0}"/>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33EBECE2-BEAB-1141-9F28-663B0C091904}"/>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71860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Sitatside / Uthevet setning mørk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76E25B0E-2728-384B-8A49-85C1E119C54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4" name="Plassholder for lysbildenummer 5">
            <a:extLst>
              <a:ext uri="{FF2B5EF4-FFF2-40B4-BE49-F238E27FC236}">
                <a16:creationId xmlns:a16="http://schemas.microsoft.com/office/drawing/2014/main" id="{A38E396D-E5A4-4749-BB0E-2CD8C6E534E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0959ECA-CEEA-514E-9333-D54056F6D342}"/>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C30A7E8-E3FA-5345-9EC5-FC002C5EA38D}"/>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2674686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Sitatside / Uthevet setning mørkeblå">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A95CAC6E-0E86-A34E-ACB4-A78F9D6AC36E}"/>
              </a:ext>
            </a:extLst>
          </p:cNvPr>
          <p:cNvSpPr/>
          <p:nvPr userDrawn="1"/>
        </p:nvSpPr>
        <p:spPr>
          <a:xfrm>
            <a:off x="0" y="1"/>
            <a:ext cx="1219199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6" name="Plassholder for tekst 2">
            <a:extLst>
              <a:ext uri="{FF2B5EF4-FFF2-40B4-BE49-F238E27FC236}">
                <a16:creationId xmlns:a16="http://schemas.microsoft.com/office/drawing/2014/main" id="{C73D9938-B73B-3245-B4B8-CA22FBCA2FA2}"/>
              </a:ext>
            </a:extLst>
          </p:cNvPr>
          <p:cNvSpPr>
            <a:spLocks noGrp="1"/>
          </p:cNvSpPr>
          <p:nvPr>
            <p:ph type="body" sz="quarter" idx="14" hasCustomPrompt="1"/>
          </p:nvPr>
        </p:nvSpPr>
        <p:spPr>
          <a:xfrm>
            <a:off x="536575" y="1143000"/>
            <a:ext cx="11101388" cy="3844153"/>
          </a:xfrm>
        </p:spPr>
        <p:txBody>
          <a:bodyPr anchor="ctr" anchorCtr="0">
            <a:noAutofit/>
          </a:bodyPr>
          <a:lstStyle>
            <a:lvl1pPr marL="0" indent="0" algn="l">
              <a:buNone/>
              <a:defRPr sz="5400" b="1">
                <a:solidFill>
                  <a:schemeClr val="bg1"/>
                </a:solidFill>
              </a:defRPr>
            </a:lvl1pPr>
          </a:lstStyle>
          <a:p>
            <a:r>
              <a:rPr lang="nb-NO"/>
              <a:t>Klikk for å legge til én setning eller et sitat</a:t>
            </a:r>
          </a:p>
        </p:txBody>
      </p:sp>
      <p:sp>
        <p:nvSpPr>
          <p:cNvPr id="12" name="Plassholder for dato 3">
            <a:extLst>
              <a:ext uri="{FF2B5EF4-FFF2-40B4-BE49-F238E27FC236}">
                <a16:creationId xmlns:a16="http://schemas.microsoft.com/office/drawing/2014/main" id="{76E25B0E-2728-384B-8A49-85C1E119C54C}"/>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bg1"/>
                </a:solidFill>
              </a:defRPr>
            </a:lvl1pPr>
          </a:lstStyle>
          <a:p>
            <a:fld id="{9E47B28B-B525-7E4A-B6FB-5A6DAAAC0446}" type="datetime1">
              <a:rPr lang="nb-NO" smtClean="0"/>
              <a:pPr/>
              <a:t>20.06.2025</a:t>
            </a:fld>
            <a:endParaRPr lang="nb-NO"/>
          </a:p>
        </p:txBody>
      </p:sp>
      <p:sp>
        <p:nvSpPr>
          <p:cNvPr id="14" name="Plassholder for lysbildenummer 5">
            <a:extLst>
              <a:ext uri="{FF2B5EF4-FFF2-40B4-BE49-F238E27FC236}">
                <a16:creationId xmlns:a16="http://schemas.microsoft.com/office/drawing/2014/main" id="{A38E396D-E5A4-4749-BB0E-2CD8C6E534EF}"/>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bg1"/>
                </a:solidFill>
              </a:defRPr>
            </a:lvl1pPr>
          </a:lstStyle>
          <a:p>
            <a:fld id="{5751DFAA-887F-4071-8EAD-E8CA316FCF06}" type="slidenum">
              <a:rPr lang="nb-NO" smtClean="0"/>
              <a:pPr/>
              <a:t>‹#›</a:t>
            </a:fld>
            <a:endParaRPr lang="nb-NO"/>
          </a:p>
        </p:txBody>
      </p:sp>
      <p:pic>
        <p:nvPicPr>
          <p:cNvPr id="8" name="Grafikk 7">
            <a:extLst>
              <a:ext uri="{FF2B5EF4-FFF2-40B4-BE49-F238E27FC236}">
                <a16:creationId xmlns:a16="http://schemas.microsoft.com/office/drawing/2014/main" id="{00959ECA-CEEA-514E-9333-D54056F6D342}"/>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
        <p:nvSpPr>
          <p:cNvPr id="9" name="Plassholder for bunntekst 4">
            <a:extLst>
              <a:ext uri="{FF2B5EF4-FFF2-40B4-BE49-F238E27FC236}">
                <a16:creationId xmlns:a16="http://schemas.microsoft.com/office/drawing/2014/main" id="{4C30A7E8-E3FA-5345-9EC5-FC002C5EA38D}"/>
              </a:ext>
            </a:extLst>
          </p:cNvPr>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bg1"/>
                </a:solidFill>
              </a:defRPr>
            </a:lvl1pPr>
          </a:lstStyle>
          <a:p>
            <a:endParaRPr lang="nb-NO"/>
          </a:p>
        </p:txBody>
      </p:sp>
    </p:spTree>
    <p:extLst>
      <p:ext uri="{BB962C8B-B14F-4D97-AF65-F5344CB8AC3E}">
        <p14:creationId xmlns:p14="http://schemas.microsoft.com/office/powerpoint/2010/main" val="153319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tel og to innholdsdeler sjøgrønn">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5" name="Plassholder for innhold 4">
            <a:extLst>
              <a:ext uri="{FF2B5EF4-FFF2-40B4-BE49-F238E27FC236}">
                <a16:creationId xmlns:a16="http://schemas.microsoft.com/office/drawing/2014/main" id="{0E9FBEA8-AC36-194E-A142-222CE95A18F0}"/>
              </a:ext>
            </a:extLst>
          </p:cNvPr>
          <p:cNvSpPr>
            <a:spLocks noGrp="1"/>
          </p:cNvSpPr>
          <p:nvPr>
            <p:ph sz="quarter" idx="15"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8" name="Plassholder for tittel 1">
            <a:extLst>
              <a:ext uri="{FF2B5EF4-FFF2-40B4-BE49-F238E27FC236}">
                <a16:creationId xmlns:a16="http://schemas.microsoft.com/office/drawing/2014/main" id="{B01FB2A9-4518-1743-8801-5959C00D1EE1}"/>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2" name="Plassholder for innhold 2">
            <a:extLst>
              <a:ext uri="{FF2B5EF4-FFF2-40B4-BE49-F238E27FC236}">
                <a16:creationId xmlns:a16="http://schemas.microsoft.com/office/drawing/2014/main" id="{7A692BAB-31A1-DE41-ADFE-C7BE2CF71FAA}"/>
              </a:ext>
            </a:extLst>
          </p:cNvPr>
          <p:cNvSpPr>
            <a:spLocks noGrp="1"/>
          </p:cNvSpPr>
          <p:nvPr>
            <p:ph sz="quarter" idx="16" hasCustomPrompt="1"/>
          </p:nvPr>
        </p:nvSpPr>
        <p:spPr>
          <a:xfrm>
            <a:off x="8312150" y="1717675"/>
            <a:ext cx="332581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3" name="Plassholder for dato 3">
            <a:extLst>
              <a:ext uri="{FF2B5EF4-FFF2-40B4-BE49-F238E27FC236}">
                <a16:creationId xmlns:a16="http://schemas.microsoft.com/office/drawing/2014/main" id="{639BB181-5361-0549-95AA-E8D5F2ECE184}"/>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4" name="Plassholder for bunntekst 4">
            <a:extLst>
              <a:ext uri="{FF2B5EF4-FFF2-40B4-BE49-F238E27FC236}">
                <a16:creationId xmlns:a16="http://schemas.microsoft.com/office/drawing/2014/main" id="{57D11602-5F7A-484B-B659-33C6039CCD7E}"/>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5" name="Plassholder for lysbildenummer 5">
            <a:extLst>
              <a:ext uri="{FF2B5EF4-FFF2-40B4-BE49-F238E27FC236}">
                <a16:creationId xmlns:a16="http://schemas.microsoft.com/office/drawing/2014/main" id="{524E66A8-337A-3442-B197-501BCA554858}"/>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3537D87F-9CDB-3743-9790-3ADBED139D0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87393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tel og to innholdsdeler mørkeblå">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D3BB7399-8A32-E74E-97C6-F26FDC3DBA43}"/>
              </a:ext>
            </a:extLst>
          </p:cNvPr>
          <p:cNvSpPr/>
          <p:nvPr userDrawn="1"/>
        </p:nvSpPr>
        <p:spPr>
          <a:xfrm>
            <a:off x="7859713" y="1"/>
            <a:ext cx="4332286"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5" name="Plassholder for innhold 4">
            <a:extLst>
              <a:ext uri="{FF2B5EF4-FFF2-40B4-BE49-F238E27FC236}">
                <a16:creationId xmlns:a16="http://schemas.microsoft.com/office/drawing/2014/main" id="{0E9FBEA8-AC36-194E-A142-222CE95A18F0}"/>
              </a:ext>
            </a:extLst>
          </p:cNvPr>
          <p:cNvSpPr>
            <a:spLocks noGrp="1"/>
          </p:cNvSpPr>
          <p:nvPr>
            <p:ph sz="quarter" idx="15" hasCustomPrompt="1"/>
          </p:nvPr>
        </p:nvSpPr>
        <p:spPr>
          <a:xfrm>
            <a:off x="536574" y="1717675"/>
            <a:ext cx="6964363" cy="4232275"/>
          </a:xfrm>
        </p:spPr>
        <p:txBody>
          <a:bodyPr>
            <a:noAutofit/>
          </a:bodyPr>
          <a:lstStyle>
            <a:lvl1pPr>
              <a:defRPr/>
            </a:lvl1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8" name="Plassholder for tittel 1">
            <a:extLst>
              <a:ext uri="{FF2B5EF4-FFF2-40B4-BE49-F238E27FC236}">
                <a16:creationId xmlns:a16="http://schemas.microsoft.com/office/drawing/2014/main" id="{B01FB2A9-4518-1743-8801-5959C00D1EE1}"/>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2" name="Plassholder for innhold 2">
            <a:extLst>
              <a:ext uri="{FF2B5EF4-FFF2-40B4-BE49-F238E27FC236}">
                <a16:creationId xmlns:a16="http://schemas.microsoft.com/office/drawing/2014/main" id="{7A692BAB-31A1-DE41-ADFE-C7BE2CF71FAA}"/>
              </a:ext>
            </a:extLst>
          </p:cNvPr>
          <p:cNvSpPr>
            <a:spLocks noGrp="1"/>
          </p:cNvSpPr>
          <p:nvPr>
            <p:ph sz="quarter" idx="16" hasCustomPrompt="1"/>
          </p:nvPr>
        </p:nvSpPr>
        <p:spPr>
          <a:xfrm>
            <a:off x="8312150" y="1717675"/>
            <a:ext cx="3325813" cy="4232275"/>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3" name="Plassholder for dato 3">
            <a:extLst>
              <a:ext uri="{FF2B5EF4-FFF2-40B4-BE49-F238E27FC236}">
                <a16:creationId xmlns:a16="http://schemas.microsoft.com/office/drawing/2014/main" id="{E79DD916-2AFD-0042-A062-3DF84E6EAAAB}"/>
              </a:ext>
            </a:extLst>
          </p:cNvPr>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4" name="Plassholder for bunntekst 4">
            <a:extLst>
              <a:ext uri="{FF2B5EF4-FFF2-40B4-BE49-F238E27FC236}">
                <a16:creationId xmlns:a16="http://schemas.microsoft.com/office/drawing/2014/main" id="{DF7D2294-8285-EB4C-8FC9-10E306C333C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15" name="Plassholder for lysbildenummer 5">
            <a:extLst>
              <a:ext uri="{FF2B5EF4-FFF2-40B4-BE49-F238E27FC236}">
                <a16:creationId xmlns:a16="http://schemas.microsoft.com/office/drawing/2014/main" id="{E467120E-4C46-C84E-B9CC-7D85C232D625}"/>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0" name="Grafikk 9">
            <a:extLst>
              <a:ext uri="{FF2B5EF4-FFF2-40B4-BE49-F238E27FC236}">
                <a16:creationId xmlns:a16="http://schemas.microsoft.com/office/drawing/2014/main" id="{FEA34F2D-7D05-4B4E-B4C7-515183E92544}"/>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48084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tel og fire innholdsdeler lyseblå LYS">
    <p:spTree>
      <p:nvGrpSpPr>
        <p:cNvPr id="1" name=""/>
        <p:cNvGrpSpPr/>
        <p:nvPr/>
      </p:nvGrpSpPr>
      <p:grpSpPr>
        <a:xfrm>
          <a:off x="0" y="0"/>
          <a:ext cx="0" cy="0"/>
          <a:chOff x="0" y="0"/>
          <a:chExt cx="0" cy="0"/>
        </a:xfrm>
      </p:grpSpPr>
      <p:sp>
        <p:nvSpPr>
          <p:cNvPr id="13" name="Rektangel 12">
            <a:extLst>
              <a:ext uri="{FF2B5EF4-FFF2-40B4-BE49-F238E27FC236}">
                <a16:creationId xmlns:a16="http://schemas.microsoft.com/office/drawing/2014/main" id="{A0BC74E1-5CDF-5142-A7EF-A67FC8EA8B85}"/>
              </a:ext>
            </a:extLst>
          </p:cNvPr>
          <p:cNvSpPr/>
          <p:nvPr userDrawn="1"/>
        </p:nvSpPr>
        <p:spPr>
          <a:xfrm>
            <a:off x="7859713" y="1"/>
            <a:ext cx="4332286"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 name="Plassholder for tekst 2"/>
          <p:cNvSpPr>
            <a:spLocks noGrp="1"/>
          </p:cNvSpPr>
          <p:nvPr>
            <p:ph type="body" idx="1"/>
          </p:nvPr>
        </p:nvSpPr>
        <p:spPr>
          <a:xfrm>
            <a:off x="536574" y="1717675"/>
            <a:ext cx="6964363" cy="759219"/>
          </a:xfr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4" y="2476894"/>
            <a:ext cx="6964363" cy="3473055"/>
          </a:xfr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4" name="Plassholder for tekst 2">
            <a:extLst>
              <a:ext uri="{FF2B5EF4-FFF2-40B4-BE49-F238E27FC236}">
                <a16:creationId xmlns:a16="http://schemas.microsoft.com/office/drawing/2014/main" id="{424C2C66-B4EF-CA45-9EB9-E4586F52A88D}"/>
              </a:ext>
            </a:extLst>
          </p:cNvPr>
          <p:cNvSpPr>
            <a:spLocks noGrp="1"/>
          </p:cNvSpPr>
          <p:nvPr>
            <p:ph type="body" idx="13"/>
          </p:nvPr>
        </p:nvSpPr>
        <p:spPr>
          <a:xfrm>
            <a:off x="8312045" y="1717675"/>
            <a:ext cx="3317408" cy="759219"/>
          </a:xfrm>
        </p:spPr>
        <p:txBody>
          <a:bodyPr anchor="t">
            <a:noAutofit/>
          </a:bodyPr>
          <a:lstStyle>
            <a:lvl1pPr marL="0" indent="0">
              <a:lnSpc>
                <a:spcPct val="100000"/>
              </a:lnSpc>
              <a:spcBef>
                <a:spcPts val="0"/>
              </a:spcBef>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15" name="Plassholder for innhold 3">
            <a:extLst>
              <a:ext uri="{FF2B5EF4-FFF2-40B4-BE49-F238E27FC236}">
                <a16:creationId xmlns:a16="http://schemas.microsoft.com/office/drawing/2014/main" id="{774B19EF-5681-0545-BB92-34D2FCE43463}"/>
              </a:ext>
            </a:extLst>
          </p:cNvPr>
          <p:cNvSpPr>
            <a:spLocks noGrp="1"/>
          </p:cNvSpPr>
          <p:nvPr>
            <p:ph sz="half" idx="14" hasCustomPrompt="1"/>
          </p:nvPr>
        </p:nvSpPr>
        <p:spPr>
          <a:xfrm>
            <a:off x="8312046" y="2476894"/>
            <a:ext cx="3317408" cy="3473056"/>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7" name="Plassholder for tittel 1">
            <a:extLst>
              <a:ext uri="{FF2B5EF4-FFF2-40B4-BE49-F238E27FC236}">
                <a16:creationId xmlns:a16="http://schemas.microsoft.com/office/drawing/2014/main" id="{F849F286-9522-0646-9DE3-D32E129FB787}"/>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6" name="Plassholder for dato 3">
            <a:extLst>
              <a:ext uri="{FF2B5EF4-FFF2-40B4-BE49-F238E27FC236}">
                <a16:creationId xmlns:a16="http://schemas.microsoft.com/office/drawing/2014/main" id="{CA468E9D-E235-064F-A185-148548D280FA}"/>
              </a:ext>
            </a:extLst>
          </p:cNvPr>
          <p:cNvSpPr>
            <a:spLocks noGrp="1"/>
          </p:cNvSpPr>
          <p:nvPr>
            <p:ph type="dt" sz="half" idx="15"/>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8" name="Plassholder for bunntekst 4">
            <a:extLst>
              <a:ext uri="{FF2B5EF4-FFF2-40B4-BE49-F238E27FC236}">
                <a16:creationId xmlns:a16="http://schemas.microsoft.com/office/drawing/2014/main" id="{FDB1A09E-D868-104A-96D0-CF2DEB27E08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0" name="Plassholder for lysbildenummer 5">
            <a:extLst>
              <a:ext uri="{FF2B5EF4-FFF2-40B4-BE49-F238E27FC236}">
                <a16:creationId xmlns:a16="http://schemas.microsoft.com/office/drawing/2014/main" id="{A6E38C66-DB73-4E4F-A7B8-74AF7508778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1B496756-72A7-9845-9F89-587C35D446E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1714865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_Tittel og fire innholdsdeler lyseblå LYS">
    <p:spTree>
      <p:nvGrpSpPr>
        <p:cNvPr id="1" name=""/>
        <p:cNvGrpSpPr/>
        <p:nvPr/>
      </p:nvGrpSpPr>
      <p:grpSpPr>
        <a:xfrm>
          <a:off x="0" y="0"/>
          <a:ext cx="0" cy="0"/>
          <a:chOff x="0" y="0"/>
          <a:chExt cx="0" cy="0"/>
        </a:xfrm>
      </p:grpSpPr>
      <p:sp>
        <p:nvSpPr>
          <p:cNvPr id="13" name="Rektangel 12">
            <a:extLst>
              <a:ext uri="{FF2B5EF4-FFF2-40B4-BE49-F238E27FC236}">
                <a16:creationId xmlns:a16="http://schemas.microsoft.com/office/drawing/2014/main" id="{A0BC74E1-5CDF-5142-A7EF-A67FC8EA8B85}"/>
              </a:ext>
            </a:extLst>
          </p:cNvPr>
          <p:cNvSpPr/>
          <p:nvPr userDrawn="1"/>
        </p:nvSpPr>
        <p:spPr>
          <a:xfrm>
            <a:off x="7859713" y="1"/>
            <a:ext cx="433228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nb-NO"/>
          </a:p>
        </p:txBody>
      </p:sp>
      <p:sp>
        <p:nvSpPr>
          <p:cNvPr id="3" name="Plassholder for tekst 2"/>
          <p:cNvSpPr>
            <a:spLocks noGrp="1"/>
          </p:cNvSpPr>
          <p:nvPr>
            <p:ph type="body" idx="1"/>
          </p:nvPr>
        </p:nvSpPr>
        <p:spPr>
          <a:xfrm>
            <a:off x="536574" y="1717675"/>
            <a:ext cx="6964363" cy="759219"/>
          </a:xfrm>
        </p:spPr>
        <p:txBody>
          <a:bodyPr anchor="t">
            <a:noAutofit/>
          </a:bodyPr>
          <a:lstStyle>
            <a:lvl1pPr marL="0" indent="0">
              <a:lnSpc>
                <a:spcPct val="100000"/>
              </a:lnSpc>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hasCustomPrompt="1"/>
          </p:nvPr>
        </p:nvSpPr>
        <p:spPr>
          <a:xfrm>
            <a:off x="536574" y="2476894"/>
            <a:ext cx="6964363" cy="3473055"/>
          </a:xfrm>
        </p:spPr>
        <p:txBody>
          <a:bodyPr>
            <a:noAutofit/>
          </a:bodyPr>
          <a:lstStyle>
            <a:lvl1pPr>
              <a:defRPr/>
            </a:lvl1pPr>
            <a:lvl2pPr>
              <a:defRPr/>
            </a:lvl2pPr>
            <a:lvl3pPr>
              <a:defRPr/>
            </a:lvl3pPr>
            <a:lvl4pPr>
              <a:defRPr/>
            </a:lvl4pPr>
            <a:lvl5pPr>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4" name="Plassholder for tekst 2">
            <a:extLst>
              <a:ext uri="{FF2B5EF4-FFF2-40B4-BE49-F238E27FC236}">
                <a16:creationId xmlns:a16="http://schemas.microsoft.com/office/drawing/2014/main" id="{424C2C66-B4EF-CA45-9EB9-E4586F52A88D}"/>
              </a:ext>
            </a:extLst>
          </p:cNvPr>
          <p:cNvSpPr>
            <a:spLocks noGrp="1"/>
          </p:cNvSpPr>
          <p:nvPr>
            <p:ph type="body" idx="13"/>
          </p:nvPr>
        </p:nvSpPr>
        <p:spPr>
          <a:xfrm>
            <a:off x="8312045" y="1717675"/>
            <a:ext cx="3317408" cy="759219"/>
          </a:xfrm>
        </p:spPr>
        <p:txBody>
          <a:bodyPr anchor="t">
            <a:noAutofit/>
          </a:bodyPr>
          <a:lstStyle>
            <a:lvl1pPr marL="0" indent="0">
              <a:lnSpc>
                <a:spcPct val="100000"/>
              </a:lnSpc>
              <a:spcBef>
                <a:spcPts val="0"/>
              </a:spcBef>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15" name="Plassholder for innhold 3">
            <a:extLst>
              <a:ext uri="{FF2B5EF4-FFF2-40B4-BE49-F238E27FC236}">
                <a16:creationId xmlns:a16="http://schemas.microsoft.com/office/drawing/2014/main" id="{774B19EF-5681-0545-BB92-34D2FCE43463}"/>
              </a:ext>
            </a:extLst>
          </p:cNvPr>
          <p:cNvSpPr>
            <a:spLocks noGrp="1"/>
          </p:cNvSpPr>
          <p:nvPr>
            <p:ph sz="half" idx="14" hasCustomPrompt="1"/>
          </p:nvPr>
        </p:nvSpPr>
        <p:spPr>
          <a:xfrm>
            <a:off x="8312046" y="2476894"/>
            <a:ext cx="3317408" cy="3473056"/>
          </a:xfrm>
        </p:spPr>
        <p:txBody>
          <a:bodyPr>
            <a:noAutofit/>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17" name="Plassholder for tittel 1">
            <a:extLst>
              <a:ext uri="{FF2B5EF4-FFF2-40B4-BE49-F238E27FC236}">
                <a16:creationId xmlns:a16="http://schemas.microsoft.com/office/drawing/2014/main" id="{F849F286-9522-0646-9DE3-D32E129FB787}"/>
              </a:ext>
            </a:extLst>
          </p:cNvPr>
          <p:cNvSpPr>
            <a:spLocks noGrp="1"/>
          </p:cNvSpPr>
          <p:nvPr>
            <p:ph type="title"/>
          </p:nvPr>
        </p:nvSpPr>
        <p:spPr>
          <a:xfrm>
            <a:off x="536575" y="441325"/>
            <a:ext cx="6964363" cy="701675"/>
          </a:xfrm>
          <a:prstGeom prst="rect">
            <a:avLst/>
          </a:prstGeom>
        </p:spPr>
        <p:txBody>
          <a:bodyPr vert="horz" lIns="0" tIns="0" rIns="0" bIns="0" rtlCol="0" anchor="t" anchorCtr="0">
            <a:noAutofit/>
          </a:bodyPr>
          <a:lstStyle/>
          <a:p>
            <a:r>
              <a:rPr lang="nb-NO"/>
              <a:t>Klikk for å redigere tittelstil</a:t>
            </a:r>
          </a:p>
        </p:txBody>
      </p:sp>
      <p:sp>
        <p:nvSpPr>
          <p:cNvPr id="16" name="Plassholder for dato 3">
            <a:extLst>
              <a:ext uri="{FF2B5EF4-FFF2-40B4-BE49-F238E27FC236}">
                <a16:creationId xmlns:a16="http://schemas.microsoft.com/office/drawing/2014/main" id="{CA468E9D-E235-064F-A185-148548D280FA}"/>
              </a:ext>
            </a:extLst>
          </p:cNvPr>
          <p:cNvSpPr>
            <a:spLocks noGrp="1"/>
          </p:cNvSpPr>
          <p:nvPr>
            <p:ph type="dt" sz="half" idx="15"/>
          </p:nvPr>
        </p:nvSpPr>
        <p:spPr>
          <a:xfrm>
            <a:off x="1188444" y="6425654"/>
            <a:ext cx="846221" cy="184666"/>
          </a:xfrm>
          <a:prstGeom prst="rect">
            <a:avLst/>
          </a:prstGeom>
        </p:spPr>
        <p:txBody>
          <a:bodyPr vert="horz" lIns="0" tIns="0" rIns="0" bIns="0" rtlCol="0" anchor="ctr">
            <a:normAutofit/>
          </a:bodyPr>
          <a:lstStyle>
            <a:lvl1pPr algn="ctr">
              <a:defRPr sz="1000">
                <a:solidFill>
                  <a:schemeClr val="tx1"/>
                </a:solidFill>
              </a:defRPr>
            </a:lvl1pPr>
          </a:lstStyle>
          <a:p>
            <a:fld id="{9E47B28B-B525-7E4A-B6FB-5A6DAAAC0446}" type="datetime1">
              <a:rPr lang="nb-NO" smtClean="0"/>
              <a:pPr/>
              <a:t>20.06.2025</a:t>
            </a:fld>
            <a:endParaRPr lang="nb-NO"/>
          </a:p>
        </p:txBody>
      </p:sp>
      <p:sp>
        <p:nvSpPr>
          <p:cNvPr id="18" name="Plassholder for bunntekst 4">
            <a:extLst>
              <a:ext uri="{FF2B5EF4-FFF2-40B4-BE49-F238E27FC236}">
                <a16:creationId xmlns:a16="http://schemas.microsoft.com/office/drawing/2014/main" id="{FDB1A09E-D868-104A-96D0-CF2DEB27E08A}"/>
              </a:ext>
            </a:extLst>
          </p:cNvPr>
          <p:cNvSpPr>
            <a:spLocks noGrp="1"/>
          </p:cNvSpPr>
          <p:nvPr>
            <p:ph type="ftr" sz="quarter" idx="3"/>
          </p:nvPr>
        </p:nvSpPr>
        <p:spPr>
          <a:xfrm>
            <a:off x="2374231" y="6425654"/>
            <a:ext cx="5126706" cy="184666"/>
          </a:xfrm>
          <a:prstGeom prst="rect">
            <a:avLst/>
          </a:prstGeom>
        </p:spPr>
        <p:txBody>
          <a:bodyPr vert="horz" lIns="0" tIns="0" rIns="0" bIns="0" rtlCol="0" anchor="ctr">
            <a:normAutofit/>
          </a:bodyPr>
          <a:lstStyle>
            <a:lvl1pPr algn="l">
              <a:defRPr sz="1000">
                <a:solidFill>
                  <a:schemeClr val="tx1"/>
                </a:solidFill>
              </a:defRPr>
            </a:lvl1pPr>
          </a:lstStyle>
          <a:p>
            <a:r>
              <a:rPr lang="nb-NO"/>
              <a:t>Tekst</a:t>
            </a:r>
          </a:p>
        </p:txBody>
      </p:sp>
      <p:sp>
        <p:nvSpPr>
          <p:cNvPr id="20" name="Plassholder for lysbildenummer 5">
            <a:extLst>
              <a:ext uri="{FF2B5EF4-FFF2-40B4-BE49-F238E27FC236}">
                <a16:creationId xmlns:a16="http://schemas.microsoft.com/office/drawing/2014/main" id="{A6E38C66-DB73-4E4F-A7B8-74AF7508778E}"/>
              </a:ext>
            </a:extLst>
          </p:cNvPr>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tx1"/>
                </a:solidFill>
              </a:defRPr>
            </a:lvl1pPr>
          </a:lstStyle>
          <a:p>
            <a:fld id="{5751DFAA-887F-4071-8EAD-E8CA316FCF06}" type="slidenum">
              <a:rPr lang="nb-NO" smtClean="0"/>
              <a:pPr/>
              <a:t>‹#›</a:t>
            </a:fld>
            <a:endParaRPr lang="nb-NO"/>
          </a:p>
        </p:txBody>
      </p:sp>
      <p:pic>
        <p:nvPicPr>
          <p:cNvPr id="12" name="Grafikk 11">
            <a:extLst>
              <a:ext uri="{FF2B5EF4-FFF2-40B4-BE49-F238E27FC236}">
                <a16:creationId xmlns:a16="http://schemas.microsoft.com/office/drawing/2014/main" id="{1B496756-72A7-9845-9F89-587C35D446E1}"/>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434811" y="6267196"/>
            <a:ext cx="1251712" cy="341376"/>
          </a:xfrm>
          <a:prstGeom prst="rect">
            <a:avLst/>
          </a:prstGeom>
        </p:spPr>
      </p:pic>
    </p:spTree>
    <p:extLst>
      <p:ext uri="{BB962C8B-B14F-4D97-AF65-F5344CB8AC3E}">
        <p14:creationId xmlns:p14="http://schemas.microsoft.com/office/powerpoint/2010/main" val="265639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blank" preserve="1">
  <p:cSld name="Tom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6122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blank" preserve="1">
  <p:cSld name="Blank 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3831027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blank" preserve="1">
  <p:cSld name="Blank sjøgrønn">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2878877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blank" preserve="1">
  <p:cSld name="Blank mørke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3096822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blank" preserve="1">
  <p:cSld name="1_Blank mørkeblå">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646DE9B0-4E0F-0443-9A07-E72101C5DB95}"/>
              </a:ext>
            </a:extLst>
          </p:cNvPr>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844656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1_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rgbClr val="0085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3105608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2_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185522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Sisteside med tekst">
    <p:bg>
      <p:bgPr>
        <a:solidFill>
          <a:schemeClr val="lt1"/>
        </a:solidFill>
        <a:effectLst/>
      </p:bgPr>
    </p:bg>
    <p:spTree>
      <p:nvGrpSpPr>
        <p:cNvPr id="1" name=""/>
        <p:cNvGrpSpPr/>
        <p:nvPr/>
      </p:nvGrpSpPr>
      <p:grpSpPr>
        <a:xfrm>
          <a:off x="0" y="0"/>
          <a:ext cx="0" cy="0"/>
          <a:chOff x="0" y="0"/>
          <a:chExt cx="0" cy="0"/>
        </a:xfrm>
      </p:grpSpPr>
      <p:sp>
        <p:nvSpPr>
          <p:cNvPr id="7" name="Rektangel 6"/>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ekst 5"/>
          <p:cNvSpPr>
            <a:spLocks noGrp="1"/>
          </p:cNvSpPr>
          <p:nvPr>
            <p:ph type="body" sz="quarter" idx="10"/>
          </p:nvPr>
        </p:nvSpPr>
        <p:spPr>
          <a:xfrm>
            <a:off x="533400" y="4320540"/>
            <a:ext cx="11098213" cy="1620203"/>
          </a:xfrm>
          <a:noFill/>
        </p:spPr>
        <p:txBody>
          <a:bodyPr/>
          <a:lstStyle>
            <a:lvl1pPr marL="0" indent="0" algn="ctr">
              <a:buNone/>
              <a:defRPr b="1">
                <a:solidFill>
                  <a:schemeClr val="lt1"/>
                </a:solidFill>
              </a:defRPr>
            </a:lvl1pPr>
          </a:lstStyle>
          <a:p>
            <a:pPr lvl="0"/>
            <a:r>
              <a:rPr lang="nb-NO"/>
              <a:t>Klikk for å redigere tekststiler i malen</a:t>
            </a:r>
          </a:p>
        </p:txBody>
      </p:sp>
      <p:pic>
        <p:nvPicPr>
          <p:cNvPr id="5" name="Grafikk 4">
            <a:extLst>
              <a:ext uri="{FF2B5EF4-FFF2-40B4-BE49-F238E27FC236}">
                <a16:creationId xmlns:a16="http://schemas.microsoft.com/office/drawing/2014/main" id="{A977DA6F-4A81-6A4E-A8C5-893DEFD2F48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48722" y="1723328"/>
            <a:ext cx="4142206" cy="991297"/>
          </a:xfrm>
          <a:prstGeom prst="rect">
            <a:avLst/>
          </a:prstGeom>
        </p:spPr>
      </p:pic>
    </p:spTree>
    <p:extLst>
      <p:ext uri="{BB962C8B-B14F-4D97-AF65-F5344CB8AC3E}">
        <p14:creationId xmlns:p14="http://schemas.microsoft.com/office/powerpoint/2010/main" val="1680660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1_Tittelside_lys_grønn">
    <p:bg>
      <p:bgPr>
        <a:solidFill>
          <a:srgbClr val="D0E7F8">
            <a:alpha val="50341"/>
          </a:srgbClr>
        </a:solidFill>
        <a:effectLst/>
      </p:bgPr>
    </p:bg>
    <p:spTree>
      <p:nvGrpSpPr>
        <p:cNvPr id="1" name=""/>
        <p:cNvGrpSpPr/>
        <p:nvPr/>
      </p:nvGrpSpPr>
      <p:grpSpPr>
        <a:xfrm>
          <a:off x="0" y="0"/>
          <a:ext cx="0" cy="0"/>
          <a:chOff x="0" y="0"/>
          <a:chExt cx="0" cy="0"/>
        </a:xfrm>
      </p:grpSpPr>
      <p:pic>
        <p:nvPicPr>
          <p:cNvPr id="6" name="Bilde 5" descr="Et bilde som inneholder skjermbilde, Grafikk, Fargerikt, grafisk design&#10;&#10;Automatisk generert beskrivelse">
            <a:extLst>
              <a:ext uri="{FF2B5EF4-FFF2-40B4-BE49-F238E27FC236}">
                <a16:creationId xmlns:a16="http://schemas.microsoft.com/office/drawing/2014/main" id="{EFCCE85A-ED04-CF5F-5540-2D8D2497EA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1600"/>
            <a:ext cx="12206131" cy="5486400"/>
          </a:xfrm>
          <a:prstGeom prst="rect">
            <a:avLst/>
          </a:prstGeom>
        </p:spPr>
      </p:pic>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44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pic>
        <p:nvPicPr>
          <p:cNvPr id="12" name="Bilde 11">
            <a:extLst>
              <a:ext uri="{FF2B5EF4-FFF2-40B4-BE49-F238E27FC236}">
                <a16:creationId xmlns:a16="http://schemas.microsoft.com/office/drawing/2014/main" id="{CD69FD9A-E750-90E7-4DC9-EC12842AD6C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612488"/>
            <a:ext cx="12192000" cy="1245512"/>
          </a:xfrm>
          <a:prstGeom prst="rect">
            <a:avLst/>
          </a:prstGeom>
        </p:spPr>
      </p:pic>
      <p:sp>
        <p:nvSpPr>
          <p:cNvPr id="8" name="Rektangel 7">
            <a:extLst>
              <a:ext uri="{FF2B5EF4-FFF2-40B4-BE49-F238E27FC236}">
                <a16:creationId xmlns:a16="http://schemas.microsoft.com/office/drawing/2014/main" id="{873EFD36-6405-BBEC-F225-537A9479A0FF}"/>
              </a:ext>
            </a:extLst>
          </p:cNvPr>
          <p:cNvSpPr/>
          <p:nvPr userDrawn="1"/>
        </p:nvSpPr>
        <p:spPr>
          <a:xfrm>
            <a:off x="0" y="0"/>
            <a:ext cx="12192000" cy="829733"/>
          </a:xfrm>
          <a:prstGeom prst="rect">
            <a:avLst/>
          </a:prstGeom>
          <a:solidFill>
            <a:schemeClr val="tx1">
              <a:lumMod val="85000"/>
              <a:lumOff val="1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7" name="Bilde 6">
            <a:extLst>
              <a:ext uri="{FF2B5EF4-FFF2-40B4-BE49-F238E27FC236}">
                <a16:creationId xmlns:a16="http://schemas.microsoft.com/office/drawing/2014/main" id="{684848EC-D214-4D37-8A3C-15AAA2700134}"/>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Tree>
    <p:extLst>
      <p:ext uri="{BB962C8B-B14F-4D97-AF65-F5344CB8AC3E}">
        <p14:creationId xmlns:p14="http://schemas.microsoft.com/office/powerpoint/2010/main" val="16091805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2_Tittelside_mørk grønn">
    <p:bg>
      <p:bgPr>
        <a:solidFill>
          <a:srgbClr val="006961"/>
        </a:solidFill>
        <a:effectLst/>
      </p:bgPr>
    </p:bg>
    <p:spTree>
      <p:nvGrpSpPr>
        <p:cNvPr id="1" name=""/>
        <p:cNvGrpSpPr/>
        <p:nvPr/>
      </p:nvGrpSpPr>
      <p:grpSpPr>
        <a:xfrm>
          <a:off x="0" y="0"/>
          <a:ext cx="0" cy="0"/>
          <a:chOff x="0" y="0"/>
          <a:chExt cx="0" cy="0"/>
        </a:xfrm>
      </p:grpSpPr>
      <p:pic>
        <p:nvPicPr>
          <p:cNvPr id="7" name="Bilde 6" descr="Et bilde som inneholder skjermbilde, Grafikk, Fargerikt, grafisk design&#10;&#10;Automatisk generert beskrivelse">
            <a:extLst>
              <a:ext uri="{FF2B5EF4-FFF2-40B4-BE49-F238E27FC236}">
                <a16:creationId xmlns:a16="http://schemas.microsoft.com/office/drawing/2014/main" id="{1CA64085-ACAB-A9B0-12A8-C7CFAA1F22D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1600"/>
            <a:ext cx="12206131" cy="5486400"/>
          </a:xfrm>
          <a:prstGeom prst="rect">
            <a:avLst/>
          </a:prstGeom>
        </p:spPr>
      </p:pic>
      <p:pic>
        <p:nvPicPr>
          <p:cNvPr id="5" name="Bilde 4">
            <a:extLst>
              <a:ext uri="{FF2B5EF4-FFF2-40B4-BE49-F238E27FC236}">
                <a16:creationId xmlns:a16="http://schemas.microsoft.com/office/drawing/2014/main" id="{362D2FDC-AF4E-BB05-1B22-102B9EA4B46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612488"/>
            <a:ext cx="12192000" cy="1245512"/>
          </a:xfrm>
          <a:prstGeom prst="rect">
            <a:avLst/>
          </a:prstGeom>
        </p:spPr>
      </p:pic>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44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sp>
        <p:nvSpPr>
          <p:cNvPr id="8" name="Rektangel 7">
            <a:extLst>
              <a:ext uri="{FF2B5EF4-FFF2-40B4-BE49-F238E27FC236}">
                <a16:creationId xmlns:a16="http://schemas.microsoft.com/office/drawing/2014/main" id="{B1E68A93-04E1-02E4-E0B7-58E4E858DE9E}"/>
              </a:ext>
            </a:extLst>
          </p:cNvPr>
          <p:cNvSpPr/>
          <p:nvPr userDrawn="1"/>
        </p:nvSpPr>
        <p:spPr>
          <a:xfrm>
            <a:off x="0" y="0"/>
            <a:ext cx="12192000" cy="829733"/>
          </a:xfrm>
          <a:prstGeom prst="rect">
            <a:avLst/>
          </a:prstGeom>
          <a:solidFill>
            <a:schemeClr val="tx1">
              <a:lumMod val="85000"/>
              <a:lumOff val="1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9" name="Bilde 8">
            <a:extLst>
              <a:ext uri="{FF2B5EF4-FFF2-40B4-BE49-F238E27FC236}">
                <a16:creationId xmlns:a16="http://schemas.microsoft.com/office/drawing/2014/main" id="{7213D7AD-372E-E546-531F-79E4228AE74D}"/>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Tree>
    <p:extLst>
      <p:ext uri="{BB962C8B-B14F-4D97-AF65-F5344CB8AC3E}">
        <p14:creationId xmlns:p14="http://schemas.microsoft.com/office/powerpoint/2010/main" val="1609715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3_Tittelside_blå">
    <p:bg>
      <p:bgPr>
        <a:solidFill>
          <a:srgbClr val="61A7C3"/>
        </a:solidFill>
        <a:effectLst/>
      </p:bgPr>
    </p:bg>
    <p:spTree>
      <p:nvGrpSpPr>
        <p:cNvPr id="1" name=""/>
        <p:cNvGrpSpPr/>
        <p:nvPr/>
      </p:nvGrpSpPr>
      <p:grpSpPr>
        <a:xfrm>
          <a:off x="0" y="0"/>
          <a:ext cx="0" cy="0"/>
          <a:chOff x="0" y="0"/>
          <a:chExt cx="0" cy="0"/>
        </a:xfrm>
      </p:grpSpPr>
      <p:pic>
        <p:nvPicPr>
          <p:cNvPr id="8" name="Bilde 7" descr="Et bilde som inneholder skjermbilde, sort, hvit, design&#10;&#10;Automatisk generert beskrivelse">
            <a:extLst>
              <a:ext uri="{FF2B5EF4-FFF2-40B4-BE49-F238E27FC236}">
                <a16:creationId xmlns:a16="http://schemas.microsoft.com/office/drawing/2014/main" id="{DA9030DC-D483-924C-3613-62F70A8787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7951"/>
            <a:ext cx="12192000" cy="5480049"/>
          </a:xfrm>
          <a:prstGeom prst="rect">
            <a:avLst/>
          </a:prstGeom>
        </p:spPr>
      </p:pic>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44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pic>
        <p:nvPicPr>
          <p:cNvPr id="9" name="Grafikk 8">
            <a:extLst>
              <a:ext uri="{FF2B5EF4-FFF2-40B4-BE49-F238E27FC236}">
                <a16:creationId xmlns:a16="http://schemas.microsoft.com/office/drawing/2014/main" id="{C8C66306-8F5A-87EE-48FF-E4134322BC6D}"/>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5617739"/>
            <a:ext cx="12192000" cy="1240261"/>
          </a:xfrm>
          <a:prstGeom prst="rect">
            <a:avLst/>
          </a:prstGeom>
        </p:spPr>
      </p:pic>
      <p:sp>
        <p:nvSpPr>
          <p:cNvPr id="11" name="Rektangel 10">
            <a:extLst>
              <a:ext uri="{FF2B5EF4-FFF2-40B4-BE49-F238E27FC236}">
                <a16:creationId xmlns:a16="http://schemas.microsoft.com/office/drawing/2014/main" id="{5ED05E2C-8216-3A04-6018-5AFB07416FD8}"/>
              </a:ext>
            </a:extLst>
          </p:cNvPr>
          <p:cNvSpPr/>
          <p:nvPr userDrawn="1"/>
        </p:nvSpPr>
        <p:spPr>
          <a:xfrm>
            <a:off x="0" y="0"/>
            <a:ext cx="12192000" cy="829733"/>
          </a:xfrm>
          <a:prstGeom prst="rect">
            <a:avLst/>
          </a:prstGeom>
          <a:solidFill>
            <a:schemeClr val="tx1">
              <a:lumMod val="85000"/>
              <a:lumOff val="1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12" name="Bilde 11">
            <a:extLst>
              <a:ext uri="{FF2B5EF4-FFF2-40B4-BE49-F238E27FC236}">
                <a16:creationId xmlns:a16="http://schemas.microsoft.com/office/drawing/2014/main" id="{FCD86493-AF2B-C92F-A9A2-4F494B1822BC}"/>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Tree>
    <p:extLst>
      <p:ext uri="{BB962C8B-B14F-4D97-AF65-F5344CB8AC3E}">
        <p14:creationId xmlns:p14="http://schemas.microsoft.com/office/powerpoint/2010/main" val="21211996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2_Tittelside med symbol_sett inn eget bilde">
    <p:bg>
      <p:bgRef idx="1002">
        <a:schemeClr val="bg2"/>
      </p:bgRef>
    </p:bg>
    <p:spTree>
      <p:nvGrpSpPr>
        <p:cNvPr id="1" name=""/>
        <p:cNvGrpSpPr/>
        <p:nvPr/>
      </p:nvGrpSpPr>
      <p:grpSpPr>
        <a:xfrm>
          <a:off x="0" y="0"/>
          <a:ext cx="0" cy="0"/>
          <a:chOff x="0" y="0"/>
          <a:chExt cx="0" cy="0"/>
        </a:xfrm>
      </p:grpSpPr>
      <p:sp>
        <p:nvSpPr>
          <p:cNvPr id="5" name="Plassholder for bilde 4" title="Klikk ikonet for å legge til et bilde"/>
          <p:cNvSpPr>
            <a:spLocks noGrp="1"/>
          </p:cNvSpPr>
          <p:nvPr>
            <p:ph type="pic" sz="quarter" idx="18" hasCustomPrompt="1"/>
          </p:nvPr>
        </p:nvSpPr>
        <p:spPr>
          <a:xfrm>
            <a:off x="0" y="829732"/>
            <a:ext cx="12211050" cy="6028267"/>
          </a:xfrm>
          <a:solidFill>
            <a:schemeClr val="bg2">
              <a:lumMod val="75000"/>
            </a:schemeClr>
          </a:solidFill>
        </p:spPr>
        <p:txBody>
          <a:bodyPr wrap="none" lIns="1800000" tIns="36000" anchor="ctr" anchorCtr="1">
            <a:noAutofit/>
          </a:bodyPr>
          <a:lstStyle>
            <a:lvl1pPr marL="0" marR="0" indent="0" algn="r" defTabSz="914400" rtl="0" eaLnBrk="1" fontAlgn="auto" latinLnBrk="0" hangingPunct="1">
              <a:lnSpc>
                <a:spcPct val="100000"/>
              </a:lnSpc>
              <a:spcBef>
                <a:spcPts val="1000"/>
              </a:spcBef>
              <a:spcAft>
                <a:spcPts val="0"/>
              </a:spcAft>
              <a:buClrTx/>
              <a:buSzTx/>
              <a:buFontTx/>
              <a:buNone/>
              <a:tabLst/>
              <a:defRPr sz="1400">
                <a:solidFill>
                  <a:schemeClr val="bg2">
                    <a:lumMod val="50000"/>
                  </a:schemeClr>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b-NO" dirty="0"/>
              <a:t>Sett inn bilde</a:t>
            </a:r>
          </a:p>
        </p:txBody>
      </p:sp>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08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sp>
        <p:nvSpPr>
          <p:cNvPr id="13" name="Rektangel 12">
            <a:extLst>
              <a:ext uri="{FF2B5EF4-FFF2-40B4-BE49-F238E27FC236}">
                <a16:creationId xmlns:a16="http://schemas.microsoft.com/office/drawing/2014/main" id="{2DB56B72-2A5D-C9FD-4997-E310888F726D}"/>
              </a:ext>
            </a:extLst>
          </p:cNvPr>
          <p:cNvSpPr/>
          <p:nvPr userDrawn="1"/>
        </p:nvSpPr>
        <p:spPr>
          <a:xfrm>
            <a:off x="0" y="0"/>
            <a:ext cx="12192000" cy="829733"/>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B61DB250-EC7B-981D-CF66-CDAB792B537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
        <p:nvSpPr>
          <p:cNvPr id="4" name="Plassholder for tekst 2">
            <a:extLst>
              <a:ext uri="{FF2B5EF4-FFF2-40B4-BE49-F238E27FC236}">
                <a16:creationId xmlns:a16="http://schemas.microsoft.com/office/drawing/2014/main" id="{095FD33E-21C4-3BBB-80C3-4A2C2BAD87D6}"/>
              </a:ext>
            </a:extLst>
          </p:cNvPr>
          <p:cNvSpPr>
            <a:spLocks noGrp="1"/>
          </p:cNvSpPr>
          <p:nvPr>
            <p:ph type="body" sz="quarter" idx="24" hasCustomPrompt="1"/>
          </p:nvPr>
        </p:nvSpPr>
        <p:spPr>
          <a:xfrm>
            <a:off x="0" y="5619747"/>
            <a:ext cx="12192000" cy="1238251"/>
          </a:xfrm>
          <a:blipFill dpi="0"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p:spPr>
        <p:txBody>
          <a:bodyPr lIns="0" tIns="0" rIns="0" bIns="0">
            <a:normAutofit/>
          </a:bodyPr>
          <a:lstStyle>
            <a:lvl1pPr marL="0" indent="0">
              <a:buNone/>
              <a:defRPr sz="200"/>
            </a:lvl1pPr>
          </a:lstStyle>
          <a:p>
            <a:pPr lvl="0"/>
            <a:r>
              <a:rPr lang="nb-NO" dirty="0"/>
              <a:t>.</a:t>
            </a:r>
          </a:p>
        </p:txBody>
      </p:sp>
      <p:sp>
        <p:nvSpPr>
          <p:cNvPr id="2" name="Plassholder for tekst 3">
            <a:extLst>
              <a:ext uri="{FF2B5EF4-FFF2-40B4-BE49-F238E27FC236}">
                <a16:creationId xmlns:a16="http://schemas.microsoft.com/office/drawing/2014/main" id="{655A676E-084C-B1E1-0794-1095BCACF52C}"/>
              </a:ext>
            </a:extLst>
          </p:cNvPr>
          <p:cNvSpPr>
            <a:spLocks noGrp="1"/>
          </p:cNvSpPr>
          <p:nvPr>
            <p:ph type="body" sz="quarter" idx="15" hasCustomPrompt="1"/>
          </p:nvPr>
        </p:nvSpPr>
        <p:spPr>
          <a:xfrm>
            <a:off x="11172825" y="4086225"/>
            <a:ext cx="1037102" cy="2287686"/>
          </a:xfrm>
        </p:spPr>
        <p:txBody>
          <a:bodyPr vert="vert270" rIns="180000" anchor="b">
            <a:normAutofit/>
          </a:bodyPr>
          <a:lstStyle>
            <a:lvl1pPr marL="0" indent="0" algn="l">
              <a:buNone/>
              <a:defRPr sz="1000" baseline="0">
                <a:solidFill>
                  <a:schemeClr val="bg2">
                    <a:lumMod val="75000"/>
                  </a:schemeClr>
                </a:solidFill>
              </a:defRPr>
            </a:lvl1pPr>
          </a:lstStyle>
          <a:p>
            <a:pPr lvl="0"/>
            <a:r>
              <a:rPr lang="nb-NO" dirty="0"/>
              <a:t>Foto: © Navn på fotograf og bildebyrå</a:t>
            </a:r>
          </a:p>
        </p:txBody>
      </p:sp>
    </p:spTree>
    <p:extLst>
      <p:ext uri="{BB962C8B-B14F-4D97-AF65-F5344CB8AC3E}">
        <p14:creationId xmlns:p14="http://schemas.microsoft.com/office/powerpoint/2010/main" val="25222492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3_Tittelside med symbol_sett inn eget bilde">
    <p:bg>
      <p:bgRef idx="1002">
        <a:schemeClr val="bg2"/>
      </p:bgRef>
    </p:bg>
    <p:spTree>
      <p:nvGrpSpPr>
        <p:cNvPr id="1" name=""/>
        <p:cNvGrpSpPr/>
        <p:nvPr/>
      </p:nvGrpSpPr>
      <p:grpSpPr>
        <a:xfrm>
          <a:off x="0" y="0"/>
          <a:ext cx="0" cy="0"/>
          <a:chOff x="0" y="0"/>
          <a:chExt cx="0" cy="0"/>
        </a:xfrm>
      </p:grpSpPr>
      <p:sp>
        <p:nvSpPr>
          <p:cNvPr id="5" name="Plassholder for bilde 4" title="Klikk ikonet for å legge til et bilde"/>
          <p:cNvSpPr>
            <a:spLocks noGrp="1"/>
          </p:cNvSpPr>
          <p:nvPr>
            <p:ph type="pic" sz="quarter" idx="18" hasCustomPrompt="1"/>
          </p:nvPr>
        </p:nvSpPr>
        <p:spPr>
          <a:xfrm>
            <a:off x="0" y="829732"/>
            <a:ext cx="12211050" cy="6028267"/>
          </a:xfrm>
          <a:solidFill>
            <a:schemeClr val="bg2">
              <a:lumMod val="75000"/>
            </a:schemeClr>
          </a:solidFill>
        </p:spPr>
        <p:txBody>
          <a:bodyPr wrap="none" lIns="1800000" tIns="36000" anchor="ctr" anchorCtr="1">
            <a:noAutofit/>
          </a:bodyPr>
          <a:lstStyle>
            <a:lvl1pPr marL="0" marR="0" indent="0" algn="r" defTabSz="914400" rtl="0" eaLnBrk="1" fontAlgn="auto" latinLnBrk="0" hangingPunct="1">
              <a:lnSpc>
                <a:spcPct val="100000"/>
              </a:lnSpc>
              <a:spcBef>
                <a:spcPts val="1000"/>
              </a:spcBef>
              <a:spcAft>
                <a:spcPts val="0"/>
              </a:spcAft>
              <a:buClrTx/>
              <a:buSzTx/>
              <a:buFontTx/>
              <a:buNone/>
              <a:tabLst/>
              <a:defRPr sz="1400">
                <a:solidFill>
                  <a:schemeClr val="bg2">
                    <a:lumMod val="50000"/>
                  </a:schemeClr>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b-NO" dirty="0"/>
              <a:t>Sett inn bilde</a:t>
            </a:r>
          </a:p>
        </p:txBody>
      </p:sp>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08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sp>
        <p:nvSpPr>
          <p:cNvPr id="13" name="Rektangel 12">
            <a:extLst>
              <a:ext uri="{FF2B5EF4-FFF2-40B4-BE49-F238E27FC236}">
                <a16:creationId xmlns:a16="http://schemas.microsoft.com/office/drawing/2014/main" id="{2DB56B72-2A5D-C9FD-4997-E310888F726D}"/>
              </a:ext>
            </a:extLst>
          </p:cNvPr>
          <p:cNvSpPr/>
          <p:nvPr userDrawn="1"/>
        </p:nvSpPr>
        <p:spPr>
          <a:xfrm>
            <a:off x="0" y="0"/>
            <a:ext cx="12192000" cy="829733"/>
          </a:xfrm>
          <a:prstGeom prst="rect">
            <a:avLst/>
          </a:prstGeom>
          <a:solidFill>
            <a:schemeClr val="tx1"/>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B61DB250-EC7B-981D-CF66-CDAB792B537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
        <p:nvSpPr>
          <p:cNvPr id="4" name="Plassholder for tekst 2">
            <a:extLst>
              <a:ext uri="{FF2B5EF4-FFF2-40B4-BE49-F238E27FC236}">
                <a16:creationId xmlns:a16="http://schemas.microsoft.com/office/drawing/2014/main" id="{095FD33E-21C4-3BBB-80C3-4A2C2BAD87D6}"/>
              </a:ext>
            </a:extLst>
          </p:cNvPr>
          <p:cNvSpPr>
            <a:spLocks noGrp="1"/>
          </p:cNvSpPr>
          <p:nvPr>
            <p:ph type="body" sz="quarter" idx="24" hasCustomPrompt="1"/>
          </p:nvPr>
        </p:nvSpPr>
        <p:spPr>
          <a:xfrm>
            <a:off x="0" y="5619747"/>
            <a:ext cx="12192000" cy="1238251"/>
          </a:xfrm>
          <a:blipFill dpi="0"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p:spPr>
        <p:txBody>
          <a:bodyPr lIns="0" tIns="0" rIns="0" bIns="0">
            <a:normAutofit/>
          </a:bodyPr>
          <a:lstStyle>
            <a:lvl1pPr marL="0" indent="0">
              <a:buNone/>
              <a:defRPr sz="200"/>
            </a:lvl1pPr>
          </a:lstStyle>
          <a:p>
            <a:pPr lvl="0"/>
            <a:r>
              <a:rPr lang="nb-NO" dirty="0"/>
              <a:t>.</a:t>
            </a:r>
          </a:p>
        </p:txBody>
      </p:sp>
      <p:sp>
        <p:nvSpPr>
          <p:cNvPr id="2" name="Plassholder for tekst 3">
            <a:extLst>
              <a:ext uri="{FF2B5EF4-FFF2-40B4-BE49-F238E27FC236}">
                <a16:creationId xmlns:a16="http://schemas.microsoft.com/office/drawing/2014/main" id="{655A676E-084C-B1E1-0794-1095BCACF52C}"/>
              </a:ext>
            </a:extLst>
          </p:cNvPr>
          <p:cNvSpPr>
            <a:spLocks noGrp="1"/>
          </p:cNvSpPr>
          <p:nvPr>
            <p:ph type="body" sz="quarter" idx="15" hasCustomPrompt="1"/>
          </p:nvPr>
        </p:nvSpPr>
        <p:spPr>
          <a:xfrm>
            <a:off x="9789456" y="5923903"/>
            <a:ext cx="2420471" cy="450008"/>
          </a:xfrm>
        </p:spPr>
        <p:txBody>
          <a:bodyPr rIns="180000">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Tree>
    <p:extLst>
      <p:ext uri="{BB962C8B-B14F-4D97-AF65-F5344CB8AC3E}">
        <p14:creationId xmlns:p14="http://schemas.microsoft.com/office/powerpoint/2010/main" val="6334166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2_Tittelside_sett inn eget bilde">
    <p:bg>
      <p:bgRef idx="1002">
        <a:schemeClr val="bg2"/>
      </p:bgRef>
    </p:bg>
    <p:spTree>
      <p:nvGrpSpPr>
        <p:cNvPr id="1" name=""/>
        <p:cNvGrpSpPr/>
        <p:nvPr/>
      </p:nvGrpSpPr>
      <p:grpSpPr>
        <a:xfrm>
          <a:off x="0" y="0"/>
          <a:ext cx="0" cy="0"/>
          <a:chOff x="0" y="0"/>
          <a:chExt cx="0" cy="0"/>
        </a:xfrm>
      </p:grpSpPr>
      <p:sp>
        <p:nvSpPr>
          <p:cNvPr id="5" name="Plassholder for bilde 4" title="Klikk ikonet for å legge til et bilde"/>
          <p:cNvSpPr>
            <a:spLocks noGrp="1"/>
          </p:cNvSpPr>
          <p:nvPr>
            <p:ph type="pic" sz="quarter" idx="18" hasCustomPrompt="1"/>
          </p:nvPr>
        </p:nvSpPr>
        <p:spPr>
          <a:xfrm>
            <a:off x="0" y="829732"/>
            <a:ext cx="12211050" cy="6028267"/>
          </a:xfrm>
          <a:solidFill>
            <a:schemeClr val="bg2"/>
          </a:solidFill>
        </p:spPr>
        <p:txBody>
          <a:bodyPr wrap="none" lIns="1800000" tIns="36000" anchor="ctr" anchorCtr="1">
            <a:noAutofit/>
          </a:bodyPr>
          <a:lstStyle>
            <a:lvl1pPr marL="0" marR="0" indent="0" algn="r" defTabSz="914400" rtl="0" eaLnBrk="1" fontAlgn="auto" latinLnBrk="0" hangingPunct="1">
              <a:lnSpc>
                <a:spcPct val="100000"/>
              </a:lnSpc>
              <a:spcBef>
                <a:spcPts val="1000"/>
              </a:spcBef>
              <a:spcAft>
                <a:spcPts val="0"/>
              </a:spcAft>
              <a:buClrTx/>
              <a:buSzTx/>
              <a:buFontTx/>
              <a:buNone/>
              <a:tabLst/>
              <a:defRPr sz="1400">
                <a:solidFill>
                  <a:schemeClr val="bg2">
                    <a:lumMod val="50000"/>
                  </a:schemeClr>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nb-NO" dirty="0"/>
              <a:t>Sett inn bilde</a:t>
            </a:r>
          </a:p>
        </p:txBody>
      </p:sp>
      <p:sp>
        <p:nvSpPr>
          <p:cNvPr id="22" name="Plassholder for tekst 18"/>
          <p:cNvSpPr>
            <a:spLocks noGrp="1"/>
          </p:cNvSpPr>
          <p:nvPr>
            <p:ph type="body" sz="quarter" idx="23" hasCustomPrompt="1"/>
          </p:nvPr>
        </p:nvSpPr>
        <p:spPr>
          <a:xfrm>
            <a:off x="-19050" y="2032921"/>
            <a:ext cx="6121270" cy="2160000"/>
          </a:xfrm>
          <a:solidFill>
            <a:schemeClr val="tx1">
              <a:alpha val="80000"/>
            </a:schemeClr>
          </a:solidFill>
        </p:spPr>
        <p:txBody>
          <a:bodyPr lIns="792000" rIns="108000" anchor="ctr" anchorCtr="0">
            <a:noAutofit/>
          </a:bodyPr>
          <a:lstStyle>
            <a:lvl1pPr marL="0" indent="0">
              <a:buNone/>
              <a:defRPr sz="3600" b="1" baseline="0">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stStyle>
          <a:p>
            <a:pPr lvl="0"/>
            <a:r>
              <a:rPr lang="en-US" dirty="0" err="1"/>
              <a:t>Tittel</a:t>
            </a:r>
            <a:r>
              <a:rPr lang="en-US" dirty="0"/>
              <a:t> p</a:t>
            </a:r>
            <a:r>
              <a:rPr lang="nb-NO" dirty="0"/>
              <a:t>å maks tre linjer</a:t>
            </a:r>
          </a:p>
        </p:txBody>
      </p:sp>
      <p:sp>
        <p:nvSpPr>
          <p:cNvPr id="3" name="Plassholder for tekst 2"/>
          <p:cNvSpPr>
            <a:spLocks noGrp="1"/>
          </p:cNvSpPr>
          <p:nvPr>
            <p:ph type="body" sz="quarter" idx="16" hasCustomPrompt="1"/>
          </p:nvPr>
        </p:nvSpPr>
        <p:spPr>
          <a:xfrm>
            <a:off x="-19050" y="4192921"/>
            <a:ext cx="6121270" cy="336798"/>
          </a:xfrm>
          <a:solidFill>
            <a:schemeClr val="tx1">
              <a:lumMod val="65000"/>
              <a:lumOff val="35000"/>
              <a:alpha val="77647"/>
            </a:schemeClr>
          </a:solidFill>
        </p:spPr>
        <p:txBody>
          <a:bodyPr rIns="144000" anchor="ctr" anchorCtr="0">
            <a:noAutofit/>
          </a:bodyPr>
          <a:lstStyle>
            <a:lvl1pPr marL="396000" indent="0" algn="r">
              <a:lnSpc>
                <a:spcPts val="2300"/>
              </a:lnSpc>
              <a:spcBef>
                <a:spcPts val="0"/>
              </a:spcBef>
              <a:spcAft>
                <a:spcPts val="0"/>
              </a:spcAft>
              <a:buNone/>
              <a:defRPr sz="1800" baseline="0">
                <a:solidFill>
                  <a:schemeClr val="bg1"/>
                </a:solidFill>
              </a:defRPr>
            </a:lvl1pPr>
          </a:lstStyle>
          <a:p>
            <a:pPr lvl="0"/>
            <a:r>
              <a:rPr lang="en-US" dirty="0" err="1"/>
              <a:t>Navn</a:t>
            </a:r>
            <a:r>
              <a:rPr lang="en-US" dirty="0"/>
              <a:t> p</a:t>
            </a:r>
            <a:r>
              <a:rPr lang="nb-NO" dirty="0"/>
              <a:t>å foredragsholder</a:t>
            </a:r>
          </a:p>
        </p:txBody>
      </p:sp>
      <p:sp>
        <p:nvSpPr>
          <p:cNvPr id="10" name="Plassholder for tekst 2"/>
          <p:cNvSpPr>
            <a:spLocks noGrp="1"/>
          </p:cNvSpPr>
          <p:nvPr>
            <p:ph type="body" sz="quarter" idx="17" hasCustomPrompt="1"/>
          </p:nvPr>
        </p:nvSpPr>
        <p:spPr>
          <a:xfrm>
            <a:off x="-19050" y="4529719"/>
            <a:ext cx="6121270" cy="336798"/>
          </a:xfrm>
          <a:solidFill>
            <a:schemeClr val="tx1">
              <a:lumMod val="65000"/>
              <a:lumOff val="35000"/>
              <a:alpha val="78000"/>
            </a:schemeClr>
          </a:solidFill>
        </p:spPr>
        <p:txBody>
          <a:bodyPr rIns="144000" anchor="ctr" anchorCtr="0">
            <a:noAutofit/>
          </a:bodyPr>
          <a:lstStyle>
            <a:lvl1pPr marL="396000" indent="0" algn="r">
              <a:lnSpc>
                <a:spcPts val="2300"/>
              </a:lnSpc>
              <a:spcBef>
                <a:spcPts val="0"/>
              </a:spcBef>
              <a:buNone/>
              <a:defRPr sz="1400">
                <a:solidFill>
                  <a:schemeClr val="bg1"/>
                </a:solidFill>
              </a:defRPr>
            </a:lvl1pPr>
          </a:lstStyle>
          <a:p>
            <a:pPr lvl="0"/>
            <a:r>
              <a:rPr lang="nb-NO" dirty="0"/>
              <a:t>Sted og dato</a:t>
            </a:r>
          </a:p>
        </p:txBody>
      </p:sp>
      <p:sp>
        <p:nvSpPr>
          <p:cNvPr id="8" name="Plassholder for tekst 3"/>
          <p:cNvSpPr>
            <a:spLocks noGrp="1"/>
          </p:cNvSpPr>
          <p:nvPr>
            <p:ph type="body" sz="quarter" idx="15" hasCustomPrompt="1"/>
          </p:nvPr>
        </p:nvSpPr>
        <p:spPr>
          <a:xfrm>
            <a:off x="8131359" y="6407992"/>
            <a:ext cx="4060641" cy="450008"/>
          </a:xfrm>
        </p:spPr>
        <p:txBody>
          <a:bodyPr rIns="180000">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4" name="Rektangel 3">
            <a:extLst>
              <a:ext uri="{FF2B5EF4-FFF2-40B4-BE49-F238E27FC236}">
                <a16:creationId xmlns:a16="http://schemas.microsoft.com/office/drawing/2014/main" id="{BF82E535-025F-609E-7726-0F1F5C551160}"/>
              </a:ext>
            </a:extLst>
          </p:cNvPr>
          <p:cNvSpPr/>
          <p:nvPr userDrawn="1"/>
        </p:nvSpPr>
        <p:spPr>
          <a:xfrm>
            <a:off x="0" y="0"/>
            <a:ext cx="12192000" cy="829733"/>
          </a:xfrm>
          <a:prstGeom prst="rect">
            <a:avLst/>
          </a:prstGeom>
          <a:solidFill>
            <a:schemeClr val="tx1">
              <a:lumMod val="85000"/>
              <a:lumOff val="1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nb-NO"/>
          </a:p>
        </p:txBody>
      </p:sp>
      <p:pic>
        <p:nvPicPr>
          <p:cNvPr id="6" name="Bilde 5">
            <a:extLst>
              <a:ext uri="{FF2B5EF4-FFF2-40B4-BE49-F238E27FC236}">
                <a16:creationId xmlns:a16="http://schemas.microsoft.com/office/drawing/2014/main" id="{129BA9A2-B327-C855-C630-158C7FFBAE9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80488" y="171118"/>
            <a:ext cx="2190035" cy="544500"/>
          </a:xfrm>
          <a:prstGeom prst="rect">
            <a:avLst/>
          </a:prstGeom>
          <a:noFill/>
        </p:spPr>
      </p:pic>
    </p:spTree>
    <p:extLst>
      <p:ext uri="{BB962C8B-B14F-4D97-AF65-F5344CB8AC3E}">
        <p14:creationId xmlns:p14="http://schemas.microsoft.com/office/powerpoint/2010/main" val="14999480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bg/>
                                          </p:spTgt>
                                        </p:tgtEl>
                                        <p:attrNameLst>
                                          <p:attrName>style.visibility</p:attrName>
                                        </p:attrNameLst>
                                      </p:cBhvr>
                                      <p:to>
                                        <p:strVal val="visible"/>
                                      </p:to>
                                    </p:set>
                                    <p:animEffect transition="in" filter="fade">
                                      <p:cBhvr>
                                        <p:cTn id="7" dur="1250"/>
                                        <p:tgtEl>
                                          <p:spTgt spid="2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1250"/>
                                        <p:tgtEl>
                                          <p:spTgt spid="22">
                                            <p:txEl>
                                              <p:pRg st="0" end="0"/>
                                            </p:txEl>
                                          </p:spTgt>
                                        </p:tgtEl>
                                      </p:cBhvr>
                                    </p:animEffect>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250"/>
                                        <p:tgtEl>
                                          <p:spTgt spid="3">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250"/>
                                        <p:tgtEl>
                                          <p:spTgt spid="3">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bg/>
                                          </p:spTgt>
                                        </p:tgtEl>
                                        <p:attrNameLst>
                                          <p:attrName>style.visibility</p:attrName>
                                        </p:attrNameLst>
                                      </p:cBhvr>
                                      <p:to>
                                        <p:strVal val="visible"/>
                                      </p:to>
                                    </p:set>
                                    <p:animEffect transition="in" filter="fade">
                                      <p:cBhvr>
                                        <p:cTn id="20" dur="1250"/>
                                        <p:tgtEl>
                                          <p:spTgt spid="10">
                                            <p:bg/>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125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p" animBg="1">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1250"/>
                        <p:tgtEl>
                          <p:spTgt spid="22"/>
                        </p:tgtEl>
                      </p:cBhvr>
                    </p:animEffect>
                  </p:childTnLst>
                </p:cTn>
              </p:par>
            </p:tnLst>
          </p:tmpl>
        </p:tmplLst>
      </p:bldP>
      <p:bldP spid="3" grpId="0" uiExpand="1" build="p" animBg="1">
        <p:tmplLst>
          <p:tmpl>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10" grpId="0" uiExpand="1" build="p" animBg="1">
        <p:tmplLst>
          <p:tmpl>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1250"/>
                        <p:tgtEl>
                          <p:spTgt spid="10"/>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3" pos="3840">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Tittel og innhold HVIT  ">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normAutofit/>
          </a:bodyPr>
          <a:lstStyle>
            <a:lvl1pPr>
              <a:defRPr sz="3600" baseline="0">
                <a:latin typeface="Arial" panose="020B0604020202020204" pitchFamily="34" charset="0"/>
                <a:ea typeface="Open Sans Semibold" panose="020B0706030804020204" pitchFamily="34" charset="0"/>
                <a:cs typeface="Arial" panose="020B0604020202020204" pitchFamily="34" charset="0"/>
              </a:defRPr>
            </a:lvl1pPr>
          </a:lstStyle>
          <a:p>
            <a:r>
              <a:rPr lang="nb-NO" dirty="0"/>
              <a:t>Klikk for å skrive tittel</a:t>
            </a:r>
          </a:p>
        </p:txBody>
      </p:sp>
      <p:sp>
        <p:nvSpPr>
          <p:cNvPr id="3" name="Plassholder for innhold 2"/>
          <p:cNvSpPr>
            <a:spLocks noGrp="1"/>
          </p:cNvSpPr>
          <p:nvPr>
            <p:ph idx="1" hasCustomPrompt="1"/>
          </p:nvPr>
        </p:nvSpPr>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tekst</a:t>
            </a:r>
          </a:p>
          <a:p>
            <a:pPr lvl="1"/>
            <a:r>
              <a:rPr lang="nb-NO" dirty="0"/>
              <a:t>Andre nivå</a:t>
            </a:r>
          </a:p>
          <a:p>
            <a:pPr lvl="2"/>
            <a:r>
              <a:rPr lang="nb-NO" dirty="0"/>
              <a:t>Tredje nivå</a:t>
            </a:r>
          </a:p>
        </p:txBody>
      </p:sp>
      <p:sp>
        <p:nvSpPr>
          <p:cNvPr id="4" name="Plassholder for dato 3"/>
          <p:cNvSpPr>
            <a:spLocks noGrp="1"/>
          </p:cNvSpPr>
          <p:nvPr>
            <p:ph type="dt" sz="half" idx="10"/>
          </p:nvPr>
        </p:nvSpPr>
        <p:spPr>
          <a:xfrm>
            <a:off x="9846000" y="6318000"/>
            <a:ext cx="1620000" cy="360000"/>
          </a:xfrm>
          <a:prstGeom prst="rect">
            <a:avLst/>
          </a:prstGeom>
        </p:spPr>
        <p:txBody>
          <a:bodyPr/>
          <a:lstStyle>
            <a:lvl1pPr>
              <a:defRPr>
                <a:latin typeface="Arial" panose="020B0604020202020204" pitchFamily="34" charset="0"/>
                <a:cs typeface="Arial" panose="020B0604020202020204" pitchFamily="34" charset="0"/>
              </a:defRPr>
            </a:lvl1pPr>
          </a:lstStyle>
          <a:p>
            <a:fld id="{9B60CFA0-78A4-4FAD-A11D-5CF225CEC2A8}" type="datetime1">
              <a:rPr lang="nb-NO" smtClean="0"/>
              <a:t>20.06.2025</a:t>
            </a:fld>
            <a:endParaRPr lang="nb-NO" dirty="0"/>
          </a:p>
        </p:txBody>
      </p:sp>
      <p:sp>
        <p:nvSpPr>
          <p:cNvPr id="6" name="Plassholder for lysbildenummer 5"/>
          <p:cNvSpPr>
            <a:spLocks noGrp="1"/>
          </p:cNvSpPr>
          <p:nvPr>
            <p:ph type="sldNum" sz="quarter" idx="12"/>
          </p:nvPr>
        </p:nvSpPr>
        <p:spPr>
          <a:xfrm>
            <a:off x="11555999" y="6318000"/>
            <a:ext cx="450000" cy="360000"/>
          </a:xfrm>
          <a:prstGeom prst="rect">
            <a:avLst/>
          </a:prstGeom>
        </p:spPr>
        <p:txBody>
          <a:bodyPr/>
          <a:lstStyle/>
          <a:p>
            <a:fld id="{CBF60C1B-21D4-425B-89C8-B0A7AB09A1E4}" type="slidenum">
              <a:rPr lang="nb-NO" smtClean="0"/>
              <a:t>‹#›</a:t>
            </a:fld>
            <a:endParaRPr lang="nb-NO" dirty="0"/>
          </a:p>
        </p:txBody>
      </p:sp>
      <p:sp>
        <p:nvSpPr>
          <p:cNvPr id="8" name="Plassholder for bunntekst 4"/>
          <p:cNvSpPr>
            <a:spLocks noGrp="1"/>
          </p:cNvSpPr>
          <p:nvPr>
            <p:ph type="ftr" sz="quarter" idx="3"/>
          </p:nvPr>
        </p:nvSpPr>
        <p:spPr>
          <a:xfrm>
            <a:off x="2808000" y="6318000"/>
            <a:ext cx="7020000" cy="360000"/>
          </a:xfrm>
          <a:prstGeom prst="rect">
            <a:avLst/>
          </a:prstGeom>
        </p:spPr>
        <p:txBody>
          <a:bodyPr vert="horz" lIns="91440" tIns="45720" rIns="91440" bIns="45720" rtlCol="0" anchor="ctr"/>
          <a:lstStyle>
            <a:lvl1pPr algn="ctr">
              <a:defRPr sz="1000" i="0">
                <a:solidFill>
                  <a:schemeClr val="tx1">
                    <a:lumMod val="50000"/>
                    <a:lumOff val="50000"/>
                  </a:schemeClr>
                </a:solidFill>
              </a:defRPr>
            </a:lvl1pPr>
          </a:lstStyle>
          <a:p>
            <a:endParaRPr lang="nb-NO" dirty="0"/>
          </a:p>
        </p:txBody>
      </p:sp>
      <p:sp>
        <p:nvSpPr>
          <p:cNvPr id="7" name="Plassholder for tekst 3"/>
          <p:cNvSpPr>
            <a:spLocks noGrp="1"/>
          </p:cNvSpPr>
          <p:nvPr>
            <p:ph type="body" sz="quarter" idx="15" hasCustomPrompt="1"/>
          </p:nvPr>
        </p:nvSpPr>
        <p:spPr>
          <a:xfrm>
            <a:off x="9846000" y="5698836"/>
            <a:ext cx="2150771" cy="478127"/>
          </a:xfrm>
        </p:spPr>
        <p:txBody>
          <a:bodyPr anchor="b" anchorCtr="0">
            <a:normAutofit/>
          </a:bodyPr>
          <a:lstStyle>
            <a:lvl1pPr marL="0" indent="0" algn="l">
              <a:buNone/>
              <a:defRPr sz="1000" baseline="0">
                <a:solidFill>
                  <a:schemeClr val="tx1">
                    <a:lumMod val="50000"/>
                    <a:lumOff val="50000"/>
                  </a:schemeClr>
                </a:solidFill>
              </a:defRPr>
            </a:lvl1pPr>
          </a:lstStyle>
          <a:p>
            <a:pPr lvl="0"/>
            <a:r>
              <a:rPr lang="nb-NO" dirty="0"/>
              <a:t>Foto- / kildekreditering</a:t>
            </a:r>
          </a:p>
        </p:txBody>
      </p:sp>
    </p:spTree>
    <p:extLst>
      <p:ext uri="{BB962C8B-B14F-4D97-AF65-F5344CB8AC3E}">
        <p14:creationId xmlns:p14="http://schemas.microsoft.com/office/powerpoint/2010/main" val="531024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ittel og innhold med symbol (kun internbruk) ">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normAutofit/>
          </a:bodyPr>
          <a:lstStyle>
            <a:lvl1pPr>
              <a:defRPr sz="3600" baseline="0">
                <a:latin typeface="Arial" panose="020B0604020202020204" pitchFamily="34" charset="0"/>
                <a:ea typeface="Open Sans Semibold" panose="020B0706030804020204" pitchFamily="34" charset="0"/>
                <a:cs typeface="Arial" panose="020B0604020202020204" pitchFamily="34" charset="0"/>
              </a:defRPr>
            </a:lvl1pPr>
          </a:lstStyle>
          <a:p>
            <a:r>
              <a:rPr lang="nb-NO" dirty="0"/>
              <a:t>Klikk for å skrive tittel</a:t>
            </a:r>
          </a:p>
        </p:txBody>
      </p:sp>
      <p:sp>
        <p:nvSpPr>
          <p:cNvPr id="3" name="Plassholder for innhold 2"/>
          <p:cNvSpPr>
            <a:spLocks noGrp="1"/>
          </p:cNvSpPr>
          <p:nvPr>
            <p:ph idx="1" hasCustomPrompt="1"/>
          </p:nvPr>
        </p:nvSpPr>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tekst</a:t>
            </a:r>
          </a:p>
          <a:p>
            <a:pPr lvl="1"/>
            <a:r>
              <a:rPr lang="nb-NO" dirty="0"/>
              <a:t>Andre nivå</a:t>
            </a:r>
          </a:p>
          <a:p>
            <a:pPr lvl="2"/>
            <a:r>
              <a:rPr lang="nb-NO" dirty="0"/>
              <a:t>Tredje nivå</a:t>
            </a:r>
          </a:p>
        </p:txBody>
      </p:sp>
      <p:pic>
        <p:nvPicPr>
          <p:cNvPr id="4" name="Bilde 3">
            <a:extLst>
              <a:ext uri="{FF2B5EF4-FFF2-40B4-BE49-F238E27FC236}">
                <a16:creationId xmlns:a16="http://schemas.microsoft.com/office/drawing/2014/main" id="{F1C8D986-12F5-705A-342B-C272DFE601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63000" y="6270171"/>
            <a:ext cx="3429000" cy="587829"/>
          </a:xfrm>
          <a:prstGeom prst="rect">
            <a:avLst/>
          </a:prstGeom>
        </p:spPr>
      </p:pic>
      <p:sp>
        <p:nvSpPr>
          <p:cNvPr id="6" name="Plassholder for tekst 3">
            <a:extLst>
              <a:ext uri="{FF2B5EF4-FFF2-40B4-BE49-F238E27FC236}">
                <a16:creationId xmlns:a16="http://schemas.microsoft.com/office/drawing/2014/main" id="{CBBC22DE-5467-6F70-F291-A240E250419C}"/>
              </a:ext>
            </a:extLst>
          </p:cNvPr>
          <p:cNvSpPr>
            <a:spLocks noGrp="1"/>
          </p:cNvSpPr>
          <p:nvPr>
            <p:ph type="body" sz="quarter" idx="16" hasCustomPrompt="1"/>
          </p:nvPr>
        </p:nvSpPr>
        <p:spPr>
          <a:xfrm>
            <a:off x="9846000" y="5434494"/>
            <a:ext cx="2150771" cy="478127"/>
          </a:xfrm>
        </p:spPr>
        <p:txBody>
          <a:bodyPr anchor="b" anchorCtr="0">
            <a:normAutofit/>
          </a:bodyPr>
          <a:lstStyle>
            <a:lvl1pPr marL="0" indent="0" algn="l">
              <a:buNone/>
              <a:defRPr sz="1000" baseline="0">
                <a:solidFill>
                  <a:schemeClr val="tx1">
                    <a:lumMod val="50000"/>
                    <a:lumOff val="50000"/>
                  </a:schemeClr>
                </a:solidFill>
              </a:defRPr>
            </a:lvl1pPr>
          </a:lstStyle>
          <a:p>
            <a:pPr lvl="0"/>
            <a:r>
              <a:rPr lang="nb-NO" dirty="0"/>
              <a:t>Foto- / kildekreditering</a:t>
            </a:r>
          </a:p>
        </p:txBody>
      </p:sp>
    </p:spTree>
    <p:extLst>
      <p:ext uri="{BB962C8B-B14F-4D97-AF65-F5344CB8AC3E}">
        <p14:creationId xmlns:p14="http://schemas.microsoft.com/office/powerpoint/2010/main" val="1918379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To innholdsdeler HVIT  ">
    <p:spTree>
      <p:nvGrpSpPr>
        <p:cNvPr id="1" name=""/>
        <p:cNvGrpSpPr/>
        <p:nvPr/>
      </p:nvGrpSpPr>
      <p:grpSpPr>
        <a:xfrm>
          <a:off x="0" y="0"/>
          <a:ext cx="0" cy="0"/>
          <a:chOff x="0" y="0"/>
          <a:chExt cx="0" cy="0"/>
        </a:xfrm>
      </p:grpSpPr>
      <p:sp>
        <p:nvSpPr>
          <p:cNvPr id="4" name="Plassholder for innhold 3"/>
          <p:cNvSpPr>
            <a:spLocks noGrp="1"/>
          </p:cNvSpPr>
          <p:nvPr>
            <p:ph sz="half" idx="2" hasCustomPrompt="1"/>
          </p:nvPr>
        </p:nvSpPr>
        <p:spPr>
          <a:xfrm>
            <a:off x="6172200" y="1825625"/>
            <a:ext cx="5181600"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 name="Tittel 1"/>
          <p:cNvSpPr>
            <a:spLocks noGrp="1"/>
          </p:cNvSpPr>
          <p:nvPr>
            <p:ph type="title" hasCustomPrompt="1"/>
          </p:nvPr>
        </p:nvSpPr>
        <p:spPr/>
        <p:txBody>
          <a:bodyPr/>
          <a:lstStyle>
            <a:lvl1pPr>
              <a:defRPr baseline="0">
                <a:latin typeface="Arial" panose="020B0604020202020204" pitchFamily="34" charset="0"/>
                <a:ea typeface="Open Sans" panose="020B0606030504020204" pitchFamily="34" charset="0"/>
                <a:cs typeface="Arial" panose="020B0604020202020204" pitchFamily="34" charset="0"/>
              </a:defRPr>
            </a:lvl1pPr>
          </a:lstStyle>
          <a:p>
            <a:r>
              <a:rPr lang="nb-NO" dirty="0"/>
              <a:t>Klikk for å skrive tittel</a:t>
            </a:r>
          </a:p>
        </p:txBody>
      </p:sp>
      <p:sp>
        <p:nvSpPr>
          <p:cNvPr id="3" name="Plassholder for innhold 2"/>
          <p:cNvSpPr>
            <a:spLocks noGrp="1"/>
          </p:cNvSpPr>
          <p:nvPr>
            <p:ph sz="half" idx="1" hasCustomPrompt="1"/>
          </p:nvPr>
        </p:nvSpPr>
        <p:spPr>
          <a:xfrm>
            <a:off x="838200" y="1825625"/>
            <a:ext cx="5181600"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5" name="Plassholder for dato 4"/>
          <p:cNvSpPr>
            <a:spLocks noGrp="1"/>
          </p:cNvSpPr>
          <p:nvPr>
            <p:ph type="dt" sz="half" idx="10"/>
          </p:nvPr>
        </p:nvSpPr>
        <p:spPr>
          <a:xfrm>
            <a:off x="9846000" y="6318000"/>
            <a:ext cx="1620000" cy="360000"/>
          </a:xfrm>
          <a:prstGeom prst="rect">
            <a:avLst/>
          </a:prstGeom>
        </p:spPr>
        <p:txBody>
          <a:bodyPr/>
          <a:lstStyle/>
          <a:p>
            <a:fld id="{1F0ED887-BDE6-4AE2-A46A-06E7F19FCC22}" type="datetime1">
              <a:rPr lang="nb-NO" smtClean="0"/>
              <a:t>20.06.2025</a:t>
            </a:fld>
            <a:endParaRPr lang="nb-NO" dirty="0"/>
          </a:p>
        </p:txBody>
      </p:sp>
      <p:sp>
        <p:nvSpPr>
          <p:cNvPr id="6" name="Plassholder for bunntekst 5"/>
          <p:cNvSpPr>
            <a:spLocks noGrp="1"/>
          </p:cNvSpPr>
          <p:nvPr>
            <p:ph type="ftr" sz="quarter" idx="11"/>
          </p:nvPr>
        </p:nvSpPr>
        <p:spPr>
          <a:xfrm>
            <a:off x="2808000" y="6318000"/>
            <a:ext cx="7020000" cy="360000"/>
          </a:xfrm>
          <a:prstGeom prst="rect">
            <a:avLst/>
          </a:prstGeom>
        </p:spPr>
        <p:txBody>
          <a:bodyPr/>
          <a:lstStyle/>
          <a:p>
            <a:endParaRPr lang="nb-NO" dirty="0"/>
          </a:p>
        </p:txBody>
      </p:sp>
      <p:sp>
        <p:nvSpPr>
          <p:cNvPr id="7" name="Plassholder for lysbildenummer 6"/>
          <p:cNvSpPr>
            <a:spLocks noGrp="1"/>
          </p:cNvSpPr>
          <p:nvPr>
            <p:ph type="sldNum" sz="quarter" idx="12"/>
          </p:nvPr>
        </p:nvSpPr>
        <p:spPr>
          <a:xfrm>
            <a:off x="11555999" y="6318000"/>
            <a:ext cx="450000" cy="360000"/>
          </a:xfrm>
          <a:prstGeom prst="rect">
            <a:avLst/>
          </a:prstGeom>
        </p:spPr>
        <p:txBody>
          <a:bodyPr/>
          <a:lstStyle/>
          <a:p>
            <a:fld id="{CBF60C1B-21D4-425B-89C8-B0A7AB09A1E4}" type="slidenum">
              <a:rPr lang="nb-NO" smtClean="0"/>
              <a:t>‹#›</a:t>
            </a:fld>
            <a:endParaRPr lang="nb-NO"/>
          </a:p>
        </p:txBody>
      </p:sp>
      <p:sp>
        <p:nvSpPr>
          <p:cNvPr id="8" name="Plassholder for tekst 3"/>
          <p:cNvSpPr>
            <a:spLocks noGrp="1"/>
          </p:cNvSpPr>
          <p:nvPr>
            <p:ph type="body" sz="quarter" idx="15" hasCustomPrompt="1"/>
          </p:nvPr>
        </p:nvSpPr>
        <p:spPr>
          <a:xfrm>
            <a:off x="838200" y="5932357"/>
            <a:ext cx="51816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 kildekreditering</a:t>
            </a:r>
          </a:p>
        </p:txBody>
      </p:sp>
      <p:sp>
        <p:nvSpPr>
          <p:cNvPr id="9" name="Plassholder for tekst 3"/>
          <p:cNvSpPr>
            <a:spLocks noGrp="1"/>
          </p:cNvSpPr>
          <p:nvPr>
            <p:ph type="body" sz="quarter" idx="16" hasCustomPrompt="1"/>
          </p:nvPr>
        </p:nvSpPr>
        <p:spPr>
          <a:xfrm>
            <a:off x="6172200" y="5932357"/>
            <a:ext cx="51816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/kildekreditering</a:t>
            </a:r>
          </a:p>
        </p:txBody>
      </p:sp>
    </p:spTree>
    <p:extLst>
      <p:ext uri="{BB962C8B-B14F-4D97-AF65-F5344CB8AC3E}">
        <p14:creationId xmlns:p14="http://schemas.microsoft.com/office/powerpoint/2010/main" val="3225355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Tre innholdsdeler HVIT ">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lstStyle>
            <a:lvl1pPr>
              <a:defRPr/>
            </a:lvl1pPr>
          </a:lstStyle>
          <a:p>
            <a:r>
              <a:rPr lang="nb-NO" dirty="0"/>
              <a:t>Klikk for legge inn tittel</a:t>
            </a:r>
          </a:p>
        </p:txBody>
      </p:sp>
      <p:sp>
        <p:nvSpPr>
          <p:cNvPr id="3" name="Plassholder for dato 2"/>
          <p:cNvSpPr>
            <a:spLocks noGrp="1"/>
          </p:cNvSpPr>
          <p:nvPr>
            <p:ph type="dt" sz="half" idx="10"/>
          </p:nvPr>
        </p:nvSpPr>
        <p:spPr>
          <a:xfrm>
            <a:off x="9846000" y="6318000"/>
            <a:ext cx="1620000" cy="360000"/>
          </a:xfrm>
          <a:prstGeom prst="rect">
            <a:avLst/>
          </a:prstGeom>
        </p:spPr>
        <p:txBody>
          <a:bodyPr/>
          <a:lstStyle/>
          <a:p>
            <a:fld id="{8BFAEABA-4103-4146-ABC6-D6B18FAF660B}" type="datetime1">
              <a:rPr lang="nb-NO" smtClean="0"/>
              <a:t>20.06.2025</a:t>
            </a:fld>
            <a:endParaRPr lang="nb-NO" dirty="0"/>
          </a:p>
        </p:txBody>
      </p:sp>
      <p:sp>
        <p:nvSpPr>
          <p:cNvPr id="4" name="Plassholder for bunntekst 3"/>
          <p:cNvSpPr>
            <a:spLocks noGrp="1"/>
          </p:cNvSpPr>
          <p:nvPr>
            <p:ph type="ftr" sz="quarter" idx="11"/>
          </p:nvPr>
        </p:nvSpPr>
        <p:spPr>
          <a:xfrm>
            <a:off x="2808000" y="6318000"/>
            <a:ext cx="7020000" cy="360000"/>
          </a:xfrm>
          <a:prstGeom prst="rect">
            <a:avLst/>
          </a:prstGeom>
        </p:spPr>
        <p:txBody>
          <a:bodyPr/>
          <a:lstStyle/>
          <a:p>
            <a:endParaRPr lang="nb-NO" dirty="0"/>
          </a:p>
        </p:txBody>
      </p:sp>
      <p:sp>
        <p:nvSpPr>
          <p:cNvPr id="5" name="Plassholder for lysbildenummer 4"/>
          <p:cNvSpPr>
            <a:spLocks noGrp="1"/>
          </p:cNvSpPr>
          <p:nvPr>
            <p:ph type="sldNum" sz="quarter" idx="12"/>
          </p:nvPr>
        </p:nvSpPr>
        <p:spPr>
          <a:xfrm>
            <a:off x="11555999" y="6317999"/>
            <a:ext cx="450000" cy="360000"/>
          </a:xfrm>
          <a:prstGeom prst="rect">
            <a:avLst/>
          </a:prstGeom>
        </p:spPr>
        <p:txBody>
          <a:bodyPr/>
          <a:lstStyle/>
          <a:p>
            <a:fld id="{CBF60C1B-21D4-425B-89C8-B0A7AB09A1E4}" type="slidenum">
              <a:rPr lang="nb-NO" smtClean="0"/>
              <a:pPr/>
              <a:t>‹#›</a:t>
            </a:fld>
            <a:endParaRPr lang="nb-NO" dirty="0"/>
          </a:p>
        </p:txBody>
      </p:sp>
      <p:sp>
        <p:nvSpPr>
          <p:cNvPr id="6" name="Plassholder for innhold 2"/>
          <p:cNvSpPr>
            <a:spLocks noGrp="1"/>
          </p:cNvSpPr>
          <p:nvPr>
            <p:ph sz="half" idx="1" hasCustomPrompt="1"/>
          </p:nvPr>
        </p:nvSpPr>
        <p:spPr>
          <a:xfrm>
            <a:off x="838200" y="1821516"/>
            <a:ext cx="3456000" cy="4110841"/>
          </a:xfrm>
          <a:prstGeom prst="rect">
            <a:avLst/>
          </a:prstGeom>
        </p:spPr>
        <p:txBody>
          <a:bodyPr>
            <a:noAutofit/>
          </a:bodyPr>
          <a:lstStyle>
            <a:lvl1pPr>
              <a:defRPr/>
            </a:lvl1pPr>
          </a:lstStyle>
          <a:p>
            <a:pPr lvl="0"/>
            <a:r>
              <a:rPr lang="nb-NO" dirty="0"/>
              <a:t>Klikk for å legge til innhold</a:t>
            </a:r>
          </a:p>
        </p:txBody>
      </p:sp>
      <p:sp>
        <p:nvSpPr>
          <p:cNvPr id="7" name="Plassholder for innhold 3"/>
          <p:cNvSpPr>
            <a:spLocks noGrp="1"/>
          </p:cNvSpPr>
          <p:nvPr>
            <p:ph sz="half" idx="2" hasCustomPrompt="1"/>
          </p:nvPr>
        </p:nvSpPr>
        <p:spPr>
          <a:xfrm>
            <a:off x="4405324" y="1821516"/>
            <a:ext cx="3456000" cy="4110841"/>
          </a:xfrm>
          <a:prstGeom prst="rect">
            <a:avLst/>
          </a:prstGeom>
        </p:spPr>
        <p:txBody>
          <a:bodyPr>
            <a:noAutofit/>
          </a:bodyPr>
          <a:lstStyle/>
          <a:p>
            <a:pPr lvl="0"/>
            <a:r>
              <a:rPr lang="nb-NO" dirty="0"/>
              <a:t>Klikk for å legge til innhold</a:t>
            </a:r>
          </a:p>
        </p:txBody>
      </p:sp>
      <p:sp>
        <p:nvSpPr>
          <p:cNvPr id="8" name="Plassholder for innhold 3"/>
          <p:cNvSpPr>
            <a:spLocks noGrp="1"/>
          </p:cNvSpPr>
          <p:nvPr>
            <p:ph sz="half" idx="13" hasCustomPrompt="1"/>
          </p:nvPr>
        </p:nvSpPr>
        <p:spPr>
          <a:xfrm>
            <a:off x="7985256" y="1821516"/>
            <a:ext cx="3456000" cy="4110841"/>
          </a:xfrm>
          <a:prstGeom prst="rect">
            <a:avLst/>
          </a:prstGeom>
        </p:spPr>
        <p:txBody>
          <a:bodyPr>
            <a:noAutofit/>
          </a:bodyPr>
          <a:lstStyle/>
          <a:p>
            <a:pPr lvl="0"/>
            <a:r>
              <a:rPr lang="nb-NO" dirty="0"/>
              <a:t>Klikk for å legge til innhold</a:t>
            </a:r>
          </a:p>
        </p:txBody>
      </p:sp>
      <p:sp>
        <p:nvSpPr>
          <p:cNvPr id="9" name="Plassholder for tekst 3"/>
          <p:cNvSpPr>
            <a:spLocks noGrp="1"/>
          </p:cNvSpPr>
          <p:nvPr>
            <p:ph type="body" sz="quarter" idx="15" hasCustomPrompt="1"/>
          </p:nvPr>
        </p:nvSpPr>
        <p:spPr>
          <a:xfrm>
            <a:off x="838200" y="5932357"/>
            <a:ext cx="34560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 kildekreditering</a:t>
            </a:r>
          </a:p>
        </p:txBody>
      </p:sp>
      <p:sp>
        <p:nvSpPr>
          <p:cNvPr id="10" name="Plassholder for tekst 3"/>
          <p:cNvSpPr>
            <a:spLocks noGrp="1"/>
          </p:cNvSpPr>
          <p:nvPr>
            <p:ph type="body" sz="quarter" idx="16" hasCustomPrompt="1"/>
          </p:nvPr>
        </p:nvSpPr>
        <p:spPr>
          <a:xfrm>
            <a:off x="4405324" y="5932357"/>
            <a:ext cx="34560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 kildekreditering</a:t>
            </a:r>
          </a:p>
        </p:txBody>
      </p:sp>
      <p:sp>
        <p:nvSpPr>
          <p:cNvPr id="11" name="Plassholder for tekst 3"/>
          <p:cNvSpPr>
            <a:spLocks noGrp="1"/>
          </p:cNvSpPr>
          <p:nvPr>
            <p:ph type="body" sz="quarter" idx="17" hasCustomPrompt="1"/>
          </p:nvPr>
        </p:nvSpPr>
        <p:spPr>
          <a:xfrm>
            <a:off x="7990920" y="5932357"/>
            <a:ext cx="34560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 kildekreditering</a:t>
            </a:r>
          </a:p>
        </p:txBody>
      </p:sp>
    </p:spTree>
    <p:extLst>
      <p:ext uri="{BB962C8B-B14F-4D97-AF65-F5344CB8AC3E}">
        <p14:creationId xmlns:p14="http://schemas.microsoft.com/office/powerpoint/2010/main" val="2763055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p:cSld name="Bilde - heldekkende HVIT  ">
    <p:spTree>
      <p:nvGrpSpPr>
        <p:cNvPr id="1" name=""/>
        <p:cNvGrpSpPr/>
        <p:nvPr/>
      </p:nvGrpSpPr>
      <p:grpSpPr>
        <a:xfrm>
          <a:off x="0" y="0"/>
          <a:ext cx="0" cy="0"/>
          <a:chOff x="0" y="0"/>
          <a:chExt cx="0" cy="0"/>
        </a:xfrm>
      </p:grpSpPr>
      <p:sp>
        <p:nvSpPr>
          <p:cNvPr id="6" name="Plassholder for bilde 5"/>
          <p:cNvSpPr>
            <a:spLocks noGrp="1"/>
          </p:cNvSpPr>
          <p:nvPr>
            <p:ph type="pic" sz="quarter" idx="16" hasCustomPrompt="1"/>
          </p:nvPr>
        </p:nvSpPr>
        <p:spPr>
          <a:xfrm>
            <a:off x="0" y="0"/>
            <a:ext cx="12192000" cy="6858000"/>
          </a:xfrm>
        </p:spPr>
        <p:txBody>
          <a:bodyPr lIns="1620000" anchor="ctr" anchorCtr="0">
            <a:normAutofit/>
          </a:bodyPr>
          <a:lstStyle>
            <a:lvl1pPr marL="0" indent="0" algn="ctr">
              <a:buNone/>
              <a:defRPr sz="1400">
                <a:solidFill>
                  <a:schemeClr val="bg1">
                    <a:lumMod val="50000"/>
                  </a:schemeClr>
                </a:solidFill>
              </a:defRPr>
            </a:lvl1pPr>
          </a:lstStyle>
          <a:p>
            <a:r>
              <a:rPr lang="nb-NO" dirty="0"/>
              <a:t>Sett inn bilde</a:t>
            </a:r>
          </a:p>
        </p:txBody>
      </p:sp>
      <p:sp>
        <p:nvSpPr>
          <p:cNvPr id="4" name="Plassholder for tekst 3"/>
          <p:cNvSpPr>
            <a:spLocks noGrp="1"/>
          </p:cNvSpPr>
          <p:nvPr>
            <p:ph type="body" sz="quarter" idx="15" hasCustomPrompt="1"/>
          </p:nvPr>
        </p:nvSpPr>
        <p:spPr>
          <a:xfrm>
            <a:off x="8131359" y="6407992"/>
            <a:ext cx="4060641" cy="450008"/>
          </a:xfrm>
        </p:spPr>
        <p:txBody>
          <a:bodyPr rIns="180000">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7" name="Plassholder for tekst 2"/>
          <p:cNvSpPr>
            <a:spLocks noGrp="1"/>
          </p:cNvSpPr>
          <p:nvPr>
            <p:ph type="body" sz="quarter" idx="17" hasCustomPrompt="1"/>
          </p:nvPr>
        </p:nvSpPr>
        <p:spPr>
          <a:xfrm>
            <a:off x="360000" y="6282000"/>
            <a:ext cx="1738800" cy="432000"/>
          </a:xfrm>
          <a:blipFill dpi="0" rotWithShape="1">
            <a:blip r:embed="rId2" cstate="print">
              <a:extLst>
                <a:ext uri="{28A0092B-C50C-407E-A947-70E740481C1C}">
                  <a14:useLocalDpi xmlns:a14="http://schemas.microsoft.com/office/drawing/2010/main" val="0"/>
                </a:ext>
              </a:extLst>
            </a:blip>
            <a:srcRect/>
            <a:stretch>
              <a:fillRect/>
            </a:stretch>
          </a:blipFill>
        </p:spPr>
        <p:txBody>
          <a:bodyPr lIns="0" tIns="0" rIns="0" bIns="0">
            <a:normAutofit/>
          </a:bodyPr>
          <a:lstStyle>
            <a:lvl1pPr marL="0" indent="0">
              <a:buNone/>
              <a:defRPr sz="200"/>
            </a:lvl1pPr>
          </a:lstStyle>
          <a:p>
            <a:pPr lvl="0"/>
            <a:r>
              <a:rPr lang="nb-NO" dirty="0"/>
              <a:t>.</a:t>
            </a:r>
          </a:p>
        </p:txBody>
      </p:sp>
    </p:spTree>
    <p:extLst>
      <p:ext uri="{BB962C8B-B14F-4D97-AF65-F5344CB8AC3E}">
        <p14:creationId xmlns:p14="http://schemas.microsoft.com/office/powerpoint/2010/main" val="344435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Innhold og bilde HVIT ">
    <p:spTree>
      <p:nvGrpSpPr>
        <p:cNvPr id="1" name=""/>
        <p:cNvGrpSpPr/>
        <p:nvPr/>
      </p:nvGrpSpPr>
      <p:grpSpPr>
        <a:xfrm>
          <a:off x="0" y="0"/>
          <a:ext cx="0" cy="0"/>
          <a:chOff x="0" y="0"/>
          <a:chExt cx="0" cy="0"/>
        </a:xfrm>
      </p:grpSpPr>
      <p:sp>
        <p:nvSpPr>
          <p:cNvPr id="4" name="Plassholder for dato 3"/>
          <p:cNvSpPr>
            <a:spLocks noGrp="1"/>
          </p:cNvSpPr>
          <p:nvPr>
            <p:ph type="dt" sz="half" idx="11"/>
          </p:nvPr>
        </p:nvSpPr>
        <p:spPr/>
        <p:txBody>
          <a:bodyPr/>
          <a:lstStyle/>
          <a:p>
            <a:fld id="{1EB83A51-F09B-4659-A372-964B06C25686}" type="datetime1">
              <a:rPr lang="nb-NO" smtClean="0"/>
              <a:t>20.06.2025</a:t>
            </a:fld>
            <a:endParaRPr lang="nb-NO" dirty="0"/>
          </a:p>
        </p:txBody>
      </p:sp>
      <p:sp>
        <p:nvSpPr>
          <p:cNvPr id="5" name="Plassholder for lysbildenummer 4"/>
          <p:cNvSpPr>
            <a:spLocks noGrp="1"/>
          </p:cNvSpPr>
          <p:nvPr>
            <p:ph type="sldNum" sz="quarter" idx="12"/>
          </p:nvPr>
        </p:nvSpPr>
        <p:spPr/>
        <p:txBody>
          <a:bodyPr/>
          <a:lstStyle/>
          <a:p>
            <a:fld id="{29E3B291-050D-4A82-B0A1-DB349FC61753}" type="slidenum">
              <a:rPr lang="nb-NO" smtClean="0"/>
              <a:pPr/>
              <a:t>‹#›</a:t>
            </a:fld>
            <a:endParaRPr lang="nb-NO" dirty="0"/>
          </a:p>
        </p:txBody>
      </p:sp>
      <p:sp>
        <p:nvSpPr>
          <p:cNvPr id="13" name="Plassholder for bilde 9"/>
          <p:cNvSpPr>
            <a:spLocks noGrp="1"/>
          </p:cNvSpPr>
          <p:nvPr>
            <p:ph type="pic" sz="quarter" idx="13" hasCustomPrompt="1"/>
          </p:nvPr>
        </p:nvSpPr>
        <p:spPr>
          <a:xfrm>
            <a:off x="7051200" y="1"/>
            <a:ext cx="5140800" cy="6858000"/>
          </a:xfrm>
          <a:prstGeom prst="rect">
            <a:avLst/>
          </a:prstGeom>
          <a:solidFill>
            <a:schemeClr val="bg2">
              <a:lumMod val="85000"/>
            </a:schemeClr>
          </a:solidFill>
        </p:spPr>
        <p:txBody>
          <a:bodyPr tIns="3708000" anchor="t" anchorCtr="1">
            <a:normAutofit/>
          </a:bodyPr>
          <a:lstStyle>
            <a:lvl1pPr marL="0" indent="0" algn="ctr">
              <a:buNone/>
              <a:defRPr sz="1400" baseline="0">
                <a:solidFill>
                  <a:schemeClr val="bg2">
                    <a:lumMod val="50000"/>
                  </a:schemeClr>
                </a:solidFill>
              </a:defRPr>
            </a:lvl1pPr>
          </a:lstStyle>
          <a:p>
            <a:r>
              <a:rPr lang="nb-NO" dirty="0"/>
              <a:t>Sett inn bilde</a:t>
            </a:r>
          </a:p>
        </p:txBody>
      </p:sp>
      <p:sp>
        <p:nvSpPr>
          <p:cNvPr id="14" name="Tittel 1"/>
          <p:cNvSpPr>
            <a:spLocks noGrp="1"/>
          </p:cNvSpPr>
          <p:nvPr>
            <p:ph type="title" hasCustomPrompt="1"/>
          </p:nvPr>
        </p:nvSpPr>
        <p:spPr>
          <a:xfrm>
            <a:off x="479427" y="227477"/>
            <a:ext cx="6128107" cy="1325563"/>
          </a:xfrm>
          <a:prstGeom prst="rect">
            <a:avLst/>
          </a:prstGeom>
        </p:spPr>
        <p:txBody>
          <a:bodyPr/>
          <a:lstStyle>
            <a:lvl1pPr algn="l">
              <a:defRPr baseline="0"/>
            </a:lvl1pPr>
          </a:lstStyle>
          <a:p>
            <a:r>
              <a:rPr lang="nb-NO" dirty="0"/>
              <a:t>Klikk for skrive tittel</a:t>
            </a:r>
          </a:p>
        </p:txBody>
      </p:sp>
      <p:sp>
        <p:nvSpPr>
          <p:cNvPr id="15" name="Plassholder for innhold 2"/>
          <p:cNvSpPr>
            <a:spLocks noGrp="1"/>
          </p:cNvSpPr>
          <p:nvPr>
            <p:ph idx="1"/>
          </p:nvPr>
        </p:nvSpPr>
        <p:spPr>
          <a:xfrm>
            <a:off x="479427" y="1700213"/>
            <a:ext cx="6128107" cy="4200630"/>
          </a:xfrm>
          <a:prstGeom prst="rect">
            <a:avLst/>
          </a:prstGeom>
        </p:spPr>
        <p:txBody>
          <a:bodyPr/>
          <a:lstStyle/>
          <a:p>
            <a:pPr lvl="0"/>
            <a:r>
              <a:rPr lang="nb-NO"/>
              <a:t>Klikk for å redigere tekststiler i malen</a:t>
            </a:r>
          </a:p>
          <a:p>
            <a:pPr lvl="1"/>
            <a:r>
              <a:rPr lang="nb-NO"/>
              <a:t>Andre nivå</a:t>
            </a:r>
          </a:p>
          <a:p>
            <a:pPr lvl="2"/>
            <a:r>
              <a:rPr lang="nb-NO"/>
              <a:t>Tredje nivå</a:t>
            </a:r>
          </a:p>
        </p:txBody>
      </p:sp>
      <p:sp>
        <p:nvSpPr>
          <p:cNvPr id="8" name="Plassholder for tekst 3"/>
          <p:cNvSpPr>
            <a:spLocks noGrp="1"/>
          </p:cNvSpPr>
          <p:nvPr>
            <p:ph type="body" sz="quarter" idx="15" hasCustomPrompt="1"/>
          </p:nvPr>
        </p:nvSpPr>
        <p:spPr>
          <a:xfrm rot="16200000">
            <a:off x="9936000" y="4140000"/>
            <a:ext cx="4060641" cy="450008"/>
          </a:xfrm>
        </p:spPr>
        <p:txBody>
          <a:bodyPr rIns="180000" anchor="ctr" anchorCtr="0">
            <a:normAutofit/>
          </a:bodyPr>
          <a:lstStyle>
            <a:lvl1pPr marL="0" indent="0" algn="l">
              <a:buNone/>
              <a:defRPr sz="1000" baseline="0">
                <a:solidFill>
                  <a:schemeClr val="bg2">
                    <a:lumMod val="75000"/>
                  </a:schemeClr>
                </a:solidFill>
              </a:defRPr>
            </a:lvl1pPr>
          </a:lstStyle>
          <a:p>
            <a:pPr lvl="0"/>
            <a:r>
              <a:rPr lang="nb-NO" dirty="0"/>
              <a:t>Foto: © Navn på fotograf og bildebyrå</a:t>
            </a:r>
          </a:p>
        </p:txBody>
      </p:sp>
      <p:sp>
        <p:nvSpPr>
          <p:cNvPr id="9" name="Plassholder for tekst 3"/>
          <p:cNvSpPr>
            <a:spLocks noGrp="1"/>
          </p:cNvSpPr>
          <p:nvPr>
            <p:ph type="body" sz="quarter" idx="16" hasCustomPrompt="1"/>
          </p:nvPr>
        </p:nvSpPr>
        <p:spPr>
          <a:xfrm>
            <a:off x="3151534" y="5911117"/>
            <a:ext cx="3456000" cy="244606"/>
          </a:xfrm>
        </p:spPr>
        <p:txBody>
          <a:bodyPr rIns="0">
            <a:normAutofit/>
          </a:bodyPr>
          <a:lstStyle>
            <a:lvl1pPr marL="0" indent="0" algn="r">
              <a:buNone/>
              <a:defRPr sz="1000" baseline="0">
                <a:solidFill>
                  <a:schemeClr val="tx1">
                    <a:lumMod val="50000"/>
                    <a:lumOff val="50000"/>
                  </a:schemeClr>
                </a:solidFill>
              </a:defRPr>
            </a:lvl1pPr>
          </a:lstStyle>
          <a:p>
            <a:pPr lvl="0"/>
            <a:r>
              <a:rPr lang="nb-NO" dirty="0"/>
              <a:t>Foto- / kildekreditering</a:t>
            </a:r>
          </a:p>
        </p:txBody>
      </p:sp>
    </p:spTree>
    <p:extLst>
      <p:ext uri="{BB962C8B-B14F-4D97-AF65-F5344CB8AC3E}">
        <p14:creationId xmlns:p14="http://schemas.microsoft.com/office/powerpoint/2010/main" val="3235871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 2 bilder med tekst HVIT">
    <p:spTree>
      <p:nvGrpSpPr>
        <p:cNvPr id="1" name=""/>
        <p:cNvGrpSpPr/>
        <p:nvPr/>
      </p:nvGrpSpPr>
      <p:grpSpPr>
        <a:xfrm>
          <a:off x="0" y="0"/>
          <a:ext cx="0" cy="0"/>
          <a:chOff x="0" y="0"/>
          <a:chExt cx="0" cy="0"/>
        </a:xfrm>
      </p:grpSpPr>
      <p:sp>
        <p:nvSpPr>
          <p:cNvPr id="15" name="Tittel 1"/>
          <p:cNvSpPr>
            <a:spLocks noGrp="1"/>
          </p:cNvSpPr>
          <p:nvPr>
            <p:ph type="title" hasCustomPrompt="1"/>
          </p:nvPr>
        </p:nvSpPr>
        <p:spPr>
          <a:xfrm>
            <a:off x="838800" y="363600"/>
            <a:ext cx="9000000" cy="1325563"/>
          </a:xfrm>
        </p:spPr>
        <p:txBody>
          <a:bodyPr/>
          <a:lstStyle>
            <a:lvl1pPr>
              <a:defRPr/>
            </a:lvl1pPr>
          </a:lstStyle>
          <a:p>
            <a:r>
              <a:rPr lang="nb-NO" dirty="0"/>
              <a:t>Klikk for å skrive tittel</a:t>
            </a:r>
          </a:p>
        </p:txBody>
      </p:sp>
      <p:sp>
        <p:nvSpPr>
          <p:cNvPr id="19" name="Plassholder for tekst 2"/>
          <p:cNvSpPr>
            <a:spLocks noGrp="1"/>
          </p:cNvSpPr>
          <p:nvPr>
            <p:ph type="body" idx="1" hasCustomPrompt="1"/>
          </p:nvPr>
        </p:nvSpPr>
        <p:spPr>
          <a:xfrm>
            <a:off x="839969" y="3976254"/>
            <a:ext cx="5400000" cy="546879"/>
          </a:xfrm>
          <a:solidFill>
            <a:schemeClr val="bg2"/>
          </a:solidFill>
          <a:ln>
            <a:solidFill>
              <a:schemeClr val="bg2"/>
            </a:solidFill>
          </a:ln>
        </p:spPr>
        <p:txBody>
          <a:bodyPr anchor="ctr"/>
          <a:lstStyle>
            <a:lvl1pPr marL="0" indent="0" algn="ctr">
              <a:lnSpc>
                <a:spcPct val="100000"/>
              </a:lnSpc>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24" name="Plassholder for tekst 10"/>
          <p:cNvSpPr>
            <a:spLocks noGrp="1"/>
          </p:cNvSpPr>
          <p:nvPr>
            <p:ph type="body" sz="quarter" idx="13"/>
          </p:nvPr>
        </p:nvSpPr>
        <p:spPr>
          <a:xfrm>
            <a:off x="839970" y="4528704"/>
            <a:ext cx="5399999" cy="1505340"/>
          </a:xfrm>
          <a:solidFill>
            <a:schemeClr val="bg2"/>
          </a:solidFill>
          <a:ln>
            <a:solidFill>
              <a:schemeClr val="bg2"/>
            </a:solidFill>
          </a:ln>
        </p:spPr>
        <p:txBody>
          <a:bodyPr>
            <a:normAutofit/>
          </a:bodyPr>
          <a:lstStyle>
            <a:lvl1pPr marL="0" indent="0" algn="ctr">
              <a:lnSpc>
                <a:spcPct val="110000"/>
              </a:lnSpc>
              <a:buNone/>
              <a:defRPr sz="2000">
                <a:solidFill>
                  <a:schemeClr val="tx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25" name="Plassholder for tekst 4"/>
          <p:cNvSpPr>
            <a:spLocks noGrp="1"/>
          </p:cNvSpPr>
          <p:nvPr>
            <p:ph type="body" sz="quarter" idx="3" hasCustomPrompt="1"/>
          </p:nvPr>
        </p:nvSpPr>
        <p:spPr>
          <a:xfrm>
            <a:off x="6410472" y="3976254"/>
            <a:ext cx="5400000" cy="546879"/>
          </a:xfrm>
          <a:solidFill>
            <a:schemeClr val="bg2"/>
          </a:solidFill>
          <a:ln>
            <a:solidFill>
              <a:schemeClr val="bg2"/>
            </a:solidFill>
          </a:ln>
        </p:spPr>
        <p:txBody>
          <a:bodyPr anchor="ctr"/>
          <a:lstStyle>
            <a:lvl1pPr marL="0" indent="0" algn="ctr">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26" name="Plassholder for tekst 10"/>
          <p:cNvSpPr>
            <a:spLocks noGrp="1"/>
          </p:cNvSpPr>
          <p:nvPr>
            <p:ph type="body" sz="quarter" idx="14"/>
          </p:nvPr>
        </p:nvSpPr>
        <p:spPr>
          <a:xfrm>
            <a:off x="6410472" y="4528704"/>
            <a:ext cx="5400000" cy="1505340"/>
          </a:xfrm>
          <a:solidFill>
            <a:schemeClr val="bg2"/>
          </a:solidFill>
          <a:ln>
            <a:solidFill>
              <a:schemeClr val="bg2"/>
            </a:solidFill>
          </a:ln>
        </p:spPr>
        <p:txBody>
          <a:bodyPr>
            <a:norm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27" name="Plassholder for bunntekst 2"/>
          <p:cNvSpPr>
            <a:spLocks noGrp="1"/>
          </p:cNvSpPr>
          <p:nvPr>
            <p:ph type="ftr" sz="quarter" idx="18"/>
          </p:nvPr>
        </p:nvSpPr>
        <p:spPr>
          <a:xfrm>
            <a:off x="2808000" y="6318000"/>
            <a:ext cx="7020000" cy="360000"/>
          </a:xfrm>
        </p:spPr>
        <p:txBody>
          <a:bodyPr/>
          <a:lstStyle>
            <a:lvl1pPr>
              <a:defRPr>
                <a:solidFill>
                  <a:schemeClr val="tx1">
                    <a:lumMod val="50000"/>
                    <a:lumOff val="50000"/>
                  </a:schemeClr>
                </a:solidFill>
              </a:defRPr>
            </a:lvl1pPr>
          </a:lstStyle>
          <a:p>
            <a:endParaRPr lang="nb-NO" dirty="0"/>
          </a:p>
        </p:txBody>
      </p:sp>
      <p:sp>
        <p:nvSpPr>
          <p:cNvPr id="28" name="Plassholder for dato 1"/>
          <p:cNvSpPr>
            <a:spLocks noGrp="1"/>
          </p:cNvSpPr>
          <p:nvPr>
            <p:ph type="dt" sz="half" idx="17"/>
          </p:nvPr>
        </p:nvSpPr>
        <p:spPr>
          <a:xfrm>
            <a:off x="9846000" y="6318000"/>
            <a:ext cx="1620000" cy="360000"/>
          </a:xfrm>
        </p:spPr>
        <p:txBody>
          <a:bodyPr/>
          <a:lstStyle/>
          <a:p>
            <a:fld id="{60EB44CA-5606-40D5-805A-A117001F6E37}" type="datetime1">
              <a:rPr lang="nb-NO" smtClean="0"/>
              <a:t>20.06.2025</a:t>
            </a:fld>
            <a:endParaRPr lang="nb-NO" dirty="0"/>
          </a:p>
        </p:txBody>
      </p:sp>
      <p:sp>
        <p:nvSpPr>
          <p:cNvPr id="29" name="Plassholder for lysbildenummer 3"/>
          <p:cNvSpPr>
            <a:spLocks noGrp="1"/>
          </p:cNvSpPr>
          <p:nvPr>
            <p:ph type="sldNum" sz="quarter" idx="19"/>
          </p:nvPr>
        </p:nvSpPr>
        <p:spPr>
          <a:xfrm>
            <a:off x="11555518" y="6318000"/>
            <a:ext cx="450010" cy="360000"/>
          </a:xfrm>
        </p:spPr>
        <p:txBody>
          <a:bodyPr/>
          <a:lstStyle/>
          <a:p>
            <a:fld id="{29E3B291-050D-4A82-B0A1-DB349FC61753}" type="slidenum">
              <a:rPr lang="nb-NO" smtClean="0"/>
              <a:pPr/>
              <a:t>‹#›</a:t>
            </a:fld>
            <a:endParaRPr lang="nb-NO" dirty="0"/>
          </a:p>
        </p:txBody>
      </p:sp>
      <p:sp>
        <p:nvSpPr>
          <p:cNvPr id="3" name="Plassholder for bilde 2"/>
          <p:cNvSpPr>
            <a:spLocks noGrp="1"/>
          </p:cNvSpPr>
          <p:nvPr>
            <p:ph type="pic" sz="quarter" idx="20" hasCustomPrompt="1"/>
          </p:nvPr>
        </p:nvSpPr>
        <p:spPr>
          <a:xfrm>
            <a:off x="839969" y="1688655"/>
            <a:ext cx="5400000" cy="2284814"/>
          </a:xfrm>
          <a:ln>
            <a:solidFill>
              <a:schemeClr val="bg2">
                <a:lumMod val="90000"/>
              </a:schemeClr>
            </a:solidFill>
          </a:ln>
        </p:spPr>
        <p:txBody>
          <a:bodyPr tIns="1368000">
            <a:normAutofit/>
          </a:bodyPr>
          <a:lstStyle>
            <a:lvl1pPr marL="0" indent="0" algn="ctr">
              <a:buNone/>
              <a:defRPr sz="2000" baseline="0">
                <a:solidFill>
                  <a:schemeClr val="bg1">
                    <a:lumMod val="50000"/>
                  </a:schemeClr>
                </a:solidFill>
              </a:defRPr>
            </a:lvl1pPr>
          </a:lstStyle>
          <a:p>
            <a:r>
              <a:rPr lang="nb-NO" dirty="0"/>
              <a:t>Sett inn bilde</a:t>
            </a:r>
          </a:p>
        </p:txBody>
      </p:sp>
      <p:sp>
        <p:nvSpPr>
          <p:cNvPr id="16" name="Plassholder for bilde 2"/>
          <p:cNvSpPr>
            <a:spLocks noGrp="1"/>
          </p:cNvSpPr>
          <p:nvPr>
            <p:ph type="pic" sz="quarter" idx="21" hasCustomPrompt="1"/>
          </p:nvPr>
        </p:nvSpPr>
        <p:spPr>
          <a:xfrm>
            <a:off x="6410472" y="1688655"/>
            <a:ext cx="5400000" cy="2284814"/>
          </a:xfrm>
          <a:ln>
            <a:solidFill>
              <a:schemeClr val="bg2">
                <a:lumMod val="90000"/>
              </a:schemeClr>
            </a:solidFill>
          </a:ln>
        </p:spPr>
        <p:txBody>
          <a:bodyPr tIns="1368000">
            <a:normAutofit/>
          </a:bodyPr>
          <a:lstStyle>
            <a:lvl1pPr marL="0" indent="0" algn="ctr">
              <a:buNone/>
              <a:defRPr sz="2000" baseline="0">
                <a:solidFill>
                  <a:schemeClr val="bg1">
                    <a:lumMod val="50000"/>
                  </a:schemeClr>
                </a:solidFill>
              </a:defRPr>
            </a:lvl1pPr>
          </a:lstStyle>
          <a:p>
            <a:r>
              <a:rPr lang="nb-NO" dirty="0"/>
              <a:t>Sett inn bilde</a:t>
            </a:r>
          </a:p>
        </p:txBody>
      </p:sp>
      <p:sp>
        <p:nvSpPr>
          <p:cNvPr id="12" name="Plassholder for tekst 3"/>
          <p:cNvSpPr>
            <a:spLocks noGrp="1"/>
          </p:cNvSpPr>
          <p:nvPr>
            <p:ph type="body" sz="quarter" idx="15" hasCustomPrompt="1"/>
          </p:nvPr>
        </p:nvSpPr>
        <p:spPr>
          <a:xfrm>
            <a:off x="2229731" y="3706428"/>
            <a:ext cx="3996000" cy="244606"/>
          </a:xfrm>
        </p:spPr>
        <p:txBody>
          <a:bodyPr>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13" name="Plassholder for tekst 3"/>
          <p:cNvSpPr>
            <a:spLocks noGrp="1"/>
          </p:cNvSpPr>
          <p:nvPr>
            <p:ph type="body" sz="quarter" idx="22" hasCustomPrompt="1"/>
          </p:nvPr>
        </p:nvSpPr>
        <p:spPr>
          <a:xfrm>
            <a:off x="7791972" y="3706428"/>
            <a:ext cx="3996000" cy="244606"/>
          </a:xfrm>
        </p:spPr>
        <p:txBody>
          <a:bodyPr>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Tree>
    <p:extLst>
      <p:ext uri="{BB962C8B-B14F-4D97-AF65-F5344CB8AC3E}">
        <p14:creationId xmlns:p14="http://schemas.microsoft.com/office/powerpoint/2010/main" val="101844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3 bilder med tekst HVIT ">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a:xfrm>
            <a:off x="9846000" y="6318000"/>
            <a:ext cx="1620000" cy="360000"/>
          </a:xfrm>
          <a:prstGeom prst="rect">
            <a:avLst/>
          </a:prstGeom>
        </p:spPr>
        <p:txBody>
          <a:bodyPr/>
          <a:lstStyle/>
          <a:p>
            <a:fld id="{23F85974-5485-4220-B176-42FBEB95DA2D}" type="datetime1">
              <a:rPr lang="nb-NO" smtClean="0"/>
              <a:t>20.06.2025</a:t>
            </a:fld>
            <a:endParaRPr lang="nb-NO" dirty="0"/>
          </a:p>
        </p:txBody>
      </p:sp>
      <p:sp>
        <p:nvSpPr>
          <p:cNvPr id="3" name="Plassholder for bunntekst 2"/>
          <p:cNvSpPr>
            <a:spLocks noGrp="1"/>
          </p:cNvSpPr>
          <p:nvPr>
            <p:ph type="ftr" sz="quarter" idx="11"/>
          </p:nvPr>
        </p:nvSpPr>
        <p:spPr>
          <a:xfrm>
            <a:off x="2808000" y="6318000"/>
            <a:ext cx="7020000" cy="360000"/>
          </a:xfrm>
          <a:prstGeom prst="rect">
            <a:avLst/>
          </a:prstGeom>
        </p:spPr>
        <p:txBody>
          <a:bodyPr/>
          <a:lstStyle/>
          <a:p>
            <a:endParaRPr lang="nb-NO" dirty="0"/>
          </a:p>
        </p:txBody>
      </p:sp>
      <p:sp>
        <p:nvSpPr>
          <p:cNvPr id="4" name="Plassholder for lysbildenummer 3"/>
          <p:cNvSpPr>
            <a:spLocks noGrp="1"/>
          </p:cNvSpPr>
          <p:nvPr>
            <p:ph type="sldNum" sz="quarter" idx="12"/>
          </p:nvPr>
        </p:nvSpPr>
        <p:spPr>
          <a:xfrm>
            <a:off x="11556000" y="6318000"/>
            <a:ext cx="450000" cy="360000"/>
          </a:xfrm>
          <a:prstGeom prst="rect">
            <a:avLst/>
          </a:prstGeom>
        </p:spPr>
        <p:txBody>
          <a:bodyPr/>
          <a:lstStyle/>
          <a:p>
            <a:fld id="{CBF60C1B-21D4-425B-89C8-B0A7AB09A1E4}" type="slidenum">
              <a:rPr lang="nb-NO" smtClean="0"/>
              <a:t>‹#›</a:t>
            </a:fld>
            <a:endParaRPr lang="nb-NO"/>
          </a:p>
        </p:txBody>
      </p:sp>
      <p:sp>
        <p:nvSpPr>
          <p:cNvPr id="8" name="Tittel 1"/>
          <p:cNvSpPr>
            <a:spLocks noGrp="1"/>
          </p:cNvSpPr>
          <p:nvPr>
            <p:ph type="title" hasCustomPrompt="1"/>
          </p:nvPr>
        </p:nvSpPr>
        <p:spPr>
          <a:xfrm>
            <a:off x="838800" y="363600"/>
            <a:ext cx="9000000" cy="1325563"/>
          </a:xfrm>
          <a:prstGeom prst="rect">
            <a:avLst/>
          </a:prstGeom>
        </p:spPr>
        <p:txBody>
          <a:bodyPr/>
          <a:lstStyle>
            <a:lvl1pPr>
              <a:defRPr baseline="0"/>
            </a:lvl1pPr>
          </a:lstStyle>
          <a:p>
            <a:r>
              <a:rPr lang="nb-NO" dirty="0"/>
              <a:t>Klikk for å skrive tittel</a:t>
            </a:r>
          </a:p>
        </p:txBody>
      </p:sp>
      <p:sp>
        <p:nvSpPr>
          <p:cNvPr id="9" name="Plassholder for tekst 2"/>
          <p:cNvSpPr>
            <a:spLocks noGrp="1"/>
          </p:cNvSpPr>
          <p:nvPr>
            <p:ph type="body" idx="1" hasCustomPrompt="1"/>
          </p:nvPr>
        </p:nvSpPr>
        <p:spPr>
          <a:xfrm>
            <a:off x="479425" y="3935158"/>
            <a:ext cx="3456000" cy="546879"/>
          </a:xfrm>
          <a:prstGeom prst="rect">
            <a:avLst/>
          </a:prstGeom>
        </p:spPr>
        <p:txBody>
          <a:bodyPr lIns="36000" tIns="36000" rIns="36000" bIns="36000" anchor="ctr">
            <a:noAutofit/>
          </a:bodyPr>
          <a:lstStyle>
            <a:lvl1pPr marL="0" indent="0" algn="ctr">
              <a:lnSpc>
                <a:spcPct val="100000"/>
              </a:lnSpc>
              <a:buNone/>
              <a:defRPr sz="2400" b="1">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0" name="Plassholder for tekst 10"/>
          <p:cNvSpPr>
            <a:spLocks noGrp="1"/>
          </p:cNvSpPr>
          <p:nvPr>
            <p:ph type="body" sz="quarter" idx="13"/>
          </p:nvPr>
        </p:nvSpPr>
        <p:spPr>
          <a:xfrm>
            <a:off x="479425"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1" name="Plassholder for tekst 4"/>
          <p:cNvSpPr>
            <a:spLocks noGrp="1"/>
          </p:cNvSpPr>
          <p:nvPr>
            <p:ph type="body" sz="quarter" idx="3" hasCustomPrompt="1"/>
          </p:nvPr>
        </p:nvSpPr>
        <p:spPr>
          <a:xfrm>
            <a:off x="4241865" y="3935158"/>
            <a:ext cx="3456000" cy="546879"/>
          </a:xfrm>
          <a:prstGeom prst="rect">
            <a:avLst/>
          </a:prstGeom>
        </p:spPr>
        <p:txBody>
          <a:bodyPr lIns="36000" tIns="36000" rIns="36000" bIns="36000" anchor="ctr">
            <a:noAutofit/>
          </a:bodyPr>
          <a:lstStyle>
            <a:lvl1pPr marL="0" indent="0" algn="ctr">
              <a:lnSpc>
                <a:spcPct val="100000"/>
              </a:lnSpc>
              <a:buNone/>
              <a:defRPr sz="2400" b="1">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2" name="Plassholder for tekst 10"/>
          <p:cNvSpPr>
            <a:spLocks noGrp="1"/>
          </p:cNvSpPr>
          <p:nvPr>
            <p:ph type="body" sz="quarter" idx="14"/>
          </p:nvPr>
        </p:nvSpPr>
        <p:spPr>
          <a:xfrm>
            <a:off x="4241865"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3" name="Plassholder for tekst 4"/>
          <p:cNvSpPr>
            <a:spLocks noGrp="1"/>
          </p:cNvSpPr>
          <p:nvPr>
            <p:ph type="body" sz="quarter" idx="17" hasCustomPrompt="1"/>
          </p:nvPr>
        </p:nvSpPr>
        <p:spPr>
          <a:xfrm>
            <a:off x="8004306" y="3935158"/>
            <a:ext cx="3456000" cy="546879"/>
          </a:xfrm>
          <a:prstGeom prst="rect">
            <a:avLst/>
          </a:prstGeom>
        </p:spPr>
        <p:txBody>
          <a:bodyPr lIns="36000" tIns="36000" rIns="36000" bIns="36000" anchor="ctr">
            <a:noAutofit/>
          </a:bodyPr>
          <a:lstStyle>
            <a:lvl1pPr marL="0" indent="0" algn="ctr">
              <a:lnSpc>
                <a:spcPct val="100000"/>
              </a:lnSpc>
              <a:buNone/>
              <a:defRPr sz="2400" b="1">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4" name="Plassholder for tekst 10"/>
          <p:cNvSpPr>
            <a:spLocks noGrp="1"/>
          </p:cNvSpPr>
          <p:nvPr>
            <p:ph type="body" sz="quarter" idx="18"/>
          </p:nvPr>
        </p:nvSpPr>
        <p:spPr>
          <a:xfrm>
            <a:off x="8004306"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6" name="Plassholder for bilde 15"/>
          <p:cNvSpPr>
            <a:spLocks noGrp="1" noChangeAspect="1"/>
          </p:cNvSpPr>
          <p:nvPr>
            <p:ph type="pic" sz="quarter" idx="20"/>
          </p:nvPr>
        </p:nvSpPr>
        <p:spPr>
          <a:xfrm>
            <a:off x="1055425"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
        <p:nvSpPr>
          <p:cNvPr id="17" name="Plassholder for bilde 15"/>
          <p:cNvSpPr>
            <a:spLocks noGrp="1" noChangeAspect="1"/>
          </p:cNvSpPr>
          <p:nvPr>
            <p:ph type="pic" sz="quarter" idx="21"/>
          </p:nvPr>
        </p:nvSpPr>
        <p:spPr>
          <a:xfrm>
            <a:off x="4956803"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
        <p:nvSpPr>
          <p:cNvPr id="18" name="Plassholder for bilde 15"/>
          <p:cNvSpPr>
            <a:spLocks noGrp="1" noChangeAspect="1"/>
          </p:cNvSpPr>
          <p:nvPr>
            <p:ph type="pic" sz="quarter" idx="22"/>
          </p:nvPr>
        </p:nvSpPr>
        <p:spPr>
          <a:xfrm>
            <a:off x="8580306"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Tree>
    <p:extLst>
      <p:ext uri="{BB962C8B-B14F-4D97-AF65-F5344CB8AC3E}">
        <p14:creationId xmlns:p14="http://schemas.microsoft.com/office/powerpoint/2010/main" val="678916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1_3 bilder med tekst HVIT_Grønn bakgrunn ">
    <p:bg>
      <p:bgPr>
        <a:solidFill>
          <a:srgbClr val="006961"/>
        </a:solidFill>
        <a:effectLst/>
      </p:bgPr>
    </p:bg>
    <p:spTree>
      <p:nvGrpSpPr>
        <p:cNvPr id="1" name=""/>
        <p:cNvGrpSpPr/>
        <p:nvPr/>
      </p:nvGrpSpPr>
      <p:grpSpPr>
        <a:xfrm>
          <a:off x="0" y="0"/>
          <a:ext cx="0" cy="0"/>
          <a:chOff x="0" y="0"/>
          <a:chExt cx="0" cy="0"/>
        </a:xfrm>
      </p:grpSpPr>
      <p:sp>
        <p:nvSpPr>
          <p:cNvPr id="9" name="Plassholder for tekst 2"/>
          <p:cNvSpPr>
            <a:spLocks noGrp="1"/>
          </p:cNvSpPr>
          <p:nvPr>
            <p:ph type="body" idx="1" hasCustomPrompt="1"/>
          </p:nvPr>
        </p:nvSpPr>
        <p:spPr>
          <a:xfrm>
            <a:off x="479425" y="3935158"/>
            <a:ext cx="3456000" cy="546879"/>
          </a:xfrm>
          <a:prstGeom prst="rect">
            <a:avLst/>
          </a:prstGeom>
        </p:spPr>
        <p:txBody>
          <a:bodyPr lIns="36000" tIns="36000" rIns="36000" bIns="36000" anchor="ctr">
            <a:noAutofit/>
          </a:bodyPr>
          <a:lstStyle>
            <a:lvl1pPr marL="0" indent="0" algn="ctr">
              <a:lnSpc>
                <a:spcPct val="100000"/>
              </a:lnSpc>
              <a:buNone/>
              <a:defRPr sz="2400" b="1">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0" name="Plassholder for tekst 10"/>
          <p:cNvSpPr>
            <a:spLocks noGrp="1"/>
          </p:cNvSpPr>
          <p:nvPr>
            <p:ph type="body" sz="quarter" idx="13"/>
          </p:nvPr>
        </p:nvSpPr>
        <p:spPr>
          <a:xfrm>
            <a:off x="479425" y="4487608"/>
            <a:ext cx="3456000" cy="1505340"/>
          </a:xfrm>
          <a:prstGeom prst="rect">
            <a:avLst/>
          </a:prstGeom>
        </p:spPr>
        <p:txBody>
          <a:bodyPr>
            <a:noAutofit/>
          </a:bodyPr>
          <a:lstStyle>
            <a:lvl1pPr marL="0" indent="0" algn="ctr">
              <a:lnSpc>
                <a:spcPct val="110000"/>
              </a:lnSpc>
              <a:buNone/>
              <a:defRPr sz="2000">
                <a:solidFill>
                  <a:schemeClr val="bg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1" name="Plassholder for tekst 4"/>
          <p:cNvSpPr>
            <a:spLocks noGrp="1"/>
          </p:cNvSpPr>
          <p:nvPr>
            <p:ph type="body" sz="quarter" idx="3" hasCustomPrompt="1"/>
          </p:nvPr>
        </p:nvSpPr>
        <p:spPr>
          <a:xfrm>
            <a:off x="4241865" y="3935158"/>
            <a:ext cx="3456000" cy="546879"/>
          </a:xfrm>
          <a:prstGeom prst="rect">
            <a:avLst/>
          </a:prstGeom>
        </p:spPr>
        <p:txBody>
          <a:bodyPr lIns="36000" tIns="36000" rIns="36000" bIns="36000" anchor="ctr">
            <a:noAutofit/>
          </a:bodyPr>
          <a:lstStyle>
            <a:lvl1pPr marL="0" indent="0" algn="ctr">
              <a:lnSpc>
                <a:spcPct val="100000"/>
              </a:lnSpc>
              <a:buNone/>
              <a:defRPr sz="2400" b="1">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2" name="Plassholder for tekst 10"/>
          <p:cNvSpPr>
            <a:spLocks noGrp="1"/>
          </p:cNvSpPr>
          <p:nvPr>
            <p:ph type="body" sz="quarter" idx="14"/>
          </p:nvPr>
        </p:nvSpPr>
        <p:spPr>
          <a:xfrm>
            <a:off x="4241865" y="4487608"/>
            <a:ext cx="3456000" cy="1505340"/>
          </a:xfrm>
          <a:prstGeom prst="rect">
            <a:avLst/>
          </a:prstGeom>
        </p:spPr>
        <p:txBody>
          <a:bodyPr>
            <a:noAutofit/>
          </a:bodyPr>
          <a:lstStyle>
            <a:lvl1pPr marL="0" indent="0" algn="ctr">
              <a:lnSpc>
                <a:spcPct val="110000"/>
              </a:lnSpc>
              <a:buNone/>
              <a:defRPr sz="2000">
                <a:solidFill>
                  <a:schemeClr val="bg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3" name="Plassholder for tekst 4"/>
          <p:cNvSpPr>
            <a:spLocks noGrp="1"/>
          </p:cNvSpPr>
          <p:nvPr>
            <p:ph type="body" sz="quarter" idx="17" hasCustomPrompt="1"/>
          </p:nvPr>
        </p:nvSpPr>
        <p:spPr>
          <a:xfrm>
            <a:off x="8004306" y="3935158"/>
            <a:ext cx="3456000" cy="546879"/>
          </a:xfrm>
          <a:prstGeom prst="rect">
            <a:avLst/>
          </a:prstGeom>
        </p:spPr>
        <p:txBody>
          <a:bodyPr lIns="36000" tIns="36000" rIns="36000" bIns="36000" anchor="ctr">
            <a:noAutofit/>
          </a:bodyPr>
          <a:lstStyle>
            <a:lvl1pPr marL="0" indent="0" algn="ctr">
              <a:lnSpc>
                <a:spcPct val="100000"/>
              </a:lnSpc>
              <a:buNone/>
              <a:defRPr sz="2400" b="1">
                <a:solidFill>
                  <a:schemeClr val="bg1"/>
                </a:solidFill>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4" name="Plassholder for tekst 10"/>
          <p:cNvSpPr>
            <a:spLocks noGrp="1"/>
          </p:cNvSpPr>
          <p:nvPr>
            <p:ph type="body" sz="quarter" idx="18"/>
          </p:nvPr>
        </p:nvSpPr>
        <p:spPr>
          <a:xfrm>
            <a:off x="8004306" y="4487608"/>
            <a:ext cx="3456000" cy="1505340"/>
          </a:xfrm>
          <a:prstGeom prst="rect">
            <a:avLst/>
          </a:prstGeom>
        </p:spPr>
        <p:txBody>
          <a:bodyPr>
            <a:noAutofit/>
          </a:bodyPr>
          <a:lstStyle>
            <a:lvl1pPr marL="0" indent="0" algn="ctr">
              <a:lnSpc>
                <a:spcPct val="110000"/>
              </a:lnSpc>
              <a:buNone/>
              <a:defRPr sz="2000">
                <a:solidFill>
                  <a:schemeClr val="bg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6" name="Plassholder for bilde 15"/>
          <p:cNvSpPr>
            <a:spLocks noGrp="1" noChangeAspect="1"/>
          </p:cNvSpPr>
          <p:nvPr>
            <p:ph type="pic" sz="quarter" idx="20"/>
          </p:nvPr>
        </p:nvSpPr>
        <p:spPr>
          <a:xfrm>
            <a:off x="1055425"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
        <p:nvSpPr>
          <p:cNvPr id="17" name="Plassholder for bilde 15"/>
          <p:cNvSpPr>
            <a:spLocks noGrp="1" noChangeAspect="1"/>
          </p:cNvSpPr>
          <p:nvPr>
            <p:ph type="pic" sz="quarter" idx="21"/>
          </p:nvPr>
        </p:nvSpPr>
        <p:spPr>
          <a:xfrm>
            <a:off x="4956803"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
        <p:nvSpPr>
          <p:cNvPr id="18" name="Plassholder for bilde 15"/>
          <p:cNvSpPr>
            <a:spLocks noGrp="1" noChangeAspect="1"/>
          </p:cNvSpPr>
          <p:nvPr>
            <p:ph type="pic" sz="quarter" idx="22"/>
          </p:nvPr>
        </p:nvSpPr>
        <p:spPr>
          <a:xfrm>
            <a:off x="8580306" y="1631158"/>
            <a:ext cx="2304000" cy="2304000"/>
          </a:xfrm>
          <a:prstGeom prst="ellipse">
            <a:avLst/>
          </a:prstGeom>
          <a:solidFill>
            <a:schemeClr val="bg1">
              <a:lumMod val="95000"/>
            </a:schemeClr>
          </a:solidFill>
          <a:ln>
            <a:solidFill>
              <a:schemeClr val="bg2">
                <a:lumMod val="50000"/>
              </a:schemeClr>
            </a:solidFill>
          </a:ln>
        </p:spPr>
        <p:txBody>
          <a:bodyPr anchor="b" anchorCtr="0">
            <a:normAutofit/>
          </a:bodyPr>
          <a:lstStyle>
            <a:lvl1pPr marL="0" indent="0" algn="ctr">
              <a:buNone/>
              <a:defRPr sz="1200">
                <a:solidFill>
                  <a:schemeClr val="bg1">
                    <a:lumMod val="50000"/>
                  </a:schemeClr>
                </a:solidFill>
              </a:defRPr>
            </a:lvl1pPr>
          </a:lstStyle>
          <a:p>
            <a:r>
              <a:rPr lang="nb-NO"/>
              <a:t>Klikk på ikonet for å legge til et bilde</a:t>
            </a:r>
            <a:endParaRPr lang="nb-NO" dirty="0"/>
          </a:p>
        </p:txBody>
      </p:sp>
      <p:sp>
        <p:nvSpPr>
          <p:cNvPr id="5" name="Plassholder for dato 4">
            <a:extLst>
              <a:ext uri="{FF2B5EF4-FFF2-40B4-BE49-F238E27FC236}">
                <a16:creationId xmlns:a16="http://schemas.microsoft.com/office/drawing/2014/main" id="{DCF1080F-4228-1B82-C118-5E9162F3013D}"/>
              </a:ext>
            </a:extLst>
          </p:cNvPr>
          <p:cNvSpPr>
            <a:spLocks noGrp="1"/>
          </p:cNvSpPr>
          <p:nvPr>
            <p:ph type="dt" sz="half" idx="23"/>
          </p:nvPr>
        </p:nvSpPr>
        <p:spPr/>
        <p:txBody>
          <a:bodyPr/>
          <a:lstStyle>
            <a:lvl1pPr>
              <a:defRPr>
                <a:solidFill>
                  <a:schemeClr val="bg1"/>
                </a:solidFill>
              </a:defRPr>
            </a:lvl1pPr>
          </a:lstStyle>
          <a:p>
            <a:fld id="{F1F8DF8A-1C4F-4E5E-8F53-2A9E84C9A5DB}" type="datetime1">
              <a:rPr lang="nb-NO" smtClean="0"/>
              <a:pPr/>
              <a:t>20.06.2025</a:t>
            </a:fld>
            <a:endParaRPr lang="nb-NO" dirty="0"/>
          </a:p>
        </p:txBody>
      </p:sp>
      <p:sp>
        <p:nvSpPr>
          <p:cNvPr id="6" name="Plassholder for bunntekst 5">
            <a:extLst>
              <a:ext uri="{FF2B5EF4-FFF2-40B4-BE49-F238E27FC236}">
                <a16:creationId xmlns:a16="http://schemas.microsoft.com/office/drawing/2014/main" id="{C6F3F79B-38BB-EC60-000E-E1BC59FFFD0A}"/>
              </a:ext>
            </a:extLst>
          </p:cNvPr>
          <p:cNvSpPr>
            <a:spLocks noGrp="1"/>
          </p:cNvSpPr>
          <p:nvPr>
            <p:ph type="ftr" sz="quarter" idx="24"/>
          </p:nvPr>
        </p:nvSpPr>
        <p:spPr/>
        <p:txBody>
          <a:bodyPr/>
          <a:lstStyle>
            <a:lvl1pPr>
              <a:defRPr>
                <a:solidFill>
                  <a:schemeClr val="bg1"/>
                </a:solidFill>
              </a:defRPr>
            </a:lvl1pPr>
          </a:lstStyle>
          <a:p>
            <a:endParaRPr lang="nb-NO" dirty="0"/>
          </a:p>
        </p:txBody>
      </p:sp>
      <p:sp>
        <p:nvSpPr>
          <p:cNvPr id="7" name="Plassholder for lysbildenummer 6">
            <a:extLst>
              <a:ext uri="{FF2B5EF4-FFF2-40B4-BE49-F238E27FC236}">
                <a16:creationId xmlns:a16="http://schemas.microsoft.com/office/drawing/2014/main" id="{5F81A215-E870-A83D-AB74-ACBD7A87A576}"/>
              </a:ext>
            </a:extLst>
          </p:cNvPr>
          <p:cNvSpPr>
            <a:spLocks noGrp="1"/>
          </p:cNvSpPr>
          <p:nvPr>
            <p:ph type="sldNum" sz="quarter" idx="25"/>
          </p:nvPr>
        </p:nvSpPr>
        <p:spPr/>
        <p:txBody>
          <a:bodyPr/>
          <a:lstStyle>
            <a:lvl1pPr>
              <a:defRPr>
                <a:solidFill>
                  <a:schemeClr val="bg1"/>
                </a:solidFill>
              </a:defRPr>
            </a:lvl1pPr>
          </a:lstStyle>
          <a:p>
            <a:fld id="{29E3B291-050D-4A82-B0A1-DB349FC61753}" type="slidenum">
              <a:rPr lang="nb-NO" smtClean="0"/>
              <a:pPr/>
              <a:t>‹#›</a:t>
            </a:fld>
            <a:endParaRPr lang="nb-NO" dirty="0"/>
          </a:p>
        </p:txBody>
      </p:sp>
      <p:sp>
        <p:nvSpPr>
          <p:cNvPr id="15" name="Tittel 14">
            <a:extLst>
              <a:ext uri="{FF2B5EF4-FFF2-40B4-BE49-F238E27FC236}">
                <a16:creationId xmlns:a16="http://schemas.microsoft.com/office/drawing/2014/main" id="{63869816-6E23-8F74-5F87-C62812FCD1EA}"/>
              </a:ext>
            </a:extLst>
          </p:cNvPr>
          <p:cNvSpPr>
            <a:spLocks noGrp="1"/>
          </p:cNvSpPr>
          <p:nvPr>
            <p:ph type="title"/>
          </p:nvPr>
        </p:nvSpPr>
        <p:spPr/>
        <p:txBody>
          <a:bodyPr/>
          <a:lstStyle>
            <a:lvl1pPr>
              <a:defRPr>
                <a:solidFill>
                  <a:schemeClr val="bg1"/>
                </a:solidFill>
              </a:defRPr>
            </a:lvl1pPr>
          </a:lstStyle>
          <a:p>
            <a:r>
              <a:rPr lang="nb-NO"/>
              <a:t>Klikk for å redigere tittelstil</a:t>
            </a:r>
          </a:p>
        </p:txBody>
      </p:sp>
      <p:pic>
        <p:nvPicPr>
          <p:cNvPr id="19" name="Bilde 18">
            <a:extLst>
              <a:ext uri="{FF2B5EF4-FFF2-40B4-BE49-F238E27FC236}">
                <a16:creationId xmlns:a16="http://schemas.microsoft.com/office/drawing/2014/main" id="{F99B535F-977A-A7BB-32F4-9BA81116EC4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321810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 Sitat HVIT">
    <p:spTree>
      <p:nvGrpSpPr>
        <p:cNvPr id="1" name=""/>
        <p:cNvGrpSpPr/>
        <p:nvPr/>
      </p:nvGrpSpPr>
      <p:grpSpPr>
        <a:xfrm>
          <a:off x="0" y="0"/>
          <a:ext cx="0" cy="0"/>
          <a:chOff x="0" y="0"/>
          <a:chExt cx="0" cy="0"/>
        </a:xfrm>
      </p:grpSpPr>
      <p:sp>
        <p:nvSpPr>
          <p:cNvPr id="3" name="Plassholder for bunntekst 2"/>
          <p:cNvSpPr>
            <a:spLocks noGrp="1"/>
          </p:cNvSpPr>
          <p:nvPr>
            <p:ph type="ftr" sz="quarter" idx="10"/>
          </p:nvPr>
        </p:nvSpPr>
        <p:spPr>
          <a:xfrm>
            <a:off x="2808000" y="6317146"/>
            <a:ext cx="7020000" cy="360000"/>
          </a:xfrm>
        </p:spPr>
        <p:txBody>
          <a:bodyPr/>
          <a:lstStyle/>
          <a:p>
            <a:endParaRPr lang="nb-NO" dirty="0"/>
          </a:p>
        </p:txBody>
      </p:sp>
      <p:sp>
        <p:nvSpPr>
          <p:cNvPr id="4" name="Plassholder for dato 3"/>
          <p:cNvSpPr>
            <a:spLocks noGrp="1"/>
          </p:cNvSpPr>
          <p:nvPr>
            <p:ph type="dt" sz="half" idx="11"/>
          </p:nvPr>
        </p:nvSpPr>
        <p:spPr/>
        <p:txBody>
          <a:bodyPr/>
          <a:lstStyle/>
          <a:p>
            <a:fld id="{1EF9BEB8-B528-407F-A177-860158F4D65D}" type="datetime1">
              <a:rPr lang="nb-NO" smtClean="0"/>
              <a:t>20.06.2025</a:t>
            </a:fld>
            <a:endParaRPr lang="nb-NO" dirty="0"/>
          </a:p>
        </p:txBody>
      </p:sp>
      <p:sp>
        <p:nvSpPr>
          <p:cNvPr id="5" name="Plassholder for lysbildenummer 4"/>
          <p:cNvSpPr>
            <a:spLocks noGrp="1"/>
          </p:cNvSpPr>
          <p:nvPr>
            <p:ph type="sldNum" sz="quarter" idx="12"/>
          </p:nvPr>
        </p:nvSpPr>
        <p:spPr/>
        <p:txBody>
          <a:bodyPr/>
          <a:lstStyle/>
          <a:p>
            <a:fld id="{29E3B291-050D-4A82-B0A1-DB349FC61753}" type="slidenum">
              <a:rPr lang="nb-NO" smtClean="0"/>
              <a:pPr/>
              <a:t>‹#›</a:t>
            </a:fld>
            <a:endParaRPr lang="nb-NO" dirty="0"/>
          </a:p>
        </p:txBody>
      </p:sp>
      <p:sp>
        <p:nvSpPr>
          <p:cNvPr id="6" name="Tittel 1"/>
          <p:cNvSpPr>
            <a:spLocks noGrp="1"/>
          </p:cNvSpPr>
          <p:nvPr>
            <p:ph type="ctrTitle" hasCustomPrompt="1"/>
          </p:nvPr>
        </p:nvSpPr>
        <p:spPr>
          <a:xfrm>
            <a:off x="1841810" y="914400"/>
            <a:ext cx="8508380" cy="3801437"/>
          </a:xfrm>
        </p:spPr>
        <p:txBody>
          <a:bodyPr anchor="ctr" anchorCtr="0">
            <a:normAutofit/>
          </a:bodyPr>
          <a:lstStyle>
            <a:lvl1pPr marL="0" marR="0" indent="0" algn="ctr" defTabSz="914400" rtl="0" eaLnBrk="1" fontAlgn="auto" latinLnBrk="0" hangingPunct="1">
              <a:lnSpc>
                <a:spcPct val="90000"/>
              </a:lnSpc>
              <a:spcBef>
                <a:spcPct val="0"/>
              </a:spcBef>
              <a:spcAft>
                <a:spcPts val="0"/>
              </a:spcAft>
              <a:buClrTx/>
              <a:buSzTx/>
              <a:buFontTx/>
              <a:buNone/>
              <a:tabLst/>
              <a:defRPr sz="5400" b="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nb-NO" sz="5400" dirty="0"/>
              <a:t>«</a:t>
            </a:r>
            <a:r>
              <a:rPr lang="nb-NO" dirty="0"/>
              <a:t>Klikk for sette </a:t>
            </a:r>
            <a:br>
              <a:rPr lang="nb-NO" dirty="0"/>
            </a:br>
            <a:r>
              <a:rPr lang="nb-NO" dirty="0"/>
              <a:t>inn et sitat. Husk anførselstegn!</a:t>
            </a:r>
            <a:r>
              <a:rPr lang="nb-NO" sz="5400" dirty="0"/>
              <a:t>»</a:t>
            </a:r>
            <a:endParaRPr lang="nb-NO" dirty="0"/>
          </a:p>
        </p:txBody>
      </p:sp>
      <p:sp>
        <p:nvSpPr>
          <p:cNvPr id="7" name="Plassholder for tekst 7"/>
          <p:cNvSpPr>
            <a:spLocks noGrp="1"/>
          </p:cNvSpPr>
          <p:nvPr>
            <p:ph type="body" sz="quarter" idx="13" hasCustomPrompt="1"/>
          </p:nvPr>
        </p:nvSpPr>
        <p:spPr>
          <a:xfrm>
            <a:off x="1841810" y="4972442"/>
            <a:ext cx="8507412" cy="441325"/>
          </a:xfrm>
        </p:spPr>
        <p:txBody>
          <a:bodyPr>
            <a:normAutofit/>
          </a:bodyPr>
          <a:lstStyle>
            <a:lvl1pPr marL="0" indent="0" algn="ctr">
              <a:buNone/>
              <a:defRPr sz="1800" baseline="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Navn </a:t>
            </a:r>
            <a:r>
              <a:rPr lang="nb-NO" dirty="0" err="1"/>
              <a:t>Navnesen</a:t>
            </a:r>
            <a:endParaRPr lang="nb-NO" dirty="0"/>
          </a:p>
        </p:txBody>
      </p:sp>
    </p:spTree>
    <p:extLst>
      <p:ext uri="{BB962C8B-B14F-4D97-AF65-F5344CB8AC3E}">
        <p14:creationId xmlns:p14="http://schemas.microsoft.com/office/powerpoint/2010/main" val="4018840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p:cSld name="1_ Sitat GRØNN">
    <p:bg>
      <p:bgPr>
        <a:solidFill>
          <a:srgbClr val="006961"/>
        </a:solidFill>
        <a:effectLst/>
      </p:bgPr>
    </p:bg>
    <p:spTree>
      <p:nvGrpSpPr>
        <p:cNvPr id="1" name=""/>
        <p:cNvGrpSpPr/>
        <p:nvPr/>
      </p:nvGrpSpPr>
      <p:grpSpPr>
        <a:xfrm>
          <a:off x="0" y="0"/>
          <a:ext cx="0" cy="0"/>
          <a:chOff x="0" y="0"/>
          <a:chExt cx="0" cy="0"/>
        </a:xfrm>
      </p:grpSpPr>
      <p:sp>
        <p:nvSpPr>
          <p:cNvPr id="6" name="Tittel 1"/>
          <p:cNvSpPr>
            <a:spLocks noGrp="1"/>
          </p:cNvSpPr>
          <p:nvPr>
            <p:ph type="ctrTitle" hasCustomPrompt="1"/>
          </p:nvPr>
        </p:nvSpPr>
        <p:spPr>
          <a:xfrm>
            <a:off x="1841810" y="914400"/>
            <a:ext cx="8508380" cy="3801437"/>
          </a:xfrm>
        </p:spPr>
        <p:txBody>
          <a:bodyPr anchor="ctr" anchorCtr="0">
            <a:normAutofit/>
          </a:bodyPr>
          <a:lstStyle>
            <a:lvl1pPr marL="0" marR="0" indent="0" algn="ctr" defTabSz="914400" rtl="0" eaLnBrk="1" fontAlgn="auto" latinLnBrk="0" hangingPunct="1">
              <a:lnSpc>
                <a:spcPct val="90000"/>
              </a:lnSpc>
              <a:spcBef>
                <a:spcPct val="0"/>
              </a:spcBef>
              <a:spcAft>
                <a:spcPts val="0"/>
              </a:spcAft>
              <a:buClrTx/>
              <a:buSzTx/>
              <a:buFontTx/>
              <a:buNone/>
              <a:tabLst/>
              <a:defRPr sz="5400" b="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nb-NO" sz="5400" dirty="0"/>
              <a:t>«</a:t>
            </a:r>
            <a:r>
              <a:rPr lang="nb-NO" dirty="0"/>
              <a:t>Klikk for sette </a:t>
            </a:r>
            <a:br>
              <a:rPr lang="nb-NO" dirty="0"/>
            </a:br>
            <a:r>
              <a:rPr lang="nb-NO" dirty="0"/>
              <a:t>inn et sitat. Husk anførselstegn!</a:t>
            </a:r>
            <a:r>
              <a:rPr lang="nb-NO" sz="5400" dirty="0"/>
              <a:t>»</a:t>
            </a:r>
            <a:endParaRPr lang="nb-NO" dirty="0"/>
          </a:p>
        </p:txBody>
      </p:sp>
      <p:sp>
        <p:nvSpPr>
          <p:cNvPr id="7" name="Plassholder for tekst 7"/>
          <p:cNvSpPr>
            <a:spLocks noGrp="1"/>
          </p:cNvSpPr>
          <p:nvPr>
            <p:ph type="body" sz="quarter" idx="13" hasCustomPrompt="1"/>
          </p:nvPr>
        </p:nvSpPr>
        <p:spPr>
          <a:xfrm>
            <a:off x="1841810" y="4972442"/>
            <a:ext cx="8507412" cy="441325"/>
          </a:xfrm>
        </p:spPr>
        <p:txBody>
          <a:bodyPr>
            <a:normAutofit/>
          </a:bodyPr>
          <a:lstStyle>
            <a:lvl1pPr marL="0" indent="0" algn="ctr">
              <a:buNone/>
              <a:defRPr sz="18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Navn </a:t>
            </a:r>
            <a:r>
              <a:rPr lang="nb-NO" dirty="0" err="1"/>
              <a:t>Navnesen</a:t>
            </a:r>
            <a:endParaRPr lang="nb-NO" dirty="0"/>
          </a:p>
        </p:txBody>
      </p:sp>
      <p:pic>
        <p:nvPicPr>
          <p:cNvPr id="8" name="Bilde 7">
            <a:extLst>
              <a:ext uri="{FF2B5EF4-FFF2-40B4-BE49-F238E27FC236}">
                <a16:creationId xmlns:a16="http://schemas.microsoft.com/office/drawing/2014/main" id="{5FBADCB8-1440-C8A4-B2C5-4BA4F603B4F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
        <p:nvSpPr>
          <p:cNvPr id="9" name="Plassholder for dato 8">
            <a:extLst>
              <a:ext uri="{FF2B5EF4-FFF2-40B4-BE49-F238E27FC236}">
                <a16:creationId xmlns:a16="http://schemas.microsoft.com/office/drawing/2014/main" id="{302794E4-08E8-CAE3-7598-1FCB58F0F745}"/>
              </a:ext>
            </a:extLst>
          </p:cNvPr>
          <p:cNvSpPr>
            <a:spLocks noGrp="1"/>
          </p:cNvSpPr>
          <p:nvPr>
            <p:ph type="dt" sz="half" idx="14"/>
          </p:nvPr>
        </p:nvSpPr>
        <p:spPr/>
        <p:txBody>
          <a:bodyPr/>
          <a:lstStyle>
            <a:lvl1pPr>
              <a:defRPr>
                <a:solidFill>
                  <a:schemeClr val="bg1"/>
                </a:solidFill>
              </a:defRPr>
            </a:lvl1pPr>
          </a:lstStyle>
          <a:p>
            <a:fld id="{F1F8DF8A-1C4F-4E5E-8F53-2A9E84C9A5DB}" type="datetime1">
              <a:rPr lang="nb-NO" smtClean="0"/>
              <a:pPr/>
              <a:t>20.06.2025</a:t>
            </a:fld>
            <a:endParaRPr lang="nb-NO" dirty="0"/>
          </a:p>
        </p:txBody>
      </p:sp>
      <p:sp>
        <p:nvSpPr>
          <p:cNvPr id="10" name="Plassholder for bunntekst 9">
            <a:extLst>
              <a:ext uri="{FF2B5EF4-FFF2-40B4-BE49-F238E27FC236}">
                <a16:creationId xmlns:a16="http://schemas.microsoft.com/office/drawing/2014/main" id="{074AA978-BCD1-99C7-B471-AEDFC0711A09}"/>
              </a:ext>
            </a:extLst>
          </p:cNvPr>
          <p:cNvSpPr>
            <a:spLocks noGrp="1"/>
          </p:cNvSpPr>
          <p:nvPr>
            <p:ph type="ftr" sz="quarter" idx="15"/>
          </p:nvPr>
        </p:nvSpPr>
        <p:spPr/>
        <p:txBody>
          <a:bodyPr/>
          <a:lstStyle>
            <a:lvl1pPr>
              <a:defRPr>
                <a:solidFill>
                  <a:schemeClr val="bg1"/>
                </a:solidFill>
              </a:defRPr>
            </a:lvl1pPr>
          </a:lstStyle>
          <a:p>
            <a:endParaRPr lang="nb-NO" dirty="0"/>
          </a:p>
        </p:txBody>
      </p:sp>
      <p:sp>
        <p:nvSpPr>
          <p:cNvPr id="11" name="Plassholder for lysbildenummer 10">
            <a:extLst>
              <a:ext uri="{FF2B5EF4-FFF2-40B4-BE49-F238E27FC236}">
                <a16:creationId xmlns:a16="http://schemas.microsoft.com/office/drawing/2014/main" id="{C78735AB-1E6F-06D5-2395-6A98609FDA8D}"/>
              </a:ext>
            </a:extLst>
          </p:cNvPr>
          <p:cNvSpPr>
            <a:spLocks noGrp="1"/>
          </p:cNvSpPr>
          <p:nvPr>
            <p:ph type="sldNum" sz="quarter" idx="16"/>
          </p:nvPr>
        </p:nvSpPr>
        <p:spPr/>
        <p:txBody>
          <a:bodyPr/>
          <a:lstStyle>
            <a:lvl1pPr>
              <a:defRPr>
                <a:solidFill>
                  <a:schemeClr val="bg1"/>
                </a:solidFill>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139533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2_ Sitat BLÅ">
    <p:bg>
      <p:bgPr>
        <a:solidFill>
          <a:srgbClr val="D0E7F8"/>
        </a:solidFill>
        <a:effectLst/>
      </p:bgPr>
    </p:bg>
    <p:spTree>
      <p:nvGrpSpPr>
        <p:cNvPr id="1" name=""/>
        <p:cNvGrpSpPr/>
        <p:nvPr/>
      </p:nvGrpSpPr>
      <p:grpSpPr>
        <a:xfrm>
          <a:off x="0" y="0"/>
          <a:ext cx="0" cy="0"/>
          <a:chOff x="0" y="0"/>
          <a:chExt cx="0" cy="0"/>
        </a:xfrm>
      </p:grpSpPr>
      <p:sp>
        <p:nvSpPr>
          <p:cNvPr id="3" name="Plassholder for bunntekst 2"/>
          <p:cNvSpPr>
            <a:spLocks noGrp="1"/>
          </p:cNvSpPr>
          <p:nvPr>
            <p:ph type="ftr" sz="quarter" idx="10"/>
          </p:nvPr>
        </p:nvSpPr>
        <p:spPr>
          <a:xfrm>
            <a:off x="2808000" y="6317146"/>
            <a:ext cx="7020000" cy="360000"/>
          </a:xfrm>
        </p:spPr>
        <p:txBody>
          <a:bodyPr/>
          <a:lstStyle/>
          <a:p>
            <a:endParaRPr lang="nb-NO" dirty="0"/>
          </a:p>
        </p:txBody>
      </p:sp>
      <p:sp>
        <p:nvSpPr>
          <p:cNvPr id="4" name="Plassholder for dato 3"/>
          <p:cNvSpPr>
            <a:spLocks noGrp="1"/>
          </p:cNvSpPr>
          <p:nvPr>
            <p:ph type="dt" sz="half" idx="11"/>
          </p:nvPr>
        </p:nvSpPr>
        <p:spPr/>
        <p:txBody>
          <a:bodyPr/>
          <a:lstStyle/>
          <a:p>
            <a:fld id="{1EF9BEB8-B528-407F-A177-860158F4D65D}" type="datetime1">
              <a:rPr lang="nb-NO" smtClean="0"/>
              <a:t>20.06.2025</a:t>
            </a:fld>
            <a:endParaRPr lang="nb-NO" dirty="0"/>
          </a:p>
        </p:txBody>
      </p:sp>
      <p:sp>
        <p:nvSpPr>
          <p:cNvPr id="5" name="Plassholder for lysbildenummer 4"/>
          <p:cNvSpPr>
            <a:spLocks noGrp="1"/>
          </p:cNvSpPr>
          <p:nvPr>
            <p:ph type="sldNum" sz="quarter" idx="12"/>
          </p:nvPr>
        </p:nvSpPr>
        <p:spPr/>
        <p:txBody>
          <a:bodyPr/>
          <a:lstStyle/>
          <a:p>
            <a:fld id="{29E3B291-050D-4A82-B0A1-DB349FC61753}" type="slidenum">
              <a:rPr lang="nb-NO" smtClean="0"/>
              <a:pPr/>
              <a:t>‹#›</a:t>
            </a:fld>
            <a:endParaRPr lang="nb-NO" dirty="0"/>
          </a:p>
        </p:txBody>
      </p:sp>
      <p:sp>
        <p:nvSpPr>
          <p:cNvPr id="6" name="Tittel 1"/>
          <p:cNvSpPr>
            <a:spLocks noGrp="1"/>
          </p:cNvSpPr>
          <p:nvPr>
            <p:ph type="ctrTitle" hasCustomPrompt="1"/>
          </p:nvPr>
        </p:nvSpPr>
        <p:spPr>
          <a:xfrm>
            <a:off x="1841810" y="914400"/>
            <a:ext cx="8508380" cy="3801437"/>
          </a:xfrm>
        </p:spPr>
        <p:txBody>
          <a:bodyPr anchor="ctr" anchorCtr="0">
            <a:normAutofit/>
          </a:bodyPr>
          <a:lstStyle>
            <a:lvl1pPr marL="0" marR="0" indent="0" algn="ctr" defTabSz="914400" rtl="0" eaLnBrk="1" fontAlgn="auto" latinLnBrk="0" hangingPunct="1">
              <a:lnSpc>
                <a:spcPct val="90000"/>
              </a:lnSpc>
              <a:spcBef>
                <a:spcPct val="0"/>
              </a:spcBef>
              <a:spcAft>
                <a:spcPts val="0"/>
              </a:spcAft>
              <a:buClrTx/>
              <a:buSzTx/>
              <a:buFontTx/>
              <a:buNone/>
              <a:tabLst/>
              <a:defRPr sz="5400" b="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nb-NO" sz="5400" dirty="0"/>
              <a:t>«</a:t>
            </a:r>
            <a:r>
              <a:rPr lang="nb-NO" dirty="0"/>
              <a:t>Klikk for sette </a:t>
            </a:r>
            <a:br>
              <a:rPr lang="nb-NO" dirty="0"/>
            </a:br>
            <a:r>
              <a:rPr lang="nb-NO" dirty="0"/>
              <a:t>inn et sitat. Husk anførselstegn!</a:t>
            </a:r>
            <a:r>
              <a:rPr lang="nb-NO" sz="5400" dirty="0"/>
              <a:t>»</a:t>
            </a:r>
            <a:endParaRPr lang="nb-NO" dirty="0"/>
          </a:p>
        </p:txBody>
      </p:sp>
      <p:sp>
        <p:nvSpPr>
          <p:cNvPr id="7" name="Plassholder for tekst 7"/>
          <p:cNvSpPr>
            <a:spLocks noGrp="1"/>
          </p:cNvSpPr>
          <p:nvPr>
            <p:ph type="body" sz="quarter" idx="13" hasCustomPrompt="1"/>
          </p:nvPr>
        </p:nvSpPr>
        <p:spPr>
          <a:xfrm>
            <a:off x="1841810" y="4972442"/>
            <a:ext cx="8507412" cy="441325"/>
          </a:xfrm>
        </p:spPr>
        <p:txBody>
          <a:bodyPr>
            <a:normAutofit/>
          </a:bodyPr>
          <a:lstStyle>
            <a:lvl1pPr marL="0" indent="0" algn="ctr">
              <a:buNone/>
              <a:defRPr sz="1800" baseline="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Navn </a:t>
            </a:r>
            <a:r>
              <a:rPr lang="nb-NO" dirty="0" err="1"/>
              <a:t>Navnesen</a:t>
            </a:r>
            <a:endParaRPr lang="nb-NO" dirty="0"/>
          </a:p>
        </p:txBody>
      </p:sp>
    </p:spTree>
    <p:extLst>
      <p:ext uri="{BB962C8B-B14F-4D97-AF65-F5344CB8AC3E}">
        <p14:creationId xmlns:p14="http://schemas.microsoft.com/office/powerpoint/2010/main" val="982614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p:cSld name="1_Skilleark_lys_grønn">
    <p:bg>
      <p:bgPr>
        <a:solidFill>
          <a:srgbClr val="D0E7F8">
            <a:alpha val="50090"/>
          </a:srgbClr>
        </a:solidFill>
        <a:effectLst/>
      </p:bgPr>
    </p:bg>
    <p:spTree>
      <p:nvGrpSpPr>
        <p:cNvPr id="1" name=""/>
        <p:cNvGrpSpPr/>
        <p:nvPr/>
      </p:nvGrpSpPr>
      <p:grpSpPr>
        <a:xfrm>
          <a:off x="0" y="0"/>
          <a:ext cx="0" cy="0"/>
          <a:chOff x="0" y="0"/>
          <a:chExt cx="0" cy="0"/>
        </a:xfrm>
      </p:grpSpPr>
      <p:pic>
        <p:nvPicPr>
          <p:cNvPr id="3" name="Bilde 2" descr="Et bilde som inneholder skjermbilde, Grafikk, Fargerikt, grafisk design&#10;&#10;Automatisk generert beskrivelse">
            <a:extLst>
              <a:ext uri="{FF2B5EF4-FFF2-40B4-BE49-F238E27FC236}">
                <a16:creationId xmlns:a16="http://schemas.microsoft.com/office/drawing/2014/main" id="{4447CAE3-5CC5-EFF1-9AC7-78B6204196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1600"/>
            <a:ext cx="12206131" cy="5486400"/>
          </a:xfrm>
          <a:prstGeom prst="rect">
            <a:avLst/>
          </a:prstGeom>
        </p:spPr>
      </p:pic>
      <p:pic>
        <p:nvPicPr>
          <p:cNvPr id="5" name="Bilde 4">
            <a:extLst>
              <a:ext uri="{FF2B5EF4-FFF2-40B4-BE49-F238E27FC236}">
                <a16:creationId xmlns:a16="http://schemas.microsoft.com/office/drawing/2014/main" id="{CB7F0E81-3CD6-715D-DC03-6880D9B0978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612488"/>
            <a:ext cx="12192000" cy="1245512"/>
          </a:xfrm>
          <a:prstGeom prst="rect">
            <a:avLst/>
          </a:prstGeom>
        </p:spPr>
      </p:pic>
      <p:sp>
        <p:nvSpPr>
          <p:cNvPr id="6" name="Plassholder for tekst 5">
            <a:extLst>
              <a:ext uri="{FF2B5EF4-FFF2-40B4-BE49-F238E27FC236}">
                <a16:creationId xmlns:a16="http://schemas.microsoft.com/office/drawing/2014/main" id="{F6EC3C1C-5032-4815-843F-6D711959B5DD}"/>
              </a:ext>
            </a:extLst>
          </p:cNvPr>
          <p:cNvSpPr>
            <a:spLocks noGrp="1"/>
          </p:cNvSpPr>
          <p:nvPr>
            <p:ph type="body" sz="quarter" idx="10" hasCustomPrompt="1"/>
          </p:nvPr>
        </p:nvSpPr>
        <p:spPr>
          <a:xfrm>
            <a:off x="0" y="493714"/>
            <a:ext cx="5838825" cy="1998874"/>
          </a:xfrm>
        </p:spPr>
        <p:txBody>
          <a:bodyPr lIns="360000" anchor="ctr" anchorCtr="0"/>
          <a:lstStyle>
            <a:lvl1pPr marL="0" indent="0">
              <a:buNone/>
              <a:defRPr sz="3600">
                <a:solidFill>
                  <a:schemeClr val="tx1"/>
                </a:solidFill>
              </a:defRPr>
            </a:lvl1pPr>
          </a:lstStyle>
          <a:p>
            <a:pPr lvl="0"/>
            <a:r>
              <a:rPr lang="nb-NO" dirty="0"/>
              <a:t>Klikk for å skrive tekst</a:t>
            </a:r>
          </a:p>
        </p:txBody>
      </p:sp>
    </p:spTree>
    <p:extLst>
      <p:ext uri="{BB962C8B-B14F-4D97-AF65-F5344CB8AC3E}">
        <p14:creationId xmlns:p14="http://schemas.microsoft.com/office/powerpoint/2010/main" val="4096736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p:fade/>
      </p:transition>
    </mc:Choice>
    <mc:Fallback xmlns="">
      <p:transition spd="slow" advClick="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p:cSld name="2_Skilleark_mørk_grønn">
    <p:bg>
      <p:bgPr>
        <a:solidFill>
          <a:srgbClr val="006961"/>
        </a:solidFill>
        <a:effectLst/>
      </p:bgPr>
    </p:bg>
    <p:spTree>
      <p:nvGrpSpPr>
        <p:cNvPr id="1" name=""/>
        <p:cNvGrpSpPr/>
        <p:nvPr/>
      </p:nvGrpSpPr>
      <p:grpSpPr>
        <a:xfrm>
          <a:off x="0" y="0"/>
          <a:ext cx="0" cy="0"/>
          <a:chOff x="0" y="0"/>
          <a:chExt cx="0" cy="0"/>
        </a:xfrm>
      </p:grpSpPr>
      <p:pic>
        <p:nvPicPr>
          <p:cNvPr id="2" name="Bilde 1" descr="Et bilde som inneholder skjermbilde, Grafikk, Fargerikt, grafisk design&#10;&#10;Automatisk generert beskrivelse">
            <a:extLst>
              <a:ext uri="{FF2B5EF4-FFF2-40B4-BE49-F238E27FC236}">
                <a16:creationId xmlns:a16="http://schemas.microsoft.com/office/drawing/2014/main" id="{16446B46-ABA4-4A32-9D14-0C334350475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1600"/>
            <a:ext cx="12206131" cy="5486400"/>
          </a:xfrm>
          <a:prstGeom prst="rect">
            <a:avLst/>
          </a:prstGeom>
        </p:spPr>
      </p:pic>
      <p:sp>
        <p:nvSpPr>
          <p:cNvPr id="6" name="Plassholder for tekst 5">
            <a:extLst>
              <a:ext uri="{FF2B5EF4-FFF2-40B4-BE49-F238E27FC236}">
                <a16:creationId xmlns:a16="http://schemas.microsoft.com/office/drawing/2014/main" id="{F6EC3C1C-5032-4815-843F-6D711959B5DD}"/>
              </a:ext>
            </a:extLst>
          </p:cNvPr>
          <p:cNvSpPr>
            <a:spLocks noGrp="1"/>
          </p:cNvSpPr>
          <p:nvPr>
            <p:ph type="body" sz="quarter" idx="10" hasCustomPrompt="1"/>
          </p:nvPr>
        </p:nvSpPr>
        <p:spPr>
          <a:xfrm>
            <a:off x="0" y="493714"/>
            <a:ext cx="5838825" cy="1998874"/>
          </a:xfrm>
        </p:spPr>
        <p:txBody>
          <a:bodyPr lIns="360000" anchor="ctr" anchorCtr="0"/>
          <a:lstStyle>
            <a:lvl1pPr marL="0" indent="0">
              <a:buNone/>
              <a:defRPr sz="3600">
                <a:solidFill>
                  <a:schemeClr val="bg1"/>
                </a:solidFill>
              </a:defRPr>
            </a:lvl1pPr>
          </a:lstStyle>
          <a:p>
            <a:pPr lvl="0"/>
            <a:r>
              <a:rPr lang="nb-NO" dirty="0"/>
              <a:t>Klikk for å skrive tekst</a:t>
            </a:r>
          </a:p>
        </p:txBody>
      </p:sp>
      <p:pic>
        <p:nvPicPr>
          <p:cNvPr id="17" name="Bilde 16">
            <a:extLst>
              <a:ext uri="{FF2B5EF4-FFF2-40B4-BE49-F238E27FC236}">
                <a16:creationId xmlns:a16="http://schemas.microsoft.com/office/drawing/2014/main" id="{376425DB-4415-2180-494A-BEE9C346FB0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612488"/>
            <a:ext cx="12192000" cy="1245512"/>
          </a:xfrm>
          <a:prstGeom prst="rect">
            <a:avLst/>
          </a:prstGeom>
        </p:spPr>
      </p:pic>
    </p:spTree>
    <p:extLst>
      <p:ext uri="{BB962C8B-B14F-4D97-AF65-F5344CB8AC3E}">
        <p14:creationId xmlns:p14="http://schemas.microsoft.com/office/powerpoint/2010/main" val="337008271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p:fade/>
      </p:transition>
    </mc:Choice>
    <mc:Fallback xmlns="">
      <p:transition spd="slow" advClick="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p:cSld name="3_Skilleark_blå">
    <p:bg>
      <p:bgPr>
        <a:solidFill>
          <a:srgbClr val="61A7C3"/>
        </a:solidFill>
        <a:effectLst/>
      </p:bgPr>
    </p:bg>
    <p:spTree>
      <p:nvGrpSpPr>
        <p:cNvPr id="1" name=""/>
        <p:cNvGrpSpPr/>
        <p:nvPr/>
      </p:nvGrpSpPr>
      <p:grpSpPr>
        <a:xfrm>
          <a:off x="0" y="0"/>
          <a:ext cx="0" cy="0"/>
          <a:chOff x="0" y="0"/>
          <a:chExt cx="0" cy="0"/>
        </a:xfrm>
      </p:grpSpPr>
      <p:pic>
        <p:nvPicPr>
          <p:cNvPr id="4" name="Bilde 3" descr="Et bilde som inneholder skjermbilde, sort, hvit, design&#10;&#10;Automatisk generert beskrivelse">
            <a:extLst>
              <a:ext uri="{FF2B5EF4-FFF2-40B4-BE49-F238E27FC236}">
                <a16:creationId xmlns:a16="http://schemas.microsoft.com/office/drawing/2014/main" id="{6D89855A-9779-8F07-EA28-7A1FCCA68EF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77951"/>
            <a:ext cx="12192000" cy="5480049"/>
          </a:xfrm>
          <a:prstGeom prst="rect">
            <a:avLst/>
          </a:prstGeom>
        </p:spPr>
      </p:pic>
      <p:sp>
        <p:nvSpPr>
          <p:cNvPr id="6" name="Plassholder for tekst 5">
            <a:extLst>
              <a:ext uri="{FF2B5EF4-FFF2-40B4-BE49-F238E27FC236}">
                <a16:creationId xmlns:a16="http://schemas.microsoft.com/office/drawing/2014/main" id="{F6EC3C1C-5032-4815-843F-6D711959B5DD}"/>
              </a:ext>
            </a:extLst>
          </p:cNvPr>
          <p:cNvSpPr>
            <a:spLocks noGrp="1"/>
          </p:cNvSpPr>
          <p:nvPr>
            <p:ph type="body" sz="quarter" idx="10" hasCustomPrompt="1"/>
          </p:nvPr>
        </p:nvSpPr>
        <p:spPr>
          <a:xfrm>
            <a:off x="0" y="493714"/>
            <a:ext cx="5838825" cy="1998874"/>
          </a:xfrm>
        </p:spPr>
        <p:txBody>
          <a:bodyPr lIns="360000" anchor="ctr" anchorCtr="0"/>
          <a:lstStyle>
            <a:lvl1pPr marL="0" indent="0">
              <a:buNone/>
              <a:defRPr sz="3600">
                <a:solidFill>
                  <a:schemeClr val="tx1"/>
                </a:solidFill>
              </a:defRPr>
            </a:lvl1pPr>
          </a:lstStyle>
          <a:p>
            <a:pPr lvl="0"/>
            <a:r>
              <a:rPr lang="nb-NO" dirty="0"/>
              <a:t>Klikk for å skrive tekst</a:t>
            </a:r>
          </a:p>
        </p:txBody>
      </p:sp>
      <p:pic>
        <p:nvPicPr>
          <p:cNvPr id="8" name="Grafikk 7">
            <a:extLst>
              <a:ext uri="{FF2B5EF4-FFF2-40B4-BE49-F238E27FC236}">
                <a16:creationId xmlns:a16="http://schemas.microsoft.com/office/drawing/2014/main" id="{CB4F3285-EB74-6F4F-DF7C-62E55E7DF12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5617739"/>
            <a:ext cx="12192000" cy="1240261"/>
          </a:xfrm>
          <a:prstGeom prst="rect">
            <a:avLst/>
          </a:prstGeom>
        </p:spPr>
      </p:pic>
      <p:pic>
        <p:nvPicPr>
          <p:cNvPr id="7" name="Grafikk 6">
            <a:extLst>
              <a:ext uri="{FF2B5EF4-FFF2-40B4-BE49-F238E27FC236}">
                <a16:creationId xmlns:a16="http://schemas.microsoft.com/office/drawing/2014/main" id="{BFB9A2E9-231D-8B18-4C2E-6F8B3594DE5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5617739"/>
            <a:ext cx="12192000" cy="1240261"/>
          </a:xfrm>
          <a:prstGeom prst="rect">
            <a:avLst/>
          </a:prstGeom>
        </p:spPr>
      </p:pic>
    </p:spTree>
    <p:extLst>
      <p:ext uri="{BB962C8B-B14F-4D97-AF65-F5344CB8AC3E}">
        <p14:creationId xmlns:p14="http://schemas.microsoft.com/office/powerpoint/2010/main" val="2669336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p:fade/>
      </p:transition>
    </mc:Choice>
    <mc:Fallback xmlns="">
      <p:transition spd="slow" advClick="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p:cSld name="4_Skilleark_grå">
    <p:bg>
      <p:bgPr>
        <a:solidFill>
          <a:schemeClr val="bg1"/>
        </a:solidFill>
        <a:effectLst/>
      </p:bgPr>
    </p:bg>
    <p:spTree>
      <p:nvGrpSpPr>
        <p:cNvPr id="1" name=""/>
        <p:cNvGrpSpPr/>
        <p:nvPr/>
      </p:nvGrpSpPr>
      <p:grpSpPr>
        <a:xfrm>
          <a:off x="0" y="0"/>
          <a:ext cx="0" cy="0"/>
          <a:chOff x="0" y="0"/>
          <a:chExt cx="0" cy="0"/>
        </a:xfrm>
      </p:grpSpPr>
      <p:sp>
        <p:nvSpPr>
          <p:cNvPr id="6" name="Plassholder for tekst 5">
            <a:extLst>
              <a:ext uri="{FF2B5EF4-FFF2-40B4-BE49-F238E27FC236}">
                <a16:creationId xmlns:a16="http://schemas.microsoft.com/office/drawing/2014/main" id="{F6EC3C1C-5032-4815-843F-6D711959B5DD}"/>
              </a:ext>
            </a:extLst>
          </p:cNvPr>
          <p:cNvSpPr>
            <a:spLocks noGrp="1"/>
          </p:cNvSpPr>
          <p:nvPr>
            <p:ph type="body" sz="quarter" idx="10" hasCustomPrompt="1"/>
          </p:nvPr>
        </p:nvSpPr>
        <p:spPr>
          <a:xfrm>
            <a:off x="0" y="493714"/>
            <a:ext cx="5838825" cy="1998874"/>
          </a:xfrm>
        </p:spPr>
        <p:txBody>
          <a:bodyPr lIns="360000" anchor="ctr" anchorCtr="0"/>
          <a:lstStyle>
            <a:lvl1pPr marL="0" indent="0">
              <a:buNone/>
              <a:defRPr sz="3600">
                <a:solidFill>
                  <a:schemeClr val="tx1"/>
                </a:solidFill>
              </a:defRPr>
            </a:lvl1pPr>
          </a:lstStyle>
          <a:p>
            <a:pPr lvl="0"/>
            <a:r>
              <a:rPr lang="nb-NO" dirty="0"/>
              <a:t>Klikk for å skrive tekst</a:t>
            </a:r>
          </a:p>
        </p:txBody>
      </p:sp>
      <p:pic>
        <p:nvPicPr>
          <p:cNvPr id="8" name="Grafikk 7">
            <a:extLst>
              <a:ext uri="{FF2B5EF4-FFF2-40B4-BE49-F238E27FC236}">
                <a16:creationId xmlns:a16="http://schemas.microsoft.com/office/drawing/2014/main" id="{CB4F3285-EB74-6F4F-DF7C-62E55E7DF12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617739"/>
            <a:ext cx="12192000" cy="1240261"/>
          </a:xfrm>
          <a:prstGeom prst="rect">
            <a:avLst/>
          </a:prstGeom>
        </p:spPr>
      </p:pic>
      <p:pic>
        <p:nvPicPr>
          <p:cNvPr id="7" name="Grafikk 6">
            <a:extLst>
              <a:ext uri="{FF2B5EF4-FFF2-40B4-BE49-F238E27FC236}">
                <a16:creationId xmlns:a16="http://schemas.microsoft.com/office/drawing/2014/main" id="{BFB9A2E9-231D-8B18-4C2E-6F8B3594DE5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0" y="5617739"/>
            <a:ext cx="12192000" cy="1240261"/>
          </a:xfrm>
          <a:prstGeom prst="rect">
            <a:avLst/>
          </a:prstGeom>
        </p:spPr>
      </p:pic>
      <p:pic>
        <p:nvPicPr>
          <p:cNvPr id="11" name="Bilde 10" descr="Et bilde som inneholder sort, skjermbilde, mørke, hvit&#10;&#10;Automatisk generert beskrivelse">
            <a:extLst>
              <a:ext uri="{FF2B5EF4-FFF2-40B4-BE49-F238E27FC236}">
                <a16:creationId xmlns:a16="http://schemas.microsoft.com/office/drawing/2014/main" id="{5DBF23B5-F139-38AC-63E1-56B084E74671}"/>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1377951"/>
            <a:ext cx="12192001" cy="5480049"/>
          </a:xfrm>
          <a:prstGeom prst="rect">
            <a:avLst/>
          </a:prstGeom>
        </p:spPr>
      </p:pic>
    </p:spTree>
    <p:extLst>
      <p:ext uri="{BB962C8B-B14F-4D97-AF65-F5344CB8AC3E}">
        <p14:creationId xmlns:p14="http://schemas.microsoft.com/office/powerpoint/2010/main" val="8035498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p:fade/>
      </p:transition>
    </mc:Choice>
    <mc:Fallback xmlns="">
      <p:transition spd="slow" advClick="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 Tom side HVI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bunntekst 2"/>
          <p:cNvSpPr>
            <a:spLocks noGrp="1"/>
          </p:cNvSpPr>
          <p:nvPr>
            <p:ph type="ftr" sz="quarter" idx="10"/>
          </p:nvPr>
        </p:nvSpPr>
        <p:spPr>
          <a:xfrm>
            <a:off x="2808000" y="6317146"/>
            <a:ext cx="7020000" cy="360000"/>
          </a:xfrm>
        </p:spPr>
        <p:txBody>
          <a:bodyPr/>
          <a:lstStyle/>
          <a:p>
            <a:endParaRPr lang="nb-NO" dirty="0"/>
          </a:p>
        </p:txBody>
      </p:sp>
      <p:sp>
        <p:nvSpPr>
          <p:cNvPr id="4" name="Plassholder for dato 3"/>
          <p:cNvSpPr>
            <a:spLocks noGrp="1"/>
          </p:cNvSpPr>
          <p:nvPr>
            <p:ph type="dt" sz="half" idx="11"/>
          </p:nvPr>
        </p:nvSpPr>
        <p:spPr/>
        <p:txBody>
          <a:bodyPr/>
          <a:lstStyle/>
          <a:p>
            <a:fld id="{85952561-1D89-4072-8173-3865E2C80A2F}" type="datetime1">
              <a:rPr lang="nb-NO" smtClean="0"/>
              <a:t>20.06.2025</a:t>
            </a:fld>
            <a:endParaRPr lang="nb-NO" dirty="0"/>
          </a:p>
        </p:txBody>
      </p:sp>
      <p:sp>
        <p:nvSpPr>
          <p:cNvPr id="5" name="Plassholder for lysbildenummer 4"/>
          <p:cNvSpPr>
            <a:spLocks noGrp="1"/>
          </p:cNvSpPr>
          <p:nvPr>
            <p:ph type="sldNum" sz="quarter" idx="12"/>
          </p:nvPr>
        </p:nvSpPr>
        <p:spPr/>
        <p:txBody>
          <a:body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167213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p:cSld name="Avslutningsside HVIT ">
    <p:bg>
      <p:bgRef idx="1001">
        <a:schemeClr val="bg1"/>
      </p:bgRef>
    </p:bg>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FDA04C9F-7FB1-15B8-84DB-48617FD39E4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6369" y="3011400"/>
            <a:ext cx="3359258" cy="835200"/>
          </a:xfrm>
          <a:prstGeom prst="rect">
            <a:avLst/>
          </a:prstGeom>
        </p:spPr>
      </p:pic>
    </p:spTree>
    <p:extLst>
      <p:ext uri="{BB962C8B-B14F-4D97-AF65-F5344CB8AC3E}">
        <p14:creationId xmlns:p14="http://schemas.microsoft.com/office/powerpoint/2010/main" val="15967985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advTm="5000">
        <p:fade/>
      </p:transition>
    </mc:Choice>
    <mc:Fallback xmlns="">
      <p:transition spd="slow" advClick="0" advTm="500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p:cSld name="2_Avslutningsside GRØNN ">
    <p:bg>
      <p:bgPr>
        <a:solidFill>
          <a:srgbClr val="006961"/>
        </a:solidFill>
        <a:effectLst/>
      </p:bgPr>
    </p:bg>
    <p:spTree>
      <p:nvGrpSpPr>
        <p:cNvPr id="1" name=""/>
        <p:cNvGrpSpPr/>
        <p:nvPr/>
      </p:nvGrpSpPr>
      <p:grpSpPr>
        <a:xfrm>
          <a:off x="0" y="0"/>
          <a:ext cx="0" cy="0"/>
          <a:chOff x="0" y="0"/>
          <a:chExt cx="0" cy="0"/>
        </a:xfrm>
      </p:grpSpPr>
      <p:pic>
        <p:nvPicPr>
          <p:cNvPr id="2" name="Bilde 1">
            <a:extLst>
              <a:ext uri="{FF2B5EF4-FFF2-40B4-BE49-F238E27FC236}">
                <a16:creationId xmlns:a16="http://schemas.microsoft.com/office/drawing/2014/main" id="{2E2C27A7-5215-2DD1-4A0A-843A4CE4192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6369" y="3011400"/>
            <a:ext cx="3359262" cy="835200"/>
          </a:xfrm>
          <a:prstGeom prst="rect">
            <a:avLst/>
          </a:prstGeom>
          <a:noFill/>
        </p:spPr>
      </p:pic>
    </p:spTree>
    <p:extLst>
      <p:ext uri="{BB962C8B-B14F-4D97-AF65-F5344CB8AC3E}">
        <p14:creationId xmlns:p14="http://schemas.microsoft.com/office/powerpoint/2010/main" val="35678441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750" advClick="0" advTm="5000">
        <p:fade/>
      </p:transition>
    </mc:Choice>
    <mc:Fallback xmlns="">
      <p:transition spd="slow" advClick="0" advTm="500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Bokmål En boks BLÅ">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3C7F87B7-DAE4-8D37-A677-C8B9C71D098A}"/>
              </a:ext>
            </a:extLst>
          </p:cNvPr>
          <p:cNvSpPr/>
          <p:nvPr/>
        </p:nvSpPr>
        <p:spPr>
          <a:xfrm>
            <a:off x="735141" y="1677106"/>
            <a:ext cx="10736661" cy="4378913"/>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nb-NO" dirty="0"/>
          </a:p>
        </p:txBody>
      </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1" name="Plassholder for innhold 2">
            <a:extLst>
              <a:ext uri="{FF2B5EF4-FFF2-40B4-BE49-F238E27FC236}">
                <a16:creationId xmlns:a16="http://schemas.microsoft.com/office/drawing/2014/main" id="{2989BE7F-0F56-E499-4636-3D1F0211A524}"/>
              </a:ext>
            </a:extLst>
          </p:cNvPr>
          <p:cNvSpPr>
            <a:spLocks noGrp="1"/>
          </p:cNvSpPr>
          <p:nvPr>
            <p:ph idx="10" hasCustomPrompt="1"/>
          </p:nvPr>
        </p:nvSpPr>
        <p:spPr>
          <a:xfrm>
            <a:off x="1198800" y="1825625"/>
            <a:ext cx="9792000" cy="4099848"/>
          </a:xfrm>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tekst</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75635E01-F0C6-FBBA-71D7-E03B0FC7164B}"/>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52083CD7-F406-339F-7DE3-0E6B0F379E18}"/>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4F225531-2CBA-D325-7E81-520FAB83B44B}"/>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762999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Bokmål To bokser BLÅ">
    <p:spTree>
      <p:nvGrpSpPr>
        <p:cNvPr id="1" name=""/>
        <p:cNvGrpSpPr/>
        <p:nvPr/>
      </p:nvGrpSpPr>
      <p:grpSpPr>
        <a:xfrm>
          <a:off x="0" y="0"/>
          <a:ext cx="0" cy="0"/>
          <a:chOff x="0" y="0"/>
          <a:chExt cx="0" cy="0"/>
        </a:xfrm>
      </p:grpSpPr>
      <p:grpSp>
        <p:nvGrpSpPr>
          <p:cNvPr id="3" name="Gruppe 2">
            <a:extLst>
              <a:ext uri="{FF2B5EF4-FFF2-40B4-BE49-F238E27FC236}">
                <a16:creationId xmlns:a16="http://schemas.microsoft.com/office/drawing/2014/main" id="{78DC10A4-9463-D079-7FE3-4C938AA37A4D}"/>
              </a:ext>
            </a:extLst>
          </p:cNvPr>
          <p:cNvGrpSpPr/>
          <p:nvPr userDrawn="1"/>
        </p:nvGrpSpPr>
        <p:grpSpPr>
          <a:xfrm>
            <a:off x="735142" y="1690688"/>
            <a:ext cx="10736660" cy="4367447"/>
            <a:chOff x="966940" y="1690688"/>
            <a:chExt cx="10736660" cy="4367447"/>
          </a:xfrm>
        </p:grpSpPr>
        <p:sp>
          <p:nvSpPr>
            <p:cNvPr id="5" name="Rektangel 4">
              <a:extLst>
                <a:ext uri="{FF2B5EF4-FFF2-40B4-BE49-F238E27FC236}">
                  <a16:creationId xmlns:a16="http://schemas.microsoft.com/office/drawing/2014/main" id="{24E56A07-BF76-EA76-4031-E60EBA65075C}"/>
                </a:ext>
              </a:extLst>
            </p:cNvPr>
            <p:cNvSpPr/>
            <p:nvPr/>
          </p:nvSpPr>
          <p:spPr>
            <a:xfrm>
              <a:off x="966940" y="1692804"/>
              <a:ext cx="5279012" cy="4365331"/>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 name="Rektangel 5">
              <a:extLst>
                <a:ext uri="{FF2B5EF4-FFF2-40B4-BE49-F238E27FC236}">
                  <a16:creationId xmlns:a16="http://schemas.microsoft.com/office/drawing/2014/main" id="{7270C245-218A-EE0E-8E6E-6DE66993379D}"/>
                </a:ext>
              </a:extLst>
            </p:cNvPr>
            <p:cNvSpPr/>
            <p:nvPr/>
          </p:nvSpPr>
          <p:spPr>
            <a:xfrm>
              <a:off x="6364484" y="1690688"/>
              <a:ext cx="5339116" cy="4365330"/>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ekstSylinder 6">
              <a:extLst>
                <a:ext uri="{FF2B5EF4-FFF2-40B4-BE49-F238E27FC236}">
                  <a16:creationId xmlns:a16="http://schemas.microsoft.com/office/drawing/2014/main" id="{42BA2CD8-ED77-E6F0-5BCE-8071B316F7EF}"/>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4" name="Plassholder for bunntekst 4">
            <a:extLst>
              <a:ext uri="{FF2B5EF4-FFF2-40B4-BE49-F238E27FC236}">
                <a16:creationId xmlns:a16="http://schemas.microsoft.com/office/drawing/2014/main" id="{53D7AB95-97C8-2A5B-0334-02D10EB4DC77}"/>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415A1E52-C522-5F93-1F0D-D8F7971905D4}"/>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21BCD4C1-7523-AF1F-39A3-9ECFD8D9AC6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45657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okmål En boks BLÅ. En bildeboks">
    <p:spTree>
      <p:nvGrpSpPr>
        <p:cNvPr id="1" name=""/>
        <p:cNvGrpSpPr/>
        <p:nvPr/>
      </p:nvGrpSpPr>
      <p:grpSpPr>
        <a:xfrm>
          <a:off x="0" y="0"/>
          <a:ext cx="0" cy="0"/>
          <a:chOff x="0" y="0"/>
          <a:chExt cx="0" cy="0"/>
        </a:xfrm>
      </p:grpSpPr>
      <p:sp>
        <p:nvSpPr>
          <p:cNvPr id="18" name="Rektangel 17">
            <a:extLst>
              <a:ext uri="{FF2B5EF4-FFF2-40B4-BE49-F238E27FC236}">
                <a16:creationId xmlns:a16="http://schemas.microsoft.com/office/drawing/2014/main" id="{7E2929D4-9005-3B56-2CF3-57EF5A8389AF}"/>
              </a:ext>
            </a:extLst>
          </p:cNvPr>
          <p:cNvSpPr/>
          <p:nvPr userDrawn="1"/>
        </p:nvSpPr>
        <p:spPr>
          <a:xfrm>
            <a:off x="6132686" y="1692804"/>
            <a:ext cx="5335748" cy="4365331"/>
          </a:xfrm>
          <a:prstGeom prst="rect">
            <a:avLst/>
          </a:prstGeom>
          <a:solidFill>
            <a:srgbClr val="E1ED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nvGrpSpPr>
          <p:cNvPr id="3" name="Gruppe 2">
            <a:extLst>
              <a:ext uri="{FF2B5EF4-FFF2-40B4-BE49-F238E27FC236}">
                <a16:creationId xmlns:a16="http://schemas.microsoft.com/office/drawing/2014/main" id="{78DC10A4-9463-D079-7FE3-4C938AA37A4D}"/>
              </a:ext>
            </a:extLst>
          </p:cNvPr>
          <p:cNvGrpSpPr/>
          <p:nvPr userDrawn="1"/>
        </p:nvGrpSpPr>
        <p:grpSpPr>
          <a:xfrm>
            <a:off x="735142" y="1692804"/>
            <a:ext cx="5294487" cy="4365331"/>
            <a:chOff x="966940" y="1692804"/>
            <a:chExt cx="5294487" cy="4365331"/>
          </a:xfrm>
        </p:grpSpPr>
        <p:sp>
          <p:nvSpPr>
            <p:cNvPr id="5" name="Rektangel 4">
              <a:extLst>
                <a:ext uri="{FF2B5EF4-FFF2-40B4-BE49-F238E27FC236}">
                  <a16:creationId xmlns:a16="http://schemas.microsoft.com/office/drawing/2014/main" id="{24E56A07-BF76-EA76-4031-E60EBA65075C}"/>
                </a:ext>
              </a:extLst>
            </p:cNvPr>
            <p:cNvSpPr/>
            <p:nvPr/>
          </p:nvSpPr>
          <p:spPr>
            <a:xfrm>
              <a:off x="966940" y="1692804"/>
              <a:ext cx="5279012" cy="4365331"/>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kstSylinder 6">
              <a:extLst>
                <a:ext uri="{FF2B5EF4-FFF2-40B4-BE49-F238E27FC236}">
                  <a16:creationId xmlns:a16="http://schemas.microsoft.com/office/drawing/2014/main" id="{42BA2CD8-ED77-E6F0-5BCE-8071B316F7EF}"/>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hasCustomPrompt="1"/>
          </p:nvPr>
        </p:nvSpPr>
        <p:spPr>
          <a:xfrm>
            <a:off x="1198800" y="296652"/>
            <a:ext cx="9792000" cy="1143000"/>
          </a:xfrm>
        </p:spPr>
        <p:txBody>
          <a:bodyPr/>
          <a:lstStyle>
            <a:lvl1pPr>
              <a:defRPr>
                <a:solidFill>
                  <a:schemeClr val="tx1"/>
                </a:solidFill>
              </a:defRPr>
            </a:lvl1pPr>
          </a:lstStyle>
          <a:p>
            <a:r>
              <a:rPr lang="nb-NO" dirty="0"/>
              <a:t>Bilde til høyre</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19" name="Plassholder for innhold 3">
            <a:extLst>
              <a:ext uri="{FF2B5EF4-FFF2-40B4-BE49-F238E27FC236}">
                <a16:creationId xmlns:a16="http://schemas.microsoft.com/office/drawing/2014/main" id="{8CF30E67-FEC1-7560-8612-07006CF5EE72}"/>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11" name="Plassholder for bilde 9">
            <a:extLst>
              <a:ext uri="{FF2B5EF4-FFF2-40B4-BE49-F238E27FC236}">
                <a16:creationId xmlns:a16="http://schemas.microsoft.com/office/drawing/2014/main" id="{21D24DA0-C776-19D5-B938-F7610F229161}"/>
              </a:ext>
            </a:extLst>
          </p:cNvPr>
          <p:cNvSpPr>
            <a:spLocks noGrp="1"/>
          </p:cNvSpPr>
          <p:nvPr>
            <p:ph type="pic" sz="quarter" idx="13" hasCustomPrompt="1"/>
          </p:nvPr>
        </p:nvSpPr>
        <p:spPr>
          <a:xfrm>
            <a:off x="6132686" y="1698032"/>
            <a:ext cx="5335748" cy="4369012"/>
          </a:xfrm>
          <a:prstGeom prst="rect">
            <a:avLst/>
          </a:prstGeom>
          <a:solidFill>
            <a:schemeClr val="bg2">
              <a:lumMod val="85000"/>
            </a:schemeClr>
          </a:solidFill>
        </p:spPr>
        <p:txBody>
          <a:bodyPr tIns="3708000" anchor="t" anchorCtr="1">
            <a:normAutofit/>
          </a:bodyPr>
          <a:lstStyle>
            <a:lvl1pPr marL="0" indent="0" algn="ctr">
              <a:buNone/>
              <a:defRPr sz="1400" baseline="0">
                <a:solidFill>
                  <a:schemeClr val="bg2">
                    <a:lumMod val="50000"/>
                  </a:schemeClr>
                </a:solidFill>
              </a:defRPr>
            </a:lvl1pPr>
          </a:lstStyle>
          <a:p>
            <a:r>
              <a:rPr lang="nb-NO" dirty="0"/>
              <a:t>Sett inn bilde</a:t>
            </a:r>
          </a:p>
        </p:txBody>
      </p:sp>
      <p:sp>
        <p:nvSpPr>
          <p:cNvPr id="21" name="Plassholder for tekst 3">
            <a:extLst>
              <a:ext uri="{FF2B5EF4-FFF2-40B4-BE49-F238E27FC236}">
                <a16:creationId xmlns:a16="http://schemas.microsoft.com/office/drawing/2014/main" id="{DE1729DC-CB76-2E3E-56C1-53F42C27DB37}"/>
              </a:ext>
            </a:extLst>
          </p:cNvPr>
          <p:cNvSpPr>
            <a:spLocks noGrp="1"/>
          </p:cNvSpPr>
          <p:nvPr>
            <p:ph type="body" sz="quarter" idx="22" hasCustomPrompt="1"/>
          </p:nvPr>
        </p:nvSpPr>
        <p:spPr>
          <a:xfrm>
            <a:off x="7500806" y="6069792"/>
            <a:ext cx="3996000" cy="244606"/>
          </a:xfrm>
        </p:spPr>
        <p:txBody>
          <a:bodyPr>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4" name="Plassholder for bunntekst 4">
            <a:extLst>
              <a:ext uri="{FF2B5EF4-FFF2-40B4-BE49-F238E27FC236}">
                <a16:creationId xmlns:a16="http://schemas.microsoft.com/office/drawing/2014/main" id="{EE0CC9E0-91BA-1AA3-01F2-9596FA81ECC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6" name="Plassholder for dato 3">
            <a:extLst>
              <a:ext uri="{FF2B5EF4-FFF2-40B4-BE49-F238E27FC236}">
                <a16:creationId xmlns:a16="http://schemas.microsoft.com/office/drawing/2014/main" id="{8E10FD24-6B89-8A8D-329F-EFFFFA11AE67}"/>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9" name="Plassholder for lysbildenummer 5">
            <a:extLst>
              <a:ext uri="{FF2B5EF4-FFF2-40B4-BE49-F238E27FC236}">
                <a16:creationId xmlns:a16="http://schemas.microsoft.com/office/drawing/2014/main" id="{B696388D-2652-A2E2-A220-CE6C389EC278}"/>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749551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Bokmål To bokser BLÅ. En hovedboks">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9D2A018A-B66D-4D5F-A965-7ACECB0286B9}"/>
              </a:ext>
            </a:extLst>
          </p:cNvPr>
          <p:cNvGrpSpPr/>
          <p:nvPr userDrawn="1"/>
        </p:nvGrpSpPr>
        <p:grpSpPr>
          <a:xfrm>
            <a:off x="735142" y="1688572"/>
            <a:ext cx="10721716" cy="4369563"/>
            <a:chOff x="735142" y="1688572"/>
            <a:chExt cx="10721716" cy="4369563"/>
          </a:xfrm>
        </p:grpSpPr>
        <p:sp>
          <p:nvSpPr>
            <p:cNvPr id="23" name="Rektangel 22">
              <a:extLst>
                <a:ext uri="{FF2B5EF4-FFF2-40B4-BE49-F238E27FC236}">
                  <a16:creationId xmlns:a16="http://schemas.microsoft.com/office/drawing/2014/main" id="{658212C6-C8B0-81D4-EEF5-4BC30088F9C1}"/>
                </a:ext>
              </a:extLst>
            </p:cNvPr>
            <p:cNvSpPr/>
            <p:nvPr/>
          </p:nvSpPr>
          <p:spPr>
            <a:xfrm>
              <a:off x="8383226" y="1688572"/>
              <a:ext cx="3073632" cy="4365331"/>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9" name="Rektangel 18">
              <a:extLst>
                <a:ext uri="{FF2B5EF4-FFF2-40B4-BE49-F238E27FC236}">
                  <a16:creationId xmlns:a16="http://schemas.microsoft.com/office/drawing/2014/main" id="{2697EF2E-FF9D-6CE6-33F4-B98263D61048}"/>
                </a:ext>
              </a:extLst>
            </p:cNvPr>
            <p:cNvSpPr/>
            <p:nvPr/>
          </p:nvSpPr>
          <p:spPr>
            <a:xfrm>
              <a:off x="735142" y="1692804"/>
              <a:ext cx="7521754" cy="4365331"/>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8519311" y="1825625"/>
            <a:ext cx="2834489"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7282758"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488471BB-8960-B5A1-F632-FDBDD6DAB8DB}"/>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1D1DD999-E86F-78DC-8881-FBAFDF5BD1DE}"/>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512B825F-7DEC-DCFF-ED41-6602B5DC30F4}"/>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594707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Bokmål Tre bokser BLÅ">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52B33DF8-6F8E-F2DB-D670-76703148ADBA}"/>
              </a:ext>
            </a:extLst>
          </p:cNvPr>
          <p:cNvGrpSpPr/>
          <p:nvPr userDrawn="1"/>
        </p:nvGrpSpPr>
        <p:grpSpPr>
          <a:xfrm>
            <a:off x="736671" y="1679208"/>
            <a:ext cx="10735652" cy="4385312"/>
            <a:chOff x="736671" y="1679208"/>
            <a:chExt cx="10735652" cy="4385312"/>
          </a:xfrm>
        </p:grpSpPr>
        <p:sp>
          <p:nvSpPr>
            <p:cNvPr id="29" name="Rektangel 28">
              <a:extLst>
                <a:ext uri="{FF2B5EF4-FFF2-40B4-BE49-F238E27FC236}">
                  <a16:creationId xmlns:a16="http://schemas.microsoft.com/office/drawing/2014/main" id="{24557151-142A-A676-36A9-A5BF5BFA3848}"/>
                </a:ext>
              </a:extLst>
            </p:cNvPr>
            <p:cNvSpPr/>
            <p:nvPr/>
          </p:nvSpPr>
          <p:spPr>
            <a:xfrm>
              <a:off x="7914923" y="1703179"/>
              <a:ext cx="3557400" cy="4338966"/>
            </a:xfrm>
            <a:prstGeom prst="rect">
              <a:avLst/>
            </a:prstGeom>
            <a:solidFill>
              <a:srgbClr val="D0E7F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Rektangel 26">
              <a:extLst>
                <a:ext uri="{FF2B5EF4-FFF2-40B4-BE49-F238E27FC236}">
                  <a16:creationId xmlns:a16="http://schemas.microsoft.com/office/drawing/2014/main" id="{1F360F32-7987-90E0-D12A-37A926C73EF3}"/>
                </a:ext>
              </a:extLst>
            </p:cNvPr>
            <p:cNvSpPr/>
            <p:nvPr/>
          </p:nvSpPr>
          <p:spPr>
            <a:xfrm>
              <a:off x="736671" y="1679208"/>
              <a:ext cx="3435763" cy="4376812"/>
            </a:xfrm>
            <a:prstGeom prst="rect">
              <a:avLst/>
            </a:prstGeom>
            <a:solidFill>
              <a:srgbClr val="D0E7F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5" name="Rektangel 24">
              <a:extLst>
                <a:ext uri="{FF2B5EF4-FFF2-40B4-BE49-F238E27FC236}">
                  <a16:creationId xmlns:a16="http://schemas.microsoft.com/office/drawing/2014/main" id="{7140D92F-870E-B780-538A-B172E0AB8B44}"/>
                </a:ext>
              </a:extLst>
            </p:cNvPr>
            <p:cNvSpPr/>
            <p:nvPr/>
          </p:nvSpPr>
          <p:spPr>
            <a:xfrm>
              <a:off x="4245768" y="1687708"/>
              <a:ext cx="3596004" cy="4376812"/>
            </a:xfrm>
            <a:prstGeom prst="rect">
              <a:avLst/>
            </a:prstGeom>
            <a:solidFill>
              <a:srgbClr val="D0E7F8"/>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3235859" cy="4110841"/>
          </a:xfrm>
          <a:prstGeom prst="rect">
            <a:avLst/>
          </a:prstGeom>
        </p:spPr>
        <p:txBody>
          <a:bodyPr>
            <a:noAutofit/>
          </a:bodyPr>
          <a:lstStyle>
            <a:lvl1pPr>
              <a:defRPr/>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6"/>
            <a:ext cx="3348192" cy="4110841"/>
          </a:xfrm>
          <a:prstGeom prst="rect">
            <a:avLst/>
          </a:prstGeom>
        </p:spPr>
        <p:txBody>
          <a:bodyPr>
            <a:noAutofit/>
          </a:body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6"/>
            <a:ext cx="3368544" cy="4110841"/>
          </a:xfrm>
          <a:prstGeom prst="rect">
            <a:avLst/>
          </a:prstGeom>
        </p:spPr>
        <p:txBody>
          <a:bodyPr>
            <a:noAutofit/>
          </a:bodyPr>
          <a:lstStyle/>
          <a:p>
            <a:pPr lvl="0"/>
            <a:r>
              <a:rPr lang="nb-NO" dirty="0"/>
              <a:t>Klikk for å legge til innhold</a:t>
            </a:r>
          </a:p>
        </p:txBody>
      </p:sp>
      <p:sp>
        <p:nvSpPr>
          <p:cNvPr id="4" name="Plassholder for bunntekst 4">
            <a:extLst>
              <a:ext uri="{FF2B5EF4-FFF2-40B4-BE49-F238E27FC236}">
                <a16:creationId xmlns:a16="http://schemas.microsoft.com/office/drawing/2014/main" id="{17A27B34-5C30-F6FC-35C5-3CEEC400E8D6}"/>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BAC21722-73BF-3F85-E151-F272B923538D}"/>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54D7A514-E045-3B22-3CC7-9E49AFFEAA47}"/>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593317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Bokmål Fire bokser BLÅ">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C0002B72-FFE5-5781-5C5E-473537E790BF}"/>
              </a:ext>
            </a:extLst>
          </p:cNvPr>
          <p:cNvGrpSpPr/>
          <p:nvPr userDrawn="1"/>
        </p:nvGrpSpPr>
        <p:grpSpPr>
          <a:xfrm>
            <a:off x="735142" y="1677976"/>
            <a:ext cx="10732852" cy="4378913"/>
            <a:chOff x="735142" y="1677976"/>
            <a:chExt cx="10732852" cy="4378913"/>
          </a:xfrm>
        </p:grpSpPr>
        <p:sp>
          <p:nvSpPr>
            <p:cNvPr id="33" name="Rektangel 32">
              <a:extLst>
                <a:ext uri="{FF2B5EF4-FFF2-40B4-BE49-F238E27FC236}">
                  <a16:creationId xmlns:a16="http://schemas.microsoft.com/office/drawing/2014/main" id="{297B5329-0C5F-5D08-6D69-12F72E0CD5B1}"/>
                </a:ext>
              </a:extLst>
            </p:cNvPr>
            <p:cNvSpPr/>
            <p:nvPr/>
          </p:nvSpPr>
          <p:spPr>
            <a:xfrm>
              <a:off x="735142" y="1677976"/>
              <a:ext cx="2608134" cy="4378913"/>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Rektangel 30">
              <a:extLst>
                <a:ext uri="{FF2B5EF4-FFF2-40B4-BE49-F238E27FC236}">
                  <a16:creationId xmlns:a16="http://schemas.microsoft.com/office/drawing/2014/main" id="{1AF7A88F-B57D-C2DC-7A85-D74945C60E87}"/>
                </a:ext>
              </a:extLst>
            </p:cNvPr>
            <p:cNvSpPr/>
            <p:nvPr/>
          </p:nvSpPr>
          <p:spPr>
            <a:xfrm>
              <a:off x="3442634" y="1677976"/>
              <a:ext cx="2608134" cy="4378913"/>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Rektangel 22">
              <a:extLst>
                <a:ext uri="{FF2B5EF4-FFF2-40B4-BE49-F238E27FC236}">
                  <a16:creationId xmlns:a16="http://schemas.microsoft.com/office/drawing/2014/main" id="{DFC21427-965B-DB77-876A-518CC9BAECBB}"/>
                </a:ext>
              </a:extLst>
            </p:cNvPr>
            <p:cNvSpPr/>
            <p:nvPr/>
          </p:nvSpPr>
          <p:spPr>
            <a:xfrm>
              <a:off x="6140601" y="1677976"/>
              <a:ext cx="2608134" cy="4378913"/>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1" name="Rektangel 20">
              <a:extLst>
                <a:ext uri="{FF2B5EF4-FFF2-40B4-BE49-F238E27FC236}">
                  <a16:creationId xmlns:a16="http://schemas.microsoft.com/office/drawing/2014/main" id="{9520961D-47AC-1D5F-59BF-941D1D2DA2AD}"/>
                </a:ext>
              </a:extLst>
            </p:cNvPr>
            <p:cNvSpPr/>
            <p:nvPr/>
          </p:nvSpPr>
          <p:spPr>
            <a:xfrm>
              <a:off x="8859860" y="1677976"/>
              <a:ext cx="2608134" cy="4378913"/>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483B1BC4-6EAB-3528-139D-8EFBBD83D30C}"/>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5" name="Plassholder for dato 3">
            <a:extLst>
              <a:ext uri="{FF2B5EF4-FFF2-40B4-BE49-F238E27FC236}">
                <a16:creationId xmlns:a16="http://schemas.microsoft.com/office/drawing/2014/main" id="{DF414F4F-1578-5DBC-A7D6-5988F4DD00D8}"/>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6" name="Plassholder for lysbildenummer 5">
            <a:extLst>
              <a:ext uri="{FF2B5EF4-FFF2-40B4-BE49-F238E27FC236}">
                <a16:creationId xmlns:a16="http://schemas.microsoft.com/office/drawing/2014/main" id="{7C309A5C-D05D-AC56-5BC5-10010B5918E9}"/>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496611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Bokmål Seks bokser BLÅ">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452FA7FE-A879-A1BB-F4CE-953FC187A33D}"/>
              </a:ext>
            </a:extLst>
          </p:cNvPr>
          <p:cNvGrpSpPr/>
          <p:nvPr userDrawn="1"/>
        </p:nvGrpSpPr>
        <p:grpSpPr>
          <a:xfrm>
            <a:off x="727572" y="1690687"/>
            <a:ext cx="10744230" cy="4351618"/>
            <a:chOff x="727572" y="1690687"/>
            <a:chExt cx="10744230" cy="4351618"/>
          </a:xfrm>
        </p:grpSpPr>
        <p:sp>
          <p:nvSpPr>
            <p:cNvPr id="14" name="Rektangel 13">
              <a:extLst>
                <a:ext uri="{FF2B5EF4-FFF2-40B4-BE49-F238E27FC236}">
                  <a16:creationId xmlns:a16="http://schemas.microsoft.com/office/drawing/2014/main" id="{01948FCB-84F7-9E0B-B5A1-884C257263EA}"/>
                </a:ext>
              </a:extLst>
            </p:cNvPr>
            <p:cNvSpPr/>
            <p:nvPr/>
          </p:nvSpPr>
          <p:spPr>
            <a:xfrm>
              <a:off x="735142" y="3921397"/>
              <a:ext cx="3531140" cy="210732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9" name="Rektangel 18">
              <a:extLst>
                <a:ext uri="{FF2B5EF4-FFF2-40B4-BE49-F238E27FC236}">
                  <a16:creationId xmlns:a16="http://schemas.microsoft.com/office/drawing/2014/main" id="{EE157EAE-88E4-045C-864C-978DF0398261}"/>
                </a:ext>
              </a:extLst>
            </p:cNvPr>
            <p:cNvSpPr/>
            <p:nvPr/>
          </p:nvSpPr>
          <p:spPr>
            <a:xfrm>
              <a:off x="7925718" y="3921328"/>
              <a:ext cx="3546084" cy="2120977"/>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1" name="Rektangel 20">
              <a:extLst>
                <a:ext uri="{FF2B5EF4-FFF2-40B4-BE49-F238E27FC236}">
                  <a16:creationId xmlns:a16="http://schemas.microsoft.com/office/drawing/2014/main" id="{F0959873-308F-0C46-8EBA-2440FB2802A3}"/>
                </a:ext>
              </a:extLst>
            </p:cNvPr>
            <p:cNvSpPr/>
            <p:nvPr/>
          </p:nvSpPr>
          <p:spPr>
            <a:xfrm>
              <a:off x="4320874" y="3921328"/>
              <a:ext cx="3546084" cy="210732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Rektangel 22">
              <a:extLst>
                <a:ext uri="{FF2B5EF4-FFF2-40B4-BE49-F238E27FC236}">
                  <a16:creationId xmlns:a16="http://schemas.microsoft.com/office/drawing/2014/main" id="{F3F6B265-39B3-201F-539D-58B5A4EDDA1D}"/>
                </a:ext>
              </a:extLst>
            </p:cNvPr>
            <p:cNvSpPr/>
            <p:nvPr/>
          </p:nvSpPr>
          <p:spPr>
            <a:xfrm>
              <a:off x="4322958" y="1690687"/>
              <a:ext cx="3546084" cy="210732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Rektangel 30">
              <a:extLst>
                <a:ext uri="{FF2B5EF4-FFF2-40B4-BE49-F238E27FC236}">
                  <a16:creationId xmlns:a16="http://schemas.microsoft.com/office/drawing/2014/main" id="{0F1DB5AD-5B4E-F8CF-B7AD-433E713052DF}"/>
                </a:ext>
              </a:extLst>
            </p:cNvPr>
            <p:cNvSpPr/>
            <p:nvPr/>
          </p:nvSpPr>
          <p:spPr>
            <a:xfrm>
              <a:off x="727572" y="1697519"/>
              <a:ext cx="3535330" cy="210732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3" name="Rektangel 32">
              <a:extLst>
                <a:ext uri="{FF2B5EF4-FFF2-40B4-BE49-F238E27FC236}">
                  <a16:creationId xmlns:a16="http://schemas.microsoft.com/office/drawing/2014/main" id="{C05633C7-CD1E-DAD6-B3BF-27F63911D0E5}"/>
                </a:ext>
              </a:extLst>
            </p:cNvPr>
            <p:cNvSpPr/>
            <p:nvPr/>
          </p:nvSpPr>
          <p:spPr>
            <a:xfrm>
              <a:off x="7925718" y="1697516"/>
              <a:ext cx="3546084" cy="2120977"/>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7"/>
            <a:ext cx="3235859" cy="1841368"/>
          </a:xfrm>
          <a:prstGeom prst="rect">
            <a:avLst/>
          </a:prstGeom>
        </p:spPr>
        <p:txBody>
          <a:bodyPr>
            <a:noAutofit/>
          </a:bodyPr>
          <a:lstStyle>
            <a:lvl1pPr>
              <a:defRPr sz="1800"/>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7"/>
            <a:ext cx="3348192" cy="1841368"/>
          </a:xfrm>
          <a:prstGeom prst="rect">
            <a:avLst/>
          </a:prstGeom>
        </p:spPr>
        <p:txBody>
          <a:bodyPr>
            <a:noAutofit/>
          </a:bodyPr>
          <a:lstStyle>
            <a:lvl1pPr>
              <a:defRPr sz="1800"/>
            </a:lvl1p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7"/>
            <a:ext cx="3368544" cy="1841368"/>
          </a:xfrm>
          <a:prstGeom prst="rect">
            <a:avLst/>
          </a:prstGeom>
        </p:spPr>
        <p:txBody>
          <a:bodyPr>
            <a:noAutofit/>
          </a:bodyPr>
          <a:lstStyle>
            <a:lvl1pPr>
              <a:defRPr sz="1800"/>
            </a:lvl1pPr>
          </a:lstStyle>
          <a:p>
            <a:pPr lvl="0"/>
            <a:r>
              <a:rPr lang="nb-NO" dirty="0"/>
              <a:t>Klikk for å legge til innhold</a:t>
            </a:r>
          </a:p>
        </p:txBody>
      </p:sp>
      <p:sp>
        <p:nvSpPr>
          <p:cNvPr id="35" name="Plassholder for innhold 2">
            <a:extLst>
              <a:ext uri="{FF2B5EF4-FFF2-40B4-BE49-F238E27FC236}">
                <a16:creationId xmlns:a16="http://schemas.microsoft.com/office/drawing/2014/main" id="{F67482C8-0463-80A9-8C2F-D276D408DC85}"/>
              </a:ext>
            </a:extLst>
          </p:cNvPr>
          <p:cNvSpPr>
            <a:spLocks noGrp="1"/>
          </p:cNvSpPr>
          <p:nvPr>
            <p:ph sz="half" idx="14" hasCustomPrompt="1"/>
          </p:nvPr>
        </p:nvSpPr>
        <p:spPr>
          <a:xfrm>
            <a:off x="854734" y="4047114"/>
            <a:ext cx="3235859" cy="1841368"/>
          </a:xfrm>
          <a:prstGeom prst="rect">
            <a:avLst/>
          </a:prstGeom>
        </p:spPr>
        <p:txBody>
          <a:bodyPr>
            <a:noAutofit/>
          </a:bodyPr>
          <a:lstStyle>
            <a:lvl1pPr>
              <a:defRPr sz="1800"/>
            </a:lvl1pPr>
          </a:lstStyle>
          <a:p>
            <a:pPr lvl="0"/>
            <a:r>
              <a:rPr lang="nb-NO" dirty="0"/>
              <a:t>Klikk for å legge til innhold</a:t>
            </a:r>
          </a:p>
        </p:txBody>
      </p:sp>
      <p:sp>
        <p:nvSpPr>
          <p:cNvPr id="36" name="Plassholder for innhold 3">
            <a:extLst>
              <a:ext uri="{FF2B5EF4-FFF2-40B4-BE49-F238E27FC236}">
                <a16:creationId xmlns:a16="http://schemas.microsoft.com/office/drawing/2014/main" id="{7E7F1438-2F81-2DA5-951A-76B0C6FC85F5}"/>
              </a:ext>
            </a:extLst>
          </p:cNvPr>
          <p:cNvSpPr>
            <a:spLocks noGrp="1"/>
          </p:cNvSpPr>
          <p:nvPr>
            <p:ph sz="half" idx="15" hasCustomPrompt="1"/>
          </p:nvPr>
        </p:nvSpPr>
        <p:spPr>
          <a:xfrm>
            <a:off x="4381894" y="4047114"/>
            <a:ext cx="3348192" cy="1841368"/>
          </a:xfrm>
          <a:prstGeom prst="rect">
            <a:avLst/>
          </a:prstGeom>
        </p:spPr>
        <p:txBody>
          <a:bodyPr>
            <a:noAutofit/>
          </a:bodyPr>
          <a:lstStyle>
            <a:lvl1pPr>
              <a:defRPr sz="1800"/>
            </a:lvl1pPr>
          </a:lstStyle>
          <a:p>
            <a:pPr lvl="0"/>
            <a:r>
              <a:rPr lang="nb-NO" dirty="0"/>
              <a:t>Klikk for å legge til innhold</a:t>
            </a:r>
          </a:p>
        </p:txBody>
      </p:sp>
      <p:sp>
        <p:nvSpPr>
          <p:cNvPr id="37" name="Plassholder for innhold 3">
            <a:extLst>
              <a:ext uri="{FF2B5EF4-FFF2-40B4-BE49-F238E27FC236}">
                <a16:creationId xmlns:a16="http://schemas.microsoft.com/office/drawing/2014/main" id="{5E89B971-C631-97B4-43C4-B539DAA44792}"/>
              </a:ext>
            </a:extLst>
          </p:cNvPr>
          <p:cNvSpPr>
            <a:spLocks noGrp="1"/>
          </p:cNvSpPr>
          <p:nvPr>
            <p:ph sz="half" idx="16" hasCustomPrompt="1"/>
          </p:nvPr>
        </p:nvSpPr>
        <p:spPr>
          <a:xfrm>
            <a:off x="8001790" y="4047114"/>
            <a:ext cx="3368544" cy="1841368"/>
          </a:xfrm>
          <a:prstGeom prst="rect">
            <a:avLst/>
          </a:prstGeom>
        </p:spPr>
        <p:txBody>
          <a:bodyPr>
            <a:noAutofit/>
          </a:bodyPr>
          <a:lstStyle>
            <a:lvl1pPr>
              <a:defRPr sz="18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5F2E8822-44B6-0237-22B6-D0431CF16AB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7" name="Plassholder for dato 3">
            <a:extLst>
              <a:ext uri="{FF2B5EF4-FFF2-40B4-BE49-F238E27FC236}">
                <a16:creationId xmlns:a16="http://schemas.microsoft.com/office/drawing/2014/main" id="{69EE148C-D169-CB71-4DD6-2D2D274C2CDF}"/>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8" name="Plassholder for lysbildenummer 5">
            <a:extLst>
              <a:ext uri="{FF2B5EF4-FFF2-40B4-BE49-F238E27FC236}">
                <a16:creationId xmlns:a16="http://schemas.microsoft.com/office/drawing/2014/main" id="{336DBC2A-902C-084E-18DD-239DA9C592C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1659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Bokmål Åtte bokser BLÅ">
    <p:spTree>
      <p:nvGrpSpPr>
        <p:cNvPr id="1" name=""/>
        <p:cNvGrpSpPr/>
        <p:nvPr/>
      </p:nvGrpSpPr>
      <p:grpSpPr>
        <a:xfrm>
          <a:off x="0" y="0"/>
          <a:ext cx="0" cy="0"/>
          <a:chOff x="0" y="0"/>
          <a:chExt cx="0" cy="0"/>
        </a:xfrm>
      </p:grpSpPr>
      <p:grpSp>
        <p:nvGrpSpPr>
          <p:cNvPr id="47" name="Gruppe 46">
            <a:extLst>
              <a:ext uri="{FF2B5EF4-FFF2-40B4-BE49-F238E27FC236}">
                <a16:creationId xmlns:a16="http://schemas.microsoft.com/office/drawing/2014/main" id="{7558FE9F-7251-9F42-2A7D-0B2C8E53367E}"/>
              </a:ext>
            </a:extLst>
          </p:cNvPr>
          <p:cNvGrpSpPr/>
          <p:nvPr userDrawn="1"/>
        </p:nvGrpSpPr>
        <p:grpSpPr>
          <a:xfrm>
            <a:off x="724006" y="1669361"/>
            <a:ext cx="10743988" cy="4387528"/>
            <a:chOff x="724006" y="1669361"/>
            <a:chExt cx="10743988" cy="4387528"/>
          </a:xfrm>
        </p:grpSpPr>
        <p:sp>
          <p:nvSpPr>
            <p:cNvPr id="48" name="Rektangel 47">
              <a:extLst>
                <a:ext uri="{FF2B5EF4-FFF2-40B4-BE49-F238E27FC236}">
                  <a16:creationId xmlns:a16="http://schemas.microsoft.com/office/drawing/2014/main" id="{0040360C-2E0A-FF4C-5D06-3B8144EA066F}"/>
                </a:ext>
              </a:extLst>
            </p:cNvPr>
            <p:cNvSpPr/>
            <p:nvPr/>
          </p:nvSpPr>
          <p:spPr>
            <a:xfrm>
              <a:off x="735142" y="3916913"/>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0" name="Rektangel 49">
              <a:extLst>
                <a:ext uri="{FF2B5EF4-FFF2-40B4-BE49-F238E27FC236}">
                  <a16:creationId xmlns:a16="http://schemas.microsoft.com/office/drawing/2014/main" id="{EAB76F19-2928-B88F-6AE8-D314F222DD3F}"/>
                </a:ext>
              </a:extLst>
            </p:cNvPr>
            <p:cNvSpPr/>
            <p:nvPr/>
          </p:nvSpPr>
          <p:spPr>
            <a:xfrm>
              <a:off x="3442634" y="3916913"/>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2" name="Rektangel 51">
              <a:extLst>
                <a:ext uri="{FF2B5EF4-FFF2-40B4-BE49-F238E27FC236}">
                  <a16:creationId xmlns:a16="http://schemas.microsoft.com/office/drawing/2014/main" id="{9FD0B747-67A6-9D8A-0E19-A2A3E2E6C7A6}"/>
                </a:ext>
              </a:extLst>
            </p:cNvPr>
            <p:cNvSpPr/>
            <p:nvPr/>
          </p:nvSpPr>
          <p:spPr>
            <a:xfrm>
              <a:off x="6140601" y="3916913"/>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4" name="Rektangel 53">
              <a:extLst>
                <a:ext uri="{FF2B5EF4-FFF2-40B4-BE49-F238E27FC236}">
                  <a16:creationId xmlns:a16="http://schemas.microsoft.com/office/drawing/2014/main" id="{02843177-4A89-9822-0E76-8394B15164C9}"/>
                </a:ext>
              </a:extLst>
            </p:cNvPr>
            <p:cNvSpPr/>
            <p:nvPr/>
          </p:nvSpPr>
          <p:spPr>
            <a:xfrm>
              <a:off x="8859860" y="3916913"/>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6" name="Rektangel 55">
              <a:extLst>
                <a:ext uri="{FF2B5EF4-FFF2-40B4-BE49-F238E27FC236}">
                  <a16:creationId xmlns:a16="http://schemas.microsoft.com/office/drawing/2014/main" id="{6BFBE868-1D67-B5A2-6745-CA354942E6DC}"/>
                </a:ext>
              </a:extLst>
            </p:cNvPr>
            <p:cNvSpPr/>
            <p:nvPr/>
          </p:nvSpPr>
          <p:spPr>
            <a:xfrm>
              <a:off x="3434990" y="1669361"/>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8" name="Rektangel 57">
              <a:extLst>
                <a:ext uri="{FF2B5EF4-FFF2-40B4-BE49-F238E27FC236}">
                  <a16:creationId xmlns:a16="http://schemas.microsoft.com/office/drawing/2014/main" id="{39A2F3EF-D071-57EC-C371-1682BCC0BDDE}"/>
                </a:ext>
              </a:extLst>
            </p:cNvPr>
            <p:cNvSpPr/>
            <p:nvPr/>
          </p:nvSpPr>
          <p:spPr>
            <a:xfrm>
              <a:off x="724006" y="1669361"/>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0" name="Rektangel 59">
              <a:extLst>
                <a:ext uri="{FF2B5EF4-FFF2-40B4-BE49-F238E27FC236}">
                  <a16:creationId xmlns:a16="http://schemas.microsoft.com/office/drawing/2014/main" id="{6B5BED56-7A06-4EA1-3C85-BFCDEDFFA7FE}"/>
                </a:ext>
              </a:extLst>
            </p:cNvPr>
            <p:cNvSpPr/>
            <p:nvPr/>
          </p:nvSpPr>
          <p:spPr>
            <a:xfrm>
              <a:off x="6140601" y="1669361"/>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2" name="Rektangel 61">
              <a:extLst>
                <a:ext uri="{FF2B5EF4-FFF2-40B4-BE49-F238E27FC236}">
                  <a16:creationId xmlns:a16="http://schemas.microsoft.com/office/drawing/2014/main" id="{6102FFF0-2983-08BC-FB71-E87ADF35F3F5}"/>
                </a:ext>
              </a:extLst>
            </p:cNvPr>
            <p:cNvSpPr/>
            <p:nvPr/>
          </p:nvSpPr>
          <p:spPr>
            <a:xfrm>
              <a:off x="8846212" y="1669861"/>
              <a:ext cx="2608134" cy="2139976"/>
            </a:xfrm>
            <a:prstGeom prst="rect">
              <a:avLst/>
            </a:prstGeom>
            <a:solidFill>
              <a:srgbClr val="D0E7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43" name="Plassholder for innhold 2">
            <a:extLst>
              <a:ext uri="{FF2B5EF4-FFF2-40B4-BE49-F238E27FC236}">
                <a16:creationId xmlns:a16="http://schemas.microsoft.com/office/drawing/2014/main" id="{FB39C062-ACCF-24F4-453F-456F38FE0724}"/>
              </a:ext>
            </a:extLst>
          </p:cNvPr>
          <p:cNvSpPr>
            <a:spLocks noGrp="1"/>
          </p:cNvSpPr>
          <p:nvPr>
            <p:ph sz="half" idx="16" hasCustomPrompt="1"/>
          </p:nvPr>
        </p:nvSpPr>
        <p:spPr>
          <a:xfrm>
            <a:off x="83820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4" name="Plassholder for innhold 2">
            <a:extLst>
              <a:ext uri="{FF2B5EF4-FFF2-40B4-BE49-F238E27FC236}">
                <a16:creationId xmlns:a16="http://schemas.microsoft.com/office/drawing/2014/main" id="{2DF7B6DE-984D-8AEB-F816-F2D84A8BE50E}"/>
              </a:ext>
            </a:extLst>
          </p:cNvPr>
          <p:cNvSpPr>
            <a:spLocks noGrp="1"/>
          </p:cNvSpPr>
          <p:nvPr>
            <p:ph sz="half" idx="17" hasCustomPrompt="1"/>
          </p:nvPr>
        </p:nvSpPr>
        <p:spPr>
          <a:xfrm>
            <a:off x="354523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5" name="Plassholder for innhold 2">
            <a:extLst>
              <a:ext uri="{FF2B5EF4-FFF2-40B4-BE49-F238E27FC236}">
                <a16:creationId xmlns:a16="http://schemas.microsoft.com/office/drawing/2014/main" id="{30B5EC83-1AEA-2DE9-4CB8-77633B8D33B6}"/>
              </a:ext>
            </a:extLst>
          </p:cNvPr>
          <p:cNvSpPr>
            <a:spLocks noGrp="1"/>
          </p:cNvSpPr>
          <p:nvPr>
            <p:ph sz="half" idx="18" hasCustomPrompt="1"/>
          </p:nvPr>
        </p:nvSpPr>
        <p:spPr>
          <a:xfrm>
            <a:off x="624521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6" name="Plassholder for innhold 2">
            <a:extLst>
              <a:ext uri="{FF2B5EF4-FFF2-40B4-BE49-F238E27FC236}">
                <a16:creationId xmlns:a16="http://schemas.microsoft.com/office/drawing/2014/main" id="{5C428003-D066-1CC8-CD3A-8D9150208DF6}"/>
              </a:ext>
            </a:extLst>
          </p:cNvPr>
          <p:cNvSpPr>
            <a:spLocks noGrp="1"/>
          </p:cNvSpPr>
          <p:nvPr>
            <p:ph sz="half" idx="19" hasCustomPrompt="1"/>
          </p:nvPr>
        </p:nvSpPr>
        <p:spPr>
          <a:xfrm>
            <a:off x="895224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F2F0081A-12FE-42A2-FBB4-088FA683D12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5" name="Plassholder for dato 3">
            <a:extLst>
              <a:ext uri="{FF2B5EF4-FFF2-40B4-BE49-F238E27FC236}">
                <a16:creationId xmlns:a16="http://schemas.microsoft.com/office/drawing/2014/main" id="{4E253400-D7EB-9F49-50C5-1F239ACB517A}"/>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6" name="Plassholder for lysbildenummer 5">
            <a:extLst>
              <a:ext uri="{FF2B5EF4-FFF2-40B4-BE49-F238E27FC236}">
                <a16:creationId xmlns:a16="http://schemas.microsoft.com/office/drawing/2014/main" id="{0FD11764-4D40-8E67-191A-1C2C7AC2A85A}"/>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72610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Bokmål En grønn boks">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3C7F87B7-DAE4-8D37-A677-C8B9C71D098A}"/>
              </a:ext>
            </a:extLst>
          </p:cNvPr>
          <p:cNvSpPr/>
          <p:nvPr/>
        </p:nvSpPr>
        <p:spPr>
          <a:xfrm>
            <a:off x="735141" y="1677106"/>
            <a:ext cx="10736661" cy="4378913"/>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nb-NO" dirty="0"/>
          </a:p>
        </p:txBody>
      </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1" name="Plassholder for innhold 2">
            <a:extLst>
              <a:ext uri="{FF2B5EF4-FFF2-40B4-BE49-F238E27FC236}">
                <a16:creationId xmlns:a16="http://schemas.microsoft.com/office/drawing/2014/main" id="{2989BE7F-0F56-E499-4636-3D1F0211A524}"/>
              </a:ext>
            </a:extLst>
          </p:cNvPr>
          <p:cNvSpPr>
            <a:spLocks noGrp="1"/>
          </p:cNvSpPr>
          <p:nvPr>
            <p:ph idx="10" hasCustomPrompt="1"/>
          </p:nvPr>
        </p:nvSpPr>
        <p:spPr>
          <a:xfrm>
            <a:off x="1198800" y="1825625"/>
            <a:ext cx="9792000" cy="4099848"/>
          </a:xfrm>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tekst</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75635E01-F0C6-FBBA-71D7-E03B0FC7164B}"/>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52083CD7-F406-339F-7DE3-0E6B0F379E18}"/>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4F225531-2CBA-D325-7E81-520FAB83B44B}"/>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1600625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Bokmål To grønne bokser">
    <p:spTree>
      <p:nvGrpSpPr>
        <p:cNvPr id="1" name=""/>
        <p:cNvGrpSpPr/>
        <p:nvPr/>
      </p:nvGrpSpPr>
      <p:grpSpPr>
        <a:xfrm>
          <a:off x="0" y="0"/>
          <a:ext cx="0" cy="0"/>
          <a:chOff x="0" y="0"/>
          <a:chExt cx="0" cy="0"/>
        </a:xfrm>
      </p:grpSpPr>
      <p:grpSp>
        <p:nvGrpSpPr>
          <p:cNvPr id="3" name="Gruppe 2">
            <a:extLst>
              <a:ext uri="{FF2B5EF4-FFF2-40B4-BE49-F238E27FC236}">
                <a16:creationId xmlns:a16="http://schemas.microsoft.com/office/drawing/2014/main" id="{78DC10A4-9463-D079-7FE3-4C938AA37A4D}"/>
              </a:ext>
            </a:extLst>
          </p:cNvPr>
          <p:cNvGrpSpPr/>
          <p:nvPr userDrawn="1"/>
        </p:nvGrpSpPr>
        <p:grpSpPr>
          <a:xfrm>
            <a:off x="735142" y="1690688"/>
            <a:ext cx="10736660" cy="4367447"/>
            <a:chOff x="966940" y="1690688"/>
            <a:chExt cx="10736660" cy="4367447"/>
          </a:xfrm>
        </p:grpSpPr>
        <p:sp>
          <p:nvSpPr>
            <p:cNvPr id="5" name="Rektangel 4">
              <a:extLst>
                <a:ext uri="{FF2B5EF4-FFF2-40B4-BE49-F238E27FC236}">
                  <a16:creationId xmlns:a16="http://schemas.microsoft.com/office/drawing/2014/main" id="{24E56A07-BF76-EA76-4031-E60EBA65075C}"/>
                </a:ext>
              </a:extLst>
            </p:cNvPr>
            <p:cNvSpPr/>
            <p:nvPr/>
          </p:nvSpPr>
          <p:spPr>
            <a:xfrm>
              <a:off x="966940" y="1692804"/>
              <a:ext cx="5279012" cy="4365331"/>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 name="Rektangel 5">
              <a:extLst>
                <a:ext uri="{FF2B5EF4-FFF2-40B4-BE49-F238E27FC236}">
                  <a16:creationId xmlns:a16="http://schemas.microsoft.com/office/drawing/2014/main" id="{7270C245-218A-EE0E-8E6E-6DE66993379D}"/>
                </a:ext>
              </a:extLst>
            </p:cNvPr>
            <p:cNvSpPr/>
            <p:nvPr/>
          </p:nvSpPr>
          <p:spPr>
            <a:xfrm>
              <a:off x="6364484" y="1690688"/>
              <a:ext cx="5339116" cy="4365330"/>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TekstSylinder 6">
              <a:extLst>
                <a:ext uri="{FF2B5EF4-FFF2-40B4-BE49-F238E27FC236}">
                  <a16:creationId xmlns:a16="http://schemas.microsoft.com/office/drawing/2014/main" id="{42BA2CD8-ED77-E6F0-5BCE-8071B316F7EF}"/>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4" name="Plassholder for bunntekst 4">
            <a:extLst>
              <a:ext uri="{FF2B5EF4-FFF2-40B4-BE49-F238E27FC236}">
                <a16:creationId xmlns:a16="http://schemas.microsoft.com/office/drawing/2014/main" id="{53D7AB95-97C8-2A5B-0334-02D10EB4DC77}"/>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415A1E52-C522-5F93-1F0D-D8F7971905D4}"/>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21BCD4C1-7523-AF1F-39A3-9ECFD8D9AC6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485470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1_Bokmål En grønn boks. En bildeboks">
    <p:spTree>
      <p:nvGrpSpPr>
        <p:cNvPr id="1" name=""/>
        <p:cNvGrpSpPr/>
        <p:nvPr/>
      </p:nvGrpSpPr>
      <p:grpSpPr>
        <a:xfrm>
          <a:off x="0" y="0"/>
          <a:ext cx="0" cy="0"/>
          <a:chOff x="0" y="0"/>
          <a:chExt cx="0" cy="0"/>
        </a:xfrm>
      </p:grpSpPr>
      <p:sp>
        <p:nvSpPr>
          <p:cNvPr id="18" name="Rektangel 17">
            <a:extLst>
              <a:ext uri="{FF2B5EF4-FFF2-40B4-BE49-F238E27FC236}">
                <a16:creationId xmlns:a16="http://schemas.microsoft.com/office/drawing/2014/main" id="{7E2929D4-9005-3B56-2CF3-57EF5A8389AF}"/>
              </a:ext>
            </a:extLst>
          </p:cNvPr>
          <p:cNvSpPr/>
          <p:nvPr userDrawn="1"/>
        </p:nvSpPr>
        <p:spPr>
          <a:xfrm>
            <a:off x="6132686" y="1692804"/>
            <a:ext cx="5335748" cy="4365331"/>
          </a:xfrm>
          <a:prstGeom prst="rect">
            <a:avLst/>
          </a:prstGeom>
          <a:solidFill>
            <a:srgbClr val="E1ED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nvGrpSpPr>
          <p:cNvPr id="3" name="Gruppe 2">
            <a:extLst>
              <a:ext uri="{FF2B5EF4-FFF2-40B4-BE49-F238E27FC236}">
                <a16:creationId xmlns:a16="http://schemas.microsoft.com/office/drawing/2014/main" id="{78DC10A4-9463-D079-7FE3-4C938AA37A4D}"/>
              </a:ext>
            </a:extLst>
          </p:cNvPr>
          <p:cNvGrpSpPr/>
          <p:nvPr userDrawn="1"/>
        </p:nvGrpSpPr>
        <p:grpSpPr>
          <a:xfrm>
            <a:off x="735142" y="1692804"/>
            <a:ext cx="5294487" cy="4365331"/>
            <a:chOff x="966940" y="1692804"/>
            <a:chExt cx="5294487" cy="4365331"/>
          </a:xfrm>
        </p:grpSpPr>
        <p:sp>
          <p:nvSpPr>
            <p:cNvPr id="5" name="Rektangel 4">
              <a:extLst>
                <a:ext uri="{FF2B5EF4-FFF2-40B4-BE49-F238E27FC236}">
                  <a16:creationId xmlns:a16="http://schemas.microsoft.com/office/drawing/2014/main" id="{24E56A07-BF76-EA76-4031-E60EBA65075C}"/>
                </a:ext>
              </a:extLst>
            </p:cNvPr>
            <p:cNvSpPr/>
            <p:nvPr/>
          </p:nvSpPr>
          <p:spPr>
            <a:xfrm>
              <a:off x="966940" y="1692804"/>
              <a:ext cx="5279012" cy="4365331"/>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kstSylinder 6">
              <a:extLst>
                <a:ext uri="{FF2B5EF4-FFF2-40B4-BE49-F238E27FC236}">
                  <a16:creationId xmlns:a16="http://schemas.microsoft.com/office/drawing/2014/main" id="{42BA2CD8-ED77-E6F0-5BCE-8071B316F7EF}"/>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hasCustomPrompt="1"/>
          </p:nvPr>
        </p:nvSpPr>
        <p:spPr>
          <a:xfrm>
            <a:off x="1198800" y="296652"/>
            <a:ext cx="9792000" cy="1143000"/>
          </a:xfrm>
        </p:spPr>
        <p:txBody>
          <a:bodyPr/>
          <a:lstStyle>
            <a:lvl1pPr>
              <a:defRPr>
                <a:solidFill>
                  <a:schemeClr val="tx1"/>
                </a:solidFill>
              </a:defRPr>
            </a:lvl1pPr>
          </a:lstStyle>
          <a:p>
            <a:r>
              <a:rPr lang="nb-NO" dirty="0"/>
              <a:t>Bilde til høyre</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19" name="Plassholder for innhold 3">
            <a:extLst>
              <a:ext uri="{FF2B5EF4-FFF2-40B4-BE49-F238E27FC236}">
                <a16:creationId xmlns:a16="http://schemas.microsoft.com/office/drawing/2014/main" id="{8CF30E67-FEC1-7560-8612-07006CF5EE72}"/>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11" name="Plassholder for bilde 9">
            <a:extLst>
              <a:ext uri="{FF2B5EF4-FFF2-40B4-BE49-F238E27FC236}">
                <a16:creationId xmlns:a16="http://schemas.microsoft.com/office/drawing/2014/main" id="{21D24DA0-C776-19D5-B938-F7610F229161}"/>
              </a:ext>
            </a:extLst>
          </p:cNvPr>
          <p:cNvSpPr>
            <a:spLocks noGrp="1"/>
          </p:cNvSpPr>
          <p:nvPr>
            <p:ph type="pic" sz="quarter" idx="13" hasCustomPrompt="1"/>
          </p:nvPr>
        </p:nvSpPr>
        <p:spPr>
          <a:xfrm>
            <a:off x="6132686" y="1698032"/>
            <a:ext cx="5335748" cy="4369012"/>
          </a:xfrm>
          <a:prstGeom prst="rect">
            <a:avLst/>
          </a:prstGeom>
          <a:solidFill>
            <a:schemeClr val="bg2">
              <a:lumMod val="85000"/>
            </a:schemeClr>
          </a:solidFill>
        </p:spPr>
        <p:txBody>
          <a:bodyPr tIns="3708000" anchor="t" anchorCtr="1">
            <a:normAutofit/>
          </a:bodyPr>
          <a:lstStyle>
            <a:lvl1pPr marL="0" indent="0" algn="ctr">
              <a:buNone/>
              <a:defRPr sz="1400" baseline="0">
                <a:solidFill>
                  <a:schemeClr val="bg2">
                    <a:lumMod val="50000"/>
                  </a:schemeClr>
                </a:solidFill>
              </a:defRPr>
            </a:lvl1pPr>
          </a:lstStyle>
          <a:p>
            <a:r>
              <a:rPr lang="nb-NO" dirty="0"/>
              <a:t>Sett inn bilde</a:t>
            </a:r>
          </a:p>
        </p:txBody>
      </p:sp>
      <p:sp>
        <p:nvSpPr>
          <p:cNvPr id="21" name="Plassholder for tekst 3">
            <a:extLst>
              <a:ext uri="{FF2B5EF4-FFF2-40B4-BE49-F238E27FC236}">
                <a16:creationId xmlns:a16="http://schemas.microsoft.com/office/drawing/2014/main" id="{DE1729DC-CB76-2E3E-56C1-53F42C27DB37}"/>
              </a:ext>
            </a:extLst>
          </p:cNvPr>
          <p:cNvSpPr>
            <a:spLocks noGrp="1"/>
          </p:cNvSpPr>
          <p:nvPr>
            <p:ph type="body" sz="quarter" idx="22" hasCustomPrompt="1"/>
          </p:nvPr>
        </p:nvSpPr>
        <p:spPr>
          <a:xfrm>
            <a:off x="7500806" y="6069792"/>
            <a:ext cx="3996000" cy="244606"/>
          </a:xfrm>
        </p:spPr>
        <p:txBody>
          <a:bodyPr>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4" name="Plassholder for bunntekst 4">
            <a:extLst>
              <a:ext uri="{FF2B5EF4-FFF2-40B4-BE49-F238E27FC236}">
                <a16:creationId xmlns:a16="http://schemas.microsoft.com/office/drawing/2014/main" id="{EE0CC9E0-91BA-1AA3-01F2-9596FA81ECC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6" name="Plassholder for dato 3">
            <a:extLst>
              <a:ext uri="{FF2B5EF4-FFF2-40B4-BE49-F238E27FC236}">
                <a16:creationId xmlns:a16="http://schemas.microsoft.com/office/drawing/2014/main" id="{8E10FD24-6B89-8A8D-329F-EFFFFA11AE67}"/>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9" name="Plassholder for lysbildenummer 5">
            <a:extLst>
              <a:ext uri="{FF2B5EF4-FFF2-40B4-BE49-F238E27FC236}">
                <a16:creationId xmlns:a16="http://schemas.microsoft.com/office/drawing/2014/main" id="{B696388D-2652-A2E2-A220-CE6C389EC278}"/>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402667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1_Bokmål To grønne bokser. En hovedboks">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9D2A018A-B66D-4D5F-A965-7ACECB0286B9}"/>
              </a:ext>
            </a:extLst>
          </p:cNvPr>
          <p:cNvGrpSpPr/>
          <p:nvPr userDrawn="1"/>
        </p:nvGrpSpPr>
        <p:grpSpPr>
          <a:xfrm>
            <a:off x="735142" y="1688572"/>
            <a:ext cx="10721716" cy="4369563"/>
            <a:chOff x="735142" y="1688572"/>
            <a:chExt cx="10721716" cy="4369563"/>
          </a:xfrm>
        </p:grpSpPr>
        <p:sp>
          <p:nvSpPr>
            <p:cNvPr id="23" name="Rektangel 22">
              <a:extLst>
                <a:ext uri="{FF2B5EF4-FFF2-40B4-BE49-F238E27FC236}">
                  <a16:creationId xmlns:a16="http://schemas.microsoft.com/office/drawing/2014/main" id="{658212C6-C8B0-81D4-EEF5-4BC30088F9C1}"/>
                </a:ext>
              </a:extLst>
            </p:cNvPr>
            <p:cNvSpPr/>
            <p:nvPr/>
          </p:nvSpPr>
          <p:spPr>
            <a:xfrm>
              <a:off x="8383226" y="1688572"/>
              <a:ext cx="3073632" cy="4365331"/>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9" name="Rektangel 18">
              <a:extLst>
                <a:ext uri="{FF2B5EF4-FFF2-40B4-BE49-F238E27FC236}">
                  <a16:creationId xmlns:a16="http://schemas.microsoft.com/office/drawing/2014/main" id="{2697EF2E-FF9D-6CE6-33F4-B98263D61048}"/>
                </a:ext>
              </a:extLst>
            </p:cNvPr>
            <p:cNvSpPr/>
            <p:nvPr/>
          </p:nvSpPr>
          <p:spPr>
            <a:xfrm>
              <a:off x="735142" y="1692804"/>
              <a:ext cx="7521754" cy="4365331"/>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8519311" y="1825625"/>
            <a:ext cx="2834489"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7282758"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488471BB-8960-B5A1-F632-FDBDD6DAB8DB}"/>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1D1DD999-E86F-78DC-8881-FBAFDF5BD1DE}"/>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512B825F-7DEC-DCFF-ED41-6602B5DC30F4}"/>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60184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1_Bokmål Tre grønne bokser">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52B33DF8-6F8E-F2DB-D670-76703148ADBA}"/>
              </a:ext>
            </a:extLst>
          </p:cNvPr>
          <p:cNvGrpSpPr/>
          <p:nvPr userDrawn="1"/>
        </p:nvGrpSpPr>
        <p:grpSpPr>
          <a:xfrm>
            <a:off x="736671" y="1679208"/>
            <a:ext cx="10735652" cy="4385312"/>
            <a:chOff x="736671" y="1679208"/>
            <a:chExt cx="10735652" cy="4385312"/>
          </a:xfrm>
        </p:grpSpPr>
        <p:sp>
          <p:nvSpPr>
            <p:cNvPr id="29" name="Rektangel 28">
              <a:extLst>
                <a:ext uri="{FF2B5EF4-FFF2-40B4-BE49-F238E27FC236}">
                  <a16:creationId xmlns:a16="http://schemas.microsoft.com/office/drawing/2014/main" id="{24557151-142A-A676-36A9-A5BF5BFA3848}"/>
                </a:ext>
              </a:extLst>
            </p:cNvPr>
            <p:cNvSpPr/>
            <p:nvPr/>
          </p:nvSpPr>
          <p:spPr>
            <a:xfrm>
              <a:off x="7914923" y="1685365"/>
              <a:ext cx="3557400" cy="4356780"/>
            </a:xfrm>
            <a:prstGeom prst="rect">
              <a:avLst/>
            </a:prstGeom>
            <a:solidFill>
              <a:srgbClr val="C1E9CE"/>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Rektangel 26">
              <a:extLst>
                <a:ext uri="{FF2B5EF4-FFF2-40B4-BE49-F238E27FC236}">
                  <a16:creationId xmlns:a16="http://schemas.microsoft.com/office/drawing/2014/main" id="{1F360F32-7987-90E0-D12A-37A926C73EF3}"/>
                </a:ext>
              </a:extLst>
            </p:cNvPr>
            <p:cNvSpPr/>
            <p:nvPr/>
          </p:nvSpPr>
          <p:spPr>
            <a:xfrm>
              <a:off x="736671" y="1679208"/>
              <a:ext cx="3435763" cy="4376812"/>
            </a:xfrm>
            <a:prstGeom prst="rect">
              <a:avLst/>
            </a:prstGeom>
            <a:solidFill>
              <a:srgbClr val="C1E9CE"/>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5" name="Rektangel 24">
              <a:extLst>
                <a:ext uri="{FF2B5EF4-FFF2-40B4-BE49-F238E27FC236}">
                  <a16:creationId xmlns:a16="http://schemas.microsoft.com/office/drawing/2014/main" id="{7140D92F-870E-B780-538A-B172E0AB8B44}"/>
                </a:ext>
              </a:extLst>
            </p:cNvPr>
            <p:cNvSpPr/>
            <p:nvPr/>
          </p:nvSpPr>
          <p:spPr>
            <a:xfrm>
              <a:off x="4245768" y="1687708"/>
              <a:ext cx="3596004" cy="4376812"/>
            </a:xfrm>
            <a:prstGeom prst="rect">
              <a:avLst/>
            </a:prstGeom>
            <a:solidFill>
              <a:srgbClr val="C1E9CE"/>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3235859" cy="4110841"/>
          </a:xfrm>
          <a:prstGeom prst="rect">
            <a:avLst/>
          </a:prstGeom>
        </p:spPr>
        <p:txBody>
          <a:bodyPr>
            <a:noAutofit/>
          </a:bodyPr>
          <a:lstStyle>
            <a:lvl1pPr>
              <a:defRPr/>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6"/>
            <a:ext cx="3348192" cy="4110841"/>
          </a:xfrm>
          <a:prstGeom prst="rect">
            <a:avLst/>
          </a:prstGeom>
        </p:spPr>
        <p:txBody>
          <a:bodyPr>
            <a:noAutofit/>
          </a:body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6"/>
            <a:ext cx="3368544" cy="4110841"/>
          </a:xfrm>
          <a:prstGeom prst="rect">
            <a:avLst/>
          </a:prstGeom>
        </p:spPr>
        <p:txBody>
          <a:bodyPr>
            <a:noAutofit/>
          </a:bodyPr>
          <a:lstStyle/>
          <a:p>
            <a:pPr lvl="0"/>
            <a:r>
              <a:rPr lang="nb-NO" dirty="0"/>
              <a:t>Klikk for å legge til innhold</a:t>
            </a:r>
          </a:p>
        </p:txBody>
      </p:sp>
      <p:sp>
        <p:nvSpPr>
          <p:cNvPr id="4" name="Plassholder for bunntekst 4">
            <a:extLst>
              <a:ext uri="{FF2B5EF4-FFF2-40B4-BE49-F238E27FC236}">
                <a16:creationId xmlns:a16="http://schemas.microsoft.com/office/drawing/2014/main" id="{17A27B34-5C30-F6FC-35C5-3CEEC400E8D6}"/>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BAC21722-73BF-3F85-E151-F272B923538D}"/>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54D7A514-E045-3B22-3CC7-9E49AFFEAA47}"/>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721414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Bokmål Fire grønne bokser">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C0002B72-FFE5-5781-5C5E-473537E790BF}"/>
              </a:ext>
            </a:extLst>
          </p:cNvPr>
          <p:cNvGrpSpPr/>
          <p:nvPr userDrawn="1"/>
        </p:nvGrpSpPr>
        <p:grpSpPr>
          <a:xfrm>
            <a:off x="735142" y="1677976"/>
            <a:ext cx="10732852" cy="4378913"/>
            <a:chOff x="735142" y="1677976"/>
            <a:chExt cx="10732852" cy="4378913"/>
          </a:xfrm>
        </p:grpSpPr>
        <p:sp>
          <p:nvSpPr>
            <p:cNvPr id="33" name="Rektangel 32">
              <a:extLst>
                <a:ext uri="{FF2B5EF4-FFF2-40B4-BE49-F238E27FC236}">
                  <a16:creationId xmlns:a16="http://schemas.microsoft.com/office/drawing/2014/main" id="{297B5329-0C5F-5D08-6D69-12F72E0CD5B1}"/>
                </a:ext>
              </a:extLst>
            </p:cNvPr>
            <p:cNvSpPr/>
            <p:nvPr/>
          </p:nvSpPr>
          <p:spPr>
            <a:xfrm>
              <a:off x="735142" y="1677976"/>
              <a:ext cx="2608134" cy="4378913"/>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Rektangel 30">
              <a:extLst>
                <a:ext uri="{FF2B5EF4-FFF2-40B4-BE49-F238E27FC236}">
                  <a16:creationId xmlns:a16="http://schemas.microsoft.com/office/drawing/2014/main" id="{1AF7A88F-B57D-C2DC-7A85-D74945C60E87}"/>
                </a:ext>
              </a:extLst>
            </p:cNvPr>
            <p:cNvSpPr/>
            <p:nvPr/>
          </p:nvSpPr>
          <p:spPr>
            <a:xfrm>
              <a:off x="3442634" y="1677976"/>
              <a:ext cx="2608134" cy="4378913"/>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Rektangel 22">
              <a:extLst>
                <a:ext uri="{FF2B5EF4-FFF2-40B4-BE49-F238E27FC236}">
                  <a16:creationId xmlns:a16="http://schemas.microsoft.com/office/drawing/2014/main" id="{DFC21427-965B-DB77-876A-518CC9BAECBB}"/>
                </a:ext>
              </a:extLst>
            </p:cNvPr>
            <p:cNvSpPr/>
            <p:nvPr/>
          </p:nvSpPr>
          <p:spPr>
            <a:xfrm>
              <a:off x="6140601" y="1677976"/>
              <a:ext cx="2608134" cy="4378913"/>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1" name="Rektangel 20">
              <a:extLst>
                <a:ext uri="{FF2B5EF4-FFF2-40B4-BE49-F238E27FC236}">
                  <a16:creationId xmlns:a16="http://schemas.microsoft.com/office/drawing/2014/main" id="{9520961D-47AC-1D5F-59BF-941D1D2DA2AD}"/>
                </a:ext>
              </a:extLst>
            </p:cNvPr>
            <p:cNvSpPr/>
            <p:nvPr/>
          </p:nvSpPr>
          <p:spPr>
            <a:xfrm>
              <a:off x="8859860" y="1677976"/>
              <a:ext cx="2608134" cy="4378913"/>
            </a:xfrm>
            <a:prstGeom prst="rect">
              <a:avLst/>
            </a:prstGeom>
            <a:solidFill>
              <a:srgbClr val="C1E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483B1BC4-6EAB-3528-139D-8EFBBD83D30C}"/>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5" name="Plassholder for dato 3">
            <a:extLst>
              <a:ext uri="{FF2B5EF4-FFF2-40B4-BE49-F238E27FC236}">
                <a16:creationId xmlns:a16="http://schemas.microsoft.com/office/drawing/2014/main" id="{DF414F4F-1578-5DBC-A7D6-5988F4DD00D8}"/>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6" name="Plassholder for lysbildenummer 5">
            <a:extLst>
              <a:ext uri="{FF2B5EF4-FFF2-40B4-BE49-F238E27FC236}">
                <a16:creationId xmlns:a16="http://schemas.microsoft.com/office/drawing/2014/main" id="{7C309A5C-D05D-AC56-5BC5-10010B5918E9}"/>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92411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Bokmål Seks grønne bokser">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452FA7FE-A879-A1BB-F4CE-953FC187A33D}"/>
              </a:ext>
            </a:extLst>
          </p:cNvPr>
          <p:cNvGrpSpPr/>
          <p:nvPr userDrawn="1"/>
        </p:nvGrpSpPr>
        <p:grpSpPr>
          <a:xfrm>
            <a:off x="727572" y="1690687"/>
            <a:ext cx="10744230" cy="4351618"/>
            <a:chOff x="727572" y="1690687"/>
            <a:chExt cx="10744230" cy="4351618"/>
          </a:xfrm>
          <a:solidFill>
            <a:srgbClr val="C1E9CE"/>
          </a:solidFill>
        </p:grpSpPr>
        <p:sp>
          <p:nvSpPr>
            <p:cNvPr id="14" name="Rektangel 13">
              <a:extLst>
                <a:ext uri="{FF2B5EF4-FFF2-40B4-BE49-F238E27FC236}">
                  <a16:creationId xmlns:a16="http://schemas.microsoft.com/office/drawing/2014/main" id="{01948FCB-84F7-9E0B-B5A1-884C257263EA}"/>
                </a:ext>
              </a:extLst>
            </p:cNvPr>
            <p:cNvSpPr/>
            <p:nvPr/>
          </p:nvSpPr>
          <p:spPr>
            <a:xfrm>
              <a:off x="735142" y="3921397"/>
              <a:ext cx="3531140" cy="21073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9" name="Rektangel 18">
              <a:extLst>
                <a:ext uri="{FF2B5EF4-FFF2-40B4-BE49-F238E27FC236}">
                  <a16:creationId xmlns:a16="http://schemas.microsoft.com/office/drawing/2014/main" id="{EE157EAE-88E4-045C-864C-978DF0398261}"/>
                </a:ext>
              </a:extLst>
            </p:cNvPr>
            <p:cNvSpPr/>
            <p:nvPr/>
          </p:nvSpPr>
          <p:spPr>
            <a:xfrm>
              <a:off x="7925718" y="3921328"/>
              <a:ext cx="3546084" cy="21209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1" name="Rektangel 20">
              <a:extLst>
                <a:ext uri="{FF2B5EF4-FFF2-40B4-BE49-F238E27FC236}">
                  <a16:creationId xmlns:a16="http://schemas.microsoft.com/office/drawing/2014/main" id="{F0959873-308F-0C46-8EBA-2440FB2802A3}"/>
                </a:ext>
              </a:extLst>
            </p:cNvPr>
            <p:cNvSpPr/>
            <p:nvPr/>
          </p:nvSpPr>
          <p:spPr>
            <a:xfrm>
              <a:off x="4320874" y="3921328"/>
              <a:ext cx="3546084" cy="21073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3" name="Rektangel 22">
              <a:extLst>
                <a:ext uri="{FF2B5EF4-FFF2-40B4-BE49-F238E27FC236}">
                  <a16:creationId xmlns:a16="http://schemas.microsoft.com/office/drawing/2014/main" id="{F3F6B265-39B3-201F-539D-58B5A4EDDA1D}"/>
                </a:ext>
              </a:extLst>
            </p:cNvPr>
            <p:cNvSpPr/>
            <p:nvPr/>
          </p:nvSpPr>
          <p:spPr>
            <a:xfrm>
              <a:off x="4322958" y="1690687"/>
              <a:ext cx="3546084" cy="21073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1" name="Rektangel 30">
              <a:extLst>
                <a:ext uri="{FF2B5EF4-FFF2-40B4-BE49-F238E27FC236}">
                  <a16:creationId xmlns:a16="http://schemas.microsoft.com/office/drawing/2014/main" id="{0F1DB5AD-5B4E-F8CF-B7AD-433E713052DF}"/>
                </a:ext>
              </a:extLst>
            </p:cNvPr>
            <p:cNvSpPr/>
            <p:nvPr/>
          </p:nvSpPr>
          <p:spPr>
            <a:xfrm>
              <a:off x="727572" y="1697519"/>
              <a:ext cx="3535330" cy="210732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3" name="Rektangel 32">
              <a:extLst>
                <a:ext uri="{FF2B5EF4-FFF2-40B4-BE49-F238E27FC236}">
                  <a16:creationId xmlns:a16="http://schemas.microsoft.com/office/drawing/2014/main" id="{C05633C7-CD1E-DAD6-B3BF-27F63911D0E5}"/>
                </a:ext>
              </a:extLst>
            </p:cNvPr>
            <p:cNvSpPr/>
            <p:nvPr/>
          </p:nvSpPr>
          <p:spPr>
            <a:xfrm>
              <a:off x="7925718" y="1697516"/>
              <a:ext cx="3546084" cy="21209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7"/>
            <a:ext cx="3235859" cy="1841368"/>
          </a:xfrm>
          <a:prstGeom prst="rect">
            <a:avLst/>
          </a:prstGeom>
        </p:spPr>
        <p:txBody>
          <a:bodyPr>
            <a:noAutofit/>
          </a:bodyPr>
          <a:lstStyle>
            <a:lvl1pPr>
              <a:defRPr sz="1800"/>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7"/>
            <a:ext cx="3348192" cy="1841368"/>
          </a:xfrm>
          <a:prstGeom prst="rect">
            <a:avLst/>
          </a:prstGeom>
        </p:spPr>
        <p:txBody>
          <a:bodyPr>
            <a:noAutofit/>
          </a:bodyPr>
          <a:lstStyle>
            <a:lvl1pPr>
              <a:defRPr sz="1800"/>
            </a:lvl1p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7"/>
            <a:ext cx="3368544" cy="1841368"/>
          </a:xfrm>
          <a:prstGeom prst="rect">
            <a:avLst/>
          </a:prstGeom>
        </p:spPr>
        <p:txBody>
          <a:bodyPr>
            <a:noAutofit/>
          </a:bodyPr>
          <a:lstStyle>
            <a:lvl1pPr>
              <a:defRPr sz="1800"/>
            </a:lvl1pPr>
          </a:lstStyle>
          <a:p>
            <a:pPr lvl="0"/>
            <a:r>
              <a:rPr lang="nb-NO" dirty="0"/>
              <a:t>Klikk for å legge til innhold</a:t>
            </a:r>
          </a:p>
        </p:txBody>
      </p:sp>
      <p:sp>
        <p:nvSpPr>
          <p:cNvPr id="35" name="Plassholder for innhold 2">
            <a:extLst>
              <a:ext uri="{FF2B5EF4-FFF2-40B4-BE49-F238E27FC236}">
                <a16:creationId xmlns:a16="http://schemas.microsoft.com/office/drawing/2014/main" id="{F67482C8-0463-80A9-8C2F-D276D408DC85}"/>
              </a:ext>
            </a:extLst>
          </p:cNvPr>
          <p:cNvSpPr>
            <a:spLocks noGrp="1"/>
          </p:cNvSpPr>
          <p:nvPr>
            <p:ph sz="half" idx="14" hasCustomPrompt="1"/>
          </p:nvPr>
        </p:nvSpPr>
        <p:spPr>
          <a:xfrm>
            <a:off x="854734" y="4047114"/>
            <a:ext cx="3235859" cy="1841368"/>
          </a:xfrm>
          <a:prstGeom prst="rect">
            <a:avLst/>
          </a:prstGeom>
        </p:spPr>
        <p:txBody>
          <a:bodyPr>
            <a:noAutofit/>
          </a:bodyPr>
          <a:lstStyle>
            <a:lvl1pPr>
              <a:defRPr sz="1800"/>
            </a:lvl1pPr>
          </a:lstStyle>
          <a:p>
            <a:pPr lvl="0"/>
            <a:r>
              <a:rPr lang="nb-NO" dirty="0"/>
              <a:t>Klikk for å legge til innhold</a:t>
            </a:r>
          </a:p>
        </p:txBody>
      </p:sp>
      <p:sp>
        <p:nvSpPr>
          <p:cNvPr id="36" name="Plassholder for innhold 3">
            <a:extLst>
              <a:ext uri="{FF2B5EF4-FFF2-40B4-BE49-F238E27FC236}">
                <a16:creationId xmlns:a16="http://schemas.microsoft.com/office/drawing/2014/main" id="{7E7F1438-2F81-2DA5-951A-76B0C6FC85F5}"/>
              </a:ext>
            </a:extLst>
          </p:cNvPr>
          <p:cNvSpPr>
            <a:spLocks noGrp="1"/>
          </p:cNvSpPr>
          <p:nvPr>
            <p:ph sz="half" idx="15" hasCustomPrompt="1"/>
          </p:nvPr>
        </p:nvSpPr>
        <p:spPr>
          <a:xfrm>
            <a:off x="4381894" y="4047114"/>
            <a:ext cx="3348192" cy="1841368"/>
          </a:xfrm>
          <a:prstGeom prst="rect">
            <a:avLst/>
          </a:prstGeom>
        </p:spPr>
        <p:txBody>
          <a:bodyPr>
            <a:noAutofit/>
          </a:bodyPr>
          <a:lstStyle>
            <a:lvl1pPr>
              <a:defRPr sz="1800"/>
            </a:lvl1pPr>
          </a:lstStyle>
          <a:p>
            <a:pPr lvl="0"/>
            <a:r>
              <a:rPr lang="nb-NO" dirty="0"/>
              <a:t>Klikk for å legge til innhold</a:t>
            </a:r>
          </a:p>
        </p:txBody>
      </p:sp>
      <p:sp>
        <p:nvSpPr>
          <p:cNvPr id="37" name="Plassholder for innhold 3">
            <a:extLst>
              <a:ext uri="{FF2B5EF4-FFF2-40B4-BE49-F238E27FC236}">
                <a16:creationId xmlns:a16="http://schemas.microsoft.com/office/drawing/2014/main" id="{5E89B971-C631-97B4-43C4-B539DAA44792}"/>
              </a:ext>
            </a:extLst>
          </p:cNvPr>
          <p:cNvSpPr>
            <a:spLocks noGrp="1"/>
          </p:cNvSpPr>
          <p:nvPr>
            <p:ph sz="half" idx="16" hasCustomPrompt="1"/>
          </p:nvPr>
        </p:nvSpPr>
        <p:spPr>
          <a:xfrm>
            <a:off x="8001790" y="4047114"/>
            <a:ext cx="3368544" cy="1841368"/>
          </a:xfrm>
          <a:prstGeom prst="rect">
            <a:avLst/>
          </a:prstGeom>
        </p:spPr>
        <p:txBody>
          <a:bodyPr>
            <a:noAutofit/>
          </a:bodyPr>
          <a:lstStyle>
            <a:lvl1pPr>
              <a:defRPr sz="18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5F2E8822-44B6-0237-22B6-D0431CF16AB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7" name="Plassholder for dato 3">
            <a:extLst>
              <a:ext uri="{FF2B5EF4-FFF2-40B4-BE49-F238E27FC236}">
                <a16:creationId xmlns:a16="http://schemas.microsoft.com/office/drawing/2014/main" id="{69EE148C-D169-CB71-4DD6-2D2D274C2CDF}"/>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8" name="Plassholder for lysbildenummer 5">
            <a:extLst>
              <a:ext uri="{FF2B5EF4-FFF2-40B4-BE49-F238E27FC236}">
                <a16:creationId xmlns:a16="http://schemas.microsoft.com/office/drawing/2014/main" id="{336DBC2A-902C-084E-18DD-239DA9C592C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96086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1_Bokmål Åtte grønne bokser">
    <p:spTree>
      <p:nvGrpSpPr>
        <p:cNvPr id="1" name=""/>
        <p:cNvGrpSpPr/>
        <p:nvPr/>
      </p:nvGrpSpPr>
      <p:grpSpPr>
        <a:xfrm>
          <a:off x="0" y="0"/>
          <a:ext cx="0" cy="0"/>
          <a:chOff x="0" y="0"/>
          <a:chExt cx="0" cy="0"/>
        </a:xfrm>
      </p:grpSpPr>
      <p:grpSp>
        <p:nvGrpSpPr>
          <p:cNvPr id="47" name="Gruppe 46">
            <a:extLst>
              <a:ext uri="{FF2B5EF4-FFF2-40B4-BE49-F238E27FC236}">
                <a16:creationId xmlns:a16="http://schemas.microsoft.com/office/drawing/2014/main" id="{7558FE9F-7251-9F42-2A7D-0B2C8E53367E}"/>
              </a:ext>
            </a:extLst>
          </p:cNvPr>
          <p:cNvGrpSpPr/>
          <p:nvPr userDrawn="1"/>
        </p:nvGrpSpPr>
        <p:grpSpPr>
          <a:xfrm>
            <a:off x="724006" y="1669361"/>
            <a:ext cx="10743988" cy="4387528"/>
            <a:chOff x="724006" y="1669361"/>
            <a:chExt cx="10743988" cy="4387528"/>
          </a:xfrm>
          <a:solidFill>
            <a:srgbClr val="C1E9CE"/>
          </a:solidFill>
        </p:grpSpPr>
        <p:sp>
          <p:nvSpPr>
            <p:cNvPr id="48" name="Rektangel 47">
              <a:extLst>
                <a:ext uri="{FF2B5EF4-FFF2-40B4-BE49-F238E27FC236}">
                  <a16:creationId xmlns:a16="http://schemas.microsoft.com/office/drawing/2014/main" id="{0040360C-2E0A-FF4C-5D06-3B8144EA066F}"/>
                </a:ext>
              </a:extLst>
            </p:cNvPr>
            <p:cNvSpPr/>
            <p:nvPr/>
          </p:nvSpPr>
          <p:spPr>
            <a:xfrm>
              <a:off x="735142" y="3916913"/>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0" name="Rektangel 49">
              <a:extLst>
                <a:ext uri="{FF2B5EF4-FFF2-40B4-BE49-F238E27FC236}">
                  <a16:creationId xmlns:a16="http://schemas.microsoft.com/office/drawing/2014/main" id="{EAB76F19-2928-B88F-6AE8-D314F222DD3F}"/>
                </a:ext>
              </a:extLst>
            </p:cNvPr>
            <p:cNvSpPr/>
            <p:nvPr/>
          </p:nvSpPr>
          <p:spPr>
            <a:xfrm>
              <a:off x="3442634" y="3916913"/>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2" name="Rektangel 51">
              <a:extLst>
                <a:ext uri="{FF2B5EF4-FFF2-40B4-BE49-F238E27FC236}">
                  <a16:creationId xmlns:a16="http://schemas.microsoft.com/office/drawing/2014/main" id="{9FD0B747-67A6-9D8A-0E19-A2A3E2E6C7A6}"/>
                </a:ext>
              </a:extLst>
            </p:cNvPr>
            <p:cNvSpPr/>
            <p:nvPr/>
          </p:nvSpPr>
          <p:spPr>
            <a:xfrm>
              <a:off x="6140601" y="3916913"/>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4" name="Rektangel 53">
              <a:extLst>
                <a:ext uri="{FF2B5EF4-FFF2-40B4-BE49-F238E27FC236}">
                  <a16:creationId xmlns:a16="http://schemas.microsoft.com/office/drawing/2014/main" id="{02843177-4A89-9822-0E76-8394B15164C9}"/>
                </a:ext>
              </a:extLst>
            </p:cNvPr>
            <p:cNvSpPr/>
            <p:nvPr/>
          </p:nvSpPr>
          <p:spPr>
            <a:xfrm>
              <a:off x="8859860" y="3916913"/>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6" name="Rektangel 55">
              <a:extLst>
                <a:ext uri="{FF2B5EF4-FFF2-40B4-BE49-F238E27FC236}">
                  <a16:creationId xmlns:a16="http://schemas.microsoft.com/office/drawing/2014/main" id="{6BFBE868-1D67-B5A2-6745-CA354942E6DC}"/>
                </a:ext>
              </a:extLst>
            </p:cNvPr>
            <p:cNvSpPr/>
            <p:nvPr/>
          </p:nvSpPr>
          <p:spPr>
            <a:xfrm>
              <a:off x="3434990" y="1669361"/>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8" name="Rektangel 57">
              <a:extLst>
                <a:ext uri="{FF2B5EF4-FFF2-40B4-BE49-F238E27FC236}">
                  <a16:creationId xmlns:a16="http://schemas.microsoft.com/office/drawing/2014/main" id="{39A2F3EF-D071-57EC-C371-1682BCC0BDDE}"/>
                </a:ext>
              </a:extLst>
            </p:cNvPr>
            <p:cNvSpPr/>
            <p:nvPr/>
          </p:nvSpPr>
          <p:spPr>
            <a:xfrm>
              <a:off x="724006" y="1669361"/>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0" name="Rektangel 59">
              <a:extLst>
                <a:ext uri="{FF2B5EF4-FFF2-40B4-BE49-F238E27FC236}">
                  <a16:creationId xmlns:a16="http://schemas.microsoft.com/office/drawing/2014/main" id="{6B5BED56-7A06-4EA1-3C85-BFCDEDFFA7FE}"/>
                </a:ext>
              </a:extLst>
            </p:cNvPr>
            <p:cNvSpPr/>
            <p:nvPr/>
          </p:nvSpPr>
          <p:spPr>
            <a:xfrm>
              <a:off x="6140601" y="1669361"/>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2" name="Rektangel 61">
              <a:extLst>
                <a:ext uri="{FF2B5EF4-FFF2-40B4-BE49-F238E27FC236}">
                  <a16:creationId xmlns:a16="http://schemas.microsoft.com/office/drawing/2014/main" id="{6102FFF0-2983-08BC-FB71-E87ADF35F3F5}"/>
                </a:ext>
              </a:extLst>
            </p:cNvPr>
            <p:cNvSpPr/>
            <p:nvPr/>
          </p:nvSpPr>
          <p:spPr>
            <a:xfrm>
              <a:off x="8846212" y="1669861"/>
              <a:ext cx="2608134" cy="21399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43" name="Plassholder for innhold 2">
            <a:extLst>
              <a:ext uri="{FF2B5EF4-FFF2-40B4-BE49-F238E27FC236}">
                <a16:creationId xmlns:a16="http://schemas.microsoft.com/office/drawing/2014/main" id="{FB39C062-ACCF-24F4-453F-456F38FE0724}"/>
              </a:ext>
            </a:extLst>
          </p:cNvPr>
          <p:cNvSpPr>
            <a:spLocks noGrp="1"/>
          </p:cNvSpPr>
          <p:nvPr>
            <p:ph sz="half" idx="16" hasCustomPrompt="1"/>
          </p:nvPr>
        </p:nvSpPr>
        <p:spPr>
          <a:xfrm>
            <a:off x="83820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4" name="Plassholder for innhold 2">
            <a:extLst>
              <a:ext uri="{FF2B5EF4-FFF2-40B4-BE49-F238E27FC236}">
                <a16:creationId xmlns:a16="http://schemas.microsoft.com/office/drawing/2014/main" id="{2DF7B6DE-984D-8AEB-F816-F2D84A8BE50E}"/>
              </a:ext>
            </a:extLst>
          </p:cNvPr>
          <p:cNvSpPr>
            <a:spLocks noGrp="1"/>
          </p:cNvSpPr>
          <p:nvPr>
            <p:ph sz="half" idx="17" hasCustomPrompt="1"/>
          </p:nvPr>
        </p:nvSpPr>
        <p:spPr>
          <a:xfrm>
            <a:off x="354523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5" name="Plassholder for innhold 2">
            <a:extLst>
              <a:ext uri="{FF2B5EF4-FFF2-40B4-BE49-F238E27FC236}">
                <a16:creationId xmlns:a16="http://schemas.microsoft.com/office/drawing/2014/main" id="{30B5EC83-1AEA-2DE9-4CB8-77633B8D33B6}"/>
              </a:ext>
            </a:extLst>
          </p:cNvPr>
          <p:cNvSpPr>
            <a:spLocks noGrp="1"/>
          </p:cNvSpPr>
          <p:nvPr>
            <p:ph sz="half" idx="18" hasCustomPrompt="1"/>
          </p:nvPr>
        </p:nvSpPr>
        <p:spPr>
          <a:xfrm>
            <a:off x="624521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6" name="Plassholder for innhold 2">
            <a:extLst>
              <a:ext uri="{FF2B5EF4-FFF2-40B4-BE49-F238E27FC236}">
                <a16:creationId xmlns:a16="http://schemas.microsoft.com/office/drawing/2014/main" id="{5C428003-D066-1CC8-CD3A-8D9150208DF6}"/>
              </a:ext>
            </a:extLst>
          </p:cNvPr>
          <p:cNvSpPr>
            <a:spLocks noGrp="1"/>
          </p:cNvSpPr>
          <p:nvPr>
            <p:ph sz="half" idx="19" hasCustomPrompt="1"/>
          </p:nvPr>
        </p:nvSpPr>
        <p:spPr>
          <a:xfrm>
            <a:off x="895224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F2F0081A-12FE-42A2-FBB4-088FA683D123}"/>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5" name="Plassholder for dato 3">
            <a:extLst>
              <a:ext uri="{FF2B5EF4-FFF2-40B4-BE49-F238E27FC236}">
                <a16:creationId xmlns:a16="http://schemas.microsoft.com/office/drawing/2014/main" id="{4E253400-D7EB-9F49-50C5-1F239ACB517A}"/>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6" name="Plassholder for lysbildenummer 5">
            <a:extLst>
              <a:ext uri="{FF2B5EF4-FFF2-40B4-BE49-F238E27FC236}">
                <a16:creationId xmlns:a16="http://schemas.microsoft.com/office/drawing/2014/main" id="{0FD11764-4D40-8E67-191A-1C2C7AC2A85A}"/>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413776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okmål En boks GRÅ">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3C7F87B7-DAE4-8D37-A677-C8B9C71D098A}"/>
              </a:ext>
            </a:extLst>
          </p:cNvPr>
          <p:cNvSpPr/>
          <p:nvPr/>
        </p:nvSpPr>
        <p:spPr>
          <a:xfrm>
            <a:off x="735141" y="1677106"/>
            <a:ext cx="10736661" cy="437891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nb-NO" dirty="0"/>
          </a:p>
        </p:txBody>
      </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1" name="Plassholder for innhold 2">
            <a:extLst>
              <a:ext uri="{FF2B5EF4-FFF2-40B4-BE49-F238E27FC236}">
                <a16:creationId xmlns:a16="http://schemas.microsoft.com/office/drawing/2014/main" id="{2989BE7F-0F56-E499-4636-3D1F0211A524}"/>
              </a:ext>
            </a:extLst>
          </p:cNvPr>
          <p:cNvSpPr>
            <a:spLocks noGrp="1"/>
          </p:cNvSpPr>
          <p:nvPr>
            <p:ph idx="10" hasCustomPrompt="1"/>
          </p:nvPr>
        </p:nvSpPr>
        <p:spPr>
          <a:xfrm>
            <a:off x="1198800" y="1825625"/>
            <a:ext cx="9792000" cy="4099848"/>
          </a:xfrm>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tekst</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84624663-DA36-7F6D-356F-B77091583A80}"/>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1EBB234E-AC1F-F11F-A4C2-000C8569A50D}"/>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511CA72E-ABBE-7CA6-A41B-03D4CE817441}"/>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40984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Bokmål To bokser GRÅ">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D5263D7A-701E-2F43-267A-19E04B8C32A6}"/>
              </a:ext>
            </a:extLst>
          </p:cNvPr>
          <p:cNvGrpSpPr/>
          <p:nvPr userDrawn="1"/>
        </p:nvGrpSpPr>
        <p:grpSpPr>
          <a:xfrm>
            <a:off x="735142" y="1690688"/>
            <a:ext cx="10736660" cy="4367447"/>
            <a:chOff x="966940" y="1690688"/>
            <a:chExt cx="10736660" cy="4367447"/>
          </a:xfrm>
        </p:grpSpPr>
        <p:sp>
          <p:nvSpPr>
            <p:cNvPr id="14" name="Rektangel 13">
              <a:extLst>
                <a:ext uri="{FF2B5EF4-FFF2-40B4-BE49-F238E27FC236}">
                  <a16:creationId xmlns:a16="http://schemas.microsoft.com/office/drawing/2014/main" id="{00658E0F-2469-DBD2-3A26-31C4F2BAB4BC}"/>
                </a:ext>
              </a:extLst>
            </p:cNvPr>
            <p:cNvSpPr/>
            <p:nvPr/>
          </p:nvSpPr>
          <p:spPr>
            <a:xfrm>
              <a:off x="966940" y="1692804"/>
              <a:ext cx="5279012" cy="43653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8" name="Rektangel 17">
              <a:extLst>
                <a:ext uri="{FF2B5EF4-FFF2-40B4-BE49-F238E27FC236}">
                  <a16:creationId xmlns:a16="http://schemas.microsoft.com/office/drawing/2014/main" id="{728B20C0-F789-57BB-6BF4-8756B760E243}"/>
                </a:ext>
              </a:extLst>
            </p:cNvPr>
            <p:cNvSpPr/>
            <p:nvPr/>
          </p:nvSpPr>
          <p:spPr>
            <a:xfrm>
              <a:off x="6364484" y="1690688"/>
              <a:ext cx="5339116" cy="436533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9" name="TekstSylinder 18">
              <a:extLst>
                <a:ext uri="{FF2B5EF4-FFF2-40B4-BE49-F238E27FC236}">
                  <a16:creationId xmlns:a16="http://schemas.microsoft.com/office/drawing/2014/main" id="{5E6B0871-2A69-7F70-4F1E-6749DEBFF80C}"/>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3" name="Plassholder for bunntekst 4">
            <a:extLst>
              <a:ext uri="{FF2B5EF4-FFF2-40B4-BE49-F238E27FC236}">
                <a16:creationId xmlns:a16="http://schemas.microsoft.com/office/drawing/2014/main" id="{D570F8CD-724B-4ABB-11EB-F6D49C2B01B8}"/>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4" name="Plassholder for dato 3">
            <a:extLst>
              <a:ext uri="{FF2B5EF4-FFF2-40B4-BE49-F238E27FC236}">
                <a16:creationId xmlns:a16="http://schemas.microsoft.com/office/drawing/2014/main" id="{ED6AA317-6DB8-2BE8-EAB7-6996FB2C1401}"/>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5" name="Plassholder for lysbildenummer 5">
            <a:extLst>
              <a:ext uri="{FF2B5EF4-FFF2-40B4-BE49-F238E27FC236}">
                <a16:creationId xmlns:a16="http://schemas.microsoft.com/office/drawing/2014/main" id="{68F652A4-A75B-4261-E825-0C49A1AB6AE8}"/>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071807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Bokmål En boks GRÅ. En bildeboks">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D5263D7A-701E-2F43-267A-19E04B8C32A6}"/>
              </a:ext>
            </a:extLst>
          </p:cNvPr>
          <p:cNvGrpSpPr/>
          <p:nvPr userDrawn="1"/>
        </p:nvGrpSpPr>
        <p:grpSpPr>
          <a:xfrm>
            <a:off x="735142" y="1690688"/>
            <a:ext cx="10736660" cy="4367447"/>
            <a:chOff x="966940" y="1690688"/>
            <a:chExt cx="10736660" cy="4367447"/>
          </a:xfrm>
        </p:grpSpPr>
        <p:sp>
          <p:nvSpPr>
            <p:cNvPr id="14" name="Rektangel 13">
              <a:extLst>
                <a:ext uri="{FF2B5EF4-FFF2-40B4-BE49-F238E27FC236}">
                  <a16:creationId xmlns:a16="http://schemas.microsoft.com/office/drawing/2014/main" id="{00658E0F-2469-DBD2-3A26-31C4F2BAB4BC}"/>
                </a:ext>
              </a:extLst>
            </p:cNvPr>
            <p:cNvSpPr/>
            <p:nvPr/>
          </p:nvSpPr>
          <p:spPr>
            <a:xfrm>
              <a:off x="966940" y="1692804"/>
              <a:ext cx="5279012" cy="43653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8" name="Rektangel 17">
              <a:extLst>
                <a:ext uri="{FF2B5EF4-FFF2-40B4-BE49-F238E27FC236}">
                  <a16:creationId xmlns:a16="http://schemas.microsoft.com/office/drawing/2014/main" id="{728B20C0-F789-57BB-6BF4-8756B760E243}"/>
                </a:ext>
              </a:extLst>
            </p:cNvPr>
            <p:cNvSpPr/>
            <p:nvPr/>
          </p:nvSpPr>
          <p:spPr>
            <a:xfrm>
              <a:off x="6364484" y="1690688"/>
              <a:ext cx="5339116" cy="436533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9" name="TekstSylinder 18">
              <a:extLst>
                <a:ext uri="{FF2B5EF4-FFF2-40B4-BE49-F238E27FC236}">
                  <a16:creationId xmlns:a16="http://schemas.microsoft.com/office/drawing/2014/main" id="{5E6B0871-2A69-7F70-4F1E-6749DEBFF80C}"/>
                </a:ext>
              </a:extLst>
            </p:cNvPr>
            <p:cNvSpPr txBox="1"/>
            <p:nvPr/>
          </p:nvSpPr>
          <p:spPr>
            <a:xfrm>
              <a:off x="1140168" y="4012280"/>
              <a:ext cx="5121259" cy="461665"/>
            </a:xfrm>
            <a:prstGeom prst="rect">
              <a:avLst/>
            </a:prstGeom>
            <a:noFill/>
          </p:spPr>
          <p:txBody>
            <a:bodyPr wrap="square">
              <a:spAutoFit/>
            </a:bodyPr>
            <a:lstStyle/>
            <a:p>
              <a:r>
                <a:rPr lang="nb-NO" sz="2400" dirty="0"/>
                <a:t> </a:t>
              </a:r>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6255945" y="1825625"/>
            <a:ext cx="5106153"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5064659"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3" name="Plassholder for bilde 9">
            <a:extLst>
              <a:ext uri="{FF2B5EF4-FFF2-40B4-BE49-F238E27FC236}">
                <a16:creationId xmlns:a16="http://schemas.microsoft.com/office/drawing/2014/main" id="{2B6F5124-8463-7078-B575-0A0CD93B9789}"/>
              </a:ext>
            </a:extLst>
          </p:cNvPr>
          <p:cNvSpPr>
            <a:spLocks noGrp="1"/>
          </p:cNvSpPr>
          <p:nvPr>
            <p:ph type="pic" sz="quarter" idx="13" hasCustomPrompt="1"/>
          </p:nvPr>
        </p:nvSpPr>
        <p:spPr>
          <a:xfrm>
            <a:off x="6132686" y="1698032"/>
            <a:ext cx="5335748" cy="4357986"/>
          </a:xfrm>
          <a:prstGeom prst="rect">
            <a:avLst/>
          </a:prstGeom>
          <a:solidFill>
            <a:schemeClr val="bg2">
              <a:lumMod val="85000"/>
            </a:schemeClr>
          </a:solidFill>
        </p:spPr>
        <p:txBody>
          <a:bodyPr tIns="3708000" anchor="t" anchorCtr="1">
            <a:normAutofit/>
          </a:bodyPr>
          <a:lstStyle>
            <a:lvl1pPr marL="0" indent="0" algn="ctr">
              <a:buNone/>
              <a:defRPr sz="1400" baseline="0">
                <a:solidFill>
                  <a:schemeClr val="bg2">
                    <a:lumMod val="50000"/>
                  </a:schemeClr>
                </a:solidFill>
              </a:defRPr>
            </a:lvl1pPr>
          </a:lstStyle>
          <a:p>
            <a:r>
              <a:rPr lang="nb-NO" dirty="0"/>
              <a:t>Sett inn bilde</a:t>
            </a:r>
          </a:p>
        </p:txBody>
      </p:sp>
      <p:sp>
        <p:nvSpPr>
          <p:cNvPr id="5" name="Plassholder for tekst 3">
            <a:extLst>
              <a:ext uri="{FF2B5EF4-FFF2-40B4-BE49-F238E27FC236}">
                <a16:creationId xmlns:a16="http://schemas.microsoft.com/office/drawing/2014/main" id="{21E1F0EE-8D30-19EF-76D2-090A9E0948F6}"/>
              </a:ext>
            </a:extLst>
          </p:cNvPr>
          <p:cNvSpPr>
            <a:spLocks noGrp="1"/>
          </p:cNvSpPr>
          <p:nvPr>
            <p:ph type="body" sz="quarter" idx="22" hasCustomPrompt="1"/>
          </p:nvPr>
        </p:nvSpPr>
        <p:spPr>
          <a:xfrm>
            <a:off x="7500806" y="6069792"/>
            <a:ext cx="3996000" cy="244606"/>
          </a:xfrm>
        </p:spPr>
        <p:txBody>
          <a:bodyPr>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4" name="Plassholder for bunntekst 4">
            <a:extLst>
              <a:ext uri="{FF2B5EF4-FFF2-40B4-BE49-F238E27FC236}">
                <a16:creationId xmlns:a16="http://schemas.microsoft.com/office/drawing/2014/main" id="{461BE90F-7987-2EBC-E45A-031322250D60}"/>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6" name="Plassholder for dato 3">
            <a:extLst>
              <a:ext uri="{FF2B5EF4-FFF2-40B4-BE49-F238E27FC236}">
                <a16:creationId xmlns:a16="http://schemas.microsoft.com/office/drawing/2014/main" id="{404477BB-3D34-6F51-87FD-AB95DD3B35C4}"/>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7" name="Plassholder for lysbildenummer 5">
            <a:extLst>
              <a:ext uri="{FF2B5EF4-FFF2-40B4-BE49-F238E27FC236}">
                <a16:creationId xmlns:a16="http://schemas.microsoft.com/office/drawing/2014/main" id="{8682EDE2-DF5E-7A30-85A8-62484FA69CF4}"/>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1335787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Bokmål To bokser GRÅ. En hovedboks">
    <p:spTree>
      <p:nvGrpSpPr>
        <p:cNvPr id="1" name=""/>
        <p:cNvGrpSpPr/>
        <p:nvPr/>
      </p:nvGrpSpPr>
      <p:grpSpPr>
        <a:xfrm>
          <a:off x="0" y="0"/>
          <a:ext cx="0" cy="0"/>
          <a:chOff x="0" y="0"/>
          <a:chExt cx="0" cy="0"/>
        </a:xfrm>
      </p:grpSpPr>
      <p:grpSp>
        <p:nvGrpSpPr>
          <p:cNvPr id="3" name="Gruppe 2">
            <a:extLst>
              <a:ext uri="{FF2B5EF4-FFF2-40B4-BE49-F238E27FC236}">
                <a16:creationId xmlns:a16="http://schemas.microsoft.com/office/drawing/2014/main" id="{6ECE2254-7DC6-A6B8-3716-D46511437F7A}"/>
              </a:ext>
            </a:extLst>
          </p:cNvPr>
          <p:cNvGrpSpPr/>
          <p:nvPr userDrawn="1"/>
        </p:nvGrpSpPr>
        <p:grpSpPr>
          <a:xfrm>
            <a:off x="735142" y="1688572"/>
            <a:ext cx="10721716" cy="4369563"/>
            <a:chOff x="735142" y="1688572"/>
            <a:chExt cx="10721716" cy="4369563"/>
          </a:xfrm>
        </p:grpSpPr>
        <p:sp>
          <p:nvSpPr>
            <p:cNvPr id="9" name="Rektangel 8">
              <a:extLst>
                <a:ext uri="{FF2B5EF4-FFF2-40B4-BE49-F238E27FC236}">
                  <a16:creationId xmlns:a16="http://schemas.microsoft.com/office/drawing/2014/main" id="{5E3EE04D-AEF9-17A4-1D0E-9A131FB59873}"/>
                </a:ext>
              </a:extLst>
            </p:cNvPr>
            <p:cNvSpPr/>
            <p:nvPr/>
          </p:nvSpPr>
          <p:spPr>
            <a:xfrm>
              <a:off x="8383226" y="1688572"/>
              <a:ext cx="3073632" cy="43653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ktangel 6">
              <a:extLst>
                <a:ext uri="{FF2B5EF4-FFF2-40B4-BE49-F238E27FC236}">
                  <a16:creationId xmlns:a16="http://schemas.microsoft.com/office/drawing/2014/main" id="{29B74BB2-187C-59EE-2523-F38581950447}"/>
                </a:ext>
              </a:extLst>
            </p:cNvPr>
            <p:cNvSpPr/>
            <p:nvPr/>
          </p:nvSpPr>
          <p:spPr>
            <a:xfrm>
              <a:off x="735142" y="1692804"/>
              <a:ext cx="7521754" cy="436533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20" name="Plassholder for innhold 3">
            <a:extLst>
              <a:ext uri="{FF2B5EF4-FFF2-40B4-BE49-F238E27FC236}">
                <a16:creationId xmlns:a16="http://schemas.microsoft.com/office/drawing/2014/main" id="{45944628-C379-7761-44E5-4E76E78A9A60}"/>
              </a:ext>
            </a:extLst>
          </p:cNvPr>
          <p:cNvSpPr>
            <a:spLocks noGrp="1"/>
          </p:cNvSpPr>
          <p:nvPr>
            <p:ph sz="half" idx="10" hasCustomPrompt="1"/>
          </p:nvPr>
        </p:nvSpPr>
        <p:spPr>
          <a:xfrm>
            <a:off x="8519311" y="1825625"/>
            <a:ext cx="2834489" cy="4106732"/>
          </a:xfrm>
          <a:noFill/>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22" name="Plassholder for innhold 2">
            <a:extLst>
              <a:ext uri="{FF2B5EF4-FFF2-40B4-BE49-F238E27FC236}">
                <a16:creationId xmlns:a16="http://schemas.microsoft.com/office/drawing/2014/main" id="{16E0B47B-67E0-5F69-5D85-183475D0BB1B}"/>
              </a:ext>
            </a:extLst>
          </p:cNvPr>
          <p:cNvSpPr>
            <a:spLocks noGrp="1"/>
          </p:cNvSpPr>
          <p:nvPr>
            <p:ph sz="half" idx="1" hasCustomPrompt="1"/>
          </p:nvPr>
        </p:nvSpPr>
        <p:spPr>
          <a:xfrm>
            <a:off x="838200" y="1825625"/>
            <a:ext cx="7282758" cy="4106732"/>
          </a:xfrm>
        </p:spPr>
        <p:txBody>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4" name="Plassholder for bunntekst 4">
            <a:extLst>
              <a:ext uri="{FF2B5EF4-FFF2-40B4-BE49-F238E27FC236}">
                <a16:creationId xmlns:a16="http://schemas.microsoft.com/office/drawing/2014/main" id="{FDF0C61C-8BC9-2DE6-BB53-DC1FC06B3337}"/>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10AFE25E-DE60-0F63-A651-807015D9BB2E}"/>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B61E8F3E-ECB1-31C5-B8E7-35B3C9ADFE03}"/>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1826051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Bokmål Tre bokser GRÅ">
    <p:spTree>
      <p:nvGrpSpPr>
        <p:cNvPr id="1" name=""/>
        <p:cNvGrpSpPr/>
        <p:nvPr/>
      </p:nvGrpSpPr>
      <p:grpSpPr>
        <a:xfrm>
          <a:off x="0" y="0"/>
          <a:ext cx="0" cy="0"/>
          <a:chOff x="0" y="0"/>
          <a:chExt cx="0" cy="0"/>
        </a:xfrm>
      </p:grpSpPr>
      <p:grpSp>
        <p:nvGrpSpPr>
          <p:cNvPr id="11" name="Gruppe 10">
            <a:extLst>
              <a:ext uri="{FF2B5EF4-FFF2-40B4-BE49-F238E27FC236}">
                <a16:creationId xmlns:a16="http://schemas.microsoft.com/office/drawing/2014/main" id="{2BCCF88E-83B5-E232-818E-9F894BD160EC}"/>
              </a:ext>
            </a:extLst>
          </p:cNvPr>
          <p:cNvGrpSpPr/>
          <p:nvPr userDrawn="1"/>
        </p:nvGrpSpPr>
        <p:grpSpPr>
          <a:xfrm>
            <a:off x="736671" y="1679208"/>
            <a:ext cx="10735652" cy="4385312"/>
            <a:chOff x="736671" y="1679208"/>
            <a:chExt cx="10735652" cy="4385312"/>
          </a:xfrm>
        </p:grpSpPr>
        <p:sp>
          <p:nvSpPr>
            <p:cNvPr id="24" name="Rektangel 23">
              <a:extLst>
                <a:ext uri="{FF2B5EF4-FFF2-40B4-BE49-F238E27FC236}">
                  <a16:creationId xmlns:a16="http://schemas.microsoft.com/office/drawing/2014/main" id="{B01703CF-3D51-0D93-2D8F-B7EA6394747F}"/>
                </a:ext>
              </a:extLst>
            </p:cNvPr>
            <p:cNvSpPr/>
            <p:nvPr/>
          </p:nvSpPr>
          <p:spPr>
            <a:xfrm>
              <a:off x="7914923" y="1703179"/>
              <a:ext cx="3557400" cy="4338966"/>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2" name="Rektangel 21">
              <a:extLst>
                <a:ext uri="{FF2B5EF4-FFF2-40B4-BE49-F238E27FC236}">
                  <a16:creationId xmlns:a16="http://schemas.microsoft.com/office/drawing/2014/main" id="{06CA2E35-C4D3-5844-A9FB-96707CB9E40E}"/>
                </a:ext>
              </a:extLst>
            </p:cNvPr>
            <p:cNvSpPr/>
            <p:nvPr/>
          </p:nvSpPr>
          <p:spPr>
            <a:xfrm>
              <a:off x="736671" y="1679208"/>
              <a:ext cx="3435763" cy="4376812"/>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0" name="Rektangel 19">
              <a:extLst>
                <a:ext uri="{FF2B5EF4-FFF2-40B4-BE49-F238E27FC236}">
                  <a16:creationId xmlns:a16="http://schemas.microsoft.com/office/drawing/2014/main" id="{0D4C5BFF-D8F3-89CD-468E-CBE6216C0421}"/>
                </a:ext>
              </a:extLst>
            </p:cNvPr>
            <p:cNvSpPr/>
            <p:nvPr/>
          </p:nvSpPr>
          <p:spPr>
            <a:xfrm>
              <a:off x="4245768" y="1687708"/>
              <a:ext cx="3596004" cy="4376812"/>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3235859" cy="4110841"/>
          </a:xfrm>
          <a:prstGeom prst="rect">
            <a:avLst/>
          </a:prstGeom>
        </p:spPr>
        <p:txBody>
          <a:bodyPr>
            <a:noAutofit/>
          </a:bodyPr>
          <a:lstStyle>
            <a:lvl1pPr>
              <a:defRPr/>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6"/>
            <a:ext cx="3348192" cy="4110841"/>
          </a:xfrm>
          <a:prstGeom prst="rect">
            <a:avLst/>
          </a:prstGeom>
        </p:spPr>
        <p:txBody>
          <a:bodyPr>
            <a:noAutofit/>
          </a:body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6"/>
            <a:ext cx="3368544" cy="4110841"/>
          </a:xfrm>
          <a:prstGeom prst="rect">
            <a:avLst/>
          </a:prstGeom>
        </p:spPr>
        <p:txBody>
          <a:bodyPr>
            <a:noAutofit/>
          </a:bodyPr>
          <a:lstStyle/>
          <a:p>
            <a:pPr lvl="0"/>
            <a:r>
              <a:rPr lang="nb-NO" dirty="0"/>
              <a:t>Klikk for å legge til innhold</a:t>
            </a:r>
          </a:p>
        </p:txBody>
      </p:sp>
      <p:sp>
        <p:nvSpPr>
          <p:cNvPr id="4" name="Plassholder for bunntekst 4">
            <a:extLst>
              <a:ext uri="{FF2B5EF4-FFF2-40B4-BE49-F238E27FC236}">
                <a16:creationId xmlns:a16="http://schemas.microsoft.com/office/drawing/2014/main" id="{67D17A0E-523F-EDEC-3A1C-D87598752141}"/>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7" name="Plassholder for dato 3">
            <a:extLst>
              <a:ext uri="{FF2B5EF4-FFF2-40B4-BE49-F238E27FC236}">
                <a16:creationId xmlns:a16="http://schemas.microsoft.com/office/drawing/2014/main" id="{1A65B572-AF93-D503-82DE-2DD36EE41F1D}"/>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8" name="Plassholder for lysbildenummer 5">
            <a:extLst>
              <a:ext uri="{FF2B5EF4-FFF2-40B4-BE49-F238E27FC236}">
                <a16:creationId xmlns:a16="http://schemas.microsoft.com/office/drawing/2014/main" id="{A73EFFF1-17F9-846A-CF77-4716F1D81CB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52910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Bokmål Fire bokser GRÅ">
    <p:spTree>
      <p:nvGrpSpPr>
        <p:cNvPr id="1" name=""/>
        <p:cNvGrpSpPr/>
        <p:nvPr/>
      </p:nvGrpSpPr>
      <p:grpSpPr>
        <a:xfrm>
          <a:off x="0" y="0"/>
          <a:ext cx="0" cy="0"/>
          <a:chOff x="0" y="0"/>
          <a:chExt cx="0" cy="0"/>
        </a:xfrm>
      </p:grpSpPr>
      <p:grpSp>
        <p:nvGrpSpPr>
          <p:cNvPr id="5" name="Gruppe 4">
            <a:extLst>
              <a:ext uri="{FF2B5EF4-FFF2-40B4-BE49-F238E27FC236}">
                <a16:creationId xmlns:a16="http://schemas.microsoft.com/office/drawing/2014/main" id="{AA9266DE-FCE7-B58E-7DE2-167C65FD6D94}"/>
              </a:ext>
            </a:extLst>
          </p:cNvPr>
          <p:cNvGrpSpPr/>
          <p:nvPr userDrawn="1"/>
        </p:nvGrpSpPr>
        <p:grpSpPr>
          <a:xfrm>
            <a:off x="735142" y="1677976"/>
            <a:ext cx="10732852" cy="4378913"/>
            <a:chOff x="735142" y="1677976"/>
            <a:chExt cx="10732852" cy="4378913"/>
          </a:xfrm>
        </p:grpSpPr>
        <p:sp>
          <p:nvSpPr>
            <p:cNvPr id="30" name="Rektangel 29">
              <a:extLst>
                <a:ext uri="{FF2B5EF4-FFF2-40B4-BE49-F238E27FC236}">
                  <a16:creationId xmlns:a16="http://schemas.microsoft.com/office/drawing/2014/main" id="{9934F1EF-285A-0F7F-02DE-B9AA204C44E4}"/>
                </a:ext>
              </a:extLst>
            </p:cNvPr>
            <p:cNvSpPr/>
            <p:nvPr/>
          </p:nvSpPr>
          <p:spPr>
            <a:xfrm>
              <a:off x="735142" y="1677976"/>
              <a:ext cx="2608134" cy="437891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8" name="Rektangel 27">
              <a:extLst>
                <a:ext uri="{FF2B5EF4-FFF2-40B4-BE49-F238E27FC236}">
                  <a16:creationId xmlns:a16="http://schemas.microsoft.com/office/drawing/2014/main" id="{FAF74987-0305-F904-22EA-6B59369B931B}"/>
                </a:ext>
              </a:extLst>
            </p:cNvPr>
            <p:cNvSpPr/>
            <p:nvPr/>
          </p:nvSpPr>
          <p:spPr>
            <a:xfrm>
              <a:off x="3442634" y="1677976"/>
              <a:ext cx="2608134" cy="437891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6" name="Rektangel 25">
              <a:extLst>
                <a:ext uri="{FF2B5EF4-FFF2-40B4-BE49-F238E27FC236}">
                  <a16:creationId xmlns:a16="http://schemas.microsoft.com/office/drawing/2014/main" id="{537B0B6E-7A16-E56A-422B-0B1018BA1F35}"/>
                </a:ext>
              </a:extLst>
            </p:cNvPr>
            <p:cNvSpPr/>
            <p:nvPr/>
          </p:nvSpPr>
          <p:spPr>
            <a:xfrm>
              <a:off x="6140601" y="1677976"/>
              <a:ext cx="2608134" cy="437891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0" name="Rektangel 9">
              <a:extLst>
                <a:ext uri="{FF2B5EF4-FFF2-40B4-BE49-F238E27FC236}">
                  <a16:creationId xmlns:a16="http://schemas.microsoft.com/office/drawing/2014/main" id="{AAB65F05-0C0A-44F8-E2B0-38978CC7EA50}"/>
                </a:ext>
              </a:extLst>
            </p:cNvPr>
            <p:cNvSpPr/>
            <p:nvPr/>
          </p:nvSpPr>
          <p:spPr>
            <a:xfrm>
              <a:off x="8859860" y="1677976"/>
              <a:ext cx="2608134" cy="437891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4110841"/>
          </a:xfrm>
          <a:prstGeom prst="rect">
            <a:avLst/>
          </a:prstGeom>
        </p:spPr>
        <p:txBody>
          <a:bodyPr>
            <a:noAutofit/>
          </a:bodyPr>
          <a:lstStyle>
            <a:lvl1pPr>
              <a:defRPr sz="20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4110841"/>
          </a:xfrm>
          <a:prstGeom prst="rect">
            <a:avLst/>
          </a:prstGeom>
        </p:spPr>
        <p:txBody>
          <a:bodyPr>
            <a:noAutofit/>
          </a:bodyPr>
          <a:lstStyle>
            <a:lvl1pPr>
              <a:defRPr sz="20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C7480B52-84A2-FFC1-F865-A697283276D4}"/>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1F4751E3-4092-CB16-AFCF-9B588AFEDA23}"/>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27598E1F-B582-112C-B3AA-6AA20D2257B9}"/>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4286076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Bokmål Seks bokser GRÅ">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7E66138F-D4CB-6BBC-537A-F9F5F293DD32}"/>
              </a:ext>
            </a:extLst>
          </p:cNvPr>
          <p:cNvGrpSpPr/>
          <p:nvPr userDrawn="1"/>
        </p:nvGrpSpPr>
        <p:grpSpPr>
          <a:xfrm>
            <a:off x="727572" y="1690687"/>
            <a:ext cx="10744230" cy="4351618"/>
            <a:chOff x="727572" y="1690687"/>
            <a:chExt cx="10744230" cy="4351618"/>
          </a:xfrm>
        </p:grpSpPr>
        <p:sp>
          <p:nvSpPr>
            <p:cNvPr id="8" name="Rektangel 7">
              <a:extLst>
                <a:ext uri="{FF2B5EF4-FFF2-40B4-BE49-F238E27FC236}">
                  <a16:creationId xmlns:a16="http://schemas.microsoft.com/office/drawing/2014/main" id="{86E35787-8B03-5A6F-BDA4-6AB6AF202C92}"/>
                </a:ext>
              </a:extLst>
            </p:cNvPr>
            <p:cNvSpPr/>
            <p:nvPr/>
          </p:nvSpPr>
          <p:spPr>
            <a:xfrm>
              <a:off x="735142" y="3921397"/>
              <a:ext cx="3531140" cy="210732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0" name="Rektangel 9">
              <a:extLst>
                <a:ext uri="{FF2B5EF4-FFF2-40B4-BE49-F238E27FC236}">
                  <a16:creationId xmlns:a16="http://schemas.microsoft.com/office/drawing/2014/main" id="{DDCE0A7D-D689-5CC8-5814-34CBC1C33A58}"/>
                </a:ext>
              </a:extLst>
            </p:cNvPr>
            <p:cNvSpPr/>
            <p:nvPr/>
          </p:nvSpPr>
          <p:spPr>
            <a:xfrm>
              <a:off x="7925718" y="3921328"/>
              <a:ext cx="3546084" cy="212097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6" name="Rektangel 25">
              <a:extLst>
                <a:ext uri="{FF2B5EF4-FFF2-40B4-BE49-F238E27FC236}">
                  <a16:creationId xmlns:a16="http://schemas.microsoft.com/office/drawing/2014/main" id="{B34071F1-CF9F-32F7-9CCC-5810E0B97E59}"/>
                </a:ext>
              </a:extLst>
            </p:cNvPr>
            <p:cNvSpPr/>
            <p:nvPr/>
          </p:nvSpPr>
          <p:spPr>
            <a:xfrm>
              <a:off x="4320874" y="3921328"/>
              <a:ext cx="3546084" cy="210732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8" name="Rektangel 27">
              <a:extLst>
                <a:ext uri="{FF2B5EF4-FFF2-40B4-BE49-F238E27FC236}">
                  <a16:creationId xmlns:a16="http://schemas.microsoft.com/office/drawing/2014/main" id="{DED77A99-E7DE-2E01-0E87-958B4BA32C7E}"/>
                </a:ext>
              </a:extLst>
            </p:cNvPr>
            <p:cNvSpPr/>
            <p:nvPr/>
          </p:nvSpPr>
          <p:spPr>
            <a:xfrm>
              <a:off x="4322958" y="1690687"/>
              <a:ext cx="3546084" cy="210732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0" name="Rektangel 29">
              <a:extLst>
                <a:ext uri="{FF2B5EF4-FFF2-40B4-BE49-F238E27FC236}">
                  <a16:creationId xmlns:a16="http://schemas.microsoft.com/office/drawing/2014/main" id="{01CDD9BD-8EEA-7BC7-89B9-92A4373F1FC4}"/>
                </a:ext>
              </a:extLst>
            </p:cNvPr>
            <p:cNvSpPr/>
            <p:nvPr/>
          </p:nvSpPr>
          <p:spPr>
            <a:xfrm>
              <a:off x="727572" y="1697519"/>
              <a:ext cx="3535330" cy="210732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9" name="Rektangel 38">
              <a:extLst>
                <a:ext uri="{FF2B5EF4-FFF2-40B4-BE49-F238E27FC236}">
                  <a16:creationId xmlns:a16="http://schemas.microsoft.com/office/drawing/2014/main" id="{4221E6A3-C38E-E3C7-889D-DE6F32C3C3A5}"/>
                </a:ext>
              </a:extLst>
            </p:cNvPr>
            <p:cNvSpPr/>
            <p:nvPr/>
          </p:nvSpPr>
          <p:spPr>
            <a:xfrm>
              <a:off x="7925718" y="1697516"/>
              <a:ext cx="3546084" cy="212097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7"/>
            <a:ext cx="3235859" cy="1841368"/>
          </a:xfrm>
          <a:prstGeom prst="rect">
            <a:avLst/>
          </a:prstGeom>
        </p:spPr>
        <p:txBody>
          <a:bodyPr>
            <a:noAutofit/>
          </a:bodyPr>
          <a:lstStyle>
            <a:lvl1pPr>
              <a:defRPr sz="1800"/>
            </a:lvl1pPr>
          </a:lstStyle>
          <a:p>
            <a:pPr lvl="0"/>
            <a:r>
              <a:rPr lang="nb-NO" dirty="0"/>
              <a:t>Klikk for å legge til innhold</a:t>
            </a:r>
          </a:p>
        </p:txBody>
      </p:sp>
      <p:sp>
        <p:nvSpPr>
          <p:cNvPr id="5" name="Plassholder for innhold 3">
            <a:extLst>
              <a:ext uri="{FF2B5EF4-FFF2-40B4-BE49-F238E27FC236}">
                <a16:creationId xmlns:a16="http://schemas.microsoft.com/office/drawing/2014/main" id="{1C0BC547-34E0-3401-69BB-E026DB531E59}"/>
              </a:ext>
            </a:extLst>
          </p:cNvPr>
          <p:cNvSpPr>
            <a:spLocks noGrp="1"/>
          </p:cNvSpPr>
          <p:nvPr>
            <p:ph sz="half" idx="10" hasCustomPrompt="1"/>
          </p:nvPr>
        </p:nvSpPr>
        <p:spPr>
          <a:xfrm>
            <a:off x="4365360" y="1821517"/>
            <a:ext cx="3348192" cy="1841368"/>
          </a:xfrm>
          <a:prstGeom prst="rect">
            <a:avLst/>
          </a:prstGeom>
        </p:spPr>
        <p:txBody>
          <a:bodyPr>
            <a:noAutofit/>
          </a:bodyPr>
          <a:lstStyle>
            <a:lvl1pPr>
              <a:defRPr sz="1800"/>
            </a:lvl1pPr>
          </a:lstStyle>
          <a:p>
            <a:pPr lvl="0"/>
            <a:r>
              <a:rPr lang="nb-NO" dirty="0"/>
              <a:t>Klikk for å legge til innhold</a:t>
            </a:r>
          </a:p>
        </p:txBody>
      </p:sp>
      <p:sp>
        <p:nvSpPr>
          <p:cNvPr id="6" name="Plassholder for innhold 3">
            <a:extLst>
              <a:ext uri="{FF2B5EF4-FFF2-40B4-BE49-F238E27FC236}">
                <a16:creationId xmlns:a16="http://schemas.microsoft.com/office/drawing/2014/main" id="{C1AB9521-A89B-5B7B-2420-C56BE4F21E73}"/>
              </a:ext>
            </a:extLst>
          </p:cNvPr>
          <p:cNvSpPr>
            <a:spLocks noGrp="1"/>
          </p:cNvSpPr>
          <p:nvPr>
            <p:ph sz="half" idx="13" hasCustomPrompt="1"/>
          </p:nvPr>
        </p:nvSpPr>
        <p:spPr>
          <a:xfrm>
            <a:off x="7985256" y="1821517"/>
            <a:ext cx="3368544" cy="1841368"/>
          </a:xfrm>
          <a:prstGeom prst="rect">
            <a:avLst/>
          </a:prstGeom>
        </p:spPr>
        <p:txBody>
          <a:bodyPr>
            <a:noAutofit/>
          </a:bodyPr>
          <a:lstStyle>
            <a:lvl1pPr>
              <a:defRPr sz="1800"/>
            </a:lvl1pPr>
          </a:lstStyle>
          <a:p>
            <a:pPr lvl="0"/>
            <a:r>
              <a:rPr lang="nb-NO" dirty="0"/>
              <a:t>Klikk for å legge til innhold</a:t>
            </a:r>
          </a:p>
        </p:txBody>
      </p:sp>
      <p:sp>
        <p:nvSpPr>
          <p:cNvPr id="35" name="Plassholder for innhold 2">
            <a:extLst>
              <a:ext uri="{FF2B5EF4-FFF2-40B4-BE49-F238E27FC236}">
                <a16:creationId xmlns:a16="http://schemas.microsoft.com/office/drawing/2014/main" id="{F67482C8-0463-80A9-8C2F-D276D408DC85}"/>
              </a:ext>
            </a:extLst>
          </p:cNvPr>
          <p:cNvSpPr>
            <a:spLocks noGrp="1"/>
          </p:cNvSpPr>
          <p:nvPr>
            <p:ph sz="half" idx="14" hasCustomPrompt="1"/>
          </p:nvPr>
        </p:nvSpPr>
        <p:spPr>
          <a:xfrm>
            <a:off x="854734" y="4047114"/>
            <a:ext cx="3235859" cy="1841368"/>
          </a:xfrm>
          <a:prstGeom prst="rect">
            <a:avLst/>
          </a:prstGeom>
        </p:spPr>
        <p:txBody>
          <a:bodyPr>
            <a:noAutofit/>
          </a:bodyPr>
          <a:lstStyle>
            <a:lvl1pPr>
              <a:defRPr sz="1800"/>
            </a:lvl1pPr>
          </a:lstStyle>
          <a:p>
            <a:pPr lvl="0"/>
            <a:r>
              <a:rPr lang="nb-NO" dirty="0"/>
              <a:t>Klikk for å legge til innhold</a:t>
            </a:r>
          </a:p>
        </p:txBody>
      </p:sp>
      <p:sp>
        <p:nvSpPr>
          <p:cNvPr id="36" name="Plassholder for innhold 3">
            <a:extLst>
              <a:ext uri="{FF2B5EF4-FFF2-40B4-BE49-F238E27FC236}">
                <a16:creationId xmlns:a16="http://schemas.microsoft.com/office/drawing/2014/main" id="{7E7F1438-2F81-2DA5-951A-76B0C6FC85F5}"/>
              </a:ext>
            </a:extLst>
          </p:cNvPr>
          <p:cNvSpPr>
            <a:spLocks noGrp="1"/>
          </p:cNvSpPr>
          <p:nvPr>
            <p:ph sz="half" idx="15" hasCustomPrompt="1"/>
          </p:nvPr>
        </p:nvSpPr>
        <p:spPr>
          <a:xfrm>
            <a:off x="4381894" y="4047114"/>
            <a:ext cx="3348192" cy="1841368"/>
          </a:xfrm>
          <a:prstGeom prst="rect">
            <a:avLst/>
          </a:prstGeom>
        </p:spPr>
        <p:txBody>
          <a:bodyPr>
            <a:noAutofit/>
          </a:bodyPr>
          <a:lstStyle>
            <a:lvl1pPr>
              <a:defRPr sz="1800"/>
            </a:lvl1pPr>
          </a:lstStyle>
          <a:p>
            <a:pPr lvl="0"/>
            <a:r>
              <a:rPr lang="nb-NO" dirty="0"/>
              <a:t>Klikk for å legge til innhold</a:t>
            </a:r>
          </a:p>
        </p:txBody>
      </p:sp>
      <p:sp>
        <p:nvSpPr>
          <p:cNvPr id="37" name="Plassholder for innhold 3">
            <a:extLst>
              <a:ext uri="{FF2B5EF4-FFF2-40B4-BE49-F238E27FC236}">
                <a16:creationId xmlns:a16="http://schemas.microsoft.com/office/drawing/2014/main" id="{5E89B971-C631-97B4-43C4-B539DAA44792}"/>
              </a:ext>
            </a:extLst>
          </p:cNvPr>
          <p:cNvSpPr>
            <a:spLocks noGrp="1"/>
          </p:cNvSpPr>
          <p:nvPr>
            <p:ph sz="half" idx="16" hasCustomPrompt="1"/>
          </p:nvPr>
        </p:nvSpPr>
        <p:spPr>
          <a:xfrm>
            <a:off x="8001790" y="4047114"/>
            <a:ext cx="3368544" cy="1841368"/>
          </a:xfrm>
          <a:prstGeom prst="rect">
            <a:avLst/>
          </a:prstGeom>
        </p:spPr>
        <p:txBody>
          <a:bodyPr>
            <a:noAutofit/>
          </a:bodyPr>
          <a:lstStyle>
            <a:lvl1pPr>
              <a:defRPr sz="18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533CE686-E278-4704-A588-1EF5B9B7332E}"/>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BDE46FD0-8B54-1E4B-77D1-59EC13C22C84}"/>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38B33833-2913-B924-096B-680A1BA53022}"/>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2106600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Bokmål Åtte bokser GRÅ">
    <p:spTree>
      <p:nvGrpSpPr>
        <p:cNvPr id="1" name=""/>
        <p:cNvGrpSpPr/>
        <p:nvPr/>
      </p:nvGrpSpPr>
      <p:grpSpPr>
        <a:xfrm>
          <a:off x="0" y="0"/>
          <a:ext cx="0" cy="0"/>
          <a:chOff x="0" y="0"/>
          <a:chExt cx="0" cy="0"/>
        </a:xfrm>
      </p:grpSpPr>
      <p:grpSp>
        <p:nvGrpSpPr>
          <p:cNvPr id="5" name="Gruppe 4">
            <a:extLst>
              <a:ext uri="{FF2B5EF4-FFF2-40B4-BE49-F238E27FC236}">
                <a16:creationId xmlns:a16="http://schemas.microsoft.com/office/drawing/2014/main" id="{E8C20FE5-33DE-7BCD-BEB1-6E468AD6831E}"/>
              </a:ext>
            </a:extLst>
          </p:cNvPr>
          <p:cNvGrpSpPr/>
          <p:nvPr userDrawn="1"/>
        </p:nvGrpSpPr>
        <p:grpSpPr>
          <a:xfrm>
            <a:off x="724006" y="1669361"/>
            <a:ext cx="10743988" cy="4387528"/>
            <a:chOff x="724006" y="1669361"/>
            <a:chExt cx="10743988" cy="4387528"/>
          </a:xfrm>
        </p:grpSpPr>
        <p:sp>
          <p:nvSpPr>
            <p:cNvPr id="6" name="Rektangel 5">
              <a:extLst>
                <a:ext uri="{FF2B5EF4-FFF2-40B4-BE49-F238E27FC236}">
                  <a16:creationId xmlns:a16="http://schemas.microsoft.com/office/drawing/2014/main" id="{B0CF7B83-00B9-4FAD-6D03-3D9AFEB1470A}"/>
                </a:ext>
              </a:extLst>
            </p:cNvPr>
            <p:cNvSpPr/>
            <p:nvPr/>
          </p:nvSpPr>
          <p:spPr>
            <a:xfrm>
              <a:off x="735142" y="3916913"/>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8" name="Rektangel 7">
              <a:extLst>
                <a:ext uri="{FF2B5EF4-FFF2-40B4-BE49-F238E27FC236}">
                  <a16:creationId xmlns:a16="http://schemas.microsoft.com/office/drawing/2014/main" id="{C3893FC2-7FD2-8223-7638-70DA1657840D}"/>
                </a:ext>
              </a:extLst>
            </p:cNvPr>
            <p:cNvSpPr/>
            <p:nvPr/>
          </p:nvSpPr>
          <p:spPr>
            <a:xfrm>
              <a:off x="3442634" y="3916913"/>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10" name="Rektangel 9">
              <a:extLst>
                <a:ext uri="{FF2B5EF4-FFF2-40B4-BE49-F238E27FC236}">
                  <a16:creationId xmlns:a16="http://schemas.microsoft.com/office/drawing/2014/main" id="{4FA7563A-2862-F8AE-63FC-3C8766A3075C}"/>
                </a:ext>
              </a:extLst>
            </p:cNvPr>
            <p:cNvSpPr/>
            <p:nvPr/>
          </p:nvSpPr>
          <p:spPr>
            <a:xfrm>
              <a:off x="6140601" y="3916913"/>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26" name="Rektangel 25">
              <a:extLst>
                <a:ext uri="{FF2B5EF4-FFF2-40B4-BE49-F238E27FC236}">
                  <a16:creationId xmlns:a16="http://schemas.microsoft.com/office/drawing/2014/main" id="{558BEF94-F77E-A94A-F0C1-8B693369EF53}"/>
                </a:ext>
              </a:extLst>
            </p:cNvPr>
            <p:cNvSpPr/>
            <p:nvPr/>
          </p:nvSpPr>
          <p:spPr>
            <a:xfrm>
              <a:off x="8859860" y="3916913"/>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28" name="Rektangel 27">
              <a:extLst>
                <a:ext uri="{FF2B5EF4-FFF2-40B4-BE49-F238E27FC236}">
                  <a16:creationId xmlns:a16="http://schemas.microsoft.com/office/drawing/2014/main" id="{D775E6BE-A3FD-B13F-76AD-AECF0E9B402C}"/>
                </a:ext>
              </a:extLst>
            </p:cNvPr>
            <p:cNvSpPr/>
            <p:nvPr/>
          </p:nvSpPr>
          <p:spPr>
            <a:xfrm>
              <a:off x="3434990" y="1669361"/>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30" name="Rektangel 29">
              <a:extLst>
                <a:ext uri="{FF2B5EF4-FFF2-40B4-BE49-F238E27FC236}">
                  <a16:creationId xmlns:a16="http://schemas.microsoft.com/office/drawing/2014/main" id="{010BF3A1-E1F0-A7F7-07A8-E3C2520D7DA3}"/>
                </a:ext>
              </a:extLst>
            </p:cNvPr>
            <p:cNvSpPr/>
            <p:nvPr/>
          </p:nvSpPr>
          <p:spPr>
            <a:xfrm>
              <a:off x="724006" y="1669361"/>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36" name="Rektangel 35">
              <a:extLst>
                <a:ext uri="{FF2B5EF4-FFF2-40B4-BE49-F238E27FC236}">
                  <a16:creationId xmlns:a16="http://schemas.microsoft.com/office/drawing/2014/main" id="{13821784-D0DC-BD3A-2095-0222C097096B}"/>
                </a:ext>
              </a:extLst>
            </p:cNvPr>
            <p:cNvSpPr/>
            <p:nvPr/>
          </p:nvSpPr>
          <p:spPr>
            <a:xfrm>
              <a:off x="6140601" y="1669361"/>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sp>
          <p:nvSpPr>
            <p:cNvPr id="41" name="Rektangel 40">
              <a:extLst>
                <a:ext uri="{FF2B5EF4-FFF2-40B4-BE49-F238E27FC236}">
                  <a16:creationId xmlns:a16="http://schemas.microsoft.com/office/drawing/2014/main" id="{A20E0B06-18E5-F441-1EA7-88C3346F9955}"/>
                </a:ext>
              </a:extLst>
            </p:cNvPr>
            <p:cNvSpPr/>
            <p:nvPr/>
          </p:nvSpPr>
          <p:spPr>
            <a:xfrm>
              <a:off x="8846212" y="1669861"/>
              <a:ext cx="2608134" cy="21399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sz="1600" dirty="0"/>
            </a:p>
          </p:txBody>
        </p:sp>
      </p:grpSp>
      <p:sp>
        <p:nvSpPr>
          <p:cNvPr id="2" name="Tittel 1"/>
          <p:cNvSpPr>
            <a:spLocks noGrp="1"/>
          </p:cNvSpPr>
          <p:nvPr>
            <p:ph type="title"/>
          </p:nvPr>
        </p:nvSpPr>
        <p:spPr>
          <a:xfrm>
            <a:off x="1198800" y="296652"/>
            <a:ext cx="9792000" cy="1143000"/>
          </a:xfrm>
        </p:spPr>
        <p:txBody>
          <a:bodyPr/>
          <a:lstStyle>
            <a:lvl1pPr>
              <a:defRPr>
                <a:solidFill>
                  <a:schemeClr val="tx1"/>
                </a:solidFill>
              </a:defRPr>
            </a:lvl1pPr>
          </a:lstStyle>
          <a:p>
            <a:r>
              <a:rPr lang="nb-NO"/>
              <a:t>Klikk for å redigere tittelstil</a:t>
            </a:r>
            <a:endParaRPr lang="nb-NO" dirty="0"/>
          </a:p>
        </p:txBody>
      </p:sp>
      <p:sp>
        <p:nvSpPr>
          <p:cNvPr id="3" name="Plassholder for innhold 2">
            <a:extLst>
              <a:ext uri="{FF2B5EF4-FFF2-40B4-BE49-F238E27FC236}">
                <a16:creationId xmlns:a16="http://schemas.microsoft.com/office/drawing/2014/main" id="{4D4ED209-96B4-E174-2B08-DE9C848C5CB5}"/>
              </a:ext>
            </a:extLst>
          </p:cNvPr>
          <p:cNvSpPr>
            <a:spLocks noGrp="1"/>
          </p:cNvSpPr>
          <p:nvPr>
            <p:ph sz="half" idx="1" hasCustomPrompt="1"/>
          </p:nvPr>
        </p:nvSpPr>
        <p:spPr>
          <a:xfrm>
            <a:off x="83820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7" name="Plassholder for innhold 2">
            <a:extLst>
              <a:ext uri="{FF2B5EF4-FFF2-40B4-BE49-F238E27FC236}">
                <a16:creationId xmlns:a16="http://schemas.microsoft.com/office/drawing/2014/main" id="{38AB9692-9803-DEE4-F1BB-C21FCFF82E49}"/>
              </a:ext>
            </a:extLst>
          </p:cNvPr>
          <p:cNvSpPr>
            <a:spLocks noGrp="1"/>
          </p:cNvSpPr>
          <p:nvPr>
            <p:ph sz="half" idx="13" hasCustomPrompt="1"/>
          </p:nvPr>
        </p:nvSpPr>
        <p:spPr>
          <a:xfrm>
            <a:off x="3545230" y="1821516"/>
            <a:ext cx="2402941" cy="1880251"/>
          </a:xfrm>
          <a:prstGeom prst="rect">
            <a:avLst/>
          </a:prstGeom>
        </p:spPr>
        <p:txBody>
          <a:bodyPr>
            <a:noAutofit/>
          </a:bodyPr>
          <a:lstStyle>
            <a:lvl1pPr>
              <a:defRPr sz="1600"/>
            </a:lvl1pPr>
          </a:lstStyle>
          <a:p>
            <a:pPr lvl="0"/>
            <a:r>
              <a:rPr lang="nb-NO" dirty="0"/>
              <a:t>Klikk for å legge til innhold</a:t>
            </a:r>
          </a:p>
        </p:txBody>
      </p:sp>
      <p:sp>
        <p:nvSpPr>
          <p:cNvPr id="38" name="Plassholder for innhold 2">
            <a:extLst>
              <a:ext uri="{FF2B5EF4-FFF2-40B4-BE49-F238E27FC236}">
                <a16:creationId xmlns:a16="http://schemas.microsoft.com/office/drawing/2014/main" id="{99C70151-19C6-D1E1-1E9E-827616F6D4DA}"/>
              </a:ext>
            </a:extLst>
          </p:cNvPr>
          <p:cNvSpPr>
            <a:spLocks noGrp="1"/>
          </p:cNvSpPr>
          <p:nvPr>
            <p:ph sz="half" idx="14" hasCustomPrompt="1"/>
          </p:nvPr>
        </p:nvSpPr>
        <p:spPr>
          <a:xfrm>
            <a:off x="624521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39" name="Plassholder for innhold 2">
            <a:extLst>
              <a:ext uri="{FF2B5EF4-FFF2-40B4-BE49-F238E27FC236}">
                <a16:creationId xmlns:a16="http://schemas.microsoft.com/office/drawing/2014/main" id="{50F65B57-1186-D02B-5920-81C4D16A0D72}"/>
              </a:ext>
            </a:extLst>
          </p:cNvPr>
          <p:cNvSpPr>
            <a:spLocks noGrp="1"/>
          </p:cNvSpPr>
          <p:nvPr>
            <p:ph sz="half" idx="15" hasCustomPrompt="1"/>
          </p:nvPr>
        </p:nvSpPr>
        <p:spPr>
          <a:xfrm>
            <a:off x="8952247" y="1826886"/>
            <a:ext cx="2402941" cy="1880251"/>
          </a:xfrm>
          <a:prstGeom prst="rect">
            <a:avLst/>
          </a:prstGeom>
        </p:spPr>
        <p:txBody>
          <a:bodyPr>
            <a:noAutofit/>
          </a:bodyPr>
          <a:lstStyle>
            <a:lvl1pPr>
              <a:defRPr sz="1600"/>
            </a:lvl1pPr>
          </a:lstStyle>
          <a:p>
            <a:pPr lvl="0"/>
            <a:r>
              <a:rPr lang="nb-NO" dirty="0"/>
              <a:t>Klikk for å legge til innhold</a:t>
            </a:r>
          </a:p>
        </p:txBody>
      </p:sp>
      <p:sp>
        <p:nvSpPr>
          <p:cNvPr id="43" name="Plassholder for innhold 2">
            <a:extLst>
              <a:ext uri="{FF2B5EF4-FFF2-40B4-BE49-F238E27FC236}">
                <a16:creationId xmlns:a16="http://schemas.microsoft.com/office/drawing/2014/main" id="{FB39C062-ACCF-24F4-453F-456F38FE0724}"/>
              </a:ext>
            </a:extLst>
          </p:cNvPr>
          <p:cNvSpPr>
            <a:spLocks noGrp="1"/>
          </p:cNvSpPr>
          <p:nvPr>
            <p:ph sz="half" idx="16" hasCustomPrompt="1"/>
          </p:nvPr>
        </p:nvSpPr>
        <p:spPr>
          <a:xfrm>
            <a:off x="83820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4" name="Plassholder for innhold 2">
            <a:extLst>
              <a:ext uri="{FF2B5EF4-FFF2-40B4-BE49-F238E27FC236}">
                <a16:creationId xmlns:a16="http://schemas.microsoft.com/office/drawing/2014/main" id="{2DF7B6DE-984D-8AEB-F816-F2D84A8BE50E}"/>
              </a:ext>
            </a:extLst>
          </p:cNvPr>
          <p:cNvSpPr>
            <a:spLocks noGrp="1"/>
          </p:cNvSpPr>
          <p:nvPr>
            <p:ph sz="half" idx="17" hasCustomPrompt="1"/>
          </p:nvPr>
        </p:nvSpPr>
        <p:spPr>
          <a:xfrm>
            <a:off x="3545230" y="4063988"/>
            <a:ext cx="2402941" cy="1880251"/>
          </a:xfrm>
          <a:prstGeom prst="rect">
            <a:avLst/>
          </a:prstGeom>
        </p:spPr>
        <p:txBody>
          <a:bodyPr>
            <a:noAutofit/>
          </a:bodyPr>
          <a:lstStyle>
            <a:lvl1pPr>
              <a:defRPr sz="1600"/>
            </a:lvl1pPr>
          </a:lstStyle>
          <a:p>
            <a:pPr lvl="0"/>
            <a:r>
              <a:rPr lang="nb-NO" dirty="0"/>
              <a:t>Klikk for å legge til innhold</a:t>
            </a:r>
          </a:p>
        </p:txBody>
      </p:sp>
      <p:sp>
        <p:nvSpPr>
          <p:cNvPr id="45" name="Plassholder for innhold 2">
            <a:extLst>
              <a:ext uri="{FF2B5EF4-FFF2-40B4-BE49-F238E27FC236}">
                <a16:creationId xmlns:a16="http://schemas.microsoft.com/office/drawing/2014/main" id="{30B5EC83-1AEA-2DE9-4CB8-77633B8D33B6}"/>
              </a:ext>
            </a:extLst>
          </p:cNvPr>
          <p:cNvSpPr>
            <a:spLocks noGrp="1"/>
          </p:cNvSpPr>
          <p:nvPr>
            <p:ph sz="half" idx="18" hasCustomPrompt="1"/>
          </p:nvPr>
        </p:nvSpPr>
        <p:spPr>
          <a:xfrm>
            <a:off x="624521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6" name="Plassholder for innhold 2">
            <a:extLst>
              <a:ext uri="{FF2B5EF4-FFF2-40B4-BE49-F238E27FC236}">
                <a16:creationId xmlns:a16="http://schemas.microsoft.com/office/drawing/2014/main" id="{5C428003-D066-1CC8-CD3A-8D9150208DF6}"/>
              </a:ext>
            </a:extLst>
          </p:cNvPr>
          <p:cNvSpPr>
            <a:spLocks noGrp="1"/>
          </p:cNvSpPr>
          <p:nvPr>
            <p:ph sz="half" idx="19" hasCustomPrompt="1"/>
          </p:nvPr>
        </p:nvSpPr>
        <p:spPr>
          <a:xfrm>
            <a:off x="8952247" y="4069358"/>
            <a:ext cx="2402941" cy="1880251"/>
          </a:xfrm>
          <a:prstGeom prst="rect">
            <a:avLst/>
          </a:prstGeom>
        </p:spPr>
        <p:txBody>
          <a:bodyPr>
            <a:noAutofit/>
          </a:bodyPr>
          <a:lstStyle>
            <a:lvl1pPr>
              <a:defRPr sz="1600"/>
            </a:lvl1pPr>
          </a:lstStyle>
          <a:p>
            <a:pPr lvl="0"/>
            <a:r>
              <a:rPr lang="nb-NO" dirty="0"/>
              <a:t>Klikk for å legge til innhold</a:t>
            </a:r>
          </a:p>
        </p:txBody>
      </p:sp>
      <p:sp>
        <p:nvSpPr>
          <p:cNvPr id="4" name="Plassholder for bunntekst 4">
            <a:extLst>
              <a:ext uri="{FF2B5EF4-FFF2-40B4-BE49-F238E27FC236}">
                <a16:creationId xmlns:a16="http://schemas.microsoft.com/office/drawing/2014/main" id="{658B7877-AA90-DFE3-6716-1BDDF7CA76F1}"/>
              </a:ext>
            </a:extLst>
          </p:cNvPr>
          <p:cNvSpPr>
            <a:spLocks noGrp="1"/>
          </p:cNvSpPr>
          <p:nvPr>
            <p:ph type="ftr" sz="quarter" idx="3"/>
          </p:nvPr>
        </p:nvSpPr>
        <p:spPr>
          <a:xfrm>
            <a:off x="2808000" y="6317146"/>
            <a:ext cx="6984000" cy="360000"/>
          </a:xfrm>
          <a:prstGeom prst="rect">
            <a:avLst/>
          </a:prstGeom>
        </p:spPr>
        <p:txBody>
          <a:bodyPr vert="horz" lIns="91440" tIns="45720" rIns="91440" bIns="45720" rtlCol="0" anchor="ctr"/>
          <a:lstStyle>
            <a:lvl1pPr algn="ctr">
              <a:defRPr sz="1000" i="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endParaRPr lang="nb-NO" dirty="0"/>
          </a:p>
        </p:txBody>
      </p:sp>
      <p:sp>
        <p:nvSpPr>
          <p:cNvPr id="11" name="Plassholder for dato 3">
            <a:extLst>
              <a:ext uri="{FF2B5EF4-FFF2-40B4-BE49-F238E27FC236}">
                <a16:creationId xmlns:a16="http://schemas.microsoft.com/office/drawing/2014/main" id="{2BA11A89-9137-49E5-3A74-2D1A22BE8767}"/>
              </a:ext>
            </a:extLst>
          </p:cNvPr>
          <p:cNvSpPr>
            <a:spLocks noGrp="1"/>
          </p:cNvSpPr>
          <p:nvPr>
            <p:ph type="dt" sz="half" idx="2"/>
          </p:nvPr>
        </p:nvSpPr>
        <p:spPr>
          <a:xfrm>
            <a:off x="9846342" y="6317146"/>
            <a:ext cx="1620000" cy="360000"/>
          </a:xfrm>
          <a:prstGeom prst="rect">
            <a:avLst/>
          </a:prstGeom>
        </p:spPr>
        <p:txBody>
          <a:bodyPr vert="horz" lIns="91440" tIns="45720" rIns="91440" bIns="45720" rtlCol="0" anchor="ctr"/>
          <a:lstStyle>
            <a:lvl1pPr algn="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F1F8DF8A-1C4F-4E5E-8F53-2A9E84C9A5DB}" type="datetime1">
              <a:rPr lang="nb-NO" smtClean="0"/>
              <a:t>20.06.2025</a:t>
            </a:fld>
            <a:endParaRPr lang="nb-NO" dirty="0"/>
          </a:p>
        </p:txBody>
      </p:sp>
      <p:sp>
        <p:nvSpPr>
          <p:cNvPr id="12" name="Plassholder for lysbildenummer 5">
            <a:extLst>
              <a:ext uri="{FF2B5EF4-FFF2-40B4-BE49-F238E27FC236}">
                <a16:creationId xmlns:a16="http://schemas.microsoft.com/office/drawing/2014/main" id="{21BA21B4-0C6A-3BCE-D501-A16A5C96A426}"/>
              </a:ext>
            </a:extLst>
          </p:cNvPr>
          <p:cNvSpPr>
            <a:spLocks noGrp="1"/>
          </p:cNvSpPr>
          <p:nvPr>
            <p:ph type="sldNum" sz="quarter" idx="4"/>
          </p:nvPr>
        </p:nvSpPr>
        <p:spPr>
          <a:xfrm>
            <a:off x="11555518" y="6317146"/>
            <a:ext cx="450010" cy="360000"/>
          </a:xfrm>
          <a:prstGeom prst="rect">
            <a:avLst/>
          </a:prstGeom>
        </p:spPr>
        <p:txBody>
          <a:bodyPr vert="horz" lIns="91440" tIns="45720" rIns="91440" bIns="45720" rtlCol="0" anchor="ctr"/>
          <a:lstStyle>
            <a:lvl1pPr algn="ctr">
              <a:defRPr sz="1000">
                <a:solidFill>
                  <a:schemeClr val="tx1">
                    <a:lumMod val="50000"/>
                    <a:lumOff val="50000"/>
                  </a:schemeClr>
                </a:solidFill>
                <a:latin typeface="Arial" panose="020B0604020202020204" pitchFamily="34" charset="0"/>
                <a:ea typeface="Open Sans" panose="020B0606030504020204" pitchFamily="34" charset="0"/>
                <a:cs typeface="Arial" panose="020B0604020202020204" pitchFamily="34" charset="0"/>
              </a:defRPr>
            </a:lvl1pPr>
          </a:lstStyle>
          <a:p>
            <a:fld id="{29E3B291-050D-4A82-B0A1-DB349FC61753}" type="slidenum">
              <a:rPr lang="nb-NO" smtClean="0"/>
              <a:pPr/>
              <a:t>‹#›</a:t>
            </a:fld>
            <a:endParaRPr lang="nb-NO" dirty="0"/>
          </a:p>
        </p:txBody>
      </p:sp>
    </p:spTree>
    <p:extLst>
      <p:ext uri="{BB962C8B-B14F-4D97-AF65-F5344CB8AC3E}">
        <p14:creationId xmlns:p14="http://schemas.microsoft.com/office/powerpoint/2010/main" val="36455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p:cSld name="Tittel og innhold SORT  ">
    <p:bg>
      <p:bgRef idx="1002">
        <a:schemeClr val="bg1"/>
      </p:bgRef>
    </p:bg>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normAutofit/>
          </a:bodyPr>
          <a:lstStyle>
            <a:lvl1pPr>
              <a:defRPr sz="3600" baseline="0">
                <a:latin typeface="Arial" panose="020B0604020202020204" pitchFamily="34" charset="0"/>
                <a:ea typeface="Open Sans Semibold" panose="020B0706030804020204" pitchFamily="34" charset="0"/>
                <a:cs typeface="Arial" panose="020B0604020202020204" pitchFamily="34" charset="0"/>
              </a:defRPr>
            </a:lvl1pPr>
          </a:lstStyle>
          <a:p>
            <a:r>
              <a:rPr lang="nb-NO" dirty="0"/>
              <a:t>Klikk for å skrive tittel</a:t>
            </a:r>
          </a:p>
        </p:txBody>
      </p:sp>
      <p:sp>
        <p:nvSpPr>
          <p:cNvPr id="3" name="Plassholder for innhold 2"/>
          <p:cNvSpPr>
            <a:spLocks noGrp="1"/>
          </p:cNvSpPr>
          <p:nvPr>
            <p:ph idx="1" hasCustomPrompt="1"/>
          </p:nvPr>
        </p:nvSpPr>
        <p:spPr/>
        <p:txBody>
          <a:bodyPr>
            <a:noAutofit/>
          </a:bodyPr>
          <a:lstStyle>
            <a:lvl1pPr>
              <a:defRPr>
                <a:latin typeface="Arial" panose="020B0604020202020204" pitchFamily="34" charset="0"/>
                <a:ea typeface="Open Sans" panose="020B0606030504020204" pitchFamily="34" charset="0"/>
                <a:cs typeface="Arial" panose="020B0604020202020204" pitchFamily="34" charset="0"/>
              </a:defRPr>
            </a:lvl1pPr>
            <a:lvl2pPr>
              <a:defRPr>
                <a:latin typeface="Arial" panose="020B0604020202020204" pitchFamily="34" charset="0"/>
                <a:ea typeface="Open Sans" panose="020B0606030504020204" pitchFamily="34" charset="0"/>
                <a:cs typeface="Arial" panose="020B0604020202020204" pitchFamily="34" charset="0"/>
              </a:defRPr>
            </a:lvl2pPr>
            <a:lvl3pPr>
              <a:defRPr>
                <a:latin typeface="Arial" panose="020B0604020202020204" pitchFamily="34" charset="0"/>
                <a:ea typeface="Open Sans" panose="020B0606030504020204" pitchFamily="34" charset="0"/>
                <a:cs typeface="Arial" panose="020B0604020202020204" pitchFamily="34" charset="0"/>
              </a:defRPr>
            </a:lvl3pPr>
            <a:lvl4pPr>
              <a:defRPr>
                <a:latin typeface="Arial" panose="020B0604020202020204" pitchFamily="34" charset="0"/>
                <a:ea typeface="Open Sans" panose="020B0606030504020204" pitchFamily="34" charset="0"/>
                <a:cs typeface="Arial" panose="020B0604020202020204" pitchFamily="34" charset="0"/>
              </a:defRPr>
            </a:lvl4pPr>
            <a:lvl5pPr>
              <a:defRPr>
                <a:solidFill>
                  <a:schemeClr val="bg1"/>
                </a:solidFill>
                <a:latin typeface="Arial" panose="020B0604020202020204" pitchFamily="34" charset="0"/>
                <a:ea typeface="Open Sans" panose="020B0606030504020204" pitchFamily="34" charset="0"/>
                <a:cs typeface="Arial" panose="020B0604020202020204" pitchFamily="34" charset="0"/>
              </a:defRPr>
            </a:lvl5pPr>
          </a:lstStyle>
          <a:p>
            <a:pPr lvl="0"/>
            <a:r>
              <a:rPr lang="nb-NO" dirty="0"/>
              <a:t>Klikk for å legge til tekst</a:t>
            </a:r>
          </a:p>
          <a:p>
            <a:pPr lvl="1"/>
            <a:r>
              <a:rPr lang="nb-NO" dirty="0"/>
              <a:t>Andre nivå</a:t>
            </a:r>
          </a:p>
          <a:p>
            <a:pPr lvl="2"/>
            <a:r>
              <a:rPr lang="nb-NO" dirty="0"/>
              <a:t>Tredje nivå</a:t>
            </a:r>
          </a:p>
        </p:txBody>
      </p:sp>
      <p:sp>
        <p:nvSpPr>
          <p:cNvPr id="4" name="Plassholder for dato 3"/>
          <p:cNvSpPr>
            <a:spLocks noGrp="1"/>
          </p:cNvSpPr>
          <p:nvPr>
            <p:ph type="dt" sz="half" idx="10"/>
          </p:nvPr>
        </p:nvSpPr>
        <p:spPr>
          <a:xfrm>
            <a:off x="9846000" y="6318000"/>
            <a:ext cx="1620000" cy="360000"/>
          </a:xfrm>
          <a:prstGeom prst="rect">
            <a:avLst/>
          </a:prstGeom>
        </p:spPr>
        <p:txBody>
          <a:bodyPr/>
          <a:lstStyle>
            <a:lvl1pPr>
              <a:defRPr>
                <a:solidFill>
                  <a:schemeClr val="tx2">
                    <a:lumMod val="75000"/>
                  </a:schemeClr>
                </a:solidFill>
                <a:latin typeface="Arial" panose="020B0604020202020204" pitchFamily="34" charset="0"/>
                <a:cs typeface="Arial" panose="020B0604020202020204" pitchFamily="34" charset="0"/>
              </a:defRPr>
            </a:lvl1pPr>
          </a:lstStyle>
          <a:p>
            <a:fld id="{87E1EB3B-2AEC-4994-BBE7-7836D0B13CC1}" type="datetime1">
              <a:rPr lang="nb-NO" smtClean="0"/>
              <a:t>20.06.2025</a:t>
            </a:fld>
            <a:endParaRPr lang="nb-NO" dirty="0"/>
          </a:p>
        </p:txBody>
      </p:sp>
      <p:sp>
        <p:nvSpPr>
          <p:cNvPr id="6" name="Plassholder for lysbildenummer 5"/>
          <p:cNvSpPr>
            <a:spLocks noGrp="1"/>
          </p:cNvSpPr>
          <p:nvPr>
            <p:ph type="sldNum" sz="quarter" idx="12"/>
          </p:nvPr>
        </p:nvSpPr>
        <p:spPr>
          <a:xfrm>
            <a:off x="11556000" y="6318000"/>
            <a:ext cx="450000" cy="360000"/>
          </a:xfrm>
          <a:prstGeom prst="rect">
            <a:avLst/>
          </a:prstGeom>
        </p:spPr>
        <p:txBody>
          <a:bodyPr/>
          <a:lstStyle>
            <a:lvl1pPr>
              <a:defRPr>
                <a:solidFill>
                  <a:schemeClr val="tx2">
                    <a:lumMod val="75000"/>
                  </a:schemeClr>
                </a:solidFill>
                <a:latin typeface="Arial" panose="020B0604020202020204" pitchFamily="34" charset="0"/>
                <a:cs typeface="Arial" panose="020B0604020202020204" pitchFamily="34" charset="0"/>
              </a:defRPr>
            </a:lvl1pPr>
          </a:lstStyle>
          <a:p>
            <a:fld id="{CBF60C1B-21D4-425B-89C8-B0A7AB09A1E4}" type="slidenum">
              <a:rPr lang="nb-NO" smtClean="0"/>
              <a:pPr/>
              <a:t>‹#›</a:t>
            </a:fld>
            <a:endParaRPr lang="nb-NO" dirty="0"/>
          </a:p>
        </p:txBody>
      </p:sp>
      <p:sp>
        <p:nvSpPr>
          <p:cNvPr id="8" name="Plassholder for bunntekst 4"/>
          <p:cNvSpPr>
            <a:spLocks noGrp="1"/>
          </p:cNvSpPr>
          <p:nvPr>
            <p:ph type="ftr" sz="quarter" idx="3"/>
          </p:nvPr>
        </p:nvSpPr>
        <p:spPr>
          <a:xfrm>
            <a:off x="2808000" y="6318000"/>
            <a:ext cx="7020000" cy="360000"/>
          </a:xfrm>
          <a:prstGeom prst="rect">
            <a:avLst/>
          </a:prstGeom>
        </p:spPr>
        <p:txBody>
          <a:bodyPr vert="horz" lIns="91440" tIns="45720" rIns="91440" bIns="45720" rtlCol="0" anchor="ctr"/>
          <a:lstStyle>
            <a:lvl1pPr algn="ctr">
              <a:defRPr sz="1000" i="0">
                <a:solidFill>
                  <a:schemeClr val="tx2">
                    <a:lumMod val="75000"/>
                  </a:schemeClr>
                </a:solidFill>
                <a:latin typeface="Arial" panose="020B0604020202020204" pitchFamily="34" charset="0"/>
                <a:cs typeface="Arial" panose="020B0604020202020204" pitchFamily="34" charset="0"/>
              </a:defRPr>
            </a:lvl1pPr>
          </a:lstStyle>
          <a:p>
            <a:endParaRPr lang="nb-NO" dirty="0"/>
          </a:p>
        </p:txBody>
      </p:sp>
      <p:sp>
        <p:nvSpPr>
          <p:cNvPr id="9" name="Plassholder for tekst 3"/>
          <p:cNvSpPr>
            <a:spLocks noGrp="1"/>
          </p:cNvSpPr>
          <p:nvPr>
            <p:ph type="body" sz="quarter" idx="15" hasCustomPrompt="1"/>
          </p:nvPr>
        </p:nvSpPr>
        <p:spPr>
          <a:xfrm>
            <a:off x="9855235" y="5698836"/>
            <a:ext cx="2150771" cy="478127"/>
          </a:xfrm>
        </p:spPr>
        <p:txBody>
          <a:bodyPr anchor="b" anchorCtr="0">
            <a:normAutofit/>
          </a:bodyPr>
          <a:lstStyle>
            <a:lvl1pPr marL="0" indent="0" algn="l">
              <a:buNone/>
              <a:defRPr sz="1000" baseline="0">
                <a:solidFill>
                  <a:schemeClr val="tx2">
                    <a:lumMod val="75000"/>
                  </a:schemeClr>
                </a:solidFill>
              </a:defRPr>
            </a:lvl1pPr>
          </a:lstStyle>
          <a:p>
            <a:pPr lvl="0"/>
            <a:r>
              <a:rPr lang="nb-NO" dirty="0"/>
              <a:t>Foto- / kildekreditering</a:t>
            </a:r>
          </a:p>
        </p:txBody>
      </p:sp>
      <p:pic>
        <p:nvPicPr>
          <p:cNvPr id="5" name="Bilde 4">
            <a:extLst>
              <a:ext uri="{FF2B5EF4-FFF2-40B4-BE49-F238E27FC236}">
                <a16:creationId xmlns:a16="http://schemas.microsoft.com/office/drawing/2014/main" id="{3E8CFE3D-704F-AA87-0554-D3FF1CA02CE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18978879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p:cSld name=" To innholdsdeler SORT">
    <p:bg>
      <p:bgRef idx="1002">
        <a:schemeClr val="bg1"/>
      </p:bgRef>
    </p:bg>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lstStyle>
            <a:lvl1pPr>
              <a:defRPr baseline="0">
                <a:latin typeface="Arial" panose="020B0604020202020204" pitchFamily="34" charset="0"/>
                <a:ea typeface="Open Sans" panose="020B0606030504020204" pitchFamily="34" charset="0"/>
                <a:cs typeface="Arial" panose="020B0604020202020204" pitchFamily="34" charset="0"/>
              </a:defRPr>
            </a:lvl1pPr>
          </a:lstStyle>
          <a:p>
            <a:r>
              <a:rPr lang="nb-NO" dirty="0"/>
              <a:t>Klikk for å skrive tittel</a:t>
            </a:r>
          </a:p>
        </p:txBody>
      </p:sp>
      <p:sp>
        <p:nvSpPr>
          <p:cNvPr id="3" name="Plassholder for innhold 2"/>
          <p:cNvSpPr>
            <a:spLocks noGrp="1"/>
          </p:cNvSpPr>
          <p:nvPr>
            <p:ph sz="half" idx="1" hasCustomPrompt="1"/>
          </p:nvPr>
        </p:nvSpPr>
        <p:spPr>
          <a:xfrm>
            <a:off x="838200" y="1825625"/>
            <a:ext cx="5181600" cy="4106732"/>
          </a:xfrm>
        </p:spPr>
        <p:txBody>
          <a:bodyPr/>
          <a:lstStyle>
            <a:lvl1pPr>
              <a:defRPr>
                <a:solidFill>
                  <a:schemeClr val="tx1"/>
                </a:solidFill>
                <a:latin typeface="Arial" panose="020B0604020202020204" pitchFamily="34" charset="0"/>
                <a:ea typeface="Open Sans" panose="020B0606030504020204" pitchFamily="34" charset="0"/>
                <a:cs typeface="Arial" panose="020B0604020202020204" pitchFamily="34" charset="0"/>
              </a:defRPr>
            </a:lvl1pPr>
            <a:lvl2pPr>
              <a:defRPr>
                <a:solidFill>
                  <a:schemeClr val="tx1"/>
                </a:solidFill>
                <a:latin typeface="Arial" panose="020B0604020202020204" pitchFamily="34" charset="0"/>
                <a:ea typeface="Open Sans" panose="020B0606030504020204" pitchFamily="34" charset="0"/>
                <a:cs typeface="Arial" panose="020B0604020202020204" pitchFamily="34" charset="0"/>
              </a:defRPr>
            </a:lvl2pPr>
            <a:lvl3pPr>
              <a:defRPr>
                <a:solidFill>
                  <a:schemeClr val="tx1"/>
                </a:solidFill>
                <a:latin typeface="Arial" panose="020B0604020202020204" pitchFamily="34" charset="0"/>
                <a:ea typeface="Open Sans" panose="020B0606030504020204" pitchFamily="34" charset="0"/>
                <a:cs typeface="Arial" panose="020B0604020202020204" pitchFamily="34" charset="0"/>
              </a:defRPr>
            </a:lvl3pPr>
            <a:lvl4pPr>
              <a:defRPr>
                <a:solidFill>
                  <a:schemeClr val="tx1"/>
                </a:solidFill>
                <a:latin typeface="Arial" panose="020B0604020202020204" pitchFamily="34" charset="0"/>
                <a:ea typeface="Open Sans" panose="020B0606030504020204" pitchFamily="34" charset="0"/>
                <a:cs typeface="Arial" panose="020B0604020202020204" pitchFamily="34" charset="0"/>
              </a:defRPr>
            </a:lvl4pPr>
            <a:lvl5pPr>
              <a:defRPr>
                <a:solidFill>
                  <a:schemeClr val="tx1"/>
                </a:solidFill>
                <a:latin typeface="Arial" panose="020B0604020202020204" pitchFamily="34" charset="0"/>
                <a:ea typeface="Open Sans" panose="020B0606030504020204" pitchFamily="34" charset="0"/>
                <a:cs typeface="Arial" panose="020B0604020202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4" name="Plassholder for innhold 3"/>
          <p:cNvSpPr>
            <a:spLocks noGrp="1"/>
          </p:cNvSpPr>
          <p:nvPr>
            <p:ph sz="half" idx="2" hasCustomPrompt="1"/>
          </p:nvPr>
        </p:nvSpPr>
        <p:spPr>
          <a:xfrm>
            <a:off x="6172200" y="1825625"/>
            <a:ext cx="5181600" cy="4106732"/>
          </a:xfrm>
        </p:spPr>
        <p:txBody>
          <a:bodyPr/>
          <a:lstStyle>
            <a:lvl1pPr>
              <a:defRPr>
                <a:solidFill>
                  <a:schemeClr val="tx1"/>
                </a:solidFill>
                <a:latin typeface="Arial" panose="020B0604020202020204" pitchFamily="34" charset="0"/>
                <a:ea typeface="Open Sans" panose="020B0606030504020204" pitchFamily="34" charset="0"/>
                <a:cs typeface="Arial" panose="020B0604020202020204" pitchFamily="34" charset="0"/>
              </a:defRPr>
            </a:lvl1pPr>
            <a:lvl2pPr>
              <a:defRPr>
                <a:solidFill>
                  <a:schemeClr val="tx1"/>
                </a:solidFill>
                <a:latin typeface="Arial" panose="020B0604020202020204" pitchFamily="34" charset="0"/>
                <a:ea typeface="Open Sans" panose="020B0606030504020204" pitchFamily="34" charset="0"/>
                <a:cs typeface="Arial" panose="020B0604020202020204" pitchFamily="34" charset="0"/>
              </a:defRPr>
            </a:lvl2pPr>
            <a:lvl3pPr>
              <a:defRPr>
                <a:solidFill>
                  <a:schemeClr val="tx1"/>
                </a:solidFill>
                <a:latin typeface="Arial" panose="020B0604020202020204" pitchFamily="34" charset="0"/>
                <a:ea typeface="Open Sans" panose="020B0606030504020204" pitchFamily="34" charset="0"/>
                <a:cs typeface="Arial" panose="020B0604020202020204" pitchFamily="34" charset="0"/>
              </a:defRPr>
            </a:lvl3pPr>
            <a:lvl4pPr>
              <a:defRPr>
                <a:solidFill>
                  <a:schemeClr val="tx1"/>
                </a:solidFill>
                <a:latin typeface="Arial" panose="020B0604020202020204" pitchFamily="34" charset="0"/>
                <a:ea typeface="Open Sans" panose="020B0606030504020204" pitchFamily="34" charset="0"/>
                <a:cs typeface="Arial" panose="020B0604020202020204" pitchFamily="34" charset="0"/>
              </a:defRPr>
            </a:lvl4pPr>
            <a:lvl5pPr>
              <a:defRPr>
                <a:solidFill>
                  <a:schemeClr val="tx1"/>
                </a:solidFill>
                <a:latin typeface="Arial" panose="020B0604020202020204" pitchFamily="34" charset="0"/>
                <a:ea typeface="Open Sans" panose="020B0606030504020204" pitchFamily="34" charset="0"/>
                <a:cs typeface="Arial" panose="020B0604020202020204" pitchFamily="34" charset="0"/>
              </a:defRPr>
            </a:lvl5pPr>
          </a:lstStyle>
          <a:p>
            <a:pPr lvl="0"/>
            <a:r>
              <a:rPr lang="nb-NO" dirty="0"/>
              <a:t>Klikk for å legge til innhold</a:t>
            </a:r>
          </a:p>
          <a:p>
            <a:pPr lvl="1"/>
            <a:r>
              <a:rPr lang="nb-NO" dirty="0"/>
              <a:t>Andre nivå</a:t>
            </a:r>
          </a:p>
          <a:p>
            <a:pPr lvl="2"/>
            <a:r>
              <a:rPr lang="nb-NO" dirty="0"/>
              <a:t>Tredje nivå</a:t>
            </a:r>
          </a:p>
        </p:txBody>
      </p:sp>
      <p:sp>
        <p:nvSpPr>
          <p:cNvPr id="5" name="Plassholder for dato 4"/>
          <p:cNvSpPr>
            <a:spLocks noGrp="1"/>
          </p:cNvSpPr>
          <p:nvPr>
            <p:ph type="dt" sz="half" idx="10"/>
          </p:nvPr>
        </p:nvSpPr>
        <p:spPr>
          <a:xfrm>
            <a:off x="9846000" y="6318000"/>
            <a:ext cx="1620000" cy="360000"/>
          </a:xfrm>
          <a:prstGeom prst="rect">
            <a:avLst/>
          </a:prstGeom>
        </p:spPr>
        <p:txBody>
          <a:bodyPr/>
          <a:lstStyle>
            <a:lvl1pPr>
              <a:defRPr sz="1000">
                <a:solidFill>
                  <a:schemeClr val="tx2">
                    <a:lumMod val="75000"/>
                  </a:schemeClr>
                </a:solidFill>
                <a:latin typeface="Arial" panose="020B0604020202020204" pitchFamily="34" charset="0"/>
                <a:cs typeface="Arial" panose="020B0604020202020204" pitchFamily="34" charset="0"/>
              </a:defRPr>
            </a:lvl1pPr>
          </a:lstStyle>
          <a:p>
            <a:fld id="{7B2477A5-5B9F-4F61-9BDE-323837191970}" type="datetime1">
              <a:rPr lang="nb-NO" smtClean="0"/>
              <a:t>20.06.2025</a:t>
            </a:fld>
            <a:endParaRPr lang="nb-NO" dirty="0"/>
          </a:p>
        </p:txBody>
      </p:sp>
      <p:sp>
        <p:nvSpPr>
          <p:cNvPr id="6" name="Plassholder for bunntekst 5"/>
          <p:cNvSpPr>
            <a:spLocks noGrp="1"/>
          </p:cNvSpPr>
          <p:nvPr>
            <p:ph type="ftr" sz="quarter" idx="11"/>
          </p:nvPr>
        </p:nvSpPr>
        <p:spPr>
          <a:xfrm>
            <a:off x="2808000" y="6318000"/>
            <a:ext cx="7020000" cy="360000"/>
          </a:xfrm>
          <a:prstGeom prst="rect">
            <a:avLst/>
          </a:prstGeom>
        </p:spPr>
        <p:txBody>
          <a:bodyPr/>
          <a:lstStyle>
            <a:lvl1pPr>
              <a:defRPr sz="1000">
                <a:solidFill>
                  <a:schemeClr val="tx2">
                    <a:lumMod val="75000"/>
                  </a:schemeClr>
                </a:solidFill>
                <a:latin typeface="Arial" panose="020B0604020202020204" pitchFamily="34" charset="0"/>
                <a:cs typeface="Arial" panose="020B0604020202020204" pitchFamily="34" charset="0"/>
              </a:defRPr>
            </a:lvl1pPr>
          </a:lstStyle>
          <a:p>
            <a:endParaRPr lang="nb-NO" dirty="0"/>
          </a:p>
        </p:txBody>
      </p:sp>
      <p:sp>
        <p:nvSpPr>
          <p:cNvPr id="7" name="Plassholder for lysbildenummer 6"/>
          <p:cNvSpPr>
            <a:spLocks noGrp="1"/>
          </p:cNvSpPr>
          <p:nvPr>
            <p:ph type="sldNum" sz="quarter" idx="12"/>
          </p:nvPr>
        </p:nvSpPr>
        <p:spPr>
          <a:xfrm>
            <a:off x="11556000" y="6318000"/>
            <a:ext cx="450000" cy="360000"/>
          </a:xfrm>
          <a:prstGeom prst="rect">
            <a:avLst/>
          </a:prstGeom>
        </p:spPr>
        <p:txBody>
          <a:bodyPr/>
          <a:lstStyle>
            <a:lvl1pPr>
              <a:defRPr sz="900">
                <a:solidFill>
                  <a:schemeClr val="tx2">
                    <a:lumMod val="75000"/>
                  </a:schemeClr>
                </a:solidFill>
                <a:latin typeface="Arial" panose="020B0604020202020204" pitchFamily="34" charset="0"/>
                <a:cs typeface="Arial" panose="020B0604020202020204" pitchFamily="34" charset="0"/>
              </a:defRPr>
            </a:lvl1pPr>
          </a:lstStyle>
          <a:p>
            <a:fld id="{CBF60C1B-21D4-425B-89C8-B0A7AB09A1E4}" type="slidenum">
              <a:rPr lang="nb-NO" smtClean="0"/>
              <a:pPr/>
              <a:t>‹#›</a:t>
            </a:fld>
            <a:endParaRPr lang="nb-NO" dirty="0"/>
          </a:p>
        </p:txBody>
      </p:sp>
      <p:sp>
        <p:nvSpPr>
          <p:cNvPr id="8" name="Plassholder for tekst 3"/>
          <p:cNvSpPr>
            <a:spLocks noGrp="1"/>
          </p:cNvSpPr>
          <p:nvPr>
            <p:ph type="body" sz="quarter" idx="15" hasCustomPrompt="1"/>
          </p:nvPr>
        </p:nvSpPr>
        <p:spPr>
          <a:xfrm>
            <a:off x="838200" y="5932357"/>
            <a:ext cx="5181600" cy="244606"/>
          </a:xfrm>
        </p:spPr>
        <p:txBody>
          <a:bodyPr>
            <a:normAutofit/>
          </a:bodyPr>
          <a:lstStyle>
            <a:lvl1pPr marL="0" indent="0" algn="r">
              <a:buNone/>
              <a:defRPr sz="1000" baseline="0">
                <a:solidFill>
                  <a:schemeClr val="tx2">
                    <a:lumMod val="75000"/>
                  </a:schemeClr>
                </a:solidFill>
              </a:defRPr>
            </a:lvl1pPr>
          </a:lstStyle>
          <a:p>
            <a:pPr lvl="0"/>
            <a:r>
              <a:rPr lang="nb-NO" dirty="0"/>
              <a:t>Foto- / kildekreditering</a:t>
            </a:r>
          </a:p>
        </p:txBody>
      </p:sp>
      <p:sp>
        <p:nvSpPr>
          <p:cNvPr id="9" name="Plassholder for tekst 3"/>
          <p:cNvSpPr>
            <a:spLocks noGrp="1"/>
          </p:cNvSpPr>
          <p:nvPr>
            <p:ph type="body" sz="quarter" idx="16" hasCustomPrompt="1"/>
          </p:nvPr>
        </p:nvSpPr>
        <p:spPr>
          <a:xfrm>
            <a:off x="6172200" y="5932357"/>
            <a:ext cx="5181600" cy="244606"/>
          </a:xfrm>
        </p:spPr>
        <p:txBody>
          <a:bodyPr>
            <a:normAutofit/>
          </a:bodyPr>
          <a:lstStyle>
            <a:lvl1pPr marL="0" indent="0" algn="r">
              <a:buNone/>
              <a:defRPr sz="1000" baseline="0">
                <a:solidFill>
                  <a:schemeClr val="tx2">
                    <a:lumMod val="75000"/>
                  </a:schemeClr>
                </a:solidFill>
              </a:defRPr>
            </a:lvl1pPr>
          </a:lstStyle>
          <a:p>
            <a:pPr lvl="0"/>
            <a:r>
              <a:rPr lang="nb-NO" dirty="0"/>
              <a:t>Foto- / kildekreditering</a:t>
            </a:r>
          </a:p>
        </p:txBody>
      </p:sp>
      <p:pic>
        <p:nvPicPr>
          <p:cNvPr id="11" name="Bilde 10">
            <a:extLst>
              <a:ext uri="{FF2B5EF4-FFF2-40B4-BE49-F238E27FC236}">
                <a16:creationId xmlns:a16="http://schemas.microsoft.com/office/drawing/2014/main" id="{453B7F69-F8B8-C690-29E3-25545547F88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59270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p:cSld name="Tre innholdsdeler SORT ">
    <p:bg>
      <p:bgRef idx="1002">
        <a:schemeClr val="bg1"/>
      </p:bgRef>
    </p:bg>
    <p:spTree>
      <p:nvGrpSpPr>
        <p:cNvPr id="1" name=""/>
        <p:cNvGrpSpPr/>
        <p:nvPr/>
      </p:nvGrpSpPr>
      <p:grpSpPr>
        <a:xfrm>
          <a:off x="0" y="0"/>
          <a:ext cx="0" cy="0"/>
          <a:chOff x="0" y="0"/>
          <a:chExt cx="0" cy="0"/>
        </a:xfrm>
      </p:grpSpPr>
      <p:sp>
        <p:nvSpPr>
          <p:cNvPr id="2" name="Tittel 1"/>
          <p:cNvSpPr>
            <a:spLocks noGrp="1"/>
          </p:cNvSpPr>
          <p:nvPr>
            <p:ph type="title" hasCustomPrompt="1"/>
          </p:nvPr>
        </p:nvSpPr>
        <p:spPr/>
        <p:txBody>
          <a:bodyPr/>
          <a:lstStyle>
            <a:lvl1pPr>
              <a:defRPr/>
            </a:lvl1pPr>
          </a:lstStyle>
          <a:p>
            <a:r>
              <a:rPr lang="nb-NO" dirty="0"/>
              <a:t>Klikk for legge inn tittel</a:t>
            </a:r>
          </a:p>
        </p:txBody>
      </p:sp>
      <p:sp>
        <p:nvSpPr>
          <p:cNvPr id="3" name="Plassholder for dato 2"/>
          <p:cNvSpPr>
            <a:spLocks noGrp="1"/>
          </p:cNvSpPr>
          <p:nvPr>
            <p:ph type="dt" sz="half" idx="10"/>
          </p:nvPr>
        </p:nvSpPr>
        <p:spPr>
          <a:xfrm>
            <a:off x="9846000" y="6318000"/>
            <a:ext cx="1620000" cy="360000"/>
          </a:xfrm>
          <a:prstGeom prst="rect">
            <a:avLst/>
          </a:prstGeom>
        </p:spPr>
        <p:txBody>
          <a:bodyPr/>
          <a:lstStyle>
            <a:lvl1pPr>
              <a:defRPr sz="1000">
                <a:solidFill>
                  <a:schemeClr val="tx2">
                    <a:lumMod val="75000"/>
                  </a:schemeClr>
                </a:solidFill>
              </a:defRPr>
            </a:lvl1pPr>
          </a:lstStyle>
          <a:p>
            <a:fld id="{80B8BB5D-FE2F-4E12-BBDD-D6B994F525B3}" type="datetime1">
              <a:rPr lang="nb-NO" smtClean="0"/>
              <a:t>20.06.2025</a:t>
            </a:fld>
            <a:endParaRPr lang="nb-NO" dirty="0"/>
          </a:p>
        </p:txBody>
      </p:sp>
      <p:sp>
        <p:nvSpPr>
          <p:cNvPr id="4" name="Plassholder for bunntekst 3"/>
          <p:cNvSpPr>
            <a:spLocks noGrp="1"/>
          </p:cNvSpPr>
          <p:nvPr>
            <p:ph type="ftr" sz="quarter" idx="11"/>
          </p:nvPr>
        </p:nvSpPr>
        <p:spPr>
          <a:xfrm>
            <a:off x="2808000" y="6318000"/>
            <a:ext cx="7020000" cy="360000"/>
          </a:xfrm>
          <a:prstGeom prst="rect">
            <a:avLst/>
          </a:prstGeom>
        </p:spPr>
        <p:txBody>
          <a:bodyPr/>
          <a:lstStyle>
            <a:lvl1pPr>
              <a:defRPr sz="1000">
                <a:solidFill>
                  <a:schemeClr val="tx2">
                    <a:lumMod val="75000"/>
                  </a:schemeClr>
                </a:solidFill>
              </a:defRPr>
            </a:lvl1pPr>
          </a:lstStyle>
          <a:p>
            <a:endParaRPr lang="nb-NO" dirty="0"/>
          </a:p>
        </p:txBody>
      </p:sp>
      <p:sp>
        <p:nvSpPr>
          <p:cNvPr id="5" name="Plassholder for lysbildenummer 4"/>
          <p:cNvSpPr>
            <a:spLocks noGrp="1"/>
          </p:cNvSpPr>
          <p:nvPr>
            <p:ph type="sldNum" sz="quarter" idx="12"/>
          </p:nvPr>
        </p:nvSpPr>
        <p:spPr>
          <a:xfrm>
            <a:off x="11556000" y="6318000"/>
            <a:ext cx="450000" cy="360000"/>
          </a:xfrm>
          <a:prstGeom prst="rect">
            <a:avLst/>
          </a:prstGeom>
        </p:spPr>
        <p:txBody>
          <a:bodyPr/>
          <a:lstStyle>
            <a:lvl1pPr>
              <a:defRPr sz="1000">
                <a:solidFill>
                  <a:schemeClr val="tx2">
                    <a:lumMod val="75000"/>
                  </a:schemeClr>
                </a:solidFill>
              </a:defRPr>
            </a:lvl1pPr>
          </a:lstStyle>
          <a:p>
            <a:fld id="{CBF60C1B-21D4-425B-89C8-B0A7AB09A1E4}" type="slidenum">
              <a:rPr lang="nb-NO" smtClean="0"/>
              <a:pPr/>
              <a:t>‹#›</a:t>
            </a:fld>
            <a:endParaRPr lang="nb-NO" dirty="0"/>
          </a:p>
        </p:txBody>
      </p:sp>
      <p:sp>
        <p:nvSpPr>
          <p:cNvPr id="6" name="Plassholder for innhold 2"/>
          <p:cNvSpPr>
            <a:spLocks noGrp="1"/>
          </p:cNvSpPr>
          <p:nvPr>
            <p:ph sz="half" idx="1" hasCustomPrompt="1"/>
          </p:nvPr>
        </p:nvSpPr>
        <p:spPr>
          <a:xfrm>
            <a:off x="838200" y="1821516"/>
            <a:ext cx="3456000" cy="3968619"/>
          </a:xfrm>
          <a:prstGeom prst="rect">
            <a:avLst/>
          </a:prstGeom>
        </p:spPr>
        <p:txBody>
          <a:bodyPr>
            <a:noAutofit/>
          </a:bodyPr>
          <a:lstStyle>
            <a:lvl1pPr>
              <a:defRPr/>
            </a:lvl1pPr>
          </a:lstStyle>
          <a:p>
            <a:pPr lvl="0"/>
            <a:r>
              <a:rPr lang="nb-NO" dirty="0"/>
              <a:t>Klikk for å legge til innhold</a:t>
            </a:r>
          </a:p>
        </p:txBody>
      </p:sp>
      <p:sp>
        <p:nvSpPr>
          <p:cNvPr id="7" name="Plassholder for innhold 3"/>
          <p:cNvSpPr>
            <a:spLocks noGrp="1"/>
          </p:cNvSpPr>
          <p:nvPr>
            <p:ph sz="half" idx="2" hasCustomPrompt="1"/>
          </p:nvPr>
        </p:nvSpPr>
        <p:spPr>
          <a:xfrm>
            <a:off x="4405324" y="1821516"/>
            <a:ext cx="3456000" cy="3968619"/>
          </a:xfrm>
          <a:prstGeom prst="rect">
            <a:avLst/>
          </a:prstGeom>
        </p:spPr>
        <p:txBody>
          <a:bodyPr>
            <a:noAutofit/>
          </a:bodyPr>
          <a:lstStyle/>
          <a:p>
            <a:pPr lvl="0"/>
            <a:r>
              <a:rPr lang="nb-NO" dirty="0"/>
              <a:t>Klikk for å legge til innhold</a:t>
            </a:r>
          </a:p>
        </p:txBody>
      </p:sp>
      <p:sp>
        <p:nvSpPr>
          <p:cNvPr id="8" name="Plassholder for innhold 3"/>
          <p:cNvSpPr>
            <a:spLocks noGrp="1"/>
          </p:cNvSpPr>
          <p:nvPr>
            <p:ph sz="half" idx="13" hasCustomPrompt="1"/>
          </p:nvPr>
        </p:nvSpPr>
        <p:spPr>
          <a:xfrm>
            <a:off x="7985256" y="1821516"/>
            <a:ext cx="3456000" cy="3968619"/>
          </a:xfrm>
          <a:prstGeom prst="rect">
            <a:avLst/>
          </a:prstGeom>
        </p:spPr>
        <p:txBody>
          <a:bodyPr>
            <a:noAutofit/>
          </a:bodyPr>
          <a:lstStyle/>
          <a:p>
            <a:pPr lvl="0"/>
            <a:r>
              <a:rPr lang="nb-NO" dirty="0"/>
              <a:t>Klikk for å legge til innhold</a:t>
            </a:r>
          </a:p>
        </p:txBody>
      </p:sp>
      <p:sp>
        <p:nvSpPr>
          <p:cNvPr id="9" name="Plassholder for tekst 3"/>
          <p:cNvSpPr>
            <a:spLocks noGrp="1"/>
          </p:cNvSpPr>
          <p:nvPr>
            <p:ph type="body" sz="quarter" idx="15" hasCustomPrompt="1"/>
          </p:nvPr>
        </p:nvSpPr>
        <p:spPr>
          <a:xfrm>
            <a:off x="7985256" y="5790135"/>
            <a:ext cx="3456000" cy="244606"/>
          </a:xfrm>
        </p:spPr>
        <p:txBody>
          <a:bodyPr rIns="0">
            <a:normAutofit/>
          </a:bodyPr>
          <a:lstStyle>
            <a:lvl1pPr marL="0" indent="0" algn="r">
              <a:buNone/>
              <a:defRPr sz="1000" baseline="0">
                <a:solidFill>
                  <a:schemeClr val="tx2">
                    <a:lumMod val="75000"/>
                  </a:schemeClr>
                </a:solidFill>
              </a:defRPr>
            </a:lvl1pPr>
          </a:lstStyle>
          <a:p>
            <a:pPr lvl="0"/>
            <a:r>
              <a:rPr lang="nb-NO" dirty="0"/>
              <a:t>Foto: © Navn på fotograf og bildebyrå</a:t>
            </a:r>
          </a:p>
        </p:txBody>
      </p:sp>
      <p:sp>
        <p:nvSpPr>
          <p:cNvPr id="11" name="Plassholder for tekst 3"/>
          <p:cNvSpPr>
            <a:spLocks noGrp="1"/>
          </p:cNvSpPr>
          <p:nvPr>
            <p:ph type="body" sz="quarter" idx="16" hasCustomPrompt="1"/>
          </p:nvPr>
        </p:nvSpPr>
        <p:spPr>
          <a:xfrm>
            <a:off x="4405324" y="5790135"/>
            <a:ext cx="3456000" cy="244606"/>
          </a:xfrm>
        </p:spPr>
        <p:txBody>
          <a:bodyPr rIns="0">
            <a:normAutofit/>
          </a:bodyPr>
          <a:lstStyle>
            <a:lvl1pPr marL="0" indent="0" algn="r">
              <a:buNone/>
              <a:defRPr sz="1000" baseline="0">
                <a:solidFill>
                  <a:schemeClr val="tx2">
                    <a:lumMod val="75000"/>
                  </a:schemeClr>
                </a:solidFill>
              </a:defRPr>
            </a:lvl1pPr>
          </a:lstStyle>
          <a:p>
            <a:pPr lvl="0"/>
            <a:r>
              <a:rPr lang="nb-NO" dirty="0"/>
              <a:t>Foto: © Navn på fotograf og bildebyrå</a:t>
            </a:r>
          </a:p>
        </p:txBody>
      </p:sp>
      <p:sp>
        <p:nvSpPr>
          <p:cNvPr id="12" name="Plassholder for tekst 3"/>
          <p:cNvSpPr>
            <a:spLocks noGrp="1"/>
          </p:cNvSpPr>
          <p:nvPr>
            <p:ph type="body" sz="quarter" idx="17" hasCustomPrompt="1"/>
          </p:nvPr>
        </p:nvSpPr>
        <p:spPr>
          <a:xfrm>
            <a:off x="831796" y="5790135"/>
            <a:ext cx="3456000" cy="244606"/>
          </a:xfrm>
        </p:spPr>
        <p:txBody>
          <a:bodyPr rIns="0">
            <a:normAutofit/>
          </a:bodyPr>
          <a:lstStyle>
            <a:lvl1pPr marL="0" indent="0" algn="r">
              <a:buNone/>
              <a:defRPr sz="1000" baseline="0">
                <a:solidFill>
                  <a:schemeClr val="tx2">
                    <a:lumMod val="75000"/>
                  </a:schemeClr>
                </a:solidFill>
              </a:defRPr>
            </a:lvl1pPr>
          </a:lstStyle>
          <a:p>
            <a:pPr lvl="0"/>
            <a:r>
              <a:rPr lang="nb-NO" dirty="0"/>
              <a:t>Foto: © Navn på fotograf og bildebyrå</a:t>
            </a:r>
          </a:p>
        </p:txBody>
      </p:sp>
      <p:pic>
        <p:nvPicPr>
          <p:cNvPr id="13" name="Bilde 12">
            <a:extLst>
              <a:ext uri="{FF2B5EF4-FFF2-40B4-BE49-F238E27FC236}">
                <a16:creationId xmlns:a16="http://schemas.microsoft.com/office/drawing/2014/main" id="{1CF966C3-2A0D-6FD6-74AE-694378D4894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187925354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userDrawn="1">
  <p:cSld name="Bilde - heldekkende SORT ">
    <p:spTree>
      <p:nvGrpSpPr>
        <p:cNvPr id="1" name=""/>
        <p:cNvGrpSpPr/>
        <p:nvPr/>
      </p:nvGrpSpPr>
      <p:grpSpPr>
        <a:xfrm>
          <a:off x="0" y="0"/>
          <a:ext cx="0" cy="0"/>
          <a:chOff x="0" y="0"/>
          <a:chExt cx="0" cy="0"/>
        </a:xfrm>
      </p:grpSpPr>
      <p:sp>
        <p:nvSpPr>
          <p:cNvPr id="6" name="Plassholder for bilde 5"/>
          <p:cNvSpPr>
            <a:spLocks noGrp="1"/>
          </p:cNvSpPr>
          <p:nvPr>
            <p:ph type="pic" sz="quarter" idx="16" hasCustomPrompt="1"/>
          </p:nvPr>
        </p:nvSpPr>
        <p:spPr>
          <a:xfrm>
            <a:off x="0" y="0"/>
            <a:ext cx="12192000" cy="6858000"/>
          </a:xfrm>
          <a:solidFill>
            <a:schemeClr val="tx1">
              <a:lumMod val="75000"/>
              <a:lumOff val="25000"/>
            </a:schemeClr>
          </a:solidFill>
        </p:spPr>
        <p:txBody>
          <a:bodyPr lIns="1836000" anchor="ctr" anchorCtr="0">
            <a:normAutofit/>
          </a:bodyPr>
          <a:lstStyle>
            <a:lvl1pPr marL="0" indent="0" algn="ctr">
              <a:buNone/>
              <a:defRPr sz="1400">
                <a:solidFill>
                  <a:schemeClr val="bg2">
                    <a:lumMod val="75000"/>
                  </a:schemeClr>
                </a:solidFill>
              </a:defRPr>
            </a:lvl1pPr>
          </a:lstStyle>
          <a:p>
            <a:r>
              <a:rPr lang="nb-NO" dirty="0"/>
              <a:t>Sett inn bilde</a:t>
            </a:r>
          </a:p>
        </p:txBody>
      </p:sp>
      <p:sp>
        <p:nvSpPr>
          <p:cNvPr id="4" name="Plassholder for tekst 3"/>
          <p:cNvSpPr>
            <a:spLocks noGrp="1"/>
          </p:cNvSpPr>
          <p:nvPr>
            <p:ph type="body" sz="quarter" idx="15" hasCustomPrompt="1"/>
          </p:nvPr>
        </p:nvSpPr>
        <p:spPr>
          <a:xfrm>
            <a:off x="8131359" y="6407992"/>
            <a:ext cx="4060641" cy="450008"/>
          </a:xfrm>
        </p:spPr>
        <p:txBody>
          <a:bodyPr rIns="180000">
            <a:normAutofit/>
          </a:bodyPr>
          <a:lstStyle>
            <a:lvl1pPr marL="0" indent="0" algn="r">
              <a:buNone/>
              <a:defRPr sz="1000" baseline="0">
                <a:solidFill>
                  <a:schemeClr val="bg2">
                    <a:lumMod val="75000"/>
                  </a:schemeClr>
                </a:solidFill>
              </a:defRPr>
            </a:lvl1pPr>
          </a:lstStyle>
          <a:p>
            <a:pPr lvl="0"/>
            <a:r>
              <a:rPr lang="nb-NO" dirty="0"/>
              <a:t>Foto: © Navn på fotograf og bildebyrå</a:t>
            </a:r>
          </a:p>
        </p:txBody>
      </p:sp>
      <p:sp>
        <p:nvSpPr>
          <p:cNvPr id="2" name="Plassholder for tekst 2">
            <a:extLst>
              <a:ext uri="{FF2B5EF4-FFF2-40B4-BE49-F238E27FC236}">
                <a16:creationId xmlns:a16="http://schemas.microsoft.com/office/drawing/2014/main" id="{F1DF5D2C-0AC2-01C5-2FD1-74A18EDBE6B4}"/>
              </a:ext>
            </a:extLst>
          </p:cNvPr>
          <p:cNvSpPr>
            <a:spLocks noGrp="1"/>
          </p:cNvSpPr>
          <p:nvPr>
            <p:ph type="body" sz="quarter" idx="17" hasCustomPrompt="1"/>
          </p:nvPr>
        </p:nvSpPr>
        <p:spPr>
          <a:xfrm>
            <a:off x="360000" y="6282000"/>
            <a:ext cx="1738800" cy="432000"/>
          </a:xfrm>
          <a:blipFill dpi="0" rotWithShape="1">
            <a:blip r:embed="rId2" cstate="print">
              <a:extLst>
                <a:ext uri="{28A0092B-C50C-407E-A947-70E740481C1C}">
                  <a14:useLocalDpi xmlns:a14="http://schemas.microsoft.com/office/drawing/2010/main" val="0"/>
                </a:ext>
              </a:extLst>
            </a:blip>
            <a:srcRect/>
            <a:stretch>
              <a:fillRect/>
            </a:stretch>
          </a:blipFill>
        </p:spPr>
        <p:txBody>
          <a:bodyPr lIns="0" tIns="0" rIns="0" bIns="0">
            <a:normAutofit/>
          </a:bodyPr>
          <a:lstStyle>
            <a:lvl1pPr marL="0" indent="0">
              <a:buNone/>
              <a:defRPr sz="200"/>
            </a:lvl1pPr>
          </a:lstStyle>
          <a:p>
            <a:pPr lvl="0"/>
            <a:r>
              <a:rPr lang="nb-NO" dirty="0"/>
              <a:t>.</a:t>
            </a:r>
          </a:p>
        </p:txBody>
      </p:sp>
    </p:spTree>
    <p:extLst>
      <p:ext uri="{BB962C8B-B14F-4D97-AF65-F5344CB8AC3E}">
        <p14:creationId xmlns:p14="http://schemas.microsoft.com/office/powerpoint/2010/main" val="14290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p:cSld name="Innhold og bilde SORT ">
    <p:bg>
      <p:bgRef idx="1002">
        <a:schemeClr val="bg1"/>
      </p:bgRef>
    </p:bg>
    <p:spTree>
      <p:nvGrpSpPr>
        <p:cNvPr id="1" name=""/>
        <p:cNvGrpSpPr/>
        <p:nvPr/>
      </p:nvGrpSpPr>
      <p:grpSpPr>
        <a:xfrm>
          <a:off x="0" y="0"/>
          <a:ext cx="0" cy="0"/>
          <a:chOff x="0" y="0"/>
          <a:chExt cx="0" cy="0"/>
        </a:xfrm>
      </p:grpSpPr>
      <p:sp>
        <p:nvSpPr>
          <p:cNvPr id="4" name="Plassholder for dato 3"/>
          <p:cNvSpPr>
            <a:spLocks noGrp="1"/>
          </p:cNvSpPr>
          <p:nvPr>
            <p:ph type="dt" sz="half"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89F0472-E52D-4354-BD2D-92C02F6DFC72}" type="datetime1">
              <a:rPr kumimoji="0" lang="nb-NO" sz="800" b="0" i="0" u="none" strike="noStrike" kern="1200" cap="none" spc="0" normalizeH="0" baseline="0" noProof="0" smtClean="0">
                <a:ln>
                  <a:noFill/>
                </a:ln>
                <a:solidFill>
                  <a:srgbClr val="A5A5A5">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20.06.2025</a:t>
            </a:fld>
            <a:endParaRPr kumimoji="0" lang="nb-NO" sz="800" b="0" i="0" u="none" strike="noStrike" kern="1200" cap="none" spc="0" normalizeH="0" baseline="0" noProof="0" dirty="0">
              <a:ln>
                <a:noFill/>
              </a:ln>
              <a:solidFill>
                <a:srgbClr val="A5A5A5">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5" name="Plassholder for lysbildenumm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9E3B291-050D-4A82-B0A1-DB349FC61753}" type="slidenum">
              <a:rPr kumimoji="0" lang="nb-NO" sz="800" b="0" i="0" u="none" strike="noStrike" kern="1200" cap="none" spc="0" normalizeH="0" baseline="0" noProof="0" smtClean="0">
                <a:ln>
                  <a:noFill/>
                </a:ln>
                <a:solidFill>
                  <a:srgbClr val="A5A5A5">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nb-NO" sz="800" b="0" i="0" u="none" strike="noStrike" kern="1200" cap="none" spc="0" normalizeH="0" baseline="0" noProof="0" dirty="0">
              <a:ln>
                <a:noFill/>
              </a:ln>
              <a:solidFill>
                <a:srgbClr val="A5A5A5">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3" name="Plassholder for bilde 9"/>
          <p:cNvSpPr>
            <a:spLocks noGrp="1"/>
          </p:cNvSpPr>
          <p:nvPr>
            <p:ph type="pic" sz="quarter" idx="13" hasCustomPrompt="1"/>
          </p:nvPr>
        </p:nvSpPr>
        <p:spPr>
          <a:xfrm>
            <a:off x="7051200" y="0"/>
            <a:ext cx="5140800" cy="6858000"/>
          </a:xfrm>
          <a:prstGeom prst="rect">
            <a:avLst/>
          </a:prstGeom>
          <a:solidFill>
            <a:schemeClr val="tx1">
              <a:lumMod val="95000"/>
            </a:schemeClr>
          </a:solidFill>
        </p:spPr>
        <p:txBody>
          <a:bodyPr tIns="3708000" anchor="t" anchorCtr="1">
            <a:normAutofit/>
          </a:bodyPr>
          <a:lstStyle>
            <a:lvl1pPr marL="0" indent="0" algn="ctr">
              <a:buNone/>
              <a:defRPr sz="1400" baseline="0">
                <a:solidFill>
                  <a:schemeClr val="bg1">
                    <a:lumMod val="50000"/>
                    <a:lumOff val="50000"/>
                  </a:schemeClr>
                </a:solidFill>
              </a:defRPr>
            </a:lvl1pPr>
          </a:lstStyle>
          <a:p>
            <a:r>
              <a:rPr lang="nb-NO" dirty="0"/>
              <a:t>Sett inn bilde</a:t>
            </a:r>
          </a:p>
        </p:txBody>
      </p:sp>
      <p:sp>
        <p:nvSpPr>
          <p:cNvPr id="14" name="Tittel 1"/>
          <p:cNvSpPr>
            <a:spLocks noGrp="1"/>
          </p:cNvSpPr>
          <p:nvPr>
            <p:ph type="title" hasCustomPrompt="1"/>
          </p:nvPr>
        </p:nvSpPr>
        <p:spPr>
          <a:xfrm>
            <a:off x="479427" y="227477"/>
            <a:ext cx="6128107" cy="1325563"/>
          </a:xfrm>
          <a:prstGeom prst="rect">
            <a:avLst/>
          </a:prstGeom>
        </p:spPr>
        <p:txBody>
          <a:bodyPr/>
          <a:lstStyle>
            <a:lvl1pPr algn="l">
              <a:defRPr baseline="0"/>
            </a:lvl1pPr>
          </a:lstStyle>
          <a:p>
            <a:r>
              <a:rPr lang="nb-NO" dirty="0"/>
              <a:t>Klikk for skrive tittel</a:t>
            </a:r>
          </a:p>
        </p:txBody>
      </p:sp>
      <p:sp>
        <p:nvSpPr>
          <p:cNvPr id="15" name="Plassholder for innhold 2"/>
          <p:cNvSpPr>
            <a:spLocks noGrp="1"/>
          </p:cNvSpPr>
          <p:nvPr>
            <p:ph idx="1"/>
          </p:nvPr>
        </p:nvSpPr>
        <p:spPr>
          <a:xfrm>
            <a:off x="479427" y="1700213"/>
            <a:ext cx="6128107" cy="4200630"/>
          </a:xfrm>
          <a:prstGeom prst="rect">
            <a:avLst/>
          </a:prstGeom>
        </p:spPr>
        <p:txBody>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stStyle>
          <a:p>
            <a:pPr lvl="0"/>
            <a:r>
              <a:rPr lang="nb-NO"/>
              <a:t>Klikk for å redigere tekststiler i malen</a:t>
            </a:r>
          </a:p>
          <a:p>
            <a:pPr lvl="1"/>
            <a:r>
              <a:rPr lang="nb-NO"/>
              <a:t>Andre nivå</a:t>
            </a:r>
          </a:p>
          <a:p>
            <a:pPr lvl="2"/>
            <a:r>
              <a:rPr lang="nb-NO"/>
              <a:t>Tredje nivå</a:t>
            </a:r>
          </a:p>
        </p:txBody>
      </p:sp>
      <p:sp>
        <p:nvSpPr>
          <p:cNvPr id="8" name="Plassholder for tekst 3"/>
          <p:cNvSpPr>
            <a:spLocks noGrp="1"/>
          </p:cNvSpPr>
          <p:nvPr>
            <p:ph type="body" sz="quarter" idx="15" hasCustomPrompt="1"/>
          </p:nvPr>
        </p:nvSpPr>
        <p:spPr>
          <a:xfrm rot="16200000">
            <a:off x="9936676" y="4140000"/>
            <a:ext cx="4060641" cy="450008"/>
          </a:xfrm>
        </p:spPr>
        <p:txBody>
          <a:bodyPr rIns="180000" anchor="ctr" anchorCtr="0">
            <a:normAutofit/>
          </a:bodyPr>
          <a:lstStyle>
            <a:lvl1pPr marL="0" indent="0" algn="l">
              <a:buNone/>
              <a:defRPr sz="1000" baseline="0">
                <a:solidFill>
                  <a:schemeClr val="tx2">
                    <a:lumMod val="75000"/>
                  </a:schemeClr>
                </a:solidFill>
              </a:defRPr>
            </a:lvl1pPr>
          </a:lstStyle>
          <a:p>
            <a:pPr lvl="0"/>
            <a:r>
              <a:rPr lang="nb-NO" dirty="0"/>
              <a:t>Foto: © Navn på fotograf og bildebyrå</a:t>
            </a:r>
          </a:p>
        </p:txBody>
      </p:sp>
      <p:sp>
        <p:nvSpPr>
          <p:cNvPr id="9" name="Plassholder for tekst 3"/>
          <p:cNvSpPr>
            <a:spLocks noGrp="1"/>
          </p:cNvSpPr>
          <p:nvPr>
            <p:ph type="body" sz="quarter" idx="16" hasCustomPrompt="1"/>
          </p:nvPr>
        </p:nvSpPr>
        <p:spPr>
          <a:xfrm>
            <a:off x="3151534" y="5925713"/>
            <a:ext cx="3456000" cy="244606"/>
          </a:xfrm>
        </p:spPr>
        <p:txBody>
          <a:bodyPr rIns="0">
            <a:normAutofit/>
          </a:bodyPr>
          <a:lstStyle>
            <a:lvl1pPr marL="0" indent="0" algn="r">
              <a:buNone/>
              <a:defRPr sz="1000" baseline="0">
                <a:solidFill>
                  <a:schemeClr val="tx2">
                    <a:lumMod val="75000"/>
                  </a:schemeClr>
                </a:solidFill>
              </a:defRPr>
            </a:lvl1pPr>
          </a:lstStyle>
          <a:p>
            <a:pPr lvl="0"/>
            <a:r>
              <a:rPr lang="nb-NO" dirty="0"/>
              <a:t>Foto- / kildekreditering</a:t>
            </a:r>
          </a:p>
        </p:txBody>
      </p:sp>
      <p:pic>
        <p:nvPicPr>
          <p:cNvPr id="3" name="Bilde 2">
            <a:extLst>
              <a:ext uri="{FF2B5EF4-FFF2-40B4-BE49-F238E27FC236}">
                <a16:creationId xmlns:a16="http://schemas.microsoft.com/office/drawing/2014/main" id="{9C94E056-D2A8-489B-81A9-94B6FB0EB25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37811428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p:cSld name="2 bilder med tekst SORT ">
    <p:bg>
      <p:bgRef idx="1002">
        <a:schemeClr val="bg1"/>
      </p:bgRef>
    </p:bg>
    <p:spTree>
      <p:nvGrpSpPr>
        <p:cNvPr id="1" name=""/>
        <p:cNvGrpSpPr/>
        <p:nvPr/>
      </p:nvGrpSpPr>
      <p:grpSpPr>
        <a:xfrm>
          <a:off x="0" y="0"/>
          <a:ext cx="0" cy="0"/>
          <a:chOff x="0" y="0"/>
          <a:chExt cx="0" cy="0"/>
        </a:xfrm>
      </p:grpSpPr>
      <p:sp>
        <p:nvSpPr>
          <p:cNvPr id="15" name="Tittel 1"/>
          <p:cNvSpPr>
            <a:spLocks noGrp="1"/>
          </p:cNvSpPr>
          <p:nvPr>
            <p:ph type="title" hasCustomPrompt="1"/>
          </p:nvPr>
        </p:nvSpPr>
        <p:spPr>
          <a:xfrm>
            <a:off x="838800" y="363600"/>
            <a:ext cx="9000000" cy="1325563"/>
          </a:xfrm>
        </p:spPr>
        <p:txBody>
          <a:bodyPr/>
          <a:lstStyle>
            <a:lvl1pPr>
              <a:defRPr/>
            </a:lvl1pPr>
          </a:lstStyle>
          <a:p>
            <a:r>
              <a:rPr lang="nb-NO" dirty="0"/>
              <a:t>Klikk for å skrive tittel</a:t>
            </a:r>
          </a:p>
        </p:txBody>
      </p:sp>
      <p:sp>
        <p:nvSpPr>
          <p:cNvPr id="27" name="Plassholder for bunntekst 2"/>
          <p:cNvSpPr>
            <a:spLocks noGrp="1"/>
          </p:cNvSpPr>
          <p:nvPr>
            <p:ph type="ftr" sz="quarter" idx="18"/>
          </p:nvPr>
        </p:nvSpPr>
        <p:spPr>
          <a:xfrm>
            <a:off x="2808000" y="6318000"/>
            <a:ext cx="7020000" cy="360000"/>
          </a:xfrm>
        </p:spPr>
        <p:txBody>
          <a:bodyPr/>
          <a:lstStyle>
            <a:lvl1pPr>
              <a:defRPr sz="1000">
                <a:solidFill>
                  <a:schemeClr val="tx2">
                    <a:lumMod val="75000"/>
                  </a:schemeClr>
                </a:solidFill>
                <a:latin typeface="Arial" panose="020B0604020202020204" pitchFamily="34" charset="0"/>
                <a:cs typeface="Arial" panose="020B0604020202020204" pitchFamily="34" charset="0"/>
              </a:defRPr>
            </a:lvl1pPr>
          </a:lstStyle>
          <a:p>
            <a:pPr>
              <a:defRPr/>
            </a:pPr>
            <a:endParaRPr lang="nb-NO" dirty="0"/>
          </a:p>
        </p:txBody>
      </p:sp>
      <p:sp>
        <p:nvSpPr>
          <p:cNvPr id="28" name="Plassholder for dato 1"/>
          <p:cNvSpPr>
            <a:spLocks noGrp="1"/>
          </p:cNvSpPr>
          <p:nvPr>
            <p:ph type="dt" sz="half" idx="17"/>
          </p:nvPr>
        </p:nvSpPr>
        <p:spPr>
          <a:xfrm>
            <a:off x="9846342" y="6318000"/>
            <a:ext cx="1620000" cy="360000"/>
          </a:xfrm>
        </p:spPr>
        <p:txBody>
          <a:bodyPr/>
          <a:lstStyle>
            <a:lvl1pPr>
              <a:defRPr sz="1000">
                <a:solidFill>
                  <a:schemeClr val="tx2">
                    <a:lumMod val="75000"/>
                  </a:schemeClr>
                </a:solidFill>
                <a:latin typeface="Arial" panose="020B0604020202020204" pitchFamily="34" charset="0"/>
                <a:cs typeface="Arial" panose="020B0604020202020204" pitchFamily="34" charset="0"/>
              </a:defRPr>
            </a:lvl1pPr>
          </a:lstStyle>
          <a:p>
            <a:pPr>
              <a:defRPr/>
            </a:pPr>
            <a:fld id="{DE04118D-8C5F-45BA-BF28-BA9801870932}" type="datetime1">
              <a:rPr lang="nb-NO" smtClean="0"/>
              <a:t>20.06.2025</a:t>
            </a:fld>
            <a:endParaRPr lang="nb-NO" dirty="0"/>
          </a:p>
        </p:txBody>
      </p:sp>
      <p:sp>
        <p:nvSpPr>
          <p:cNvPr id="29" name="Plassholder for lysbildenummer 3"/>
          <p:cNvSpPr>
            <a:spLocks noGrp="1"/>
          </p:cNvSpPr>
          <p:nvPr>
            <p:ph type="sldNum" sz="quarter" idx="19"/>
          </p:nvPr>
        </p:nvSpPr>
        <p:spPr>
          <a:xfrm>
            <a:off x="11555518" y="6318000"/>
            <a:ext cx="450010" cy="360000"/>
          </a:xfrm>
        </p:spPr>
        <p:txBody>
          <a:bodyPr/>
          <a:lstStyle>
            <a:lvl1pPr>
              <a:defRPr sz="1000">
                <a:solidFill>
                  <a:schemeClr val="tx2">
                    <a:lumMod val="75000"/>
                  </a:schemeClr>
                </a:solidFill>
                <a:latin typeface="Arial" panose="020B0604020202020204" pitchFamily="34" charset="0"/>
                <a:cs typeface="Arial" panose="020B0604020202020204" pitchFamily="34" charset="0"/>
              </a:defRPr>
            </a:lvl1pPr>
          </a:lstStyle>
          <a:p>
            <a:pPr>
              <a:defRPr/>
            </a:pPr>
            <a:fld id="{29E3B291-050D-4A82-B0A1-DB349FC61753}" type="slidenum">
              <a:rPr lang="nb-NO" smtClean="0"/>
              <a:pPr>
                <a:defRPr/>
              </a:pPr>
              <a:t>‹#›</a:t>
            </a:fld>
            <a:endParaRPr lang="nb-NO" dirty="0"/>
          </a:p>
        </p:txBody>
      </p:sp>
      <p:sp>
        <p:nvSpPr>
          <p:cNvPr id="14" name="Plassholder for tekst 2"/>
          <p:cNvSpPr>
            <a:spLocks noGrp="1"/>
          </p:cNvSpPr>
          <p:nvPr>
            <p:ph type="body" idx="1" hasCustomPrompt="1"/>
          </p:nvPr>
        </p:nvSpPr>
        <p:spPr>
          <a:xfrm>
            <a:off x="839969" y="3976254"/>
            <a:ext cx="5400000" cy="546879"/>
          </a:xfrm>
          <a:noFill/>
          <a:ln>
            <a:noFill/>
          </a:ln>
        </p:spPr>
        <p:txBody>
          <a:bodyPr anchor="ctr">
            <a:noAutofit/>
          </a:bodyPr>
          <a:lstStyle>
            <a:lvl1pPr marL="0" indent="0" algn="ctr">
              <a:lnSpc>
                <a:spcPct val="100000"/>
              </a:lnSpc>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7" name="Plassholder for tekst 10"/>
          <p:cNvSpPr>
            <a:spLocks noGrp="1"/>
          </p:cNvSpPr>
          <p:nvPr>
            <p:ph type="body" sz="quarter" idx="13"/>
          </p:nvPr>
        </p:nvSpPr>
        <p:spPr>
          <a:xfrm>
            <a:off x="839970" y="4528704"/>
            <a:ext cx="5399999" cy="1505340"/>
          </a:xfrm>
          <a:noFill/>
          <a:ln>
            <a:noFill/>
          </a:ln>
        </p:spPr>
        <p:txBody>
          <a:bodyPr>
            <a:noAutofit/>
          </a:bodyPr>
          <a:lstStyle>
            <a:lvl1pPr marL="0" indent="0" algn="ctr">
              <a:lnSpc>
                <a:spcPct val="110000"/>
              </a:lnSpc>
              <a:buNone/>
              <a:defRPr sz="2000">
                <a:solidFill>
                  <a:schemeClr val="tx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8" name="Plassholder for tekst 4"/>
          <p:cNvSpPr>
            <a:spLocks noGrp="1"/>
          </p:cNvSpPr>
          <p:nvPr>
            <p:ph type="body" sz="quarter" idx="3" hasCustomPrompt="1"/>
          </p:nvPr>
        </p:nvSpPr>
        <p:spPr>
          <a:xfrm>
            <a:off x="6410472" y="3976254"/>
            <a:ext cx="5400000" cy="546879"/>
          </a:xfrm>
          <a:noFill/>
          <a:ln>
            <a:noFill/>
          </a:ln>
        </p:spPr>
        <p:txBody>
          <a:bodyPr anchor="ctr">
            <a:noAutofit/>
          </a:bodyPr>
          <a:lstStyle>
            <a:lvl1pPr marL="0" indent="0" algn="ctr">
              <a:lnSpc>
                <a:spcPct val="100000"/>
              </a:lnSpc>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20" name="Plassholder for tekst 10"/>
          <p:cNvSpPr>
            <a:spLocks noGrp="1"/>
          </p:cNvSpPr>
          <p:nvPr>
            <p:ph type="body" sz="quarter" idx="14"/>
          </p:nvPr>
        </p:nvSpPr>
        <p:spPr>
          <a:xfrm>
            <a:off x="6410472" y="4528704"/>
            <a:ext cx="5400000" cy="1505340"/>
          </a:xfrm>
          <a:noFill/>
          <a:ln>
            <a:noFill/>
          </a:ln>
        </p:spPr>
        <p:txBody>
          <a:bodyPr>
            <a:noAutofit/>
          </a:bodyPr>
          <a:lstStyle>
            <a:lvl1pPr marL="0" indent="0" algn="ctr">
              <a:lnSpc>
                <a:spcPct val="110000"/>
              </a:lnSpc>
              <a:buNone/>
              <a:defRPr sz="2000">
                <a:solidFill>
                  <a:schemeClr val="tx1"/>
                </a:solidFill>
              </a:defRPr>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21" name="Plassholder for bilde 2"/>
          <p:cNvSpPr>
            <a:spLocks noGrp="1"/>
          </p:cNvSpPr>
          <p:nvPr>
            <p:ph type="pic" sz="quarter" idx="20" hasCustomPrompt="1"/>
          </p:nvPr>
        </p:nvSpPr>
        <p:spPr>
          <a:xfrm>
            <a:off x="839969" y="1688655"/>
            <a:ext cx="5400000" cy="2284814"/>
          </a:xfrm>
          <a:ln>
            <a:noFill/>
          </a:ln>
        </p:spPr>
        <p:txBody>
          <a:bodyPr tIns="1368000">
            <a:normAutofit/>
          </a:bodyPr>
          <a:lstStyle>
            <a:lvl1pPr marL="0" indent="0" algn="ctr">
              <a:buNone/>
              <a:defRPr sz="2000" baseline="0">
                <a:solidFill>
                  <a:schemeClr val="tx2">
                    <a:lumMod val="75000"/>
                  </a:schemeClr>
                </a:solidFill>
              </a:defRPr>
            </a:lvl1pPr>
          </a:lstStyle>
          <a:p>
            <a:r>
              <a:rPr lang="nb-NO" dirty="0"/>
              <a:t>Sett inn bilde</a:t>
            </a:r>
          </a:p>
        </p:txBody>
      </p:sp>
      <p:sp>
        <p:nvSpPr>
          <p:cNvPr id="22" name="Plassholder for bilde 2"/>
          <p:cNvSpPr>
            <a:spLocks noGrp="1"/>
          </p:cNvSpPr>
          <p:nvPr>
            <p:ph type="pic" sz="quarter" idx="21" hasCustomPrompt="1"/>
          </p:nvPr>
        </p:nvSpPr>
        <p:spPr>
          <a:xfrm>
            <a:off x="6410472" y="1688655"/>
            <a:ext cx="5400000" cy="2284814"/>
          </a:xfrm>
          <a:ln>
            <a:noFill/>
          </a:ln>
        </p:spPr>
        <p:txBody>
          <a:bodyPr tIns="1368000">
            <a:normAutofit/>
          </a:bodyPr>
          <a:lstStyle>
            <a:lvl1pPr marL="0" indent="0" algn="ctr">
              <a:buNone/>
              <a:defRPr sz="2000" baseline="0">
                <a:solidFill>
                  <a:schemeClr val="tx2">
                    <a:lumMod val="75000"/>
                  </a:schemeClr>
                </a:solidFill>
              </a:defRPr>
            </a:lvl1pPr>
          </a:lstStyle>
          <a:p>
            <a:r>
              <a:rPr lang="nb-NO" dirty="0"/>
              <a:t>Sett inn bilde</a:t>
            </a:r>
          </a:p>
        </p:txBody>
      </p:sp>
      <p:sp>
        <p:nvSpPr>
          <p:cNvPr id="23" name="Plassholder for tekst 3"/>
          <p:cNvSpPr>
            <a:spLocks noGrp="1"/>
          </p:cNvSpPr>
          <p:nvPr>
            <p:ph type="body" sz="quarter" idx="15" hasCustomPrompt="1"/>
          </p:nvPr>
        </p:nvSpPr>
        <p:spPr>
          <a:xfrm>
            <a:off x="2244971" y="3706428"/>
            <a:ext cx="3996000" cy="244606"/>
          </a:xfrm>
        </p:spPr>
        <p:txBody>
          <a:bodyPr>
            <a:normAutofit/>
          </a:bodyPr>
          <a:lstStyle>
            <a:lvl1pPr marL="0" indent="0" algn="r">
              <a:buNone/>
              <a:defRPr sz="1000" baseline="0">
                <a:solidFill>
                  <a:schemeClr val="tx2">
                    <a:lumMod val="75000"/>
                  </a:schemeClr>
                </a:solidFill>
              </a:defRPr>
            </a:lvl1pPr>
          </a:lstStyle>
          <a:p>
            <a:pPr lvl="0"/>
            <a:r>
              <a:rPr lang="nb-NO" dirty="0"/>
              <a:t>Foto: © Navn på fotograf og bildebyrå</a:t>
            </a:r>
          </a:p>
        </p:txBody>
      </p:sp>
      <p:sp>
        <p:nvSpPr>
          <p:cNvPr id="30" name="Plassholder for tekst 3"/>
          <p:cNvSpPr>
            <a:spLocks noGrp="1"/>
          </p:cNvSpPr>
          <p:nvPr>
            <p:ph type="body" sz="quarter" idx="22" hasCustomPrompt="1"/>
          </p:nvPr>
        </p:nvSpPr>
        <p:spPr>
          <a:xfrm>
            <a:off x="7814832" y="3706428"/>
            <a:ext cx="3996000" cy="244606"/>
          </a:xfrm>
        </p:spPr>
        <p:txBody>
          <a:bodyPr>
            <a:normAutofit/>
          </a:bodyPr>
          <a:lstStyle>
            <a:lvl1pPr marL="0" indent="0" algn="r">
              <a:buNone/>
              <a:defRPr sz="1000" baseline="0">
                <a:solidFill>
                  <a:schemeClr val="tx2">
                    <a:lumMod val="75000"/>
                  </a:schemeClr>
                </a:solidFill>
              </a:defRPr>
            </a:lvl1pPr>
          </a:lstStyle>
          <a:p>
            <a:pPr lvl="0"/>
            <a:r>
              <a:rPr lang="nb-NO" dirty="0"/>
              <a:t>Foto: © Navn på fotograf og bildebyrå</a:t>
            </a:r>
          </a:p>
        </p:txBody>
      </p:sp>
      <p:pic>
        <p:nvPicPr>
          <p:cNvPr id="3" name="Bilde 2">
            <a:extLst>
              <a:ext uri="{FF2B5EF4-FFF2-40B4-BE49-F238E27FC236}">
                <a16:creationId xmlns:a16="http://schemas.microsoft.com/office/drawing/2014/main" id="{B2BA5E1F-76AF-943B-F21F-B35450DE9F6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40736914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p:cSld name="3 bilder med tekst SORT ">
    <p:bg>
      <p:bgRef idx="1002">
        <a:schemeClr val="bg1"/>
      </p:bgRef>
    </p:bg>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a:xfrm>
            <a:off x="9846000" y="6318000"/>
            <a:ext cx="1620000" cy="360000"/>
          </a:xfrm>
          <a:prstGeom prst="rect">
            <a:avLst/>
          </a:prstGeom>
        </p:spPr>
        <p:txBody>
          <a:bodyPr/>
          <a:lstStyle>
            <a:lvl1pPr>
              <a:defRPr sz="1000">
                <a:solidFill>
                  <a:schemeClr val="tx2">
                    <a:lumMod val="75000"/>
                  </a:schemeClr>
                </a:solidFill>
              </a:defRPr>
            </a:lvl1pPr>
          </a:lstStyle>
          <a:p>
            <a:fld id="{63143D95-B112-4BCE-955C-FDE82495A705}" type="datetime1">
              <a:rPr lang="nb-NO" smtClean="0"/>
              <a:t>20.06.2025</a:t>
            </a:fld>
            <a:endParaRPr lang="nb-NO" dirty="0"/>
          </a:p>
        </p:txBody>
      </p:sp>
      <p:sp>
        <p:nvSpPr>
          <p:cNvPr id="3" name="Plassholder for bunntekst 2"/>
          <p:cNvSpPr>
            <a:spLocks noGrp="1"/>
          </p:cNvSpPr>
          <p:nvPr>
            <p:ph type="ftr" sz="quarter" idx="11"/>
          </p:nvPr>
        </p:nvSpPr>
        <p:spPr>
          <a:xfrm>
            <a:off x="2808000" y="6318000"/>
            <a:ext cx="7020000" cy="360000"/>
          </a:xfrm>
          <a:prstGeom prst="rect">
            <a:avLst/>
          </a:prstGeom>
        </p:spPr>
        <p:txBody>
          <a:bodyPr/>
          <a:lstStyle>
            <a:lvl1pPr>
              <a:defRPr sz="1000">
                <a:solidFill>
                  <a:schemeClr val="tx2">
                    <a:lumMod val="75000"/>
                  </a:schemeClr>
                </a:solidFill>
              </a:defRPr>
            </a:lvl1pPr>
          </a:lstStyle>
          <a:p>
            <a:endParaRPr lang="nb-NO" dirty="0"/>
          </a:p>
        </p:txBody>
      </p:sp>
      <p:sp>
        <p:nvSpPr>
          <p:cNvPr id="4" name="Plassholder for lysbildenummer 3"/>
          <p:cNvSpPr>
            <a:spLocks noGrp="1"/>
          </p:cNvSpPr>
          <p:nvPr>
            <p:ph type="sldNum" sz="quarter" idx="12"/>
          </p:nvPr>
        </p:nvSpPr>
        <p:spPr>
          <a:xfrm>
            <a:off x="11556000" y="6318000"/>
            <a:ext cx="450000" cy="360000"/>
          </a:xfrm>
          <a:prstGeom prst="rect">
            <a:avLst/>
          </a:prstGeom>
        </p:spPr>
        <p:txBody>
          <a:bodyPr/>
          <a:lstStyle>
            <a:lvl1pPr>
              <a:defRPr sz="1000">
                <a:solidFill>
                  <a:schemeClr val="tx2">
                    <a:lumMod val="75000"/>
                  </a:schemeClr>
                </a:solidFill>
              </a:defRPr>
            </a:lvl1pPr>
          </a:lstStyle>
          <a:p>
            <a:fld id="{CBF60C1B-21D4-425B-89C8-B0A7AB09A1E4}" type="slidenum">
              <a:rPr lang="nb-NO" smtClean="0"/>
              <a:pPr/>
              <a:t>‹#›</a:t>
            </a:fld>
            <a:endParaRPr lang="nb-NO" dirty="0"/>
          </a:p>
        </p:txBody>
      </p:sp>
      <p:sp>
        <p:nvSpPr>
          <p:cNvPr id="8" name="Tittel 1"/>
          <p:cNvSpPr>
            <a:spLocks noGrp="1"/>
          </p:cNvSpPr>
          <p:nvPr>
            <p:ph type="title" hasCustomPrompt="1"/>
          </p:nvPr>
        </p:nvSpPr>
        <p:spPr>
          <a:xfrm>
            <a:off x="838800" y="363600"/>
            <a:ext cx="9000000" cy="1325563"/>
          </a:xfrm>
          <a:prstGeom prst="rect">
            <a:avLst/>
          </a:prstGeom>
        </p:spPr>
        <p:txBody>
          <a:bodyPr/>
          <a:lstStyle>
            <a:lvl1pPr>
              <a:defRPr baseline="0"/>
            </a:lvl1pPr>
          </a:lstStyle>
          <a:p>
            <a:r>
              <a:rPr lang="nb-NO" dirty="0"/>
              <a:t>Klikk for å skrive tittel</a:t>
            </a:r>
          </a:p>
        </p:txBody>
      </p:sp>
      <p:sp>
        <p:nvSpPr>
          <p:cNvPr id="9" name="Plassholder for tekst 2"/>
          <p:cNvSpPr>
            <a:spLocks noGrp="1"/>
          </p:cNvSpPr>
          <p:nvPr>
            <p:ph type="body" idx="1" hasCustomPrompt="1"/>
          </p:nvPr>
        </p:nvSpPr>
        <p:spPr>
          <a:xfrm>
            <a:off x="479425" y="3935158"/>
            <a:ext cx="3456000" cy="546879"/>
          </a:xfrm>
          <a:prstGeom prst="rect">
            <a:avLst/>
          </a:prstGeom>
        </p:spPr>
        <p:txBody>
          <a:bodyPr lIns="36000" tIns="36000" rIns="36000" bIns="36000" anchor="ctr">
            <a:noAutofit/>
          </a:bodyPr>
          <a:lstStyle>
            <a:lvl1pPr marL="0" indent="0" algn="ctr">
              <a:lnSpc>
                <a:spcPct val="100000"/>
              </a:lnSpc>
              <a:buNone/>
              <a:defRPr sz="2400" b="1">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0" name="Plassholder for tekst 10"/>
          <p:cNvSpPr>
            <a:spLocks noGrp="1"/>
          </p:cNvSpPr>
          <p:nvPr>
            <p:ph type="body" sz="quarter" idx="13"/>
          </p:nvPr>
        </p:nvSpPr>
        <p:spPr>
          <a:xfrm>
            <a:off x="479425"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1" name="Plassholder for tekst 4"/>
          <p:cNvSpPr>
            <a:spLocks noGrp="1"/>
          </p:cNvSpPr>
          <p:nvPr>
            <p:ph type="body" sz="quarter" idx="3" hasCustomPrompt="1"/>
          </p:nvPr>
        </p:nvSpPr>
        <p:spPr>
          <a:xfrm>
            <a:off x="4241865" y="3935158"/>
            <a:ext cx="3456000" cy="546879"/>
          </a:xfrm>
          <a:prstGeom prst="rect">
            <a:avLst/>
          </a:prstGeom>
        </p:spPr>
        <p:txBody>
          <a:bodyPr lIns="36000" tIns="36000" rIns="36000" bIns="36000" anchor="ctr">
            <a:noAutofit/>
          </a:bodyPr>
          <a:lstStyle>
            <a:lvl1pPr marL="0" indent="0" algn="ctr">
              <a:lnSpc>
                <a:spcPct val="100000"/>
              </a:lnSpc>
              <a:buNone/>
              <a:defRPr sz="2400" b="1">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2" name="Plassholder for tekst 10"/>
          <p:cNvSpPr>
            <a:spLocks noGrp="1"/>
          </p:cNvSpPr>
          <p:nvPr>
            <p:ph type="body" sz="quarter" idx="14"/>
          </p:nvPr>
        </p:nvSpPr>
        <p:spPr>
          <a:xfrm>
            <a:off x="4241865"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3" name="Plassholder for tekst 4"/>
          <p:cNvSpPr>
            <a:spLocks noGrp="1"/>
          </p:cNvSpPr>
          <p:nvPr>
            <p:ph type="body" sz="quarter" idx="17" hasCustomPrompt="1"/>
          </p:nvPr>
        </p:nvSpPr>
        <p:spPr>
          <a:xfrm>
            <a:off x="8004306" y="3935158"/>
            <a:ext cx="3456000" cy="546879"/>
          </a:xfrm>
          <a:prstGeom prst="rect">
            <a:avLst/>
          </a:prstGeom>
        </p:spPr>
        <p:txBody>
          <a:bodyPr lIns="36000" tIns="36000" rIns="36000" bIns="36000" anchor="ctr">
            <a:noAutofit/>
          </a:bodyPr>
          <a:lstStyle>
            <a:lvl1pPr marL="0" indent="0" algn="ctr">
              <a:lnSpc>
                <a:spcPct val="100000"/>
              </a:lnSpc>
              <a:buNone/>
              <a:defRPr sz="2400" b="1">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a:t>Overskrift</a:t>
            </a:r>
          </a:p>
        </p:txBody>
      </p:sp>
      <p:sp>
        <p:nvSpPr>
          <p:cNvPr id="14" name="Plassholder for tekst 10"/>
          <p:cNvSpPr>
            <a:spLocks noGrp="1"/>
          </p:cNvSpPr>
          <p:nvPr>
            <p:ph type="body" sz="quarter" idx="18"/>
          </p:nvPr>
        </p:nvSpPr>
        <p:spPr>
          <a:xfrm>
            <a:off x="8004306" y="4487608"/>
            <a:ext cx="3456000" cy="1505340"/>
          </a:xfrm>
          <a:prstGeom prst="rect">
            <a:avLst/>
          </a:prstGeom>
        </p:spPr>
        <p:txBody>
          <a:bodyPr>
            <a:noAutofit/>
          </a:bodyPr>
          <a:lstStyle>
            <a:lvl1pPr marL="0" indent="0" algn="ctr">
              <a:lnSpc>
                <a:spcPct val="110000"/>
              </a:lnSpc>
              <a:buNone/>
              <a:defRPr sz="2000"/>
            </a:lvl1pPr>
            <a:lvl2pPr marL="457200" indent="0" algn="ctr">
              <a:lnSpc>
                <a:spcPct val="110000"/>
              </a:lnSpc>
              <a:buNone/>
              <a:defRPr sz="1800"/>
            </a:lvl2pPr>
            <a:lvl3pPr marL="914400" indent="0" algn="ctr">
              <a:lnSpc>
                <a:spcPct val="110000"/>
              </a:lnSpc>
              <a:buNone/>
              <a:defRPr sz="1600"/>
            </a:lvl3pPr>
            <a:lvl4pPr marL="1371600" indent="0" algn="ctr">
              <a:lnSpc>
                <a:spcPct val="110000"/>
              </a:lnSpc>
              <a:buNone/>
              <a:defRPr sz="1400"/>
            </a:lvl4pPr>
            <a:lvl5pPr marL="1828800" indent="0" algn="ctr">
              <a:lnSpc>
                <a:spcPct val="110000"/>
              </a:lnSpc>
              <a:buNone/>
              <a:defRPr sz="1400"/>
            </a:lvl5pPr>
          </a:lstStyle>
          <a:p>
            <a:pPr lvl="0"/>
            <a:r>
              <a:rPr lang="nb-NO"/>
              <a:t>Klikk for å redigere tekststiler i malen</a:t>
            </a:r>
          </a:p>
        </p:txBody>
      </p:sp>
      <p:sp>
        <p:nvSpPr>
          <p:cNvPr id="16" name="Plassholder for bilde 15"/>
          <p:cNvSpPr>
            <a:spLocks noGrp="1" noChangeAspect="1"/>
          </p:cNvSpPr>
          <p:nvPr>
            <p:ph type="pic" sz="quarter" idx="20"/>
          </p:nvPr>
        </p:nvSpPr>
        <p:spPr>
          <a:xfrm>
            <a:off x="1055425" y="1625587"/>
            <a:ext cx="2304000" cy="2304000"/>
          </a:xfrm>
          <a:prstGeom prst="ellipse">
            <a:avLst/>
          </a:prstGeom>
          <a:solidFill>
            <a:schemeClr val="tx1">
              <a:lumMod val="95000"/>
            </a:schemeClr>
          </a:solidFill>
          <a:ln>
            <a:solidFill>
              <a:schemeClr val="tx1">
                <a:lumMod val="65000"/>
              </a:schemeClr>
            </a:solidFill>
          </a:ln>
        </p:spPr>
        <p:txBody>
          <a:bodyPr anchor="b" anchorCtr="0">
            <a:normAutofit/>
          </a:bodyPr>
          <a:lstStyle>
            <a:lvl1pPr marL="0" indent="0" algn="ctr">
              <a:buNone/>
              <a:defRPr sz="1200">
                <a:solidFill>
                  <a:schemeClr val="bg1">
                    <a:lumMod val="65000"/>
                    <a:lumOff val="35000"/>
                  </a:schemeClr>
                </a:solidFill>
              </a:defRPr>
            </a:lvl1pPr>
          </a:lstStyle>
          <a:p>
            <a:r>
              <a:rPr lang="nb-NO"/>
              <a:t>Klikk på ikonet for å legge til et bilde</a:t>
            </a:r>
            <a:endParaRPr lang="nb-NO" dirty="0"/>
          </a:p>
        </p:txBody>
      </p:sp>
      <p:sp>
        <p:nvSpPr>
          <p:cNvPr id="17" name="Plassholder for bilde 15"/>
          <p:cNvSpPr>
            <a:spLocks noGrp="1" noChangeAspect="1"/>
          </p:cNvSpPr>
          <p:nvPr>
            <p:ph type="pic" sz="quarter" idx="21"/>
          </p:nvPr>
        </p:nvSpPr>
        <p:spPr>
          <a:xfrm>
            <a:off x="4956803" y="1625587"/>
            <a:ext cx="2304000" cy="2304000"/>
          </a:xfrm>
          <a:prstGeom prst="ellipse">
            <a:avLst/>
          </a:prstGeom>
          <a:solidFill>
            <a:schemeClr val="tx1">
              <a:lumMod val="95000"/>
            </a:schemeClr>
          </a:solidFill>
          <a:ln>
            <a:solidFill>
              <a:schemeClr val="tx1">
                <a:lumMod val="65000"/>
              </a:schemeClr>
            </a:solidFill>
          </a:ln>
        </p:spPr>
        <p:txBody>
          <a:bodyPr anchor="b" anchorCtr="0">
            <a:normAutofit/>
          </a:bodyPr>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1200">
                <a:solidFill>
                  <a:schemeClr val="bg1">
                    <a:lumMod val="65000"/>
                    <a:lumOff val="35000"/>
                  </a:schemeClr>
                </a:solidFill>
              </a:defRPr>
            </a:lvl1pPr>
          </a:lstStyle>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nb-NO"/>
              <a:t>Klikk på ikonet for å legge til et bilde</a:t>
            </a:r>
            <a:endParaRPr lang="nb-NO" dirty="0"/>
          </a:p>
        </p:txBody>
      </p:sp>
      <p:sp>
        <p:nvSpPr>
          <p:cNvPr id="18" name="Plassholder for bilde 15"/>
          <p:cNvSpPr>
            <a:spLocks noGrp="1" noChangeAspect="1"/>
          </p:cNvSpPr>
          <p:nvPr>
            <p:ph type="pic" sz="quarter" idx="22"/>
          </p:nvPr>
        </p:nvSpPr>
        <p:spPr>
          <a:xfrm>
            <a:off x="8580306" y="1625587"/>
            <a:ext cx="2304000" cy="2304000"/>
          </a:xfrm>
          <a:prstGeom prst="ellipse">
            <a:avLst/>
          </a:prstGeom>
          <a:solidFill>
            <a:schemeClr val="tx1">
              <a:lumMod val="95000"/>
            </a:schemeClr>
          </a:solidFill>
          <a:ln>
            <a:solidFill>
              <a:schemeClr val="tx1">
                <a:lumMod val="65000"/>
              </a:schemeClr>
            </a:solidFill>
          </a:ln>
        </p:spPr>
        <p:txBody>
          <a:bodyPr anchor="b" anchorCtr="0">
            <a:normAutofit/>
          </a:bodyPr>
          <a:lstStyle>
            <a:lvl1pPr marL="0" indent="0" algn="ctr">
              <a:buNone/>
              <a:defRPr sz="1200">
                <a:solidFill>
                  <a:schemeClr val="bg1">
                    <a:lumMod val="65000"/>
                    <a:lumOff val="35000"/>
                  </a:schemeClr>
                </a:solidFill>
              </a:defRPr>
            </a:lvl1pPr>
          </a:lstStyle>
          <a:p>
            <a:r>
              <a:rPr lang="nb-NO"/>
              <a:t>Klikk på ikonet for å legge til et bilde</a:t>
            </a:r>
            <a:endParaRPr lang="nb-NO" dirty="0"/>
          </a:p>
        </p:txBody>
      </p:sp>
      <p:pic>
        <p:nvPicPr>
          <p:cNvPr id="19" name="Bilde 18">
            <a:extLst>
              <a:ext uri="{FF2B5EF4-FFF2-40B4-BE49-F238E27FC236}">
                <a16:creationId xmlns:a16="http://schemas.microsoft.com/office/drawing/2014/main" id="{3DC6FDE1-32B8-44BD-A68D-269B44435F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13364044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p:cSld name="Sitat SORT ">
    <p:bg>
      <p:bgRef idx="1002">
        <a:schemeClr val="bg1"/>
      </p:bgRef>
    </p:bg>
    <p:spTree>
      <p:nvGrpSpPr>
        <p:cNvPr id="1" name=""/>
        <p:cNvGrpSpPr/>
        <p:nvPr/>
      </p:nvGrpSpPr>
      <p:grpSpPr>
        <a:xfrm>
          <a:off x="0" y="0"/>
          <a:ext cx="0" cy="0"/>
          <a:chOff x="0" y="0"/>
          <a:chExt cx="0" cy="0"/>
        </a:xfrm>
      </p:grpSpPr>
      <p:sp>
        <p:nvSpPr>
          <p:cNvPr id="2" name="Tittel 1"/>
          <p:cNvSpPr>
            <a:spLocks noGrp="1"/>
          </p:cNvSpPr>
          <p:nvPr>
            <p:ph type="ctrTitle" hasCustomPrompt="1"/>
          </p:nvPr>
        </p:nvSpPr>
        <p:spPr>
          <a:xfrm>
            <a:off x="1841810" y="914400"/>
            <a:ext cx="8508380" cy="3801437"/>
          </a:xfrm>
        </p:spPr>
        <p:txBody>
          <a:bodyPr anchor="ctr" anchorCtr="0">
            <a:normAutofit/>
          </a:bodyPr>
          <a:lstStyle>
            <a:lvl1pPr marL="0" marR="0" indent="0" algn="ctr" defTabSz="914400" rtl="0" eaLnBrk="1" fontAlgn="auto" latinLnBrk="0" hangingPunct="1">
              <a:lnSpc>
                <a:spcPct val="90000"/>
              </a:lnSpc>
              <a:spcBef>
                <a:spcPct val="0"/>
              </a:spcBef>
              <a:spcAft>
                <a:spcPts val="0"/>
              </a:spcAft>
              <a:buClrTx/>
              <a:buSzTx/>
              <a:buFontTx/>
              <a:buNone/>
              <a:tabLst/>
              <a:defRPr sz="5400" b="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nb-NO" sz="5400" dirty="0"/>
              <a:t>«</a:t>
            </a:r>
            <a:r>
              <a:rPr lang="nb-NO" dirty="0"/>
              <a:t>Klikk for sette </a:t>
            </a:r>
            <a:br>
              <a:rPr lang="nb-NO" dirty="0"/>
            </a:br>
            <a:r>
              <a:rPr lang="nb-NO" dirty="0"/>
              <a:t>inn et sitat. Husk anførselstegn!</a:t>
            </a:r>
            <a:r>
              <a:rPr lang="nb-NO" sz="5400" dirty="0"/>
              <a:t>»</a:t>
            </a:r>
            <a:endParaRPr lang="nb-NO" dirty="0"/>
          </a:p>
        </p:txBody>
      </p:sp>
      <p:sp>
        <p:nvSpPr>
          <p:cNvPr id="4" name="Plassholder for dato 3"/>
          <p:cNvSpPr>
            <a:spLocks noGrp="1"/>
          </p:cNvSpPr>
          <p:nvPr>
            <p:ph type="dt" sz="half" idx="10"/>
          </p:nvPr>
        </p:nvSpPr>
        <p:spPr>
          <a:xfrm>
            <a:off x="9846000" y="6318000"/>
            <a:ext cx="1620000" cy="360000"/>
          </a:xfrm>
          <a:prstGeom prst="rect">
            <a:avLst/>
          </a:prstGeom>
        </p:spPr>
        <p:txBody>
          <a:bodyPr/>
          <a:lstStyle>
            <a:lvl1pPr>
              <a:defRPr>
                <a:solidFill>
                  <a:schemeClr val="tx2">
                    <a:lumMod val="75000"/>
                  </a:schemeClr>
                </a:solidFill>
              </a:defRPr>
            </a:lvl1pPr>
          </a:lstStyle>
          <a:p>
            <a:fld id="{664B8CB4-CD9A-4AF9-A97B-873FA8E6BEBF}" type="datetime1">
              <a:rPr lang="nb-NO" smtClean="0"/>
              <a:t>20.06.2025</a:t>
            </a:fld>
            <a:endParaRPr lang="nb-NO" dirty="0"/>
          </a:p>
        </p:txBody>
      </p:sp>
      <p:sp>
        <p:nvSpPr>
          <p:cNvPr id="6" name="Plassholder for lysbildenummer 5"/>
          <p:cNvSpPr>
            <a:spLocks noGrp="1"/>
          </p:cNvSpPr>
          <p:nvPr>
            <p:ph type="sldNum" sz="quarter" idx="12"/>
          </p:nvPr>
        </p:nvSpPr>
        <p:spPr>
          <a:xfrm>
            <a:off x="11556000" y="6318000"/>
            <a:ext cx="450000" cy="360000"/>
          </a:xfrm>
          <a:prstGeom prst="rect">
            <a:avLst/>
          </a:prstGeom>
        </p:spPr>
        <p:txBody>
          <a:bodyPr/>
          <a:lstStyle>
            <a:lvl1pPr>
              <a:defRPr>
                <a:solidFill>
                  <a:schemeClr val="tx2">
                    <a:lumMod val="75000"/>
                  </a:schemeClr>
                </a:solidFill>
              </a:defRPr>
            </a:lvl1pPr>
          </a:lstStyle>
          <a:p>
            <a:fld id="{CBF60C1B-21D4-425B-89C8-B0A7AB09A1E4}" type="slidenum">
              <a:rPr lang="nb-NO" smtClean="0"/>
              <a:pPr/>
              <a:t>‹#›</a:t>
            </a:fld>
            <a:endParaRPr lang="nb-NO" dirty="0"/>
          </a:p>
        </p:txBody>
      </p:sp>
      <p:sp>
        <p:nvSpPr>
          <p:cNvPr id="8" name="Plassholder for tekst 7"/>
          <p:cNvSpPr>
            <a:spLocks noGrp="1"/>
          </p:cNvSpPr>
          <p:nvPr>
            <p:ph type="body" sz="quarter" idx="13" hasCustomPrompt="1"/>
          </p:nvPr>
        </p:nvSpPr>
        <p:spPr>
          <a:xfrm>
            <a:off x="1841810" y="4972442"/>
            <a:ext cx="8507412" cy="441325"/>
          </a:xfrm>
        </p:spPr>
        <p:txBody>
          <a:bodyPr>
            <a:normAutofit/>
          </a:bodyPr>
          <a:lstStyle>
            <a:lvl1pPr marL="0" indent="0" algn="ctr">
              <a:buNone/>
              <a:defRPr sz="1800" baseline="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Navn </a:t>
            </a:r>
            <a:r>
              <a:rPr lang="nb-NO" dirty="0" err="1"/>
              <a:t>Navnesen</a:t>
            </a:r>
            <a:endParaRPr lang="nb-NO" dirty="0"/>
          </a:p>
        </p:txBody>
      </p:sp>
      <p:sp>
        <p:nvSpPr>
          <p:cNvPr id="9" name="Plassholder for bunntekst 4"/>
          <p:cNvSpPr>
            <a:spLocks noGrp="1"/>
          </p:cNvSpPr>
          <p:nvPr>
            <p:ph type="ftr" sz="quarter" idx="3"/>
          </p:nvPr>
        </p:nvSpPr>
        <p:spPr>
          <a:xfrm>
            <a:off x="3528000" y="6318000"/>
            <a:ext cx="6264000" cy="360000"/>
          </a:xfrm>
          <a:prstGeom prst="rect">
            <a:avLst/>
          </a:prstGeom>
        </p:spPr>
        <p:txBody>
          <a:bodyPr vert="horz" lIns="91440" tIns="45720" rIns="91440" bIns="45720" rtlCol="0" anchor="ctr"/>
          <a:lstStyle>
            <a:lvl1pPr algn="ctr">
              <a:defRPr sz="1000" i="0">
                <a:solidFill>
                  <a:schemeClr val="tx1">
                    <a:lumMod val="75000"/>
                  </a:schemeClr>
                </a:solidFill>
              </a:defRPr>
            </a:lvl1pPr>
          </a:lstStyle>
          <a:p>
            <a:endParaRPr lang="nb-NO" dirty="0"/>
          </a:p>
        </p:txBody>
      </p:sp>
      <p:pic>
        <p:nvPicPr>
          <p:cNvPr id="5" name="Bilde 4">
            <a:extLst>
              <a:ext uri="{FF2B5EF4-FFF2-40B4-BE49-F238E27FC236}">
                <a16:creationId xmlns:a16="http://schemas.microsoft.com/office/drawing/2014/main" id="{7AF8CC08-7424-1901-42DD-1DD372DDDA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153050709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advClick="0">
        <p:fade/>
      </p:transition>
    </mc:Choice>
    <mc:Fallback xmlns="">
      <p:transition spd="slow" advClick="0">
        <p:fade/>
      </p:transition>
    </mc:Fallback>
  </mc:AlternateContent>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preserve="1">
  <p:cSld name="Tom side SORT ">
    <p:bg>
      <p:bgRef idx="1002">
        <a:schemeClr val="bg1"/>
      </p:bgRef>
    </p:b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4" name="Plassholder for dato 3"/>
          <p:cNvSpPr>
            <a:spLocks noGrp="1"/>
          </p:cNvSpPr>
          <p:nvPr>
            <p:ph type="dt" sz="half" idx="11"/>
          </p:nvPr>
        </p:nvSpPr>
        <p:spPr/>
        <p:txBody>
          <a:bodyPr/>
          <a:lstStyle>
            <a:lvl1pPr>
              <a:defRPr>
                <a:solidFill>
                  <a:schemeClr val="tx2">
                    <a:lumMod val="75000"/>
                  </a:schemeClr>
                </a:solidFill>
              </a:defRPr>
            </a:lvl1pPr>
          </a:lstStyle>
          <a:p>
            <a:fld id="{A4FED953-F22F-4FD0-8459-A4146EFEE47C}" type="datetime1">
              <a:rPr lang="nb-NO" smtClean="0"/>
              <a:t>20.06.2025</a:t>
            </a:fld>
            <a:endParaRPr lang="nb-NO" dirty="0"/>
          </a:p>
        </p:txBody>
      </p:sp>
      <p:sp>
        <p:nvSpPr>
          <p:cNvPr id="5" name="Plassholder for lysbildenummer 4"/>
          <p:cNvSpPr>
            <a:spLocks noGrp="1"/>
          </p:cNvSpPr>
          <p:nvPr>
            <p:ph type="sldNum" sz="quarter" idx="12"/>
          </p:nvPr>
        </p:nvSpPr>
        <p:spPr/>
        <p:txBody>
          <a:bodyPr/>
          <a:lstStyle>
            <a:lvl1pPr>
              <a:defRPr>
                <a:solidFill>
                  <a:schemeClr val="tx2">
                    <a:lumMod val="75000"/>
                  </a:schemeClr>
                </a:solidFill>
              </a:defRPr>
            </a:lvl1pPr>
          </a:lstStyle>
          <a:p>
            <a:fld id="{29E3B291-050D-4A82-B0A1-DB349FC61753}" type="slidenum">
              <a:rPr lang="nb-NO" smtClean="0"/>
              <a:pPr/>
              <a:t>‹#›</a:t>
            </a:fld>
            <a:endParaRPr lang="nb-NO" dirty="0"/>
          </a:p>
        </p:txBody>
      </p:sp>
      <p:sp>
        <p:nvSpPr>
          <p:cNvPr id="8" name="Plassholder for bunntekst 4"/>
          <p:cNvSpPr>
            <a:spLocks noGrp="1"/>
          </p:cNvSpPr>
          <p:nvPr>
            <p:ph type="ftr" sz="quarter" idx="3"/>
          </p:nvPr>
        </p:nvSpPr>
        <p:spPr>
          <a:xfrm>
            <a:off x="3528000" y="6318000"/>
            <a:ext cx="6264000" cy="360000"/>
          </a:xfrm>
          <a:prstGeom prst="rect">
            <a:avLst/>
          </a:prstGeom>
        </p:spPr>
        <p:txBody>
          <a:bodyPr vert="horz" lIns="91440" tIns="45720" rIns="91440" bIns="45720" rtlCol="0" anchor="ctr"/>
          <a:lstStyle>
            <a:lvl1pPr algn="ctr">
              <a:defRPr sz="1000" i="0">
                <a:solidFill>
                  <a:schemeClr val="tx1">
                    <a:lumMod val="75000"/>
                  </a:schemeClr>
                </a:solidFill>
              </a:defRPr>
            </a:lvl1pPr>
          </a:lstStyle>
          <a:p>
            <a:endParaRPr lang="nb-NO" dirty="0"/>
          </a:p>
        </p:txBody>
      </p:sp>
      <p:pic>
        <p:nvPicPr>
          <p:cNvPr id="6" name="Bilde 5">
            <a:extLst>
              <a:ext uri="{FF2B5EF4-FFF2-40B4-BE49-F238E27FC236}">
                <a16:creationId xmlns:a16="http://schemas.microsoft.com/office/drawing/2014/main" id="{5C1C4B50-857C-F122-4D8F-A37BA6E4438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360000" y="6282000"/>
            <a:ext cx="1738800" cy="432311"/>
          </a:xfrm>
          <a:prstGeom prst="rect">
            <a:avLst/>
          </a:prstGeom>
          <a:noFill/>
        </p:spPr>
      </p:pic>
    </p:spTree>
    <p:extLst>
      <p:ext uri="{BB962C8B-B14F-4D97-AF65-F5344CB8AC3E}">
        <p14:creationId xmlns:p14="http://schemas.microsoft.com/office/powerpoint/2010/main" val="4267440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preserve="1">
  <p:cSld name="Avslutningsside SORT ">
    <p:bg>
      <p:bgPr>
        <a:solidFill>
          <a:srgbClr val="3E3E3E"/>
        </a:solidFill>
        <a:effectLst/>
      </p:bgPr>
    </p:bg>
    <p:spTree>
      <p:nvGrpSpPr>
        <p:cNvPr id="1" name=""/>
        <p:cNvGrpSpPr/>
        <p:nvPr/>
      </p:nvGrpSpPr>
      <p:grpSpPr>
        <a:xfrm>
          <a:off x="0" y="0"/>
          <a:ext cx="0" cy="0"/>
          <a:chOff x="0" y="0"/>
          <a:chExt cx="0" cy="0"/>
        </a:xfrm>
      </p:grpSpPr>
      <p:pic>
        <p:nvPicPr>
          <p:cNvPr id="6" name="Bilde 5">
            <a:extLst>
              <a:ext uri="{FF2B5EF4-FFF2-40B4-BE49-F238E27FC236}">
                <a16:creationId xmlns:a16="http://schemas.microsoft.com/office/drawing/2014/main" id="{38B7E4DF-5AA2-1D7D-F5F2-0981D0C1D5A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4416369" y="3011400"/>
            <a:ext cx="3359262" cy="835200"/>
          </a:xfrm>
          <a:prstGeom prst="rect">
            <a:avLst/>
          </a:prstGeom>
          <a:noFill/>
        </p:spPr>
      </p:pic>
    </p:spTree>
    <p:extLst>
      <p:ext uri="{BB962C8B-B14F-4D97-AF65-F5344CB8AC3E}">
        <p14:creationId xmlns:p14="http://schemas.microsoft.com/office/powerpoint/2010/main" val="3463799807"/>
      </p:ext>
    </p:extLst>
  </p:cSld>
  <p:clrMapOvr>
    <a:masterClrMapping/>
  </p:clrMapOvr>
  <mc:AlternateContent xmlns:mc="http://schemas.openxmlformats.org/markup-compatibility/2006" xmlns:p14="http://schemas.microsoft.com/office/powerpoint/2010/main">
    <mc:Choice Requires="p14">
      <p:transition spd="slow" p14:dur="1750" advClick="0" advTm="5000">
        <p:fade/>
      </p:transition>
    </mc:Choice>
    <mc:Fallback xmlns="">
      <p:transition spd="slow" advClick="0" advTm="5000">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type="obj" preserve="1">
  <p:cSld name="1_Tittel og innho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a:p>
        </p:txBody>
      </p:sp>
      <p:sp>
        <p:nvSpPr>
          <p:cNvPr id="3" name="Content Placeholder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10904117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1_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b-NO"/>
              <a:t>Klikk for å redigere tittelstil</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Content Placeholder 3"/>
          <p:cNvSpPr>
            <a:spLocks noGrp="1"/>
          </p:cNvSpPr>
          <p:nvPr>
            <p:ph sz="half" idx="2"/>
          </p:nvPr>
        </p:nvSpPr>
        <p:spPr>
          <a:xfrm>
            <a:off x="839788" y="2505075"/>
            <a:ext cx="5157787"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Content Placeholder 5"/>
          <p:cNvSpPr>
            <a:spLocks noGrp="1"/>
          </p:cNvSpPr>
          <p:nvPr>
            <p:ph sz="quarter" idx="4"/>
          </p:nvPr>
        </p:nvSpPr>
        <p:spPr>
          <a:xfrm>
            <a:off x="6172200" y="2505075"/>
            <a:ext cx="5183188"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7" name="Date Placeholder 6"/>
          <p:cNvSpPr>
            <a:spLocks noGrp="1"/>
          </p:cNvSpPr>
          <p:nvPr>
            <p:ph type="dt" sz="half" idx="10"/>
          </p:nvPr>
        </p:nvSpPr>
        <p:spPr/>
        <p:txBody>
          <a:bodyPr/>
          <a:lstStyle/>
          <a:p>
            <a:fld id="{5089153B-E4D4-4EF4-B1A3-D51BAE6A9278}"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144790897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nb-NO"/>
              <a:t>Klikk for å redigere tittelstil</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b-NO"/>
              <a:t>Klikk for å redigere undertittelstil i malen</a:t>
            </a:r>
            <a:endParaRPr lang="en-US"/>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267788041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a:p>
        </p:txBody>
      </p:sp>
      <p:sp>
        <p:nvSpPr>
          <p:cNvPr id="3" name="Content Placeholder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361527993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nb-NO"/>
              <a:t>Klikk for å redigere tittelstil</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b-NO"/>
              <a:t>Klikk for å redigere tekststiler i malen</a:t>
            </a:r>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15875382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5" name="Date Placeholder 4"/>
          <p:cNvSpPr>
            <a:spLocks noGrp="1"/>
          </p:cNvSpPr>
          <p:nvPr>
            <p:ph type="dt" sz="half" idx="10"/>
          </p:nvPr>
        </p:nvSpPr>
        <p:spPr/>
        <p:txBody>
          <a:bodyPr/>
          <a:lstStyle/>
          <a:p>
            <a:fld id="{5089153B-E4D4-4EF4-B1A3-D51BAE6A9278}"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22941275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b-NO"/>
              <a:t>Klikk for å redigere tittelstil</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Content Placeholder 3"/>
          <p:cNvSpPr>
            <a:spLocks noGrp="1"/>
          </p:cNvSpPr>
          <p:nvPr>
            <p:ph sz="half" idx="2"/>
          </p:nvPr>
        </p:nvSpPr>
        <p:spPr>
          <a:xfrm>
            <a:off x="839788" y="2505075"/>
            <a:ext cx="5157787"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Content Placeholder 5"/>
          <p:cNvSpPr>
            <a:spLocks noGrp="1"/>
          </p:cNvSpPr>
          <p:nvPr>
            <p:ph sz="quarter" idx="4"/>
          </p:nvPr>
        </p:nvSpPr>
        <p:spPr>
          <a:xfrm>
            <a:off x="6172200" y="2505075"/>
            <a:ext cx="5183188" cy="3684588"/>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7" name="Date Placeholder 6"/>
          <p:cNvSpPr>
            <a:spLocks noGrp="1"/>
          </p:cNvSpPr>
          <p:nvPr>
            <p:ph type="dt" sz="half" idx="10"/>
          </p:nvPr>
        </p:nvSpPr>
        <p:spPr/>
        <p:txBody>
          <a:bodyPr/>
          <a:lstStyle/>
          <a:p>
            <a:fld id="{5089153B-E4D4-4EF4-B1A3-D51BAE6A9278}" type="datetimeFigureOut">
              <a:rPr lang="en-US" smtClean="0"/>
              <a:t>6/20/2025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3904974326"/>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a:p>
        </p:txBody>
      </p:sp>
      <p:sp>
        <p:nvSpPr>
          <p:cNvPr id="3" name="Date Placeholder 2"/>
          <p:cNvSpPr>
            <a:spLocks noGrp="1"/>
          </p:cNvSpPr>
          <p:nvPr>
            <p:ph type="dt" sz="half" idx="10"/>
          </p:nvPr>
        </p:nvSpPr>
        <p:spPr/>
        <p:txBody>
          <a:bodyPr/>
          <a:lstStyle/>
          <a:p>
            <a:fld id="{5089153B-E4D4-4EF4-B1A3-D51BAE6A9278}" type="datetimeFigureOut">
              <a:rPr lang="en-US" smtClean="0"/>
              <a:t>6/20/2025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118883474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89153B-E4D4-4EF4-B1A3-D51BAE6A9278}" type="datetimeFigureOut">
              <a:rPr lang="en-US" smtClean="0"/>
              <a:t>6/20/2025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3015160007"/>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b-NO"/>
              <a:t>Klikk for å redigere tittelstil</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5089153B-E4D4-4EF4-B1A3-D51BAE6A9278}"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143781200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b-NO"/>
              <a:t>Klikk for å redigere tittelstil</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legge til et bilde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b-NO"/>
              <a:t>Klikk for å redigere tekststiler i malen</a:t>
            </a:r>
          </a:p>
        </p:txBody>
      </p:sp>
      <p:sp>
        <p:nvSpPr>
          <p:cNvPr id="5" name="Date Placeholder 4"/>
          <p:cNvSpPr>
            <a:spLocks noGrp="1"/>
          </p:cNvSpPr>
          <p:nvPr>
            <p:ph type="dt" sz="half" idx="10"/>
          </p:nvPr>
        </p:nvSpPr>
        <p:spPr/>
        <p:txBody>
          <a:bodyPr/>
          <a:lstStyle/>
          <a:p>
            <a:fld id="{5089153B-E4D4-4EF4-B1A3-D51BAE6A9278}" type="datetimeFigureOut">
              <a:rPr lang="en-US" smtClean="0"/>
              <a:t>6/20/2025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365363959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b-NO"/>
              <a:t>Klikk for å redigere tittelstil</a:t>
            </a:r>
            <a:endParaRPr lang="en-US"/>
          </a:p>
        </p:txBody>
      </p:sp>
      <p:sp>
        <p:nvSpPr>
          <p:cNvPr id="3" name="Vertical Text Placeholder 2"/>
          <p:cNvSpPr>
            <a:spLocks noGrp="1"/>
          </p:cNvSpPr>
          <p:nvPr>
            <p:ph type="body" orient="vert" idx="1"/>
          </p:nvPr>
        </p:nvSpPr>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357357612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nb-NO"/>
              <a:t>Klikk for å redigere tittelstil</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Date Placeholder 3"/>
          <p:cNvSpPr>
            <a:spLocks noGrp="1"/>
          </p:cNvSpPr>
          <p:nvPr>
            <p:ph type="dt" sz="half" idx="10"/>
          </p:nvPr>
        </p:nvSpPr>
        <p:spPr/>
        <p:txBody>
          <a:bodyPr/>
          <a:lstStyle/>
          <a:p>
            <a:fld id="{5089153B-E4D4-4EF4-B1A3-D51BAE6A9278}" type="datetimeFigureOut">
              <a:rPr lang="en-US" smtClean="0"/>
              <a:t>6/20/2025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9CB887-D9F1-4A0E-8499-D9B6FA9A61F7}" type="slidenum">
              <a:rPr lang="en-US" smtClean="0"/>
              <a:t>‹#›</a:t>
            </a:fld>
            <a:endParaRPr lang="en-US"/>
          </a:p>
        </p:txBody>
      </p:sp>
    </p:spTree>
    <p:extLst>
      <p:ext uri="{BB962C8B-B14F-4D97-AF65-F5344CB8AC3E}">
        <p14:creationId xmlns:p14="http://schemas.microsoft.com/office/powerpoint/2010/main" val="277312140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60.xml"/><Relationship Id="rId21" Type="http://schemas.openxmlformats.org/officeDocument/2006/relationships/slideLayout" Target="../slideLayouts/slideLayout55.xml"/><Relationship Id="rId42" Type="http://schemas.openxmlformats.org/officeDocument/2006/relationships/slideLayout" Target="../slideLayouts/slideLayout76.xml"/><Relationship Id="rId47" Type="http://schemas.openxmlformats.org/officeDocument/2006/relationships/slideLayout" Target="../slideLayouts/slideLayout81.xml"/><Relationship Id="rId63" Type="http://schemas.openxmlformats.org/officeDocument/2006/relationships/slideLayout" Target="../slideLayouts/slideLayout97.xml"/><Relationship Id="rId68" Type="http://schemas.openxmlformats.org/officeDocument/2006/relationships/slideLayout" Target="../slideLayouts/slideLayout102.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9" Type="http://schemas.openxmlformats.org/officeDocument/2006/relationships/slideLayout" Target="../slideLayouts/slideLayout63.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37" Type="http://schemas.openxmlformats.org/officeDocument/2006/relationships/slideLayout" Target="../slideLayouts/slideLayout71.xml"/><Relationship Id="rId40" Type="http://schemas.openxmlformats.org/officeDocument/2006/relationships/slideLayout" Target="../slideLayouts/slideLayout74.xml"/><Relationship Id="rId45" Type="http://schemas.openxmlformats.org/officeDocument/2006/relationships/slideLayout" Target="../slideLayouts/slideLayout79.xml"/><Relationship Id="rId53" Type="http://schemas.openxmlformats.org/officeDocument/2006/relationships/slideLayout" Target="../slideLayouts/slideLayout87.xml"/><Relationship Id="rId58" Type="http://schemas.openxmlformats.org/officeDocument/2006/relationships/slideLayout" Target="../slideLayouts/slideLayout92.xml"/><Relationship Id="rId66" Type="http://schemas.openxmlformats.org/officeDocument/2006/relationships/slideLayout" Target="../slideLayouts/slideLayout100.xml"/><Relationship Id="rId74" Type="http://schemas.openxmlformats.org/officeDocument/2006/relationships/image" Target="../media/image22.png"/><Relationship Id="rId5" Type="http://schemas.openxmlformats.org/officeDocument/2006/relationships/slideLayout" Target="../slideLayouts/slideLayout39.xml"/><Relationship Id="rId61" Type="http://schemas.openxmlformats.org/officeDocument/2006/relationships/slideLayout" Target="../slideLayouts/slideLayout95.xml"/><Relationship Id="rId19" Type="http://schemas.openxmlformats.org/officeDocument/2006/relationships/slideLayout" Target="../slideLayouts/slideLayout5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slideLayout" Target="../slideLayouts/slideLayout69.xml"/><Relationship Id="rId43" Type="http://schemas.openxmlformats.org/officeDocument/2006/relationships/slideLayout" Target="../slideLayouts/slideLayout77.xml"/><Relationship Id="rId48" Type="http://schemas.openxmlformats.org/officeDocument/2006/relationships/slideLayout" Target="../slideLayouts/slideLayout82.xml"/><Relationship Id="rId56" Type="http://schemas.openxmlformats.org/officeDocument/2006/relationships/slideLayout" Target="../slideLayouts/slideLayout90.xml"/><Relationship Id="rId64" Type="http://schemas.openxmlformats.org/officeDocument/2006/relationships/slideLayout" Target="../slideLayouts/slideLayout98.xml"/><Relationship Id="rId69" Type="http://schemas.openxmlformats.org/officeDocument/2006/relationships/slideLayout" Target="../slideLayouts/slideLayout103.xml"/><Relationship Id="rId8" Type="http://schemas.openxmlformats.org/officeDocument/2006/relationships/slideLayout" Target="../slideLayouts/slideLayout42.xml"/><Relationship Id="rId51" Type="http://schemas.openxmlformats.org/officeDocument/2006/relationships/slideLayout" Target="../slideLayouts/slideLayout85.xml"/><Relationship Id="rId72" Type="http://schemas.openxmlformats.org/officeDocument/2006/relationships/theme" Target="../theme/theme2.xml"/><Relationship Id="rId3" Type="http://schemas.openxmlformats.org/officeDocument/2006/relationships/slideLayout" Target="../slideLayouts/slideLayout37.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38" Type="http://schemas.openxmlformats.org/officeDocument/2006/relationships/slideLayout" Target="../slideLayouts/slideLayout72.xml"/><Relationship Id="rId46" Type="http://schemas.openxmlformats.org/officeDocument/2006/relationships/slideLayout" Target="../slideLayouts/slideLayout80.xml"/><Relationship Id="rId59" Type="http://schemas.openxmlformats.org/officeDocument/2006/relationships/slideLayout" Target="../slideLayouts/slideLayout93.xml"/><Relationship Id="rId67" Type="http://schemas.openxmlformats.org/officeDocument/2006/relationships/slideLayout" Target="../slideLayouts/slideLayout101.xml"/><Relationship Id="rId20" Type="http://schemas.openxmlformats.org/officeDocument/2006/relationships/slideLayout" Target="../slideLayouts/slideLayout54.xml"/><Relationship Id="rId41" Type="http://schemas.openxmlformats.org/officeDocument/2006/relationships/slideLayout" Target="../slideLayouts/slideLayout75.xml"/><Relationship Id="rId54" Type="http://schemas.openxmlformats.org/officeDocument/2006/relationships/slideLayout" Target="../slideLayouts/slideLayout88.xml"/><Relationship Id="rId62" Type="http://schemas.openxmlformats.org/officeDocument/2006/relationships/slideLayout" Target="../slideLayouts/slideLayout96.xml"/><Relationship Id="rId70" Type="http://schemas.openxmlformats.org/officeDocument/2006/relationships/slideLayout" Target="../slideLayouts/slideLayout104.xml"/><Relationship Id="rId75" Type="http://schemas.openxmlformats.org/officeDocument/2006/relationships/image" Target="../media/image23.svg"/><Relationship Id="rId1" Type="http://schemas.openxmlformats.org/officeDocument/2006/relationships/slideLayout" Target="../slideLayouts/slideLayout35.xml"/><Relationship Id="rId6" Type="http://schemas.openxmlformats.org/officeDocument/2006/relationships/slideLayout" Target="../slideLayouts/slideLayout40.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36" Type="http://schemas.openxmlformats.org/officeDocument/2006/relationships/slideLayout" Target="../slideLayouts/slideLayout70.xml"/><Relationship Id="rId49" Type="http://schemas.openxmlformats.org/officeDocument/2006/relationships/slideLayout" Target="../slideLayouts/slideLayout83.xml"/><Relationship Id="rId57" Type="http://schemas.openxmlformats.org/officeDocument/2006/relationships/slideLayout" Target="../slideLayouts/slideLayout91.xml"/><Relationship Id="rId10" Type="http://schemas.openxmlformats.org/officeDocument/2006/relationships/slideLayout" Target="../slideLayouts/slideLayout44.xml"/><Relationship Id="rId31" Type="http://schemas.openxmlformats.org/officeDocument/2006/relationships/slideLayout" Target="../slideLayouts/slideLayout65.xml"/><Relationship Id="rId44" Type="http://schemas.openxmlformats.org/officeDocument/2006/relationships/slideLayout" Target="../slideLayouts/slideLayout78.xml"/><Relationship Id="rId52" Type="http://schemas.openxmlformats.org/officeDocument/2006/relationships/slideLayout" Target="../slideLayouts/slideLayout86.xml"/><Relationship Id="rId60" Type="http://schemas.openxmlformats.org/officeDocument/2006/relationships/slideLayout" Target="../slideLayouts/slideLayout94.xml"/><Relationship Id="rId65" Type="http://schemas.openxmlformats.org/officeDocument/2006/relationships/slideLayout" Target="../slideLayouts/slideLayout99.xml"/><Relationship Id="rId73" Type="http://schemas.openxmlformats.org/officeDocument/2006/relationships/image" Target="../media/image21.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39" Type="http://schemas.openxmlformats.org/officeDocument/2006/relationships/slideLayout" Target="../slideLayouts/slideLayout73.xml"/><Relationship Id="rId34" Type="http://schemas.openxmlformats.org/officeDocument/2006/relationships/slideLayout" Target="../slideLayouts/slideLayout68.xml"/><Relationship Id="rId50" Type="http://schemas.openxmlformats.org/officeDocument/2006/relationships/slideLayout" Target="../slideLayouts/slideLayout84.xml"/><Relationship Id="rId55" Type="http://schemas.openxmlformats.org/officeDocument/2006/relationships/slideLayout" Target="../slideLayouts/slideLayout89.xml"/><Relationship Id="rId7" Type="http://schemas.openxmlformats.org/officeDocument/2006/relationships/slideLayout" Target="../slideLayouts/slideLayout41.xml"/><Relationship Id="rId71" Type="http://schemas.openxmlformats.org/officeDocument/2006/relationships/slideLayout" Target="../slideLayouts/slideLayout105.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131.xml"/><Relationship Id="rId21" Type="http://schemas.openxmlformats.org/officeDocument/2006/relationships/slideLayout" Target="../slideLayouts/slideLayout126.xml"/><Relationship Id="rId42" Type="http://schemas.openxmlformats.org/officeDocument/2006/relationships/slideLayout" Target="../slideLayouts/slideLayout147.xml"/><Relationship Id="rId47" Type="http://schemas.openxmlformats.org/officeDocument/2006/relationships/slideLayout" Target="../slideLayouts/slideLayout152.xml"/><Relationship Id="rId63" Type="http://schemas.openxmlformats.org/officeDocument/2006/relationships/slideLayout" Target="../slideLayouts/slideLayout168.xml"/><Relationship Id="rId68" Type="http://schemas.openxmlformats.org/officeDocument/2006/relationships/slideLayout" Target="../slideLayouts/slideLayout173.xml"/><Relationship Id="rId2" Type="http://schemas.openxmlformats.org/officeDocument/2006/relationships/slideLayout" Target="../slideLayouts/slideLayout107.xml"/><Relationship Id="rId16" Type="http://schemas.openxmlformats.org/officeDocument/2006/relationships/slideLayout" Target="../slideLayouts/slideLayout121.xml"/><Relationship Id="rId29" Type="http://schemas.openxmlformats.org/officeDocument/2006/relationships/slideLayout" Target="../slideLayouts/slideLayout134.xml"/><Relationship Id="rId11" Type="http://schemas.openxmlformats.org/officeDocument/2006/relationships/slideLayout" Target="../slideLayouts/slideLayout116.xml"/><Relationship Id="rId24" Type="http://schemas.openxmlformats.org/officeDocument/2006/relationships/slideLayout" Target="../slideLayouts/slideLayout129.xml"/><Relationship Id="rId32" Type="http://schemas.openxmlformats.org/officeDocument/2006/relationships/slideLayout" Target="../slideLayouts/slideLayout137.xml"/><Relationship Id="rId37" Type="http://schemas.openxmlformats.org/officeDocument/2006/relationships/slideLayout" Target="../slideLayouts/slideLayout142.xml"/><Relationship Id="rId40" Type="http://schemas.openxmlformats.org/officeDocument/2006/relationships/slideLayout" Target="../slideLayouts/slideLayout145.xml"/><Relationship Id="rId45" Type="http://schemas.openxmlformats.org/officeDocument/2006/relationships/slideLayout" Target="../slideLayouts/slideLayout150.xml"/><Relationship Id="rId53" Type="http://schemas.openxmlformats.org/officeDocument/2006/relationships/slideLayout" Target="../slideLayouts/slideLayout158.xml"/><Relationship Id="rId58" Type="http://schemas.openxmlformats.org/officeDocument/2006/relationships/slideLayout" Target="../slideLayouts/slideLayout163.xml"/><Relationship Id="rId66" Type="http://schemas.openxmlformats.org/officeDocument/2006/relationships/slideLayout" Target="../slideLayouts/slideLayout171.xml"/><Relationship Id="rId5" Type="http://schemas.openxmlformats.org/officeDocument/2006/relationships/slideLayout" Target="../slideLayouts/slideLayout110.xml"/><Relationship Id="rId61" Type="http://schemas.openxmlformats.org/officeDocument/2006/relationships/slideLayout" Target="../slideLayouts/slideLayout166.xml"/><Relationship Id="rId19" Type="http://schemas.openxmlformats.org/officeDocument/2006/relationships/slideLayout" Target="../slideLayouts/slideLayout124.xml"/><Relationship Id="rId14" Type="http://schemas.openxmlformats.org/officeDocument/2006/relationships/slideLayout" Target="../slideLayouts/slideLayout119.xml"/><Relationship Id="rId22" Type="http://schemas.openxmlformats.org/officeDocument/2006/relationships/slideLayout" Target="../slideLayouts/slideLayout127.xml"/><Relationship Id="rId27" Type="http://schemas.openxmlformats.org/officeDocument/2006/relationships/slideLayout" Target="../slideLayouts/slideLayout132.xml"/><Relationship Id="rId30" Type="http://schemas.openxmlformats.org/officeDocument/2006/relationships/slideLayout" Target="../slideLayouts/slideLayout135.xml"/><Relationship Id="rId35" Type="http://schemas.openxmlformats.org/officeDocument/2006/relationships/slideLayout" Target="../slideLayouts/slideLayout140.xml"/><Relationship Id="rId43" Type="http://schemas.openxmlformats.org/officeDocument/2006/relationships/slideLayout" Target="../slideLayouts/slideLayout148.xml"/><Relationship Id="rId48" Type="http://schemas.openxmlformats.org/officeDocument/2006/relationships/slideLayout" Target="../slideLayouts/slideLayout153.xml"/><Relationship Id="rId56" Type="http://schemas.openxmlformats.org/officeDocument/2006/relationships/slideLayout" Target="../slideLayouts/slideLayout161.xml"/><Relationship Id="rId64" Type="http://schemas.openxmlformats.org/officeDocument/2006/relationships/slideLayout" Target="../slideLayouts/slideLayout169.xml"/><Relationship Id="rId69" Type="http://schemas.openxmlformats.org/officeDocument/2006/relationships/slideLayout" Target="../slideLayouts/slideLayout174.xml"/><Relationship Id="rId8" Type="http://schemas.openxmlformats.org/officeDocument/2006/relationships/slideLayout" Target="../slideLayouts/slideLayout113.xml"/><Relationship Id="rId51" Type="http://schemas.openxmlformats.org/officeDocument/2006/relationships/slideLayout" Target="../slideLayouts/slideLayout156.xml"/><Relationship Id="rId72" Type="http://schemas.openxmlformats.org/officeDocument/2006/relationships/slideLayout" Target="../slideLayouts/slideLayout177.xml"/><Relationship Id="rId3" Type="http://schemas.openxmlformats.org/officeDocument/2006/relationships/slideLayout" Target="../slideLayouts/slideLayout108.xml"/><Relationship Id="rId12" Type="http://schemas.openxmlformats.org/officeDocument/2006/relationships/slideLayout" Target="../slideLayouts/slideLayout117.xml"/><Relationship Id="rId17" Type="http://schemas.openxmlformats.org/officeDocument/2006/relationships/slideLayout" Target="../slideLayouts/slideLayout122.xml"/><Relationship Id="rId25" Type="http://schemas.openxmlformats.org/officeDocument/2006/relationships/slideLayout" Target="../slideLayouts/slideLayout130.xml"/><Relationship Id="rId33" Type="http://schemas.openxmlformats.org/officeDocument/2006/relationships/slideLayout" Target="../slideLayouts/slideLayout138.xml"/><Relationship Id="rId38" Type="http://schemas.openxmlformats.org/officeDocument/2006/relationships/slideLayout" Target="../slideLayouts/slideLayout143.xml"/><Relationship Id="rId46" Type="http://schemas.openxmlformats.org/officeDocument/2006/relationships/slideLayout" Target="../slideLayouts/slideLayout151.xml"/><Relationship Id="rId59" Type="http://schemas.openxmlformats.org/officeDocument/2006/relationships/slideLayout" Target="../slideLayouts/slideLayout164.xml"/><Relationship Id="rId67" Type="http://schemas.openxmlformats.org/officeDocument/2006/relationships/slideLayout" Target="../slideLayouts/slideLayout172.xml"/><Relationship Id="rId20" Type="http://schemas.openxmlformats.org/officeDocument/2006/relationships/slideLayout" Target="../slideLayouts/slideLayout125.xml"/><Relationship Id="rId41" Type="http://schemas.openxmlformats.org/officeDocument/2006/relationships/slideLayout" Target="../slideLayouts/slideLayout146.xml"/><Relationship Id="rId54" Type="http://schemas.openxmlformats.org/officeDocument/2006/relationships/slideLayout" Target="../slideLayouts/slideLayout159.xml"/><Relationship Id="rId62" Type="http://schemas.openxmlformats.org/officeDocument/2006/relationships/slideLayout" Target="../slideLayouts/slideLayout167.xml"/><Relationship Id="rId70" Type="http://schemas.openxmlformats.org/officeDocument/2006/relationships/slideLayout" Target="../slideLayouts/slideLayout175.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5" Type="http://schemas.openxmlformats.org/officeDocument/2006/relationships/slideLayout" Target="../slideLayouts/slideLayout120.xml"/><Relationship Id="rId23" Type="http://schemas.openxmlformats.org/officeDocument/2006/relationships/slideLayout" Target="../slideLayouts/slideLayout128.xml"/><Relationship Id="rId28" Type="http://schemas.openxmlformats.org/officeDocument/2006/relationships/slideLayout" Target="../slideLayouts/slideLayout133.xml"/><Relationship Id="rId36" Type="http://schemas.openxmlformats.org/officeDocument/2006/relationships/slideLayout" Target="../slideLayouts/slideLayout141.xml"/><Relationship Id="rId49" Type="http://schemas.openxmlformats.org/officeDocument/2006/relationships/slideLayout" Target="../slideLayouts/slideLayout154.xml"/><Relationship Id="rId57" Type="http://schemas.openxmlformats.org/officeDocument/2006/relationships/slideLayout" Target="../slideLayouts/slideLayout162.xml"/><Relationship Id="rId10" Type="http://schemas.openxmlformats.org/officeDocument/2006/relationships/slideLayout" Target="../slideLayouts/slideLayout115.xml"/><Relationship Id="rId31" Type="http://schemas.openxmlformats.org/officeDocument/2006/relationships/slideLayout" Target="../slideLayouts/slideLayout136.xml"/><Relationship Id="rId44" Type="http://schemas.openxmlformats.org/officeDocument/2006/relationships/slideLayout" Target="../slideLayouts/slideLayout149.xml"/><Relationship Id="rId52" Type="http://schemas.openxmlformats.org/officeDocument/2006/relationships/slideLayout" Target="../slideLayouts/slideLayout157.xml"/><Relationship Id="rId60" Type="http://schemas.openxmlformats.org/officeDocument/2006/relationships/slideLayout" Target="../slideLayouts/slideLayout165.xml"/><Relationship Id="rId65" Type="http://schemas.openxmlformats.org/officeDocument/2006/relationships/slideLayout" Target="../slideLayouts/slideLayout170.xml"/><Relationship Id="rId73" Type="http://schemas.openxmlformats.org/officeDocument/2006/relationships/theme" Target="../theme/theme3.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3" Type="http://schemas.openxmlformats.org/officeDocument/2006/relationships/slideLayout" Target="../slideLayouts/slideLayout118.xml"/><Relationship Id="rId18" Type="http://schemas.openxmlformats.org/officeDocument/2006/relationships/slideLayout" Target="../slideLayouts/slideLayout123.xml"/><Relationship Id="rId39" Type="http://schemas.openxmlformats.org/officeDocument/2006/relationships/slideLayout" Target="../slideLayouts/slideLayout144.xml"/><Relationship Id="rId34" Type="http://schemas.openxmlformats.org/officeDocument/2006/relationships/slideLayout" Target="../slideLayouts/slideLayout139.xml"/><Relationship Id="rId50" Type="http://schemas.openxmlformats.org/officeDocument/2006/relationships/slideLayout" Target="../slideLayouts/slideLayout155.xml"/><Relationship Id="rId55" Type="http://schemas.openxmlformats.org/officeDocument/2006/relationships/slideLayout" Target="../slideLayouts/slideLayout160.xml"/><Relationship Id="rId7" Type="http://schemas.openxmlformats.org/officeDocument/2006/relationships/slideLayout" Target="../slideLayouts/slideLayout112.xml"/><Relationship Id="rId71" Type="http://schemas.openxmlformats.org/officeDocument/2006/relationships/slideLayout" Target="../slideLayouts/slideLayout1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364315CE-F722-474E-BD88-64FFBC8D5DBB}"/>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Tree>
    <p:extLst>
      <p:ext uri="{BB962C8B-B14F-4D97-AF65-F5344CB8AC3E}">
        <p14:creationId xmlns:p14="http://schemas.microsoft.com/office/powerpoint/2010/main" val="825142320"/>
      </p:ext>
    </p:extLst>
  </p:cSld>
  <p:clrMap bg1="lt1" tx1="dk1" bg2="lt2" tx2="dk2" accent1="accent1" accent2="accent2" accent3="accent3" accent4="accent4" accent5="accent5" accent6="accent6" hlink="hlink" folHlink="folHlink"/>
  <p:sldLayoutIdLst>
    <p:sldLayoutId id="2147483695" r:id="rId1"/>
    <p:sldLayoutId id="2147483661" r:id="rId2"/>
    <p:sldLayoutId id="2147483666" r:id="rId3"/>
    <p:sldLayoutId id="2147483667" r:id="rId4"/>
    <p:sldLayoutId id="2147483669" r:id="rId5"/>
    <p:sldLayoutId id="2147483756" r:id="rId6"/>
    <p:sldLayoutId id="2147483730" r:id="rId7"/>
    <p:sldLayoutId id="2147483664" r:id="rId8"/>
    <p:sldLayoutId id="2147483713" r:id="rId9"/>
    <p:sldLayoutId id="2147483761" r:id="rId10"/>
    <p:sldLayoutId id="2147483760" r:id="rId11"/>
    <p:sldLayoutId id="2147483685" r:id="rId12"/>
    <p:sldLayoutId id="2147483714" r:id="rId13"/>
    <p:sldLayoutId id="2147483702" r:id="rId14"/>
    <p:sldLayoutId id="2147483736" r:id="rId15"/>
    <p:sldLayoutId id="2147483733" r:id="rId16"/>
    <p:sldLayoutId id="2147483716" r:id="rId17"/>
    <p:sldLayoutId id="2147483707" r:id="rId18"/>
    <p:sldLayoutId id="2147483675" r:id="rId19"/>
    <p:sldLayoutId id="2147483706" r:id="rId20"/>
    <p:sldLayoutId id="2147483709" r:id="rId21"/>
    <p:sldLayoutId id="2147483711" r:id="rId22"/>
    <p:sldLayoutId id="2147483710" r:id="rId23"/>
    <p:sldLayoutId id="2147483712" r:id="rId24"/>
    <p:sldLayoutId id="2147483655" r:id="rId25"/>
    <p:sldLayoutId id="2147483705" r:id="rId26"/>
    <p:sldLayoutId id="2147483690" r:id="rId27"/>
    <p:sldLayoutId id="2147483759" r:id="rId28"/>
    <p:sldLayoutId id="2147483758" r:id="rId29"/>
    <p:sldLayoutId id="2147483757" r:id="rId30"/>
    <p:sldLayoutId id="2147483746" r:id="rId31"/>
    <p:sldLayoutId id="2147483763" r:id="rId32"/>
    <p:sldLayoutId id="2147483718" r:id="rId33"/>
    <p:sldLayoutId id="2147483719" r:id="rId34"/>
  </p:sldLayoutIdLst>
  <p:hf sldNum="0" hdr="0" ftr="0"/>
  <p:txStyles>
    <p:titleStyle>
      <a:lvl1pPr algn="l" defTabSz="914400" rtl="0" eaLnBrk="1" latinLnBrk="0" hangingPunct="1">
        <a:lnSpc>
          <a:spcPct val="90000"/>
        </a:lnSpc>
        <a:spcBef>
          <a:spcPct val="0"/>
        </a:spcBef>
        <a:buNone/>
        <a:defRPr sz="3600" kern="1200">
          <a:solidFill>
            <a:schemeClr val="tx1"/>
          </a:solidFill>
          <a:latin typeface="+mn-lt"/>
          <a:ea typeface="Open Sans SemiBold" panose="020B0706030804020204" pitchFamily="34" charset="0"/>
          <a:cs typeface="Open Sans SemiBold" panose="020B07060308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userDrawn="1">
          <p15:clr>
            <a:srgbClr val="547EBF"/>
          </p15:clr>
        </p15:guide>
        <p15:guide id="2" pos="257" userDrawn="1">
          <p15:clr>
            <a:srgbClr val="F26B43"/>
          </p15:clr>
        </p15:guide>
        <p15:guide id="3" pos="665" userDrawn="1">
          <p15:clr>
            <a:srgbClr val="547EBF"/>
          </p15:clr>
        </p15:guide>
        <p15:guide id="4" orient="horz" pos="3974" userDrawn="1">
          <p15:clr>
            <a:srgbClr val="547EBF"/>
          </p15:clr>
        </p15:guide>
        <p15:guide id="5" pos="7015" userDrawn="1">
          <p15:clr>
            <a:srgbClr val="547EBF"/>
          </p15:clr>
        </p15:guide>
        <p15:guide id="6" orient="horz" pos="232" userDrawn="1">
          <p15:clr>
            <a:srgbClr val="F26B43"/>
          </p15:clr>
        </p15:guide>
        <p15:guide id="7" pos="7423" userDrawn="1">
          <p15:clr>
            <a:srgbClr val="F26B43"/>
          </p15:clr>
        </p15:guide>
        <p15:guide id="8" pos="7106" userDrawn="1">
          <p15:clr>
            <a:srgbClr val="F26B43"/>
          </p15:clr>
        </p15:guide>
        <p15:guide id="9" pos="3840" userDrawn="1">
          <p15:clr>
            <a:srgbClr val="FDE53C"/>
          </p15:clr>
        </p15:guide>
        <p15:guide id="11" orient="horz" pos="550" userDrawn="1">
          <p15:clr>
            <a:srgbClr val="F26B43"/>
          </p15:clr>
        </p15:guide>
        <p15:guide id="12" orient="horz" pos="4201" userDrawn="1">
          <p15:clr>
            <a:srgbClr val="F26B43"/>
          </p15:clr>
        </p15:guide>
        <p15:guide id="13" pos="2774" userDrawn="1">
          <p15:clr>
            <a:srgbClr val="F26B43"/>
          </p15:clr>
        </p15:guide>
        <p15:guide id="14" pos="4906" userDrawn="1">
          <p15:clr>
            <a:srgbClr val="F26B43"/>
          </p15:clr>
        </p15:guide>
        <p15:guide id="15" orient="horz" pos="2092" userDrawn="1">
          <p15:clr>
            <a:srgbClr val="F26B43"/>
          </p15:clr>
        </p15:guide>
        <p15:guide id="16" orient="horz" pos="2727"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536575" y="453412"/>
            <a:ext cx="11101388" cy="689588"/>
          </a:xfrm>
          <a:prstGeom prst="rect">
            <a:avLst/>
          </a:prstGeom>
        </p:spPr>
        <p:txBody>
          <a:bodyPr vert="horz" lIns="0" tIns="0" rIns="0" bIns="0" rtlCol="0" anchor="t" anchorCtr="0">
            <a:noAutofit/>
          </a:bodyPr>
          <a:lstStyle/>
          <a:p>
            <a:endParaRPr lang="nb-NO"/>
          </a:p>
        </p:txBody>
      </p:sp>
      <p:sp>
        <p:nvSpPr>
          <p:cNvPr id="3" name="Plassholder for tekst 2"/>
          <p:cNvSpPr>
            <a:spLocks noGrp="1"/>
          </p:cNvSpPr>
          <p:nvPr>
            <p:ph type="body" idx="1"/>
          </p:nvPr>
        </p:nvSpPr>
        <p:spPr>
          <a:xfrm>
            <a:off x="533399" y="1717676"/>
            <a:ext cx="11104563" cy="4232274"/>
          </a:xfrm>
          <a:prstGeom prst="rect">
            <a:avLst/>
          </a:prstGeom>
        </p:spPr>
        <p:txBody>
          <a:bodyPr vert="horz" lIns="0" tIns="0" rIns="0" bIns="0" rtlCol="0">
            <a:noAutofit/>
          </a:bodyPr>
          <a:lstStyle/>
          <a:p>
            <a:pPr lvl="0"/>
            <a:r>
              <a:rPr lang="nb-NO"/>
              <a:t>Klikk for å legge til tekst</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2"/>
          </p:nvPr>
        </p:nvSpPr>
        <p:spPr>
          <a:xfrm>
            <a:off x="1188444" y="6425654"/>
            <a:ext cx="846221" cy="184666"/>
          </a:xfrm>
          <a:prstGeom prst="rect">
            <a:avLst/>
          </a:prstGeom>
        </p:spPr>
        <p:txBody>
          <a:bodyPr vert="horz" lIns="0" tIns="0" rIns="0" bIns="0" rtlCol="0" anchor="ctr">
            <a:normAutofit/>
          </a:bodyPr>
          <a:lstStyle>
            <a:lvl1pPr algn="ctr">
              <a:defRPr sz="1000">
                <a:solidFill>
                  <a:schemeClr val="dk1"/>
                </a:solidFill>
              </a:defRPr>
            </a:lvl1pPr>
          </a:lstStyle>
          <a:p>
            <a:fld id="{9E47B28B-B525-7E4A-B6FB-5A6DAAAC0446}" type="datetime1">
              <a:rPr lang="nb-NO" smtClean="0"/>
              <a:t>20.06.2025</a:t>
            </a:fld>
            <a:endParaRPr lang="nb-NO"/>
          </a:p>
        </p:txBody>
      </p:sp>
      <p:sp>
        <p:nvSpPr>
          <p:cNvPr id="5" name="Plassholder for bunntekst 4"/>
          <p:cNvSpPr>
            <a:spLocks noGrp="1"/>
          </p:cNvSpPr>
          <p:nvPr>
            <p:ph type="ftr" sz="quarter" idx="3"/>
          </p:nvPr>
        </p:nvSpPr>
        <p:spPr>
          <a:xfrm>
            <a:off x="2374230" y="6425653"/>
            <a:ext cx="7560000" cy="189687"/>
          </a:xfrm>
          <a:prstGeom prst="rect">
            <a:avLst/>
          </a:prstGeom>
        </p:spPr>
        <p:txBody>
          <a:bodyPr vert="horz" lIns="0" tIns="0" rIns="0" bIns="0" rtlCol="0" anchor="ctr">
            <a:normAutofit/>
          </a:bodyPr>
          <a:lstStyle>
            <a:lvl1pPr algn="l">
              <a:defRPr sz="1000">
                <a:solidFill>
                  <a:schemeClr val="dk1"/>
                </a:solidFill>
              </a:defRPr>
            </a:lvl1pPr>
          </a:lstStyle>
          <a:p>
            <a:endParaRPr lang="nb-NO"/>
          </a:p>
        </p:txBody>
      </p:sp>
      <p:sp>
        <p:nvSpPr>
          <p:cNvPr id="6" name="Plassholder for lysbildenummer 5"/>
          <p:cNvSpPr>
            <a:spLocks noGrp="1"/>
          </p:cNvSpPr>
          <p:nvPr>
            <p:ph type="sldNum" sz="quarter" idx="4"/>
          </p:nvPr>
        </p:nvSpPr>
        <p:spPr>
          <a:xfrm>
            <a:off x="533400" y="6430675"/>
            <a:ext cx="308811" cy="184666"/>
          </a:xfrm>
          <a:prstGeom prst="rect">
            <a:avLst/>
          </a:prstGeom>
        </p:spPr>
        <p:txBody>
          <a:bodyPr vert="horz" lIns="0" tIns="0" rIns="0" bIns="0" rtlCol="0" anchor="ctr">
            <a:normAutofit/>
          </a:bodyPr>
          <a:lstStyle>
            <a:lvl1pPr algn="l">
              <a:defRPr sz="1000">
                <a:solidFill>
                  <a:schemeClr val="dk1"/>
                </a:solidFill>
              </a:defRPr>
            </a:lvl1pPr>
          </a:lstStyle>
          <a:p>
            <a:fld id="{5751DFAA-887F-4071-8EAD-E8CA316FCF06}" type="slidenum">
              <a:rPr lang="nb-NO" smtClean="0"/>
              <a:pPr/>
              <a:t>‹#›</a:t>
            </a:fld>
            <a:endParaRPr lang="nb-NO"/>
          </a:p>
        </p:txBody>
      </p:sp>
      <p:pic>
        <p:nvPicPr>
          <p:cNvPr id="8" name="topplogo" hidden="1"/>
          <p:cNvPicPr>
            <a:picLocks noChangeAspect="1"/>
          </p:cNvPicPr>
          <p:nvPr/>
        </p:nvPicPr>
        <p:blipFill>
          <a:blip r:embed="rId73" cstate="print">
            <a:extLst>
              <a:ext uri="{28A0092B-C50C-407E-A947-70E740481C1C}">
                <a14:useLocalDpi xmlns:a14="http://schemas.microsoft.com/office/drawing/2010/main"/>
              </a:ext>
            </a:extLst>
          </a:blip>
          <a:stretch>
            <a:fillRect/>
          </a:stretch>
        </p:blipFill>
        <p:spPr>
          <a:xfrm>
            <a:off x="9994133" y="612097"/>
            <a:ext cx="1657799" cy="324000"/>
          </a:xfrm>
          <a:prstGeom prst="rect">
            <a:avLst/>
          </a:prstGeom>
        </p:spPr>
      </p:pic>
      <p:sp>
        <p:nvSpPr>
          <p:cNvPr id="9" name="Hellogo" hidden="1"/>
          <p:cNvSpPr>
            <a:spLocks noChangeAspect="1" noEditPoints="1"/>
          </p:cNvSpPr>
          <p:nvPr/>
        </p:nvSpPr>
        <p:spPr bwMode="auto">
          <a:xfrm>
            <a:off x="4656000" y="2056975"/>
            <a:ext cx="2880000" cy="2744050"/>
          </a:xfrm>
          <a:custGeom>
            <a:avLst/>
            <a:gdLst>
              <a:gd name="T0" fmla="*/ 319 w 337"/>
              <a:gd name="T1" fmla="*/ 129 h 321"/>
              <a:gd name="T2" fmla="*/ 289 w 337"/>
              <a:gd name="T3" fmla="*/ 64 h 321"/>
              <a:gd name="T4" fmla="*/ 305 w 337"/>
              <a:gd name="T5" fmla="*/ 48 h 321"/>
              <a:gd name="T6" fmla="*/ 308 w 337"/>
              <a:gd name="T7" fmla="*/ 21 h 321"/>
              <a:gd name="T8" fmla="*/ 292 w 337"/>
              <a:gd name="T9" fmla="*/ 13 h 321"/>
              <a:gd name="T10" fmla="*/ 265 w 337"/>
              <a:gd name="T11" fmla="*/ 40 h 321"/>
              <a:gd name="T12" fmla="*/ 137 w 337"/>
              <a:gd name="T13" fmla="*/ 9 h 321"/>
              <a:gd name="T14" fmla="*/ 17 w 337"/>
              <a:gd name="T15" fmla="*/ 191 h 321"/>
              <a:gd name="T16" fmla="*/ 48 w 337"/>
              <a:gd name="T17" fmla="*/ 257 h 321"/>
              <a:gd name="T18" fmla="*/ 36 w 337"/>
              <a:gd name="T19" fmla="*/ 269 h 321"/>
              <a:gd name="T20" fmla="*/ 33 w 337"/>
              <a:gd name="T21" fmla="*/ 296 h 321"/>
              <a:gd name="T22" fmla="*/ 49 w 337"/>
              <a:gd name="T23" fmla="*/ 304 h 321"/>
              <a:gd name="T24" fmla="*/ 72 w 337"/>
              <a:gd name="T25" fmla="*/ 281 h 321"/>
              <a:gd name="T26" fmla="*/ 199 w 337"/>
              <a:gd name="T27" fmla="*/ 311 h 321"/>
              <a:gd name="T28" fmla="*/ 319 w 337"/>
              <a:gd name="T29" fmla="*/ 129 h 321"/>
              <a:gd name="T30" fmla="*/ 87 w 337"/>
              <a:gd name="T31" fmla="*/ 161 h 321"/>
              <a:gd name="T32" fmla="*/ 172 w 337"/>
              <a:gd name="T33" fmla="*/ 33 h 321"/>
              <a:gd name="T34" fmla="*/ 255 w 337"/>
              <a:gd name="T35" fmla="*/ 50 h 321"/>
              <a:gd name="T36" fmla="*/ 104 w 337"/>
              <a:gd name="T37" fmla="*/ 201 h 321"/>
              <a:gd name="T38" fmla="*/ 87 w 337"/>
              <a:gd name="T39" fmla="*/ 161 h 321"/>
              <a:gd name="T40" fmla="*/ 165 w 337"/>
              <a:gd name="T41" fmla="*/ 287 h 321"/>
              <a:gd name="T42" fmla="*/ 82 w 337"/>
              <a:gd name="T43" fmla="*/ 271 h 321"/>
              <a:gd name="T44" fmla="*/ 233 w 337"/>
              <a:gd name="T45" fmla="*/ 120 h 321"/>
              <a:gd name="T46" fmla="*/ 249 w 337"/>
              <a:gd name="T47" fmla="*/ 159 h 321"/>
              <a:gd name="T48" fmla="*/ 165 w 337"/>
              <a:gd name="T49" fmla="*/ 28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7" h="321">
                <a:moveTo>
                  <a:pt x="319" y="129"/>
                </a:moveTo>
                <a:cubicBezTo>
                  <a:pt x="314" y="105"/>
                  <a:pt x="304" y="83"/>
                  <a:pt x="289" y="64"/>
                </a:cubicBezTo>
                <a:cubicBezTo>
                  <a:pt x="305" y="48"/>
                  <a:pt x="305" y="48"/>
                  <a:pt x="305" y="48"/>
                </a:cubicBezTo>
                <a:cubicBezTo>
                  <a:pt x="310" y="43"/>
                  <a:pt x="311" y="31"/>
                  <a:pt x="308" y="21"/>
                </a:cubicBezTo>
                <a:cubicBezTo>
                  <a:pt x="304" y="11"/>
                  <a:pt x="297" y="8"/>
                  <a:pt x="292" y="13"/>
                </a:cubicBezTo>
                <a:cubicBezTo>
                  <a:pt x="265" y="40"/>
                  <a:pt x="265" y="40"/>
                  <a:pt x="265" y="40"/>
                </a:cubicBezTo>
                <a:cubicBezTo>
                  <a:pt x="230" y="12"/>
                  <a:pt x="184" y="0"/>
                  <a:pt x="137" y="9"/>
                </a:cubicBezTo>
                <a:cubicBezTo>
                  <a:pt x="54" y="26"/>
                  <a:pt x="0" y="108"/>
                  <a:pt x="17" y="191"/>
                </a:cubicBezTo>
                <a:cubicBezTo>
                  <a:pt x="22" y="216"/>
                  <a:pt x="33" y="238"/>
                  <a:pt x="48" y="257"/>
                </a:cubicBezTo>
                <a:cubicBezTo>
                  <a:pt x="36" y="269"/>
                  <a:pt x="36" y="269"/>
                  <a:pt x="36" y="269"/>
                </a:cubicBezTo>
                <a:cubicBezTo>
                  <a:pt x="30" y="274"/>
                  <a:pt x="29" y="286"/>
                  <a:pt x="33" y="296"/>
                </a:cubicBezTo>
                <a:cubicBezTo>
                  <a:pt x="36" y="306"/>
                  <a:pt x="44" y="309"/>
                  <a:pt x="49" y="304"/>
                </a:cubicBezTo>
                <a:cubicBezTo>
                  <a:pt x="72" y="281"/>
                  <a:pt x="72" y="281"/>
                  <a:pt x="72" y="281"/>
                </a:cubicBezTo>
                <a:cubicBezTo>
                  <a:pt x="107" y="308"/>
                  <a:pt x="153" y="321"/>
                  <a:pt x="199" y="311"/>
                </a:cubicBezTo>
                <a:cubicBezTo>
                  <a:pt x="283" y="294"/>
                  <a:pt x="337" y="213"/>
                  <a:pt x="319" y="129"/>
                </a:cubicBezTo>
                <a:moveTo>
                  <a:pt x="87" y="161"/>
                </a:moveTo>
                <a:cubicBezTo>
                  <a:pt x="75" y="103"/>
                  <a:pt x="113" y="45"/>
                  <a:pt x="172" y="33"/>
                </a:cubicBezTo>
                <a:cubicBezTo>
                  <a:pt x="202" y="27"/>
                  <a:pt x="231" y="34"/>
                  <a:pt x="255" y="50"/>
                </a:cubicBezTo>
                <a:cubicBezTo>
                  <a:pt x="104" y="201"/>
                  <a:pt x="104" y="201"/>
                  <a:pt x="104" y="201"/>
                </a:cubicBezTo>
                <a:cubicBezTo>
                  <a:pt x="96" y="189"/>
                  <a:pt x="90" y="176"/>
                  <a:pt x="87" y="161"/>
                </a:cubicBezTo>
                <a:moveTo>
                  <a:pt x="165" y="287"/>
                </a:moveTo>
                <a:cubicBezTo>
                  <a:pt x="135" y="293"/>
                  <a:pt x="106" y="287"/>
                  <a:pt x="82" y="271"/>
                </a:cubicBezTo>
                <a:cubicBezTo>
                  <a:pt x="233" y="120"/>
                  <a:pt x="233" y="120"/>
                  <a:pt x="233" y="120"/>
                </a:cubicBezTo>
                <a:cubicBezTo>
                  <a:pt x="241" y="132"/>
                  <a:pt x="246" y="145"/>
                  <a:pt x="249" y="159"/>
                </a:cubicBezTo>
                <a:cubicBezTo>
                  <a:pt x="261" y="218"/>
                  <a:pt x="223" y="275"/>
                  <a:pt x="165" y="287"/>
                </a:cubicBezTo>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b-NO"/>
          </a:p>
        </p:txBody>
      </p:sp>
      <p:sp>
        <p:nvSpPr>
          <p:cNvPr id="11" name="Kantlogo" hidden="1"/>
          <p:cNvSpPr>
            <a:spLocks noChangeAspect="1" noEditPoints="1"/>
          </p:cNvSpPr>
          <p:nvPr/>
        </p:nvSpPr>
        <p:spPr bwMode="auto">
          <a:xfrm>
            <a:off x="4656000" y="2054372"/>
            <a:ext cx="2880000" cy="2749256"/>
          </a:xfrm>
          <a:custGeom>
            <a:avLst/>
            <a:gdLst>
              <a:gd name="T0" fmla="*/ 315 w 332"/>
              <a:gd name="T1" fmla="*/ 128 h 317"/>
              <a:gd name="T2" fmla="*/ 285 w 332"/>
              <a:gd name="T3" fmla="*/ 64 h 317"/>
              <a:gd name="T4" fmla="*/ 301 w 332"/>
              <a:gd name="T5" fmla="*/ 48 h 317"/>
              <a:gd name="T6" fmla="*/ 304 w 332"/>
              <a:gd name="T7" fmla="*/ 21 h 317"/>
              <a:gd name="T8" fmla="*/ 288 w 332"/>
              <a:gd name="T9" fmla="*/ 13 h 317"/>
              <a:gd name="T10" fmla="*/ 261 w 332"/>
              <a:gd name="T11" fmla="*/ 40 h 317"/>
              <a:gd name="T12" fmla="*/ 135 w 332"/>
              <a:gd name="T13" fmla="*/ 10 h 317"/>
              <a:gd name="T14" fmla="*/ 17 w 332"/>
              <a:gd name="T15" fmla="*/ 189 h 317"/>
              <a:gd name="T16" fmla="*/ 47 w 332"/>
              <a:gd name="T17" fmla="*/ 254 h 317"/>
              <a:gd name="T18" fmla="*/ 35 w 332"/>
              <a:gd name="T19" fmla="*/ 266 h 317"/>
              <a:gd name="T20" fmla="*/ 32 w 332"/>
              <a:gd name="T21" fmla="*/ 293 h 317"/>
              <a:gd name="T22" fmla="*/ 48 w 332"/>
              <a:gd name="T23" fmla="*/ 301 h 317"/>
              <a:gd name="T24" fmla="*/ 71 w 332"/>
              <a:gd name="T25" fmla="*/ 278 h 317"/>
              <a:gd name="T26" fmla="*/ 196 w 332"/>
              <a:gd name="T27" fmla="*/ 308 h 317"/>
              <a:gd name="T28" fmla="*/ 315 w 332"/>
              <a:gd name="T29" fmla="*/ 128 h 317"/>
              <a:gd name="T30" fmla="*/ 86 w 332"/>
              <a:gd name="T31" fmla="*/ 160 h 317"/>
              <a:gd name="T32" fmla="*/ 169 w 332"/>
              <a:gd name="T33" fmla="*/ 33 h 317"/>
              <a:gd name="T34" fmla="*/ 251 w 332"/>
              <a:gd name="T35" fmla="*/ 50 h 317"/>
              <a:gd name="T36" fmla="*/ 102 w 332"/>
              <a:gd name="T37" fmla="*/ 199 h 317"/>
              <a:gd name="T38" fmla="*/ 86 w 332"/>
              <a:gd name="T39" fmla="*/ 160 h 317"/>
              <a:gd name="T40" fmla="*/ 162 w 332"/>
              <a:gd name="T41" fmla="*/ 284 h 317"/>
              <a:gd name="T42" fmla="*/ 81 w 332"/>
              <a:gd name="T43" fmla="*/ 268 h 317"/>
              <a:gd name="T44" fmla="*/ 230 w 332"/>
              <a:gd name="T45" fmla="*/ 119 h 317"/>
              <a:gd name="T46" fmla="*/ 246 w 332"/>
              <a:gd name="T47" fmla="*/ 158 h 317"/>
              <a:gd name="T48" fmla="*/ 162 w 332"/>
              <a:gd name="T49" fmla="*/ 284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2" h="317">
                <a:moveTo>
                  <a:pt x="315" y="128"/>
                </a:moveTo>
                <a:cubicBezTo>
                  <a:pt x="310" y="104"/>
                  <a:pt x="299" y="82"/>
                  <a:pt x="285" y="64"/>
                </a:cubicBezTo>
                <a:cubicBezTo>
                  <a:pt x="301" y="48"/>
                  <a:pt x="301" y="48"/>
                  <a:pt x="301" y="48"/>
                </a:cubicBezTo>
                <a:cubicBezTo>
                  <a:pt x="306" y="43"/>
                  <a:pt x="307" y="31"/>
                  <a:pt x="304" y="21"/>
                </a:cubicBezTo>
                <a:cubicBezTo>
                  <a:pt x="300" y="12"/>
                  <a:pt x="293" y="8"/>
                  <a:pt x="288" y="13"/>
                </a:cubicBezTo>
                <a:cubicBezTo>
                  <a:pt x="261" y="40"/>
                  <a:pt x="261" y="40"/>
                  <a:pt x="261" y="40"/>
                </a:cubicBezTo>
                <a:cubicBezTo>
                  <a:pt x="227" y="13"/>
                  <a:pt x="182" y="0"/>
                  <a:pt x="135" y="10"/>
                </a:cubicBezTo>
                <a:cubicBezTo>
                  <a:pt x="53" y="26"/>
                  <a:pt x="0" y="107"/>
                  <a:pt x="17" y="189"/>
                </a:cubicBezTo>
                <a:cubicBezTo>
                  <a:pt x="22" y="214"/>
                  <a:pt x="32" y="236"/>
                  <a:pt x="47" y="254"/>
                </a:cubicBezTo>
                <a:cubicBezTo>
                  <a:pt x="35" y="266"/>
                  <a:pt x="35" y="266"/>
                  <a:pt x="35" y="266"/>
                </a:cubicBezTo>
                <a:cubicBezTo>
                  <a:pt x="30" y="271"/>
                  <a:pt x="29" y="283"/>
                  <a:pt x="32" y="293"/>
                </a:cubicBezTo>
                <a:cubicBezTo>
                  <a:pt x="36" y="302"/>
                  <a:pt x="43" y="306"/>
                  <a:pt x="48" y="301"/>
                </a:cubicBezTo>
                <a:cubicBezTo>
                  <a:pt x="71" y="278"/>
                  <a:pt x="71" y="278"/>
                  <a:pt x="71" y="278"/>
                </a:cubicBezTo>
                <a:cubicBezTo>
                  <a:pt x="105" y="305"/>
                  <a:pt x="150" y="317"/>
                  <a:pt x="196" y="308"/>
                </a:cubicBezTo>
                <a:cubicBezTo>
                  <a:pt x="279" y="291"/>
                  <a:pt x="332" y="211"/>
                  <a:pt x="315" y="128"/>
                </a:cubicBezTo>
                <a:moveTo>
                  <a:pt x="86" y="160"/>
                </a:moveTo>
                <a:cubicBezTo>
                  <a:pt x="74" y="102"/>
                  <a:pt x="111" y="45"/>
                  <a:pt x="169" y="33"/>
                </a:cubicBezTo>
                <a:cubicBezTo>
                  <a:pt x="199" y="27"/>
                  <a:pt x="228" y="34"/>
                  <a:pt x="251" y="50"/>
                </a:cubicBezTo>
                <a:cubicBezTo>
                  <a:pt x="102" y="199"/>
                  <a:pt x="102" y="199"/>
                  <a:pt x="102" y="199"/>
                </a:cubicBezTo>
                <a:cubicBezTo>
                  <a:pt x="95" y="187"/>
                  <a:pt x="89" y="174"/>
                  <a:pt x="86" y="160"/>
                </a:cubicBezTo>
                <a:moveTo>
                  <a:pt x="162" y="284"/>
                </a:moveTo>
                <a:cubicBezTo>
                  <a:pt x="133" y="290"/>
                  <a:pt x="104" y="283"/>
                  <a:pt x="81" y="268"/>
                </a:cubicBezTo>
                <a:cubicBezTo>
                  <a:pt x="230" y="119"/>
                  <a:pt x="230" y="119"/>
                  <a:pt x="230" y="119"/>
                </a:cubicBezTo>
                <a:cubicBezTo>
                  <a:pt x="237" y="130"/>
                  <a:pt x="243" y="143"/>
                  <a:pt x="246" y="158"/>
                </a:cubicBezTo>
                <a:cubicBezTo>
                  <a:pt x="258" y="216"/>
                  <a:pt x="220" y="272"/>
                  <a:pt x="162" y="284"/>
                </a:cubicBezTo>
              </a:path>
            </a:pathLst>
          </a:custGeom>
          <a:noFill/>
          <a:ln w="15875" cap="flat">
            <a:solidFill>
              <a:schemeClr val="accent1"/>
            </a:solidFill>
            <a:prstDash val="solid"/>
            <a:miter lim="800000"/>
            <a:headEnd/>
            <a:tailEnd/>
          </a:ln>
        </p:spPr>
        <p:txBody>
          <a:bodyPr vert="horz" wrap="square" lIns="91440" tIns="45720" rIns="91440" bIns="45720" numCol="1" anchor="t" anchorCtr="0" compatLnSpc="1">
            <a:prstTxWarp prst="textNoShape">
              <a:avLst/>
            </a:prstTxWarp>
          </a:bodyPr>
          <a:lstStyle/>
          <a:p>
            <a:endParaRPr lang="nb-NO"/>
          </a:p>
        </p:txBody>
      </p:sp>
      <p:grpSp>
        <p:nvGrpSpPr>
          <p:cNvPr id="73" name="Skravertlogo" hidden="1"/>
          <p:cNvGrpSpPr>
            <a:grpSpLocks noChangeAspect="1"/>
          </p:cNvGrpSpPr>
          <p:nvPr/>
        </p:nvGrpSpPr>
        <p:grpSpPr bwMode="auto">
          <a:xfrm>
            <a:off x="4656000" y="1987582"/>
            <a:ext cx="2880000" cy="2882836"/>
            <a:chOff x="1627" y="448"/>
            <a:chExt cx="3047" cy="3050"/>
          </a:xfrm>
          <a:solidFill>
            <a:schemeClr val="accent1"/>
          </a:solidFill>
        </p:grpSpPr>
        <p:sp>
          <p:nvSpPr>
            <p:cNvPr id="74" name="Freeform 265"/>
            <p:cNvSpPr>
              <a:spLocks/>
            </p:cNvSpPr>
            <p:nvPr/>
          </p:nvSpPr>
          <p:spPr bwMode="auto">
            <a:xfrm>
              <a:off x="1629" y="1145"/>
              <a:ext cx="898" cy="927"/>
            </a:xfrm>
            <a:custGeom>
              <a:avLst/>
              <a:gdLst>
                <a:gd name="T0" fmla="*/ 358 w 379"/>
                <a:gd name="T1" fmla="*/ 33 h 391"/>
                <a:gd name="T2" fmla="*/ 379 w 379"/>
                <a:gd name="T3" fmla="*/ 0 h 391"/>
                <a:gd name="T4" fmla="*/ 0 w 379"/>
                <a:gd name="T5" fmla="*/ 380 h 391"/>
                <a:gd name="T6" fmla="*/ 1 w 379"/>
                <a:gd name="T7" fmla="*/ 391 h 391"/>
                <a:gd name="T8" fmla="*/ 358 w 379"/>
                <a:gd name="T9" fmla="*/ 33 h 391"/>
              </a:gdLst>
              <a:ahLst/>
              <a:cxnLst>
                <a:cxn ang="0">
                  <a:pos x="T0" y="T1"/>
                </a:cxn>
                <a:cxn ang="0">
                  <a:pos x="T2" y="T3"/>
                </a:cxn>
                <a:cxn ang="0">
                  <a:pos x="T4" y="T5"/>
                </a:cxn>
                <a:cxn ang="0">
                  <a:pos x="T6" y="T7"/>
                </a:cxn>
                <a:cxn ang="0">
                  <a:pos x="T8" y="T9"/>
                </a:cxn>
              </a:cxnLst>
              <a:rect l="0" t="0" r="r" b="b"/>
              <a:pathLst>
                <a:path w="379" h="391">
                  <a:moveTo>
                    <a:pt x="358" y="33"/>
                  </a:moveTo>
                  <a:cubicBezTo>
                    <a:pt x="364" y="22"/>
                    <a:pt x="372" y="11"/>
                    <a:pt x="379" y="0"/>
                  </a:cubicBezTo>
                  <a:lnTo>
                    <a:pt x="0" y="380"/>
                  </a:lnTo>
                  <a:cubicBezTo>
                    <a:pt x="0" y="384"/>
                    <a:pt x="0" y="387"/>
                    <a:pt x="1" y="391"/>
                  </a:cubicBezTo>
                  <a:lnTo>
                    <a:pt x="358"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5" name="Freeform 266"/>
            <p:cNvSpPr>
              <a:spLocks/>
            </p:cNvSpPr>
            <p:nvPr/>
          </p:nvSpPr>
          <p:spPr bwMode="auto">
            <a:xfrm>
              <a:off x="1674" y="1684"/>
              <a:ext cx="659" cy="683"/>
            </a:xfrm>
            <a:custGeom>
              <a:avLst/>
              <a:gdLst>
                <a:gd name="T0" fmla="*/ 277 w 278"/>
                <a:gd name="T1" fmla="*/ 13 h 288"/>
                <a:gd name="T2" fmla="*/ 278 w 278"/>
                <a:gd name="T3" fmla="*/ 0 h 288"/>
                <a:gd name="T4" fmla="*/ 0 w 278"/>
                <a:gd name="T5" fmla="*/ 279 h 288"/>
                <a:gd name="T6" fmla="*/ 2 w 278"/>
                <a:gd name="T7" fmla="*/ 288 h 288"/>
                <a:gd name="T8" fmla="*/ 277 w 278"/>
                <a:gd name="T9" fmla="*/ 13 h 288"/>
              </a:gdLst>
              <a:ahLst/>
              <a:cxnLst>
                <a:cxn ang="0">
                  <a:pos x="T0" y="T1"/>
                </a:cxn>
                <a:cxn ang="0">
                  <a:pos x="T2" y="T3"/>
                </a:cxn>
                <a:cxn ang="0">
                  <a:pos x="T4" y="T5"/>
                </a:cxn>
                <a:cxn ang="0">
                  <a:pos x="T6" y="T7"/>
                </a:cxn>
                <a:cxn ang="0">
                  <a:pos x="T8" y="T9"/>
                </a:cxn>
              </a:cxnLst>
              <a:rect l="0" t="0" r="r" b="b"/>
              <a:pathLst>
                <a:path w="278" h="288">
                  <a:moveTo>
                    <a:pt x="277" y="13"/>
                  </a:moveTo>
                  <a:cubicBezTo>
                    <a:pt x="277" y="9"/>
                    <a:pt x="277" y="5"/>
                    <a:pt x="278" y="0"/>
                  </a:cubicBezTo>
                  <a:lnTo>
                    <a:pt x="0" y="279"/>
                  </a:lnTo>
                  <a:cubicBezTo>
                    <a:pt x="0" y="282"/>
                    <a:pt x="1" y="285"/>
                    <a:pt x="2" y="288"/>
                  </a:cubicBezTo>
                  <a:lnTo>
                    <a:pt x="277"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6" name="Freeform 267"/>
            <p:cNvSpPr>
              <a:spLocks/>
            </p:cNvSpPr>
            <p:nvPr/>
          </p:nvSpPr>
          <p:spPr bwMode="auto">
            <a:xfrm>
              <a:off x="1653" y="1553"/>
              <a:ext cx="697" cy="721"/>
            </a:xfrm>
            <a:custGeom>
              <a:avLst/>
              <a:gdLst>
                <a:gd name="T0" fmla="*/ 292 w 294"/>
                <a:gd name="T1" fmla="*/ 13 h 304"/>
                <a:gd name="T2" fmla="*/ 294 w 294"/>
                <a:gd name="T3" fmla="*/ 0 h 304"/>
                <a:gd name="T4" fmla="*/ 0 w 294"/>
                <a:gd name="T5" fmla="*/ 294 h 304"/>
                <a:gd name="T6" fmla="*/ 2 w 294"/>
                <a:gd name="T7" fmla="*/ 304 h 304"/>
                <a:gd name="T8" fmla="*/ 292 w 294"/>
                <a:gd name="T9" fmla="*/ 13 h 304"/>
              </a:gdLst>
              <a:ahLst/>
              <a:cxnLst>
                <a:cxn ang="0">
                  <a:pos x="T0" y="T1"/>
                </a:cxn>
                <a:cxn ang="0">
                  <a:pos x="T2" y="T3"/>
                </a:cxn>
                <a:cxn ang="0">
                  <a:pos x="T4" y="T5"/>
                </a:cxn>
                <a:cxn ang="0">
                  <a:pos x="T6" y="T7"/>
                </a:cxn>
                <a:cxn ang="0">
                  <a:pos x="T8" y="T9"/>
                </a:cxn>
              </a:cxnLst>
              <a:rect l="0" t="0" r="r" b="b"/>
              <a:pathLst>
                <a:path w="294" h="304">
                  <a:moveTo>
                    <a:pt x="292" y="13"/>
                  </a:moveTo>
                  <a:cubicBezTo>
                    <a:pt x="293" y="9"/>
                    <a:pt x="293" y="4"/>
                    <a:pt x="294" y="0"/>
                  </a:cubicBezTo>
                  <a:lnTo>
                    <a:pt x="0" y="294"/>
                  </a:lnTo>
                  <a:cubicBezTo>
                    <a:pt x="1" y="297"/>
                    <a:pt x="1" y="301"/>
                    <a:pt x="2" y="304"/>
                  </a:cubicBezTo>
                  <a:lnTo>
                    <a:pt x="29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7" name="Freeform 268"/>
            <p:cNvSpPr>
              <a:spLocks/>
            </p:cNvSpPr>
            <p:nvPr/>
          </p:nvSpPr>
          <p:spPr bwMode="auto">
            <a:xfrm>
              <a:off x="1639" y="1392"/>
              <a:ext cx="758" cy="785"/>
            </a:xfrm>
            <a:custGeom>
              <a:avLst/>
              <a:gdLst>
                <a:gd name="T0" fmla="*/ 314 w 320"/>
                <a:gd name="T1" fmla="*/ 17 h 331"/>
                <a:gd name="T2" fmla="*/ 320 w 320"/>
                <a:gd name="T3" fmla="*/ 0 h 331"/>
                <a:gd name="T4" fmla="*/ 0 w 320"/>
                <a:gd name="T5" fmla="*/ 321 h 331"/>
                <a:gd name="T6" fmla="*/ 1 w 320"/>
                <a:gd name="T7" fmla="*/ 331 h 331"/>
                <a:gd name="T8" fmla="*/ 314 w 320"/>
                <a:gd name="T9" fmla="*/ 17 h 331"/>
              </a:gdLst>
              <a:ahLst/>
              <a:cxnLst>
                <a:cxn ang="0">
                  <a:pos x="T0" y="T1"/>
                </a:cxn>
                <a:cxn ang="0">
                  <a:pos x="T2" y="T3"/>
                </a:cxn>
                <a:cxn ang="0">
                  <a:pos x="T4" y="T5"/>
                </a:cxn>
                <a:cxn ang="0">
                  <a:pos x="T6" y="T7"/>
                </a:cxn>
                <a:cxn ang="0">
                  <a:pos x="T8" y="T9"/>
                </a:cxn>
              </a:cxnLst>
              <a:rect l="0" t="0" r="r" b="b"/>
              <a:pathLst>
                <a:path w="320" h="331">
                  <a:moveTo>
                    <a:pt x="314" y="17"/>
                  </a:moveTo>
                  <a:cubicBezTo>
                    <a:pt x="316" y="11"/>
                    <a:pt x="318" y="5"/>
                    <a:pt x="320" y="0"/>
                  </a:cubicBezTo>
                  <a:lnTo>
                    <a:pt x="0" y="321"/>
                  </a:lnTo>
                  <a:cubicBezTo>
                    <a:pt x="0" y="324"/>
                    <a:pt x="0" y="327"/>
                    <a:pt x="1" y="331"/>
                  </a:cubicBezTo>
                  <a:lnTo>
                    <a:pt x="314"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8" name="Freeform 269"/>
            <p:cNvSpPr>
              <a:spLocks/>
            </p:cNvSpPr>
            <p:nvPr/>
          </p:nvSpPr>
          <p:spPr bwMode="auto">
            <a:xfrm>
              <a:off x="1793" y="493"/>
              <a:ext cx="2658" cy="2673"/>
            </a:xfrm>
            <a:custGeom>
              <a:avLst/>
              <a:gdLst>
                <a:gd name="T0" fmla="*/ 1122 w 1122"/>
                <a:gd name="T1" fmla="*/ 3 h 1127"/>
                <a:gd name="T2" fmla="*/ 1114 w 1122"/>
                <a:gd name="T3" fmla="*/ 0 h 1127"/>
                <a:gd name="T4" fmla="*/ 3 w 1122"/>
                <a:gd name="T5" fmla="*/ 1113 h 1127"/>
                <a:gd name="T6" fmla="*/ 0 w 1122"/>
                <a:gd name="T7" fmla="*/ 1127 h 1127"/>
                <a:gd name="T8" fmla="*/ 1122 w 1122"/>
                <a:gd name="T9" fmla="*/ 3 h 1127"/>
              </a:gdLst>
              <a:ahLst/>
              <a:cxnLst>
                <a:cxn ang="0">
                  <a:pos x="T0" y="T1"/>
                </a:cxn>
                <a:cxn ang="0">
                  <a:pos x="T2" y="T3"/>
                </a:cxn>
                <a:cxn ang="0">
                  <a:pos x="T4" y="T5"/>
                </a:cxn>
                <a:cxn ang="0">
                  <a:pos x="T6" y="T7"/>
                </a:cxn>
                <a:cxn ang="0">
                  <a:pos x="T8" y="T9"/>
                </a:cxn>
              </a:cxnLst>
              <a:rect l="0" t="0" r="r" b="b"/>
              <a:pathLst>
                <a:path w="1122" h="1127">
                  <a:moveTo>
                    <a:pt x="1122" y="3"/>
                  </a:moveTo>
                  <a:cubicBezTo>
                    <a:pt x="1119" y="2"/>
                    <a:pt x="1117" y="1"/>
                    <a:pt x="1114" y="0"/>
                  </a:cubicBezTo>
                  <a:lnTo>
                    <a:pt x="3" y="1113"/>
                  </a:lnTo>
                  <a:cubicBezTo>
                    <a:pt x="2" y="1118"/>
                    <a:pt x="1" y="1122"/>
                    <a:pt x="0" y="1127"/>
                  </a:cubicBezTo>
                  <a:lnTo>
                    <a:pt x="112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9" name="Freeform 270"/>
            <p:cNvSpPr>
              <a:spLocks/>
            </p:cNvSpPr>
            <p:nvPr/>
          </p:nvSpPr>
          <p:spPr bwMode="auto">
            <a:xfrm>
              <a:off x="2776" y="450"/>
              <a:ext cx="472" cy="446"/>
            </a:xfrm>
            <a:custGeom>
              <a:avLst/>
              <a:gdLst>
                <a:gd name="T0" fmla="*/ 0 w 199"/>
                <a:gd name="T1" fmla="*/ 188 h 188"/>
                <a:gd name="T2" fmla="*/ 33 w 199"/>
                <a:gd name="T3" fmla="*/ 167 h 188"/>
                <a:gd name="T4" fmla="*/ 199 w 199"/>
                <a:gd name="T5" fmla="*/ 0 h 188"/>
                <a:gd name="T6" fmla="*/ 188 w 199"/>
                <a:gd name="T7" fmla="*/ 0 h 188"/>
                <a:gd name="T8" fmla="*/ 0 w 199"/>
                <a:gd name="T9" fmla="*/ 188 h 188"/>
              </a:gdLst>
              <a:ahLst/>
              <a:cxnLst>
                <a:cxn ang="0">
                  <a:pos x="T0" y="T1"/>
                </a:cxn>
                <a:cxn ang="0">
                  <a:pos x="T2" y="T3"/>
                </a:cxn>
                <a:cxn ang="0">
                  <a:pos x="T4" y="T5"/>
                </a:cxn>
                <a:cxn ang="0">
                  <a:pos x="T6" y="T7"/>
                </a:cxn>
                <a:cxn ang="0">
                  <a:pos x="T8" y="T9"/>
                </a:cxn>
              </a:cxnLst>
              <a:rect l="0" t="0" r="r" b="b"/>
              <a:pathLst>
                <a:path w="199" h="188">
                  <a:moveTo>
                    <a:pt x="0" y="188"/>
                  </a:moveTo>
                  <a:cubicBezTo>
                    <a:pt x="11" y="180"/>
                    <a:pt x="22" y="173"/>
                    <a:pt x="33" y="167"/>
                  </a:cubicBezTo>
                  <a:lnTo>
                    <a:pt x="199" y="0"/>
                  </a:lnTo>
                  <a:cubicBezTo>
                    <a:pt x="195" y="0"/>
                    <a:pt x="192" y="0"/>
                    <a:pt x="188" y="0"/>
                  </a:cubicBezTo>
                  <a:lnTo>
                    <a:pt x="0"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0" name="Freeform 271"/>
            <p:cNvSpPr>
              <a:spLocks/>
            </p:cNvSpPr>
            <p:nvPr/>
          </p:nvSpPr>
          <p:spPr bwMode="auto">
            <a:xfrm>
              <a:off x="3181" y="474"/>
              <a:ext cx="268" cy="244"/>
            </a:xfrm>
            <a:custGeom>
              <a:avLst/>
              <a:gdLst>
                <a:gd name="T0" fmla="*/ 0 w 113"/>
                <a:gd name="T1" fmla="*/ 103 h 103"/>
                <a:gd name="T2" fmla="*/ 1 w 113"/>
                <a:gd name="T3" fmla="*/ 103 h 103"/>
                <a:gd name="T4" fmla="*/ 14 w 113"/>
                <a:gd name="T5" fmla="*/ 101 h 103"/>
                <a:gd name="T6" fmla="*/ 113 w 113"/>
                <a:gd name="T7" fmla="*/ 1 h 103"/>
                <a:gd name="T8" fmla="*/ 104 w 113"/>
                <a:gd name="T9" fmla="*/ 0 h 103"/>
                <a:gd name="T10" fmla="*/ 0 w 113"/>
                <a:gd name="T11" fmla="*/ 103 h 103"/>
              </a:gdLst>
              <a:ahLst/>
              <a:cxnLst>
                <a:cxn ang="0">
                  <a:pos x="T0" y="T1"/>
                </a:cxn>
                <a:cxn ang="0">
                  <a:pos x="T2" y="T3"/>
                </a:cxn>
                <a:cxn ang="0">
                  <a:pos x="T4" y="T5"/>
                </a:cxn>
                <a:cxn ang="0">
                  <a:pos x="T6" y="T7"/>
                </a:cxn>
                <a:cxn ang="0">
                  <a:pos x="T8" y="T9"/>
                </a:cxn>
                <a:cxn ang="0">
                  <a:pos x="T10" y="T11"/>
                </a:cxn>
              </a:cxnLst>
              <a:rect l="0" t="0" r="r" b="b"/>
              <a:pathLst>
                <a:path w="113" h="103">
                  <a:moveTo>
                    <a:pt x="0" y="103"/>
                  </a:moveTo>
                  <a:cubicBezTo>
                    <a:pt x="1" y="103"/>
                    <a:pt x="1" y="103"/>
                    <a:pt x="1" y="103"/>
                  </a:cubicBezTo>
                  <a:cubicBezTo>
                    <a:pt x="5" y="102"/>
                    <a:pt x="10" y="101"/>
                    <a:pt x="14" y="101"/>
                  </a:cubicBezTo>
                  <a:lnTo>
                    <a:pt x="113" y="1"/>
                  </a:lnTo>
                  <a:cubicBezTo>
                    <a:pt x="110" y="1"/>
                    <a:pt x="107" y="0"/>
                    <a:pt x="104" y="0"/>
                  </a:cubicBezTo>
                  <a:lnTo>
                    <a:pt x="0" y="1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1" name="Freeform 272"/>
            <p:cNvSpPr>
              <a:spLocks/>
            </p:cNvSpPr>
            <p:nvPr/>
          </p:nvSpPr>
          <p:spPr bwMode="auto">
            <a:xfrm>
              <a:off x="1840" y="2177"/>
              <a:ext cx="578" cy="590"/>
            </a:xfrm>
            <a:custGeom>
              <a:avLst/>
              <a:gdLst>
                <a:gd name="T0" fmla="*/ 244 w 244"/>
                <a:gd name="T1" fmla="*/ 8 h 249"/>
                <a:gd name="T2" fmla="*/ 241 w 244"/>
                <a:gd name="T3" fmla="*/ 0 h 249"/>
                <a:gd name="T4" fmla="*/ 0 w 244"/>
                <a:gd name="T5" fmla="*/ 242 h 249"/>
                <a:gd name="T6" fmla="*/ 4 w 244"/>
                <a:gd name="T7" fmla="*/ 249 h 249"/>
                <a:gd name="T8" fmla="*/ 244 w 244"/>
                <a:gd name="T9" fmla="*/ 8 h 249"/>
              </a:gdLst>
              <a:ahLst/>
              <a:cxnLst>
                <a:cxn ang="0">
                  <a:pos x="T0" y="T1"/>
                </a:cxn>
                <a:cxn ang="0">
                  <a:pos x="T2" y="T3"/>
                </a:cxn>
                <a:cxn ang="0">
                  <a:pos x="T4" y="T5"/>
                </a:cxn>
                <a:cxn ang="0">
                  <a:pos x="T6" y="T7"/>
                </a:cxn>
                <a:cxn ang="0">
                  <a:pos x="T8" y="T9"/>
                </a:cxn>
              </a:cxnLst>
              <a:rect l="0" t="0" r="r" b="b"/>
              <a:pathLst>
                <a:path w="244" h="249">
                  <a:moveTo>
                    <a:pt x="244" y="8"/>
                  </a:moveTo>
                  <a:cubicBezTo>
                    <a:pt x="243" y="6"/>
                    <a:pt x="242" y="3"/>
                    <a:pt x="241" y="0"/>
                  </a:cubicBezTo>
                  <a:lnTo>
                    <a:pt x="0" y="242"/>
                  </a:lnTo>
                  <a:cubicBezTo>
                    <a:pt x="1" y="244"/>
                    <a:pt x="3" y="246"/>
                    <a:pt x="4" y="249"/>
                  </a:cubicBezTo>
                  <a:lnTo>
                    <a:pt x="24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2" name="Freeform 273"/>
            <p:cNvSpPr>
              <a:spLocks/>
            </p:cNvSpPr>
            <p:nvPr/>
          </p:nvSpPr>
          <p:spPr bwMode="auto">
            <a:xfrm>
              <a:off x="1883" y="2255"/>
              <a:ext cx="573" cy="581"/>
            </a:xfrm>
            <a:custGeom>
              <a:avLst/>
              <a:gdLst>
                <a:gd name="T0" fmla="*/ 242 w 242"/>
                <a:gd name="T1" fmla="*/ 8 h 245"/>
                <a:gd name="T2" fmla="*/ 238 w 242"/>
                <a:gd name="T3" fmla="*/ 0 h 245"/>
                <a:gd name="T4" fmla="*/ 0 w 242"/>
                <a:gd name="T5" fmla="*/ 238 h 245"/>
                <a:gd name="T6" fmla="*/ 5 w 242"/>
                <a:gd name="T7" fmla="*/ 245 h 245"/>
                <a:gd name="T8" fmla="*/ 242 w 242"/>
                <a:gd name="T9" fmla="*/ 8 h 245"/>
              </a:gdLst>
              <a:ahLst/>
              <a:cxnLst>
                <a:cxn ang="0">
                  <a:pos x="T0" y="T1"/>
                </a:cxn>
                <a:cxn ang="0">
                  <a:pos x="T2" y="T3"/>
                </a:cxn>
                <a:cxn ang="0">
                  <a:pos x="T4" y="T5"/>
                </a:cxn>
                <a:cxn ang="0">
                  <a:pos x="T6" y="T7"/>
                </a:cxn>
                <a:cxn ang="0">
                  <a:pos x="T8" y="T9"/>
                </a:cxn>
              </a:cxnLst>
              <a:rect l="0" t="0" r="r" b="b"/>
              <a:pathLst>
                <a:path w="242" h="245">
                  <a:moveTo>
                    <a:pt x="242" y="8"/>
                  </a:moveTo>
                  <a:cubicBezTo>
                    <a:pt x="240" y="5"/>
                    <a:pt x="239" y="3"/>
                    <a:pt x="238" y="0"/>
                  </a:cubicBezTo>
                  <a:lnTo>
                    <a:pt x="0" y="238"/>
                  </a:lnTo>
                  <a:cubicBezTo>
                    <a:pt x="2" y="240"/>
                    <a:pt x="3" y="243"/>
                    <a:pt x="5" y="245"/>
                  </a:cubicBezTo>
                  <a:lnTo>
                    <a:pt x="24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3" name="Freeform 274"/>
            <p:cNvSpPr>
              <a:spLocks/>
            </p:cNvSpPr>
            <p:nvPr/>
          </p:nvSpPr>
          <p:spPr bwMode="auto">
            <a:xfrm>
              <a:off x="1930" y="2329"/>
              <a:ext cx="569" cy="574"/>
            </a:xfrm>
            <a:custGeom>
              <a:avLst/>
              <a:gdLst>
                <a:gd name="T0" fmla="*/ 240 w 240"/>
                <a:gd name="T1" fmla="*/ 7 h 242"/>
                <a:gd name="T2" fmla="*/ 235 w 240"/>
                <a:gd name="T3" fmla="*/ 0 h 242"/>
                <a:gd name="T4" fmla="*/ 0 w 240"/>
                <a:gd name="T5" fmla="*/ 235 h 242"/>
                <a:gd name="T6" fmla="*/ 5 w 240"/>
                <a:gd name="T7" fmla="*/ 242 h 242"/>
                <a:gd name="T8" fmla="*/ 240 w 240"/>
                <a:gd name="T9" fmla="*/ 7 h 242"/>
              </a:gdLst>
              <a:ahLst/>
              <a:cxnLst>
                <a:cxn ang="0">
                  <a:pos x="T0" y="T1"/>
                </a:cxn>
                <a:cxn ang="0">
                  <a:pos x="T2" y="T3"/>
                </a:cxn>
                <a:cxn ang="0">
                  <a:pos x="T4" y="T5"/>
                </a:cxn>
                <a:cxn ang="0">
                  <a:pos x="T6" y="T7"/>
                </a:cxn>
                <a:cxn ang="0">
                  <a:pos x="T8" y="T9"/>
                </a:cxn>
              </a:cxnLst>
              <a:rect l="0" t="0" r="r" b="b"/>
              <a:pathLst>
                <a:path w="240" h="242">
                  <a:moveTo>
                    <a:pt x="240" y="7"/>
                  </a:moveTo>
                  <a:cubicBezTo>
                    <a:pt x="238" y="5"/>
                    <a:pt x="237" y="2"/>
                    <a:pt x="235" y="0"/>
                  </a:cubicBezTo>
                  <a:lnTo>
                    <a:pt x="0" y="235"/>
                  </a:lnTo>
                  <a:cubicBezTo>
                    <a:pt x="2" y="237"/>
                    <a:pt x="4" y="240"/>
                    <a:pt x="5" y="242"/>
                  </a:cubicBezTo>
                  <a:lnTo>
                    <a:pt x="24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4" name="Freeform 275"/>
            <p:cNvSpPr>
              <a:spLocks/>
            </p:cNvSpPr>
            <p:nvPr/>
          </p:nvSpPr>
          <p:spPr bwMode="auto">
            <a:xfrm>
              <a:off x="1729" y="1906"/>
              <a:ext cx="613" cy="631"/>
            </a:xfrm>
            <a:custGeom>
              <a:avLst/>
              <a:gdLst>
                <a:gd name="T0" fmla="*/ 259 w 259"/>
                <a:gd name="T1" fmla="*/ 10 h 266"/>
                <a:gd name="T2" fmla="*/ 257 w 259"/>
                <a:gd name="T3" fmla="*/ 0 h 266"/>
                <a:gd name="T4" fmla="*/ 0 w 259"/>
                <a:gd name="T5" fmla="*/ 258 h 266"/>
                <a:gd name="T6" fmla="*/ 3 w 259"/>
                <a:gd name="T7" fmla="*/ 266 h 266"/>
                <a:gd name="T8" fmla="*/ 259 w 259"/>
                <a:gd name="T9" fmla="*/ 10 h 266"/>
              </a:gdLst>
              <a:ahLst/>
              <a:cxnLst>
                <a:cxn ang="0">
                  <a:pos x="T0" y="T1"/>
                </a:cxn>
                <a:cxn ang="0">
                  <a:pos x="T2" y="T3"/>
                </a:cxn>
                <a:cxn ang="0">
                  <a:pos x="T4" y="T5"/>
                </a:cxn>
                <a:cxn ang="0">
                  <a:pos x="T6" y="T7"/>
                </a:cxn>
                <a:cxn ang="0">
                  <a:pos x="T8" y="T9"/>
                </a:cxn>
              </a:cxnLst>
              <a:rect l="0" t="0" r="r" b="b"/>
              <a:pathLst>
                <a:path w="259" h="266">
                  <a:moveTo>
                    <a:pt x="259" y="10"/>
                  </a:moveTo>
                  <a:cubicBezTo>
                    <a:pt x="258" y="7"/>
                    <a:pt x="258" y="4"/>
                    <a:pt x="257" y="0"/>
                  </a:cubicBezTo>
                  <a:lnTo>
                    <a:pt x="0" y="258"/>
                  </a:lnTo>
                  <a:cubicBezTo>
                    <a:pt x="1" y="261"/>
                    <a:pt x="2" y="264"/>
                    <a:pt x="3" y="266"/>
                  </a:cubicBezTo>
                  <a:lnTo>
                    <a:pt x="259"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5" name="Freeform 276"/>
            <p:cNvSpPr>
              <a:spLocks/>
            </p:cNvSpPr>
            <p:nvPr/>
          </p:nvSpPr>
          <p:spPr bwMode="auto">
            <a:xfrm>
              <a:off x="1800" y="2094"/>
              <a:ext cx="588" cy="600"/>
            </a:xfrm>
            <a:custGeom>
              <a:avLst/>
              <a:gdLst>
                <a:gd name="T0" fmla="*/ 248 w 248"/>
                <a:gd name="T1" fmla="*/ 8 h 253"/>
                <a:gd name="T2" fmla="*/ 245 w 248"/>
                <a:gd name="T3" fmla="*/ 0 h 253"/>
                <a:gd name="T4" fmla="*/ 0 w 248"/>
                <a:gd name="T5" fmla="*/ 246 h 253"/>
                <a:gd name="T6" fmla="*/ 3 w 248"/>
                <a:gd name="T7" fmla="*/ 253 h 253"/>
                <a:gd name="T8" fmla="*/ 248 w 248"/>
                <a:gd name="T9" fmla="*/ 8 h 253"/>
              </a:gdLst>
              <a:ahLst/>
              <a:cxnLst>
                <a:cxn ang="0">
                  <a:pos x="T0" y="T1"/>
                </a:cxn>
                <a:cxn ang="0">
                  <a:pos x="T2" y="T3"/>
                </a:cxn>
                <a:cxn ang="0">
                  <a:pos x="T4" y="T5"/>
                </a:cxn>
                <a:cxn ang="0">
                  <a:pos x="T6" y="T7"/>
                </a:cxn>
                <a:cxn ang="0">
                  <a:pos x="T8" y="T9"/>
                </a:cxn>
              </a:cxnLst>
              <a:rect l="0" t="0" r="r" b="b"/>
              <a:pathLst>
                <a:path w="248" h="253">
                  <a:moveTo>
                    <a:pt x="248" y="8"/>
                  </a:moveTo>
                  <a:cubicBezTo>
                    <a:pt x="247" y="6"/>
                    <a:pt x="246" y="3"/>
                    <a:pt x="245" y="0"/>
                  </a:cubicBezTo>
                  <a:lnTo>
                    <a:pt x="0" y="246"/>
                  </a:lnTo>
                  <a:cubicBezTo>
                    <a:pt x="1" y="248"/>
                    <a:pt x="2" y="250"/>
                    <a:pt x="3" y="253"/>
                  </a:cubicBezTo>
                  <a:lnTo>
                    <a:pt x="24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6" name="Freeform 277"/>
            <p:cNvSpPr>
              <a:spLocks/>
            </p:cNvSpPr>
            <p:nvPr/>
          </p:nvSpPr>
          <p:spPr bwMode="auto">
            <a:xfrm>
              <a:off x="1698" y="1802"/>
              <a:ext cx="633" cy="652"/>
            </a:xfrm>
            <a:custGeom>
              <a:avLst/>
              <a:gdLst>
                <a:gd name="T0" fmla="*/ 267 w 267"/>
                <a:gd name="T1" fmla="*/ 11 h 275"/>
                <a:gd name="T2" fmla="*/ 266 w 267"/>
                <a:gd name="T3" fmla="*/ 0 h 275"/>
                <a:gd name="T4" fmla="*/ 0 w 267"/>
                <a:gd name="T5" fmla="*/ 266 h 275"/>
                <a:gd name="T6" fmla="*/ 3 w 267"/>
                <a:gd name="T7" fmla="*/ 275 h 275"/>
                <a:gd name="T8" fmla="*/ 267 w 267"/>
                <a:gd name="T9" fmla="*/ 11 h 275"/>
              </a:gdLst>
              <a:ahLst/>
              <a:cxnLst>
                <a:cxn ang="0">
                  <a:pos x="T0" y="T1"/>
                </a:cxn>
                <a:cxn ang="0">
                  <a:pos x="T2" y="T3"/>
                </a:cxn>
                <a:cxn ang="0">
                  <a:pos x="T4" y="T5"/>
                </a:cxn>
                <a:cxn ang="0">
                  <a:pos x="T6" y="T7"/>
                </a:cxn>
                <a:cxn ang="0">
                  <a:pos x="T8" y="T9"/>
                </a:cxn>
              </a:cxnLst>
              <a:rect l="0" t="0" r="r" b="b"/>
              <a:pathLst>
                <a:path w="267" h="275">
                  <a:moveTo>
                    <a:pt x="267" y="11"/>
                  </a:moveTo>
                  <a:cubicBezTo>
                    <a:pt x="267" y="7"/>
                    <a:pt x="267" y="3"/>
                    <a:pt x="266" y="0"/>
                  </a:cubicBezTo>
                  <a:lnTo>
                    <a:pt x="0" y="266"/>
                  </a:lnTo>
                  <a:cubicBezTo>
                    <a:pt x="1" y="269"/>
                    <a:pt x="2" y="272"/>
                    <a:pt x="3" y="275"/>
                  </a:cubicBezTo>
                  <a:lnTo>
                    <a:pt x="267"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7" name="Freeform 278"/>
            <p:cNvSpPr>
              <a:spLocks/>
            </p:cNvSpPr>
            <p:nvPr/>
          </p:nvSpPr>
          <p:spPr bwMode="auto">
            <a:xfrm>
              <a:off x="1762" y="2004"/>
              <a:ext cx="599" cy="614"/>
            </a:xfrm>
            <a:custGeom>
              <a:avLst/>
              <a:gdLst>
                <a:gd name="T0" fmla="*/ 253 w 253"/>
                <a:gd name="T1" fmla="*/ 9 h 259"/>
                <a:gd name="T2" fmla="*/ 250 w 253"/>
                <a:gd name="T3" fmla="*/ 0 h 259"/>
                <a:gd name="T4" fmla="*/ 0 w 253"/>
                <a:gd name="T5" fmla="*/ 251 h 259"/>
                <a:gd name="T6" fmla="*/ 3 w 253"/>
                <a:gd name="T7" fmla="*/ 259 h 259"/>
                <a:gd name="T8" fmla="*/ 253 w 253"/>
                <a:gd name="T9" fmla="*/ 9 h 259"/>
              </a:gdLst>
              <a:ahLst/>
              <a:cxnLst>
                <a:cxn ang="0">
                  <a:pos x="T0" y="T1"/>
                </a:cxn>
                <a:cxn ang="0">
                  <a:pos x="T2" y="T3"/>
                </a:cxn>
                <a:cxn ang="0">
                  <a:pos x="T4" y="T5"/>
                </a:cxn>
                <a:cxn ang="0">
                  <a:pos x="T6" y="T7"/>
                </a:cxn>
                <a:cxn ang="0">
                  <a:pos x="T8" y="T9"/>
                </a:cxn>
              </a:cxnLst>
              <a:rect l="0" t="0" r="r" b="b"/>
              <a:pathLst>
                <a:path w="253" h="259">
                  <a:moveTo>
                    <a:pt x="253" y="9"/>
                  </a:moveTo>
                  <a:cubicBezTo>
                    <a:pt x="252" y="6"/>
                    <a:pt x="251" y="3"/>
                    <a:pt x="250" y="0"/>
                  </a:cubicBezTo>
                  <a:lnTo>
                    <a:pt x="0" y="251"/>
                  </a:lnTo>
                  <a:cubicBezTo>
                    <a:pt x="1" y="254"/>
                    <a:pt x="2" y="256"/>
                    <a:pt x="3" y="259"/>
                  </a:cubicBezTo>
                  <a:lnTo>
                    <a:pt x="25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8" name="Freeform 279"/>
            <p:cNvSpPr>
              <a:spLocks/>
            </p:cNvSpPr>
            <p:nvPr/>
          </p:nvSpPr>
          <p:spPr bwMode="auto">
            <a:xfrm>
              <a:off x="3020" y="457"/>
              <a:ext cx="332" cy="309"/>
            </a:xfrm>
            <a:custGeom>
              <a:avLst/>
              <a:gdLst>
                <a:gd name="T0" fmla="*/ 0 w 140"/>
                <a:gd name="T1" fmla="*/ 130 h 130"/>
                <a:gd name="T2" fmla="*/ 18 w 140"/>
                <a:gd name="T3" fmla="*/ 124 h 130"/>
                <a:gd name="T4" fmla="*/ 140 w 140"/>
                <a:gd name="T5" fmla="*/ 2 h 130"/>
                <a:gd name="T6" fmla="*/ 130 w 140"/>
                <a:gd name="T7" fmla="*/ 0 h 130"/>
                <a:gd name="T8" fmla="*/ 0 w 140"/>
                <a:gd name="T9" fmla="*/ 130 h 130"/>
              </a:gdLst>
              <a:ahLst/>
              <a:cxnLst>
                <a:cxn ang="0">
                  <a:pos x="T0" y="T1"/>
                </a:cxn>
                <a:cxn ang="0">
                  <a:pos x="T2" y="T3"/>
                </a:cxn>
                <a:cxn ang="0">
                  <a:pos x="T4" y="T5"/>
                </a:cxn>
                <a:cxn ang="0">
                  <a:pos x="T6" y="T7"/>
                </a:cxn>
                <a:cxn ang="0">
                  <a:pos x="T8" y="T9"/>
                </a:cxn>
              </a:cxnLst>
              <a:rect l="0" t="0" r="r" b="b"/>
              <a:pathLst>
                <a:path w="140" h="130">
                  <a:moveTo>
                    <a:pt x="0" y="130"/>
                  </a:moveTo>
                  <a:cubicBezTo>
                    <a:pt x="6" y="128"/>
                    <a:pt x="12" y="126"/>
                    <a:pt x="18" y="124"/>
                  </a:cubicBezTo>
                  <a:lnTo>
                    <a:pt x="140" y="2"/>
                  </a:lnTo>
                  <a:cubicBezTo>
                    <a:pt x="137" y="1"/>
                    <a:pt x="133" y="1"/>
                    <a:pt x="130" y="0"/>
                  </a:cubicBezTo>
                  <a:lnTo>
                    <a:pt x="0"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9" name="Freeform 280"/>
            <p:cNvSpPr>
              <a:spLocks/>
            </p:cNvSpPr>
            <p:nvPr/>
          </p:nvSpPr>
          <p:spPr bwMode="auto">
            <a:xfrm>
              <a:off x="1684" y="505"/>
              <a:ext cx="1054" cy="1058"/>
            </a:xfrm>
            <a:custGeom>
              <a:avLst/>
              <a:gdLst>
                <a:gd name="T0" fmla="*/ 445 w 445"/>
                <a:gd name="T1" fmla="*/ 0 h 446"/>
                <a:gd name="T2" fmla="*/ 429 w 445"/>
                <a:gd name="T3" fmla="*/ 5 h 446"/>
                <a:gd name="T4" fmla="*/ 4 w 445"/>
                <a:gd name="T5" fmla="*/ 430 h 446"/>
                <a:gd name="T6" fmla="*/ 0 w 445"/>
                <a:gd name="T7" fmla="*/ 446 h 446"/>
                <a:gd name="T8" fmla="*/ 445 w 445"/>
                <a:gd name="T9" fmla="*/ 0 h 446"/>
              </a:gdLst>
              <a:ahLst/>
              <a:cxnLst>
                <a:cxn ang="0">
                  <a:pos x="T0" y="T1"/>
                </a:cxn>
                <a:cxn ang="0">
                  <a:pos x="T2" y="T3"/>
                </a:cxn>
                <a:cxn ang="0">
                  <a:pos x="T4" y="T5"/>
                </a:cxn>
                <a:cxn ang="0">
                  <a:pos x="T6" y="T7"/>
                </a:cxn>
                <a:cxn ang="0">
                  <a:pos x="T8" y="T9"/>
                </a:cxn>
              </a:cxnLst>
              <a:rect l="0" t="0" r="r" b="b"/>
              <a:pathLst>
                <a:path w="445" h="446">
                  <a:moveTo>
                    <a:pt x="445" y="0"/>
                  </a:moveTo>
                  <a:cubicBezTo>
                    <a:pt x="439" y="2"/>
                    <a:pt x="434" y="3"/>
                    <a:pt x="429" y="5"/>
                  </a:cubicBezTo>
                  <a:lnTo>
                    <a:pt x="4" y="430"/>
                  </a:lnTo>
                  <a:cubicBezTo>
                    <a:pt x="3" y="435"/>
                    <a:pt x="1" y="441"/>
                    <a:pt x="0" y="446"/>
                  </a:cubicBezTo>
                  <a:lnTo>
                    <a:pt x="4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0" name="Freeform 281"/>
            <p:cNvSpPr>
              <a:spLocks/>
            </p:cNvSpPr>
            <p:nvPr/>
          </p:nvSpPr>
          <p:spPr bwMode="auto">
            <a:xfrm>
              <a:off x="1651" y="472"/>
              <a:ext cx="1234" cy="1238"/>
            </a:xfrm>
            <a:custGeom>
              <a:avLst/>
              <a:gdLst>
                <a:gd name="T0" fmla="*/ 521 w 521"/>
                <a:gd name="T1" fmla="*/ 0 h 522"/>
                <a:gd name="T2" fmla="*/ 507 w 521"/>
                <a:gd name="T3" fmla="*/ 2 h 522"/>
                <a:gd name="T4" fmla="*/ 2 w 521"/>
                <a:gd name="T5" fmla="*/ 508 h 522"/>
                <a:gd name="T6" fmla="*/ 0 w 521"/>
                <a:gd name="T7" fmla="*/ 522 h 522"/>
                <a:gd name="T8" fmla="*/ 521 w 521"/>
                <a:gd name="T9" fmla="*/ 0 h 522"/>
              </a:gdLst>
              <a:ahLst/>
              <a:cxnLst>
                <a:cxn ang="0">
                  <a:pos x="T0" y="T1"/>
                </a:cxn>
                <a:cxn ang="0">
                  <a:pos x="T2" y="T3"/>
                </a:cxn>
                <a:cxn ang="0">
                  <a:pos x="T4" y="T5"/>
                </a:cxn>
                <a:cxn ang="0">
                  <a:pos x="T6" y="T7"/>
                </a:cxn>
                <a:cxn ang="0">
                  <a:pos x="T8" y="T9"/>
                </a:cxn>
              </a:cxnLst>
              <a:rect l="0" t="0" r="r" b="b"/>
              <a:pathLst>
                <a:path w="521" h="522">
                  <a:moveTo>
                    <a:pt x="521" y="0"/>
                  </a:moveTo>
                  <a:cubicBezTo>
                    <a:pt x="517" y="1"/>
                    <a:pt x="512" y="2"/>
                    <a:pt x="507" y="2"/>
                  </a:cubicBezTo>
                  <a:lnTo>
                    <a:pt x="2" y="508"/>
                  </a:lnTo>
                  <a:cubicBezTo>
                    <a:pt x="1" y="513"/>
                    <a:pt x="0" y="518"/>
                    <a:pt x="0" y="522"/>
                  </a:cubicBezTo>
                  <a:lnTo>
                    <a:pt x="5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1" name="Freeform 282"/>
            <p:cNvSpPr>
              <a:spLocks/>
            </p:cNvSpPr>
            <p:nvPr/>
          </p:nvSpPr>
          <p:spPr bwMode="auto">
            <a:xfrm>
              <a:off x="1632" y="453"/>
              <a:ext cx="1386" cy="1389"/>
            </a:xfrm>
            <a:custGeom>
              <a:avLst/>
              <a:gdLst>
                <a:gd name="T0" fmla="*/ 585 w 585"/>
                <a:gd name="T1" fmla="*/ 0 h 586"/>
                <a:gd name="T2" fmla="*/ 572 w 585"/>
                <a:gd name="T3" fmla="*/ 2 h 586"/>
                <a:gd name="T4" fmla="*/ 2 w 585"/>
                <a:gd name="T5" fmla="*/ 573 h 586"/>
                <a:gd name="T6" fmla="*/ 0 w 585"/>
                <a:gd name="T7" fmla="*/ 586 h 586"/>
                <a:gd name="T8" fmla="*/ 585 w 585"/>
                <a:gd name="T9" fmla="*/ 0 h 586"/>
              </a:gdLst>
              <a:ahLst/>
              <a:cxnLst>
                <a:cxn ang="0">
                  <a:pos x="T0" y="T1"/>
                </a:cxn>
                <a:cxn ang="0">
                  <a:pos x="T2" y="T3"/>
                </a:cxn>
                <a:cxn ang="0">
                  <a:pos x="T4" y="T5"/>
                </a:cxn>
                <a:cxn ang="0">
                  <a:pos x="T6" y="T7"/>
                </a:cxn>
                <a:cxn ang="0">
                  <a:pos x="T8" y="T9"/>
                </a:cxn>
              </a:cxnLst>
              <a:rect l="0" t="0" r="r" b="b"/>
              <a:pathLst>
                <a:path w="585" h="586">
                  <a:moveTo>
                    <a:pt x="585" y="0"/>
                  </a:moveTo>
                  <a:cubicBezTo>
                    <a:pt x="581" y="1"/>
                    <a:pt x="576" y="1"/>
                    <a:pt x="572" y="2"/>
                  </a:cubicBezTo>
                  <a:lnTo>
                    <a:pt x="2" y="573"/>
                  </a:lnTo>
                  <a:cubicBezTo>
                    <a:pt x="1" y="577"/>
                    <a:pt x="1" y="581"/>
                    <a:pt x="0" y="586"/>
                  </a:cubicBezTo>
                  <a:lnTo>
                    <a:pt x="5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2" name="Freeform 283"/>
            <p:cNvSpPr>
              <a:spLocks/>
            </p:cNvSpPr>
            <p:nvPr/>
          </p:nvSpPr>
          <p:spPr bwMode="auto">
            <a:xfrm>
              <a:off x="3146" y="1966"/>
              <a:ext cx="1528" cy="1532"/>
            </a:xfrm>
            <a:custGeom>
              <a:avLst/>
              <a:gdLst>
                <a:gd name="T0" fmla="*/ 645 w 645"/>
                <a:gd name="T1" fmla="*/ 0 h 646"/>
                <a:gd name="T2" fmla="*/ 0 w 645"/>
                <a:gd name="T3" fmla="*/ 646 h 646"/>
                <a:gd name="T4" fmla="*/ 11 w 645"/>
                <a:gd name="T5" fmla="*/ 646 h 646"/>
                <a:gd name="T6" fmla="*/ 644 w 645"/>
                <a:gd name="T7" fmla="*/ 11 h 646"/>
                <a:gd name="T8" fmla="*/ 645 w 645"/>
                <a:gd name="T9" fmla="*/ 0 h 646"/>
              </a:gdLst>
              <a:ahLst/>
              <a:cxnLst>
                <a:cxn ang="0">
                  <a:pos x="T0" y="T1"/>
                </a:cxn>
                <a:cxn ang="0">
                  <a:pos x="T2" y="T3"/>
                </a:cxn>
                <a:cxn ang="0">
                  <a:pos x="T4" y="T5"/>
                </a:cxn>
                <a:cxn ang="0">
                  <a:pos x="T6" y="T7"/>
                </a:cxn>
                <a:cxn ang="0">
                  <a:pos x="T8" y="T9"/>
                </a:cxn>
              </a:cxnLst>
              <a:rect l="0" t="0" r="r" b="b"/>
              <a:pathLst>
                <a:path w="645" h="646">
                  <a:moveTo>
                    <a:pt x="645" y="0"/>
                  </a:moveTo>
                  <a:lnTo>
                    <a:pt x="0" y="646"/>
                  </a:lnTo>
                  <a:cubicBezTo>
                    <a:pt x="3" y="646"/>
                    <a:pt x="7" y="646"/>
                    <a:pt x="11" y="646"/>
                  </a:cubicBezTo>
                  <a:lnTo>
                    <a:pt x="644" y="11"/>
                  </a:lnTo>
                  <a:cubicBezTo>
                    <a:pt x="645" y="7"/>
                    <a:pt x="645" y="4"/>
                    <a:pt x="64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3" name="Freeform 284"/>
            <p:cNvSpPr>
              <a:spLocks/>
            </p:cNvSpPr>
            <p:nvPr/>
          </p:nvSpPr>
          <p:spPr bwMode="auto">
            <a:xfrm>
              <a:off x="1743" y="567"/>
              <a:ext cx="820" cy="820"/>
            </a:xfrm>
            <a:custGeom>
              <a:avLst/>
              <a:gdLst>
                <a:gd name="T0" fmla="*/ 346 w 346"/>
                <a:gd name="T1" fmla="*/ 0 h 346"/>
                <a:gd name="T2" fmla="*/ 326 w 346"/>
                <a:gd name="T3" fmla="*/ 8 h 346"/>
                <a:gd name="T4" fmla="*/ 9 w 346"/>
                <a:gd name="T5" fmla="*/ 326 h 346"/>
                <a:gd name="T6" fmla="*/ 0 w 346"/>
                <a:gd name="T7" fmla="*/ 346 h 346"/>
                <a:gd name="T8" fmla="*/ 346 w 346"/>
                <a:gd name="T9" fmla="*/ 0 h 346"/>
              </a:gdLst>
              <a:ahLst/>
              <a:cxnLst>
                <a:cxn ang="0">
                  <a:pos x="T0" y="T1"/>
                </a:cxn>
                <a:cxn ang="0">
                  <a:pos x="T2" y="T3"/>
                </a:cxn>
                <a:cxn ang="0">
                  <a:pos x="T4" y="T5"/>
                </a:cxn>
                <a:cxn ang="0">
                  <a:pos x="T6" y="T7"/>
                </a:cxn>
                <a:cxn ang="0">
                  <a:pos x="T8" y="T9"/>
                </a:cxn>
              </a:cxnLst>
              <a:rect l="0" t="0" r="r" b="b"/>
              <a:pathLst>
                <a:path w="346" h="346">
                  <a:moveTo>
                    <a:pt x="346" y="0"/>
                  </a:moveTo>
                  <a:cubicBezTo>
                    <a:pt x="340" y="2"/>
                    <a:pt x="333" y="5"/>
                    <a:pt x="326" y="8"/>
                  </a:cubicBezTo>
                  <a:lnTo>
                    <a:pt x="9" y="326"/>
                  </a:lnTo>
                  <a:cubicBezTo>
                    <a:pt x="6" y="333"/>
                    <a:pt x="3" y="339"/>
                    <a:pt x="0" y="346"/>
                  </a:cubicBezTo>
                  <a:lnTo>
                    <a:pt x="3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4" name="Freeform 285"/>
            <p:cNvSpPr>
              <a:spLocks/>
            </p:cNvSpPr>
            <p:nvPr/>
          </p:nvSpPr>
          <p:spPr bwMode="auto">
            <a:xfrm>
              <a:off x="1627" y="448"/>
              <a:ext cx="1509" cy="1513"/>
            </a:xfrm>
            <a:custGeom>
              <a:avLst/>
              <a:gdLst>
                <a:gd name="T0" fmla="*/ 637 w 637"/>
                <a:gd name="T1" fmla="*/ 0 h 638"/>
                <a:gd name="T2" fmla="*/ 626 w 637"/>
                <a:gd name="T3" fmla="*/ 0 h 638"/>
                <a:gd name="T4" fmla="*/ 0 w 637"/>
                <a:gd name="T5" fmla="*/ 627 h 638"/>
                <a:gd name="T6" fmla="*/ 0 w 637"/>
                <a:gd name="T7" fmla="*/ 638 h 638"/>
                <a:gd name="T8" fmla="*/ 637 w 637"/>
                <a:gd name="T9" fmla="*/ 0 h 638"/>
              </a:gdLst>
              <a:ahLst/>
              <a:cxnLst>
                <a:cxn ang="0">
                  <a:pos x="T0" y="T1"/>
                </a:cxn>
                <a:cxn ang="0">
                  <a:pos x="T2" y="T3"/>
                </a:cxn>
                <a:cxn ang="0">
                  <a:pos x="T4" y="T5"/>
                </a:cxn>
                <a:cxn ang="0">
                  <a:pos x="T6" y="T7"/>
                </a:cxn>
                <a:cxn ang="0">
                  <a:pos x="T8" y="T9"/>
                </a:cxn>
              </a:cxnLst>
              <a:rect l="0" t="0" r="r" b="b"/>
              <a:pathLst>
                <a:path w="637" h="638">
                  <a:moveTo>
                    <a:pt x="637" y="0"/>
                  </a:moveTo>
                  <a:cubicBezTo>
                    <a:pt x="633" y="0"/>
                    <a:pt x="630" y="0"/>
                    <a:pt x="626" y="0"/>
                  </a:cubicBezTo>
                  <a:lnTo>
                    <a:pt x="0" y="627"/>
                  </a:lnTo>
                  <a:cubicBezTo>
                    <a:pt x="0" y="630"/>
                    <a:pt x="0" y="634"/>
                    <a:pt x="0" y="638"/>
                  </a:cubicBezTo>
                  <a:lnTo>
                    <a:pt x="6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5" name="Freeform 286"/>
            <p:cNvSpPr>
              <a:spLocks/>
            </p:cNvSpPr>
            <p:nvPr/>
          </p:nvSpPr>
          <p:spPr bwMode="auto">
            <a:xfrm>
              <a:off x="1871" y="692"/>
              <a:ext cx="453" cy="453"/>
            </a:xfrm>
            <a:custGeom>
              <a:avLst/>
              <a:gdLst>
                <a:gd name="T0" fmla="*/ 191 w 191"/>
                <a:gd name="T1" fmla="*/ 0 h 191"/>
                <a:gd name="T2" fmla="*/ 154 w 191"/>
                <a:gd name="T3" fmla="*/ 26 h 191"/>
                <a:gd name="T4" fmla="*/ 26 w 191"/>
                <a:gd name="T5" fmla="*/ 154 h 191"/>
                <a:gd name="T6" fmla="*/ 0 w 191"/>
                <a:gd name="T7" fmla="*/ 191 h 191"/>
                <a:gd name="T8" fmla="*/ 191 w 191"/>
                <a:gd name="T9" fmla="*/ 0 h 191"/>
              </a:gdLst>
              <a:ahLst/>
              <a:cxnLst>
                <a:cxn ang="0">
                  <a:pos x="T0" y="T1"/>
                </a:cxn>
                <a:cxn ang="0">
                  <a:pos x="T2" y="T3"/>
                </a:cxn>
                <a:cxn ang="0">
                  <a:pos x="T4" y="T5"/>
                </a:cxn>
                <a:cxn ang="0">
                  <a:pos x="T6" y="T7"/>
                </a:cxn>
                <a:cxn ang="0">
                  <a:pos x="T8" y="T9"/>
                </a:cxn>
              </a:cxnLst>
              <a:rect l="0" t="0" r="r" b="b"/>
              <a:pathLst>
                <a:path w="191" h="191">
                  <a:moveTo>
                    <a:pt x="191" y="0"/>
                  </a:moveTo>
                  <a:cubicBezTo>
                    <a:pt x="178" y="8"/>
                    <a:pt x="166" y="17"/>
                    <a:pt x="154" y="26"/>
                  </a:cubicBezTo>
                  <a:lnTo>
                    <a:pt x="26" y="154"/>
                  </a:lnTo>
                  <a:cubicBezTo>
                    <a:pt x="17" y="166"/>
                    <a:pt x="8" y="179"/>
                    <a:pt x="0" y="191"/>
                  </a:cubicBezTo>
                  <a:lnTo>
                    <a:pt x="1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6" name="Freeform 287"/>
            <p:cNvSpPr>
              <a:spLocks/>
            </p:cNvSpPr>
            <p:nvPr/>
          </p:nvSpPr>
          <p:spPr bwMode="auto">
            <a:xfrm>
              <a:off x="3885" y="704"/>
              <a:ext cx="125" cy="119"/>
            </a:xfrm>
            <a:custGeom>
              <a:avLst/>
              <a:gdLst>
                <a:gd name="T0" fmla="*/ 0 w 53"/>
                <a:gd name="T1" fmla="*/ 46 h 50"/>
                <a:gd name="T2" fmla="*/ 7 w 53"/>
                <a:gd name="T3" fmla="*/ 50 h 50"/>
                <a:gd name="T4" fmla="*/ 53 w 53"/>
                <a:gd name="T5" fmla="*/ 4 h 50"/>
                <a:gd name="T6" fmla="*/ 46 w 53"/>
                <a:gd name="T7" fmla="*/ 0 h 50"/>
                <a:gd name="T8" fmla="*/ 0 w 53"/>
                <a:gd name="T9" fmla="*/ 46 h 50"/>
              </a:gdLst>
              <a:ahLst/>
              <a:cxnLst>
                <a:cxn ang="0">
                  <a:pos x="T0" y="T1"/>
                </a:cxn>
                <a:cxn ang="0">
                  <a:pos x="T2" y="T3"/>
                </a:cxn>
                <a:cxn ang="0">
                  <a:pos x="T4" y="T5"/>
                </a:cxn>
                <a:cxn ang="0">
                  <a:pos x="T6" y="T7"/>
                </a:cxn>
                <a:cxn ang="0">
                  <a:pos x="T8" y="T9"/>
                </a:cxn>
              </a:cxnLst>
              <a:rect l="0" t="0" r="r" b="b"/>
              <a:pathLst>
                <a:path w="53" h="50">
                  <a:moveTo>
                    <a:pt x="0" y="46"/>
                  </a:moveTo>
                  <a:cubicBezTo>
                    <a:pt x="2" y="48"/>
                    <a:pt x="5" y="49"/>
                    <a:pt x="7" y="50"/>
                  </a:cubicBezTo>
                  <a:lnTo>
                    <a:pt x="53" y="4"/>
                  </a:lnTo>
                  <a:cubicBezTo>
                    <a:pt x="51" y="3"/>
                    <a:pt x="48" y="1"/>
                    <a:pt x="46" y="0"/>
                  </a:cubicBezTo>
                  <a:lnTo>
                    <a:pt x="0"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7" name="Freeform 288"/>
            <p:cNvSpPr>
              <a:spLocks/>
            </p:cNvSpPr>
            <p:nvPr/>
          </p:nvSpPr>
          <p:spPr bwMode="auto">
            <a:xfrm>
              <a:off x="3724" y="619"/>
              <a:ext cx="144" cy="135"/>
            </a:xfrm>
            <a:custGeom>
              <a:avLst/>
              <a:gdLst>
                <a:gd name="T0" fmla="*/ 0 w 61"/>
                <a:gd name="T1" fmla="*/ 54 h 57"/>
                <a:gd name="T2" fmla="*/ 8 w 61"/>
                <a:gd name="T3" fmla="*/ 57 h 57"/>
                <a:gd name="T4" fmla="*/ 61 w 61"/>
                <a:gd name="T5" fmla="*/ 4 h 57"/>
                <a:gd name="T6" fmla="*/ 54 w 61"/>
                <a:gd name="T7" fmla="*/ 0 h 57"/>
                <a:gd name="T8" fmla="*/ 0 w 61"/>
                <a:gd name="T9" fmla="*/ 54 h 57"/>
              </a:gdLst>
              <a:ahLst/>
              <a:cxnLst>
                <a:cxn ang="0">
                  <a:pos x="T0" y="T1"/>
                </a:cxn>
                <a:cxn ang="0">
                  <a:pos x="T2" y="T3"/>
                </a:cxn>
                <a:cxn ang="0">
                  <a:pos x="T4" y="T5"/>
                </a:cxn>
                <a:cxn ang="0">
                  <a:pos x="T6" y="T7"/>
                </a:cxn>
                <a:cxn ang="0">
                  <a:pos x="T8" y="T9"/>
                </a:cxn>
              </a:cxnLst>
              <a:rect l="0" t="0" r="r" b="b"/>
              <a:pathLst>
                <a:path w="61" h="57">
                  <a:moveTo>
                    <a:pt x="0" y="54"/>
                  </a:moveTo>
                  <a:cubicBezTo>
                    <a:pt x="3" y="55"/>
                    <a:pt x="5" y="56"/>
                    <a:pt x="8" y="57"/>
                  </a:cubicBezTo>
                  <a:lnTo>
                    <a:pt x="61" y="4"/>
                  </a:lnTo>
                  <a:cubicBezTo>
                    <a:pt x="59" y="3"/>
                    <a:pt x="56" y="1"/>
                    <a:pt x="54" y="0"/>
                  </a:cubicBezTo>
                  <a:lnTo>
                    <a:pt x="0"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8" name="Freeform 289"/>
            <p:cNvSpPr>
              <a:spLocks/>
            </p:cNvSpPr>
            <p:nvPr/>
          </p:nvSpPr>
          <p:spPr bwMode="auto">
            <a:xfrm>
              <a:off x="3958" y="752"/>
              <a:ext cx="119" cy="113"/>
            </a:xfrm>
            <a:custGeom>
              <a:avLst/>
              <a:gdLst>
                <a:gd name="T0" fmla="*/ 43 w 50"/>
                <a:gd name="T1" fmla="*/ 0 h 48"/>
                <a:gd name="T2" fmla="*/ 0 w 50"/>
                <a:gd name="T3" fmla="*/ 43 h 48"/>
                <a:gd name="T4" fmla="*/ 7 w 50"/>
                <a:gd name="T5" fmla="*/ 48 h 48"/>
                <a:gd name="T6" fmla="*/ 50 w 50"/>
                <a:gd name="T7" fmla="*/ 5 h 48"/>
                <a:gd name="T8" fmla="*/ 43 w 50"/>
                <a:gd name="T9" fmla="*/ 0 h 48"/>
              </a:gdLst>
              <a:ahLst/>
              <a:cxnLst>
                <a:cxn ang="0">
                  <a:pos x="T0" y="T1"/>
                </a:cxn>
                <a:cxn ang="0">
                  <a:pos x="T2" y="T3"/>
                </a:cxn>
                <a:cxn ang="0">
                  <a:pos x="T4" y="T5"/>
                </a:cxn>
                <a:cxn ang="0">
                  <a:pos x="T6" y="T7"/>
                </a:cxn>
                <a:cxn ang="0">
                  <a:pos x="T8" y="T9"/>
                </a:cxn>
              </a:cxnLst>
              <a:rect l="0" t="0" r="r" b="b"/>
              <a:pathLst>
                <a:path w="50" h="48">
                  <a:moveTo>
                    <a:pt x="43" y="0"/>
                  </a:moveTo>
                  <a:lnTo>
                    <a:pt x="0" y="43"/>
                  </a:lnTo>
                  <a:cubicBezTo>
                    <a:pt x="2" y="45"/>
                    <a:pt x="4" y="46"/>
                    <a:pt x="7" y="48"/>
                  </a:cubicBezTo>
                  <a:lnTo>
                    <a:pt x="50" y="5"/>
                  </a:lnTo>
                  <a:cubicBezTo>
                    <a:pt x="48" y="3"/>
                    <a:pt x="45" y="1"/>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9" name="Freeform 290"/>
            <p:cNvSpPr>
              <a:spLocks/>
            </p:cNvSpPr>
            <p:nvPr/>
          </p:nvSpPr>
          <p:spPr bwMode="auto">
            <a:xfrm>
              <a:off x="3430" y="519"/>
              <a:ext cx="199" cy="178"/>
            </a:xfrm>
            <a:custGeom>
              <a:avLst/>
              <a:gdLst>
                <a:gd name="T0" fmla="*/ 0 w 84"/>
                <a:gd name="T1" fmla="*/ 75 h 75"/>
                <a:gd name="T2" fmla="*/ 11 w 84"/>
                <a:gd name="T3" fmla="*/ 75 h 75"/>
                <a:gd name="T4" fmla="*/ 84 w 84"/>
                <a:gd name="T5" fmla="*/ 3 h 75"/>
                <a:gd name="T6" fmla="*/ 76 w 84"/>
                <a:gd name="T7" fmla="*/ 0 h 75"/>
                <a:gd name="T8" fmla="*/ 0 w 84"/>
                <a:gd name="T9" fmla="*/ 75 h 75"/>
              </a:gdLst>
              <a:ahLst/>
              <a:cxnLst>
                <a:cxn ang="0">
                  <a:pos x="T0" y="T1"/>
                </a:cxn>
                <a:cxn ang="0">
                  <a:pos x="T2" y="T3"/>
                </a:cxn>
                <a:cxn ang="0">
                  <a:pos x="T4" y="T5"/>
                </a:cxn>
                <a:cxn ang="0">
                  <a:pos x="T6" y="T7"/>
                </a:cxn>
                <a:cxn ang="0">
                  <a:pos x="T8" y="T9"/>
                </a:cxn>
              </a:cxnLst>
              <a:rect l="0" t="0" r="r" b="b"/>
              <a:pathLst>
                <a:path w="84" h="75">
                  <a:moveTo>
                    <a:pt x="0" y="75"/>
                  </a:moveTo>
                  <a:cubicBezTo>
                    <a:pt x="4" y="75"/>
                    <a:pt x="8" y="75"/>
                    <a:pt x="11" y="75"/>
                  </a:cubicBezTo>
                  <a:lnTo>
                    <a:pt x="84" y="3"/>
                  </a:lnTo>
                  <a:cubicBezTo>
                    <a:pt x="81" y="2"/>
                    <a:pt x="78" y="1"/>
                    <a:pt x="76" y="0"/>
                  </a:cubicBez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0" name="Freeform 291"/>
            <p:cNvSpPr>
              <a:spLocks/>
            </p:cNvSpPr>
            <p:nvPr/>
          </p:nvSpPr>
          <p:spPr bwMode="auto">
            <a:xfrm>
              <a:off x="3537" y="548"/>
              <a:ext cx="175" cy="161"/>
            </a:xfrm>
            <a:custGeom>
              <a:avLst/>
              <a:gdLst>
                <a:gd name="T0" fmla="*/ 0 w 74"/>
                <a:gd name="T1" fmla="*/ 67 h 68"/>
                <a:gd name="T2" fmla="*/ 10 w 74"/>
                <a:gd name="T3" fmla="*/ 68 h 68"/>
                <a:gd name="T4" fmla="*/ 74 w 74"/>
                <a:gd name="T5" fmla="*/ 4 h 68"/>
                <a:gd name="T6" fmla="*/ 66 w 74"/>
                <a:gd name="T7" fmla="*/ 0 h 68"/>
                <a:gd name="T8" fmla="*/ 0 w 74"/>
                <a:gd name="T9" fmla="*/ 67 h 68"/>
              </a:gdLst>
              <a:ahLst/>
              <a:cxnLst>
                <a:cxn ang="0">
                  <a:pos x="T0" y="T1"/>
                </a:cxn>
                <a:cxn ang="0">
                  <a:pos x="T2" y="T3"/>
                </a:cxn>
                <a:cxn ang="0">
                  <a:pos x="T4" y="T5"/>
                </a:cxn>
                <a:cxn ang="0">
                  <a:pos x="T6" y="T7"/>
                </a:cxn>
                <a:cxn ang="0">
                  <a:pos x="T8" y="T9"/>
                </a:cxn>
              </a:cxnLst>
              <a:rect l="0" t="0" r="r" b="b"/>
              <a:pathLst>
                <a:path w="74" h="68">
                  <a:moveTo>
                    <a:pt x="0" y="67"/>
                  </a:moveTo>
                  <a:cubicBezTo>
                    <a:pt x="3" y="67"/>
                    <a:pt x="7" y="67"/>
                    <a:pt x="10" y="68"/>
                  </a:cubicBezTo>
                  <a:lnTo>
                    <a:pt x="74" y="4"/>
                  </a:lnTo>
                  <a:cubicBezTo>
                    <a:pt x="72" y="2"/>
                    <a:pt x="69" y="1"/>
                    <a:pt x="66" y="0"/>
                  </a:cubicBezTo>
                  <a:lnTo>
                    <a:pt x="0"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1" name="Freeform 292"/>
            <p:cNvSpPr>
              <a:spLocks/>
            </p:cNvSpPr>
            <p:nvPr/>
          </p:nvSpPr>
          <p:spPr bwMode="auto">
            <a:xfrm>
              <a:off x="3807" y="659"/>
              <a:ext cx="135" cy="126"/>
            </a:xfrm>
            <a:custGeom>
              <a:avLst/>
              <a:gdLst>
                <a:gd name="T0" fmla="*/ 0 w 57"/>
                <a:gd name="T1" fmla="*/ 50 h 53"/>
                <a:gd name="T2" fmla="*/ 8 w 57"/>
                <a:gd name="T3" fmla="*/ 53 h 53"/>
                <a:gd name="T4" fmla="*/ 57 w 57"/>
                <a:gd name="T5" fmla="*/ 5 h 53"/>
                <a:gd name="T6" fmla="*/ 50 w 57"/>
                <a:gd name="T7" fmla="*/ 0 h 53"/>
                <a:gd name="T8" fmla="*/ 0 w 57"/>
                <a:gd name="T9" fmla="*/ 50 h 53"/>
              </a:gdLst>
              <a:ahLst/>
              <a:cxnLst>
                <a:cxn ang="0">
                  <a:pos x="T0" y="T1"/>
                </a:cxn>
                <a:cxn ang="0">
                  <a:pos x="T2" y="T3"/>
                </a:cxn>
                <a:cxn ang="0">
                  <a:pos x="T4" y="T5"/>
                </a:cxn>
                <a:cxn ang="0">
                  <a:pos x="T6" y="T7"/>
                </a:cxn>
                <a:cxn ang="0">
                  <a:pos x="T8" y="T9"/>
                </a:cxn>
              </a:cxnLst>
              <a:rect l="0" t="0" r="r" b="b"/>
              <a:pathLst>
                <a:path w="57" h="53">
                  <a:moveTo>
                    <a:pt x="0" y="50"/>
                  </a:moveTo>
                  <a:cubicBezTo>
                    <a:pt x="3" y="51"/>
                    <a:pt x="5" y="52"/>
                    <a:pt x="8" y="53"/>
                  </a:cubicBezTo>
                  <a:lnTo>
                    <a:pt x="57" y="5"/>
                  </a:lnTo>
                  <a:cubicBezTo>
                    <a:pt x="54" y="3"/>
                    <a:pt x="52" y="2"/>
                    <a:pt x="50" y="0"/>
                  </a:cubicBez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2" name="Freeform 293"/>
            <p:cNvSpPr>
              <a:spLocks/>
            </p:cNvSpPr>
            <p:nvPr/>
          </p:nvSpPr>
          <p:spPr bwMode="auto">
            <a:xfrm>
              <a:off x="3314" y="493"/>
              <a:ext cx="227" cy="206"/>
            </a:xfrm>
            <a:custGeom>
              <a:avLst/>
              <a:gdLst>
                <a:gd name="T0" fmla="*/ 0 w 96"/>
                <a:gd name="T1" fmla="*/ 87 h 87"/>
                <a:gd name="T2" fmla="*/ 12 w 96"/>
                <a:gd name="T3" fmla="*/ 86 h 87"/>
                <a:gd name="T4" fmla="*/ 96 w 96"/>
                <a:gd name="T5" fmla="*/ 3 h 87"/>
                <a:gd name="T6" fmla="*/ 87 w 96"/>
                <a:gd name="T7" fmla="*/ 0 h 87"/>
                <a:gd name="T8" fmla="*/ 0 w 96"/>
                <a:gd name="T9" fmla="*/ 87 h 87"/>
              </a:gdLst>
              <a:ahLst/>
              <a:cxnLst>
                <a:cxn ang="0">
                  <a:pos x="T0" y="T1"/>
                </a:cxn>
                <a:cxn ang="0">
                  <a:pos x="T2" y="T3"/>
                </a:cxn>
                <a:cxn ang="0">
                  <a:pos x="T4" y="T5"/>
                </a:cxn>
                <a:cxn ang="0">
                  <a:pos x="T6" y="T7"/>
                </a:cxn>
                <a:cxn ang="0">
                  <a:pos x="T8" y="T9"/>
                </a:cxn>
              </a:cxnLst>
              <a:rect l="0" t="0" r="r" b="b"/>
              <a:pathLst>
                <a:path w="96" h="87">
                  <a:moveTo>
                    <a:pt x="0" y="87"/>
                  </a:moveTo>
                  <a:cubicBezTo>
                    <a:pt x="4" y="87"/>
                    <a:pt x="8" y="87"/>
                    <a:pt x="12" y="86"/>
                  </a:cubicBezTo>
                  <a:lnTo>
                    <a:pt x="96" y="3"/>
                  </a:lnTo>
                  <a:cubicBezTo>
                    <a:pt x="93" y="2"/>
                    <a:pt x="90" y="1"/>
                    <a:pt x="87" y="0"/>
                  </a:cubicBezTo>
                  <a:lnTo>
                    <a:pt x="0"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3" name="Freeform 294"/>
            <p:cNvSpPr>
              <a:spLocks/>
            </p:cNvSpPr>
            <p:nvPr/>
          </p:nvSpPr>
          <p:spPr bwMode="auto">
            <a:xfrm>
              <a:off x="3634" y="583"/>
              <a:ext cx="158" cy="145"/>
            </a:xfrm>
            <a:custGeom>
              <a:avLst/>
              <a:gdLst>
                <a:gd name="T0" fmla="*/ 0 w 67"/>
                <a:gd name="T1" fmla="*/ 59 h 61"/>
                <a:gd name="T2" fmla="*/ 9 w 67"/>
                <a:gd name="T3" fmla="*/ 61 h 61"/>
                <a:gd name="T4" fmla="*/ 67 w 67"/>
                <a:gd name="T5" fmla="*/ 3 h 61"/>
                <a:gd name="T6" fmla="*/ 59 w 67"/>
                <a:gd name="T7" fmla="*/ 0 h 61"/>
                <a:gd name="T8" fmla="*/ 0 w 67"/>
                <a:gd name="T9" fmla="*/ 59 h 61"/>
              </a:gdLst>
              <a:ahLst/>
              <a:cxnLst>
                <a:cxn ang="0">
                  <a:pos x="T0" y="T1"/>
                </a:cxn>
                <a:cxn ang="0">
                  <a:pos x="T2" y="T3"/>
                </a:cxn>
                <a:cxn ang="0">
                  <a:pos x="T4" y="T5"/>
                </a:cxn>
                <a:cxn ang="0">
                  <a:pos x="T6" y="T7"/>
                </a:cxn>
                <a:cxn ang="0">
                  <a:pos x="T8" y="T9"/>
                </a:cxn>
              </a:cxnLst>
              <a:rect l="0" t="0" r="r" b="b"/>
              <a:pathLst>
                <a:path w="67" h="61">
                  <a:moveTo>
                    <a:pt x="0" y="59"/>
                  </a:moveTo>
                  <a:cubicBezTo>
                    <a:pt x="3" y="60"/>
                    <a:pt x="6" y="60"/>
                    <a:pt x="9" y="61"/>
                  </a:cubicBezTo>
                  <a:lnTo>
                    <a:pt x="67" y="3"/>
                  </a:lnTo>
                  <a:cubicBezTo>
                    <a:pt x="64" y="2"/>
                    <a:pt x="62" y="1"/>
                    <a:pt x="59" y="0"/>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4" name="Freeform 295"/>
            <p:cNvSpPr>
              <a:spLocks/>
            </p:cNvSpPr>
            <p:nvPr/>
          </p:nvSpPr>
          <p:spPr bwMode="auto">
            <a:xfrm>
              <a:off x="2835" y="3230"/>
              <a:ext cx="261" cy="239"/>
            </a:xfrm>
            <a:custGeom>
              <a:avLst/>
              <a:gdLst>
                <a:gd name="T0" fmla="*/ 110 w 110"/>
                <a:gd name="T1" fmla="*/ 0 h 101"/>
                <a:gd name="T2" fmla="*/ 96 w 110"/>
                <a:gd name="T3" fmla="*/ 3 h 101"/>
                <a:gd name="T4" fmla="*/ 0 w 110"/>
                <a:gd name="T5" fmla="*/ 99 h 101"/>
                <a:gd name="T6" fmla="*/ 10 w 110"/>
                <a:gd name="T7" fmla="*/ 101 h 101"/>
                <a:gd name="T8" fmla="*/ 110 w 110"/>
                <a:gd name="T9" fmla="*/ 0 h 101"/>
              </a:gdLst>
              <a:ahLst/>
              <a:cxnLst>
                <a:cxn ang="0">
                  <a:pos x="T0" y="T1"/>
                </a:cxn>
                <a:cxn ang="0">
                  <a:pos x="T2" y="T3"/>
                </a:cxn>
                <a:cxn ang="0">
                  <a:pos x="T4" y="T5"/>
                </a:cxn>
                <a:cxn ang="0">
                  <a:pos x="T6" y="T7"/>
                </a:cxn>
                <a:cxn ang="0">
                  <a:pos x="T8" y="T9"/>
                </a:cxn>
              </a:cxnLst>
              <a:rect l="0" t="0" r="r" b="b"/>
              <a:pathLst>
                <a:path w="110" h="101">
                  <a:moveTo>
                    <a:pt x="110" y="0"/>
                  </a:moveTo>
                  <a:cubicBezTo>
                    <a:pt x="106" y="1"/>
                    <a:pt x="101" y="2"/>
                    <a:pt x="96" y="3"/>
                  </a:cubicBezTo>
                  <a:lnTo>
                    <a:pt x="0" y="99"/>
                  </a:lnTo>
                  <a:cubicBezTo>
                    <a:pt x="3" y="100"/>
                    <a:pt x="6" y="100"/>
                    <a:pt x="10" y="101"/>
                  </a:cubicBezTo>
                  <a:lnTo>
                    <a:pt x="1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5" name="Freeform 296"/>
            <p:cNvSpPr>
              <a:spLocks/>
            </p:cNvSpPr>
            <p:nvPr/>
          </p:nvSpPr>
          <p:spPr bwMode="auto">
            <a:xfrm>
              <a:off x="2575" y="3235"/>
              <a:ext cx="173" cy="156"/>
            </a:xfrm>
            <a:custGeom>
              <a:avLst/>
              <a:gdLst>
                <a:gd name="T0" fmla="*/ 73 w 73"/>
                <a:gd name="T1" fmla="*/ 1 h 66"/>
                <a:gd name="T2" fmla="*/ 63 w 73"/>
                <a:gd name="T3" fmla="*/ 0 h 66"/>
                <a:gd name="T4" fmla="*/ 0 w 73"/>
                <a:gd name="T5" fmla="*/ 63 h 66"/>
                <a:gd name="T6" fmla="*/ 8 w 73"/>
                <a:gd name="T7" fmla="*/ 66 h 66"/>
                <a:gd name="T8" fmla="*/ 73 w 73"/>
                <a:gd name="T9" fmla="*/ 1 h 66"/>
              </a:gdLst>
              <a:ahLst/>
              <a:cxnLst>
                <a:cxn ang="0">
                  <a:pos x="T0" y="T1"/>
                </a:cxn>
                <a:cxn ang="0">
                  <a:pos x="T2" y="T3"/>
                </a:cxn>
                <a:cxn ang="0">
                  <a:pos x="T4" y="T5"/>
                </a:cxn>
                <a:cxn ang="0">
                  <a:pos x="T6" y="T7"/>
                </a:cxn>
                <a:cxn ang="0">
                  <a:pos x="T8" y="T9"/>
                </a:cxn>
              </a:cxnLst>
              <a:rect l="0" t="0" r="r" b="b"/>
              <a:pathLst>
                <a:path w="73" h="66">
                  <a:moveTo>
                    <a:pt x="73" y="1"/>
                  </a:moveTo>
                  <a:cubicBezTo>
                    <a:pt x="70" y="1"/>
                    <a:pt x="66" y="0"/>
                    <a:pt x="63" y="0"/>
                  </a:cubicBezTo>
                  <a:lnTo>
                    <a:pt x="0" y="63"/>
                  </a:lnTo>
                  <a:cubicBezTo>
                    <a:pt x="3" y="64"/>
                    <a:pt x="5" y="65"/>
                    <a:pt x="8" y="66"/>
                  </a:cubicBezTo>
                  <a:lnTo>
                    <a:pt x="73"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6" name="Freeform 297"/>
            <p:cNvSpPr>
              <a:spLocks/>
            </p:cNvSpPr>
            <p:nvPr/>
          </p:nvSpPr>
          <p:spPr bwMode="auto">
            <a:xfrm>
              <a:off x="2743" y="3246"/>
              <a:ext cx="223" cy="202"/>
            </a:xfrm>
            <a:custGeom>
              <a:avLst/>
              <a:gdLst>
                <a:gd name="T0" fmla="*/ 94 w 94"/>
                <a:gd name="T1" fmla="*/ 0 h 85"/>
                <a:gd name="T2" fmla="*/ 82 w 94"/>
                <a:gd name="T3" fmla="*/ 0 h 85"/>
                <a:gd name="T4" fmla="*/ 0 w 94"/>
                <a:gd name="T5" fmla="*/ 82 h 85"/>
                <a:gd name="T6" fmla="*/ 9 w 94"/>
                <a:gd name="T7" fmla="*/ 85 h 85"/>
                <a:gd name="T8" fmla="*/ 94 w 94"/>
                <a:gd name="T9" fmla="*/ 0 h 85"/>
              </a:gdLst>
              <a:ahLst/>
              <a:cxnLst>
                <a:cxn ang="0">
                  <a:pos x="T0" y="T1"/>
                </a:cxn>
                <a:cxn ang="0">
                  <a:pos x="T2" y="T3"/>
                </a:cxn>
                <a:cxn ang="0">
                  <a:pos x="T4" y="T5"/>
                </a:cxn>
                <a:cxn ang="0">
                  <a:pos x="T6" y="T7"/>
                </a:cxn>
                <a:cxn ang="0">
                  <a:pos x="T8" y="T9"/>
                </a:cxn>
              </a:cxnLst>
              <a:rect l="0" t="0" r="r" b="b"/>
              <a:pathLst>
                <a:path w="94" h="85">
                  <a:moveTo>
                    <a:pt x="94" y="0"/>
                  </a:moveTo>
                  <a:cubicBezTo>
                    <a:pt x="90" y="0"/>
                    <a:pt x="86" y="0"/>
                    <a:pt x="82" y="0"/>
                  </a:cubicBezTo>
                  <a:lnTo>
                    <a:pt x="0" y="82"/>
                  </a:lnTo>
                  <a:cubicBezTo>
                    <a:pt x="3" y="83"/>
                    <a:pt x="6" y="84"/>
                    <a:pt x="9" y="85"/>
                  </a:cubicBez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7" name="Freeform 298"/>
            <p:cNvSpPr>
              <a:spLocks/>
            </p:cNvSpPr>
            <p:nvPr/>
          </p:nvSpPr>
          <p:spPr bwMode="auto">
            <a:xfrm>
              <a:off x="2658" y="3246"/>
              <a:ext cx="194" cy="176"/>
            </a:xfrm>
            <a:custGeom>
              <a:avLst/>
              <a:gdLst>
                <a:gd name="T0" fmla="*/ 82 w 82"/>
                <a:gd name="T1" fmla="*/ 0 h 74"/>
                <a:gd name="T2" fmla="*/ 71 w 82"/>
                <a:gd name="T3" fmla="*/ 0 h 74"/>
                <a:gd name="T4" fmla="*/ 0 w 82"/>
                <a:gd name="T5" fmla="*/ 71 h 74"/>
                <a:gd name="T6" fmla="*/ 8 w 82"/>
                <a:gd name="T7" fmla="*/ 74 h 74"/>
                <a:gd name="T8" fmla="*/ 82 w 82"/>
                <a:gd name="T9" fmla="*/ 0 h 74"/>
              </a:gdLst>
              <a:ahLst/>
              <a:cxnLst>
                <a:cxn ang="0">
                  <a:pos x="T0" y="T1"/>
                </a:cxn>
                <a:cxn ang="0">
                  <a:pos x="T2" y="T3"/>
                </a:cxn>
                <a:cxn ang="0">
                  <a:pos x="T4" y="T5"/>
                </a:cxn>
                <a:cxn ang="0">
                  <a:pos x="T6" y="T7"/>
                </a:cxn>
                <a:cxn ang="0">
                  <a:pos x="T8" y="T9"/>
                </a:cxn>
              </a:cxnLst>
              <a:rect l="0" t="0" r="r" b="b"/>
              <a:pathLst>
                <a:path w="82" h="74">
                  <a:moveTo>
                    <a:pt x="82" y="0"/>
                  </a:moveTo>
                  <a:cubicBezTo>
                    <a:pt x="78" y="0"/>
                    <a:pt x="75" y="0"/>
                    <a:pt x="71" y="0"/>
                  </a:cubicBezTo>
                  <a:lnTo>
                    <a:pt x="0" y="71"/>
                  </a:lnTo>
                  <a:cubicBezTo>
                    <a:pt x="3" y="72"/>
                    <a:pt x="5" y="73"/>
                    <a:pt x="8" y="74"/>
                  </a:cubicBezTo>
                  <a:lnTo>
                    <a:pt x="8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8" name="Freeform 299"/>
            <p:cNvSpPr>
              <a:spLocks/>
            </p:cNvSpPr>
            <p:nvPr/>
          </p:nvSpPr>
          <p:spPr bwMode="auto">
            <a:xfrm>
              <a:off x="2347" y="3154"/>
              <a:ext cx="133" cy="123"/>
            </a:xfrm>
            <a:custGeom>
              <a:avLst/>
              <a:gdLst>
                <a:gd name="T0" fmla="*/ 56 w 56"/>
                <a:gd name="T1" fmla="*/ 3 h 52"/>
                <a:gd name="T2" fmla="*/ 48 w 56"/>
                <a:gd name="T3" fmla="*/ 0 h 52"/>
                <a:gd name="T4" fmla="*/ 0 w 56"/>
                <a:gd name="T5" fmla="*/ 48 h 52"/>
                <a:gd name="T6" fmla="*/ 7 w 56"/>
                <a:gd name="T7" fmla="*/ 52 h 52"/>
                <a:gd name="T8" fmla="*/ 56 w 56"/>
                <a:gd name="T9" fmla="*/ 3 h 52"/>
              </a:gdLst>
              <a:ahLst/>
              <a:cxnLst>
                <a:cxn ang="0">
                  <a:pos x="T0" y="T1"/>
                </a:cxn>
                <a:cxn ang="0">
                  <a:pos x="T2" y="T3"/>
                </a:cxn>
                <a:cxn ang="0">
                  <a:pos x="T4" y="T5"/>
                </a:cxn>
                <a:cxn ang="0">
                  <a:pos x="T6" y="T7"/>
                </a:cxn>
                <a:cxn ang="0">
                  <a:pos x="T8" y="T9"/>
                </a:cxn>
              </a:cxnLst>
              <a:rect l="0" t="0" r="r" b="b"/>
              <a:pathLst>
                <a:path w="56" h="52">
                  <a:moveTo>
                    <a:pt x="56" y="3"/>
                  </a:moveTo>
                  <a:cubicBezTo>
                    <a:pt x="54" y="2"/>
                    <a:pt x="51" y="1"/>
                    <a:pt x="48" y="0"/>
                  </a:cubicBezTo>
                  <a:lnTo>
                    <a:pt x="0" y="48"/>
                  </a:lnTo>
                  <a:cubicBezTo>
                    <a:pt x="3" y="50"/>
                    <a:pt x="5" y="51"/>
                    <a:pt x="7" y="52"/>
                  </a:cubicBezTo>
                  <a:lnTo>
                    <a:pt x="5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9" name="Freeform 300"/>
            <p:cNvSpPr>
              <a:spLocks/>
            </p:cNvSpPr>
            <p:nvPr/>
          </p:nvSpPr>
          <p:spPr bwMode="auto">
            <a:xfrm>
              <a:off x="2494" y="3213"/>
              <a:ext cx="159" cy="145"/>
            </a:xfrm>
            <a:custGeom>
              <a:avLst/>
              <a:gdLst>
                <a:gd name="T0" fmla="*/ 67 w 67"/>
                <a:gd name="T1" fmla="*/ 2 h 61"/>
                <a:gd name="T2" fmla="*/ 57 w 67"/>
                <a:gd name="T3" fmla="*/ 0 h 61"/>
                <a:gd name="T4" fmla="*/ 0 w 67"/>
                <a:gd name="T5" fmla="*/ 57 h 61"/>
                <a:gd name="T6" fmla="*/ 8 w 67"/>
                <a:gd name="T7" fmla="*/ 61 h 61"/>
                <a:gd name="T8" fmla="*/ 67 w 67"/>
                <a:gd name="T9" fmla="*/ 2 h 61"/>
              </a:gdLst>
              <a:ahLst/>
              <a:cxnLst>
                <a:cxn ang="0">
                  <a:pos x="T0" y="T1"/>
                </a:cxn>
                <a:cxn ang="0">
                  <a:pos x="T2" y="T3"/>
                </a:cxn>
                <a:cxn ang="0">
                  <a:pos x="T4" y="T5"/>
                </a:cxn>
                <a:cxn ang="0">
                  <a:pos x="T6" y="T7"/>
                </a:cxn>
                <a:cxn ang="0">
                  <a:pos x="T8" y="T9"/>
                </a:cxn>
              </a:cxnLst>
              <a:rect l="0" t="0" r="r" b="b"/>
              <a:pathLst>
                <a:path w="67" h="61">
                  <a:moveTo>
                    <a:pt x="67" y="2"/>
                  </a:moveTo>
                  <a:cubicBezTo>
                    <a:pt x="63" y="2"/>
                    <a:pt x="60" y="1"/>
                    <a:pt x="57" y="0"/>
                  </a:cubicBezTo>
                  <a:lnTo>
                    <a:pt x="0" y="57"/>
                  </a:lnTo>
                  <a:cubicBezTo>
                    <a:pt x="3" y="58"/>
                    <a:pt x="6" y="60"/>
                    <a:pt x="8" y="61"/>
                  </a:cubicBezTo>
                  <a:lnTo>
                    <a:pt x="6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0" name="Freeform 301"/>
            <p:cNvSpPr>
              <a:spLocks/>
            </p:cNvSpPr>
            <p:nvPr/>
          </p:nvSpPr>
          <p:spPr bwMode="auto">
            <a:xfrm>
              <a:off x="2279" y="3116"/>
              <a:ext cx="125" cy="119"/>
            </a:xfrm>
            <a:custGeom>
              <a:avLst/>
              <a:gdLst>
                <a:gd name="T0" fmla="*/ 53 w 53"/>
                <a:gd name="T1" fmla="*/ 4 h 50"/>
                <a:gd name="T2" fmla="*/ 45 w 53"/>
                <a:gd name="T3" fmla="*/ 0 h 50"/>
                <a:gd name="T4" fmla="*/ 0 w 53"/>
                <a:gd name="T5" fmla="*/ 45 h 50"/>
                <a:gd name="T6" fmla="*/ 7 w 53"/>
                <a:gd name="T7" fmla="*/ 50 h 50"/>
                <a:gd name="T8" fmla="*/ 53 w 53"/>
                <a:gd name="T9" fmla="*/ 4 h 50"/>
              </a:gdLst>
              <a:ahLst/>
              <a:cxnLst>
                <a:cxn ang="0">
                  <a:pos x="T0" y="T1"/>
                </a:cxn>
                <a:cxn ang="0">
                  <a:pos x="T2" y="T3"/>
                </a:cxn>
                <a:cxn ang="0">
                  <a:pos x="T4" y="T5"/>
                </a:cxn>
                <a:cxn ang="0">
                  <a:pos x="T6" y="T7"/>
                </a:cxn>
                <a:cxn ang="0">
                  <a:pos x="T8" y="T9"/>
                </a:cxn>
              </a:cxnLst>
              <a:rect l="0" t="0" r="r" b="b"/>
              <a:pathLst>
                <a:path w="53" h="50">
                  <a:moveTo>
                    <a:pt x="53" y="4"/>
                  </a:moveTo>
                  <a:cubicBezTo>
                    <a:pt x="50" y="2"/>
                    <a:pt x="48" y="1"/>
                    <a:pt x="45" y="0"/>
                  </a:cubicBezTo>
                  <a:lnTo>
                    <a:pt x="0" y="45"/>
                  </a:lnTo>
                  <a:cubicBezTo>
                    <a:pt x="2" y="47"/>
                    <a:pt x="5" y="48"/>
                    <a:pt x="7" y="50"/>
                  </a:cubicBezTo>
                  <a:lnTo>
                    <a:pt x="53"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1" name="Freeform 302"/>
            <p:cNvSpPr>
              <a:spLocks/>
            </p:cNvSpPr>
            <p:nvPr/>
          </p:nvSpPr>
          <p:spPr bwMode="auto">
            <a:xfrm>
              <a:off x="1795" y="540"/>
              <a:ext cx="2713" cy="2732"/>
            </a:xfrm>
            <a:custGeom>
              <a:avLst/>
              <a:gdLst>
                <a:gd name="T0" fmla="*/ 1145 w 1145"/>
                <a:gd name="T1" fmla="*/ 7 h 1152"/>
                <a:gd name="T2" fmla="*/ 1141 w 1145"/>
                <a:gd name="T3" fmla="*/ 0 h 1152"/>
                <a:gd name="T4" fmla="*/ 0 w 1145"/>
                <a:gd name="T5" fmla="*/ 1142 h 1152"/>
                <a:gd name="T6" fmla="*/ 2 w 1145"/>
                <a:gd name="T7" fmla="*/ 1152 h 1152"/>
                <a:gd name="T8" fmla="*/ 1145 w 1145"/>
                <a:gd name="T9" fmla="*/ 7 h 1152"/>
              </a:gdLst>
              <a:ahLst/>
              <a:cxnLst>
                <a:cxn ang="0">
                  <a:pos x="T0" y="T1"/>
                </a:cxn>
                <a:cxn ang="0">
                  <a:pos x="T2" y="T3"/>
                </a:cxn>
                <a:cxn ang="0">
                  <a:pos x="T4" y="T5"/>
                </a:cxn>
                <a:cxn ang="0">
                  <a:pos x="T6" y="T7"/>
                </a:cxn>
                <a:cxn ang="0">
                  <a:pos x="T8" y="T9"/>
                </a:cxn>
              </a:cxnLst>
              <a:rect l="0" t="0" r="r" b="b"/>
              <a:pathLst>
                <a:path w="1145" h="1152">
                  <a:moveTo>
                    <a:pt x="1145" y="7"/>
                  </a:moveTo>
                  <a:cubicBezTo>
                    <a:pt x="1144" y="5"/>
                    <a:pt x="1142" y="3"/>
                    <a:pt x="1141" y="0"/>
                  </a:cubicBezTo>
                  <a:lnTo>
                    <a:pt x="0" y="1142"/>
                  </a:lnTo>
                  <a:cubicBezTo>
                    <a:pt x="1" y="1146"/>
                    <a:pt x="2" y="1149"/>
                    <a:pt x="2" y="1152"/>
                  </a:cubicBezTo>
                  <a:lnTo>
                    <a:pt x="1145"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2" name="Freeform 303"/>
            <p:cNvSpPr>
              <a:spLocks/>
            </p:cNvSpPr>
            <p:nvPr/>
          </p:nvSpPr>
          <p:spPr bwMode="auto">
            <a:xfrm>
              <a:off x="3707" y="2528"/>
              <a:ext cx="860" cy="863"/>
            </a:xfrm>
            <a:custGeom>
              <a:avLst/>
              <a:gdLst>
                <a:gd name="T0" fmla="*/ 356 w 363"/>
                <a:gd name="T1" fmla="*/ 19 h 364"/>
                <a:gd name="T2" fmla="*/ 363 w 363"/>
                <a:gd name="T3" fmla="*/ 0 h 364"/>
                <a:gd name="T4" fmla="*/ 0 w 363"/>
                <a:gd name="T5" fmla="*/ 364 h 364"/>
                <a:gd name="T6" fmla="*/ 18 w 363"/>
                <a:gd name="T7" fmla="*/ 357 h 364"/>
                <a:gd name="T8" fmla="*/ 356 w 363"/>
                <a:gd name="T9" fmla="*/ 19 h 364"/>
              </a:gdLst>
              <a:ahLst/>
              <a:cxnLst>
                <a:cxn ang="0">
                  <a:pos x="T0" y="T1"/>
                </a:cxn>
                <a:cxn ang="0">
                  <a:pos x="T2" y="T3"/>
                </a:cxn>
                <a:cxn ang="0">
                  <a:pos x="T4" y="T5"/>
                </a:cxn>
                <a:cxn ang="0">
                  <a:pos x="T6" y="T7"/>
                </a:cxn>
                <a:cxn ang="0">
                  <a:pos x="T8" y="T9"/>
                </a:cxn>
              </a:cxnLst>
              <a:rect l="0" t="0" r="r" b="b"/>
              <a:pathLst>
                <a:path w="363" h="364">
                  <a:moveTo>
                    <a:pt x="356" y="19"/>
                  </a:moveTo>
                  <a:cubicBezTo>
                    <a:pt x="358" y="13"/>
                    <a:pt x="361" y="6"/>
                    <a:pt x="363" y="0"/>
                  </a:cubicBezTo>
                  <a:lnTo>
                    <a:pt x="0" y="364"/>
                  </a:lnTo>
                  <a:cubicBezTo>
                    <a:pt x="6" y="362"/>
                    <a:pt x="12" y="359"/>
                    <a:pt x="18" y="357"/>
                  </a:cubicBezTo>
                  <a:lnTo>
                    <a:pt x="356"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3" name="Freeform 304"/>
            <p:cNvSpPr>
              <a:spLocks/>
            </p:cNvSpPr>
            <p:nvPr/>
          </p:nvSpPr>
          <p:spPr bwMode="auto">
            <a:xfrm>
              <a:off x="3927" y="2751"/>
              <a:ext cx="534" cy="531"/>
            </a:xfrm>
            <a:custGeom>
              <a:avLst/>
              <a:gdLst>
                <a:gd name="T0" fmla="*/ 205 w 225"/>
                <a:gd name="T1" fmla="*/ 31 h 224"/>
                <a:gd name="T2" fmla="*/ 225 w 225"/>
                <a:gd name="T3" fmla="*/ 0 h 224"/>
                <a:gd name="T4" fmla="*/ 0 w 225"/>
                <a:gd name="T5" fmla="*/ 224 h 224"/>
                <a:gd name="T6" fmla="*/ 31 w 225"/>
                <a:gd name="T7" fmla="*/ 205 h 224"/>
                <a:gd name="T8" fmla="*/ 205 w 225"/>
                <a:gd name="T9" fmla="*/ 31 h 224"/>
              </a:gdLst>
              <a:ahLst/>
              <a:cxnLst>
                <a:cxn ang="0">
                  <a:pos x="T0" y="T1"/>
                </a:cxn>
                <a:cxn ang="0">
                  <a:pos x="T2" y="T3"/>
                </a:cxn>
                <a:cxn ang="0">
                  <a:pos x="T4" y="T5"/>
                </a:cxn>
                <a:cxn ang="0">
                  <a:pos x="T6" y="T7"/>
                </a:cxn>
                <a:cxn ang="0">
                  <a:pos x="T8" y="T9"/>
                </a:cxn>
              </a:cxnLst>
              <a:rect l="0" t="0" r="r" b="b"/>
              <a:pathLst>
                <a:path w="225" h="224">
                  <a:moveTo>
                    <a:pt x="205" y="31"/>
                  </a:moveTo>
                  <a:cubicBezTo>
                    <a:pt x="212" y="21"/>
                    <a:pt x="218" y="10"/>
                    <a:pt x="225" y="0"/>
                  </a:cubicBezTo>
                  <a:lnTo>
                    <a:pt x="0" y="224"/>
                  </a:lnTo>
                  <a:cubicBezTo>
                    <a:pt x="11" y="218"/>
                    <a:pt x="21" y="212"/>
                    <a:pt x="31" y="205"/>
                  </a:cubicBezTo>
                  <a:lnTo>
                    <a:pt x="20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4" name="Freeform 305"/>
            <p:cNvSpPr>
              <a:spLocks/>
            </p:cNvSpPr>
            <p:nvPr/>
          </p:nvSpPr>
          <p:spPr bwMode="auto">
            <a:xfrm>
              <a:off x="3537" y="2357"/>
              <a:ext cx="1087" cy="1089"/>
            </a:xfrm>
            <a:custGeom>
              <a:avLst/>
              <a:gdLst>
                <a:gd name="T0" fmla="*/ 454 w 459"/>
                <a:gd name="T1" fmla="*/ 16 h 459"/>
                <a:gd name="T2" fmla="*/ 459 w 459"/>
                <a:gd name="T3" fmla="*/ 0 h 459"/>
                <a:gd name="T4" fmla="*/ 0 w 459"/>
                <a:gd name="T5" fmla="*/ 459 h 459"/>
                <a:gd name="T6" fmla="*/ 16 w 459"/>
                <a:gd name="T7" fmla="*/ 455 h 459"/>
                <a:gd name="T8" fmla="*/ 454 w 459"/>
                <a:gd name="T9" fmla="*/ 16 h 459"/>
              </a:gdLst>
              <a:ahLst/>
              <a:cxnLst>
                <a:cxn ang="0">
                  <a:pos x="T0" y="T1"/>
                </a:cxn>
                <a:cxn ang="0">
                  <a:pos x="T2" y="T3"/>
                </a:cxn>
                <a:cxn ang="0">
                  <a:pos x="T4" y="T5"/>
                </a:cxn>
                <a:cxn ang="0">
                  <a:pos x="T6" y="T7"/>
                </a:cxn>
                <a:cxn ang="0">
                  <a:pos x="T8" y="T9"/>
                </a:cxn>
              </a:cxnLst>
              <a:rect l="0" t="0" r="r" b="b"/>
              <a:pathLst>
                <a:path w="459" h="459">
                  <a:moveTo>
                    <a:pt x="454" y="16"/>
                  </a:moveTo>
                  <a:cubicBezTo>
                    <a:pt x="456" y="11"/>
                    <a:pt x="457" y="5"/>
                    <a:pt x="459" y="0"/>
                  </a:cubicBezTo>
                  <a:lnTo>
                    <a:pt x="0" y="459"/>
                  </a:lnTo>
                  <a:cubicBezTo>
                    <a:pt x="6" y="458"/>
                    <a:pt x="11" y="456"/>
                    <a:pt x="16" y="455"/>
                  </a:cubicBezTo>
                  <a:lnTo>
                    <a:pt x="454"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5" name="Freeform 306"/>
            <p:cNvSpPr>
              <a:spLocks/>
            </p:cNvSpPr>
            <p:nvPr/>
          </p:nvSpPr>
          <p:spPr bwMode="auto">
            <a:xfrm>
              <a:off x="3392" y="2212"/>
              <a:ext cx="1263" cy="1264"/>
            </a:xfrm>
            <a:custGeom>
              <a:avLst/>
              <a:gdLst>
                <a:gd name="T0" fmla="*/ 530 w 533"/>
                <a:gd name="T1" fmla="*/ 14 h 533"/>
                <a:gd name="T2" fmla="*/ 533 w 533"/>
                <a:gd name="T3" fmla="*/ 0 h 533"/>
                <a:gd name="T4" fmla="*/ 0 w 533"/>
                <a:gd name="T5" fmla="*/ 533 h 533"/>
                <a:gd name="T6" fmla="*/ 14 w 533"/>
                <a:gd name="T7" fmla="*/ 531 h 533"/>
                <a:gd name="T8" fmla="*/ 530 w 533"/>
                <a:gd name="T9" fmla="*/ 14 h 533"/>
              </a:gdLst>
              <a:ahLst/>
              <a:cxnLst>
                <a:cxn ang="0">
                  <a:pos x="T0" y="T1"/>
                </a:cxn>
                <a:cxn ang="0">
                  <a:pos x="T2" y="T3"/>
                </a:cxn>
                <a:cxn ang="0">
                  <a:pos x="T4" y="T5"/>
                </a:cxn>
                <a:cxn ang="0">
                  <a:pos x="T6" y="T7"/>
                </a:cxn>
                <a:cxn ang="0">
                  <a:pos x="T8" y="T9"/>
                </a:cxn>
              </a:cxnLst>
              <a:rect l="0" t="0" r="r" b="b"/>
              <a:pathLst>
                <a:path w="533" h="533">
                  <a:moveTo>
                    <a:pt x="530" y="14"/>
                  </a:moveTo>
                  <a:cubicBezTo>
                    <a:pt x="531" y="9"/>
                    <a:pt x="532" y="5"/>
                    <a:pt x="533" y="0"/>
                  </a:cubicBezTo>
                  <a:lnTo>
                    <a:pt x="0" y="533"/>
                  </a:lnTo>
                  <a:cubicBezTo>
                    <a:pt x="5" y="533"/>
                    <a:pt x="9" y="532"/>
                    <a:pt x="14" y="531"/>
                  </a:cubicBezTo>
                  <a:lnTo>
                    <a:pt x="53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6" name="Freeform 307"/>
            <p:cNvSpPr>
              <a:spLocks/>
            </p:cNvSpPr>
            <p:nvPr/>
          </p:nvSpPr>
          <p:spPr bwMode="auto">
            <a:xfrm>
              <a:off x="2932" y="3189"/>
              <a:ext cx="318" cy="295"/>
            </a:xfrm>
            <a:custGeom>
              <a:avLst/>
              <a:gdLst>
                <a:gd name="T0" fmla="*/ 134 w 134"/>
                <a:gd name="T1" fmla="*/ 0 h 124"/>
                <a:gd name="T2" fmla="*/ 118 w 134"/>
                <a:gd name="T3" fmla="*/ 5 h 124"/>
                <a:gd name="T4" fmla="*/ 0 w 134"/>
                <a:gd name="T5" fmla="*/ 123 h 124"/>
                <a:gd name="T6" fmla="*/ 10 w 134"/>
                <a:gd name="T7" fmla="*/ 124 h 124"/>
                <a:gd name="T8" fmla="*/ 134 w 134"/>
                <a:gd name="T9" fmla="*/ 0 h 124"/>
              </a:gdLst>
              <a:ahLst/>
              <a:cxnLst>
                <a:cxn ang="0">
                  <a:pos x="T0" y="T1"/>
                </a:cxn>
                <a:cxn ang="0">
                  <a:pos x="T2" y="T3"/>
                </a:cxn>
                <a:cxn ang="0">
                  <a:pos x="T4" y="T5"/>
                </a:cxn>
                <a:cxn ang="0">
                  <a:pos x="T6" y="T7"/>
                </a:cxn>
                <a:cxn ang="0">
                  <a:pos x="T8" y="T9"/>
                </a:cxn>
              </a:cxnLst>
              <a:rect l="0" t="0" r="r" b="b"/>
              <a:pathLst>
                <a:path w="134" h="124">
                  <a:moveTo>
                    <a:pt x="134" y="0"/>
                  </a:moveTo>
                  <a:cubicBezTo>
                    <a:pt x="129" y="2"/>
                    <a:pt x="123" y="4"/>
                    <a:pt x="118" y="5"/>
                  </a:cubicBezTo>
                  <a:lnTo>
                    <a:pt x="0" y="123"/>
                  </a:lnTo>
                  <a:cubicBezTo>
                    <a:pt x="3" y="124"/>
                    <a:pt x="7" y="124"/>
                    <a:pt x="10" y="124"/>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7" name="Freeform 308"/>
            <p:cNvSpPr>
              <a:spLocks/>
            </p:cNvSpPr>
            <p:nvPr/>
          </p:nvSpPr>
          <p:spPr bwMode="auto">
            <a:xfrm>
              <a:off x="3034" y="3085"/>
              <a:ext cx="434" cy="410"/>
            </a:xfrm>
            <a:custGeom>
              <a:avLst/>
              <a:gdLst>
                <a:gd name="T0" fmla="*/ 183 w 183"/>
                <a:gd name="T1" fmla="*/ 0 h 173"/>
                <a:gd name="T2" fmla="*/ 156 w 183"/>
                <a:gd name="T3" fmla="*/ 16 h 173"/>
                <a:gd name="T4" fmla="*/ 0 w 183"/>
                <a:gd name="T5" fmla="*/ 172 h 173"/>
                <a:gd name="T6" fmla="*/ 11 w 183"/>
                <a:gd name="T7" fmla="*/ 173 h 173"/>
                <a:gd name="T8" fmla="*/ 183 w 183"/>
                <a:gd name="T9" fmla="*/ 0 h 173"/>
              </a:gdLst>
              <a:ahLst/>
              <a:cxnLst>
                <a:cxn ang="0">
                  <a:pos x="T0" y="T1"/>
                </a:cxn>
                <a:cxn ang="0">
                  <a:pos x="T2" y="T3"/>
                </a:cxn>
                <a:cxn ang="0">
                  <a:pos x="T4" y="T5"/>
                </a:cxn>
                <a:cxn ang="0">
                  <a:pos x="T6" y="T7"/>
                </a:cxn>
                <a:cxn ang="0">
                  <a:pos x="T8" y="T9"/>
                </a:cxn>
              </a:cxnLst>
              <a:rect l="0" t="0" r="r" b="b"/>
              <a:pathLst>
                <a:path w="183" h="173">
                  <a:moveTo>
                    <a:pt x="183" y="0"/>
                  </a:moveTo>
                  <a:cubicBezTo>
                    <a:pt x="174" y="6"/>
                    <a:pt x="165" y="11"/>
                    <a:pt x="156" y="16"/>
                  </a:cubicBezTo>
                  <a:lnTo>
                    <a:pt x="0" y="172"/>
                  </a:lnTo>
                  <a:cubicBezTo>
                    <a:pt x="4" y="172"/>
                    <a:pt x="7" y="172"/>
                    <a:pt x="11" y="173"/>
                  </a:cubicBezTo>
                  <a:lnTo>
                    <a:pt x="18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8" name="Freeform 309"/>
            <p:cNvSpPr>
              <a:spLocks/>
            </p:cNvSpPr>
            <p:nvPr/>
          </p:nvSpPr>
          <p:spPr bwMode="auto">
            <a:xfrm>
              <a:off x="3264" y="2084"/>
              <a:ext cx="1405" cy="1409"/>
            </a:xfrm>
            <a:custGeom>
              <a:avLst/>
              <a:gdLst>
                <a:gd name="T0" fmla="*/ 592 w 593"/>
                <a:gd name="T1" fmla="*/ 12 h 594"/>
                <a:gd name="T2" fmla="*/ 593 w 593"/>
                <a:gd name="T3" fmla="*/ 0 h 594"/>
                <a:gd name="T4" fmla="*/ 0 w 593"/>
                <a:gd name="T5" fmla="*/ 594 h 594"/>
                <a:gd name="T6" fmla="*/ 12 w 593"/>
                <a:gd name="T7" fmla="*/ 593 h 594"/>
                <a:gd name="T8" fmla="*/ 592 w 593"/>
                <a:gd name="T9" fmla="*/ 12 h 594"/>
              </a:gdLst>
              <a:ahLst/>
              <a:cxnLst>
                <a:cxn ang="0">
                  <a:pos x="T0" y="T1"/>
                </a:cxn>
                <a:cxn ang="0">
                  <a:pos x="T2" y="T3"/>
                </a:cxn>
                <a:cxn ang="0">
                  <a:pos x="T4" y="T5"/>
                </a:cxn>
                <a:cxn ang="0">
                  <a:pos x="T6" y="T7"/>
                </a:cxn>
                <a:cxn ang="0">
                  <a:pos x="T8" y="T9"/>
                </a:cxn>
              </a:cxnLst>
              <a:rect l="0" t="0" r="r" b="b"/>
              <a:pathLst>
                <a:path w="593" h="594">
                  <a:moveTo>
                    <a:pt x="592" y="12"/>
                  </a:moveTo>
                  <a:cubicBezTo>
                    <a:pt x="592" y="8"/>
                    <a:pt x="592" y="4"/>
                    <a:pt x="593" y="0"/>
                  </a:cubicBezTo>
                  <a:lnTo>
                    <a:pt x="0" y="594"/>
                  </a:lnTo>
                  <a:cubicBezTo>
                    <a:pt x="4" y="593"/>
                    <a:pt x="8" y="593"/>
                    <a:pt x="12" y="593"/>
                  </a:cubicBezTo>
                  <a:lnTo>
                    <a:pt x="59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9" name="Freeform 310"/>
            <p:cNvSpPr>
              <a:spLocks/>
            </p:cNvSpPr>
            <p:nvPr/>
          </p:nvSpPr>
          <p:spPr bwMode="auto">
            <a:xfrm>
              <a:off x="2421" y="3187"/>
              <a:ext cx="142" cy="133"/>
            </a:xfrm>
            <a:custGeom>
              <a:avLst/>
              <a:gdLst>
                <a:gd name="T0" fmla="*/ 60 w 60"/>
                <a:gd name="T1" fmla="*/ 3 h 56"/>
                <a:gd name="T2" fmla="*/ 52 w 60"/>
                <a:gd name="T3" fmla="*/ 0 h 56"/>
                <a:gd name="T4" fmla="*/ 0 w 60"/>
                <a:gd name="T5" fmla="*/ 52 h 56"/>
                <a:gd name="T6" fmla="*/ 7 w 60"/>
                <a:gd name="T7" fmla="*/ 56 h 56"/>
                <a:gd name="T8" fmla="*/ 60 w 60"/>
                <a:gd name="T9" fmla="*/ 3 h 56"/>
              </a:gdLst>
              <a:ahLst/>
              <a:cxnLst>
                <a:cxn ang="0">
                  <a:pos x="T0" y="T1"/>
                </a:cxn>
                <a:cxn ang="0">
                  <a:pos x="T2" y="T3"/>
                </a:cxn>
                <a:cxn ang="0">
                  <a:pos x="T4" y="T5"/>
                </a:cxn>
                <a:cxn ang="0">
                  <a:pos x="T6" y="T7"/>
                </a:cxn>
                <a:cxn ang="0">
                  <a:pos x="T8" y="T9"/>
                </a:cxn>
              </a:cxnLst>
              <a:rect l="0" t="0" r="r" b="b"/>
              <a:pathLst>
                <a:path w="60" h="56">
                  <a:moveTo>
                    <a:pt x="60" y="3"/>
                  </a:moveTo>
                  <a:cubicBezTo>
                    <a:pt x="57" y="2"/>
                    <a:pt x="54" y="1"/>
                    <a:pt x="52" y="0"/>
                  </a:cubicBezTo>
                  <a:lnTo>
                    <a:pt x="0" y="52"/>
                  </a:lnTo>
                  <a:cubicBezTo>
                    <a:pt x="2" y="53"/>
                    <a:pt x="5" y="55"/>
                    <a:pt x="7" y="56"/>
                  </a:cubicBezTo>
                  <a:lnTo>
                    <a:pt x="6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0" name="Freeform 311"/>
            <p:cNvSpPr>
              <a:spLocks/>
            </p:cNvSpPr>
            <p:nvPr/>
          </p:nvSpPr>
          <p:spPr bwMode="auto">
            <a:xfrm>
              <a:off x="3809" y="1857"/>
              <a:ext cx="860" cy="887"/>
            </a:xfrm>
            <a:custGeom>
              <a:avLst/>
              <a:gdLst>
                <a:gd name="T0" fmla="*/ 363 w 363"/>
                <a:gd name="T1" fmla="*/ 10 h 374"/>
                <a:gd name="T2" fmla="*/ 363 w 363"/>
                <a:gd name="T3" fmla="*/ 0 h 374"/>
                <a:gd name="T4" fmla="*/ 16 w 363"/>
                <a:gd name="T5" fmla="*/ 347 h 374"/>
                <a:gd name="T6" fmla="*/ 0 w 363"/>
                <a:gd name="T7" fmla="*/ 374 h 374"/>
                <a:gd name="T8" fmla="*/ 363 w 363"/>
                <a:gd name="T9" fmla="*/ 10 h 374"/>
              </a:gdLst>
              <a:ahLst/>
              <a:cxnLst>
                <a:cxn ang="0">
                  <a:pos x="T0" y="T1"/>
                </a:cxn>
                <a:cxn ang="0">
                  <a:pos x="T2" y="T3"/>
                </a:cxn>
                <a:cxn ang="0">
                  <a:pos x="T4" y="T5"/>
                </a:cxn>
                <a:cxn ang="0">
                  <a:pos x="T6" y="T7"/>
                </a:cxn>
                <a:cxn ang="0">
                  <a:pos x="T8" y="T9"/>
                </a:cxn>
              </a:cxnLst>
              <a:rect l="0" t="0" r="r" b="b"/>
              <a:pathLst>
                <a:path w="363" h="374">
                  <a:moveTo>
                    <a:pt x="363" y="10"/>
                  </a:moveTo>
                  <a:cubicBezTo>
                    <a:pt x="363" y="7"/>
                    <a:pt x="363" y="3"/>
                    <a:pt x="363" y="0"/>
                  </a:cubicBezTo>
                  <a:lnTo>
                    <a:pt x="16" y="347"/>
                  </a:lnTo>
                  <a:cubicBezTo>
                    <a:pt x="11" y="356"/>
                    <a:pt x="5" y="366"/>
                    <a:pt x="0" y="374"/>
                  </a:cubicBezTo>
                  <a:lnTo>
                    <a:pt x="363"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1" name="Freeform 312"/>
            <p:cNvSpPr>
              <a:spLocks/>
            </p:cNvSpPr>
            <p:nvPr/>
          </p:nvSpPr>
          <p:spPr bwMode="auto">
            <a:xfrm>
              <a:off x="2215" y="3073"/>
              <a:ext cx="116" cy="114"/>
            </a:xfrm>
            <a:custGeom>
              <a:avLst/>
              <a:gdLst>
                <a:gd name="T0" fmla="*/ 49 w 49"/>
                <a:gd name="T1" fmla="*/ 4 h 48"/>
                <a:gd name="T2" fmla="*/ 42 w 49"/>
                <a:gd name="T3" fmla="*/ 0 h 48"/>
                <a:gd name="T4" fmla="*/ 0 w 49"/>
                <a:gd name="T5" fmla="*/ 43 h 48"/>
                <a:gd name="T6" fmla="*/ 6 w 49"/>
                <a:gd name="T7" fmla="*/ 48 h 48"/>
                <a:gd name="T8" fmla="*/ 49 w 49"/>
                <a:gd name="T9" fmla="*/ 4 h 48"/>
              </a:gdLst>
              <a:ahLst/>
              <a:cxnLst>
                <a:cxn ang="0">
                  <a:pos x="T0" y="T1"/>
                </a:cxn>
                <a:cxn ang="0">
                  <a:pos x="T2" y="T3"/>
                </a:cxn>
                <a:cxn ang="0">
                  <a:pos x="T4" y="T5"/>
                </a:cxn>
                <a:cxn ang="0">
                  <a:pos x="T6" y="T7"/>
                </a:cxn>
                <a:cxn ang="0">
                  <a:pos x="T8" y="T9"/>
                </a:cxn>
              </a:cxnLst>
              <a:rect l="0" t="0" r="r" b="b"/>
              <a:pathLst>
                <a:path w="49" h="48">
                  <a:moveTo>
                    <a:pt x="49" y="4"/>
                  </a:moveTo>
                  <a:cubicBezTo>
                    <a:pt x="47" y="3"/>
                    <a:pt x="45" y="1"/>
                    <a:pt x="42" y="0"/>
                  </a:cubicBezTo>
                  <a:lnTo>
                    <a:pt x="0" y="43"/>
                  </a:lnTo>
                  <a:cubicBezTo>
                    <a:pt x="2" y="44"/>
                    <a:pt x="4" y="46"/>
                    <a:pt x="6" y="48"/>
                  </a:cubicBezTo>
                  <a:lnTo>
                    <a:pt x="49"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2" name="Freeform 313"/>
            <p:cNvSpPr>
              <a:spLocks/>
            </p:cNvSpPr>
            <p:nvPr/>
          </p:nvSpPr>
          <p:spPr bwMode="auto">
            <a:xfrm>
              <a:off x="3970" y="1565"/>
              <a:ext cx="652" cy="676"/>
            </a:xfrm>
            <a:custGeom>
              <a:avLst/>
              <a:gdLst>
                <a:gd name="T0" fmla="*/ 0 w 275"/>
                <a:gd name="T1" fmla="*/ 273 h 285"/>
                <a:gd name="T2" fmla="*/ 0 w 275"/>
                <a:gd name="T3" fmla="*/ 285 h 285"/>
                <a:gd name="T4" fmla="*/ 275 w 275"/>
                <a:gd name="T5" fmla="*/ 9 h 285"/>
                <a:gd name="T6" fmla="*/ 273 w 275"/>
                <a:gd name="T7" fmla="*/ 0 h 285"/>
                <a:gd name="T8" fmla="*/ 0 w 275"/>
                <a:gd name="T9" fmla="*/ 273 h 285"/>
              </a:gdLst>
              <a:ahLst/>
              <a:cxnLst>
                <a:cxn ang="0">
                  <a:pos x="T0" y="T1"/>
                </a:cxn>
                <a:cxn ang="0">
                  <a:pos x="T2" y="T3"/>
                </a:cxn>
                <a:cxn ang="0">
                  <a:pos x="T4" y="T5"/>
                </a:cxn>
                <a:cxn ang="0">
                  <a:pos x="T6" y="T7"/>
                </a:cxn>
                <a:cxn ang="0">
                  <a:pos x="T8" y="T9"/>
                </a:cxn>
              </a:cxnLst>
              <a:rect l="0" t="0" r="r" b="b"/>
              <a:pathLst>
                <a:path w="275" h="285">
                  <a:moveTo>
                    <a:pt x="0" y="273"/>
                  </a:moveTo>
                  <a:cubicBezTo>
                    <a:pt x="0" y="277"/>
                    <a:pt x="0" y="281"/>
                    <a:pt x="0" y="285"/>
                  </a:cubicBezTo>
                  <a:lnTo>
                    <a:pt x="275" y="9"/>
                  </a:lnTo>
                  <a:cubicBezTo>
                    <a:pt x="275" y="6"/>
                    <a:pt x="274" y="3"/>
                    <a:pt x="273" y="0"/>
                  </a:cubicBezTo>
                  <a:lnTo>
                    <a:pt x="0" y="2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3" name="Freeform 314"/>
            <p:cNvSpPr>
              <a:spLocks/>
            </p:cNvSpPr>
            <p:nvPr/>
          </p:nvSpPr>
          <p:spPr bwMode="auto">
            <a:xfrm>
              <a:off x="3968" y="1477"/>
              <a:ext cx="630" cy="648"/>
            </a:xfrm>
            <a:custGeom>
              <a:avLst/>
              <a:gdLst>
                <a:gd name="T0" fmla="*/ 0 w 266"/>
                <a:gd name="T1" fmla="*/ 263 h 273"/>
                <a:gd name="T2" fmla="*/ 1 w 266"/>
                <a:gd name="T3" fmla="*/ 273 h 273"/>
                <a:gd name="T4" fmla="*/ 266 w 266"/>
                <a:gd name="T5" fmla="*/ 8 h 273"/>
                <a:gd name="T6" fmla="*/ 263 w 266"/>
                <a:gd name="T7" fmla="*/ 0 h 273"/>
                <a:gd name="T8" fmla="*/ 0 w 266"/>
                <a:gd name="T9" fmla="*/ 263 h 273"/>
              </a:gdLst>
              <a:ahLst/>
              <a:cxnLst>
                <a:cxn ang="0">
                  <a:pos x="T0" y="T1"/>
                </a:cxn>
                <a:cxn ang="0">
                  <a:pos x="T2" y="T3"/>
                </a:cxn>
                <a:cxn ang="0">
                  <a:pos x="T4" y="T5"/>
                </a:cxn>
                <a:cxn ang="0">
                  <a:pos x="T6" y="T7"/>
                </a:cxn>
                <a:cxn ang="0">
                  <a:pos x="T8" y="T9"/>
                </a:cxn>
              </a:cxnLst>
              <a:rect l="0" t="0" r="r" b="b"/>
              <a:pathLst>
                <a:path w="266" h="273">
                  <a:moveTo>
                    <a:pt x="0" y="263"/>
                  </a:moveTo>
                  <a:cubicBezTo>
                    <a:pt x="0" y="266"/>
                    <a:pt x="1" y="270"/>
                    <a:pt x="1" y="273"/>
                  </a:cubicBezTo>
                  <a:lnTo>
                    <a:pt x="266" y="8"/>
                  </a:lnTo>
                  <a:cubicBezTo>
                    <a:pt x="265" y="6"/>
                    <a:pt x="264" y="3"/>
                    <a:pt x="263" y="0"/>
                  </a:cubicBezTo>
                  <a:lnTo>
                    <a:pt x="0" y="2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4" name="Freeform 315"/>
            <p:cNvSpPr>
              <a:spLocks/>
            </p:cNvSpPr>
            <p:nvPr/>
          </p:nvSpPr>
          <p:spPr bwMode="auto">
            <a:xfrm>
              <a:off x="3954" y="1655"/>
              <a:ext cx="689" cy="716"/>
            </a:xfrm>
            <a:custGeom>
              <a:avLst/>
              <a:gdLst>
                <a:gd name="T0" fmla="*/ 0 w 291"/>
                <a:gd name="T1" fmla="*/ 302 h 302"/>
                <a:gd name="T2" fmla="*/ 291 w 291"/>
                <a:gd name="T3" fmla="*/ 10 h 302"/>
                <a:gd name="T4" fmla="*/ 290 w 291"/>
                <a:gd name="T5" fmla="*/ 5 h 302"/>
                <a:gd name="T6" fmla="*/ 289 w 291"/>
                <a:gd name="T7" fmla="*/ 0 h 302"/>
                <a:gd name="T8" fmla="*/ 2 w 291"/>
                <a:gd name="T9" fmla="*/ 288 h 302"/>
                <a:gd name="T10" fmla="*/ 0 w 291"/>
                <a:gd name="T11" fmla="*/ 302 h 302"/>
              </a:gdLst>
              <a:ahLst/>
              <a:cxnLst>
                <a:cxn ang="0">
                  <a:pos x="T0" y="T1"/>
                </a:cxn>
                <a:cxn ang="0">
                  <a:pos x="T2" y="T3"/>
                </a:cxn>
                <a:cxn ang="0">
                  <a:pos x="T4" y="T5"/>
                </a:cxn>
                <a:cxn ang="0">
                  <a:pos x="T6" y="T7"/>
                </a:cxn>
                <a:cxn ang="0">
                  <a:pos x="T8" y="T9"/>
                </a:cxn>
                <a:cxn ang="0">
                  <a:pos x="T10" y="T11"/>
                </a:cxn>
              </a:cxnLst>
              <a:rect l="0" t="0" r="r" b="b"/>
              <a:pathLst>
                <a:path w="291" h="302">
                  <a:moveTo>
                    <a:pt x="0" y="302"/>
                  </a:moveTo>
                  <a:lnTo>
                    <a:pt x="291" y="10"/>
                  </a:lnTo>
                  <a:cubicBezTo>
                    <a:pt x="291" y="8"/>
                    <a:pt x="291" y="7"/>
                    <a:pt x="290" y="5"/>
                  </a:cubicBezTo>
                  <a:cubicBezTo>
                    <a:pt x="290" y="3"/>
                    <a:pt x="290" y="2"/>
                    <a:pt x="289" y="0"/>
                  </a:cubicBezTo>
                  <a:lnTo>
                    <a:pt x="2" y="288"/>
                  </a:lnTo>
                  <a:cubicBezTo>
                    <a:pt x="2" y="293"/>
                    <a:pt x="1" y="297"/>
                    <a:pt x="0" y="30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5" name="Freeform 316"/>
            <p:cNvSpPr>
              <a:spLocks/>
            </p:cNvSpPr>
            <p:nvPr/>
          </p:nvSpPr>
          <p:spPr bwMode="auto">
            <a:xfrm>
              <a:off x="1824" y="619"/>
              <a:ext cx="2715" cy="2736"/>
            </a:xfrm>
            <a:custGeom>
              <a:avLst/>
              <a:gdLst>
                <a:gd name="T0" fmla="*/ 1146 w 1146"/>
                <a:gd name="T1" fmla="*/ 9 h 1154"/>
                <a:gd name="T2" fmla="*/ 1144 w 1146"/>
                <a:gd name="T3" fmla="*/ 0 h 1154"/>
                <a:gd name="T4" fmla="*/ 0 w 1146"/>
                <a:gd name="T5" fmla="*/ 1146 h 1154"/>
                <a:gd name="T6" fmla="*/ 4 w 1146"/>
                <a:gd name="T7" fmla="*/ 1154 h 1154"/>
                <a:gd name="T8" fmla="*/ 1146 w 1146"/>
                <a:gd name="T9" fmla="*/ 9 h 1154"/>
              </a:gdLst>
              <a:ahLst/>
              <a:cxnLst>
                <a:cxn ang="0">
                  <a:pos x="T0" y="T1"/>
                </a:cxn>
                <a:cxn ang="0">
                  <a:pos x="T2" y="T3"/>
                </a:cxn>
                <a:cxn ang="0">
                  <a:pos x="T4" y="T5"/>
                </a:cxn>
                <a:cxn ang="0">
                  <a:pos x="T6" y="T7"/>
                </a:cxn>
                <a:cxn ang="0">
                  <a:pos x="T8" y="T9"/>
                </a:cxn>
              </a:cxnLst>
              <a:rect l="0" t="0" r="r" b="b"/>
              <a:pathLst>
                <a:path w="1146" h="1154">
                  <a:moveTo>
                    <a:pt x="1146" y="9"/>
                  </a:moveTo>
                  <a:cubicBezTo>
                    <a:pt x="1146" y="6"/>
                    <a:pt x="1145" y="3"/>
                    <a:pt x="1144" y="0"/>
                  </a:cubicBezTo>
                  <a:lnTo>
                    <a:pt x="0" y="1146"/>
                  </a:lnTo>
                  <a:cubicBezTo>
                    <a:pt x="1" y="1149"/>
                    <a:pt x="2" y="1151"/>
                    <a:pt x="4" y="1154"/>
                  </a:cubicBezTo>
                  <a:lnTo>
                    <a:pt x="114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6" name="Freeform 317"/>
            <p:cNvSpPr>
              <a:spLocks/>
            </p:cNvSpPr>
            <p:nvPr/>
          </p:nvSpPr>
          <p:spPr bwMode="auto">
            <a:xfrm>
              <a:off x="1873" y="721"/>
              <a:ext cx="2673" cy="2689"/>
            </a:xfrm>
            <a:custGeom>
              <a:avLst/>
              <a:gdLst>
                <a:gd name="T0" fmla="*/ 1128 w 1128"/>
                <a:gd name="T1" fmla="*/ 12 h 1134"/>
                <a:gd name="T2" fmla="*/ 1128 w 1128"/>
                <a:gd name="T3" fmla="*/ 0 h 1134"/>
                <a:gd name="T4" fmla="*/ 0 w 1128"/>
                <a:gd name="T5" fmla="*/ 1130 h 1134"/>
                <a:gd name="T6" fmla="*/ 7 w 1128"/>
                <a:gd name="T7" fmla="*/ 1134 h 1134"/>
                <a:gd name="T8" fmla="*/ 1128 w 1128"/>
                <a:gd name="T9" fmla="*/ 12 h 1134"/>
              </a:gdLst>
              <a:ahLst/>
              <a:cxnLst>
                <a:cxn ang="0">
                  <a:pos x="T0" y="T1"/>
                </a:cxn>
                <a:cxn ang="0">
                  <a:pos x="T2" y="T3"/>
                </a:cxn>
                <a:cxn ang="0">
                  <a:pos x="T4" y="T5"/>
                </a:cxn>
                <a:cxn ang="0">
                  <a:pos x="T6" y="T7"/>
                </a:cxn>
                <a:cxn ang="0">
                  <a:pos x="T8" y="T9"/>
                </a:cxn>
              </a:cxnLst>
              <a:rect l="0" t="0" r="r" b="b"/>
              <a:pathLst>
                <a:path w="1128" h="1134">
                  <a:moveTo>
                    <a:pt x="1128" y="12"/>
                  </a:moveTo>
                  <a:cubicBezTo>
                    <a:pt x="1128" y="8"/>
                    <a:pt x="1128" y="4"/>
                    <a:pt x="1128" y="0"/>
                  </a:cubicBezTo>
                  <a:lnTo>
                    <a:pt x="0" y="1130"/>
                  </a:lnTo>
                  <a:cubicBezTo>
                    <a:pt x="2" y="1132"/>
                    <a:pt x="5" y="1133"/>
                    <a:pt x="7" y="1134"/>
                  </a:cubicBezTo>
                  <a:lnTo>
                    <a:pt x="112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7" name="Freeform 318"/>
            <p:cNvSpPr>
              <a:spLocks/>
            </p:cNvSpPr>
            <p:nvPr/>
          </p:nvSpPr>
          <p:spPr bwMode="auto">
            <a:xfrm>
              <a:off x="3913" y="1752"/>
              <a:ext cx="747" cy="773"/>
            </a:xfrm>
            <a:custGeom>
              <a:avLst/>
              <a:gdLst>
                <a:gd name="T0" fmla="*/ 5 w 315"/>
                <a:gd name="T1" fmla="*/ 309 h 326"/>
                <a:gd name="T2" fmla="*/ 0 w 315"/>
                <a:gd name="T3" fmla="*/ 326 h 326"/>
                <a:gd name="T4" fmla="*/ 315 w 315"/>
                <a:gd name="T5" fmla="*/ 10 h 326"/>
                <a:gd name="T6" fmla="*/ 314 w 315"/>
                <a:gd name="T7" fmla="*/ 0 h 326"/>
                <a:gd name="T8" fmla="*/ 5 w 315"/>
                <a:gd name="T9" fmla="*/ 309 h 326"/>
              </a:gdLst>
              <a:ahLst/>
              <a:cxnLst>
                <a:cxn ang="0">
                  <a:pos x="T0" y="T1"/>
                </a:cxn>
                <a:cxn ang="0">
                  <a:pos x="T2" y="T3"/>
                </a:cxn>
                <a:cxn ang="0">
                  <a:pos x="T4" y="T5"/>
                </a:cxn>
                <a:cxn ang="0">
                  <a:pos x="T6" y="T7"/>
                </a:cxn>
                <a:cxn ang="0">
                  <a:pos x="T8" y="T9"/>
                </a:cxn>
              </a:cxnLst>
              <a:rect l="0" t="0" r="r" b="b"/>
              <a:pathLst>
                <a:path w="315" h="326">
                  <a:moveTo>
                    <a:pt x="5" y="309"/>
                  </a:moveTo>
                  <a:cubicBezTo>
                    <a:pt x="4" y="315"/>
                    <a:pt x="2" y="320"/>
                    <a:pt x="0" y="326"/>
                  </a:cubicBezTo>
                  <a:lnTo>
                    <a:pt x="315" y="10"/>
                  </a:lnTo>
                  <a:cubicBezTo>
                    <a:pt x="315" y="7"/>
                    <a:pt x="314" y="4"/>
                    <a:pt x="314" y="0"/>
                  </a:cubicBezTo>
                  <a:lnTo>
                    <a:pt x="5" y="3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8" name="Freeform 319"/>
            <p:cNvSpPr>
              <a:spLocks/>
            </p:cNvSpPr>
            <p:nvPr/>
          </p:nvSpPr>
          <p:spPr bwMode="auto">
            <a:xfrm>
              <a:off x="3956" y="1394"/>
              <a:ext cx="611" cy="629"/>
            </a:xfrm>
            <a:custGeom>
              <a:avLst/>
              <a:gdLst>
                <a:gd name="T0" fmla="*/ 0 w 258"/>
                <a:gd name="T1" fmla="*/ 255 h 265"/>
                <a:gd name="T2" fmla="*/ 2 w 258"/>
                <a:gd name="T3" fmla="*/ 265 h 265"/>
                <a:gd name="T4" fmla="*/ 258 w 258"/>
                <a:gd name="T5" fmla="*/ 8 h 265"/>
                <a:gd name="T6" fmla="*/ 255 w 258"/>
                <a:gd name="T7" fmla="*/ 0 h 265"/>
                <a:gd name="T8" fmla="*/ 0 w 258"/>
                <a:gd name="T9" fmla="*/ 255 h 265"/>
              </a:gdLst>
              <a:ahLst/>
              <a:cxnLst>
                <a:cxn ang="0">
                  <a:pos x="T0" y="T1"/>
                </a:cxn>
                <a:cxn ang="0">
                  <a:pos x="T2" y="T3"/>
                </a:cxn>
                <a:cxn ang="0">
                  <a:pos x="T4" y="T5"/>
                </a:cxn>
                <a:cxn ang="0">
                  <a:pos x="T6" y="T7"/>
                </a:cxn>
                <a:cxn ang="0">
                  <a:pos x="T8" y="T9"/>
                </a:cxn>
              </a:cxnLst>
              <a:rect l="0" t="0" r="r" b="b"/>
              <a:pathLst>
                <a:path w="258" h="265">
                  <a:moveTo>
                    <a:pt x="0" y="255"/>
                  </a:moveTo>
                  <a:cubicBezTo>
                    <a:pt x="0" y="258"/>
                    <a:pt x="1" y="261"/>
                    <a:pt x="2" y="265"/>
                  </a:cubicBezTo>
                  <a:lnTo>
                    <a:pt x="258" y="8"/>
                  </a:lnTo>
                  <a:cubicBezTo>
                    <a:pt x="257" y="5"/>
                    <a:pt x="256" y="3"/>
                    <a:pt x="255" y="0"/>
                  </a:cubicBezTo>
                  <a:lnTo>
                    <a:pt x="0" y="2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9" name="Freeform 320"/>
            <p:cNvSpPr>
              <a:spLocks/>
            </p:cNvSpPr>
            <p:nvPr/>
          </p:nvSpPr>
          <p:spPr bwMode="auto">
            <a:xfrm>
              <a:off x="3795" y="1034"/>
              <a:ext cx="566" cy="571"/>
            </a:xfrm>
            <a:custGeom>
              <a:avLst/>
              <a:gdLst>
                <a:gd name="T0" fmla="*/ 0 w 239"/>
                <a:gd name="T1" fmla="*/ 234 h 241"/>
                <a:gd name="T2" fmla="*/ 4 w 239"/>
                <a:gd name="T3" fmla="*/ 241 h 241"/>
                <a:gd name="T4" fmla="*/ 239 w 239"/>
                <a:gd name="T5" fmla="*/ 6 h 241"/>
                <a:gd name="T6" fmla="*/ 234 w 239"/>
                <a:gd name="T7" fmla="*/ 0 h 241"/>
                <a:gd name="T8" fmla="*/ 0 w 239"/>
                <a:gd name="T9" fmla="*/ 234 h 241"/>
              </a:gdLst>
              <a:ahLst/>
              <a:cxnLst>
                <a:cxn ang="0">
                  <a:pos x="T0" y="T1"/>
                </a:cxn>
                <a:cxn ang="0">
                  <a:pos x="T2" y="T3"/>
                </a:cxn>
                <a:cxn ang="0">
                  <a:pos x="T4" y="T5"/>
                </a:cxn>
                <a:cxn ang="0">
                  <a:pos x="T6" y="T7"/>
                </a:cxn>
                <a:cxn ang="0">
                  <a:pos x="T8" y="T9"/>
                </a:cxn>
              </a:cxnLst>
              <a:rect l="0" t="0" r="r" b="b"/>
              <a:pathLst>
                <a:path w="239" h="241">
                  <a:moveTo>
                    <a:pt x="0" y="234"/>
                  </a:moveTo>
                  <a:cubicBezTo>
                    <a:pt x="2" y="236"/>
                    <a:pt x="3" y="239"/>
                    <a:pt x="4" y="241"/>
                  </a:cubicBezTo>
                  <a:lnTo>
                    <a:pt x="239" y="6"/>
                  </a:lnTo>
                  <a:cubicBezTo>
                    <a:pt x="237" y="4"/>
                    <a:pt x="236" y="2"/>
                    <a:pt x="234" y="0"/>
                  </a:cubicBez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0" name="Freeform 321"/>
            <p:cNvSpPr>
              <a:spLocks/>
            </p:cNvSpPr>
            <p:nvPr/>
          </p:nvSpPr>
          <p:spPr bwMode="auto">
            <a:xfrm>
              <a:off x="3875" y="1167"/>
              <a:ext cx="578" cy="588"/>
            </a:xfrm>
            <a:custGeom>
              <a:avLst/>
              <a:gdLst>
                <a:gd name="T0" fmla="*/ 0 w 244"/>
                <a:gd name="T1" fmla="*/ 240 h 248"/>
                <a:gd name="T2" fmla="*/ 4 w 244"/>
                <a:gd name="T3" fmla="*/ 248 h 248"/>
                <a:gd name="T4" fmla="*/ 244 w 244"/>
                <a:gd name="T5" fmla="*/ 7 h 248"/>
                <a:gd name="T6" fmla="*/ 240 w 244"/>
                <a:gd name="T7" fmla="*/ 0 h 248"/>
                <a:gd name="T8" fmla="*/ 0 w 244"/>
                <a:gd name="T9" fmla="*/ 240 h 248"/>
              </a:gdLst>
              <a:ahLst/>
              <a:cxnLst>
                <a:cxn ang="0">
                  <a:pos x="T0" y="T1"/>
                </a:cxn>
                <a:cxn ang="0">
                  <a:pos x="T2" y="T3"/>
                </a:cxn>
                <a:cxn ang="0">
                  <a:pos x="T4" y="T5"/>
                </a:cxn>
                <a:cxn ang="0">
                  <a:pos x="T6" y="T7"/>
                </a:cxn>
                <a:cxn ang="0">
                  <a:pos x="T8" y="T9"/>
                </a:cxn>
              </a:cxnLst>
              <a:rect l="0" t="0" r="r" b="b"/>
              <a:pathLst>
                <a:path w="244" h="248">
                  <a:moveTo>
                    <a:pt x="0" y="240"/>
                  </a:moveTo>
                  <a:cubicBezTo>
                    <a:pt x="1" y="243"/>
                    <a:pt x="3" y="245"/>
                    <a:pt x="4" y="248"/>
                  </a:cubicBezTo>
                  <a:lnTo>
                    <a:pt x="244" y="7"/>
                  </a:lnTo>
                  <a:cubicBezTo>
                    <a:pt x="243" y="5"/>
                    <a:pt x="241" y="3"/>
                    <a:pt x="240" y="0"/>
                  </a:cubicBezTo>
                  <a:lnTo>
                    <a:pt x="0" y="2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1" name="Freeform 322"/>
            <p:cNvSpPr>
              <a:spLocks/>
            </p:cNvSpPr>
            <p:nvPr/>
          </p:nvSpPr>
          <p:spPr bwMode="auto">
            <a:xfrm>
              <a:off x="3837" y="1098"/>
              <a:ext cx="571" cy="578"/>
            </a:xfrm>
            <a:custGeom>
              <a:avLst/>
              <a:gdLst>
                <a:gd name="T0" fmla="*/ 0 w 241"/>
                <a:gd name="T1" fmla="*/ 237 h 244"/>
                <a:gd name="T2" fmla="*/ 4 w 241"/>
                <a:gd name="T3" fmla="*/ 244 h 244"/>
                <a:gd name="T4" fmla="*/ 241 w 241"/>
                <a:gd name="T5" fmla="*/ 7 h 244"/>
                <a:gd name="T6" fmla="*/ 237 w 241"/>
                <a:gd name="T7" fmla="*/ 0 h 244"/>
                <a:gd name="T8" fmla="*/ 0 w 241"/>
                <a:gd name="T9" fmla="*/ 237 h 244"/>
              </a:gdLst>
              <a:ahLst/>
              <a:cxnLst>
                <a:cxn ang="0">
                  <a:pos x="T0" y="T1"/>
                </a:cxn>
                <a:cxn ang="0">
                  <a:pos x="T2" y="T3"/>
                </a:cxn>
                <a:cxn ang="0">
                  <a:pos x="T4" y="T5"/>
                </a:cxn>
                <a:cxn ang="0">
                  <a:pos x="T6" y="T7"/>
                </a:cxn>
                <a:cxn ang="0">
                  <a:pos x="T8" y="T9"/>
                </a:cxn>
              </a:cxnLst>
              <a:rect l="0" t="0" r="r" b="b"/>
              <a:pathLst>
                <a:path w="241" h="244">
                  <a:moveTo>
                    <a:pt x="0" y="237"/>
                  </a:moveTo>
                  <a:cubicBezTo>
                    <a:pt x="2" y="239"/>
                    <a:pt x="3" y="242"/>
                    <a:pt x="4" y="244"/>
                  </a:cubicBezTo>
                  <a:lnTo>
                    <a:pt x="241" y="7"/>
                  </a:lnTo>
                  <a:cubicBezTo>
                    <a:pt x="240" y="5"/>
                    <a:pt x="238" y="3"/>
                    <a:pt x="237" y="0"/>
                  </a:cubicBezTo>
                  <a:lnTo>
                    <a:pt x="0"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2" name="Freeform 323"/>
            <p:cNvSpPr>
              <a:spLocks/>
            </p:cNvSpPr>
            <p:nvPr/>
          </p:nvSpPr>
          <p:spPr bwMode="auto">
            <a:xfrm>
              <a:off x="3935" y="1316"/>
              <a:ext cx="597" cy="609"/>
            </a:xfrm>
            <a:custGeom>
              <a:avLst/>
              <a:gdLst>
                <a:gd name="T0" fmla="*/ 0 w 252"/>
                <a:gd name="T1" fmla="*/ 248 h 257"/>
                <a:gd name="T2" fmla="*/ 3 w 252"/>
                <a:gd name="T3" fmla="*/ 257 h 257"/>
                <a:gd name="T4" fmla="*/ 252 w 252"/>
                <a:gd name="T5" fmla="*/ 7 h 257"/>
                <a:gd name="T6" fmla="*/ 249 w 252"/>
                <a:gd name="T7" fmla="*/ 0 h 257"/>
                <a:gd name="T8" fmla="*/ 0 w 252"/>
                <a:gd name="T9" fmla="*/ 248 h 257"/>
              </a:gdLst>
              <a:ahLst/>
              <a:cxnLst>
                <a:cxn ang="0">
                  <a:pos x="T0" y="T1"/>
                </a:cxn>
                <a:cxn ang="0">
                  <a:pos x="T2" y="T3"/>
                </a:cxn>
                <a:cxn ang="0">
                  <a:pos x="T4" y="T5"/>
                </a:cxn>
                <a:cxn ang="0">
                  <a:pos x="T6" y="T7"/>
                </a:cxn>
                <a:cxn ang="0">
                  <a:pos x="T8" y="T9"/>
                </a:cxn>
              </a:cxnLst>
              <a:rect l="0" t="0" r="r" b="b"/>
              <a:pathLst>
                <a:path w="252" h="257">
                  <a:moveTo>
                    <a:pt x="0" y="248"/>
                  </a:moveTo>
                  <a:cubicBezTo>
                    <a:pt x="1" y="251"/>
                    <a:pt x="2" y="254"/>
                    <a:pt x="3" y="257"/>
                  </a:cubicBezTo>
                  <a:lnTo>
                    <a:pt x="252" y="7"/>
                  </a:lnTo>
                  <a:cubicBezTo>
                    <a:pt x="251" y="5"/>
                    <a:pt x="250" y="2"/>
                    <a:pt x="249" y="0"/>
                  </a:cubicBezTo>
                  <a:lnTo>
                    <a:pt x="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3" name="Freeform 324"/>
            <p:cNvSpPr>
              <a:spLocks/>
            </p:cNvSpPr>
            <p:nvPr/>
          </p:nvSpPr>
          <p:spPr bwMode="auto">
            <a:xfrm>
              <a:off x="3909" y="1240"/>
              <a:ext cx="585" cy="598"/>
            </a:xfrm>
            <a:custGeom>
              <a:avLst/>
              <a:gdLst>
                <a:gd name="T0" fmla="*/ 0 w 247"/>
                <a:gd name="T1" fmla="*/ 243 h 252"/>
                <a:gd name="T2" fmla="*/ 3 w 247"/>
                <a:gd name="T3" fmla="*/ 252 h 252"/>
                <a:gd name="T4" fmla="*/ 247 w 247"/>
                <a:gd name="T5" fmla="*/ 7 h 252"/>
                <a:gd name="T6" fmla="*/ 243 w 247"/>
                <a:gd name="T7" fmla="*/ 0 h 252"/>
                <a:gd name="T8" fmla="*/ 0 w 247"/>
                <a:gd name="T9" fmla="*/ 243 h 252"/>
              </a:gdLst>
              <a:ahLst/>
              <a:cxnLst>
                <a:cxn ang="0">
                  <a:pos x="T0" y="T1"/>
                </a:cxn>
                <a:cxn ang="0">
                  <a:pos x="T2" y="T3"/>
                </a:cxn>
                <a:cxn ang="0">
                  <a:pos x="T4" y="T5"/>
                </a:cxn>
                <a:cxn ang="0">
                  <a:pos x="T6" y="T7"/>
                </a:cxn>
                <a:cxn ang="0">
                  <a:pos x="T8" y="T9"/>
                </a:cxn>
              </a:cxnLst>
              <a:rect l="0" t="0" r="r" b="b"/>
              <a:pathLst>
                <a:path w="247" h="252">
                  <a:moveTo>
                    <a:pt x="0" y="243"/>
                  </a:moveTo>
                  <a:cubicBezTo>
                    <a:pt x="1" y="246"/>
                    <a:pt x="2" y="249"/>
                    <a:pt x="3" y="252"/>
                  </a:cubicBezTo>
                  <a:lnTo>
                    <a:pt x="247" y="7"/>
                  </a:lnTo>
                  <a:cubicBezTo>
                    <a:pt x="246" y="5"/>
                    <a:pt x="245" y="2"/>
                    <a:pt x="243" y="0"/>
                  </a:cubicBezTo>
                  <a:lnTo>
                    <a:pt x="0" y="2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10" name="Grafikk 9">
            <a:extLst>
              <a:ext uri="{FF2B5EF4-FFF2-40B4-BE49-F238E27FC236}">
                <a16:creationId xmlns:a16="http://schemas.microsoft.com/office/drawing/2014/main" id="{6CAEA097-8E2E-6649-9431-F8FE21DF405D}"/>
              </a:ext>
            </a:extLst>
          </p:cNvPr>
          <p:cNvPicPr>
            <a:picLocks noChangeAspect="1"/>
          </p:cNvPicPr>
          <p:nvPr userDrawn="1"/>
        </p:nvPicPr>
        <p:blipFill>
          <a:blip r:embed="rId74" cstate="print">
            <a:extLst>
              <a:ext uri="{28A0092B-C50C-407E-A947-70E740481C1C}">
                <a14:useLocalDpi xmlns:a14="http://schemas.microsoft.com/office/drawing/2010/main" val="0"/>
              </a:ext>
              <a:ext uri="{96DAC541-7B7A-43D3-8B79-37D633B846F1}">
                <asvg:svgBlip xmlns:asvg="http://schemas.microsoft.com/office/drawing/2016/SVG/main" r:embed="rId75"/>
              </a:ext>
            </a:extLst>
          </a:blip>
          <a:stretch>
            <a:fillRect/>
          </a:stretch>
        </p:blipFill>
        <p:spPr>
          <a:xfrm>
            <a:off x="10451429" y="6271064"/>
            <a:ext cx="1237527" cy="337508"/>
          </a:xfrm>
          <a:prstGeom prst="rect">
            <a:avLst/>
          </a:prstGeom>
        </p:spPr>
      </p:pic>
    </p:spTree>
    <p:extLst>
      <p:ext uri="{BB962C8B-B14F-4D97-AF65-F5344CB8AC3E}">
        <p14:creationId xmlns:p14="http://schemas.microsoft.com/office/powerpoint/2010/main" val="1527070485"/>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 id="2147483796" r:id="rId30"/>
    <p:sldLayoutId id="2147483797" r:id="rId31"/>
    <p:sldLayoutId id="2147483798" r:id="rId32"/>
    <p:sldLayoutId id="2147483799" r:id="rId33"/>
    <p:sldLayoutId id="2147483800" r:id="rId34"/>
    <p:sldLayoutId id="2147483801" r:id="rId35"/>
    <p:sldLayoutId id="2147483802" r:id="rId36"/>
    <p:sldLayoutId id="2147483803" r:id="rId37"/>
    <p:sldLayoutId id="2147483804" r:id="rId38"/>
    <p:sldLayoutId id="2147483805" r:id="rId39"/>
    <p:sldLayoutId id="2147483806" r:id="rId40"/>
    <p:sldLayoutId id="2147483807" r:id="rId41"/>
    <p:sldLayoutId id="2147483808" r:id="rId42"/>
    <p:sldLayoutId id="2147483809" r:id="rId43"/>
    <p:sldLayoutId id="2147483810" r:id="rId44"/>
    <p:sldLayoutId id="2147483811" r:id="rId45"/>
    <p:sldLayoutId id="2147483812" r:id="rId46"/>
    <p:sldLayoutId id="2147483813" r:id="rId47"/>
    <p:sldLayoutId id="2147483814" r:id="rId48"/>
    <p:sldLayoutId id="2147483815" r:id="rId49"/>
    <p:sldLayoutId id="2147483816" r:id="rId50"/>
    <p:sldLayoutId id="2147483817" r:id="rId51"/>
    <p:sldLayoutId id="2147483818" r:id="rId52"/>
    <p:sldLayoutId id="2147483819" r:id="rId53"/>
    <p:sldLayoutId id="2147483820" r:id="rId54"/>
    <p:sldLayoutId id="2147483821" r:id="rId55"/>
    <p:sldLayoutId id="2147483822" r:id="rId56"/>
    <p:sldLayoutId id="2147483823" r:id="rId57"/>
    <p:sldLayoutId id="2147483824" r:id="rId58"/>
    <p:sldLayoutId id="2147483825" r:id="rId59"/>
    <p:sldLayoutId id="2147483826" r:id="rId60"/>
    <p:sldLayoutId id="2147483827" r:id="rId61"/>
    <p:sldLayoutId id="2147483828" r:id="rId62"/>
    <p:sldLayoutId id="2147483829" r:id="rId63"/>
    <p:sldLayoutId id="2147483830" r:id="rId64"/>
    <p:sldLayoutId id="2147483831" r:id="rId65"/>
    <p:sldLayoutId id="2147483832" r:id="rId66"/>
    <p:sldLayoutId id="2147483833" r:id="rId67"/>
    <p:sldLayoutId id="2147483834" r:id="rId68"/>
    <p:sldLayoutId id="2147483835" r:id="rId69"/>
    <p:sldLayoutId id="2147483836" r:id="rId70"/>
    <p:sldLayoutId id="2147483837" r:id="rId7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16000" indent="-216000" algn="l" defTabSz="914400" rtl="0" eaLnBrk="1" latinLnBrk="0" hangingPunct="1">
        <a:lnSpc>
          <a:spcPct val="100000"/>
        </a:lnSpc>
        <a:spcBef>
          <a:spcPts val="600"/>
        </a:spcBef>
        <a:buClr>
          <a:schemeClr val="accent1"/>
        </a:buClr>
        <a:buFont typeface="Arial" panose="020B0604020202020204" pitchFamily="34" charset="0"/>
        <a:buChar char="•"/>
        <a:defRPr sz="2400" kern="1200">
          <a:solidFill>
            <a:schemeClr val="tx1"/>
          </a:solidFill>
          <a:latin typeface="+mn-lt"/>
          <a:ea typeface="+mn-ea"/>
          <a:cs typeface="+mn-cs"/>
        </a:defRPr>
      </a:lvl1pPr>
      <a:lvl2pPr marL="432000" indent="-216000" algn="l" defTabSz="914400" rtl="0" eaLnBrk="1" latinLnBrk="0" hangingPunct="1">
        <a:lnSpc>
          <a:spcPct val="100000"/>
        </a:lnSpc>
        <a:spcBef>
          <a:spcPts val="400"/>
        </a:spcBef>
        <a:buClr>
          <a:schemeClr val="accent1"/>
        </a:buClr>
        <a:buSzPct val="135000"/>
        <a:buFont typeface="System Font Regular"/>
        <a:buChar char="-"/>
        <a:defRPr sz="2000" kern="1200">
          <a:solidFill>
            <a:schemeClr val="tx1"/>
          </a:solidFill>
          <a:latin typeface="+mn-lt"/>
          <a:ea typeface="+mn-ea"/>
          <a:cs typeface="+mn-cs"/>
        </a:defRPr>
      </a:lvl2pPr>
      <a:lvl3pPr marL="648000" indent="-216000" algn="l" defTabSz="914400" rtl="0" eaLnBrk="1" latinLnBrk="0" hangingPunct="1">
        <a:lnSpc>
          <a:spcPct val="100000"/>
        </a:lnSpc>
        <a:spcBef>
          <a:spcPts val="4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864000" indent="-216000" algn="l" defTabSz="914400" rtl="0" eaLnBrk="1" latinLnBrk="0" hangingPunct="1">
        <a:lnSpc>
          <a:spcPct val="100000"/>
        </a:lnSpc>
        <a:spcBef>
          <a:spcPts val="400"/>
        </a:spcBef>
        <a:buClr>
          <a:schemeClr val="accent1"/>
        </a:buClr>
        <a:buSzPct val="135000"/>
        <a:buFont typeface="System Font Regular"/>
        <a:buChar char="-"/>
        <a:defRPr sz="1400" kern="1200">
          <a:solidFill>
            <a:schemeClr val="tx1"/>
          </a:solidFill>
          <a:latin typeface="+mn-lt"/>
          <a:ea typeface="+mn-ea"/>
          <a:cs typeface="+mn-cs"/>
        </a:defRPr>
      </a:lvl4pPr>
      <a:lvl5pPr marL="1080000" indent="-216000" algn="l" defTabSz="914400" rtl="0" eaLnBrk="1" latinLnBrk="0" hangingPunct="1">
        <a:lnSpc>
          <a:spcPct val="100000"/>
        </a:lnSpc>
        <a:spcBef>
          <a:spcPts val="4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p15:clr>
            <a:srgbClr val="F26B43"/>
          </p15:clr>
        </p15:guide>
        <p15:guide id="2" pos="338">
          <p15:clr>
            <a:srgbClr val="F26B43"/>
          </p15:clr>
        </p15:guide>
        <p15:guide id="3" pos="7331">
          <p15:clr>
            <a:srgbClr val="F26B43"/>
          </p15:clr>
        </p15:guide>
        <p15:guide id="5" orient="horz" pos="3748">
          <p15:clr>
            <a:srgbClr val="F26B43"/>
          </p15:clr>
        </p15:guide>
        <p15:guide id="6" orient="horz" pos="1082">
          <p15:clr>
            <a:srgbClr val="F26B43"/>
          </p15:clr>
        </p15:guide>
        <p15:guide id="7" orient="horz" pos="720">
          <p15:clr>
            <a:srgbClr val="F26B43"/>
          </p15:clr>
        </p15:guide>
        <p15:guide id="8" orient="horz" pos="4135">
          <p15:clr>
            <a:srgbClr val="F26B43"/>
          </p15:clr>
        </p15:guide>
        <p15:guide id="9" pos="4951">
          <p15:clr>
            <a:srgbClr val="F26B43"/>
          </p15:clr>
        </p15:guide>
        <p15:guide id="10" pos="4725">
          <p15:clr>
            <a:srgbClr val="F26B43"/>
          </p15:clr>
        </p15:guide>
        <p15:guide id="11" pos="3829">
          <p15:clr>
            <a:srgbClr val="F26B43"/>
          </p15:clr>
        </p15:guide>
        <p15:guide id="12" pos="3740">
          <p15:clr>
            <a:srgbClr val="F26B43"/>
          </p15:clr>
        </p15:guide>
        <p15:guide id="13" pos="391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b-NO"/>
              <a:t>Klikk for å redigere tittelstil</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89153B-E4D4-4EF4-B1A3-D51BAE6A9278}" type="datetimeFigureOut">
              <a:rPr lang="en-US" smtClean="0"/>
              <a:t>6/20/2025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9CB887-D9F1-4A0E-8499-D9B6FA9A61F7}" type="slidenum">
              <a:rPr lang="en-US" smtClean="0"/>
              <a:t>‹#›</a:t>
            </a:fld>
            <a:endParaRPr lang="en-US"/>
          </a:p>
        </p:txBody>
      </p:sp>
    </p:spTree>
    <p:extLst>
      <p:ext uri="{BB962C8B-B14F-4D97-AF65-F5344CB8AC3E}">
        <p14:creationId xmlns:p14="http://schemas.microsoft.com/office/powerpoint/2010/main" val="1439309505"/>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 id="2147483856" r:id="rId18"/>
    <p:sldLayoutId id="2147483857" r:id="rId19"/>
    <p:sldLayoutId id="2147483858" r:id="rId20"/>
    <p:sldLayoutId id="2147483859" r:id="rId21"/>
    <p:sldLayoutId id="2147483860" r:id="rId22"/>
    <p:sldLayoutId id="2147483861" r:id="rId23"/>
    <p:sldLayoutId id="2147483862" r:id="rId24"/>
    <p:sldLayoutId id="2147483863" r:id="rId25"/>
    <p:sldLayoutId id="2147483864" r:id="rId26"/>
    <p:sldLayoutId id="2147483865" r:id="rId27"/>
    <p:sldLayoutId id="2147483866" r:id="rId28"/>
    <p:sldLayoutId id="2147483867" r:id="rId29"/>
    <p:sldLayoutId id="2147483868" r:id="rId30"/>
    <p:sldLayoutId id="2147483869" r:id="rId31"/>
    <p:sldLayoutId id="2147483870" r:id="rId32"/>
    <p:sldLayoutId id="2147483871" r:id="rId33"/>
    <p:sldLayoutId id="2147483872" r:id="rId34"/>
    <p:sldLayoutId id="2147483873" r:id="rId35"/>
    <p:sldLayoutId id="2147483874" r:id="rId36"/>
    <p:sldLayoutId id="2147483875" r:id="rId37"/>
    <p:sldLayoutId id="2147483876" r:id="rId38"/>
    <p:sldLayoutId id="2147483877" r:id="rId39"/>
    <p:sldLayoutId id="2147483878" r:id="rId40"/>
    <p:sldLayoutId id="2147483879" r:id="rId41"/>
    <p:sldLayoutId id="2147483880" r:id="rId42"/>
    <p:sldLayoutId id="2147483881" r:id="rId43"/>
    <p:sldLayoutId id="2147483882" r:id="rId44"/>
    <p:sldLayoutId id="2147483883" r:id="rId45"/>
    <p:sldLayoutId id="2147483884" r:id="rId46"/>
    <p:sldLayoutId id="2147483885" r:id="rId47"/>
    <p:sldLayoutId id="2147483886" r:id="rId48"/>
    <p:sldLayoutId id="2147483887" r:id="rId49"/>
    <p:sldLayoutId id="2147483888" r:id="rId50"/>
    <p:sldLayoutId id="2147483889" r:id="rId51"/>
    <p:sldLayoutId id="2147483890" r:id="rId52"/>
    <p:sldLayoutId id="2147483891" r:id="rId53"/>
    <p:sldLayoutId id="2147483892" r:id="rId54"/>
    <p:sldLayoutId id="2147483893" r:id="rId55"/>
    <p:sldLayoutId id="2147483894" r:id="rId56"/>
    <p:sldLayoutId id="2147483895" r:id="rId57"/>
    <p:sldLayoutId id="2147483896" r:id="rId58"/>
    <p:sldLayoutId id="2147483897" r:id="rId59"/>
    <p:sldLayoutId id="2147483898" r:id="rId60"/>
    <p:sldLayoutId id="2147483899" r:id="rId61"/>
    <p:sldLayoutId id="2147483900" r:id="rId62"/>
    <p:sldLayoutId id="2147483901" r:id="rId63"/>
    <p:sldLayoutId id="2147483902" r:id="rId64"/>
    <p:sldLayoutId id="2147483903" r:id="rId65"/>
    <p:sldLayoutId id="2147483904" r:id="rId66"/>
    <p:sldLayoutId id="2147483905" r:id="rId67"/>
    <p:sldLayoutId id="2147483906" r:id="rId68"/>
    <p:sldLayoutId id="2147483907" r:id="rId69"/>
    <p:sldLayoutId id="2147483908" r:id="rId70"/>
    <p:sldLayoutId id="2147483909" r:id="rId71"/>
    <p:sldLayoutId id="2147483910" r:id="rId7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6.xml"/><Relationship Id="rId1" Type="http://schemas.openxmlformats.org/officeDocument/2006/relationships/slideLayout" Target="../slideLayouts/slideLayout111.xml"/><Relationship Id="rId4" Type="http://schemas.openxmlformats.org/officeDocument/2006/relationships/image" Target="../media/image75.jpg"/></Relationships>
</file>

<file path=ppt/slides/_rels/slide10.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6.svg"/><Relationship Id="rId3" Type="http://schemas.openxmlformats.org/officeDocument/2006/relationships/image" Target="../media/image76.jpg"/><Relationship Id="rId7" Type="http://schemas.openxmlformats.org/officeDocument/2006/relationships/image" Target="../media/image80.svg"/><Relationship Id="rId12" Type="http://schemas.openxmlformats.org/officeDocument/2006/relationships/image" Target="../media/image85.png"/><Relationship Id="rId2" Type="http://schemas.openxmlformats.org/officeDocument/2006/relationships/notesSlide" Target="../notesSlides/notesSlide7.xml"/><Relationship Id="rId1" Type="http://schemas.openxmlformats.org/officeDocument/2006/relationships/slideLayout" Target="../slideLayouts/slideLayout116.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svg"/><Relationship Id="rId10" Type="http://schemas.openxmlformats.org/officeDocument/2006/relationships/image" Target="../media/image83.png"/><Relationship Id="rId4" Type="http://schemas.openxmlformats.org/officeDocument/2006/relationships/image" Target="../media/image77.png"/><Relationship Id="rId9" Type="http://schemas.openxmlformats.org/officeDocument/2006/relationships/image" Target="../media/image82.svg"/></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70.xml"/><Relationship Id="rId4" Type="http://schemas.openxmlformats.org/officeDocument/2006/relationships/image" Target="../media/image68.png"/></Relationships>
</file>

<file path=ppt/slides/_rels/slide12.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notesSlide" Target="../notesSlides/notesSlide9.xml"/><Relationship Id="rId1" Type="http://schemas.openxmlformats.org/officeDocument/2006/relationships/slideLayout" Target="../slideLayouts/slideLayout1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4.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notesSlide" Target="../notesSlides/notesSlide10.xml"/><Relationship Id="rId1" Type="http://schemas.openxmlformats.org/officeDocument/2006/relationships/slideLayout" Target="../slideLayouts/slideLayout158.xml"/></Relationships>
</file>

<file path=ppt/slides/_rels/slide15.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notesSlide" Target="../notesSlides/notesSlide11.xml"/><Relationship Id="rId1" Type="http://schemas.openxmlformats.org/officeDocument/2006/relationships/slideLayout" Target="../slideLayouts/slideLayout15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9.xml"/></Relationships>
</file>

<file path=ppt/slides/_rels/slide18.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notesSlide" Target="../notesSlides/notesSlide14.xml"/><Relationship Id="rId1" Type="http://schemas.openxmlformats.org/officeDocument/2006/relationships/slideLayout" Target="../slideLayouts/slideLayout116.xml"/></Relationships>
</file>

<file path=ppt/slides/_rels/slide1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5.xml"/><Relationship Id="rId1" Type="http://schemas.openxmlformats.org/officeDocument/2006/relationships/slideLayout" Target="../slideLayouts/slideLayout168.xml"/><Relationship Id="rId6" Type="http://schemas.openxmlformats.org/officeDocument/2006/relationships/image" Target="../media/image68.png"/><Relationship Id="rId5" Type="http://schemas.openxmlformats.org/officeDocument/2006/relationships/image" Target="../media/image93.png"/><Relationship Id="rId4" Type="http://schemas.openxmlformats.org/officeDocument/2006/relationships/image" Target="../media/image92.png"/></Relationships>
</file>

<file path=ppt/slides/_rels/slide20.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notesSlide" Target="../notesSlides/notesSlide16.xml"/><Relationship Id="rId1" Type="http://schemas.openxmlformats.org/officeDocument/2006/relationships/slideLayout" Target="../slideLayouts/slideLayout116.xml"/></Relationships>
</file>

<file path=ppt/slides/_rels/slide21.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11.xml"/><Relationship Id="rId5" Type="http://schemas.openxmlformats.org/officeDocument/2006/relationships/image" Target="../media/image100.png"/><Relationship Id="rId4" Type="http://schemas.openxmlformats.org/officeDocument/2006/relationships/image" Target="../media/image9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s://forvaltningsrevisjon.no/sok/"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 Id="rId5" Type="http://schemas.openxmlformats.org/officeDocument/2006/relationships/image" Target="../media/image102.png"/><Relationship Id="rId4" Type="http://schemas.openxmlformats.org/officeDocument/2006/relationships/image" Target="../media/image101.png"/></Relationships>
</file>

<file path=ppt/slides/_rels/slide29.xml.rels><?xml version="1.0" encoding="UTF-8" standalone="yes"?>
<Relationships xmlns="http://schemas.openxmlformats.org/package/2006/relationships"><Relationship Id="rId3" Type="http://schemas.openxmlformats.org/officeDocument/2006/relationships/hyperlink" Target="https://www.ks.no/fagomrader/statistikk-og-analyse/status-kommune/status-kommune-2025-der-folk-bor/" TargetMode="External"/><Relationship Id="rId2" Type="http://schemas.openxmlformats.org/officeDocument/2006/relationships/notesSlide" Target="../notesSlides/notesSlide21.xml"/><Relationship Id="rId1" Type="http://schemas.openxmlformats.org/officeDocument/2006/relationships/slideLayout" Target="../slideLayouts/slideLayout11.xml"/><Relationship Id="rId4" Type="http://schemas.openxmlformats.org/officeDocument/2006/relationships/image" Target="../media/image103.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ssholder for tekst 2">
            <a:extLst>
              <a:ext uri="{FF2B5EF4-FFF2-40B4-BE49-F238E27FC236}">
                <a16:creationId xmlns:a16="http://schemas.microsoft.com/office/drawing/2014/main" id="{F0CA76C0-E215-4788-AA4B-73F9078CE424}"/>
              </a:ext>
            </a:extLst>
          </p:cNvPr>
          <p:cNvSpPr>
            <a:spLocks noGrp="1"/>
          </p:cNvSpPr>
          <p:nvPr>
            <p:ph type="body" sz="quarter" idx="10"/>
          </p:nvPr>
        </p:nvSpPr>
        <p:spPr>
          <a:xfrm>
            <a:off x="937593" y="958645"/>
            <a:ext cx="10133178" cy="2576997"/>
          </a:xfrm>
        </p:spPr>
        <p:txBody>
          <a:bodyPr/>
          <a:lstStyle/>
          <a:p>
            <a:r>
              <a:rPr lang="nb-NO" dirty="0"/>
              <a:t>Tilsynsforummøte 20.06.2025</a:t>
            </a:r>
          </a:p>
        </p:txBody>
      </p:sp>
      <p:sp>
        <p:nvSpPr>
          <p:cNvPr id="4" name="Plassholder for tekst 3">
            <a:extLst>
              <a:ext uri="{FF2B5EF4-FFF2-40B4-BE49-F238E27FC236}">
                <a16:creationId xmlns:a16="http://schemas.microsoft.com/office/drawing/2014/main" id="{2816DAB5-B3A2-433A-97E8-F7F1949400A2}"/>
              </a:ext>
            </a:extLst>
          </p:cNvPr>
          <p:cNvSpPr>
            <a:spLocks noGrp="1"/>
          </p:cNvSpPr>
          <p:nvPr>
            <p:ph type="body" sz="quarter" idx="11"/>
          </p:nvPr>
        </p:nvSpPr>
        <p:spPr/>
        <p:txBody>
          <a:bodyPr/>
          <a:lstStyle/>
          <a:p>
            <a:r>
              <a:rPr lang="nb-NO" sz="2400" dirty="0"/>
              <a:t>Samordningsstaben</a:t>
            </a:r>
          </a:p>
        </p:txBody>
      </p:sp>
    </p:spTree>
    <p:extLst>
      <p:ext uri="{BB962C8B-B14F-4D97-AF65-F5344CB8AC3E}">
        <p14:creationId xmlns:p14="http://schemas.microsoft.com/office/powerpoint/2010/main" val="270161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D0678-5BB4-C8E5-5D53-3C9123854353}"/>
            </a:ext>
          </a:extLst>
        </p:cNvPr>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476C6947-83A6-6B15-C81E-ACAFDC205797}"/>
              </a:ext>
            </a:extLst>
          </p:cNvPr>
          <p:cNvSpPr>
            <a:spLocks noGrp="1"/>
          </p:cNvSpPr>
          <p:nvPr>
            <p:ph type="body" sz="quarter" idx="12"/>
          </p:nvPr>
        </p:nvSpPr>
        <p:spPr/>
        <p:txBody>
          <a:bodyPr/>
          <a:lstStyle/>
          <a:p>
            <a:r>
              <a:rPr lang="nb-NO" sz="2800" b="1" dirty="0">
                <a:solidFill>
                  <a:srgbClr val="00244E"/>
                </a:solidFill>
                <a:latin typeface="Open Sans"/>
              </a:rPr>
              <a:t>Dagsorden:</a:t>
            </a:r>
          </a:p>
          <a:p>
            <a:pPr>
              <a:buNone/>
            </a:pPr>
            <a:r>
              <a:rPr lang="nb-NO" sz="1600" b="1" dirty="0">
                <a:effectLst/>
                <a:latin typeface="Aptos" panose="020B0004020202020204" pitchFamily="34" charset="0"/>
                <a:ea typeface="Aptos" panose="020B0004020202020204" pitchFamily="34" charset="0"/>
                <a:cs typeface="Aptos" panose="020B0004020202020204" pitchFamily="34" charset="0"/>
              </a:rPr>
              <a:t>Generelle orienteringer</a:t>
            </a:r>
          </a:p>
          <a:p>
            <a:pPr marL="285750" indent="-285750">
              <a:buFont typeface="Arial" panose="020B0604020202020204" pitchFamily="34" charset="0"/>
              <a:buChar char="•"/>
            </a:pPr>
            <a:r>
              <a:rPr lang="nb-NO" sz="1600" dirty="0">
                <a:latin typeface="Aptos" panose="020B0004020202020204" pitchFamily="34" charset="0"/>
                <a:ea typeface="Aptos" panose="020B0004020202020204" pitchFamily="34" charset="0"/>
                <a:cs typeface="Aptos" panose="020B0004020202020204" pitchFamily="34" charset="0"/>
              </a:rPr>
              <a:t>Endelige kostra-tall for 2024</a:t>
            </a:r>
          </a:p>
          <a:p>
            <a:pPr marL="285750" indent="-285750">
              <a:buFont typeface="Arial" panose="020B0604020202020204" pitchFamily="34" charset="0"/>
              <a:buChar char="•"/>
            </a:pPr>
            <a:r>
              <a:rPr lang="nb-NO" sz="1600" dirty="0">
                <a:effectLst/>
                <a:latin typeface="Aptos" panose="020B0004020202020204" pitchFamily="34" charset="0"/>
                <a:ea typeface="Aptos" panose="020B0004020202020204" pitchFamily="34" charset="0"/>
                <a:cs typeface="Aptos" panose="020B0004020202020204" pitchFamily="34" charset="0"/>
              </a:rPr>
              <a:t>Informasjon fra RNB 2025 og kommuneproposisjon 2026</a:t>
            </a:r>
          </a:p>
          <a:p>
            <a:pPr marL="285750" indent="-285750">
              <a:buFont typeface="Arial" panose="020B0604020202020204" pitchFamily="34" charset="0"/>
              <a:buChar char="•"/>
            </a:pPr>
            <a:r>
              <a:rPr lang="nb-NO" sz="1600" dirty="0">
                <a:latin typeface="Aptos" panose="020B0004020202020204" pitchFamily="34" charset="0"/>
                <a:ea typeface="Aptos" panose="020B0004020202020204" pitchFamily="34" charset="0"/>
                <a:cs typeface="Aptos" panose="020B0004020202020204" pitchFamily="34" charset="0"/>
              </a:rPr>
              <a:t>«Kjekt å vite om» informasjonspunkter</a:t>
            </a:r>
          </a:p>
          <a:p>
            <a:r>
              <a:rPr lang="nb-NO" sz="1600" b="1" dirty="0">
                <a:effectLst/>
                <a:latin typeface="Aptos" panose="020B0004020202020204" pitchFamily="34" charset="0"/>
                <a:ea typeface="Aptos" panose="020B0004020202020204" pitchFamily="34" charset="0"/>
                <a:cs typeface="Aptos" panose="020B0004020202020204" pitchFamily="34" charset="0"/>
              </a:rPr>
              <a:t>Tilsynssamordning</a:t>
            </a:r>
          </a:p>
          <a:p>
            <a:pPr marL="285750" indent="-285750">
              <a:buFont typeface="Arial" panose="020B0604020202020204" pitchFamily="34" charset="0"/>
              <a:buChar char="•"/>
            </a:pPr>
            <a:r>
              <a:rPr lang="nb-NO" sz="1600" dirty="0">
                <a:effectLst/>
                <a:latin typeface="Aptos" panose="020B0004020202020204" pitchFamily="34" charset="0"/>
                <a:ea typeface="Aptos" panose="020B0004020202020204" pitchFamily="34" charset="0"/>
                <a:cs typeface="Aptos" panose="020B0004020202020204" pitchFamily="34" charset="0"/>
              </a:rPr>
              <a:t>Hva er planlagt så langt, tilsynsbelastning, påminnelser m.m.</a:t>
            </a:r>
          </a:p>
          <a:p>
            <a:pPr marL="285750" indent="-285750">
              <a:buFont typeface="Arial" panose="020B0604020202020204" pitchFamily="34" charset="0"/>
              <a:buChar char="•"/>
            </a:pPr>
            <a:r>
              <a:rPr lang="nb-NO" sz="1600" dirty="0">
                <a:latin typeface="Aptos" panose="020B0004020202020204" pitchFamily="34" charset="0"/>
                <a:ea typeface="Aptos" panose="020B0004020202020204" pitchFamily="34" charset="0"/>
                <a:cs typeface="Aptos" panose="020B0004020202020204" pitchFamily="34" charset="0"/>
              </a:rPr>
              <a:t>Kom med innspill til videreutvikling av Tilsynskalenderen</a:t>
            </a:r>
          </a:p>
          <a:p>
            <a:r>
              <a:rPr lang="nb-NO" sz="1600" b="1" dirty="0">
                <a:effectLst/>
                <a:latin typeface="Aptos" panose="020B0004020202020204" pitchFamily="34" charset="0"/>
                <a:ea typeface="Aptos" panose="020B0004020202020204" pitchFamily="34" charset="0"/>
                <a:cs typeface="Aptos" panose="020B0004020202020204" pitchFamily="34" charset="0"/>
              </a:rPr>
              <a:t>Runden </a:t>
            </a:r>
            <a:r>
              <a:rPr lang="nb-NO" sz="1600" b="1" dirty="0">
                <a:latin typeface="Aptos" panose="020B0004020202020204" pitchFamily="34" charset="0"/>
                <a:ea typeface="Aptos" panose="020B0004020202020204" pitchFamily="34" charset="0"/>
                <a:cs typeface="Aptos" panose="020B0004020202020204" pitchFamily="34" charset="0"/>
              </a:rPr>
              <a:t>rundt</a:t>
            </a:r>
          </a:p>
          <a:p>
            <a:pPr marL="285750" indent="-285750">
              <a:buFont typeface="Arial" panose="020B0604020202020204" pitchFamily="34" charset="0"/>
              <a:buChar char="•"/>
            </a:pPr>
            <a:r>
              <a:rPr lang="nb-NO" sz="1600" dirty="0">
                <a:effectLst/>
                <a:latin typeface="Aptos" panose="020B0004020202020204" pitchFamily="34" charset="0"/>
                <a:ea typeface="Aptos" panose="020B0004020202020204" pitchFamily="34" charset="0"/>
                <a:cs typeface="Aptos" panose="020B0004020202020204" pitchFamily="34" charset="0"/>
              </a:rPr>
              <a:t>Hva er nytt siden sist?</a:t>
            </a:r>
          </a:p>
          <a:p>
            <a:pPr marL="285750" indent="-285750">
              <a:buFont typeface="Arial" panose="020B0604020202020204" pitchFamily="34" charset="0"/>
              <a:buChar char="•"/>
            </a:pPr>
            <a:r>
              <a:rPr lang="nb-NO" sz="1600" dirty="0">
                <a:latin typeface="Aptos" panose="020B0004020202020204" pitchFamily="34" charset="0"/>
                <a:ea typeface="Aptos" panose="020B0004020202020204" pitchFamily="34" charset="0"/>
                <a:cs typeface="Aptos" panose="020B0004020202020204" pitchFamily="34" charset="0"/>
              </a:rPr>
              <a:t>Spørsmål, refleksjoner, og evt. ønsker til neste møtet?</a:t>
            </a:r>
            <a:endParaRPr lang="nb-NO" sz="1600" dirty="0">
              <a:effectLst/>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1717103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0D3CB5A4-B844-87C5-FCCA-7B6A51E04915}"/>
              </a:ext>
            </a:extLst>
          </p:cNvPr>
          <p:cNvSpPr txBox="1">
            <a:spLocks noGrp="1"/>
          </p:cNvSpPr>
          <p:nvPr>
            <p:ph type="title"/>
          </p:nvPr>
        </p:nvSpPr>
        <p:spPr>
          <a:xfrm>
            <a:off x="1518836" y="1859798"/>
            <a:ext cx="8880524" cy="3448376"/>
          </a:xfrm>
          <a:prstGeom prst="rect">
            <a:avLst/>
          </a:prstGeom>
          <a:noFill/>
          <a:ln>
            <a:noFill/>
          </a:ln>
        </p:spPr>
        <p:txBody>
          <a:bodyPr vert="horz" wrap="square" lIns="91440" tIns="45720" rIns="91440" bIns="45720" anchor="ctr" anchorCtr="0" compatLnSpc="1">
            <a:noAutofit/>
          </a:bodyPr>
          <a:lstStyle/>
          <a:p>
            <a:pPr lvl="0">
              <a:lnSpc>
                <a:spcPct val="100000"/>
              </a:lnSpc>
              <a:spcBef>
                <a:spcPts val="1000"/>
              </a:spcBef>
            </a:pPr>
            <a:br>
              <a:rPr lang="nb-NO" sz="3200" b="1" dirty="0">
                <a:solidFill>
                  <a:srgbClr val="00244E"/>
                </a:solidFill>
                <a:latin typeface="Open Sans"/>
              </a:rPr>
            </a:br>
            <a:br>
              <a:rPr lang="nb-NO" sz="3200" b="1" dirty="0">
                <a:solidFill>
                  <a:srgbClr val="00244E"/>
                </a:solidFill>
                <a:latin typeface="Open Sans"/>
              </a:rPr>
            </a:br>
            <a:r>
              <a:rPr lang="nb-NO" sz="3200" b="1" dirty="0">
                <a:solidFill>
                  <a:srgbClr val="00ADBA"/>
                </a:solidFill>
                <a:latin typeface="Open Sans"/>
              </a:rPr>
              <a:t>Generelle orienteringer</a:t>
            </a:r>
            <a:br>
              <a:rPr lang="nb-NO" sz="3200" b="1" dirty="0">
                <a:solidFill>
                  <a:srgbClr val="00244E"/>
                </a:solidFill>
                <a:latin typeface="Open Sans"/>
              </a:rPr>
            </a:br>
            <a:br>
              <a:rPr lang="nb-NO" sz="3200" b="1" dirty="0">
                <a:solidFill>
                  <a:srgbClr val="00244E"/>
                </a:solidFill>
                <a:latin typeface="Open Sans"/>
              </a:rPr>
            </a:br>
            <a:endParaRPr lang="nb-NO" sz="3200" dirty="0">
              <a:solidFill>
                <a:srgbClr val="00244E"/>
              </a:solidFill>
              <a:latin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74C38F20-84C4-4448-6F5E-AB9C87E7A93F}"/>
              </a:ext>
            </a:extLst>
          </p:cNvPr>
          <p:cNvSpPr>
            <a:spLocks noGrp="1"/>
          </p:cNvSpPr>
          <p:nvPr>
            <p:ph type="body" sz="quarter" idx="12"/>
          </p:nvPr>
        </p:nvSpPr>
        <p:spPr/>
        <p:txBody>
          <a:bodyPr/>
          <a:lstStyle/>
          <a:p>
            <a:r>
              <a:rPr lang="nb-NO" dirty="0"/>
              <a:t>Endelige kostra-tall for 2024</a:t>
            </a:r>
          </a:p>
        </p:txBody>
      </p:sp>
    </p:spTree>
    <p:extLst>
      <p:ext uri="{BB962C8B-B14F-4D97-AF65-F5344CB8AC3E}">
        <p14:creationId xmlns:p14="http://schemas.microsoft.com/office/powerpoint/2010/main" val="3676393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D28BA57A-302D-2B66-25FB-D66649535095}"/>
              </a:ext>
            </a:extLst>
          </p:cNvPr>
          <p:cNvSpPr>
            <a:spLocks noGrp="1"/>
          </p:cNvSpPr>
          <p:nvPr>
            <p:ph type="title"/>
          </p:nvPr>
        </p:nvSpPr>
        <p:spPr/>
        <p:txBody>
          <a:bodyPr/>
          <a:lstStyle/>
          <a:p>
            <a:r>
              <a:rPr lang="nb-NO" dirty="0"/>
              <a:t>Fra foreløpige til endelige KOSTRA-tall  </a:t>
            </a:r>
          </a:p>
        </p:txBody>
      </p:sp>
      <p:sp>
        <p:nvSpPr>
          <p:cNvPr id="4" name="Plassholder for tekst 3">
            <a:extLst>
              <a:ext uri="{FF2B5EF4-FFF2-40B4-BE49-F238E27FC236}">
                <a16:creationId xmlns:a16="http://schemas.microsoft.com/office/drawing/2014/main" id="{E6F18A0C-D967-6591-A5B7-9CDA297125B9}"/>
              </a:ext>
            </a:extLst>
          </p:cNvPr>
          <p:cNvSpPr>
            <a:spLocks noGrp="1"/>
          </p:cNvSpPr>
          <p:nvPr>
            <p:ph type="body" sz="quarter" idx="11"/>
          </p:nvPr>
        </p:nvSpPr>
        <p:spPr/>
        <p:txBody>
          <a:bodyPr/>
          <a:lstStyle/>
          <a:p>
            <a:r>
              <a:rPr lang="nb-NO" sz="2000" dirty="0">
                <a:effectLst/>
                <a:ea typeface="Calibri" panose="020F0502020204030204" pitchFamily="34" charset="0"/>
              </a:rPr>
              <a:t>Det er ingen vesentlige endringer mellom de foreløpige og endelige tallene </a:t>
            </a:r>
            <a:r>
              <a:rPr lang="nb-NO" sz="2000">
                <a:effectLst/>
                <a:ea typeface="Calibri" panose="020F0502020204030204" pitchFamily="34" charset="0"/>
              </a:rPr>
              <a:t>i 2024-rapporteringen.</a:t>
            </a:r>
            <a:endParaRPr lang="nb-NO" sz="2000" i="0" dirty="0">
              <a:solidFill>
                <a:schemeClr val="accent2">
                  <a:lumMod val="50000"/>
                </a:schemeClr>
              </a:solidFill>
              <a:effectLst/>
            </a:endParaRPr>
          </a:p>
          <a:p>
            <a:endParaRPr lang="nb-NO" sz="2000" i="0" dirty="0">
              <a:solidFill>
                <a:schemeClr val="accent2">
                  <a:lumMod val="50000"/>
                </a:schemeClr>
              </a:solidFill>
              <a:effectLst/>
            </a:endParaRPr>
          </a:p>
          <a:p>
            <a:r>
              <a:rPr lang="nb-NO" sz="2000" i="0" dirty="0">
                <a:solidFill>
                  <a:schemeClr val="accent2">
                    <a:lumMod val="50000"/>
                  </a:schemeClr>
                </a:solidFill>
                <a:effectLst/>
              </a:rPr>
              <a:t>Situasjonsbildet er fortsatt uendret, noe som innebærer at den økonomiske situasjonen forblir krevende. Dette understreker betydningen av å lykkes med nødvendige omstillinger og effektiviseringstiltak for å sikre bærekraft og fremtidig utvikling.</a:t>
            </a:r>
            <a:endParaRPr lang="nb-NO" sz="2000" dirty="0">
              <a:solidFill>
                <a:schemeClr val="accent2">
                  <a:lumMod val="50000"/>
                </a:schemeClr>
              </a:solidFill>
            </a:endParaRPr>
          </a:p>
          <a:p>
            <a:r>
              <a:rPr lang="nb-NO" sz="2000" dirty="0"/>
              <a:t> </a:t>
            </a:r>
          </a:p>
          <a:p>
            <a:r>
              <a:rPr lang="nb-NO" sz="2000" b="1" i="0" dirty="0">
                <a:solidFill>
                  <a:schemeClr val="accent2">
                    <a:lumMod val="50000"/>
                  </a:schemeClr>
                </a:solidFill>
                <a:effectLst/>
              </a:rPr>
              <a:t>NB! Omstilling alene er ikke tilstrekkelig dersom kostnadsveksten fortsetter.</a:t>
            </a:r>
            <a:endParaRPr lang="nb-NO" sz="2000" dirty="0">
              <a:solidFill>
                <a:schemeClr val="accent2">
                  <a:lumMod val="50000"/>
                </a:schemeClr>
              </a:solidFill>
            </a:endParaRPr>
          </a:p>
          <a:p>
            <a:endParaRPr lang="nb-NO" sz="2000" dirty="0"/>
          </a:p>
        </p:txBody>
      </p:sp>
    </p:spTree>
    <p:extLst>
      <p:ext uri="{BB962C8B-B14F-4D97-AF65-F5344CB8AC3E}">
        <p14:creationId xmlns:p14="http://schemas.microsoft.com/office/powerpoint/2010/main" val="3151191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760D6AA-E644-D9D9-42B2-E83CD9AF42ED}"/>
              </a:ext>
            </a:extLst>
          </p:cNvPr>
          <p:cNvSpPr>
            <a:spLocks noGrp="1"/>
          </p:cNvSpPr>
          <p:nvPr>
            <p:ph type="title"/>
          </p:nvPr>
        </p:nvSpPr>
        <p:spPr/>
        <p:txBody>
          <a:bodyPr/>
          <a:lstStyle/>
          <a:p>
            <a:r>
              <a:rPr lang="nb-NO" dirty="0"/>
              <a:t>Fra foreløpige til endelige KOSTRA-tall forts.</a:t>
            </a:r>
          </a:p>
        </p:txBody>
      </p:sp>
      <p:graphicFrame>
        <p:nvGraphicFramePr>
          <p:cNvPr id="4" name="Diagram 3">
            <a:extLst>
              <a:ext uri="{FF2B5EF4-FFF2-40B4-BE49-F238E27FC236}">
                <a16:creationId xmlns:a16="http://schemas.microsoft.com/office/drawing/2014/main" id="{C64A450D-1A26-AA64-EDFB-7697CD3A4E3F}"/>
              </a:ext>
            </a:extLst>
          </p:cNvPr>
          <p:cNvGraphicFramePr>
            <a:graphicFrameLocks/>
          </p:cNvGraphicFramePr>
          <p:nvPr>
            <p:extLst>
              <p:ext uri="{D42A27DB-BD31-4B8C-83A1-F6EECF244321}">
                <p14:modId xmlns:p14="http://schemas.microsoft.com/office/powerpoint/2010/main" val="746167885"/>
              </p:ext>
            </p:extLst>
          </p:nvPr>
        </p:nvGraphicFramePr>
        <p:xfrm>
          <a:off x="1190625" y="2105468"/>
          <a:ext cx="9810750" cy="436244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86395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E9B1E12-7F21-B017-11A5-6598B903C388}"/>
              </a:ext>
            </a:extLst>
          </p:cNvPr>
          <p:cNvSpPr>
            <a:spLocks noGrp="1"/>
          </p:cNvSpPr>
          <p:nvPr>
            <p:ph type="title"/>
          </p:nvPr>
        </p:nvSpPr>
        <p:spPr/>
        <p:txBody>
          <a:bodyPr/>
          <a:lstStyle/>
          <a:p>
            <a:r>
              <a:rPr lang="nb-NO" dirty="0"/>
              <a:t>Fra foreløpige til endelige KOSTRA-tall forts.</a:t>
            </a:r>
          </a:p>
        </p:txBody>
      </p:sp>
      <p:sp>
        <p:nvSpPr>
          <p:cNvPr id="3" name="Plassholder for tekst 2">
            <a:extLst>
              <a:ext uri="{FF2B5EF4-FFF2-40B4-BE49-F238E27FC236}">
                <a16:creationId xmlns:a16="http://schemas.microsoft.com/office/drawing/2014/main" id="{FF0FAA76-633A-272D-6C25-6FFAD8D3F540}"/>
              </a:ext>
            </a:extLst>
          </p:cNvPr>
          <p:cNvSpPr>
            <a:spLocks noGrp="1"/>
          </p:cNvSpPr>
          <p:nvPr>
            <p:ph type="body" sz="quarter" idx="11"/>
          </p:nvPr>
        </p:nvSpPr>
        <p:spPr/>
        <p:txBody>
          <a:bodyPr/>
          <a:lstStyle/>
          <a:p>
            <a:pPr marL="342900" indent="-342900" algn="l">
              <a:spcBef>
                <a:spcPts val="300"/>
              </a:spcBef>
              <a:spcAft>
                <a:spcPts val="300"/>
              </a:spcAft>
              <a:buFont typeface="Arial" panose="020B0604020202020204" pitchFamily="34" charset="0"/>
              <a:buChar char="•"/>
            </a:pPr>
            <a:r>
              <a:rPr lang="nb-NO" sz="2000" i="0" dirty="0">
                <a:solidFill>
                  <a:schemeClr val="accent2">
                    <a:lumMod val="50000"/>
                  </a:schemeClr>
                </a:solidFill>
                <a:effectLst/>
              </a:rPr>
              <a:t>Nøkkeltallsheftet med endelige KOSTRA-tall publiseres snart.</a:t>
            </a:r>
          </a:p>
          <a:p>
            <a:pPr marL="342900" indent="-342900" algn="l">
              <a:spcBef>
                <a:spcPts val="300"/>
              </a:spcBef>
              <a:spcAft>
                <a:spcPts val="300"/>
              </a:spcAft>
              <a:buFont typeface="Arial" panose="020B0604020202020204" pitchFamily="34" charset="0"/>
              <a:buChar char="•"/>
            </a:pPr>
            <a:endParaRPr lang="nb-NO" sz="2000" i="0" dirty="0">
              <a:solidFill>
                <a:schemeClr val="accent2">
                  <a:lumMod val="50000"/>
                </a:schemeClr>
              </a:solidFill>
              <a:effectLst/>
            </a:endParaRPr>
          </a:p>
          <a:p>
            <a:pPr marL="342900" indent="-342900" algn="l">
              <a:spcBef>
                <a:spcPts val="300"/>
              </a:spcBef>
              <a:spcAft>
                <a:spcPts val="300"/>
              </a:spcAft>
              <a:buFont typeface="Arial" panose="020B0604020202020204" pitchFamily="34" charset="0"/>
              <a:buChar char="•"/>
            </a:pPr>
            <a:r>
              <a:rPr lang="nb-NO" sz="2000" i="0" dirty="0">
                <a:solidFill>
                  <a:schemeClr val="accent2">
                    <a:lumMod val="50000"/>
                  </a:schemeClr>
                </a:solidFill>
                <a:effectLst/>
              </a:rPr>
              <a:t>Heftet gir verdifull innsikt, selv om det i hovedsak ser bakover i tid.</a:t>
            </a:r>
          </a:p>
          <a:p>
            <a:pPr marL="342900" indent="-342900" algn="l">
              <a:spcBef>
                <a:spcPts val="300"/>
              </a:spcBef>
              <a:spcAft>
                <a:spcPts val="300"/>
              </a:spcAft>
              <a:buFont typeface="Arial" panose="020B0604020202020204" pitchFamily="34" charset="0"/>
              <a:buChar char="•"/>
            </a:pPr>
            <a:endParaRPr lang="nb-NO" sz="2000" i="0" dirty="0">
              <a:solidFill>
                <a:schemeClr val="accent2">
                  <a:lumMod val="50000"/>
                </a:schemeClr>
              </a:solidFill>
              <a:effectLst/>
            </a:endParaRPr>
          </a:p>
          <a:p>
            <a:pPr marL="342900" indent="-342900" algn="l">
              <a:spcBef>
                <a:spcPts val="300"/>
              </a:spcBef>
              <a:spcAft>
                <a:spcPts val="300"/>
              </a:spcAft>
              <a:buFont typeface="Arial" panose="020B0604020202020204" pitchFamily="34" charset="0"/>
              <a:buChar char="•"/>
            </a:pPr>
            <a:r>
              <a:rPr lang="nb-NO" sz="2000" i="0" dirty="0">
                <a:solidFill>
                  <a:schemeClr val="accent2">
                    <a:lumMod val="50000"/>
                  </a:schemeClr>
                </a:solidFill>
                <a:effectLst/>
              </a:rPr>
              <a:t>Anbefales brukt som støtte i tilsynsplanlegging, med fokus på kommunekunnskap.</a:t>
            </a:r>
          </a:p>
          <a:p>
            <a:pPr marL="342900" indent="-342900" algn="l">
              <a:spcBef>
                <a:spcPts val="300"/>
              </a:spcBef>
              <a:spcAft>
                <a:spcPts val="300"/>
              </a:spcAft>
              <a:buFont typeface="Arial" panose="020B0604020202020204" pitchFamily="34" charset="0"/>
              <a:buChar char="•"/>
            </a:pPr>
            <a:endParaRPr lang="nb-NO" sz="2000" i="0" dirty="0">
              <a:solidFill>
                <a:schemeClr val="accent2">
                  <a:lumMod val="50000"/>
                </a:schemeClr>
              </a:solidFill>
              <a:effectLst/>
            </a:endParaRPr>
          </a:p>
          <a:p>
            <a:pPr marL="342900" indent="-342900" algn="l">
              <a:spcBef>
                <a:spcPts val="300"/>
              </a:spcBef>
              <a:spcAft>
                <a:spcPts val="300"/>
              </a:spcAft>
              <a:buFont typeface="Arial" panose="020B0604020202020204" pitchFamily="34" charset="0"/>
              <a:buChar char="•"/>
            </a:pPr>
            <a:r>
              <a:rPr lang="nb-NO" sz="2000" b="1" i="0" dirty="0">
                <a:solidFill>
                  <a:schemeClr val="accent2">
                    <a:lumMod val="50000"/>
                  </a:schemeClr>
                </a:solidFill>
                <a:effectLst/>
              </a:rPr>
              <a:t>Nyhet i årets utgave:</a:t>
            </a:r>
          </a:p>
          <a:p>
            <a:pPr lvl="1">
              <a:spcBef>
                <a:spcPts val="300"/>
              </a:spcBef>
              <a:spcAft>
                <a:spcPts val="300"/>
              </a:spcAft>
              <a:buFont typeface="Courier New" panose="02070309020205020404" pitchFamily="49" charset="0"/>
              <a:buChar char="o"/>
            </a:pPr>
            <a:r>
              <a:rPr lang="nb-NO" i="0" dirty="0">
                <a:solidFill>
                  <a:schemeClr val="accent2">
                    <a:lumMod val="50000"/>
                  </a:schemeClr>
                </a:solidFill>
                <a:effectLst/>
              </a:rPr>
              <a:t>Inkluderer alderssammensetning i kommunene for 2025.</a:t>
            </a:r>
          </a:p>
          <a:p>
            <a:pPr lvl="1">
              <a:spcBef>
                <a:spcPts val="300"/>
              </a:spcBef>
              <a:spcAft>
                <a:spcPts val="300"/>
              </a:spcAft>
              <a:buFont typeface="Courier New" panose="02070309020205020404" pitchFamily="49" charset="0"/>
              <a:buChar char="o"/>
            </a:pPr>
            <a:r>
              <a:rPr lang="nb-NO" i="0" dirty="0">
                <a:solidFill>
                  <a:schemeClr val="accent2">
                    <a:lumMod val="50000"/>
                  </a:schemeClr>
                </a:solidFill>
                <a:effectLst/>
              </a:rPr>
              <a:t>Viser SSBs prognoser for fremtidig demografisk utvikling.</a:t>
            </a:r>
          </a:p>
          <a:p>
            <a:pPr lvl="1">
              <a:spcBef>
                <a:spcPts val="300"/>
              </a:spcBef>
              <a:spcAft>
                <a:spcPts val="300"/>
              </a:spcAft>
              <a:buFont typeface="Courier New" panose="02070309020205020404" pitchFamily="49" charset="0"/>
              <a:buChar char="o"/>
            </a:pPr>
            <a:endParaRPr lang="nb-NO" i="0" dirty="0">
              <a:solidFill>
                <a:schemeClr val="accent2">
                  <a:lumMod val="50000"/>
                </a:schemeClr>
              </a:solidFill>
              <a:effectLst/>
            </a:endParaRPr>
          </a:p>
          <a:p>
            <a:pPr marL="342900" indent="-342900" algn="l">
              <a:spcBef>
                <a:spcPts val="300"/>
              </a:spcBef>
              <a:spcAft>
                <a:spcPts val="300"/>
              </a:spcAft>
              <a:buFont typeface="Arial" panose="020B0604020202020204" pitchFamily="34" charset="0"/>
              <a:buChar char="•"/>
            </a:pPr>
            <a:r>
              <a:rPr lang="nb-NO" sz="2000" i="0" dirty="0">
                <a:solidFill>
                  <a:schemeClr val="accent2">
                    <a:lumMod val="50000"/>
                  </a:schemeClr>
                </a:solidFill>
                <a:effectLst/>
              </a:rPr>
              <a:t>Ta gjerne en titt – og del videre med kolleger og </a:t>
            </a:r>
            <a:r>
              <a:rPr lang="nb-NO" sz="2000" dirty="0">
                <a:solidFill>
                  <a:schemeClr val="accent2">
                    <a:lumMod val="50000"/>
                  </a:schemeClr>
                </a:solidFill>
              </a:rPr>
              <a:t>andre </a:t>
            </a:r>
            <a:r>
              <a:rPr lang="nb-NO" sz="2000" i="0" dirty="0">
                <a:solidFill>
                  <a:schemeClr val="accent2">
                    <a:lumMod val="50000"/>
                  </a:schemeClr>
                </a:solidFill>
                <a:effectLst/>
              </a:rPr>
              <a:t>samarbeidspartnere.</a:t>
            </a:r>
          </a:p>
          <a:p>
            <a:endParaRPr lang="nb-NO" sz="2000" dirty="0"/>
          </a:p>
          <a:p>
            <a:endParaRPr lang="nb-NO" sz="2000" dirty="0"/>
          </a:p>
          <a:p>
            <a:endParaRPr lang="nb-NO" dirty="0"/>
          </a:p>
        </p:txBody>
      </p:sp>
    </p:spTree>
    <p:extLst>
      <p:ext uri="{BB962C8B-B14F-4D97-AF65-F5344CB8AC3E}">
        <p14:creationId xmlns:p14="http://schemas.microsoft.com/office/powerpoint/2010/main" val="200411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CFBF0707-51FA-DAD7-1AC6-3806ADD8C5F5}"/>
              </a:ext>
            </a:extLst>
          </p:cNvPr>
          <p:cNvSpPr>
            <a:spLocks noGrp="1"/>
          </p:cNvSpPr>
          <p:nvPr>
            <p:ph type="body" sz="quarter" idx="12"/>
          </p:nvPr>
        </p:nvSpPr>
        <p:spPr/>
        <p:txBody>
          <a:bodyPr/>
          <a:lstStyle/>
          <a:p>
            <a:r>
              <a:rPr lang="nb-NO" sz="3200" dirty="0">
                <a:effectLst/>
                <a:latin typeface="Aptos" panose="020B0004020202020204" pitchFamily="34" charset="0"/>
                <a:ea typeface="Aptos" panose="020B0004020202020204" pitchFamily="34" charset="0"/>
                <a:cs typeface="Aptos" panose="020B0004020202020204" pitchFamily="34" charset="0"/>
              </a:rPr>
              <a:t>Informasjon fra forslagene til RNB 2025 og kommuneproposisjon 2026</a:t>
            </a:r>
          </a:p>
          <a:p>
            <a:endParaRPr lang="nb-NO" dirty="0"/>
          </a:p>
        </p:txBody>
      </p:sp>
    </p:spTree>
    <p:extLst>
      <p:ext uri="{BB962C8B-B14F-4D97-AF65-F5344CB8AC3E}">
        <p14:creationId xmlns:p14="http://schemas.microsoft.com/office/powerpoint/2010/main" val="171578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descr="Et bilde som inneholder gress, klær, utendørs, himmel&#10;&#10;KI-generert innhold kan være feil.">
            <a:extLst>
              <a:ext uri="{FF2B5EF4-FFF2-40B4-BE49-F238E27FC236}">
                <a16:creationId xmlns:a16="http://schemas.microsoft.com/office/drawing/2014/main" id="{2574095A-B0A0-EBDA-7C95-E6EC2712DB07}"/>
              </a:ext>
            </a:extLst>
          </p:cNvPr>
          <p:cNvPicPr>
            <a:picLocks noChangeAspect="1"/>
          </p:cNvPicPr>
          <p:nvPr/>
        </p:nvPicPr>
        <p:blipFill>
          <a:blip r:embed="rId3">
            <a:extLst>
              <a:ext uri="{28A0092B-C50C-407E-A947-70E740481C1C}">
                <a14:useLocalDpi xmlns:a14="http://schemas.microsoft.com/office/drawing/2010/main" val="0"/>
              </a:ext>
            </a:extLst>
          </a:blip>
          <a:srcRect l="26122" t="2277" r="14270"/>
          <a:stretch/>
        </p:blipFill>
        <p:spPr>
          <a:xfrm>
            <a:off x="6324600" y="830876"/>
            <a:ext cx="5867400" cy="6054420"/>
          </a:xfrm>
          <a:prstGeom prst="rect">
            <a:avLst/>
          </a:prstGeom>
        </p:spPr>
      </p:pic>
      <p:pic>
        <p:nvPicPr>
          <p:cNvPr id="6" name="Plassholder for bilde 5" descr="Et bilde som inneholder utendørs, konstruksjon, vindu, blomster&#10;&#10;KI-generert innhold kan være feil.">
            <a:extLst>
              <a:ext uri="{FF2B5EF4-FFF2-40B4-BE49-F238E27FC236}">
                <a16:creationId xmlns:a16="http://schemas.microsoft.com/office/drawing/2014/main" id="{C599A954-9238-3F4E-6326-B19B91A7C50D}"/>
              </a:ext>
            </a:extLst>
          </p:cNvPr>
          <p:cNvPicPr>
            <a:picLocks noGrp="1" noChangeAspect="1"/>
          </p:cNvPicPr>
          <p:nvPr>
            <p:ph type="pic" sz="quarter" idx="18"/>
          </p:nvPr>
        </p:nvPicPr>
        <p:blipFill>
          <a:blip r:embed="rId4">
            <a:extLst>
              <a:ext uri="{28A0092B-C50C-407E-A947-70E740481C1C}">
                <a14:useLocalDpi xmlns:a14="http://schemas.microsoft.com/office/drawing/2010/main" val="0"/>
              </a:ext>
            </a:extLst>
          </a:blip>
          <a:srcRect l="18640" t="408" r="33328" b="30958"/>
          <a:stretch/>
        </p:blipFill>
        <p:spPr>
          <a:xfrm>
            <a:off x="0" y="829733"/>
            <a:ext cx="6324600" cy="6028267"/>
          </a:xfrm>
        </p:spPr>
      </p:pic>
      <p:sp>
        <p:nvSpPr>
          <p:cNvPr id="3" name="Plassholder for tekst 2">
            <a:extLst>
              <a:ext uri="{FF2B5EF4-FFF2-40B4-BE49-F238E27FC236}">
                <a16:creationId xmlns:a16="http://schemas.microsoft.com/office/drawing/2014/main" id="{D1BC8010-58AB-E6FD-47E0-8ED640717ACD}"/>
              </a:ext>
            </a:extLst>
          </p:cNvPr>
          <p:cNvSpPr>
            <a:spLocks noGrp="1"/>
          </p:cNvSpPr>
          <p:nvPr>
            <p:ph type="body" sz="quarter" idx="23"/>
          </p:nvPr>
        </p:nvSpPr>
        <p:spPr>
          <a:xfrm>
            <a:off x="-19050" y="2032921"/>
            <a:ext cx="6343650" cy="2160000"/>
          </a:xfrm>
          <a:solidFill>
            <a:srgbClr val="A33429">
              <a:alpha val="82000"/>
            </a:srgbClr>
          </a:solidFill>
        </p:spPr>
        <p:txBody>
          <a:bodyPr anchor="ctr">
            <a:normAutofit/>
          </a:bodyPr>
          <a:lstStyle/>
          <a:p>
            <a:r>
              <a:rPr lang="nb-NO" dirty="0"/>
              <a:t>Kommuneproposisjonen 2026</a:t>
            </a:r>
          </a:p>
        </p:txBody>
      </p:sp>
      <p:sp>
        <p:nvSpPr>
          <p:cNvPr id="21" name="Text Placeholder 3">
            <a:extLst>
              <a:ext uri="{FF2B5EF4-FFF2-40B4-BE49-F238E27FC236}">
                <a16:creationId xmlns:a16="http://schemas.microsoft.com/office/drawing/2014/main" id="{7050DB57-06D0-85A0-5819-39410B96863A}"/>
              </a:ext>
            </a:extLst>
          </p:cNvPr>
          <p:cNvSpPr>
            <a:spLocks noGrp="1"/>
          </p:cNvSpPr>
          <p:nvPr>
            <p:ph type="body" sz="quarter" idx="16"/>
          </p:nvPr>
        </p:nvSpPr>
        <p:spPr>
          <a:xfrm>
            <a:off x="-19050" y="4192921"/>
            <a:ext cx="6343650" cy="336798"/>
          </a:xfrm>
          <a:solidFill>
            <a:srgbClr val="DA766C">
              <a:alpha val="77255"/>
            </a:srgbClr>
          </a:solidFill>
        </p:spPr>
        <p:txBody>
          <a:bodyPr/>
          <a:lstStyle/>
          <a:p>
            <a:endParaRPr lang="en-US" dirty="0"/>
          </a:p>
        </p:txBody>
      </p:sp>
      <p:sp>
        <p:nvSpPr>
          <p:cNvPr id="22" name="Text Placeholder 4">
            <a:extLst>
              <a:ext uri="{FF2B5EF4-FFF2-40B4-BE49-F238E27FC236}">
                <a16:creationId xmlns:a16="http://schemas.microsoft.com/office/drawing/2014/main" id="{43417E59-7E4E-AB65-5019-F3DCA35FCDBA}"/>
              </a:ext>
            </a:extLst>
          </p:cNvPr>
          <p:cNvSpPr>
            <a:spLocks noGrp="1"/>
          </p:cNvSpPr>
          <p:nvPr>
            <p:ph type="body" sz="quarter" idx="17"/>
          </p:nvPr>
        </p:nvSpPr>
        <p:spPr>
          <a:xfrm>
            <a:off x="-19050" y="4529719"/>
            <a:ext cx="6343650" cy="336798"/>
          </a:xfrm>
          <a:solidFill>
            <a:srgbClr val="DA766C">
              <a:alpha val="77255"/>
            </a:srgbClr>
          </a:solidFill>
        </p:spPr>
        <p:txBody>
          <a:bodyPr vert="horz" lIns="91440" tIns="45720" rIns="144000" bIns="45720" rtlCol="0" anchor="ctr" anchorCtr="0">
            <a:noAutofit/>
          </a:bodyPr>
          <a:lstStyle/>
          <a:p>
            <a:r>
              <a:rPr lang="en-US" sz="1800" dirty="0"/>
              <a:t>Oslo, 15</a:t>
            </a:r>
            <a:r>
              <a:rPr lang="en-US" sz="1800"/>
              <a:t>. mai</a:t>
            </a:r>
            <a:r>
              <a:rPr lang="en-US" sz="1800" dirty="0"/>
              <a:t> 2025</a:t>
            </a:r>
          </a:p>
        </p:txBody>
      </p:sp>
      <p:sp>
        <p:nvSpPr>
          <p:cNvPr id="23" name="Text Placeholder 5">
            <a:extLst>
              <a:ext uri="{FF2B5EF4-FFF2-40B4-BE49-F238E27FC236}">
                <a16:creationId xmlns:a16="http://schemas.microsoft.com/office/drawing/2014/main" id="{C828096A-DE90-1F2C-BA73-676270821A5C}"/>
              </a:ext>
            </a:extLst>
          </p:cNvPr>
          <p:cNvSpPr>
            <a:spLocks noGrp="1"/>
          </p:cNvSpPr>
          <p:nvPr>
            <p:ph type="body" sz="quarter" idx="15"/>
          </p:nvPr>
        </p:nvSpPr>
        <p:spPr>
          <a:xfrm>
            <a:off x="11259403" y="6694599"/>
            <a:ext cx="1038937" cy="190697"/>
          </a:xfrm>
        </p:spPr>
        <p:txBody>
          <a:bodyPr>
            <a:normAutofit fontScale="77500" lnSpcReduction="20000"/>
          </a:bodyPr>
          <a:lstStyle/>
          <a:p>
            <a:r>
              <a:rPr lang="en-US" dirty="0"/>
              <a:t>Foto: iStock</a:t>
            </a:r>
          </a:p>
        </p:txBody>
      </p:sp>
      <p:cxnSp>
        <p:nvCxnSpPr>
          <p:cNvPr id="7" name="Rett linje 6">
            <a:extLst>
              <a:ext uri="{FF2B5EF4-FFF2-40B4-BE49-F238E27FC236}">
                <a16:creationId xmlns:a16="http://schemas.microsoft.com/office/drawing/2014/main" id="{C0EE56CE-B8B5-5A38-A392-89F4ADC5D8F3}"/>
              </a:ext>
            </a:extLst>
          </p:cNvPr>
          <p:cNvCxnSpPr/>
          <p:nvPr/>
        </p:nvCxnSpPr>
        <p:spPr>
          <a:xfrm>
            <a:off x="6324600" y="830483"/>
            <a:ext cx="0" cy="6885296"/>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6303482"/>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lassholder for bilde 8" descr="Et bilde som inneholder utendørs, gress, himmel, klær&#10;&#10;KI-generert innhold kan være feil.">
            <a:extLst>
              <a:ext uri="{FF2B5EF4-FFF2-40B4-BE49-F238E27FC236}">
                <a16:creationId xmlns:a16="http://schemas.microsoft.com/office/drawing/2014/main" id="{3633CBC4-A8DC-68E7-5CF4-7B0CEAA0EBBB}"/>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7813" b="7813"/>
          <a:stretch>
            <a:fillRect/>
          </a:stretch>
        </p:blipFill>
        <p:spPr/>
      </p:pic>
      <p:sp>
        <p:nvSpPr>
          <p:cNvPr id="15" name="Rektangel 14">
            <a:extLst>
              <a:ext uri="{FF2B5EF4-FFF2-40B4-BE49-F238E27FC236}">
                <a16:creationId xmlns:a16="http://schemas.microsoft.com/office/drawing/2014/main" id="{9A66FEEB-F0BC-78D6-44C6-FB857C88F6D8}"/>
              </a:ext>
            </a:extLst>
          </p:cNvPr>
          <p:cNvSpPr/>
          <p:nvPr/>
        </p:nvSpPr>
        <p:spPr>
          <a:xfrm>
            <a:off x="7578909" y="0"/>
            <a:ext cx="4613090" cy="6858000"/>
          </a:xfrm>
          <a:prstGeom prst="rect">
            <a:avLst/>
          </a:prstGeom>
          <a:solidFill>
            <a:srgbClr val="E6F6EB">
              <a:alpha val="76863"/>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Plassholder for tekst 3">
            <a:extLst>
              <a:ext uri="{FF2B5EF4-FFF2-40B4-BE49-F238E27FC236}">
                <a16:creationId xmlns:a16="http://schemas.microsoft.com/office/drawing/2014/main" id="{B08366E9-3149-AD76-4438-345CFE400037}"/>
              </a:ext>
            </a:extLst>
          </p:cNvPr>
          <p:cNvSpPr>
            <a:spLocks noGrp="1"/>
          </p:cNvSpPr>
          <p:nvPr>
            <p:ph type="body" sz="quarter" idx="17"/>
          </p:nvPr>
        </p:nvSpPr>
        <p:spPr/>
        <p:txBody>
          <a:bodyPr/>
          <a:lstStyle/>
          <a:p>
            <a:endParaRPr lang="nb-NO"/>
          </a:p>
        </p:txBody>
      </p:sp>
      <p:sp>
        <p:nvSpPr>
          <p:cNvPr id="7" name="Tittel 1">
            <a:extLst>
              <a:ext uri="{FF2B5EF4-FFF2-40B4-BE49-F238E27FC236}">
                <a16:creationId xmlns:a16="http://schemas.microsoft.com/office/drawing/2014/main" id="{2F7148A2-4F96-83C2-A040-00BCC15C8601}"/>
              </a:ext>
            </a:extLst>
          </p:cNvPr>
          <p:cNvSpPr txBox="1">
            <a:spLocks/>
          </p:cNvSpPr>
          <p:nvPr/>
        </p:nvSpPr>
        <p:spPr>
          <a:xfrm>
            <a:off x="300518" y="112097"/>
            <a:ext cx="7259878" cy="1325563"/>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54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Trygghet i en urolig tid</a:t>
            </a:r>
          </a:p>
        </p:txBody>
      </p:sp>
      <p:pic>
        <p:nvPicPr>
          <p:cNvPr id="10" name="Grafikk 9" descr="Soldier maler med heldekkende fyll">
            <a:extLst>
              <a:ext uri="{FF2B5EF4-FFF2-40B4-BE49-F238E27FC236}">
                <a16:creationId xmlns:a16="http://schemas.microsoft.com/office/drawing/2014/main" id="{07F404B3-8C27-0FC5-9D68-F0C6DC5AA0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00927" y="296825"/>
            <a:ext cx="914400" cy="914400"/>
          </a:xfrm>
          <a:prstGeom prst="rect">
            <a:avLst/>
          </a:prstGeom>
        </p:spPr>
      </p:pic>
      <p:pic>
        <p:nvPicPr>
          <p:cNvPr id="11" name="Graphic 46">
            <a:extLst>
              <a:ext uri="{FF2B5EF4-FFF2-40B4-BE49-F238E27FC236}">
                <a16:creationId xmlns:a16="http://schemas.microsoft.com/office/drawing/2014/main" id="{07FDE06E-C99A-BFF4-1E51-25D17018567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558785" y="1437660"/>
            <a:ext cx="1211755" cy="1211755"/>
          </a:xfrm>
          <a:prstGeom prst="rect">
            <a:avLst/>
          </a:prstGeom>
        </p:spPr>
      </p:pic>
      <p:pic>
        <p:nvPicPr>
          <p:cNvPr id="12" name="Graphic 16">
            <a:extLst>
              <a:ext uri="{FF2B5EF4-FFF2-40B4-BE49-F238E27FC236}">
                <a16:creationId xmlns:a16="http://schemas.microsoft.com/office/drawing/2014/main" id="{30A88F0E-6AAF-4ACC-64EE-EF33B26C5261}"/>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700927" y="2768995"/>
            <a:ext cx="1104900" cy="1104900"/>
          </a:xfrm>
          <a:prstGeom prst="rect">
            <a:avLst/>
          </a:prstGeom>
        </p:spPr>
      </p:pic>
      <p:pic>
        <p:nvPicPr>
          <p:cNvPr id="13" name="Graphic 91">
            <a:extLst>
              <a:ext uri="{FF2B5EF4-FFF2-40B4-BE49-F238E27FC236}">
                <a16:creationId xmlns:a16="http://schemas.microsoft.com/office/drawing/2014/main" id="{911654D9-1C0A-4663-7438-0DB422E2F7BC}"/>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697604" y="4100330"/>
            <a:ext cx="1104900" cy="1104900"/>
          </a:xfrm>
          <a:prstGeom prst="rect">
            <a:avLst/>
          </a:prstGeom>
        </p:spPr>
      </p:pic>
      <p:pic>
        <p:nvPicPr>
          <p:cNvPr id="14" name="Graphic 17">
            <a:extLst>
              <a:ext uri="{FF2B5EF4-FFF2-40B4-BE49-F238E27FC236}">
                <a16:creationId xmlns:a16="http://schemas.microsoft.com/office/drawing/2014/main" id="{3C22C078-91D7-C6A2-39E1-D5891A220BD5}"/>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685881" y="5431666"/>
            <a:ext cx="1104900" cy="1104900"/>
          </a:xfrm>
          <a:prstGeom prst="rect">
            <a:avLst/>
          </a:prstGeom>
        </p:spPr>
      </p:pic>
      <p:sp>
        <p:nvSpPr>
          <p:cNvPr id="8" name="Plassholder for innhold 2">
            <a:extLst>
              <a:ext uri="{FF2B5EF4-FFF2-40B4-BE49-F238E27FC236}">
                <a16:creationId xmlns:a16="http://schemas.microsoft.com/office/drawing/2014/main" id="{939BCE80-AA59-4F5E-72B3-046E6F0F0BEA}"/>
              </a:ext>
            </a:extLst>
          </p:cNvPr>
          <p:cNvSpPr txBox="1">
            <a:spLocks/>
          </p:cNvSpPr>
          <p:nvPr/>
        </p:nvSpPr>
        <p:spPr>
          <a:xfrm>
            <a:off x="8708721" y="336565"/>
            <a:ext cx="2933760" cy="1101095"/>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Forsvar, sikkerhet og beredskap</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3" name="Plassholder for tekst 2">
            <a:extLst>
              <a:ext uri="{FF2B5EF4-FFF2-40B4-BE49-F238E27FC236}">
                <a16:creationId xmlns:a16="http://schemas.microsoft.com/office/drawing/2014/main" id="{B40F1643-F519-3317-969B-C85BEF8619D6}"/>
              </a:ext>
            </a:extLst>
          </p:cNvPr>
          <p:cNvSpPr>
            <a:spLocks noGrp="1"/>
          </p:cNvSpPr>
          <p:nvPr>
            <p:ph type="body" sz="quarter" idx="15"/>
          </p:nvPr>
        </p:nvSpPr>
        <p:spPr/>
        <p:txBody>
          <a:bodyPr/>
          <a:lstStyle/>
          <a:p>
            <a:r>
              <a:rPr lang="nb-NO" dirty="0">
                <a:solidFill>
                  <a:schemeClr val="tx1"/>
                </a:solidFill>
              </a:rPr>
              <a:t>Foto: </a:t>
            </a:r>
            <a:r>
              <a:rPr lang="nb-NO" dirty="0" err="1">
                <a:solidFill>
                  <a:schemeClr val="tx1"/>
                </a:solidFill>
              </a:rPr>
              <a:t>iStock</a:t>
            </a:r>
            <a:endParaRPr lang="nb-NO" dirty="0">
              <a:solidFill>
                <a:schemeClr val="tx1"/>
              </a:solidFill>
            </a:endParaRPr>
          </a:p>
        </p:txBody>
      </p:sp>
      <p:sp>
        <p:nvSpPr>
          <p:cNvPr id="16" name="Plassholder for innhold 2">
            <a:extLst>
              <a:ext uri="{FF2B5EF4-FFF2-40B4-BE49-F238E27FC236}">
                <a16:creationId xmlns:a16="http://schemas.microsoft.com/office/drawing/2014/main" id="{210BCD07-18DF-69EA-C55E-432667087801}"/>
              </a:ext>
            </a:extLst>
          </p:cNvPr>
          <p:cNvSpPr txBox="1">
            <a:spLocks/>
          </p:cNvSpPr>
          <p:nvPr/>
        </p:nvSpPr>
        <p:spPr>
          <a:xfrm>
            <a:off x="8708721" y="1652770"/>
            <a:ext cx="3478885" cy="1059444"/>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Ansvarlig og forutsigbar økonomisk politikk</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7" name="Plassholder for innhold 2">
            <a:extLst>
              <a:ext uri="{FF2B5EF4-FFF2-40B4-BE49-F238E27FC236}">
                <a16:creationId xmlns:a16="http://schemas.microsoft.com/office/drawing/2014/main" id="{1FF04E54-99B0-5F8D-4B60-9B84D8FB8DA4}"/>
              </a:ext>
            </a:extLst>
          </p:cNvPr>
          <p:cNvSpPr txBox="1">
            <a:spLocks/>
          </p:cNvSpPr>
          <p:nvPr/>
        </p:nvSpPr>
        <p:spPr>
          <a:xfrm>
            <a:off x="8708721" y="5711006"/>
            <a:ext cx="2064985" cy="583768"/>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Flere boliger</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9" name="Plassholder for innhold 2">
            <a:extLst>
              <a:ext uri="{FF2B5EF4-FFF2-40B4-BE49-F238E27FC236}">
                <a16:creationId xmlns:a16="http://schemas.microsoft.com/office/drawing/2014/main" id="{D0B360B2-9C53-931F-69AA-BF21C3148370}"/>
              </a:ext>
            </a:extLst>
          </p:cNvPr>
          <p:cNvSpPr txBox="1">
            <a:spLocks/>
          </p:cNvSpPr>
          <p:nvPr/>
        </p:nvSpPr>
        <p:spPr>
          <a:xfrm>
            <a:off x="8708721" y="2969026"/>
            <a:ext cx="1930146" cy="904868"/>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Bedre råd – lav ledighet</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0" name="Plassholder for innhold 2">
            <a:extLst>
              <a:ext uri="{FF2B5EF4-FFF2-40B4-BE49-F238E27FC236}">
                <a16:creationId xmlns:a16="http://schemas.microsoft.com/office/drawing/2014/main" id="{677DBFD7-A899-AFC5-221D-DBA8E50ECD3C}"/>
              </a:ext>
            </a:extLst>
          </p:cNvPr>
          <p:cNvSpPr txBox="1">
            <a:spLocks/>
          </p:cNvSpPr>
          <p:nvPr/>
        </p:nvSpPr>
        <p:spPr>
          <a:xfrm>
            <a:off x="8708721" y="4300056"/>
            <a:ext cx="3039267" cy="520094"/>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Gode velferdstjenester</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1616687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21A6724-AA8C-E903-0785-3AD06B62CCCC}"/>
              </a:ext>
            </a:extLst>
          </p:cNvPr>
          <p:cNvSpPr>
            <a:spLocks noGrp="1"/>
          </p:cNvSpPr>
          <p:nvPr>
            <p:ph type="title"/>
          </p:nvPr>
        </p:nvSpPr>
        <p:spPr>
          <a:xfrm>
            <a:off x="838200" y="365125"/>
            <a:ext cx="10855840" cy="1325563"/>
          </a:xfrm>
        </p:spPr>
        <p:txBody>
          <a:bodyPr anchor="ctr">
            <a:normAutofit/>
          </a:bodyPr>
          <a:lstStyle/>
          <a:p>
            <a:r>
              <a:rPr lang="nb-NO" sz="4000" dirty="0">
                <a:latin typeface="Arial" panose="020B0604020202020204" pitchFamily="34" charset="0"/>
                <a:ea typeface="Open Sans" panose="020B0606030504020204" pitchFamily="34" charset="0"/>
                <a:cs typeface="Arial" panose="020B0604020202020204" pitchFamily="34" charset="0"/>
              </a:rPr>
              <a:t>Svake resultater i 2024, lysere utsikter for 2025</a:t>
            </a:r>
          </a:p>
        </p:txBody>
      </p:sp>
      <p:sp>
        <p:nvSpPr>
          <p:cNvPr id="19" name="Rektangel 18">
            <a:extLst>
              <a:ext uri="{FF2B5EF4-FFF2-40B4-BE49-F238E27FC236}">
                <a16:creationId xmlns:a16="http://schemas.microsoft.com/office/drawing/2014/main" id="{5E701952-2CBA-0DBB-E7FA-0F095DFBA856}"/>
              </a:ext>
            </a:extLst>
          </p:cNvPr>
          <p:cNvSpPr/>
          <p:nvPr/>
        </p:nvSpPr>
        <p:spPr>
          <a:xfrm>
            <a:off x="7327887" y="1690689"/>
            <a:ext cx="440227" cy="4052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0" name="Gruppe 19">
            <a:extLst>
              <a:ext uri="{FF2B5EF4-FFF2-40B4-BE49-F238E27FC236}">
                <a16:creationId xmlns:a16="http://schemas.microsoft.com/office/drawing/2014/main" id="{4E699113-9A59-1307-87F3-1C7C0C41415E}"/>
              </a:ext>
            </a:extLst>
          </p:cNvPr>
          <p:cNvGrpSpPr/>
          <p:nvPr/>
        </p:nvGrpSpPr>
        <p:grpSpPr>
          <a:xfrm>
            <a:off x="8002029" y="2999890"/>
            <a:ext cx="3746595" cy="1944261"/>
            <a:chOff x="8116400" y="1187133"/>
            <a:chExt cx="3338596" cy="571031"/>
          </a:xfrm>
        </p:grpSpPr>
        <p:sp>
          <p:nvSpPr>
            <p:cNvPr id="21" name="Rechteckige Legende 198">
              <a:extLst>
                <a:ext uri="{FF2B5EF4-FFF2-40B4-BE49-F238E27FC236}">
                  <a16:creationId xmlns:a16="http://schemas.microsoft.com/office/drawing/2014/main" id="{AABCFC9C-C76D-2F34-FC14-ADA694D101FD}"/>
                </a:ext>
              </a:extLst>
            </p:cNvPr>
            <p:cNvSpPr/>
            <p:nvPr/>
          </p:nvSpPr>
          <p:spPr bwMode="gray">
            <a:xfrm flipH="1">
              <a:off x="8116400" y="1187133"/>
              <a:ext cx="3163539" cy="530722"/>
            </a:xfrm>
            <a:prstGeom prst="wedgeRectCallout">
              <a:avLst>
                <a:gd name="adj1" fmla="val 64195"/>
                <a:gd name="adj2" fmla="val 48344"/>
              </a:avLst>
            </a:prstGeom>
            <a:solidFill>
              <a:srgbClr val="002060"/>
            </a:solidFill>
            <a:ln w="6350">
              <a:noFill/>
              <a:round/>
              <a:headEnd/>
              <a:tailEnd/>
            </a:ln>
            <a:effectLst>
              <a:outerShdw blurRad="76200" dist="25400" dir="2700000" algn="tl" rotWithShape="0">
                <a:prstClr val="black">
                  <a:alpha val="30000"/>
                </a:prstClr>
              </a:outerShdw>
            </a:effectLst>
          </p:spPr>
          <p:txBody>
            <a:bodyPr lIns="72000" tIns="36000" rIns="7200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1400" b="0" i="0" u="none" strike="noStrike" kern="1200" cap="none" spc="0" normalizeH="0" baseline="0" noProof="0" dirty="0">
                <a:ln>
                  <a:noFill/>
                </a:ln>
                <a:solidFill>
                  <a:srgbClr val="00315C"/>
                </a:solidFill>
                <a:effectLst/>
                <a:uLnTx/>
                <a:uFillTx/>
                <a:latin typeface="Arial" panose="020B0604020202020204" pitchFamily="34" charset="0"/>
                <a:ea typeface="+mn-ea"/>
                <a:cs typeface="Arial" panose="020B0604020202020204" pitchFamily="34" charset="0"/>
              </a:endParaRPr>
            </a:p>
          </p:txBody>
        </p:sp>
        <p:sp>
          <p:nvSpPr>
            <p:cNvPr id="22" name="Plassholder for innhold 5">
              <a:extLst>
                <a:ext uri="{FF2B5EF4-FFF2-40B4-BE49-F238E27FC236}">
                  <a16:creationId xmlns:a16="http://schemas.microsoft.com/office/drawing/2014/main" id="{6173824D-55FD-7CF5-6438-C082856F9F47}"/>
                </a:ext>
              </a:extLst>
            </p:cNvPr>
            <p:cNvSpPr txBox="1">
              <a:spLocks/>
            </p:cNvSpPr>
            <p:nvPr/>
          </p:nvSpPr>
          <p:spPr>
            <a:xfrm>
              <a:off x="8249293" y="1263259"/>
              <a:ext cx="3205703" cy="494905"/>
            </a:xfrm>
            <a:prstGeom prst="rect">
              <a:avLst/>
            </a:prstGeom>
            <a:noFill/>
          </p:spPr>
          <p:txBody>
            <a:bodyPr vert="horz" lIns="9144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n-NO" sz="2400" b="0" i="0" u="none" strike="noStrike" kern="1200" cap="none" spc="0" normalizeH="0" baseline="0" noProof="0" dirty="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Svake </a:t>
              </a:r>
              <a:r>
                <a:rPr kumimoji="0" lang="nn-NO" sz="2400" b="0" i="0" u="none" strike="noStrike" kern="1200" cap="none" spc="0" normalizeH="0" baseline="0" noProof="0" dirty="0" err="1">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resultater</a:t>
              </a:r>
              <a:r>
                <a:rPr kumimoji="0" lang="nn-NO" sz="2400" b="0" i="0" u="none" strike="noStrike" kern="1200" cap="none" spc="0" normalizeH="0" baseline="0" noProof="0" dirty="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 i 2024, 3 av 5 </a:t>
              </a:r>
              <a:r>
                <a:rPr kumimoji="0" lang="nn-NO" sz="2400" b="0" i="0" u="none" strike="noStrike" kern="1200" cap="none" spc="0" normalizeH="0" baseline="0" noProof="0" dirty="0" err="1">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kommuner</a:t>
              </a:r>
              <a:r>
                <a:rPr kumimoji="0" lang="nn-NO" sz="2400" b="0" i="0" u="none" strike="noStrike" kern="1200" cap="none" spc="0" normalizeH="0" baseline="0" noProof="0" dirty="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 med negativt driftsresultat</a:t>
              </a:r>
            </a:p>
          </p:txBody>
        </p:sp>
      </p:grpSp>
      <p:grpSp>
        <p:nvGrpSpPr>
          <p:cNvPr id="26" name="Gruppe 25">
            <a:extLst>
              <a:ext uri="{FF2B5EF4-FFF2-40B4-BE49-F238E27FC236}">
                <a16:creationId xmlns:a16="http://schemas.microsoft.com/office/drawing/2014/main" id="{CEEA9574-14C8-BCB4-E075-F236A647DB11}"/>
              </a:ext>
            </a:extLst>
          </p:cNvPr>
          <p:cNvGrpSpPr/>
          <p:nvPr/>
        </p:nvGrpSpPr>
        <p:grpSpPr>
          <a:xfrm>
            <a:off x="8002029" y="4935299"/>
            <a:ext cx="3550145" cy="1387066"/>
            <a:chOff x="8116399" y="1187133"/>
            <a:chExt cx="2397929" cy="346134"/>
          </a:xfrm>
        </p:grpSpPr>
        <p:sp>
          <p:nvSpPr>
            <p:cNvPr id="27" name="Rechteckige Legende 198">
              <a:extLst>
                <a:ext uri="{FF2B5EF4-FFF2-40B4-BE49-F238E27FC236}">
                  <a16:creationId xmlns:a16="http://schemas.microsoft.com/office/drawing/2014/main" id="{D77D05B3-FDEF-0EC3-E825-F453487F43C7}"/>
                </a:ext>
              </a:extLst>
            </p:cNvPr>
            <p:cNvSpPr/>
            <p:nvPr/>
          </p:nvSpPr>
          <p:spPr bwMode="gray">
            <a:xfrm flipH="1">
              <a:off x="8116399" y="1187133"/>
              <a:ext cx="2397929" cy="346134"/>
            </a:xfrm>
            <a:prstGeom prst="wedgeRectCallout">
              <a:avLst>
                <a:gd name="adj1" fmla="val -15748"/>
                <a:gd name="adj2" fmla="val 48375"/>
              </a:avLst>
            </a:prstGeom>
            <a:solidFill>
              <a:srgbClr val="C55A11"/>
            </a:solidFill>
            <a:ln w="6350">
              <a:noFill/>
              <a:round/>
              <a:headEnd/>
              <a:tailEnd/>
            </a:ln>
            <a:effectLst>
              <a:outerShdw blurRad="76200" dist="25400" dir="2700000" algn="tl" rotWithShape="0">
                <a:prstClr val="black">
                  <a:alpha val="30000"/>
                </a:prstClr>
              </a:outerShdw>
            </a:effectLst>
          </p:spPr>
          <p:txBody>
            <a:bodyPr lIns="72000" tIns="36000" rIns="7200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1400" b="0" i="0" u="none" strike="noStrike" kern="1200" cap="none" spc="0" normalizeH="0" baseline="0" noProof="0" dirty="0">
                <a:ln>
                  <a:noFill/>
                </a:ln>
                <a:solidFill>
                  <a:srgbClr val="00315C"/>
                </a:solidFill>
                <a:effectLst/>
                <a:uLnTx/>
                <a:uFillTx/>
                <a:latin typeface="Arial" panose="020B0604020202020204" pitchFamily="34" charset="0"/>
                <a:ea typeface="+mn-ea"/>
                <a:cs typeface="Arial" panose="020B0604020202020204" pitchFamily="34" charset="0"/>
              </a:endParaRPr>
            </a:p>
          </p:txBody>
        </p:sp>
        <p:sp>
          <p:nvSpPr>
            <p:cNvPr id="28" name="Plassholder for innhold 5">
              <a:extLst>
                <a:ext uri="{FF2B5EF4-FFF2-40B4-BE49-F238E27FC236}">
                  <a16:creationId xmlns:a16="http://schemas.microsoft.com/office/drawing/2014/main" id="{F2AEEFE1-5161-3BBA-3A68-8F2A37F7E26E}"/>
                </a:ext>
              </a:extLst>
            </p:cNvPr>
            <p:cNvSpPr txBox="1">
              <a:spLocks/>
            </p:cNvSpPr>
            <p:nvPr/>
          </p:nvSpPr>
          <p:spPr>
            <a:xfrm>
              <a:off x="8217130" y="1205041"/>
              <a:ext cx="2231651" cy="310317"/>
            </a:xfrm>
            <a:prstGeom prst="rect">
              <a:avLst/>
            </a:prstGeom>
            <a:noFill/>
          </p:spPr>
          <p:txBody>
            <a:bodyPr vert="horz" lIns="9144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nn-NO" sz="2400" b="0" i="0" u="none" strike="noStrike" kern="1200" cap="none" spc="0" normalizeH="0" baseline="0" noProof="0" dirty="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endParaRPr>
            </a:p>
          </p:txBody>
        </p:sp>
      </p:grpSp>
      <p:graphicFrame>
        <p:nvGraphicFramePr>
          <p:cNvPr id="7" name="Diagram 6">
            <a:extLst>
              <a:ext uri="{FF2B5EF4-FFF2-40B4-BE49-F238E27FC236}">
                <a16:creationId xmlns:a16="http://schemas.microsoft.com/office/drawing/2014/main" id="{2D9038B9-682B-41B1-BEAA-DF7160E982E2}"/>
              </a:ext>
            </a:extLst>
          </p:cNvPr>
          <p:cNvGraphicFramePr>
            <a:graphicFrameLocks noGrp="1"/>
          </p:cNvGraphicFramePr>
          <p:nvPr/>
        </p:nvGraphicFramePr>
        <p:xfrm>
          <a:off x="909951" y="1936048"/>
          <a:ext cx="6417936" cy="4314550"/>
        </p:xfrm>
        <a:graphic>
          <a:graphicData uri="http://schemas.openxmlformats.org/drawingml/2006/chart">
            <c:chart xmlns:c="http://schemas.openxmlformats.org/drawingml/2006/chart" xmlns:r="http://schemas.openxmlformats.org/officeDocument/2006/relationships" r:id="rId3"/>
          </a:graphicData>
        </a:graphic>
      </p:graphicFrame>
      <p:sp>
        <p:nvSpPr>
          <p:cNvPr id="8" name="Plassholder for innhold 5">
            <a:extLst>
              <a:ext uri="{FF2B5EF4-FFF2-40B4-BE49-F238E27FC236}">
                <a16:creationId xmlns:a16="http://schemas.microsoft.com/office/drawing/2014/main" id="{910691DF-53C1-D40A-CA14-C605E3555B20}"/>
              </a:ext>
            </a:extLst>
          </p:cNvPr>
          <p:cNvSpPr txBox="1">
            <a:spLocks/>
          </p:cNvSpPr>
          <p:nvPr/>
        </p:nvSpPr>
        <p:spPr>
          <a:xfrm>
            <a:off x="8188627" y="5186905"/>
            <a:ext cx="2861029" cy="1001369"/>
          </a:xfrm>
          <a:prstGeom prst="rect">
            <a:avLst/>
          </a:prstGeom>
          <a:noFill/>
        </p:spPr>
        <p:txBody>
          <a:bodyPr vert="horz" lIns="9144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n-NO" sz="2400" b="0" i="0" u="none" strike="noStrike" kern="1200" cap="none" spc="0" normalizeH="0" baseline="0" noProof="0" dirty="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rPr>
              <a:t>Sterk inntektsvekst i 2025</a:t>
            </a:r>
          </a:p>
        </p:txBody>
      </p:sp>
      <p:sp>
        <p:nvSpPr>
          <p:cNvPr id="3" name="Plassholder for tekst 2">
            <a:extLst>
              <a:ext uri="{FF2B5EF4-FFF2-40B4-BE49-F238E27FC236}">
                <a16:creationId xmlns:a16="http://schemas.microsoft.com/office/drawing/2014/main" id="{CC44F042-00E3-6B24-2BD1-92B139616F86}"/>
              </a:ext>
            </a:extLst>
          </p:cNvPr>
          <p:cNvSpPr txBox="1">
            <a:spLocks/>
          </p:cNvSpPr>
          <p:nvPr/>
        </p:nvSpPr>
        <p:spPr>
          <a:xfrm>
            <a:off x="360000" y="6282000"/>
            <a:ext cx="1738800" cy="4320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lIns="0" tIns="0" rIns="0" bIns="0">
            <a:normAutofit/>
          </a:bodyPr>
          <a:lstStyle>
            <a:lvl1pPr marL="0" indent="0" algn="l" defTabSz="914400" rtl="0" eaLnBrk="1" latinLnBrk="0" hangingPunct="1">
              <a:lnSpc>
                <a:spcPct val="90000"/>
              </a:lnSpc>
              <a:spcBef>
                <a:spcPts val="1000"/>
              </a:spcBef>
              <a:buFont typeface="Arial" panose="020B0604020202020204" pitchFamily="34" charset="0"/>
              <a:buNone/>
              <a:defRPr sz="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00" b="0"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nb-NO"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hteckige Legende 198">
            <a:extLst>
              <a:ext uri="{FF2B5EF4-FFF2-40B4-BE49-F238E27FC236}">
                <a16:creationId xmlns:a16="http://schemas.microsoft.com/office/drawing/2014/main" id="{EFC9CB43-D1A0-DECD-CCA4-B76900CA6C8E}"/>
              </a:ext>
            </a:extLst>
          </p:cNvPr>
          <p:cNvSpPr/>
          <p:nvPr/>
        </p:nvSpPr>
        <p:spPr bwMode="gray">
          <a:xfrm flipH="1">
            <a:off x="7980119" y="1393890"/>
            <a:ext cx="3498050" cy="1442988"/>
          </a:xfrm>
          <a:prstGeom prst="wedgeRectCallout">
            <a:avLst>
              <a:gd name="adj1" fmla="val 74659"/>
              <a:gd name="adj2" fmla="val 42932"/>
            </a:avLst>
          </a:prstGeom>
          <a:solidFill>
            <a:schemeClr val="accent3">
              <a:lumMod val="60000"/>
              <a:lumOff val="40000"/>
            </a:schemeClr>
          </a:solidFill>
          <a:ln w="6350">
            <a:noFill/>
            <a:round/>
            <a:headEnd/>
            <a:tailEnd/>
          </a:ln>
          <a:effectLst>
            <a:outerShdw blurRad="76200" dist="25400" dir="2700000" algn="tl" rotWithShape="0">
              <a:prstClr val="black">
                <a:alpha val="30000"/>
              </a:prstClr>
            </a:outerShdw>
          </a:effectLst>
        </p:spPr>
        <p:txBody>
          <a:bodyPr lIns="72000" tIns="36000" rIns="7200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1400" b="0" i="0" u="none" strike="noStrike" kern="1200" cap="none" spc="0" normalizeH="0" baseline="0" noProof="0" dirty="0">
              <a:ln>
                <a:noFill/>
              </a:ln>
              <a:solidFill>
                <a:srgbClr val="00315C"/>
              </a:solidFill>
              <a:effectLst/>
              <a:uLnTx/>
              <a:uFillTx/>
              <a:latin typeface="Arial" panose="020B0604020202020204" pitchFamily="34" charset="0"/>
              <a:ea typeface="+mn-ea"/>
              <a:cs typeface="Arial" panose="020B0604020202020204" pitchFamily="34" charset="0"/>
            </a:endParaRPr>
          </a:p>
        </p:txBody>
      </p:sp>
      <p:sp>
        <p:nvSpPr>
          <p:cNvPr id="25" name="Plassholder for innhold 5">
            <a:extLst>
              <a:ext uri="{FF2B5EF4-FFF2-40B4-BE49-F238E27FC236}">
                <a16:creationId xmlns:a16="http://schemas.microsoft.com/office/drawing/2014/main" id="{0A54383B-E454-8A7A-B646-AA6600F783F1}"/>
              </a:ext>
            </a:extLst>
          </p:cNvPr>
          <p:cNvSpPr txBox="1">
            <a:spLocks/>
          </p:cNvSpPr>
          <p:nvPr/>
        </p:nvSpPr>
        <p:spPr>
          <a:xfrm>
            <a:off x="8190519" y="1687010"/>
            <a:ext cx="3339745" cy="1242247"/>
          </a:xfrm>
          <a:prstGeom prst="rect">
            <a:avLst/>
          </a:prstGeom>
          <a:noFill/>
        </p:spPr>
        <p:txBody>
          <a:bodyPr vert="horz" lIns="9144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n-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Fremdeles store disposisjonsfond</a:t>
            </a:r>
          </a:p>
        </p:txBody>
      </p:sp>
    </p:spTree>
    <p:extLst>
      <p:ext uri="{BB962C8B-B14F-4D97-AF65-F5344CB8AC3E}">
        <p14:creationId xmlns:p14="http://schemas.microsoft.com/office/powerpoint/2010/main" val="4208649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lassholder for bilde 15" descr="Et bilde som inneholder utendørs, landskap, vann, natur&#10;&#10;KI-generert innhold kan være feil.">
            <a:extLst>
              <a:ext uri="{FF2B5EF4-FFF2-40B4-BE49-F238E27FC236}">
                <a16:creationId xmlns:a16="http://schemas.microsoft.com/office/drawing/2014/main" id="{9364CB57-D159-AE91-02E2-D54F8629FACE}"/>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7813" b="7813"/>
          <a:stretch/>
        </p:blipFill>
        <p:spPr/>
      </p:pic>
      <p:sp>
        <p:nvSpPr>
          <p:cNvPr id="7" name="Rektangel 6">
            <a:extLst>
              <a:ext uri="{FF2B5EF4-FFF2-40B4-BE49-F238E27FC236}">
                <a16:creationId xmlns:a16="http://schemas.microsoft.com/office/drawing/2014/main" id="{44A39733-2544-0B35-A47F-6CE272AFA1BA}"/>
              </a:ext>
            </a:extLst>
          </p:cNvPr>
          <p:cNvSpPr/>
          <p:nvPr/>
        </p:nvSpPr>
        <p:spPr>
          <a:xfrm>
            <a:off x="0" y="0"/>
            <a:ext cx="4621590" cy="6858000"/>
          </a:xfrm>
          <a:prstGeom prst="rect">
            <a:avLst/>
          </a:prstGeom>
          <a:solidFill>
            <a:srgbClr val="E6F6EB">
              <a:alpha val="77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Plassholder for tekst 2">
            <a:extLst>
              <a:ext uri="{FF2B5EF4-FFF2-40B4-BE49-F238E27FC236}">
                <a16:creationId xmlns:a16="http://schemas.microsoft.com/office/drawing/2014/main" id="{5BAD3471-0348-0B39-C43D-9D4EB7A407A5}"/>
              </a:ext>
            </a:extLst>
          </p:cNvPr>
          <p:cNvSpPr>
            <a:spLocks noGrp="1"/>
          </p:cNvSpPr>
          <p:nvPr>
            <p:ph type="body" sz="quarter" idx="15"/>
          </p:nvPr>
        </p:nvSpPr>
        <p:spPr/>
        <p:txBody>
          <a:bodyPr/>
          <a:lstStyle/>
          <a:p>
            <a:r>
              <a:rPr lang="nb-NO" dirty="0" err="1"/>
              <a:t>Foto:iStock</a:t>
            </a:r>
            <a:endParaRPr lang="nb-NO" dirty="0"/>
          </a:p>
        </p:txBody>
      </p:sp>
      <p:sp>
        <p:nvSpPr>
          <p:cNvPr id="4" name="Plassholder for tekst 3">
            <a:extLst>
              <a:ext uri="{FF2B5EF4-FFF2-40B4-BE49-F238E27FC236}">
                <a16:creationId xmlns:a16="http://schemas.microsoft.com/office/drawing/2014/main" id="{C451322F-70A1-E3ED-0773-39BC95BB2FFD}"/>
              </a:ext>
            </a:extLst>
          </p:cNvPr>
          <p:cNvSpPr>
            <a:spLocks noGrp="1"/>
          </p:cNvSpPr>
          <p:nvPr>
            <p:ph type="body" sz="quarter" idx="17"/>
          </p:nvPr>
        </p:nvSpPr>
        <p:spPr/>
        <p:txBody>
          <a:bodyPr/>
          <a:lstStyle/>
          <a:p>
            <a:endParaRPr lang="nb-NO" dirty="0"/>
          </a:p>
        </p:txBody>
      </p:sp>
      <p:sp>
        <p:nvSpPr>
          <p:cNvPr id="8" name="Tittel 1">
            <a:extLst>
              <a:ext uri="{FF2B5EF4-FFF2-40B4-BE49-F238E27FC236}">
                <a16:creationId xmlns:a16="http://schemas.microsoft.com/office/drawing/2014/main" id="{526C868A-1AD1-C6C3-8029-87871B9EE184}"/>
              </a:ext>
            </a:extLst>
          </p:cNvPr>
          <p:cNvSpPr txBox="1">
            <a:spLocks/>
          </p:cNvSpPr>
          <p:nvPr/>
        </p:nvSpPr>
        <p:spPr>
          <a:xfrm>
            <a:off x="2315045" y="45914"/>
            <a:ext cx="10851525" cy="1325563"/>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40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Status for kommuneøkonomien i 2025</a:t>
            </a:r>
          </a:p>
        </p:txBody>
      </p:sp>
      <p:sp>
        <p:nvSpPr>
          <p:cNvPr id="2" name="Rektangel 1">
            <a:extLst>
              <a:ext uri="{FF2B5EF4-FFF2-40B4-BE49-F238E27FC236}">
                <a16:creationId xmlns:a16="http://schemas.microsoft.com/office/drawing/2014/main" id="{CD35782D-D1A8-2746-4233-A131FCEBD729}"/>
              </a:ext>
            </a:extLst>
          </p:cNvPr>
          <p:cNvSpPr/>
          <p:nvPr/>
        </p:nvSpPr>
        <p:spPr>
          <a:xfrm>
            <a:off x="174941" y="813027"/>
            <a:ext cx="4210050" cy="2402298"/>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Plassholder for innhold 2">
            <a:extLst>
              <a:ext uri="{FF2B5EF4-FFF2-40B4-BE49-F238E27FC236}">
                <a16:creationId xmlns:a16="http://schemas.microsoft.com/office/drawing/2014/main" id="{D97C9020-574D-02EF-1BF3-BFDB33F265ED}"/>
              </a:ext>
            </a:extLst>
          </p:cNvPr>
          <p:cNvSpPr txBox="1">
            <a:spLocks/>
          </p:cNvSpPr>
          <p:nvPr/>
        </p:nvSpPr>
        <p:spPr>
          <a:xfrm>
            <a:off x="520628" y="1119036"/>
            <a:ext cx="3904685" cy="2258298"/>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3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Inntektsrammen styrket </a:t>
            </a:r>
            <a:r>
              <a:rPr kumimoji="0" lang="nb-NO" sz="3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med 0,4 milliarder kroner</a:t>
            </a:r>
          </a:p>
          <a:p>
            <a:pPr marL="457200" marR="0" lvl="1" indent="0" algn="l" defTabSz="914400" rtl="0" eaLnBrk="1" fontAlgn="auto" latinLnBrk="0" hangingPunct="1">
              <a:lnSpc>
                <a:spcPct val="100000"/>
              </a:lnSpc>
              <a:spcBef>
                <a:spcPts val="5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5" name="Plassholder for innhold 2">
            <a:extLst>
              <a:ext uri="{FF2B5EF4-FFF2-40B4-BE49-F238E27FC236}">
                <a16:creationId xmlns:a16="http://schemas.microsoft.com/office/drawing/2014/main" id="{F69403EC-5A0D-7169-ED59-FBFDD7E9FD13}"/>
              </a:ext>
            </a:extLst>
          </p:cNvPr>
          <p:cNvSpPr txBox="1">
            <a:spLocks/>
          </p:cNvSpPr>
          <p:nvPr/>
        </p:nvSpPr>
        <p:spPr>
          <a:xfrm>
            <a:off x="330970" y="3521333"/>
            <a:ext cx="4094343" cy="2886659"/>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Lavere kostnadsvekst: </a:t>
            </a:r>
            <a:b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1,1 milliarder kroner</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Skatteinntektene ned: </a:t>
            </a:r>
            <a:b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0,7 milliarder kroner</a:t>
            </a:r>
          </a:p>
          <a:p>
            <a:pPr marL="457200" marR="0" lvl="1" indent="0" algn="l" defTabSz="914400" rtl="0" eaLnBrk="1" fontAlgn="auto" latinLnBrk="0" hangingPunct="1">
              <a:lnSpc>
                <a:spcPct val="100000"/>
              </a:lnSpc>
              <a:spcBef>
                <a:spcPts val="5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437271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0B3517F-E7A5-4B3F-2084-2DDF8A47D266}"/>
              </a:ext>
            </a:extLst>
          </p:cNvPr>
          <p:cNvSpPr>
            <a:spLocks noGrp="1"/>
          </p:cNvSpPr>
          <p:nvPr>
            <p:ph type="title"/>
          </p:nvPr>
        </p:nvSpPr>
        <p:spPr/>
        <p:txBody>
          <a:bodyPr/>
          <a:lstStyle/>
          <a:p>
            <a:r>
              <a:rPr lang="nb-NO" dirty="0" err="1"/>
              <a:t>Deflator</a:t>
            </a:r>
            <a:r>
              <a:rPr lang="nb-NO" dirty="0"/>
              <a:t> for 2025</a:t>
            </a:r>
          </a:p>
        </p:txBody>
      </p:sp>
      <p:graphicFrame>
        <p:nvGraphicFramePr>
          <p:cNvPr id="7" name="Plassholder for innhold 6">
            <a:extLst>
              <a:ext uri="{FF2B5EF4-FFF2-40B4-BE49-F238E27FC236}">
                <a16:creationId xmlns:a16="http://schemas.microsoft.com/office/drawing/2014/main" id="{69D24999-E5EF-A279-B33D-247799739C0A}"/>
              </a:ext>
            </a:extLst>
          </p:cNvPr>
          <p:cNvGraphicFramePr>
            <a:graphicFrameLocks noGrp="1"/>
          </p:cNvGraphicFramePr>
          <p:nvPr>
            <p:ph idx="1"/>
          </p:nvPr>
        </p:nvGraphicFramePr>
        <p:xfrm>
          <a:off x="838200" y="1825625"/>
          <a:ext cx="8999535" cy="2123440"/>
        </p:xfrm>
        <a:graphic>
          <a:graphicData uri="http://schemas.openxmlformats.org/drawingml/2006/table">
            <a:tbl>
              <a:tblPr firstRow="1" bandRow="1">
                <a:tableStyleId>{5C22544A-7EE6-4342-B048-85BDC9FD1C3A}</a:tableStyleId>
              </a:tblPr>
              <a:tblGrid>
                <a:gridCol w="2999845">
                  <a:extLst>
                    <a:ext uri="{9D8B030D-6E8A-4147-A177-3AD203B41FA5}">
                      <a16:colId xmlns:a16="http://schemas.microsoft.com/office/drawing/2014/main" val="879767703"/>
                    </a:ext>
                  </a:extLst>
                </a:gridCol>
                <a:gridCol w="2999845">
                  <a:extLst>
                    <a:ext uri="{9D8B030D-6E8A-4147-A177-3AD203B41FA5}">
                      <a16:colId xmlns:a16="http://schemas.microsoft.com/office/drawing/2014/main" val="1445748861"/>
                    </a:ext>
                  </a:extLst>
                </a:gridCol>
                <a:gridCol w="2999845">
                  <a:extLst>
                    <a:ext uri="{9D8B030D-6E8A-4147-A177-3AD203B41FA5}">
                      <a16:colId xmlns:a16="http://schemas.microsoft.com/office/drawing/2014/main" val="291891622"/>
                    </a:ext>
                  </a:extLst>
                </a:gridCol>
              </a:tblGrid>
              <a:tr h="370840">
                <a:tc>
                  <a:txBody>
                    <a:bodyPr/>
                    <a:lstStyle/>
                    <a:p>
                      <a:endParaRPr lang="nb-NO"/>
                    </a:p>
                  </a:txBody>
                  <a:tcPr/>
                </a:tc>
                <a:tc>
                  <a:txBody>
                    <a:bodyPr/>
                    <a:lstStyle/>
                    <a:p>
                      <a:pPr algn="ctr"/>
                      <a:r>
                        <a:rPr lang="nb-NO" dirty="0">
                          <a:solidFill>
                            <a:schemeClr val="tx1"/>
                          </a:solidFill>
                        </a:rPr>
                        <a:t>Anslag NB 2025</a:t>
                      </a:r>
                    </a:p>
                  </a:txBody>
                  <a:tcPr/>
                </a:tc>
                <a:tc>
                  <a:txBody>
                    <a:bodyPr/>
                    <a:lstStyle/>
                    <a:p>
                      <a:pPr algn="ctr"/>
                      <a:r>
                        <a:rPr lang="nb-NO">
                          <a:solidFill>
                            <a:schemeClr val="tx1"/>
                          </a:solidFill>
                        </a:rPr>
                        <a:t>Anslag RNB </a:t>
                      </a:r>
                      <a:r>
                        <a:rPr lang="nb-NO" dirty="0">
                          <a:solidFill>
                            <a:schemeClr val="tx1"/>
                          </a:solidFill>
                        </a:rPr>
                        <a:t>2025</a:t>
                      </a:r>
                    </a:p>
                  </a:txBody>
                  <a:tcPr/>
                </a:tc>
                <a:extLst>
                  <a:ext uri="{0D108BD9-81ED-4DB2-BD59-A6C34878D82A}">
                    <a16:rowId xmlns:a16="http://schemas.microsoft.com/office/drawing/2014/main" val="483560874"/>
                  </a:ext>
                </a:extLst>
              </a:tr>
              <a:tr h="370840">
                <a:tc>
                  <a:txBody>
                    <a:bodyPr/>
                    <a:lstStyle/>
                    <a:p>
                      <a:r>
                        <a:rPr lang="nb-NO" dirty="0"/>
                        <a:t>Kommunal </a:t>
                      </a:r>
                      <a:r>
                        <a:rPr lang="nb-NO" dirty="0" err="1"/>
                        <a:t>deflator</a:t>
                      </a:r>
                      <a:endParaRPr lang="nb-NO" dirty="0"/>
                    </a:p>
                  </a:txBody>
                  <a:tcPr/>
                </a:tc>
                <a:tc>
                  <a:txBody>
                    <a:bodyPr/>
                    <a:lstStyle/>
                    <a:p>
                      <a:pPr algn="ctr"/>
                      <a:r>
                        <a:rPr lang="nb-NO" b="1" dirty="0"/>
                        <a:t>4,1 pst.</a:t>
                      </a:r>
                    </a:p>
                  </a:txBody>
                  <a:tcPr/>
                </a:tc>
                <a:tc>
                  <a:txBody>
                    <a:bodyPr/>
                    <a:lstStyle/>
                    <a:p>
                      <a:pPr algn="ctr"/>
                      <a:r>
                        <a:rPr lang="nb-NO" b="1" dirty="0"/>
                        <a:t>3,9 pst.</a:t>
                      </a:r>
                    </a:p>
                  </a:txBody>
                  <a:tcPr/>
                </a:tc>
                <a:extLst>
                  <a:ext uri="{0D108BD9-81ED-4DB2-BD59-A6C34878D82A}">
                    <a16:rowId xmlns:a16="http://schemas.microsoft.com/office/drawing/2014/main" val="1640348664"/>
                  </a:ext>
                </a:extLst>
              </a:tr>
              <a:tr h="370840">
                <a:tc>
                  <a:txBody>
                    <a:bodyPr/>
                    <a:lstStyle/>
                    <a:p>
                      <a:r>
                        <a:rPr lang="nb-NO" dirty="0"/>
                        <a:t>Årslønnsvekst</a:t>
                      </a:r>
                    </a:p>
                  </a:txBody>
                  <a:tcPr/>
                </a:tc>
                <a:tc>
                  <a:txBody>
                    <a:bodyPr/>
                    <a:lstStyle/>
                    <a:p>
                      <a:pPr algn="ctr"/>
                      <a:r>
                        <a:rPr lang="nb-NO" dirty="0"/>
                        <a:t>4,5 pst.</a:t>
                      </a:r>
                    </a:p>
                  </a:txBody>
                  <a:tcPr/>
                </a:tc>
                <a:tc>
                  <a:txBody>
                    <a:bodyPr/>
                    <a:lstStyle/>
                    <a:p>
                      <a:pPr algn="ctr"/>
                      <a:r>
                        <a:rPr lang="nb-NO" dirty="0"/>
                        <a:t>4,4 pst.</a:t>
                      </a:r>
                    </a:p>
                  </a:txBody>
                  <a:tcPr/>
                </a:tc>
                <a:extLst>
                  <a:ext uri="{0D108BD9-81ED-4DB2-BD59-A6C34878D82A}">
                    <a16:rowId xmlns:a16="http://schemas.microsoft.com/office/drawing/2014/main" val="3958013264"/>
                  </a:ext>
                </a:extLst>
              </a:tr>
              <a:tr h="370840">
                <a:tc>
                  <a:txBody>
                    <a:bodyPr/>
                    <a:lstStyle/>
                    <a:p>
                      <a:r>
                        <a:rPr lang="nb-NO" dirty="0"/>
                        <a:t>Prisvekst kjøp og salg av varer og tjenester</a:t>
                      </a:r>
                    </a:p>
                  </a:txBody>
                  <a:tcPr/>
                </a:tc>
                <a:tc>
                  <a:txBody>
                    <a:bodyPr/>
                    <a:lstStyle/>
                    <a:p>
                      <a:pPr algn="ctr"/>
                      <a:r>
                        <a:rPr lang="nb-NO" dirty="0"/>
                        <a:t>3,5 pst.</a:t>
                      </a:r>
                    </a:p>
                  </a:txBody>
                  <a:tcPr/>
                </a:tc>
                <a:tc>
                  <a:txBody>
                    <a:bodyPr/>
                    <a:lstStyle/>
                    <a:p>
                      <a:pPr algn="ctr"/>
                      <a:r>
                        <a:rPr lang="nb-NO" dirty="0"/>
                        <a:t>3,3 pst.</a:t>
                      </a:r>
                    </a:p>
                  </a:txBody>
                  <a:tcPr/>
                </a:tc>
                <a:extLst>
                  <a:ext uri="{0D108BD9-81ED-4DB2-BD59-A6C34878D82A}">
                    <a16:rowId xmlns:a16="http://schemas.microsoft.com/office/drawing/2014/main" val="1260282212"/>
                  </a:ext>
                </a:extLst>
              </a:tr>
              <a:tr h="370840">
                <a:tc>
                  <a:txBody>
                    <a:bodyPr/>
                    <a:lstStyle/>
                    <a:p>
                      <a:r>
                        <a:rPr lang="nb-NO" dirty="0"/>
                        <a:t>Lønnsandel</a:t>
                      </a:r>
                    </a:p>
                  </a:txBody>
                  <a:tcPr/>
                </a:tc>
                <a:tc>
                  <a:txBody>
                    <a:bodyPr/>
                    <a:lstStyle/>
                    <a:p>
                      <a:pPr algn="ctr"/>
                      <a:r>
                        <a:rPr lang="nb-NO" dirty="0"/>
                        <a:t>57,4 pst.</a:t>
                      </a:r>
                    </a:p>
                  </a:txBody>
                  <a:tcPr/>
                </a:tc>
                <a:tc>
                  <a:txBody>
                    <a:bodyPr/>
                    <a:lstStyle/>
                    <a:p>
                      <a:pPr algn="ctr"/>
                      <a:r>
                        <a:rPr lang="nb-NO" dirty="0"/>
                        <a:t>57,4 pst.</a:t>
                      </a:r>
                    </a:p>
                  </a:txBody>
                  <a:tcPr/>
                </a:tc>
                <a:extLst>
                  <a:ext uri="{0D108BD9-81ED-4DB2-BD59-A6C34878D82A}">
                    <a16:rowId xmlns:a16="http://schemas.microsoft.com/office/drawing/2014/main" val="1331932622"/>
                  </a:ext>
                </a:extLst>
              </a:tr>
            </a:tbl>
          </a:graphicData>
        </a:graphic>
      </p:graphicFrame>
      <p:sp>
        <p:nvSpPr>
          <p:cNvPr id="4" name="Plassholder for lysbildenummer 3">
            <a:extLst>
              <a:ext uri="{FF2B5EF4-FFF2-40B4-BE49-F238E27FC236}">
                <a16:creationId xmlns:a16="http://schemas.microsoft.com/office/drawing/2014/main" id="{1F4CDC80-220F-D69A-A606-681201C3A82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F60C1B-21D4-425B-89C8-B0A7AB09A1E4}" type="slidenum">
              <a:rPr kumimoji="0" lang="nb-N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nb-NO"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Plassholder for tekst 4">
            <a:extLst>
              <a:ext uri="{FF2B5EF4-FFF2-40B4-BE49-F238E27FC236}">
                <a16:creationId xmlns:a16="http://schemas.microsoft.com/office/drawing/2014/main" id="{B79EB918-D1AC-B743-08C5-C705F7230AA2}"/>
              </a:ext>
            </a:extLst>
          </p:cNvPr>
          <p:cNvSpPr>
            <a:spLocks noGrp="1"/>
          </p:cNvSpPr>
          <p:nvPr>
            <p:ph type="body" sz="quarter" idx="15"/>
          </p:nvPr>
        </p:nvSpPr>
        <p:spPr/>
        <p:txBody>
          <a:bodyPr/>
          <a:lstStyle/>
          <a:p>
            <a:endParaRPr lang="nb-NO"/>
          </a:p>
        </p:txBody>
      </p:sp>
    </p:spTree>
    <p:extLst>
      <p:ext uri="{BB962C8B-B14F-4D97-AF65-F5344CB8AC3E}">
        <p14:creationId xmlns:p14="http://schemas.microsoft.com/office/powerpoint/2010/main" val="830038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lassholder for bilde 11" descr="Et bilde som inneholder person, klær, utendørs, himmel&#10;&#10;KI-generert innhold kan være feil.">
            <a:extLst>
              <a:ext uri="{FF2B5EF4-FFF2-40B4-BE49-F238E27FC236}">
                <a16:creationId xmlns:a16="http://schemas.microsoft.com/office/drawing/2014/main" id="{08F8943F-F278-473B-7CB7-0B6D28B7F5DD}"/>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9091" t="16194" b="7103"/>
          <a:stretch/>
        </p:blipFill>
        <p:spPr>
          <a:xfrm>
            <a:off x="0" y="0"/>
            <a:ext cx="12192000" cy="6858000"/>
          </a:xfrm>
        </p:spPr>
      </p:pic>
      <p:sp>
        <p:nvSpPr>
          <p:cNvPr id="4" name="Plassholder for tekst 3">
            <a:extLst>
              <a:ext uri="{FF2B5EF4-FFF2-40B4-BE49-F238E27FC236}">
                <a16:creationId xmlns:a16="http://schemas.microsoft.com/office/drawing/2014/main" id="{8CA4AAFD-427C-0E9B-CB20-118B5ADE7AA0}"/>
              </a:ext>
            </a:extLst>
          </p:cNvPr>
          <p:cNvSpPr>
            <a:spLocks noGrp="1"/>
          </p:cNvSpPr>
          <p:nvPr>
            <p:ph type="body" sz="quarter" idx="17"/>
          </p:nvPr>
        </p:nvSpPr>
        <p:spPr/>
        <p:txBody>
          <a:bodyPr/>
          <a:lstStyle/>
          <a:p>
            <a:endParaRPr lang="nb-NO"/>
          </a:p>
        </p:txBody>
      </p:sp>
      <p:sp>
        <p:nvSpPr>
          <p:cNvPr id="7" name="Rektangel 6">
            <a:extLst>
              <a:ext uri="{FF2B5EF4-FFF2-40B4-BE49-F238E27FC236}">
                <a16:creationId xmlns:a16="http://schemas.microsoft.com/office/drawing/2014/main" id="{BEA0D0C8-4C45-DF76-EA5E-18459B85284D}"/>
              </a:ext>
            </a:extLst>
          </p:cNvPr>
          <p:cNvSpPr>
            <a:spLocks noGrp="1" noRot="1" noMove="1" noResize="1" noEditPoints="1" noAdjustHandles="1" noChangeArrowheads="1" noChangeShapeType="1"/>
          </p:cNvSpPr>
          <p:nvPr/>
        </p:nvSpPr>
        <p:spPr>
          <a:xfrm>
            <a:off x="7578909" y="0"/>
            <a:ext cx="4613090" cy="6858000"/>
          </a:xfrm>
          <a:prstGeom prst="rect">
            <a:avLst/>
          </a:prstGeom>
          <a:solidFill>
            <a:srgbClr val="E6F6EB">
              <a:alpha val="77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Plassholder for innhold 2">
            <a:extLst>
              <a:ext uri="{FF2B5EF4-FFF2-40B4-BE49-F238E27FC236}">
                <a16:creationId xmlns:a16="http://schemas.microsoft.com/office/drawing/2014/main" id="{2DED10B3-4E5C-CC06-F90E-4D9E3F187344}"/>
              </a:ext>
            </a:extLst>
          </p:cNvPr>
          <p:cNvSpPr txBox="1">
            <a:spLocks/>
          </p:cNvSpPr>
          <p:nvPr/>
        </p:nvSpPr>
        <p:spPr>
          <a:xfrm>
            <a:off x="7765834" y="1569101"/>
            <a:ext cx="4239240" cy="1847675"/>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4,1 milliarder kroner mer i pensjonskostnader enn anslått i fjor høst</a:t>
            </a:r>
          </a:p>
        </p:txBody>
      </p:sp>
      <p:sp>
        <p:nvSpPr>
          <p:cNvPr id="9" name="Tittel 1">
            <a:extLst>
              <a:ext uri="{FF2B5EF4-FFF2-40B4-BE49-F238E27FC236}">
                <a16:creationId xmlns:a16="http://schemas.microsoft.com/office/drawing/2014/main" id="{743AECEE-D7B7-6EC1-D1F3-2B114B14FE89}"/>
              </a:ext>
            </a:extLst>
          </p:cNvPr>
          <p:cNvSpPr txBox="1">
            <a:spLocks/>
          </p:cNvSpPr>
          <p:nvPr/>
        </p:nvSpPr>
        <p:spPr>
          <a:xfrm>
            <a:off x="419101" y="422275"/>
            <a:ext cx="6740708" cy="1325563"/>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44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Pensjon - ny offentlig AFP</a:t>
            </a:r>
          </a:p>
        </p:txBody>
      </p:sp>
      <p:sp>
        <p:nvSpPr>
          <p:cNvPr id="13" name="Plassholder for innhold 2">
            <a:extLst>
              <a:ext uri="{FF2B5EF4-FFF2-40B4-BE49-F238E27FC236}">
                <a16:creationId xmlns:a16="http://schemas.microsoft.com/office/drawing/2014/main" id="{F4B40B26-55BF-FA2A-DAAE-923522C0E32A}"/>
              </a:ext>
            </a:extLst>
          </p:cNvPr>
          <p:cNvSpPr txBox="1">
            <a:spLocks/>
          </p:cNvSpPr>
          <p:nvPr/>
        </p:nvSpPr>
        <p:spPr>
          <a:xfrm>
            <a:off x="7765834" y="4415834"/>
            <a:ext cx="4239240" cy="2168525"/>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Oppdatert rundskriv om beregning i juni</a:t>
            </a:r>
          </a:p>
        </p:txBody>
      </p:sp>
      <p:sp>
        <p:nvSpPr>
          <p:cNvPr id="15" name="Rektangel 14">
            <a:extLst>
              <a:ext uri="{FF2B5EF4-FFF2-40B4-BE49-F238E27FC236}">
                <a16:creationId xmlns:a16="http://schemas.microsoft.com/office/drawing/2014/main" id="{FD6B8891-13E6-F3B7-B67F-5A9F10D53349}"/>
              </a:ext>
            </a:extLst>
          </p:cNvPr>
          <p:cNvSpPr/>
          <p:nvPr/>
        </p:nvSpPr>
        <p:spPr>
          <a:xfrm>
            <a:off x="7841753" y="3164574"/>
            <a:ext cx="4163321" cy="857642"/>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lassholder for innhold 2">
            <a:extLst>
              <a:ext uri="{FF2B5EF4-FFF2-40B4-BE49-F238E27FC236}">
                <a16:creationId xmlns:a16="http://schemas.microsoft.com/office/drawing/2014/main" id="{11C3C889-441D-7072-B0BB-545DBF75E2CA}"/>
              </a:ext>
            </a:extLst>
          </p:cNvPr>
          <p:cNvSpPr txBox="1">
            <a:spLocks/>
          </p:cNvSpPr>
          <p:nvPr/>
        </p:nvSpPr>
        <p:spPr>
          <a:xfrm>
            <a:off x="7859297" y="3164574"/>
            <a:ext cx="4239240" cy="1847675"/>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Regjeringen vil som lovet dekke hele beløpet</a:t>
            </a:r>
          </a:p>
        </p:txBody>
      </p:sp>
      <p:sp>
        <p:nvSpPr>
          <p:cNvPr id="3" name="Plassholder for tekst 2">
            <a:extLst>
              <a:ext uri="{FF2B5EF4-FFF2-40B4-BE49-F238E27FC236}">
                <a16:creationId xmlns:a16="http://schemas.microsoft.com/office/drawing/2014/main" id="{DC6D5938-03B2-034C-9A5C-DDD96909E22D}"/>
              </a:ext>
            </a:extLst>
          </p:cNvPr>
          <p:cNvSpPr>
            <a:spLocks noGrp="1"/>
          </p:cNvSpPr>
          <p:nvPr>
            <p:ph type="body" sz="quarter" idx="15"/>
          </p:nvPr>
        </p:nvSpPr>
        <p:spPr/>
        <p:txBody>
          <a:bodyPr/>
          <a:lstStyle/>
          <a:p>
            <a:r>
              <a:rPr lang="nb-NO" dirty="0"/>
              <a:t>Foto: </a:t>
            </a:r>
            <a:r>
              <a:rPr lang="nb-NO" dirty="0" err="1"/>
              <a:t>iStock</a:t>
            </a:r>
            <a:endParaRPr lang="nb-NO" dirty="0"/>
          </a:p>
        </p:txBody>
      </p:sp>
    </p:spTree>
    <p:extLst>
      <p:ext uri="{BB962C8B-B14F-4D97-AF65-F5344CB8AC3E}">
        <p14:creationId xmlns:p14="http://schemas.microsoft.com/office/powerpoint/2010/main" val="4059248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lassholder for bilde 5" descr="Et bilde som inneholder landskap, fjell, utendørs, gress&#10;&#10;KI-generert innhold kan være feil.">
            <a:extLst>
              <a:ext uri="{FF2B5EF4-FFF2-40B4-BE49-F238E27FC236}">
                <a16:creationId xmlns:a16="http://schemas.microsoft.com/office/drawing/2014/main" id="{60EDE5B0-0B62-2FF8-D49B-CA48AACEFC61}"/>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3594" b="12032"/>
          <a:stretch/>
        </p:blipFill>
        <p:spPr>
          <a:xfrm>
            <a:off x="0" y="0"/>
            <a:ext cx="12192000" cy="6858000"/>
          </a:xfrm>
        </p:spPr>
      </p:pic>
      <p:sp>
        <p:nvSpPr>
          <p:cNvPr id="4" name="Plassholder for tekst 3">
            <a:extLst>
              <a:ext uri="{FF2B5EF4-FFF2-40B4-BE49-F238E27FC236}">
                <a16:creationId xmlns:a16="http://schemas.microsoft.com/office/drawing/2014/main" id="{4FE9E358-58C1-B064-9F6F-817E95028BF9}"/>
              </a:ext>
            </a:extLst>
          </p:cNvPr>
          <p:cNvSpPr>
            <a:spLocks noGrp="1"/>
          </p:cNvSpPr>
          <p:nvPr>
            <p:ph type="body" sz="quarter" idx="17"/>
          </p:nvPr>
        </p:nvSpPr>
        <p:spPr/>
        <p:txBody>
          <a:bodyPr/>
          <a:lstStyle/>
          <a:p>
            <a:endParaRPr lang="nb-NO"/>
          </a:p>
        </p:txBody>
      </p:sp>
      <p:sp>
        <p:nvSpPr>
          <p:cNvPr id="7" name="Rektangel 6">
            <a:extLst>
              <a:ext uri="{FF2B5EF4-FFF2-40B4-BE49-F238E27FC236}">
                <a16:creationId xmlns:a16="http://schemas.microsoft.com/office/drawing/2014/main" id="{722319CC-DBAE-6BA5-E84B-5BEABD6D249A}"/>
              </a:ext>
            </a:extLst>
          </p:cNvPr>
          <p:cNvSpPr/>
          <p:nvPr/>
        </p:nvSpPr>
        <p:spPr>
          <a:xfrm>
            <a:off x="7578909" y="0"/>
            <a:ext cx="4613090" cy="6858000"/>
          </a:xfrm>
          <a:prstGeom prst="rect">
            <a:avLst/>
          </a:prstGeom>
          <a:solidFill>
            <a:srgbClr val="E6F6EB">
              <a:alpha val="77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ittel 1">
            <a:extLst>
              <a:ext uri="{FF2B5EF4-FFF2-40B4-BE49-F238E27FC236}">
                <a16:creationId xmlns:a16="http://schemas.microsoft.com/office/drawing/2014/main" id="{6035E30F-7178-E729-5433-0BA6E121973A}"/>
              </a:ext>
            </a:extLst>
          </p:cNvPr>
          <p:cNvSpPr txBox="1">
            <a:spLocks/>
          </p:cNvSpPr>
          <p:nvPr/>
        </p:nvSpPr>
        <p:spPr>
          <a:xfrm>
            <a:off x="360000" y="114019"/>
            <a:ext cx="5837600" cy="1325563"/>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44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Kommuneopplegget 2026</a:t>
            </a:r>
          </a:p>
        </p:txBody>
      </p:sp>
      <p:sp>
        <p:nvSpPr>
          <p:cNvPr id="9" name="Plassholder for innhold 2">
            <a:extLst>
              <a:ext uri="{FF2B5EF4-FFF2-40B4-BE49-F238E27FC236}">
                <a16:creationId xmlns:a16="http://schemas.microsoft.com/office/drawing/2014/main" id="{E5D23389-17AC-EEA8-CB41-4F7ED40F6C55}"/>
              </a:ext>
            </a:extLst>
          </p:cNvPr>
          <p:cNvSpPr txBox="1">
            <a:spLocks/>
          </p:cNvSpPr>
          <p:nvPr/>
        </p:nvSpPr>
        <p:spPr>
          <a:xfrm>
            <a:off x="7712759" y="1082505"/>
            <a:ext cx="4345389" cy="5631495"/>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Vekst i frie inntekter på </a:t>
            </a:r>
            <a:b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4,2-4,9 milliarder kroner</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Dekker demografiutgifter på 2,9 milliarder kroner</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I tillegg: 1,3-2,0 milliarder kroner i handlingsrom</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Handlingsrommet fordeles:  </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nb-NO" sz="20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Kommunene: 85 prosent</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nb-NO" sz="20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Fylkeskommunene: 15 prosent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Fra 2026 inkluderes pensjon i kommunal </a:t>
            </a:r>
            <a:r>
              <a:rPr kumimoji="0" lang="nb-NO" sz="2400" b="0" i="0" u="none" strike="noStrike" kern="1200" cap="none" spc="0" normalizeH="0" baseline="0" noProof="0" dirty="0" err="1">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deflator</a:t>
            </a: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3" name="Plassholder for tekst 2">
            <a:extLst>
              <a:ext uri="{FF2B5EF4-FFF2-40B4-BE49-F238E27FC236}">
                <a16:creationId xmlns:a16="http://schemas.microsoft.com/office/drawing/2014/main" id="{CA1A63E7-A1CD-C321-BB04-6C92F7F1A7A9}"/>
              </a:ext>
            </a:extLst>
          </p:cNvPr>
          <p:cNvSpPr>
            <a:spLocks noGrp="1"/>
          </p:cNvSpPr>
          <p:nvPr>
            <p:ph type="body" sz="quarter" idx="15"/>
          </p:nvPr>
        </p:nvSpPr>
        <p:spPr/>
        <p:txBody>
          <a:bodyPr/>
          <a:lstStyle/>
          <a:p>
            <a:r>
              <a:rPr lang="nb-NO" dirty="0"/>
              <a:t>Foto: </a:t>
            </a:r>
            <a:r>
              <a:rPr lang="nb-NO" dirty="0" err="1"/>
              <a:t>iStock</a:t>
            </a:r>
            <a:endParaRPr lang="nb-NO" dirty="0"/>
          </a:p>
        </p:txBody>
      </p:sp>
    </p:spTree>
    <p:extLst>
      <p:ext uri="{BB962C8B-B14F-4D97-AF65-F5344CB8AC3E}">
        <p14:creationId xmlns:p14="http://schemas.microsoft.com/office/powerpoint/2010/main" val="2251509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CD43F7EF-B0BE-EEF9-EFF4-891F1E284412}"/>
              </a:ext>
            </a:extLst>
          </p:cNvPr>
          <p:cNvSpPr>
            <a:spLocks noGrp="1"/>
          </p:cNvSpPr>
          <p:nvPr>
            <p:ph type="title"/>
          </p:nvPr>
        </p:nvSpPr>
        <p:spPr>
          <a:xfrm>
            <a:off x="838200" y="365125"/>
            <a:ext cx="10515600" cy="1325563"/>
          </a:xfrm>
        </p:spPr>
        <p:txBody>
          <a:bodyPr>
            <a:normAutofit/>
          </a:bodyPr>
          <a:lstStyle/>
          <a:p>
            <a:r>
              <a:rPr lang="en-US" sz="3600" dirty="0" err="1">
                <a:latin typeface="Arial" panose="020B0604020202020204" pitchFamily="34" charset="0"/>
                <a:ea typeface="Open Sans" panose="020B0606030504020204" pitchFamily="34" charset="0"/>
                <a:cs typeface="Arial" panose="020B0604020202020204" pitchFamily="34" charset="0"/>
              </a:rPr>
              <a:t>Fordeling</a:t>
            </a:r>
            <a:r>
              <a:rPr lang="en-US" sz="3600" dirty="0">
                <a:latin typeface="Arial" panose="020B0604020202020204" pitchFamily="34" charset="0"/>
                <a:ea typeface="Open Sans" panose="020B0606030504020204" pitchFamily="34" charset="0"/>
                <a:cs typeface="Arial" panose="020B0604020202020204" pitchFamily="34" charset="0"/>
              </a:rPr>
              <a:t> </a:t>
            </a:r>
            <a:r>
              <a:rPr lang="en-US" sz="3600" dirty="0" err="1">
                <a:latin typeface="Arial" panose="020B0604020202020204" pitchFamily="34" charset="0"/>
                <a:ea typeface="Open Sans" panose="020B0606030504020204" pitchFamily="34" charset="0"/>
                <a:cs typeface="Arial" panose="020B0604020202020204" pitchFamily="34" charset="0"/>
              </a:rPr>
              <a:t>mellom</a:t>
            </a:r>
            <a:r>
              <a:rPr lang="en-US" sz="3600" dirty="0">
                <a:latin typeface="Arial" panose="020B0604020202020204" pitchFamily="34" charset="0"/>
                <a:ea typeface="Open Sans" panose="020B0606030504020204" pitchFamily="34" charset="0"/>
                <a:cs typeface="Arial" panose="020B0604020202020204" pitchFamily="34" charset="0"/>
              </a:rPr>
              <a:t> </a:t>
            </a:r>
            <a:r>
              <a:rPr lang="en-US" sz="3600" dirty="0" err="1">
                <a:latin typeface="Arial" panose="020B0604020202020204" pitchFamily="34" charset="0"/>
                <a:ea typeface="Open Sans" panose="020B0606030504020204" pitchFamily="34" charset="0"/>
                <a:cs typeface="Arial" panose="020B0604020202020204" pitchFamily="34" charset="0"/>
              </a:rPr>
              <a:t>kommuner</a:t>
            </a:r>
            <a:r>
              <a:rPr lang="en-US" sz="3600" dirty="0">
                <a:latin typeface="Arial" panose="020B0604020202020204" pitchFamily="34" charset="0"/>
                <a:ea typeface="Open Sans" panose="020B0606030504020204" pitchFamily="34" charset="0"/>
                <a:cs typeface="Arial" panose="020B0604020202020204" pitchFamily="34" charset="0"/>
              </a:rPr>
              <a:t> og </a:t>
            </a:r>
            <a:r>
              <a:rPr lang="en-US" sz="3600" dirty="0" err="1">
                <a:latin typeface="Arial" panose="020B0604020202020204" pitchFamily="34" charset="0"/>
                <a:ea typeface="Open Sans" panose="020B0606030504020204" pitchFamily="34" charset="0"/>
                <a:cs typeface="Arial" panose="020B0604020202020204" pitchFamily="34" charset="0"/>
              </a:rPr>
              <a:t>fylkeskommuner</a:t>
            </a:r>
            <a:endParaRPr lang="en-US" sz="3600" dirty="0">
              <a:latin typeface="Arial" panose="020B0604020202020204" pitchFamily="34" charset="0"/>
              <a:ea typeface="Open Sans" panose="020B0606030504020204" pitchFamily="34" charset="0"/>
              <a:cs typeface="Arial" panose="020B0604020202020204" pitchFamily="34" charset="0"/>
            </a:endParaRPr>
          </a:p>
        </p:txBody>
      </p:sp>
      <p:graphicFrame>
        <p:nvGraphicFramePr>
          <p:cNvPr id="5" name="Plassholder for innhold 4">
            <a:extLst>
              <a:ext uri="{FF2B5EF4-FFF2-40B4-BE49-F238E27FC236}">
                <a16:creationId xmlns:a16="http://schemas.microsoft.com/office/drawing/2014/main" id="{C38D576D-631A-235D-CE41-F68FFD5AB4F4}"/>
              </a:ext>
            </a:extLst>
          </p:cNvPr>
          <p:cNvGraphicFramePr>
            <a:graphicFrameLocks noGrp="1"/>
          </p:cNvGraphicFramePr>
          <p:nvPr>
            <p:ph idx="1"/>
          </p:nvPr>
        </p:nvGraphicFramePr>
        <p:xfrm>
          <a:off x="1314449" y="1914525"/>
          <a:ext cx="9072562" cy="3500437"/>
        </p:xfrm>
        <a:graphic>
          <a:graphicData uri="http://schemas.openxmlformats.org/drawingml/2006/table">
            <a:tbl>
              <a:tblPr firstRow="1" firstCol="1" bandRow="1">
                <a:tableStyleId>{5C22544A-7EE6-4342-B048-85BDC9FD1C3A}</a:tableStyleId>
              </a:tblPr>
              <a:tblGrid>
                <a:gridCol w="2267640">
                  <a:extLst>
                    <a:ext uri="{9D8B030D-6E8A-4147-A177-3AD203B41FA5}">
                      <a16:colId xmlns:a16="http://schemas.microsoft.com/office/drawing/2014/main" val="2156131846"/>
                    </a:ext>
                  </a:extLst>
                </a:gridCol>
                <a:gridCol w="2267640">
                  <a:extLst>
                    <a:ext uri="{9D8B030D-6E8A-4147-A177-3AD203B41FA5}">
                      <a16:colId xmlns:a16="http://schemas.microsoft.com/office/drawing/2014/main" val="3865300717"/>
                    </a:ext>
                  </a:extLst>
                </a:gridCol>
                <a:gridCol w="2268641">
                  <a:extLst>
                    <a:ext uri="{9D8B030D-6E8A-4147-A177-3AD203B41FA5}">
                      <a16:colId xmlns:a16="http://schemas.microsoft.com/office/drawing/2014/main" val="2170644351"/>
                    </a:ext>
                  </a:extLst>
                </a:gridCol>
                <a:gridCol w="2268641">
                  <a:extLst>
                    <a:ext uri="{9D8B030D-6E8A-4147-A177-3AD203B41FA5}">
                      <a16:colId xmlns:a16="http://schemas.microsoft.com/office/drawing/2014/main" val="3884572623"/>
                    </a:ext>
                  </a:extLst>
                </a:gridCol>
              </a:tblGrid>
              <a:tr h="426971">
                <a:tc>
                  <a:txBody>
                    <a:bodyPr/>
                    <a:lstStyle/>
                    <a:p>
                      <a:pPr>
                        <a:lnSpc>
                          <a:spcPts val="1500"/>
                        </a:lnSpc>
                      </a:pPr>
                      <a:r>
                        <a:rPr lang="nb-NO" sz="1600" kern="100" dirty="0">
                          <a:effectLst/>
                        </a:rPr>
                        <a:t> </a:t>
                      </a:r>
                      <a:endParaRPr lang="nb-NO" sz="16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Kommunesektor</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Kommuner</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Fylkeskommuner</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63927913"/>
                  </a:ext>
                </a:extLst>
              </a:tr>
              <a:tr h="426971">
                <a:tc>
                  <a:txBody>
                    <a:bodyPr/>
                    <a:lstStyle/>
                    <a:p>
                      <a:pPr>
                        <a:lnSpc>
                          <a:spcPts val="1500"/>
                        </a:lnSpc>
                      </a:pPr>
                      <a:endParaRPr lang="nb-NO" sz="1600" kern="100" dirty="0">
                        <a:solidFill>
                          <a:schemeClr val="tx1"/>
                        </a:solidFill>
                        <a:effectLst/>
                      </a:endParaRPr>
                    </a:p>
                    <a:p>
                      <a:pPr>
                        <a:lnSpc>
                          <a:spcPts val="1500"/>
                        </a:lnSpc>
                      </a:pPr>
                      <a:r>
                        <a:rPr lang="nb-NO" sz="1600" kern="100" dirty="0">
                          <a:solidFill>
                            <a:schemeClr val="tx1"/>
                          </a:solidFill>
                          <a:effectLst/>
                        </a:rPr>
                        <a:t>Vekst i frie inntekter</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4,2-4,9</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3,2-3,8</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1,0-1,1</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71224391"/>
                  </a:ext>
                </a:extLst>
              </a:tr>
              <a:tr h="426971">
                <a:tc>
                  <a:txBody>
                    <a:bodyPr/>
                    <a:lstStyle/>
                    <a:p>
                      <a:pPr>
                        <a:lnSpc>
                          <a:spcPts val="1500"/>
                        </a:lnSpc>
                      </a:pPr>
                      <a:endParaRPr lang="nb-NO" sz="1600" kern="100" dirty="0">
                        <a:solidFill>
                          <a:schemeClr val="tx1"/>
                        </a:solidFill>
                        <a:effectLst/>
                      </a:endParaRPr>
                    </a:p>
                    <a:p>
                      <a:pPr>
                        <a:lnSpc>
                          <a:spcPts val="1500"/>
                        </a:lnSpc>
                      </a:pPr>
                      <a:r>
                        <a:rPr lang="nb-NO" sz="1600" kern="100" dirty="0">
                          <a:solidFill>
                            <a:schemeClr val="tx1"/>
                          </a:solidFill>
                          <a:effectLst/>
                        </a:rPr>
                        <a:t>Demografi</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2,9</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2,1</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0,8</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1674083"/>
                  </a:ext>
                </a:extLst>
              </a:tr>
              <a:tr h="882165">
                <a:tc>
                  <a:txBody>
                    <a:bodyPr/>
                    <a:lstStyle/>
                    <a:p>
                      <a:pPr>
                        <a:lnSpc>
                          <a:spcPts val="1500"/>
                        </a:lnSpc>
                      </a:pPr>
                      <a:endParaRPr lang="nb-NO" sz="1600" kern="100" dirty="0">
                        <a:solidFill>
                          <a:schemeClr val="tx1"/>
                        </a:solidFill>
                        <a:effectLst/>
                      </a:endParaRPr>
                    </a:p>
                    <a:p>
                      <a:pPr>
                        <a:lnSpc>
                          <a:spcPts val="1500"/>
                        </a:lnSpc>
                      </a:pPr>
                      <a:r>
                        <a:rPr lang="nb-NO" sz="1600" kern="100" dirty="0">
                          <a:solidFill>
                            <a:schemeClr val="tx1"/>
                          </a:solidFill>
                          <a:effectLst/>
                        </a:rPr>
                        <a:t>Handlingsrom utover demografi</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1,3-2,0</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1,1-1,7</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0,2-0,3</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05473838"/>
                  </a:ext>
                </a:extLst>
              </a:tr>
              <a:tr h="1337359">
                <a:tc>
                  <a:txBody>
                    <a:bodyPr/>
                    <a:lstStyle/>
                    <a:p>
                      <a:pPr>
                        <a:lnSpc>
                          <a:spcPts val="1500"/>
                        </a:lnSpc>
                      </a:pPr>
                      <a:endParaRPr lang="nb-NO" sz="1600" kern="100" dirty="0">
                        <a:solidFill>
                          <a:schemeClr val="tx1"/>
                        </a:solidFill>
                        <a:effectLst/>
                      </a:endParaRPr>
                    </a:p>
                    <a:p>
                      <a:pPr>
                        <a:lnSpc>
                          <a:spcPts val="1500"/>
                        </a:lnSpc>
                      </a:pPr>
                      <a:r>
                        <a:rPr lang="nb-NO" sz="1600" kern="100" dirty="0">
                          <a:solidFill>
                            <a:schemeClr val="tx1"/>
                          </a:solidFill>
                          <a:effectLst/>
                        </a:rPr>
                        <a:t>Handlingsrom i pst. av det totale handlingsrommet</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r>
                        <a:rPr lang="nb-NO" sz="1600" kern="100">
                          <a:solidFill>
                            <a:schemeClr val="tx1"/>
                          </a:solidFill>
                          <a:effectLst/>
                        </a:rPr>
                        <a:t> </a:t>
                      </a:r>
                      <a:endParaRPr lang="nb-NO" sz="1600" kern="10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85 %</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lnSpc>
                          <a:spcPts val="1500"/>
                        </a:lnSpc>
                      </a:pPr>
                      <a:endParaRPr lang="nb-NO" sz="1600" kern="100" dirty="0">
                        <a:solidFill>
                          <a:schemeClr val="tx1"/>
                        </a:solidFill>
                        <a:effectLst/>
                      </a:endParaRPr>
                    </a:p>
                    <a:p>
                      <a:pPr algn="ctr">
                        <a:lnSpc>
                          <a:spcPts val="1500"/>
                        </a:lnSpc>
                      </a:pPr>
                      <a:r>
                        <a:rPr lang="nb-NO" sz="1600" kern="100" dirty="0">
                          <a:solidFill>
                            <a:schemeClr val="tx1"/>
                          </a:solidFill>
                          <a:effectLst/>
                        </a:rPr>
                        <a:t>15 %</a:t>
                      </a:r>
                      <a:endParaRPr lang="nb-NO" sz="1600" kern="100" dirty="0">
                        <a:solidFill>
                          <a:schemeClr val="tx1"/>
                        </a:solidFill>
                        <a:effectLst/>
                        <a:latin typeface="Arial" panose="020B06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16087504"/>
                  </a:ext>
                </a:extLst>
              </a:tr>
            </a:tbl>
          </a:graphicData>
        </a:graphic>
      </p:graphicFrame>
    </p:spTree>
    <p:extLst>
      <p:ext uri="{BB962C8B-B14F-4D97-AF65-F5344CB8AC3E}">
        <p14:creationId xmlns:p14="http://schemas.microsoft.com/office/powerpoint/2010/main" val="711254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37032F0-F73A-F832-E585-EE414BC79F38}"/>
              </a:ext>
            </a:extLst>
          </p:cNvPr>
          <p:cNvSpPr>
            <a:spLocks noGrp="1"/>
          </p:cNvSpPr>
          <p:nvPr>
            <p:ph type="title"/>
          </p:nvPr>
        </p:nvSpPr>
        <p:spPr/>
        <p:txBody>
          <a:bodyPr anchor="ctr">
            <a:normAutofit/>
          </a:bodyPr>
          <a:lstStyle/>
          <a:p>
            <a:r>
              <a:rPr lang="nb-NO" dirty="0">
                <a:latin typeface="Arial" panose="020B0604020202020204" pitchFamily="34" charset="0"/>
                <a:cs typeface="Arial" panose="020B0604020202020204" pitchFamily="34" charset="0"/>
              </a:rPr>
              <a:t>Skjønnsrammen 2026</a:t>
            </a:r>
          </a:p>
        </p:txBody>
      </p:sp>
      <p:graphicFrame>
        <p:nvGraphicFramePr>
          <p:cNvPr id="6" name="Plassholder for innhold 5">
            <a:extLst>
              <a:ext uri="{FF2B5EF4-FFF2-40B4-BE49-F238E27FC236}">
                <a16:creationId xmlns:a16="http://schemas.microsoft.com/office/drawing/2014/main" id="{A2E70D4D-D19B-A0AD-3853-123C8C6A8629}"/>
              </a:ext>
            </a:extLst>
          </p:cNvPr>
          <p:cNvGraphicFramePr>
            <a:graphicFrameLocks noGrp="1"/>
          </p:cNvGraphicFramePr>
          <p:nvPr>
            <p:ph idx="10"/>
          </p:nvPr>
        </p:nvGraphicFramePr>
        <p:xfrm>
          <a:off x="1198800" y="2117027"/>
          <a:ext cx="9791700" cy="2462595"/>
        </p:xfrm>
        <a:graphic>
          <a:graphicData uri="http://schemas.openxmlformats.org/drawingml/2006/table">
            <a:tbl>
              <a:tblPr firstRow="1" bandRow="1">
                <a:tableStyleId>{93296810-A885-4BE3-A3E7-6D5BEEA58F35}</a:tableStyleId>
              </a:tblPr>
              <a:tblGrid>
                <a:gridCol w="4895850">
                  <a:extLst>
                    <a:ext uri="{9D8B030D-6E8A-4147-A177-3AD203B41FA5}">
                      <a16:colId xmlns:a16="http://schemas.microsoft.com/office/drawing/2014/main" val="1515049107"/>
                    </a:ext>
                  </a:extLst>
                </a:gridCol>
                <a:gridCol w="4895850">
                  <a:extLst>
                    <a:ext uri="{9D8B030D-6E8A-4147-A177-3AD203B41FA5}">
                      <a16:colId xmlns:a16="http://schemas.microsoft.com/office/drawing/2014/main" val="2879873099"/>
                    </a:ext>
                  </a:extLst>
                </a:gridCol>
              </a:tblGrid>
              <a:tr h="492519">
                <a:tc gridSpan="2">
                  <a:txBody>
                    <a:bodyPr/>
                    <a:lstStyle/>
                    <a:p>
                      <a:r>
                        <a:rPr lang="nb-NO" sz="2400" dirty="0"/>
                        <a:t>Skjønnsrammen – kap. 571.64</a:t>
                      </a:r>
                      <a:endParaRPr lang="nb-NO" sz="2400" dirty="0">
                        <a:latin typeface="Arial" panose="020B0604020202020204" pitchFamily="34" charset="0"/>
                        <a:cs typeface="Arial" panose="020B0604020202020204" pitchFamily="34" charset="0"/>
                      </a:endParaRPr>
                    </a:p>
                  </a:txBody>
                  <a:tcPr>
                    <a:solidFill>
                      <a:srgbClr val="00B050"/>
                    </a:solidFill>
                  </a:tcPr>
                </a:tc>
                <a:tc hMerge="1">
                  <a:txBody>
                    <a:bodyPr/>
                    <a:lstStyle/>
                    <a:p>
                      <a:endParaRPr lang="nb-NO" dirty="0"/>
                    </a:p>
                  </a:txBody>
                  <a:tcPr/>
                </a:tc>
                <a:extLst>
                  <a:ext uri="{0D108BD9-81ED-4DB2-BD59-A6C34878D82A}">
                    <a16:rowId xmlns:a16="http://schemas.microsoft.com/office/drawing/2014/main" val="2971146611"/>
                  </a:ext>
                </a:extLst>
              </a:tr>
              <a:tr h="492519">
                <a:tc>
                  <a:txBody>
                    <a:bodyPr/>
                    <a:lstStyle/>
                    <a:p>
                      <a:r>
                        <a:rPr lang="nb-NO" sz="2400" dirty="0"/>
                        <a:t>Basisrammen</a:t>
                      </a:r>
                      <a:endParaRPr lang="nb-NO" sz="2400" dirty="0">
                        <a:latin typeface="Arial" panose="020B0604020202020204" pitchFamily="34" charset="0"/>
                        <a:cs typeface="Arial" panose="020B0604020202020204" pitchFamily="34" charset="0"/>
                      </a:endParaRPr>
                    </a:p>
                  </a:txBody>
                  <a:tcPr>
                    <a:noFill/>
                  </a:tcPr>
                </a:tc>
                <a:tc>
                  <a:txBody>
                    <a:bodyPr/>
                    <a:lstStyle/>
                    <a:p>
                      <a:pPr algn="r"/>
                      <a:r>
                        <a:rPr lang="nb-NO" sz="2400" dirty="0"/>
                        <a:t>830 mill. kr</a:t>
                      </a:r>
                      <a:endParaRPr lang="nb-NO" sz="2400" dirty="0">
                        <a:latin typeface="Arial" panose="020B0604020202020204" pitchFamily="34" charset="0"/>
                        <a:cs typeface="Arial" panose="020B0604020202020204" pitchFamily="34" charset="0"/>
                      </a:endParaRPr>
                    </a:p>
                  </a:txBody>
                  <a:tcPr>
                    <a:noFill/>
                  </a:tcPr>
                </a:tc>
                <a:extLst>
                  <a:ext uri="{0D108BD9-81ED-4DB2-BD59-A6C34878D82A}">
                    <a16:rowId xmlns:a16="http://schemas.microsoft.com/office/drawing/2014/main" val="1604974015"/>
                  </a:ext>
                </a:extLst>
              </a:tr>
              <a:tr h="492519">
                <a:tc>
                  <a:txBody>
                    <a:bodyPr/>
                    <a:lstStyle/>
                    <a:p>
                      <a:r>
                        <a:rPr lang="nb-NO" sz="2400" dirty="0" err="1"/>
                        <a:t>KDDs</a:t>
                      </a:r>
                      <a:r>
                        <a:rPr lang="nb-NO" sz="2400" dirty="0"/>
                        <a:t> prosjektskjønn</a:t>
                      </a:r>
                      <a:endParaRPr lang="nb-NO" sz="2400" dirty="0">
                        <a:latin typeface="Arial" panose="020B0604020202020204" pitchFamily="34" charset="0"/>
                        <a:cs typeface="Arial" panose="020B0604020202020204" pitchFamily="34" charset="0"/>
                      </a:endParaRPr>
                    </a:p>
                  </a:txBody>
                  <a:tcPr>
                    <a:solidFill>
                      <a:srgbClr val="E6F6EB"/>
                    </a:solidFill>
                  </a:tcPr>
                </a:tc>
                <a:tc>
                  <a:txBody>
                    <a:bodyPr/>
                    <a:lstStyle/>
                    <a:p>
                      <a:pPr algn="r"/>
                      <a:r>
                        <a:rPr lang="nb-NO" sz="2400" dirty="0"/>
                        <a:t>20 mill. kr</a:t>
                      </a:r>
                      <a:endParaRPr lang="nb-NO" sz="2400" dirty="0">
                        <a:latin typeface="Arial" panose="020B0604020202020204" pitchFamily="34" charset="0"/>
                        <a:cs typeface="Arial" panose="020B0604020202020204" pitchFamily="34" charset="0"/>
                      </a:endParaRPr>
                    </a:p>
                  </a:txBody>
                  <a:tcPr>
                    <a:solidFill>
                      <a:srgbClr val="E6F6EB"/>
                    </a:solidFill>
                  </a:tcPr>
                </a:tc>
                <a:extLst>
                  <a:ext uri="{0D108BD9-81ED-4DB2-BD59-A6C34878D82A}">
                    <a16:rowId xmlns:a16="http://schemas.microsoft.com/office/drawing/2014/main" val="4025396609"/>
                  </a:ext>
                </a:extLst>
              </a:tr>
              <a:tr h="492519">
                <a:tc>
                  <a:txBody>
                    <a:bodyPr/>
                    <a:lstStyle/>
                    <a:p>
                      <a:r>
                        <a:rPr lang="nb-NO" sz="2400" dirty="0"/>
                        <a:t>Reservepott</a:t>
                      </a:r>
                      <a:endParaRPr lang="nb-NO" sz="2400" dirty="0">
                        <a:latin typeface="Arial" panose="020B0604020202020204" pitchFamily="34" charset="0"/>
                        <a:cs typeface="Arial" panose="020B0604020202020204" pitchFamily="34" charset="0"/>
                      </a:endParaRPr>
                    </a:p>
                  </a:txBody>
                  <a:tcPr>
                    <a:noFill/>
                  </a:tcPr>
                </a:tc>
                <a:tc>
                  <a:txBody>
                    <a:bodyPr/>
                    <a:lstStyle/>
                    <a:p>
                      <a:pPr algn="r"/>
                      <a:r>
                        <a:rPr lang="nb-NO" sz="2400" dirty="0"/>
                        <a:t>180 mill. kr</a:t>
                      </a:r>
                      <a:endParaRPr lang="nb-NO" sz="2400" dirty="0">
                        <a:latin typeface="Arial" panose="020B0604020202020204" pitchFamily="34" charset="0"/>
                        <a:cs typeface="Arial" panose="020B0604020202020204" pitchFamily="34" charset="0"/>
                      </a:endParaRPr>
                    </a:p>
                  </a:txBody>
                  <a:tcPr>
                    <a:noFill/>
                  </a:tcPr>
                </a:tc>
                <a:extLst>
                  <a:ext uri="{0D108BD9-81ED-4DB2-BD59-A6C34878D82A}">
                    <a16:rowId xmlns:a16="http://schemas.microsoft.com/office/drawing/2014/main" val="2415796177"/>
                  </a:ext>
                </a:extLst>
              </a:tr>
              <a:tr h="492519">
                <a:tc>
                  <a:txBody>
                    <a:bodyPr/>
                    <a:lstStyle/>
                    <a:p>
                      <a:r>
                        <a:rPr lang="nb-NO" sz="2400" b="1" dirty="0"/>
                        <a:t>Sum</a:t>
                      </a:r>
                      <a:endParaRPr lang="nb-NO" sz="2400" b="1" dirty="0">
                        <a:latin typeface="Arial" panose="020B0604020202020204" pitchFamily="34" charset="0"/>
                        <a:cs typeface="Arial" panose="020B0604020202020204" pitchFamily="34" charset="0"/>
                      </a:endParaRPr>
                    </a:p>
                  </a:txBody>
                  <a:tcPr>
                    <a:solidFill>
                      <a:srgbClr val="E6F6EB"/>
                    </a:solidFill>
                  </a:tcPr>
                </a:tc>
                <a:tc>
                  <a:txBody>
                    <a:bodyPr/>
                    <a:lstStyle/>
                    <a:p>
                      <a:pPr algn="r"/>
                      <a:r>
                        <a:rPr lang="nb-NO" sz="2400" b="1" dirty="0"/>
                        <a:t>1 030 mill. kr</a:t>
                      </a:r>
                      <a:endParaRPr lang="nb-NO" sz="2400" b="1" dirty="0">
                        <a:latin typeface="Arial" panose="020B0604020202020204" pitchFamily="34" charset="0"/>
                        <a:cs typeface="Arial" panose="020B0604020202020204" pitchFamily="34" charset="0"/>
                      </a:endParaRPr>
                    </a:p>
                  </a:txBody>
                  <a:tcPr>
                    <a:solidFill>
                      <a:srgbClr val="E6F6EB"/>
                    </a:solidFill>
                  </a:tcPr>
                </a:tc>
                <a:extLst>
                  <a:ext uri="{0D108BD9-81ED-4DB2-BD59-A6C34878D82A}">
                    <a16:rowId xmlns:a16="http://schemas.microsoft.com/office/drawing/2014/main" val="813247910"/>
                  </a:ext>
                </a:extLst>
              </a:tr>
            </a:tbl>
          </a:graphicData>
        </a:graphic>
      </p:graphicFrame>
      <p:sp>
        <p:nvSpPr>
          <p:cNvPr id="4" name="Plassholder for lysbildenummer 3">
            <a:extLst>
              <a:ext uri="{FF2B5EF4-FFF2-40B4-BE49-F238E27FC236}">
                <a16:creationId xmlns:a16="http://schemas.microsoft.com/office/drawing/2014/main" id="{79F3C7E5-0135-B119-57BF-4B8CC10992EA}"/>
              </a:ext>
            </a:extLst>
          </p:cNvPr>
          <p:cNvSpPr>
            <a:spLocks noGrp="1"/>
          </p:cNvSpPr>
          <p:nvPr>
            <p:ph type="sldNum" sz="quarter" idx="4"/>
          </p:nvPr>
        </p:nvSpPr>
        <p:spPr/>
        <p:txBody>
          <a:bodyPr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fld id="{CBF60C1B-21D4-425B-89C8-B0A7AB09A1E4}" type="slidenum">
              <a:rPr kumimoji="0" lang="nb-NO" sz="1000" b="0" i="0" u="none" strike="noStrike" kern="1200" cap="none" spc="0" normalizeH="0" baseline="0" noProof="0" smtClean="0">
                <a:ln>
                  <a:noFill/>
                </a:ln>
                <a:solidFill>
                  <a:srgbClr val="000000">
                    <a:lumMod val="50000"/>
                    <a:lumOff val="50000"/>
                  </a:srgbClr>
                </a:solidFill>
                <a:effectLst/>
                <a:uLnTx/>
                <a:uFillTx/>
                <a:latin typeface="Arial" panose="020B0604020202020204" pitchFamily="34" charset="0"/>
                <a:ea typeface="Open Sans" panose="020B0606030504020204" pitchFamily="34" charset="0"/>
                <a:cs typeface="Arial" panose="020B0604020202020204" pitchFamily="34" charset="0"/>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nb-NO" sz="1000" b="0" i="0" u="none" strike="noStrike" kern="1200" cap="none" spc="0" normalizeH="0" baseline="0" noProof="0">
              <a:ln>
                <a:noFill/>
              </a:ln>
              <a:solidFill>
                <a:srgbClr val="000000">
                  <a:lumMod val="50000"/>
                  <a:lumOff val="50000"/>
                </a:srgbClr>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Tree>
    <p:extLst>
      <p:ext uri="{BB962C8B-B14F-4D97-AF65-F5344CB8AC3E}">
        <p14:creationId xmlns:p14="http://schemas.microsoft.com/office/powerpoint/2010/main" val="547316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lassholder for bilde 14" descr="Et bilde som inneholder person, vask, Badarmatur, kran&#10;&#10;KI-generert innhold kan være feil.">
            <a:extLst>
              <a:ext uri="{FF2B5EF4-FFF2-40B4-BE49-F238E27FC236}">
                <a16:creationId xmlns:a16="http://schemas.microsoft.com/office/drawing/2014/main" id="{9AE40B6C-2871-CA50-2D63-4263FDBC000D}"/>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15626"/>
          <a:stretch/>
        </p:blipFill>
        <p:spPr>
          <a:xfrm>
            <a:off x="0" y="0"/>
            <a:ext cx="12191998" cy="6858000"/>
          </a:xfrm>
        </p:spPr>
      </p:pic>
      <p:sp>
        <p:nvSpPr>
          <p:cNvPr id="4" name="Plassholder for tekst 3">
            <a:extLst>
              <a:ext uri="{FF2B5EF4-FFF2-40B4-BE49-F238E27FC236}">
                <a16:creationId xmlns:a16="http://schemas.microsoft.com/office/drawing/2014/main" id="{D4722120-E32B-F13E-1F72-AE33E57EF1A9}"/>
              </a:ext>
            </a:extLst>
          </p:cNvPr>
          <p:cNvSpPr>
            <a:spLocks noGrp="1"/>
          </p:cNvSpPr>
          <p:nvPr>
            <p:ph type="body" sz="quarter" idx="17"/>
          </p:nvPr>
        </p:nvSpPr>
        <p:spPr/>
        <p:txBody>
          <a:bodyPr/>
          <a:lstStyle/>
          <a:p>
            <a:endParaRPr lang="nb-NO"/>
          </a:p>
        </p:txBody>
      </p:sp>
      <p:sp>
        <p:nvSpPr>
          <p:cNvPr id="7" name="Rektangel 6">
            <a:extLst>
              <a:ext uri="{FF2B5EF4-FFF2-40B4-BE49-F238E27FC236}">
                <a16:creationId xmlns:a16="http://schemas.microsoft.com/office/drawing/2014/main" id="{D385951B-C1F6-C0EB-2063-A5E07403BE09}"/>
              </a:ext>
            </a:extLst>
          </p:cNvPr>
          <p:cNvSpPr/>
          <p:nvPr/>
        </p:nvSpPr>
        <p:spPr>
          <a:xfrm>
            <a:off x="6485206" y="0"/>
            <a:ext cx="5706793" cy="6858000"/>
          </a:xfrm>
          <a:prstGeom prst="rect">
            <a:avLst/>
          </a:prstGeom>
          <a:solidFill>
            <a:srgbClr val="E6F6EB">
              <a:alpha val="9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Plassholder for innhold 2">
            <a:extLst>
              <a:ext uri="{FF2B5EF4-FFF2-40B4-BE49-F238E27FC236}">
                <a16:creationId xmlns:a16="http://schemas.microsoft.com/office/drawing/2014/main" id="{9E884DB8-6A68-DF53-A961-AFF97F21EE9A}"/>
              </a:ext>
            </a:extLst>
          </p:cNvPr>
          <p:cNvSpPr txBox="1">
            <a:spLocks/>
          </p:cNvSpPr>
          <p:nvPr/>
        </p:nvSpPr>
        <p:spPr>
          <a:xfrm>
            <a:off x="6677430" y="819250"/>
            <a:ext cx="5378178" cy="626837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Selvkost - endring for en ny tid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Lengre avskrivningstid for ledningsnett og visse anlegg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Ny kalkylerente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Viderefører perioden for framføring av over- og underskudd i selvkost</a:t>
            </a:r>
            <a:b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Redusert </a:t>
            </a:r>
            <a:r>
              <a:rPr kumimoji="0" lang="nb-NO" sz="2800" b="0" i="0" u="none" strike="noStrike" kern="1200" cap="none" spc="0" normalizeH="0" baseline="0" noProof="0" dirty="0" err="1">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mva</a:t>
            </a: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-sats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err="1">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Mva</a:t>
            </a: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-satsen reduseres fra </a:t>
            </a:r>
            <a:b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25 til 15 prosent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Endringen trer i kraft 1.juli 2025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Tiltakene demper gebyrvekst</a:t>
            </a:r>
          </a:p>
        </p:txBody>
      </p:sp>
      <p:sp>
        <p:nvSpPr>
          <p:cNvPr id="9" name="Tittel 1">
            <a:extLst>
              <a:ext uri="{FF2B5EF4-FFF2-40B4-BE49-F238E27FC236}">
                <a16:creationId xmlns:a16="http://schemas.microsoft.com/office/drawing/2014/main" id="{A112A6D7-80BF-AFAC-091D-DDDF3B9DE633}"/>
              </a:ext>
            </a:extLst>
          </p:cNvPr>
          <p:cNvSpPr txBox="1">
            <a:spLocks/>
          </p:cNvSpPr>
          <p:nvPr/>
        </p:nvSpPr>
        <p:spPr>
          <a:xfrm>
            <a:off x="1595621" y="229625"/>
            <a:ext cx="5490979" cy="677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nb-NO" sz="38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Kommunale gebyrer </a:t>
            </a:r>
          </a:p>
        </p:txBody>
      </p:sp>
      <p:sp>
        <p:nvSpPr>
          <p:cNvPr id="3" name="Plassholder for tekst 2">
            <a:extLst>
              <a:ext uri="{FF2B5EF4-FFF2-40B4-BE49-F238E27FC236}">
                <a16:creationId xmlns:a16="http://schemas.microsoft.com/office/drawing/2014/main" id="{8654807F-2527-22CE-726A-DF91EAFDBEA3}"/>
              </a:ext>
            </a:extLst>
          </p:cNvPr>
          <p:cNvSpPr>
            <a:spLocks noGrp="1"/>
          </p:cNvSpPr>
          <p:nvPr>
            <p:ph type="body" sz="quarter" idx="15"/>
          </p:nvPr>
        </p:nvSpPr>
        <p:spPr/>
        <p:txBody>
          <a:bodyPr/>
          <a:lstStyle/>
          <a:p>
            <a:r>
              <a:rPr lang="nb-NO" dirty="0"/>
              <a:t>Foto: </a:t>
            </a:r>
            <a:r>
              <a:rPr lang="nb-NO" dirty="0" err="1"/>
              <a:t>iStock</a:t>
            </a:r>
            <a:endParaRPr lang="nb-NO" dirty="0"/>
          </a:p>
        </p:txBody>
      </p:sp>
    </p:spTree>
    <p:extLst>
      <p:ext uri="{BB962C8B-B14F-4D97-AF65-F5344CB8AC3E}">
        <p14:creationId xmlns:p14="http://schemas.microsoft.com/office/powerpoint/2010/main" val="3513295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B130B1A1-E1D6-9110-8C90-7F25F70C6925}"/>
              </a:ext>
            </a:extLst>
          </p:cNvPr>
          <p:cNvSpPr/>
          <p:nvPr/>
        </p:nvSpPr>
        <p:spPr>
          <a:xfrm>
            <a:off x="0" y="0"/>
            <a:ext cx="7578909" cy="6858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Bilde 3">
            <a:extLst>
              <a:ext uri="{FF2B5EF4-FFF2-40B4-BE49-F238E27FC236}">
                <a16:creationId xmlns:a16="http://schemas.microsoft.com/office/drawing/2014/main" id="{13587203-F357-5DFE-2E5F-5571573BF38C}"/>
              </a:ext>
            </a:extLst>
          </p:cNvPr>
          <p:cNvPicPr>
            <a:picLocks noChangeAspect="1"/>
          </p:cNvPicPr>
          <p:nvPr/>
        </p:nvPicPr>
        <p:blipFill>
          <a:blip r:embed="rId3"/>
          <a:stretch>
            <a:fillRect/>
          </a:stretch>
        </p:blipFill>
        <p:spPr>
          <a:xfrm>
            <a:off x="4373260" y="396505"/>
            <a:ext cx="2853844" cy="4047799"/>
          </a:xfrm>
          <a:prstGeom prst="rect">
            <a:avLst/>
          </a:prstGeom>
          <a:ln>
            <a:noFill/>
          </a:ln>
          <a:effectLst>
            <a:outerShdw blurRad="292100" dist="139700" dir="2700000" algn="tl" rotWithShape="0">
              <a:srgbClr val="333333">
                <a:alpha val="65000"/>
              </a:srgbClr>
            </a:outerShdw>
          </a:effectLst>
        </p:spPr>
      </p:pic>
      <p:pic>
        <p:nvPicPr>
          <p:cNvPr id="5" name="Bilde 4">
            <a:extLst>
              <a:ext uri="{FF2B5EF4-FFF2-40B4-BE49-F238E27FC236}">
                <a16:creationId xmlns:a16="http://schemas.microsoft.com/office/drawing/2014/main" id="{F450E520-1935-505A-7D18-D2BC0A5AB350}"/>
              </a:ext>
            </a:extLst>
          </p:cNvPr>
          <p:cNvPicPr>
            <a:picLocks noChangeAspect="1"/>
          </p:cNvPicPr>
          <p:nvPr/>
        </p:nvPicPr>
        <p:blipFill>
          <a:blip r:embed="rId4"/>
          <a:stretch>
            <a:fillRect/>
          </a:stretch>
        </p:blipFill>
        <p:spPr>
          <a:xfrm>
            <a:off x="291808" y="396505"/>
            <a:ext cx="2808583" cy="3985513"/>
          </a:xfrm>
          <a:prstGeom prst="rect">
            <a:avLst/>
          </a:prstGeom>
          <a:ln>
            <a:noFill/>
          </a:ln>
          <a:effectLst>
            <a:outerShdw blurRad="292100" dist="139700" dir="2700000" algn="tl" rotWithShape="0">
              <a:srgbClr val="333333">
                <a:alpha val="65000"/>
              </a:srgbClr>
            </a:outerShdw>
          </a:effectLst>
        </p:spPr>
      </p:pic>
      <p:sp>
        <p:nvSpPr>
          <p:cNvPr id="6" name="Rektangel 5">
            <a:extLst>
              <a:ext uri="{FF2B5EF4-FFF2-40B4-BE49-F238E27FC236}">
                <a16:creationId xmlns:a16="http://schemas.microsoft.com/office/drawing/2014/main" id="{C10B9520-6795-4E34-2271-C1FB6C03B456}"/>
              </a:ext>
            </a:extLst>
          </p:cNvPr>
          <p:cNvSpPr/>
          <p:nvPr/>
        </p:nvSpPr>
        <p:spPr>
          <a:xfrm>
            <a:off x="7578909" y="0"/>
            <a:ext cx="4613090" cy="6858000"/>
          </a:xfrm>
          <a:prstGeom prst="rect">
            <a:avLst/>
          </a:prstGeom>
          <a:solidFill>
            <a:srgbClr val="E6F6EB">
              <a:alpha val="77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ktangel 16">
            <a:extLst>
              <a:ext uri="{FF2B5EF4-FFF2-40B4-BE49-F238E27FC236}">
                <a16:creationId xmlns:a16="http://schemas.microsoft.com/office/drawing/2014/main" id="{7405F38F-6282-1AC1-3993-402835A44604}"/>
              </a:ext>
            </a:extLst>
          </p:cNvPr>
          <p:cNvSpPr/>
          <p:nvPr/>
        </p:nvSpPr>
        <p:spPr>
          <a:xfrm>
            <a:off x="7780429" y="1918524"/>
            <a:ext cx="4210050" cy="4304475"/>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kstSylinder 7">
            <a:extLst>
              <a:ext uri="{FF2B5EF4-FFF2-40B4-BE49-F238E27FC236}">
                <a16:creationId xmlns:a16="http://schemas.microsoft.com/office/drawing/2014/main" id="{9A85FD68-5B00-6954-4F08-C6CA70E07E9E}"/>
              </a:ext>
            </a:extLst>
          </p:cNvPr>
          <p:cNvSpPr txBox="1"/>
          <p:nvPr/>
        </p:nvSpPr>
        <p:spPr>
          <a:xfrm>
            <a:off x="7922068" y="2103191"/>
            <a:ext cx="4039464"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Utfordringer framover:</a:t>
            </a:r>
            <a:b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br>
            <a:endPar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Flere eldre, færre barn og unge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Mangel på arbeidskraft, særlig helsepersonell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Stort omstillingsbehov</a:t>
            </a:r>
          </a:p>
          <a:p>
            <a:pPr marL="457200" marR="0" lvl="0" indent="-457200" algn="l" defTabSz="914400" rtl="0" eaLnBrk="1" fontAlgn="auto" latinLnBrk="0" hangingPunct="1">
              <a:lnSpc>
                <a:spcPct val="100000"/>
              </a:lnSpc>
              <a:spcBef>
                <a:spcPts val="0"/>
              </a:spcBef>
              <a:spcAft>
                <a:spcPts val="0"/>
              </a:spcAft>
              <a:buClrTx/>
              <a:buSzTx/>
              <a:buFontTx/>
              <a:buChar char="-"/>
              <a:tabLst/>
              <a:defRPr/>
            </a:pPr>
            <a:endPar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b-NO" sz="28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9" name="Tittel 1">
            <a:extLst>
              <a:ext uri="{FF2B5EF4-FFF2-40B4-BE49-F238E27FC236}">
                <a16:creationId xmlns:a16="http://schemas.microsoft.com/office/drawing/2014/main" id="{DEB175EE-1E8C-173C-3342-E527B43A88EE}"/>
              </a:ext>
            </a:extLst>
          </p:cNvPr>
          <p:cNvSpPr txBox="1">
            <a:spLocks/>
          </p:cNvSpPr>
          <p:nvPr/>
        </p:nvSpPr>
        <p:spPr>
          <a:xfrm>
            <a:off x="7822202" y="388814"/>
            <a:ext cx="4210050" cy="1325563"/>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36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Et bærekraftig kommunesystem </a:t>
            </a:r>
          </a:p>
        </p:txBody>
      </p:sp>
      <p:pic>
        <p:nvPicPr>
          <p:cNvPr id="11" name="Bilde 10">
            <a:extLst>
              <a:ext uri="{FF2B5EF4-FFF2-40B4-BE49-F238E27FC236}">
                <a16:creationId xmlns:a16="http://schemas.microsoft.com/office/drawing/2014/main" id="{5C0F2DD0-3B88-0EDB-270A-F521EF0AE07C}"/>
              </a:ext>
            </a:extLst>
          </p:cNvPr>
          <p:cNvPicPr>
            <a:picLocks noChangeAspect="1"/>
          </p:cNvPicPr>
          <p:nvPr/>
        </p:nvPicPr>
        <p:blipFill>
          <a:blip r:embed="rId5"/>
          <a:stretch>
            <a:fillRect/>
          </a:stretch>
        </p:blipFill>
        <p:spPr>
          <a:xfrm>
            <a:off x="2369994" y="2420404"/>
            <a:ext cx="2846024" cy="4047799"/>
          </a:xfrm>
          <a:prstGeom prst="rect">
            <a:avLst/>
          </a:prstGeom>
          <a:ln>
            <a:noFill/>
          </a:ln>
          <a:effectLst>
            <a:outerShdw blurRad="292100" dist="139700" dir="2700000" algn="tl" rotWithShape="0">
              <a:srgbClr val="333333">
                <a:alpha val="65000"/>
              </a:srgbClr>
            </a:outerShdw>
          </a:effectLst>
        </p:spPr>
      </p:pic>
      <p:sp>
        <p:nvSpPr>
          <p:cNvPr id="2" name="Plassholder for tekst 2">
            <a:extLst>
              <a:ext uri="{FF2B5EF4-FFF2-40B4-BE49-F238E27FC236}">
                <a16:creationId xmlns:a16="http://schemas.microsoft.com/office/drawing/2014/main" id="{A930DF05-F075-73A9-5A83-E1E900936250}"/>
              </a:ext>
            </a:extLst>
          </p:cNvPr>
          <p:cNvSpPr txBox="1">
            <a:spLocks/>
          </p:cNvSpPr>
          <p:nvPr/>
        </p:nvSpPr>
        <p:spPr>
          <a:xfrm>
            <a:off x="360000" y="6282000"/>
            <a:ext cx="1738800" cy="43200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p:spPr>
        <p:txBody>
          <a:bodyPr lIns="0" tIns="0" rIns="0" bIns="0">
            <a:normAutofit/>
          </a:bodyPr>
          <a:lstStyle>
            <a:lvl1pPr marL="0" indent="0" algn="l" defTabSz="914400" rtl="0" eaLnBrk="1" latinLnBrk="0" hangingPunct="1">
              <a:lnSpc>
                <a:spcPct val="90000"/>
              </a:lnSpc>
              <a:spcBef>
                <a:spcPts val="1000"/>
              </a:spcBef>
              <a:buFont typeface="Arial" panose="020B0604020202020204" pitchFamily="34" charset="0"/>
              <a:buNone/>
              <a:defRPr sz="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nb-NO" sz="200" b="0"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nb-NO"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6127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lassholder for bilde 9" descr="Et bilde som inneholder person, klær, vegg, innendørs&#10;&#10;KI-generert innhold kan være feil.">
            <a:extLst>
              <a:ext uri="{FF2B5EF4-FFF2-40B4-BE49-F238E27FC236}">
                <a16:creationId xmlns:a16="http://schemas.microsoft.com/office/drawing/2014/main" id="{B67051F0-6574-046C-0604-CC5FED9609BD}"/>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l="8128" t="6159" r="13053" b="27340"/>
          <a:stretch/>
        </p:blipFill>
        <p:spPr>
          <a:xfrm>
            <a:off x="0" y="0"/>
            <a:ext cx="12192000" cy="6858000"/>
          </a:xfrm>
        </p:spPr>
      </p:pic>
      <p:sp>
        <p:nvSpPr>
          <p:cNvPr id="4" name="Plassholder for tekst 3">
            <a:extLst>
              <a:ext uri="{FF2B5EF4-FFF2-40B4-BE49-F238E27FC236}">
                <a16:creationId xmlns:a16="http://schemas.microsoft.com/office/drawing/2014/main" id="{B1EDFFA7-3022-A5EB-1FB8-9C167085801F}"/>
              </a:ext>
            </a:extLst>
          </p:cNvPr>
          <p:cNvSpPr>
            <a:spLocks noGrp="1"/>
          </p:cNvSpPr>
          <p:nvPr>
            <p:ph type="body" sz="quarter" idx="17"/>
          </p:nvPr>
        </p:nvSpPr>
        <p:spPr/>
        <p:txBody>
          <a:bodyPr/>
          <a:lstStyle/>
          <a:p>
            <a:endParaRPr lang="nb-NO"/>
          </a:p>
        </p:txBody>
      </p:sp>
      <p:sp>
        <p:nvSpPr>
          <p:cNvPr id="6" name="Rektangel 5">
            <a:extLst>
              <a:ext uri="{FF2B5EF4-FFF2-40B4-BE49-F238E27FC236}">
                <a16:creationId xmlns:a16="http://schemas.microsoft.com/office/drawing/2014/main" id="{723D4AB5-1FAA-2285-23FF-E7219DB46BFB}"/>
              </a:ext>
            </a:extLst>
          </p:cNvPr>
          <p:cNvSpPr/>
          <p:nvPr/>
        </p:nvSpPr>
        <p:spPr>
          <a:xfrm>
            <a:off x="7578909" y="0"/>
            <a:ext cx="4613090" cy="6858000"/>
          </a:xfrm>
          <a:prstGeom prst="rect">
            <a:avLst/>
          </a:prstGeom>
          <a:solidFill>
            <a:srgbClr val="E6F6EB">
              <a:alpha val="9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ittel 1">
            <a:extLst>
              <a:ext uri="{FF2B5EF4-FFF2-40B4-BE49-F238E27FC236}">
                <a16:creationId xmlns:a16="http://schemas.microsoft.com/office/drawing/2014/main" id="{4C755A89-9733-BF50-B628-0AA04CFD8C04}"/>
              </a:ext>
            </a:extLst>
          </p:cNvPr>
          <p:cNvSpPr txBox="1">
            <a:spLocks/>
          </p:cNvSpPr>
          <p:nvPr/>
        </p:nvSpPr>
        <p:spPr>
          <a:xfrm>
            <a:off x="183967" y="338753"/>
            <a:ext cx="8858249" cy="1508106"/>
          </a:xfrm>
          <a:prstGeom prst="rect">
            <a:avLst/>
          </a:prstGeom>
        </p:spPr>
        <p:txBody>
          <a:bodyPr/>
          <a:lstStyle>
            <a:lvl1pPr algn="l" defTabSz="914400" rtl="0" eaLnBrk="1" latinLnBrk="0" hangingPunct="1">
              <a:lnSpc>
                <a:spcPct val="100000"/>
              </a:lnSpc>
              <a:spcBef>
                <a:spcPct val="0"/>
              </a:spcBef>
              <a:buNone/>
              <a:defRPr sz="3600" kern="1200" baseline="0">
                <a:solidFill>
                  <a:schemeClr val="tx1"/>
                </a:solidFill>
                <a:latin typeface="Arial" panose="020B0604020202020204" pitchFamily="34" charset="0"/>
                <a:ea typeface="Open Sans Semibold" panose="020B0706030804020204" pitchFamily="34" charset="0"/>
                <a:cs typeface="Arial" panose="020B0604020202020204"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3800" b="0" i="0" u="none" strike="noStrike" kern="1200" cap="none" spc="0" normalizeH="0" baseline="0" noProof="0" dirty="0">
                <a:ln>
                  <a:noFill/>
                </a:ln>
                <a:solidFill>
                  <a:prstClr val="black"/>
                </a:solidFill>
                <a:effectLst/>
                <a:uLnTx/>
                <a:uFillTx/>
                <a:latin typeface="Arial" panose="020B0604020202020204" pitchFamily="34" charset="0"/>
                <a:ea typeface="Open Sans Semibold" panose="020B0706030804020204" pitchFamily="34" charset="0"/>
                <a:cs typeface="Arial" panose="020B0604020202020204" pitchFamily="34" charset="0"/>
              </a:rPr>
              <a:t>Kommisjon for kommunesektoren</a:t>
            </a:r>
          </a:p>
        </p:txBody>
      </p:sp>
      <p:sp>
        <p:nvSpPr>
          <p:cNvPr id="13" name="Rechteckige Legende 198">
            <a:extLst>
              <a:ext uri="{FF2B5EF4-FFF2-40B4-BE49-F238E27FC236}">
                <a16:creationId xmlns:a16="http://schemas.microsoft.com/office/drawing/2014/main" id="{035D678C-5166-A053-7428-A08B2DC3F79F}"/>
              </a:ext>
            </a:extLst>
          </p:cNvPr>
          <p:cNvSpPr/>
          <p:nvPr/>
        </p:nvSpPr>
        <p:spPr bwMode="gray">
          <a:xfrm flipH="1">
            <a:off x="359998" y="3975202"/>
            <a:ext cx="6916256" cy="1508106"/>
          </a:xfrm>
          <a:prstGeom prst="wedgeRectCallout">
            <a:avLst>
              <a:gd name="adj1" fmla="val -49960"/>
              <a:gd name="adj2" fmla="val -21987"/>
            </a:avLst>
          </a:prstGeom>
          <a:solidFill>
            <a:schemeClr val="accent2">
              <a:lumMod val="40000"/>
              <a:lumOff val="60000"/>
              <a:alpha val="9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ktangel 15">
            <a:extLst>
              <a:ext uri="{FF2B5EF4-FFF2-40B4-BE49-F238E27FC236}">
                <a16:creationId xmlns:a16="http://schemas.microsoft.com/office/drawing/2014/main" id="{1A9F8DFB-8278-A6FC-48E1-C391B5AEEA55}"/>
              </a:ext>
            </a:extLst>
          </p:cNvPr>
          <p:cNvSpPr/>
          <p:nvPr/>
        </p:nvSpPr>
        <p:spPr>
          <a:xfrm>
            <a:off x="7793986" y="680568"/>
            <a:ext cx="4210050" cy="4172425"/>
          </a:xfrm>
          <a:prstGeom prst="rect">
            <a:avLst/>
          </a:prstGeom>
          <a:solidFill>
            <a:schemeClr val="accent6">
              <a:lumMod val="20000"/>
              <a:lumOff val="80000"/>
            </a:schemeClr>
          </a:solidFill>
          <a:ln>
            <a:solidFill>
              <a:schemeClr val="accent6">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b-N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Plassholder for innhold 2">
            <a:extLst>
              <a:ext uri="{FF2B5EF4-FFF2-40B4-BE49-F238E27FC236}">
                <a16:creationId xmlns:a16="http://schemas.microsoft.com/office/drawing/2014/main" id="{775C3A85-7CC9-1CB6-A89D-3A5993CB5495}"/>
              </a:ext>
            </a:extLst>
          </p:cNvPr>
          <p:cNvSpPr txBox="1">
            <a:spLocks/>
          </p:cNvSpPr>
          <p:nvPr/>
        </p:nvSpPr>
        <p:spPr>
          <a:xfrm>
            <a:off x="7851332" y="933082"/>
            <a:ext cx="4095357" cy="3955897"/>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Ny kommisjon skal se på hvordan staten styrer</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Gå gjennom krav og oppgaver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Bred kommisjon og bredt mandat</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nb-NO" sz="2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Skal foreslå endringer for bedre ressursbruk </a:t>
            </a:r>
          </a:p>
        </p:txBody>
      </p:sp>
      <p:sp>
        <p:nvSpPr>
          <p:cNvPr id="18" name="Plassholder for innhold 2">
            <a:extLst>
              <a:ext uri="{FF2B5EF4-FFF2-40B4-BE49-F238E27FC236}">
                <a16:creationId xmlns:a16="http://schemas.microsoft.com/office/drawing/2014/main" id="{821C2D73-5A6C-1DF7-B45D-4CF731ACB460}"/>
              </a:ext>
            </a:extLst>
          </p:cNvPr>
          <p:cNvSpPr txBox="1">
            <a:spLocks/>
          </p:cNvSpPr>
          <p:nvPr/>
        </p:nvSpPr>
        <p:spPr>
          <a:xfrm>
            <a:off x="1058324" y="4188778"/>
            <a:ext cx="5875876" cy="1328430"/>
          </a:xfrm>
          <a:prstGeom prst="rect">
            <a:avLst/>
          </a:prstGeom>
        </p:spPr>
        <p:txBody>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Open Sans" panose="020B0606030504020204" pitchFamily="34" charset="0"/>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Arial" panose="020B0604020202020204" pitchFamily="34" charset="0"/>
                <a:ea typeface="Open Sans" panose="020B0606030504020204" pitchFamily="34" charset="0"/>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400" kern="1200">
                <a:solidFill>
                  <a:schemeClr val="tx1"/>
                </a:solidFill>
                <a:latin typeface="+mn-lt"/>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nb-NO" sz="32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Summen av krav og oppgaver er ikke bærekraftig over tid</a:t>
            </a:r>
          </a:p>
        </p:txBody>
      </p:sp>
      <p:sp>
        <p:nvSpPr>
          <p:cNvPr id="3" name="Plassholder for tekst 2">
            <a:extLst>
              <a:ext uri="{FF2B5EF4-FFF2-40B4-BE49-F238E27FC236}">
                <a16:creationId xmlns:a16="http://schemas.microsoft.com/office/drawing/2014/main" id="{3DCF20CC-448E-306E-A6B5-81E015AA067B}"/>
              </a:ext>
            </a:extLst>
          </p:cNvPr>
          <p:cNvSpPr>
            <a:spLocks noGrp="1"/>
          </p:cNvSpPr>
          <p:nvPr>
            <p:ph type="body" sz="quarter" idx="15"/>
          </p:nvPr>
        </p:nvSpPr>
        <p:spPr/>
        <p:txBody>
          <a:bodyPr/>
          <a:lstStyle/>
          <a:p>
            <a:r>
              <a:rPr lang="nb-NO" dirty="0"/>
              <a:t>Foto: </a:t>
            </a:r>
            <a:r>
              <a:rPr lang="nb-NO" dirty="0" err="1"/>
              <a:t>iStock</a:t>
            </a:r>
            <a:endParaRPr lang="nb-NO" dirty="0"/>
          </a:p>
        </p:txBody>
      </p:sp>
    </p:spTree>
    <p:extLst>
      <p:ext uri="{BB962C8B-B14F-4D97-AF65-F5344CB8AC3E}">
        <p14:creationId xmlns:p14="http://schemas.microsoft.com/office/powerpoint/2010/main" val="513072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5EF82B70-37DA-E9E7-849B-3918EA87D90F}"/>
              </a:ext>
            </a:extLst>
          </p:cNvPr>
          <p:cNvSpPr>
            <a:spLocks noGrp="1"/>
          </p:cNvSpPr>
          <p:nvPr>
            <p:ph type="title"/>
          </p:nvPr>
        </p:nvSpPr>
        <p:spPr/>
        <p:txBody>
          <a:bodyPr/>
          <a:lstStyle/>
          <a:p>
            <a:r>
              <a:rPr lang="nb-NO" dirty="0"/>
              <a:t>Stortingets behandling</a:t>
            </a:r>
          </a:p>
        </p:txBody>
      </p:sp>
      <p:sp>
        <p:nvSpPr>
          <p:cNvPr id="6" name="Plassholder for tekst 5">
            <a:extLst>
              <a:ext uri="{FF2B5EF4-FFF2-40B4-BE49-F238E27FC236}">
                <a16:creationId xmlns:a16="http://schemas.microsoft.com/office/drawing/2014/main" id="{5CA61824-A25E-1973-20B1-776E50EC4C83}"/>
              </a:ext>
            </a:extLst>
          </p:cNvPr>
          <p:cNvSpPr>
            <a:spLocks noGrp="1"/>
          </p:cNvSpPr>
          <p:nvPr>
            <p:ph type="body" sz="quarter" idx="11"/>
          </p:nvPr>
        </p:nvSpPr>
        <p:spPr/>
        <p:txBody>
          <a:bodyPr/>
          <a:lstStyle/>
          <a:p>
            <a:endParaRPr lang="nb-NO" dirty="0"/>
          </a:p>
          <a:p>
            <a:endParaRPr lang="nb-NO" dirty="0"/>
          </a:p>
          <a:p>
            <a:endParaRPr lang="nb-NO" dirty="0"/>
          </a:p>
          <a:p>
            <a:endParaRPr lang="nb-NO" dirty="0"/>
          </a:p>
          <a:p>
            <a:endParaRPr lang="nb-NO" dirty="0"/>
          </a:p>
        </p:txBody>
      </p:sp>
      <p:pic>
        <p:nvPicPr>
          <p:cNvPr id="8" name="Bilde 7">
            <a:extLst>
              <a:ext uri="{FF2B5EF4-FFF2-40B4-BE49-F238E27FC236}">
                <a16:creationId xmlns:a16="http://schemas.microsoft.com/office/drawing/2014/main" id="{F7D53FC5-6CB2-77D6-0427-E3B542432122}"/>
              </a:ext>
            </a:extLst>
          </p:cNvPr>
          <p:cNvPicPr>
            <a:picLocks noChangeAspect="1"/>
          </p:cNvPicPr>
          <p:nvPr/>
        </p:nvPicPr>
        <p:blipFill>
          <a:blip r:embed="rId2"/>
          <a:stretch>
            <a:fillRect/>
          </a:stretch>
        </p:blipFill>
        <p:spPr>
          <a:xfrm>
            <a:off x="970627" y="2297754"/>
            <a:ext cx="7249537" cy="819264"/>
          </a:xfrm>
          <a:prstGeom prst="rect">
            <a:avLst/>
          </a:prstGeom>
        </p:spPr>
      </p:pic>
      <p:pic>
        <p:nvPicPr>
          <p:cNvPr id="10" name="Bilde 9">
            <a:extLst>
              <a:ext uri="{FF2B5EF4-FFF2-40B4-BE49-F238E27FC236}">
                <a16:creationId xmlns:a16="http://schemas.microsoft.com/office/drawing/2014/main" id="{97E50CCD-7810-6D4A-A3CB-EA4F7AA0A8B0}"/>
              </a:ext>
            </a:extLst>
          </p:cNvPr>
          <p:cNvPicPr>
            <a:picLocks noChangeAspect="1"/>
          </p:cNvPicPr>
          <p:nvPr/>
        </p:nvPicPr>
        <p:blipFill>
          <a:blip r:embed="rId3"/>
          <a:stretch>
            <a:fillRect/>
          </a:stretch>
        </p:blipFill>
        <p:spPr>
          <a:xfrm>
            <a:off x="970627" y="3812894"/>
            <a:ext cx="7602011" cy="600159"/>
          </a:xfrm>
          <a:prstGeom prst="rect">
            <a:avLst/>
          </a:prstGeom>
        </p:spPr>
      </p:pic>
      <p:sp>
        <p:nvSpPr>
          <p:cNvPr id="11" name="TekstSylinder 10">
            <a:extLst>
              <a:ext uri="{FF2B5EF4-FFF2-40B4-BE49-F238E27FC236}">
                <a16:creationId xmlns:a16="http://schemas.microsoft.com/office/drawing/2014/main" id="{230EDAD6-BFEF-8CD3-0567-CF101FCAF3C6}"/>
              </a:ext>
            </a:extLst>
          </p:cNvPr>
          <p:cNvSpPr txBox="1"/>
          <p:nvPr/>
        </p:nvSpPr>
        <p:spPr>
          <a:xfrm>
            <a:off x="970627" y="4554414"/>
            <a:ext cx="5708807" cy="369332"/>
          </a:xfrm>
          <a:prstGeom prst="rect">
            <a:avLst/>
          </a:prstGeom>
          <a:noFill/>
        </p:spPr>
        <p:txBody>
          <a:bodyPr wrap="none" rtlCol="0">
            <a:spAutoFit/>
          </a:bodyPr>
          <a:lstStyle/>
          <a:p>
            <a:r>
              <a:rPr lang="nb-NO" dirty="0">
                <a:solidFill>
                  <a:srgbClr val="000000"/>
                </a:solidFill>
                <a:latin typeface="+mj-lt"/>
              </a:rPr>
              <a:t>Foreløpig dato for behandling i Stortinget: 20.06.2025</a:t>
            </a:r>
          </a:p>
        </p:txBody>
      </p:sp>
      <p:sp>
        <p:nvSpPr>
          <p:cNvPr id="14" name="TekstSylinder 13">
            <a:extLst>
              <a:ext uri="{FF2B5EF4-FFF2-40B4-BE49-F238E27FC236}">
                <a16:creationId xmlns:a16="http://schemas.microsoft.com/office/drawing/2014/main" id="{EC6F1057-FDE9-2234-4B55-862F36AC1216}"/>
              </a:ext>
            </a:extLst>
          </p:cNvPr>
          <p:cNvSpPr txBox="1"/>
          <p:nvPr/>
        </p:nvSpPr>
        <p:spPr>
          <a:xfrm>
            <a:off x="970626" y="3336235"/>
            <a:ext cx="1948162" cy="369332"/>
          </a:xfrm>
          <a:prstGeom prst="rect">
            <a:avLst/>
          </a:prstGeom>
          <a:noFill/>
        </p:spPr>
        <p:txBody>
          <a:bodyPr wrap="none" rtlCol="0">
            <a:spAutoFit/>
          </a:bodyPr>
          <a:lstStyle/>
          <a:p>
            <a:r>
              <a:rPr lang="nb-NO" i="1" dirty="0">
                <a:solidFill>
                  <a:srgbClr val="000000"/>
                </a:solidFill>
                <a:latin typeface="+mj-lt"/>
              </a:rPr>
              <a:t>Ett av flere vedtak:</a:t>
            </a:r>
          </a:p>
        </p:txBody>
      </p:sp>
      <p:cxnSp>
        <p:nvCxnSpPr>
          <p:cNvPr id="16" name="Rett linje 15">
            <a:extLst>
              <a:ext uri="{FF2B5EF4-FFF2-40B4-BE49-F238E27FC236}">
                <a16:creationId xmlns:a16="http://schemas.microsoft.com/office/drawing/2014/main" id="{725FDE7B-71B2-2638-434B-F6102364D4D0}"/>
              </a:ext>
            </a:extLst>
          </p:cNvPr>
          <p:cNvCxnSpPr/>
          <p:nvPr/>
        </p:nvCxnSpPr>
        <p:spPr>
          <a:xfrm>
            <a:off x="3711616" y="3062177"/>
            <a:ext cx="3128663"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1824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106E45B-59D1-C6C7-3431-B6DB4DDEBAC8}"/>
              </a:ext>
            </a:extLst>
          </p:cNvPr>
          <p:cNvSpPr>
            <a:spLocks noGrp="1"/>
          </p:cNvSpPr>
          <p:nvPr>
            <p:ph type="title"/>
          </p:nvPr>
        </p:nvSpPr>
        <p:spPr/>
        <p:txBody>
          <a:bodyPr/>
          <a:lstStyle/>
          <a:p>
            <a:r>
              <a:rPr lang="nb-NO" dirty="0"/>
              <a:t>Stortingets behandling forts.</a:t>
            </a:r>
          </a:p>
        </p:txBody>
      </p:sp>
      <p:pic>
        <p:nvPicPr>
          <p:cNvPr id="6" name="Bilde 5">
            <a:extLst>
              <a:ext uri="{FF2B5EF4-FFF2-40B4-BE49-F238E27FC236}">
                <a16:creationId xmlns:a16="http://schemas.microsoft.com/office/drawing/2014/main" id="{C2357B69-C436-21E4-87B4-930339232F57}"/>
              </a:ext>
            </a:extLst>
          </p:cNvPr>
          <p:cNvPicPr>
            <a:picLocks noChangeAspect="1"/>
          </p:cNvPicPr>
          <p:nvPr/>
        </p:nvPicPr>
        <p:blipFill>
          <a:blip r:embed="rId2"/>
          <a:stretch>
            <a:fillRect/>
          </a:stretch>
        </p:blipFill>
        <p:spPr>
          <a:xfrm>
            <a:off x="1055688" y="2126422"/>
            <a:ext cx="4019587" cy="333989"/>
          </a:xfrm>
          <a:prstGeom prst="rect">
            <a:avLst/>
          </a:prstGeom>
        </p:spPr>
      </p:pic>
      <p:sp>
        <p:nvSpPr>
          <p:cNvPr id="7" name="TekstSylinder 6">
            <a:extLst>
              <a:ext uri="{FF2B5EF4-FFF2-40B4-BE49-F238E27FC236}">
                <a16:creationId xmlns:a16="http://schemas.microsoft.com/office/drawing/2014/main" id="{00E0BCEE-AFBE-9DCD-FE9D-44BF7706E5A2}"/>
              </a:ext>
            </a:extLst>
          </p:cNvPr>
          <p:cNvSpPr txBox="1"/>
          <p:nvPr/>
        </p:nvSpPr>
        <p:spPr>
          <a:xfrm>
            <a:off x="978195" y="2505670"/>
            <a:ext cx="2834622" cy="923330"/>
          </a:xfrm>
          <a:prstGeom prst="rect">
            <a:avLst/>
          </a:prstGeom>
          <a:noFill/>
        </p:spPr>
        <p:txBody>
          <a:bodyPr wrap="none" rtlCol="0">
            <a:spAutoFit/>
          </a:bodyPr>
          <a:lstStyle/>
          <a:p>
            <a:r>
              <a:rPr lang="nb-NO" i="1" dirty="0">
                <a:solidFill>
                  <a:srgbClr val="000000"/>
                </a:solidFill>
                <a:latin typeface="+mj-lt"/>
              </a:rPr>
              <a:t>Utdrag av utvalgte vedtak:</a:t>
            </a:r>
          </a:p>
          <a:p>
            <a:endParaRPr lang="nb-NO" i="1" dirty="0">
              <a:solidFill>
                <a:srgbClr val="000000"/>
              </a:solidFill>
              <a:latin typeface="+mj-lt"/>
            </a:endParaRPr>
          </a:p>
          <a:p>
            <a:endParaRPr lang="nb-NO" dirty="0"/>
          </a:p>
        </p:txBody>
      </p:sp>
      <p:pic>
        <p:nvPicPr>
          <p:cNvPr id="9" name="Bilde 8">
            <a:extLst>
              <a:ext uri="{FF2B5EF4-FFF2-40B4-BE49-F238E27FC236}">
                <a16:creationId xmlns:a16="http://schemas.microsoft.com/office/drawing/2014/main" id="{C73E02C4-A686-63BA-0966-00E98964578D}"/>
              </a:ext>
            </a:extLst>
          </p:cNvPr>
          <p:cNvPicPr>
            <a:picLocks noChangeAspect="1"/>
          </p:cNvPicPr>
          <p:nvPr/>
        </p:nvPicPr>
        <p:blipFill>
          <a:blip r:embed="rId3"/>
          <a:stretch>
            <a:fillRect/>
          </a:stretch>
        </p:blipFill>
        <p:spPr>
          <a:xfrm>
            <a:off x="1055688" y="2876473"/>
            <a:ext cx="7440063" cy="1105054"/>
          </a:xfrm>
          <a:prstGeom prst="rect">
            <a:avLst/>
          </a:prstGeom>
        </p:spPr>
      </p:pic>
      <p:sp>
        <p:nvSpPr>
          <p:cNvPr id="10" name="TekstSylinder 9">
            <a:extLst>
              <a:ext uri="{FF2B5EF4-FFF2-40B4-BE49-F238E27FC236}">
                <a16:creationId xmlns:a16="http://schemas.microsoft.com/office/drawing/2014/main" id="{EB69672F-EED8-0314-7909-D8B74E06F54D}"/>
              </a:ext>
            </a:extLst>
          </p:cNvPr>
          <p:cNvSpPr txBox="1"/>
          <p:nvPr/>
        </p:nvSpPr>
        <p:spPr>
          <a:xfrm>
            <a:off x="902517" y="3981527"/>
            <a:ext cx="184731" cy="646331"/>
          </a:xfrm>
          <a:prstGeom prst="rect">
            <a:avLst/>
          </a:prstGeom>
          <a:noFill/>
        </p:spPr>
        <p:txBody>
          <a:bodyPr wrap="none" rtlCol="0">
            <a:spAutoFit/>
          </a:bodyPr>
          <a:lstStyle/>
          <a:p>
            <a:endParaRPr lang="nb-NO" dirty="0">
              <a:solidFill>
                <a:srgbClr val="000000"/>
              </a:solidFill>
            </a:endParaRPr>
          </a:p>
          <a:p>
            <a:endParaRPr lang="nb-NO" dirty="0"/>
          </a:p>
        </p:txBody>
      </p:sp>
      <p:pic>
        <p:nvPicPr>
          <p:cNvPr id="12" name="Bilde 11">
            <a:extLst>
              <a:ext uri="{FF2B5EF4-FFF2-40B4-BE49-F238E27FC236}">
                <a16:creationId xmlns:a16="http://schemas.microsoft.com/office/drawing/2014/main" id="{5D51EB8D-826C-F1D4-74E0-6F47A6C63E54}"/>
              </a:ext>
            </a:extLst>
          </p:cNvPr>
          <p:cNvPicPr>
            <a:picLocks noChangeAspect="1"/>
          </p:cNvPicPr>
          <p:nvPr/>
        </p:nvPicPr>
        <p:blipFill>
          <a:blip r:embed="rId4"/>
          <a:stretch>
            <a:fillRect/>
          </a:stretch>
        </p:blipFill>
        <p:spPr>
          <a:xfrm>
            <a:off x="978195" y="3916714"/>
            <a:ext cx="6344535" cy="1086002"/>
          </a:xfrm>
          <a:prstGeom prst="rect">
            <a:avLst/>
          </a:prstGeom>
        </p:spPr>
      </p:pic>
      <p:pic>
        <p:nvPicPr>
          <p:cNvPr id="14" name="Bilde 13">
            <a:extLst>
              <a:ext uri="{FF2B5EF4-FFF2-40B4-BE49-F238E27FC236}">
                <a16:creationId xmlns:a16="http://schemas.microsoft.com/office/drawing/2014/main" id="{51E0665B-3F19-2E66-9DE4-2ADBF5AFF167}"/>
              </a:ext>
            </a:extLst>
          </p:cNvPr>
          <p:cNvPicPr>
            <a:picLocks noChangeAspect="1"/>
          </p:cNvPicPr>
          <p:nvPr/>
        </p:nvPicPr>
        <p:blipFill>
          <a:blip r:embed="rId5"/>
          <a:stretch>
            <a:fillRect/>
          </a:stretch>
        </p:blipFill>
        <p:spPr>
          <a:xfrm>
            <a:off x="978195" y="5002716"/>
            <a:ext cx="7878274" cy="1771897"/>
          </a:xfrm>
          <a:prstGeom prst="rect">
            <a:avLst/>
          </a:prstGeom>
        </p:spPr>
      </p:pic>
    </p:spTree>
    <p:extLst>
      <p:ext uri="{BB962C8B-B14F-4D97-AF65-F5344CB8AC3E}">
        <p14:creationId xmlns:p14="http://schemas.microsoft.com/office/powerpoint/2010/main" val="1932789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56B7724-2C0B-D51F-E148-CBD7E1085FB5}"/>
              </a:ext>
            </a:extLst>
          </p:cNvPr>
          <p:cNvSpPr>
            <a:spLocks noGrp="1"/>
          </p:cNvSpPr>
          <p:nvPr>
            <p:ph type="title"/>
          </p:nvPr>
        </p:nvSpPr>
        <p:spPr/>
        <p:txBody>
          <a:bodyPr/>
          <a:lstStyle/>
          <a:p>
            <a:r>
              <a:rPr lang="nb-NO" dirty="0"/>
              <a:t>Utviklingstrekk ved statlig tilsyn i kommuneproposisjonen 2026</a:t>
            </a:r>
          </a:p>
        </p:txBody>
      </p:sp>
      <p:sp>
        <p:nvSpPr>
          <p:cNvPr id="3" name="Plassholder for tekst 2">
            <a:extLst>
              <a:ext uri="{FF2B5EF4-FFF2-40B4-BE49-F238E27FC236}">
                <a16:creationId xmlns:a16="http://schemas.microsoft.com/office/drawing/2014/main" id="{19D3D0FF-E011-50AB-3C61-02F24592E38F}"/>
              </a:ext>
            </a:extLst>
          </p:cNvPr>
          <p:cNvSpPr>
            <a:spLocks noGrp="1"/>
          </p:cNvSpPr>
          <p:nvPr>
            <p:ph type="body" sz="quarter" idx="11"/>
          </p:nvPr>
        </p:nvSpPr>
        <p:spPr/>
        <p:txBody>
          <a:bodyPr/>
          <a:lstStyle/>
          <a:p>
            <a:r>
              <a:rPr lang="nb-NO" sz="2000" b="1" dirty="0">
                <a:solidFill>
                  <a:schemeClr val="accent2">
                    <a:lumMod val="50000"/>
                  </a:schemeClr>
                </a:solidFill>
              </a:rPr>
              <a:t>Overordnet mål</a:t>
            </a:r>
          </a:p>
          <a:p>
            <a:pPr marL="342900" indent="-342900">
              <a:buFont typeface="Arial" panose="020B0604020202020204" pitchFamily="34" charset="0"/>
              <a:buChar char="•"/>
            </a:pPr>
            <a:r>
              <a:rPr lang="nb-NO" sz="2000" dirty="0">
                <a:solidFill>
                  <a:schemeClr val="accent2">
                    <a:lumMod val="50000"/>
                  </a:schemeClr>
                </a:solidFill>
              </a:rPr>
              <a:t>Statlig tilsyn skal være målrettet, koordinert og effektivt.</a:t>
            </a:r>
          </a:p>
          <a:p>
            <a:pPr marL="342900" indent="-342900">
              <a:buFont typeface="Arial" panose="020B0604020202020204" pitchFamily="34" charset="0"/>
              <a:buChar char="•"/>
            </a:pPr>
            <a:r>
              <a:rPr lang="nb-NO" sz="2000" dirty="0">
                <a:solidFill>
                  <a:schemeClr val="accent2">
                    <a:lumMod val="50000"/>
                  </a:schemeClr>
                </a:solidFill>
              </a:rPr>
              <a:t>Omfanget av stilsynet skal ikke øke totalt sett, men heller forbedres i kvalitet og relevans.</a:t>
            </a:r>
          </a:p>
          <a:p>
            <a:pPr marL="342900" indent="-342900">
              <a:buFont typeface="Arial" panose="020B0604020202020204" pitchFamily="34" charset="0"/>
              <a:buChar char="•"/>
            </a:pPr>
            <a:r>
              <a:rPr lang="nb-NO" sz="2000" dirty="0">
                <a:solidFill>
                  <a:schemeClr val="accent2">
                    <a:lumMod val="50000"/>
                  </a:schemeClr>
                </a:solidFill>
              </a:rPr>
              <a:t>Varsom med å innføre mer kontroll og tilsyn.</a:t>
            </a:r>
          </a:p>
          <a:p>
            <a:pPr marL="1028700" lvl="1" indent="-342900"/>
            <a:endParaRPr lang="nb-NO" dirty="0">
              <a:solidFill>
                <a:schemeClr val="accent2">
                  <a:lumMod val="50000"/>
                </a:schemeClr>
              </a:solidFill>
            </a:endParaRPr>
          </a:p>
          <a:p>
            <a:r>
              <a:rPr lang="nb-NO" sz="2000" b="1" dirty="0">
                <a:solidFill>
                  <a:schemeClr val="accent2">
                    <a:lumMod val="50000"/>
                  </a:schemeClr>
                </a:solidFill>
              </a:rPr>
              <a:t>Behov for ytterligere koordinering og forenkling</a:t>
            </a:r>
          </a:p>
          <a:p>
            <a:pPr marL="342900" indent="-342900">
              <a:buFont typeface="Arial" panose="020B0604020202020204" pitchFamily="34" charset="0"/>
              <a:buChar char="•"/>
            </a:pPr>
            <a:r>
              <a:rPr lang="nb-NO" sz="2000" dirty="0">
                <a:solidFill>
                  <a:schemeClr val="accent2">
                    <a:lumMod val="50000"/>
                  </a:schemeClr>
                </a:solidFill>
              </a:rPr>
              <a:t>Det er tydelig fokus på bedre samordning mellom ulike tilsynsmyndigheter og med egenkontrollen.</a:t>
            </a:r>
          </a:p>
          <a:p>
            <a:pPr marL="342900" indent="-342900">
              <a:buFont typeface="Arial" panose="020B0604020202020204" pitchFamily="34" charset="0"/>
              <a:buChar char="•"/>
            </a:pPr>
            <a:r>
              <a:rPr lang="nb-NO" sz="2000" dirty="0">
                <a:solidFill>
                  <a:schemeClr val="accent2">
                    <a:lumMod val="50000"/>
                  </a:schemeClr>
                </a:solidFill>
              </a:rPr>
              <a:t>Tilsynskalenderen er ett viktig virkemiddel for det.</a:t>
            </a:r>
          </a:p>
          <a:p>
            <a:pPr marL="342900" indent="-342900">
              <a:buFont typeface="Arial" panose="020B0604020202020204" pitchFamily="34" charset="0"/>
              <a:buChar char="•"/>
            </a:pPr>
            <a:endParaRPr lang="nb-NO" sz="2000" dirty="0">
              <a:solidFill>
                <a:schemeClr val="accent2">
                  <a:lumMod val="50000"/>
                </a:schemeClr>
              </a:solidFill>
            </a:endParaRPr>
          </a:p>
        </p:txBody>
      </p:sp>
    </p:spTree>
    <p:extLst>
      <p:ext uri="{BB962C8B-B14F-4D97-AF65-F5344CB8AC3E}">
        <p14:creationId xmlns:p14="http://schemas.microsoft.com/office/powerpoint/2010/main" val="11918714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49B6C04-00F3-7C7B-2E72-723C830407A6}"/>
              </a:ext>
            </a:extLst>
          </p:cNvPr>
          <p:cNvSpPr>
            <a:spLocks noGrp="1"/>
          </p:cNvSpPr>
          <p:nvPr>
            <p:ph type="title"/>
          </p:nvPr>
        </p:nvSpPr>
        <p:spPr/>
        <p:txBody>
          <a:bodyPr/>
          <a:lstStyle/>
          <a:p>
            <a:r>
              <a:rPr lang="nb-NO" dirty="0"/>
              <a:t>Utviklingstrekk ved statlig tilsyn i kommuneproposisjonen 2026 forts.</a:t>
            </a:r>
          </a:p>
        </p:txBody>
      </p:sp>
      <p:sp>
        <p:nvSpPr>
          <p:cNvPr id="3" name="Plassholder for tekst 2">
            <a:extLst>
              <a:ext uri="{FF2B5EF4-FFF2-40B4-BE49-F238E27FC236}">
                <a16:creationId xmlns:a16="http://schemas.microsoft.com/office/drawing/2014/main" id="{CD84B9C0-267D-2ABD-34F5-7F4CCF061203}"/>
              </a:ext>
            </a:extLst>
          </p:cNvPr>
          <p:cNvSpPr>
            <a:spLocks noGrp="1"/>
          </p:cNvSpPr>
          <p:nvPr>
            <p:ph type="body" sz="quarter" idx="11"/>
          </p:nvPr>
        </p:nvSpPr>
        <p:spPr/>
        <p:txBody>
          <a:bodyPr/>
          <a:lstStyle/>
          <a:p>
            <a:r>
              <a:rPr lang="nb-NO" sz="2000" b="1" dirty="0"/>
              <a:t>Risiko- og vesentlighetsbasert tilnærming</a:t>
            </a:r>
          </a:p>
          <a:p>
            <a:pPr marL="342900" indent="-342900">
              <a:buFont typeface="Arial" panose="020B0604020202020204" pitchFamily="34" charset="0"/>
              <a:buChar char="•"/>
            </a:pPr>
            <a:r>
              <a:rPr lang="nb-NO" sz="2000" dirty="0"/>
              <a:t>Tilsyn skal i </a:t>
            </a:r>
            <a:r>
              <a:rPr lang="nb-NO" sz="2000" i="1" dirty="0"/>
              <a:t>større </a:t>
            </a:r>
            <a:r>
              <a:rPr lang="nb-NO" sz="2000" dirty="0"/>
              <a:t>grad baseres på risiko- og vesentlighetsvurderinger.</a:t>
            </a:r>
          </a:p>
          <a:p>
            <a:pPr marL="342900" indent="-342900">
              <a:buFont typeface="Arial" panose="020B0604020202020204" pitchFamily="34" charset="0"/>
              <a:buChar char="•"/>
            </a:pPr>
            <a:r>
              <a:rPr lang="nb-NO" sz="2000" dirty="0"/>
              <a:t>Ressursene skal rettes mot områder med størst fare for svikt i tjenestene.</a:t>
            </a:r>
          </a:p>
          <a:p>
            <a:endParaRPr lang="nb-NO" sz="2000" dirty="0"/>
          </a:p>
          <a:p>
            <a:r>
              <a:rPr lang="nb-NO" sz="2000" b="1" dirty="0"/>
              <a:t>Læring og forbedring</a:t>
            </a:r>
          </a:p>
          <a:p>
            <a:pPr marL="342900" indent="-342900">
              <a:buFont typeface="Arial" panose="020B0604020202020204" pitchFamily="34" charset="0"/>
              <a:buChar char="•"/>
            </a:pPr>
            <a:r>
              <a:rPr lang="nb-NO" sz="2000" dirty="0"/>
              <a:t>Tilsyn skal ikke bare kontrollere, men også bidra til læring og kvalitetsforbedring  i kommunene.</a:t>
            </a:r>
          </a:p>
          <a:p>
            <a:pPr marL="342900" indent="-342900">
              <a:buFont typeface="Arial" panose="020B0604020202020204" pitchFamily="34" charset="0"/>
              <a:buChar char="•"/>
            </a:pPr>
            <a:r>
              <a:rPr lang="nb-NO" sz="2000" dirty="0"/>
              <a:t>Det legges vekt på dialog og veiledning som en del av tilsynsprosessen.</a:t>
            </a:r>
          </a:p>
          <a:p>
            <a:pPr marL="342900" indent="-342900">
              <a:buFont typeface="Arial" panose="020B0604020202020204" pitchFamily="34" charset="0"/>
              <a:buChar char="•"/>
            </a:pPr>
            <a:endParaRPr lang="nb-NO" sz="2000" dirty="0"/>
          </a:p>
          <a:p>
            <a:endParaRPr lang="nb-NO" sz="2000" dirty="0"/>
          </a:p>
        </p:txBody>
      </p:sp>
    </p:spTree>
    <p:extLst>
      <p:ext uri="{BB962C8B-B14F-4D97-AF65-F5344CB8AC3E}">
        <p14:creationId xmlns:p14="http://schemas.microsoft.com/office/powerpoint/2010/main" val="3627984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43810B2-63FC-9AE8-3396-21BD78F88A94}"/>
              </a:ext>
            </a:extLst>
          </p:cNvPr>
          <p:cNvSpPr>
            <a:spLocks noGrp="1"/>
          </p:cNvSpPr>
          <p:nvPr>
            <p:ph type="title"/>
          </p:nvPr>
        </p:nvSpPr>
        <p:spPr/>
        <p:txBody>
          <a:bodyPr/>
          <a:lstStyle/>
          <a:p>
            <a:r>
              <a:rPr lang="nb-NO" dirty="0"/>
              <a:t>Utviklingstrekk ved statlig tilsyn i kommuneproposisjonen 2026 forts.</a:t>
            </a:r>
          </a:p>
        </p:txBody>
      </p:sp>
      <p:sp>
        <p:nvSpPr>
          <p:cNvPr id="3" name="Plassholder for tekst 2">
            <a:extLst>
              <a:ext uri="{FF2B5EF4-FFF2-40B4-BE49-F238E27FC236}">
                <a16:creationId xmlns:a16="http://schemas.microsoft.com/office/drawing/2014/main" id="{5F90251E-9133-CF44-A8A7-FB0EF169AEFA}"/>
              </a:ext>
            </a:extLst>
          </p:cNvPr>
          <p:cNvSpPr>
            <a:spLocks noGrp="1"/>
          </p:cNvSpPr>
          <p:nvPr>
            <p:ph type="body" sz="quarter" idx="11"/>
          </p:nvPr>
        </p:nvSpPr>
        <p:spPr/>
        <p:txBody>
          <a:bodyPr/>
          <a:lstStyle/>
          <a:p>
            <a:r>
              <a:rPr lang="nb-NO" sz="2000" b="1" dirty="0"/>
              <a:t>Redusert detaljstyring</a:t>
            </a:r>
          </a:p>
          <a:p>
            <a:pPr marL="342900" indent="-342900">
              <a:buFont typeface="Arial" panose="020B0604020202020204" pitchFamily="34" charset="0"/>
              <a:buChar char="•"/>
            </a:pPr>
            <a:r>
              <a:rPr lang="nb-NO" sz="2000" dirty="0">
                <a:solidFill>
                  <a:srgbClr val="00244E"/>
                </a:solidFill>
              </a:rPr>
              <a:t>Regjeringen ønsker mindre statlig detaljstyring og mer tillitt til kommunenes egen styring.</a:t>
            </a:r>
          </a:p>
          <a:p>
            <a:pPr marL="342900" indent="-342900">
              <a:buFont typeface="Arial" panose="020B0604020202020204" pitchFamily="34" charset="0"/>
              <a:buChar char="•"/>
            </a:pPr>
            <a:r>
              <a:rPr lang="nb-NO" sz="2000" dirty="0">
                <a:solidFill>
                  <a:srgbClr val="00244E"/>
                </a:solidFill>
              </a:rPr>
              <a:t>Tilsyn skal støtte opp under lokalt selvstyre og demokratisk ansvarlighet. </a:t>
            </a:r>
          </a:p>
          <a:p>
            <a:pPr marL="342900" indent="-342900">
              <a:buFont typeface="Arial" panose="020B0604020202020204" pitchFamily="34" charset="0"/>
              <a:buChar char="•"/>
            </a:pPr>
            <a:r>
              <a:rPr lang="nb-NO" sz="2000" b="0" i="0" dirty="0">
                <a:solidFill>
                  <a:srgbClr val="00244E"/>
                </a:solidFill>
                <a:effectLst/>
              </a:rPr>
              <a:t>Det er samtidig pekt på at tilsynsmyndighetene må tenke mer på differensiering i innretningen og gjennomføringen av tilsyn, for å møte kommunesektorens utfordringer mer effektivt.</a:t>
            </a:r>
          </a:p>
          <a:p>
            <a:endParaRPr lang="nb-NO" sz="2000" dirty="0"/>
          </a:p>
          <a:p>
            <a:r>
              <a:rPr lang="nb-NO" sz="2000" i="1" dirty="0"/>
              <a:t> </a:t>
            </a:r>
          </a:p>
        </p:txBody>
      </p:sp>
    </p:spTree>
    <p:extLst>
      <p:ext uri="{BB962C8B-B14F-4D97-AF65-F5344CB8AC3E}">
        <p14:creationId xmlns:p14="http://schemas.microsoft.com/office/powerpoint/2010/main" val="3304538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BB9210FF-FDE3-68DE-B2A9-DFC21F90BA0D}"/>
              </a:ext>
            </a:extLst>
          </p:cNvPr>
          <p:cNvSpPr>
            <a:spLocks noGrp="1"/>
          </p:cNvSpPr>
          <p:nvPr>
            <p:ph type="title"/>
          </p:nvPr>
        </p:nvSpPr>
        <p:spPr/>
        <p:txBody>
          <a:bodyPr/>
          <a:lstStyle/>
          <a:p>
            <a:r>
              <a:rPr lang="nb-NO" dirty="0"/>
              <a:t>Utviklingstrekk ved statlig tilsyn i kommuneproposisjonen 2026 forts.</a:t>
            </a:r>
          </a:p>
        </p:txBody>
      </p:sp>
      <p:sp>
        <p:nvSpPr>
          <p:cNvPr id="3" name="Plassholder for tekst 2">
            <a:extLst>
              <a:ext uri="{FF2B5EF4-FFF2-40B4-BE49-F238E27FC236}">
                <a16:creationId xmlns:a16="http://schemas.microsoft.com/office/drawing/2014/main" id="{64D5E1EA-C4B7-D4F9-5143-2EE041A3CA08}"/>
              </a:ext>
            </a:extLst>
          </p:cNvPr>
          <p:cNvSpPr>
            <a:spLocks noGrp="1"/>
          </p:cNvSpPr>
          <p:nvPr>
            <p:ph type="body" sz="quarter" idx="11"/>
          </p:nvPr>
        </p:nvSpPr>
        <p:spPr/>
        <p:txBody>
          <a:bodyPr/>
          <a:lstStyle/>
          <a:p>
            <a:r>
              <a:rPr lang="nb-NO" sz="2000" dirty="0"/>
              <a:t>Direkte oppfordringer fra departementet</a:t>
            </a:r>
          </a:p>
          <a:p>
            <a:endParaRPr lang="nb-NO" sz="2000" dirty="0"/>
          </a:p>
          <a:p>
            <a:r>
              <a:rPr lang="nb-NO" sz="2000" dirty="0">
                <a:solidFill>
                  <a:srgbClr val="00ADBA"/>
                </a:solidFill>
              </a:rPr>
              <a:t>Tidsbruk på tilsyn: </a:t>
            </a:r>
            <a:r>
              <a:rPr lang="nb-NO" sz="2000" i="1" dirty="0"/>
              <a:t>«….sette i verk tiltak som gjør innhenting av dokumentasjon mindre ressurskrevende. Et tiltak kan være å prøve ut nye arbeidsformer som kan gjøre innhenting av dokumentasjonen med effektivt»</a:t>
            </a:r>
          </a:p>
          <a:p>
            <a:endParaRPr lang="nb-NO" sz="2000" dirty="0"/>
          </a:p>
          <a:p>
            <a:r>
              <a:rPr lang="nb-NO" sz="2000" dirty="0">
                <a:solidFill>
                  <a:srgbClr val="00ADBA"/>
                </a:solidFill>
              </a:rPr>
              <a:t>Endrede rammebetingelser i kommunene: </a:t>
            </a:r>
            <a:r>
              <a:rPr lang="nb-NO" sz="2000" i="1" dirty="0"/>
              <a:t>« …gjennomføre flere tverrfaglige tilsyn, gjøre felles prioriteringer og risikovurderinger eller kombinere faglig støtte, veiledning og tilsyn på nye måter».</a:t>
            </a:r>
          </a:p>
          <a:p>
            <a:endParaRPr lang="nb-NO" sz="2000" i="1" dirty="0"/>
          </a:p>
          <a:p>
            <a:r>
              <a:rPr lang="nb-NO" sz="2000" b="1" dirty="0">
                <a:solidFill>
                  <a:srgbClr val="00ADBA"/>
                </a:solidFill>
                <a:latin typeface="+mn-lt"/>
              </a:rPr>
              <a:t>Hva kan vi i tilsynsforumet bidra med?</a:t>
            </a:r>
          </a:p>
        </p:txBody>
      </p:sp>
    </p:spTree>
    <p:extLst>
      <p:ext uri="{BB962C8B-B14F-4D97-AF65-F5344CB8AC3E}">
        <p14:creationId xmlns:p14="http://schemas.microsoft.com/office/powerpoint/2010/main" val="37188117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9EAFA84C-6DF5-16EF-1361-FAA1A95078B6}"/>
              </a:ext>
            </a:extLst>
          </p:cNvPr>
          <p:cNvSpPr>
            <a:spLocks noGrp="1"/>
          </p:cNvSpPr>
          <p:nvPr>
            <p:ph type="body" sz="quarter" idx="12"/>
          </p:nvPr>
        </p:nvSpPr>
        <p:spPr/>
        <p:txBody>
          <a:bodyPr/>
          <a:lstStyle/>
          <a:p>
            <a:r>
              <a:rPr lang="nb-NO" dirty="0"/>
              <a:t>«Kjekt å vite om» informasjonspunkter</a:t>
            </a:r>
          </a:p>
        </p:txBody>
      </p:sp>
    </p:spTree>
    <p:extLst>
      <p:ext uri="{BB962C8B-B14F-4D97-AF65-F5344CB8AC3E}">
        <p14:creationId xmlns:p14="http://schemas.microsoft.com/office/powerpoint/2010/main" val="17107743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3ACCF855-4E2D-000E-5E1C-0DDEADE7C5FA}"/>
              </a:ext>
            </a:extLst>
          </p:cNvPr>
          <p:cNvSpPr>
            <a:spLocks noGrp="1"/>
          </p:cNvSpPr>
          <p:nvPr>
            <p:ph type="title"/>
          </p:nvPr>
        </p:nvSpPr>
        <p:spPr/>
        <p:txBody>
          <a:bodyPr/>
          <a:lstStyle/>
          <a:p>
            <a:r>
              <a:rPr lang="nb-NO" dirty="0"/>
              <a:t>NKRF</a:t>
            </a:r>
          </a:p>
        </p:txBody>
      </p:sp>
      <p:sp>
        <p:nvSpPr>
          <p:cNvPr id="4" name="Plassholder for tekst 3">
            <a:extLst>
              <a:ext uri="{FF2B5EF4-FFF2-40B4-BE49-F238E27FC236}">
                <a16:creationId xmlns:a16="http://schemas.microsoft.com/office/drawing/2014/main" id="{A9B21A29-6632-25C4-B8FA-CF1076269516}"/>
              </a:ext>
            </a:extLst>
          </p:cNvPr>
          <p:cNvSpPr>
            <a:spLocks noGrp="1"/>
          </p:cNvSpPr>
          <p:nvPr>
            <p:ph type="body" sz="quarter" idx="11"/>
          </p:nvPr>
        </p:nvSpPr>
        <p:spPr>
          <a:xfrm>
            <a:off x="1057541" y="2164988"/>
            <a:ext cx="5173138" cy="4144259"/>
          </a:xfrm>
        </p:spPr>
        <p:txBody>
          <a:bodyPr/>
          <a:lstStyle/>
          <a:p>
            <a:pPr marL="342900" indent="-342900">
              <a:buFont typeface="Arial" panose="020B0604020202020204" pitchFamily="34" charset="0"/>
              <a:buChar char="•"/>
            </a:pPr>
            <a:r>
              <a:rPr lang="nb-NO" sz="2000" dirty="0">
                <a:hlinkClick r:id="rId3"/>
              </a:rPr>
              <a:t>Søk i forvaltningsrevisjoner</a:t>
            </a:r>
            <a:endParaRPr lang="nb-NO" sz="2000" dirty="0"/>
          </a:p>
          <a:p>
            <a:pPr marL="342900" indent="-342900">
              <a:buFont typeface="Arial" panose="020B0604020202020204" pitchFamily="34" charset="0"/>
              <a:buChar char="•"/>
            </a:pPr>
            <a:r>
              <a:rPr lang="nb-NO" sz="2000" dirty="0"/>
              <a:t>Nytt søk fra oktober 2024</a:t>
            </a:r>
          </a:p>
          <a:p>
            <a:pPr marL="342900" indent="-342900">
              <a:buFont typeface="Arial" panose="020B0604020202020204" pitchFamily="34" charset="0"/>
              <a:buChar char="•"/>
            </a:pPr>
            <a:r>
              <a:rPr lang="nb-NO" sz="2000" dirty="0"/>
              <a:t>Skal videreutvikle løsningen</a:t>
            </a:r>
          </a:p>
          <a:p>
            <a:pPr marL="1028700" lvl="1" indent="-342900"/>
            <a:r>
              <a:rPr lang="nb-NO" dirty="0"/>
              <a:t>Vi sitter i brukerpanelet bl.a. sammen med KS</a:t>
            </a:r>
          </a:p>
          <a:p>
            <a:endParaRPr lang="nb-NO" dirty="0"/>
          </a:p>
          <a:p>
            <a:endParaRPr lang="nb-NO" dirty="0"/>
          </a:p>
        </p:txBody>
      </p:sp>
      <p:pic>
        <p:nvPicPr>
          <p:cNvPr id="6" name="Bilde 5">
            <a:extLst>
              <a:ext uri="{FF2B5EF4-FFF2-40B4-BE49-F238E27FC236}">
                <a16:creationId xmlns:a16="http://schemas.microsoft.com/office/drawing/2014/main" id="{45A0AD41-46AC-5648-5BD6-4137E97BE342}"/>
              </a:ext>
            </a:extLst>
          </p:cNvPr>
          <p:cNvPicPr>
            <a:picLocks noChangeAspect="1"/>
          </p:cNvPicPr>
          <p:nvPr/>
        </p:nvPicPr>
        <p:blipFill>
          <a:blip r:embed="rId4"/>
          <a:stretch>
            <a:fillRect/>
          </a:stretch>
        </p:blipFill>
        <p:spPr>
          <a:xfrm>
            <a:off x="5644074" y="2046845"/>
            <a:ext cx="6398608" cy="1295619"/>
          </a:xfrm>
          <a:prstGeom prst="rect">
            <a:avLst/>
          </a:prstGeom>
        </p:spPr>
      </p:pic>
      <p:pic>
        <p:nvPicPr>
          <p:cNvPr id="8" name="Bilde 7">
            <a:extLst>
              <a:ext uri="{FF2B5EF4-FFF2-40B4-BE49-F238E27FC236}">
                <a16:creationId xmlns:a16="http://schemas.microsoft.com/office/drawing/2014/main" id="{DDC2A621-4E98-2BDA-717E-C10E283C3D3D}"/>
              </a:ext>
            </a:extLst>
          </p:cNvPr>
          <p:cNvPicPr>
            <a:picLocks noChangeAspect="1"/>
          </p:cNvPicPr>
          <p:nvPr/>
        </p:nvPicPr>
        <p:blipFill>
          <a:blip r:embed="rId5"/>
          <a:srcRect t="7899" r="1225"/>
          <a:stretch/>
        </p:blipFill>
        <p:spPr>
          <a:xfrm>
            <a:off x="5697704" y="3429000"/>
            <a:ext cx="6291347" cy="3189769"/>
          </a:xfrm>
          <a:prstGeom prst="rect">
            <a:avLst/>
          </a:prstGeom>
        </p:spPr>
      </p:pic>
    </p:spTree>
    <p:extLst>
      <p:ext uri="{BB962C8B-B14F-4D97-AF65-F5344CB8AC3E}">
        <p14:creationId xmlns:p14="http://schemas.microsoft.com/office/powerpoint/2010/main" val="19905117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A623E72-23CF-83ED-B33D-B6A8F2D9C2A8}"/>
              </a:ext>
            </a:extLst>
          </p:cNvPr>
          <p:cNvSpPr>
            <a:spLocks noGrp="1"/>
          </p:cNvSpPr>
          <p:nvPr>
            <p:ph type="title"/>
          </p:nvPr>
        </p:nvSpPr>
        <p:spPr/>
        <p:txBody>
          <a:bodyPr anchor="b">
            <a:normAutofit/>
          </a:bodyPr>
          <a:lstStyle/>
          <a:p>
            <a:r>
              <a:rPr lang="nb-NO" dirty="0"/>
              <a:t>KS</a:t>
            </a:r>
          </a:p>
        </p:txBody>
      </p:sp>
      <p:sp>
        <p:nvSpPr>
          <p:cNvPr id="3" name="Plassholder for tekst 2">
            <a:extLst>
              <a:ext uri="{FF2B5EF4-FFF2-40B4-BE49-F238E27FC236}">
                <a16:creationId xmlns:a16="http://schemas.microsoft.com/office/drawing/2014/main" id="{D2D77E2C-8EB0-A9B6-38CE-A2B0FED7065D}"/>
              </a:ext>
            </a:extLst>
          </p:cNvPr>
          <p:cNvSpPr>
            <a:spLocks noGrp="1"/>
          </p:cNvSpPr>
          <p:nvPr>
            <p:ph type="body" sz="quarter" idx="11"/>
          </p:nvPr>
        </p:nvSpPr>
        <p:spPr/>
        <p:txBody>
          <a:bodyPr>
            <a:normAutofit/>
          </a:bodyPr>
          <a:lstStyle/>
          <a:p>
            <a:pPr marL="342900" indent="-342900">
              <a:buFont typeface="Arial" panose="020B0604020202020204" pitchFamily="34" charset="0"/>
              <a:buChar char="•"/>
            </a:pPr>
            <a:r>
              <a:rPr lang="nb-NO" dirty="0"/>
              <a:t>Høsten 2025: Faguavhengig refleksjonsverktøy knyttet til tilsyn</a:t>
            </a:r>
          </a:p>
          <a:p>
            <a:pPr marL="342900" indent="-342900">
              <a:buFont typeface="Arial" panose="020B0604020202020204" pitchFamily="34" charset="0"/>
              <a:buChar char="•"/>
            </a:pPr>
            <a:endParaRPr lang="nb-NO" dirty="0"/>
          </a:p>
          <a:p>
            <a:pPr marL="342900" indent="-342900">
              <a:buFont typeface="Arial" panose="020B0604020202020204" pitchFamily="34" charset="0"/>
              <a:buChar char="•"/>
            </a:pPr>
            <a:r>
              <a:rPr lang="nb-NO" dirty="0"/>
              <a:t>Årlig rapport om </a:t>
            </a:r>
            <a:r>
              <a:rPr lang="nb-NO" dirty="0">
                <a:hlinkClick r:id="rId3"/>
              </a:rPr>
              <a:t>Status Kommune 2025: Der folk bor</a:t>
            </a:r>
            <a:endParaRPr lang="nb-NO" dirty="0"/>
          </a:p>
          <a:p>
            <a:pPr marL="1028700" lvl="1" indent="-342900"/>
            <a:endParaRPr lang="nb-NO" dirty="0"/>
          </a:p>
          <a:p>
            <a:endParaRPr lang="nb-NO" dirty="0"/>
          </a:p>
        </p:txBody>
      </p:sp>
      <p:pic>
        <p:nvPicPr>
          <p:cNvPr id="5" name="Bilde 4">
            <a:extLst>
              <a:ext uri="{FF2B5EF4-FFF2-40B4-BE49-F238E27FC236}">
                <a16:creationId xmlns:a16="http://schemas.microsoft.com/office/drawing/2014/main" id="{57783AA8-F1FA-6B23-0993-0090A76E340E}"/>
              </a:ext>
            </a:extLst>
          </p:cNvPr>
          <p:cNvPicPr>
            <a:picLocks noChangeAspect="1"/>
          </p:cNvPicPr>
          <p:nvPr/>
        </p:nvPicPr>
        <p:blipFill>
          <a:blip r:embed="rId4"/>
          <a:stretch>
            <a:fillRect/>
          </a:stretch>
        </p:blipFill>
        <p:spPr>
          <a:xfrm>
            <a:off x="1287881" y="3593805"/>
            <a:ext cx="4618198" cy="3175011"/>
          </a:xfrm>
          <a:prstGeom prst="rect">
            <a:avLst/>
          </a:prstGeom>
          <a:noFill/>
        </p:spPr>
      </p:pic>
      <p:sp>
        <p:nvSpPr>
          <p:cNvPr id="6" name="TekstSylinder 5">
            <a:extLst>
              <a:ext uri="{FF2B5EF4-FFF2-40B4-BE49-F238E27FC236}">
                <a16:creationId xmlns:a16="http://schemas.microsoft.com/office/drawing/2014/main" id="{2DCA2ECA-EBF7-7919-416D-197941E7D244}"/>
              </a:ext>
            </a:extLst>
          </p:cNvPr>
          <p:cNvSpPr txBox="1"/>
          <p:nvPr/>
        </p:nvSpPr>
        <p:spPr>
          <a:xfrm>
            <a:off x="5996764" y="3775452"/>
            <a:ext cx="3147235" cy="1754326"/>
          </a:xfrm>
          <a:prstGeom prst="rect">
            <a:avLst/>
          </a:prstGeom>
          <a:noFill/>
        </p:spPr>
        <p:txBody>
          <a:bodyPr wrap="square" rtlCol="0">
            <a:spAutoFit/>
          </a:bodyPr>
          <a:lstStyle/>
          <a:p>
            <a:r>
              <a:rPr lang="nb-NO" b="0" i="0" dirty="0">
                <a:solidFill>
                  <a:schemeClr val="accent2">
                    <a:lumMod val="50000"/>
                  </a:schemeClr>
                </a:solidFill>
                <a:effectLst/>
                <a:latin typeface="+mj-lt"/>
              </a:rPr>
              <a:t>Hvordan står det egentlig til i kommunene og fylkene våre? KS samler status, resultater, utviklingstrekk og utfordringer for sektoren i Status Kommune 2025.</a:t>
            </a:r>
            <a:endParaRPr lang="nb-NO" dirty="0">
              <a:solidFill>
                <a:schemeClr val="accent2">
                  <a:lumMod val="50000"/>
                </a:schemeClr>
              </a:solidFill>
              <a:latin typeface="+mj-lt"/>
            </a:endParaRPr>
          </a:p>
        </p:txBody>
      </p:sp>
    </p:spTree>
    <p:extLst>
      <p:ext uri="{BB962C8B-B14F-4D97-AF65-F5344CB8AC3E}">
        <p14:creationId xmlns:p14="http://schemas.microsoft.com/office/powerpoint/2010/main" val="3398638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7C0982C-4211-4337-CCB5-C0C8F5559AA4}"/>
              </a:ext>
            </a:extLst>
          </p:cNvPr>
          <p:cNvSpPr>
            <a:spLocks noGrp="1"/>
          </p:cNvSpPr>
          <p:nvPr>
            <p:ph type="title"/>
          </p:nvPr>
        </p:nvSpPr>
        <p:spPr/>
        <p:txBody>
          <a:bodyPr/>
          <a:lstStyle/>
          <a:p>
            <a:r>
              <a:rPr lang="nb-NO" dirty="0"/>
              <a:t>KDD</a:t>
            </a:r>
          </a:p>
        </p:txBody>
      </p:sp>
      <p:sp>
        <p:nvSpPr>
          <p:cNvPr id="3" name="Plassholder for tekst 2">
            <a:extLst>
              <a:ext uri="{FF2B5EF4-FFF2-40B4-BE49-F238E27FC236}">
                <a16:creationId xmlns:a16="http://schemas.microsoft.com/office/drawing/2014/main" id="{D3214FD8-C445-D36E-4D08-D07E9B421EB7}"/>
              </a:ext>
            </a:extLst>
          </p:cNvPr>
          <p:cNvSpPr>
            <a:spLocks noGrp="1"/>
          </p:cNvSpPr>
          <p:nvPr>
            <p:ph type="body" sz="quarter" idx="11"/>
          </p:nvPr>
        </p:nvSpPr>
        <p:spPr/>
        <p:txBody>
          <a:bodyPr/>
          <a:lstStyle/>
          <a:p>
            <a:r>
              <a:rPr lang="nb-NO" sz="2000" dirty="0">
                <a:solidFill>
                  <a:schemeClr val="accent2">
                    <a:lumMod val="50000"/>
                  </a:schemeClr>
                </a:solidFill>
              </a:rPr>
              <a:t>Årlig tilsynsseminar</a:t>
            </a:r>
          </a:p>
          <a:p>
            <a:pPr marL="342900" indent="-342900">
              <a:buFont typeface="Arial" panose="020B0604020202020204" pitchFamily="34" charset="0"/>
              <a:buChar char="•"/>
            </a:pPr>
            <a:endParaRPr lang="nb-NO" sz="1000" dirty="0">
              <a:solidFill>
                <a:schemeClr val="accent2">
                  <a:lumMod val="50000"/>
                </a:schemeClr>
              </a:solidFill>
            </a:endParaRPr>
          </a:p>
          <a:p>
            <a:pPr marL="1028700" lvl="1" indent="-342900"/>
            <a:r>
              <a:rPr lang="nb-NO" dirty="0">
                <a:solidFill>
                  <a:schemeClr val="accent2">
                    <a:lumMod val="50000"/>
                  </a:schemeClr>
                </a:solidFill>
              </a:rPr>
              <a:t>Hold av 13.11.2025 kl. 10-15</a:t>
            </a:r>
          </a:p>
          <a:p>
            <a:pPr lvl="1" indent="0">
              <a:buNone/>
            </a:pPr>
            <a:endParaRPr lang="nb-NO" dirty="0">
              <a:solidFill>
                <a:schemeClr val="accent2">
                  <a:lumMod val="50000"/>
                </a:schemeClr>
              </a:solidFill>
            </a:endParaRPr>
          </a:p>
          <a:p>
            <a:pPr marL="1028700" lvl="1" indent="-342900"/>
            <a:r>
              <a:rPr lang="nb-NO" b="0" i="0" dirty="0">
                <a:solidFill>
                  <a:schemeClr val="accent2">
                    <a:lumMod val="50000"/>
                  </a:schemeClr>
                </a:solidFill>
                <a:effectLst/>
              </a:rPr>
              <a:t>Hovedtema på årets tilsynsseminar blir derfor </a:t>
            </a:r>
            <a:r>
              <a:rPr lang="nb-NO" b="0" i="1" dirty="0">
                <a:solidFill>
                  <a:schemeClr val="accent2">
                    <a:lumMod val="50000"/>
                  </a:schemeClr>
                </a:solidFill>
                <a:effectLst/>
              </a:rPr>
              <a:t>statlig tilsyn i lys av kommunesektorens endrede rammebetingelser</a:t>
            </a:r>
            <a:r>
              <a:rPr lang="nb-NO" b="0" i="0" dirty="0">
                <a:solidFill>
                  <a:schemeClr val="accent2">
                    <a:lumMod val="50000"/>
                  </a:schemeClr>
                </a:solidFill>
                <a:effectLst/>
              </a:rPr>
              <a:t>, med aktuelle problemstillinger som behovet for differensierte tilsyn, viktigheten av å se ulike virkemidler i sammenheng mv. </a:t>
            </a:r>
          </a:p>
          <a:p>
            <a:pPr lvl="1" indent="0">
              <a:buNone/>
            </a:pPr>
            <a:endParaRPr lang="nb-NO" sz="1000" b="0" i="0" dirty="0">
              <a:solidFill>
                <a:schemeClr val="accent2">
                  <a:lumMod val="50000"/>
                </a:schemeClr>
              </a:solidFill>
              <a:effectLst/>
            </a:endParaRPr>
          </a:p>
          <a:p>
            <a:pPr marL="1028700" lvl="1" indent="-342900"/>
            <a:r>
              <a:rPr lang="nb-NO" b="0" i="0" dirty="0">
                <a:solidFill>
                  <a:schemeClr val="accent2">
                    <a:lumMod val="50000"/>
                  </a:schemeClr>
                </a:solidFill>
                <a:effectLst/>
              </a:rPr>
              <a:t>Et av formålene med seminaret er gjensidig informasjonsutveksling og dialog, og hovedmålgruppen for seminaret er de som </a:t>
            </a:r>
            <a:r>
              <a:rPr lang="nb-NO" b="0" i="1" dirty="0">
                <a:solidFill>
                  <a:schemeClr val="accent2">
                    <a:lumMod val="50000"/>
                  </a:schemeClr>
                </a:solidFill>
                <a:effectLst/>
              </a:rPr>
              <a:t>utfører </a:t>
            </a:r>
            <a:r>
              <a:rPr lang="nb-NO" b="0" i="0" dirty="0">
                <a:solidFill>
                  <a:schemeClr val="accent2">
                    <a:lumMod val="50000"/>
                  </a:schemeClr>
                </a:solidFill>
                <a:effectLst/>
              </a:rPr>
              <a:t>eller </a:t>
            </a:r>
            <a:r>
              <a:rPr lang="nb-NO" b="0" i="1" dirty="0">
                <a:solidFill>
                  <a:schemeClr val="accent2">
                    <a:lumMod val="50000"/>
                  </a:schemeClr>
                </a:solidFill>
                <a:effectLst/>
              </a:rPr>
              <a:t>samordner </a:t>
            </a:r>
            <a:r>
              <a:rPr lang="nb-NO" b="0" i="0" dirty="0">
                <a:solidFill>
                  <a:schemeClr val="accent2">
                    <a:lumMod val="50000"/>
                  </a:schemeClr>
                </a:solidFill>
                <a:effectLst/>
              </a:rPr>
              <a:t>tilsyn hos statsforvalterne eller nasjonale tilsynsmyndigheter. </a:t>
            </a:r>
          </a:p>
          <a:p>
            <a:pPr marL="1028700" lvl="1" indent="-342900"/>
            <a:endParaRPr lang="nb-NO" dirty="0">
              <a:solidFill>
                <a:schemeClr val="accent2">
                  <a:lumMod val="50000"/>
                </a:schemeClr>
              </a:solidFill>
            </a:endParaRPr>
          </a:p>
          <a:p>
            <a:pPr marL="1028700" lvl="1" indent="-342900"/>
            <a:r>
              <a:rPr lang="nb-NO" dirty="0">
                <a:solidFill>
                  <a:schemeClr val="accent2">
                    <a:lumMod val="50000"/>
                  </a:schemeClr>
                </a:solidFill>
              </a:rPr>
              <a:t>Mer informasjon kommer.</a:t>
            </a:r>
          </a:p>
        </p:txBody>
      </p:sp>
    </p:spTree>
    <p:extLst>
      <p:ext uri="{BB962C8B-B14F-4D97-AF65-F5344CB8AC3E}">
        <p14:creationId xmlns:p14="http://schemas.microsoft.com/office/powerpoint/2010/main" val="3508507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B91B3CF6-A893-33FB-62BA-ED14DF0E96FE}"/>
              </a:ext>
            </a:extLst>
          </p:cNvPr>
          <p:cNvSpPr>
            <a:spLocks noGrp="1"/>
          </p:cNvSpPr>
          <p:nvPr>
            <p:ph type="body" sz="quarter" idx="12"/>
          </p:nvPr>
        </p:nvSpPr>
        <p:spPr/>
        <p:txBody>
          <a:bodyPr/>
          <a:lstStyle/>
          <a:p>
            <a:r>
              <a:rPr lang="nb-NO" b="1" dirty="0">
                <a:solidFill>
                  <a:srgbClr val="00ADBA"/>
                </a:solidFill>
              </a:rPr>
              <a:t>Tilsynssamordning</a:t>
            </a:r>
          </a:p>
        </p:txBody>
      </p:sp>
    </p:spTree>
    <p:extLst>
      <p:ext uri="{BB962C8B-B14F-4D97-AF65-F5344CB8AC3E}">
        <p14:creationId xmlns:p14="http://schemas.microsoft.com/office/powerpoint/2010/main" val="18881859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D59AF743-CAEE-B092-8241-3F137D9A3B5C}"/>
              </a:ext>
            </a:extLst>
          </p:cNvPr>
          <p:cNvSpPr>
            <a:spLocks noGrp="1"/>
          </p:cNvSpPr>
          <p:nvPr>
            <p:ph type="title"/>
          </p:nvPr>
        </p:nvSpPr>
        <p:spPr/>
        <p:txBody>
          <a:bodyPr/>
          <a:lstStyle/>
          <a:p>
            <a:r>
              <a:rPr lang="nb-NO" dirty="0"/>
              <a:t>Status tilsynsplanlegging for 2025</a:t>
            </a:r>
          </a:p>
        </p:txBody>
      </p:sp>
      <p:graphicFrame>
        <p:nvGraphicFramePr>
          <p:cNvPr id="7" name="Diagram 6">
            <a:extLst>
              <a:ext uri="{FF2B5EF4-FFF2-40B4-BE49-F238E27FC236}">
                <a16:creationId xmlns:a16="http://schemas.microsoft.com/office/drawing/2014/main" id="{FACF8DE2-A768-B086-EA97-F3089B5FB88D}"/>
              </a:ext>
            </a:extLst>
          </p:cNvPr>
          <p:cNvGraphicFramePr>
            <a:graphicFrameLocks/>
          </p:cNvGraphicFramePr>
          <p:nvPr>
            <p:extLst>
              <p:ext uri="{D42A27DB-BD31-4B8C-83A1-F6EECF244321}">
                <p14:modId xmlns:p14="http://schemas.microsoft.com/office/powerpoint/2010/main" val="772476764"/>
              </p:ext>
            </p:extLst>
          </p:nvPr>
        </p:nvGraphicFramePr>
        <p:xfrm>
          <a:off x="1155405" y="2123244"/>
          <a:ext cx="8647813" cy="3861631"/>
        </p:xfrm>
        <a:graphic>
          <a:graphicData uri="http://schemas.openxmlformats.org/drawingml/2006/chart">
            <c:chart xmlns:c="http://schemas.openxmlformats.org/drawingml/2006/chart" xmlns:r="http://schemas.openxmlformats.org/officeDocument/2006/relationships" r:id="rId3"/>
          </a:graphicData>
        </a:graphic>
      </p:graphicFrame>
      <p:sp>
        <p:nvSpPr>
          <p:cNvPr id="8" name="TekstSylinder 7">
            <a:extLst>
              <a:ext uri="{FF2B5EF4-FFF2-40B4-BE49-F238E27FC236}">
                <a16:creationId xmlns:a16="http://schemas.microsoft.com/office/drawing/2014/main" id="{F20C8F95-CC69-47D7-7B10-7BDA9693F715}"/>
              </a:ext>
            </a:extLst>
          </p:cNvPr>
          <p:cNvSpPr txBox="1"/>
          <p:nvPr/>
        </p:nvSpPr>
        <p:spPr>
          <a:xfrm>
            <a:off x="1254642" y="5882492"/>
            <a:ext cx="10185991" cy="984885"/>
          </a:xfrm>
          <a:prstGeom prst="rect">
            <a:avLst/>
          </a:prstGeom>
          <a:noFill/>
        </p:spPr>
        <p:txBody>
          <a:bodyPr wrap="square" rtlCol="0">
            <a:spAutoFit/>
          </a:bodyPr>
          <a:lstStyle/>
          <a:p>
            <a:r>
              <a:rPr lang="nb-NO" sz="2000" i="0" dirty="0">
                <a:solidFill>
                  <a:schemeClr val="accent2">
                    <a:lumMod val="50000"/>
                  </a:schemeClr>
                </a:solidFill>
                <a:effectLst/>
                <a:latin typeface="+mj-lt"/>
              </a:rPr>
              <a:t>Det er per nå planlagt færre statlige tilsyn med kommunene sammenlignet med foregående år.</a:t>
            </a:r>
          </a:p>
          <a:p>
            <a:endParaRPr lang="nb-NO" dirty="0"/>
          </a:p>
        </p:txBody>
      </p:sp>
    </p:spTree>
    <p:extLst>
      <p:ext uri="{BB962C8B-B14F-4D97-AF65-F5344CB8AC3E}">
        <p14:creationId xmlns:p14="http://schemas.microsoft.com/office/powerpoint/2010/main" val="20699215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87AF670-2063-2F2C-28B1-F64397C12112}"/>
              </a:ext>
            </a:extLst>
          </p:cNvPr>
          <p:cNvSpPr>
            <a:spLocks noGrp="1"/>
          </p:cNvSpPr>
          <p:nvPr>
            <p:ph type="title"/>
          </p:nvPr>
        </p:nvSpPr>
        <p:spPr/>
        <p:txBody>
          <a:bodyPr/>
          <a:lstStyle/>
          <a:p>
            <a:r>
              <a:rPr lang="nb-NO" dirty="0"/>
              <a:t>Status tilsynsplanlegging for 2025 forts.</a:t>
            </a:r>
          </a:p>
        </p:txBody>
      </p:sp>
      <p:graphicFrame>
        <p:nvGraphicFramePr>
          <p:cNvPr id="4" name="Tabell 3">
            <a:extLst>
              <a:ext uri="{FF2B5EF4-FFF2-40B4-BE49-F238E27FC236}">
                <a16:creationId xmlns:a16="http://schemas.microsoft.com/office/drawing/2014/main" id="{EDF96283-4D53-E40C-1A29-1345E669BF49}"/>
              </a:ext>
            </a:extLst>
          </p:cNvPr>
          <p:cNvGraphicFramePr>
            <a:graphicFrameLocks noGrp="1"/>
          </p:cNvGraphicFramePr>
          <p:nvPr>
            <p:extLst>
              <p:ext uri="{D42A27DB-BD31-4B8C-83A1-F6EECF244321}">
                <p14:modId xmlns:p14="http://schemas.microsoft.com/office/powerpoint/2010/main" val="1503895908"/>
              </p:ext>
            </p:extLst>
          </p:nvPr>
        </p:nvGraphicFramePr>
        <p:xfrm>
          <a:off x="1055687" y="2164988"/>
          <a:ext cx="8242300" cy="2545080"/>
        </p:xfrm>
        <a:graphic>
          <a:graphicData uri="http://schemas.openxmlformats.org/drawingml/2006/table">
            <a:tbl>
              <a:tblPr/>
              <a:tblGrid>
                <a:gridCol w="1384300">
                  <a:extLst>
                    <a:ext uri="{9D8B030D-6E8A-4147-A177-3AD203B41FA5}">
                      <a16:colId xmlns:a16="http://schemas.microsoft.com/office/drawing/2014/main" val="3530266207"/>
                    </a:ext>
                  </a:extLst>
                </a:gridCol>
                <a:gridCol w="762000">
                  <a:extLst>
                    <a:ext uri="{9D8B030D-6E8A-4147-A177-3AD203B41FA5}">
                      <a16:colId xmlns:a16="http://schemas.microsoft.com/office/drawing/2014/main" val="1637637158"/>
                    </a:ext>
                  </a:extLst>
                </a:gridCol>
                <a:gridCol w="762000">
                  <a:extLst>
                    <a:ext uri="{9D8B030D-6E8A-4147-A177-3AD203B41FA5}">
                      <a16:colId xmlns:a16="http://schemas.microsoft.com/office/drawing/2014/main" val="2223345289"/>
                    </a:ext>
                  </a:extLst>
                </a:gridCol>
                <a:gridCol w="762000">
                  <a:extLst>
                    <a:ext uri="{9D8B030D-6E8A-4147-A177-3AD203B41FA5}">
                      <a16:colId xmlns:a16="http://schemas.microsoft.com/office/drawing/2014/main" val="2051643374"/>
                    </a:ext>
                  </a:extLst>
                </a:gridCol>
                <a:gridCol w="762000">
                  <a:extLst>
                    <a:ext uri="{9D8B030D-6E8A-4147-A177-3AD203B41FA5}">
                      <a16:colId xmlns:a16="http://schemas.microsoft.com/office/drawing/2014/main" val="476792823"/>
                    </a:ext>
                  </a:extLst>
                </a:gridCol>
                <a:gridCol w="762000">
                  <a:extLst>
                    <a:ext uri="{9D8B030D-6E8A-4147-A177-3AD203B41FA5}">
                      <a16:colId xmlns:a16="http://schemas.microsoft.com/office/drawing/2014/main" val="2588566495"/>
                    </a:ext>
                  </a:extLst>
                </a:gridCol>
                <a:gridCol w="762000">
                  <a:extLst>
                    <a:ext uri="{9D8B030D-6E8A-4147-A177-3AD203B41FA5}">
                      <a16:colId xmlns:a16="http://schemas.microsoft.com/office/drawing/2014/main" val="2605210164"/>
                    </a:ext>
                  </a:extLst>
                </a:gridCol>
                <a:gridCol w="762000">
                  <a:extLst>
                    <a:ext uri="{9D8B030D-6E8A-4147-A177-3AD203B41FA5}">
                      <a16:colId xmlns:a16="http://schemas.microsoft.com/office/drawing/2014/main" val="1312297213"/>
                    </a:ext>
                  </a:extLst>
                </a:gridCol>
                <a:gridCol w="762000">
                  <a:extLst>
                    <a:ext uri="{9D8B030D-6E8A-4147-A177-3AD203B41FA5}">
                      <a16:colId xmlns:a16="http://schemas.microsoft.com/office/drawing/2014/main" val="447808561"/>
                    </a:ext>
                  </a:extLst>
                </a:gridCol>
                <a:gridCol w="762000">
                  <a:extLst>
                    <a:ext uri="{9D8B030D-6E8A-4147-A177-3AD203B41FA5}">
                      <a16:colId xmlns:a16="http://schemas.microsoft.com/office/drawing/2014/main" val="3053842910"/>
                    </a:ext>
                  </a:extLst>
                </a:gridCol>
              </a:tblGrid>
              <a:tr h="190500">
                <a:tc>
                  <a:txBody>
                    <a:bodyPr/>
                    <a:lstStyle/>
                    <a:p>
                      <a:pPr algn="l" fontAlgn="b"/>
                      <a:endParaRPr lang="nb-NO" sz="1100" b="0" i="0" u="none" strike="noStrike">
                        <a:solidFill>
                          <a:srgbClr val="000000"/>
                        </a:solidFill>
                        <a:effectLst/>
                        <a:latin typeface="Aptos Narrow" panose="020B000402020202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gridSpan="3">
                  <a:txBody>
                    <a:bodyPr/>
                    <a:lstStyle/>
                    <a:p>
                      <a:pPr algn="ctr" fontAlgn="b"/>
                      <a:r>
                        <a:rPr lang="nb-NO" sz="1100" b="0" i="1" u="none" strike="noStrike">
                          <a:solidFill>
                            <a:srgbClr val="000000"/>
                          </a:solidFill>
                          <a:effectLst/>
                          <a:latin typeface="Aptos Narrow" panose="020B0004020202020204" pitchFamily="34" charset="0"/>
                        </a:rPr>
                        <a:t>Planlagte des. 2024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nb-NO"/>
                    </a:p>
                  </a:txBody>
                  <a:tcPr/>
                </a:tc>
                <a:tc hMerge="1">
                  <a:txBody>
                    <a:bodyPr/>
                    <a:lstStyle/>
                    <a:p>
                      <a:endParaRPr lang="nb-NO"/>
                    </a:p>
                  </a:txBody>
                  <a:tcPr/>
                </a:tc>
                <a:tc gridSpan="3">
                  <a:txBody>
                    <a:bodyPr/>
                    <a:lstStyle/>
                    <a:p>
                      <a:pPr algn="ctr" fontAlgn="b"/>
                      <a:r>
                        <a:rPr lang="nb-NO" sz="1100" b="0" i="1" u="none" strike="noStrike">
                          <a:solidFill>
                            <a:srgbClr val="000000"/>
                          </a:solidFill>
                          <a:effectLst/>
                          <a:latin typeface="Aptos Narrow" panose="020B0004020202020204" pitchFamily="34" charset="0"/>
                        </a:rPr>
                        <a:t>Planlagte mars 2025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nb-NO"/>
                    </a:p>
                  </a:txBody>
                  <a:tcPr/>
                </a:tc>
                <a:tc hMerge="1">
                  <a:txBody>
                    <a:bodyPr/>
                    <a:lstStyle/>
                    <a:p>
                      <a:endParaRPr lang="nb-NO"/>
                    </a:p>
                  </a:txBody>
                  <a:tcPr/>
                </a:tc>
                <a:tc gridSpan="3">
                  <a:txBody>
                    <a:bodyPr/>
                    <a:lstStyle/>
                    <a:p>
                      <a:pPr algn="ctr" fontAlgn="b"/>
                      <a:r>
                        <a:rPr lang="nb-NO" sz="1100" b="0" i="1" u="none" strike="noStrike">
                          <a:solidFill>
                            <a:srgbClr val="000000"/>
                          </a:solidFill>
                          <a:effectLst/>
                          <a:latin typeface="Aptos Narrow" panose="020B0004020202020204" pitchFamily="34" charset="0"/>
                        </a:rPr>
                        <a:t>Planlagte juni 2025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nb-NO"/>
                    </a:p>
                  </a:txBody>
                  <a:tcPr/>
                </a:tc>
                <a:tc hMerge="1">
                  <a:txBody>
                    <a:bodyPr/>
                    <a:lstStyle/>
                    <a:p>
                      <a:endParaRPr lang="nb-NO"/>
                    </a:p>
                  </a:txBody>
                  <a:tcPr/>
                </a:tc>
                <a:extLst>
                  <a:ext uri="{0D108BD9-81ED-4DB2-BD59-A6C34878D82A}">
                    <a16:rowId xmlns:a16="http://schemas.microsoft.com/office/drawing/2014/main" val="850034525"/>
                  </a:ext>
                </a:extLst>
              </a:tr>
              <a:tr h="190500">
                <a:tc>
                  <a:txBody>
                    <a:bodyPr/>
                    <a:lstStyle/>
                    <a:p>
                      <a:pPr algn="l" fontAlgn="b"/>
                      <a:r>
                        <a:rPr lang="nb-NO" sz="1100" b="1" i="0" u="none" strike="noStrike" dirty="0">
                          <a:solidFill>
                            <a:srgbClr val="000000"/>
                          </a:solidFill>
                          <a:effectLst/>
                          <a:latin typeface="Aptos Narrow" panose="020B0004020202020204" pitchFamily="34" charset="0"/>
                        </a:rPr>
                        <a:t>Tilsynsetat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Komm</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F.komm</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Sum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Komm</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F.komm</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Sum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Komm</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F.komm</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nb-NO" sz="1100" b="1" i="0" u="none" strike="noStrike">
                          <a:solidFill>
                            <a:srgbClr val="000000"/>
                          </a:solidFill>
                          <a:effectLst/>
                          <a:latin typeface="Aptos Narrow" panose="020B0004020202020204" pitchFamily="34" charset="0"/>
                        </a:rPr>
                        <a:t>Sum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2930698"/>
                  </a:ext>
                </a:extLst>
              </a:tr>
              <a:tr h="190500">
                <a:tc>
                  <a:txBody>
                    <a:bodyPr/>
                    <a:lstStyle/>
                    <a:p>
                      <a:pPr algn="l" fontAlgn="b"/>
                      <a:r>
                        <a:rPr lang="nb-NO" sz="1100" b="0" i="0" u="none" strike="noStrike">
                          <a:solidFill>
                            <a:srgbClr val="000000"/>
                          </a:solidFill>
                          <a:effectLst/>
                          <a:latin typeface="Aptos Narrow" panose="020B0004020202020204" pitchFamily="34" charset="0"/>
                        </a:rPr>
                        <a:t>Arbeidstilsynet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0" i="0" u="none" strike="noStrike" dirty="0">
                          <a:solidFill>
                            <a:srgbClr val="000000"/>
                          </a:solidFill>
                          <a:effectLst/>
                          <a:latin typeface="Aptos Narrow" panose="020B0004020202020204" pitchFamily="34" charset="0"/>
                        </a:rPr>
                        <a:t>11</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11</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123</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123</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164</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164</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310316534"/>
                  </a:ext>
                </a:extLst>
              </a:tr>
              <a:tr h="190500">
                <a:tc>
                  <a:txBody>
                    <a:bodyPr/>
                    <a:lstStyle/>
                    <a:p>
                      <a:pPr algn="l" fontAlgn="b"/>
                      <a:r>
                        <a:rPr lang="nb-NO" sz="1100" b="0" i="0" u="none" strike="noStrike">
                          <a:solidFill>
                            <a:srgbClr val="000000"/>
                          </a:solidFill>
                          <a:effectLst/>
                          <a:latin typeface="Aptos Narrow" panose="020B0004020202020204" pitchFamily="34" charset="0"/>
                        </a:rPr>
                        <a:t>Arkivverket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dirty="0">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dirty="0">
                          <a:solidFill>
                            <a:srgbClr val="000000"/>
                          </a:solidFill>
                          <a:effectLst/>
                          <a:latin typeface="Aptos Narrow" panose="020B0004020202020204" pitchFamily="34" charset="0"/>
                        </a:rPr>
                        <a:t>3</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3</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3</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541963483"/>
                  </a:ext>
                </a:extLst>
              </a:tr>
              <a:tr h="190500">
                <a:tc>
                  <a:txBody>
                    <a:bodyPr/>
                    <a:lstStyle/>
                    <a:p>
                      <a:pPr algn="l" fontAlgn="b"/>
                      <a:r>
                        <a:rPr lang="nb-NO" sz="1100" b="0" i="0" u="none" strike="noStrike">
                          <a:solidFill>
                            <a:srgbClr val="000000"/>
                          </a:solidFill>
                          <a:effectLst/>
                          <a:latin typeface="Aptos Narrow" panose="020B0004020202020204" pitchFamily="34" charset="0"/>
                        </a:rPr>
                        <a:t>Mattilsynet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0</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dirty="0">
                          <a:solidFill>
                            <a:srgbClr val="000000"/>
                          </a:solidFill>
                          <a:effectLst/>
                          <a:latin typeface="Aptos Narrow" panose="020B0004020202020204" pitchFamily="34" charset="0"/>
                        </a:rPr>
                        <a:t>0</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625376118"/>
                  </a:ext>
                </a:extLst>
              </a:tr>
              <a:tr h="190500">
                <a:tc>
                  <a:txBody>
                    <a:bodyPr/>
                    <a:lstStyle/>
                    <a:p>
                      <a:pPr algn="l" fontAlgn="b"/>
                      <a:r>
                        <a:rPr lang="nb-NO" sz="1100" b="0" i="0" u="none" strike="noStrike">
                          <a:solidFill>
                            <a:srgbClr val="000000"/>
                          </a:solidFill>
                          <a:effectLst/>
                          <a:latin typeface="Aptos Narrow" panose="020B0004020202020204" pitchFamily="34" charset="0"/>
                        </a:rPr>
                        <a:t>Kartverket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5</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dirty="0">
                          <a:solidFill>
                            <a:srgbClr val="000000"/>
                          </a:solidFill>
                          <a:effectLst/>
                          <a:latin typeface="Aptos Narrow" panose="020B00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5</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5</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165936155"/>
                  </a:ext>
                </a:extLst>
              </a:tr>
              <a:tr h="190500">
                <a:tc>
                  <a:txBody>
                    <a:bodyPr/>
                    <a:lstStyle/>
                    <a:p>
                      <a:pPr algn="l" fontAlgn="b"/>
                      <a:r>
                        <a:rPr lang="nb-NO" sz="1100" b="0" i="0" u="none" strike="noStrike">
                          <a:solidFill>
                            <a:srgbClr val="000000"/>
                          </a:solidFill>
                          <a:effectLst/>
                          <a:latin typeface="Aptos Narrow" panose="020B0004020202020204" pitchFamily="34" charset="0"/>
                        </a:rPr>
                        <a:t>Datatilsynet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0</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0</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dirty="0">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dirty="0">
                          <a:solidFill>
                            <a:srgbClr val="000000"/>
                          </a:solidFill>
                          <a:effectLst/>
                          <a:latin typeface="Aptos Narrow" panose="020B0004020202020204" pitchFamily="34" charset="0"/>
                        </a:rPr>
                        <a:t>18</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18</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3170909332"/>
                  </a:ext>
                </a:extLst>
              </a:tr>
              <a:tr h="190500">
                <a:tc>
                  <a:txBody>
                    <a:bodyPr/>
                    <a:lstStyle/>
                    <a:p>
                      <a:pPr algn="l" fontAlgn="b"/>
                      <a:r>
                        <a:rPr lang="nb-NO" sz="1100" b="0" i="0" u="none" strike="noStrike">
                          <a:solidFill>
                            <a:srgbClr val="000000"/>
                          </a:solidFill>
                          <a:effectLst/>
                          <a:latin typeface="Aptos Narrow" panose="020B0004020202020204" pitchFamily="34" charset="0"/>
                        </a:rPr>
                        <a:t>DSB</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0</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0</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4</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dirty="0">
                          <a:solidFill>
                            <a:srgbClr val="000000"/>
                          </a:solidFill>
                          <a:effectLst/>
                          <a:latin typeface="Aptos Narrow" panose="020B00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4</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290290179"/>
                  </a:ext>
                </a:extLst>
              </a:tr>
              <a:tr h="190500">
                <a:tc>
                  <a:txBody>
                    <a:bodyPr/>
                    <a:lstStyle/>
                    <a:p>
                      <a:pPr algn="l" fontAlgn="b"/>
                      <a:r>
                        <a:rPr lang="nb-NO" sz="1100" b="0" i="0" u="none" strike="noStrike">
                          <a:solidFill>
                            <a:srgbClr val="000000"/>
                          </a:solidFill>
                          <a:effectLst/>
                          <a:latin typeface="Aptos Narrow" panose="020B0004020202020204" pitchFamily="34" charset="0"/>
                        </a:rPr>
                        <a:t>Kystverket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0</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0"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0</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a:solidFill>
                            <a:srgbClr val="000000"/>
                          </a:solidFill>
                          <a:effectLst/>
                          <a:latin typeface="Aptos Narrow" panose="020B00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r" fontAlgn="b"/>
                      <a:r>
                        <a:rPr lang="nb-NO" sz="1400" b="0" i="0" u="none" strike="noStrike" dirty="0">
                          <a:solidFill>
                            <a:srgbClr val="000000"/>
                          </a:solidFill>
                          <a:effectLst/>
                          <a:latin typeface="Aptos Narrow" panose="020B00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endParaRPr lang="nb-NO" sz="1400" b="0" i="1" u="none" strike="noStrike" dirty="0">
                        <a:solidFill>
                          <a:srgbClr val="000000"/>
                        </a:solidFill>
                        <a:effectLst/>
                        <a:latin typeface="Aptos Narrow" panose="020B0004020202020204" pitchFamily="34" charset="0"/>
                      </a:endParaRPr>
                    </a:p>
                  </a:txBody>
                  <a:tcPr marL="9525" marR="9525" marT="9525" marB="0" anchor="b">
                    <a:lnL>
                      <a:noFill/>
                    </a:lnL>
                    <a:lnR>
                      <a:noFill/>
                    </a:lnR>
                    <a:lnT>
                      <a:noFill/>
                    </a:lnT>
                    <a:lnB>
                      <a:noFill/>
                    </a:lnB>
                    <a:noFill/>
                  </a:tcPr>
                </a:tc>
                <a:tc>
                  <a:txBody>
                    <a:bodyPr/>
                    <a:lstStyle/>
                    <a:p>
                      <a:pPr algn="r" fontAlgn="b"/>
                      <a:r>
                        <a:rPr lang="nb-NO" sz="1400" b="1" i="0" u="none" strike="noStrike">
                          <a:solidFill>
                            <a:srgbClr val="000000"/>
                          </a:solidFill>
                          <a:effectLst/>
                          <a:latin typeface="Aptos Narrow" panose="020B0004020202020204" pitchFamily="34" charset="0"/>
                        </a:rPr>
                        <a:t>1</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211343929"/>
                  </a:ext>
                </a:extLst>
              </a:tr>
              <a:tr h="381000">
                <a:tc>
                  <a:txBody>
                    <a:bodyPr/>
                    <a:lstStyle/>
                    <a:p>
                      <a:pPr algn="l" fontAlgn="b"/>
                      <a:r>
                        <a:rPr lang="nb-NO" sz="1100" b="0" i="0" u="none" strike="noStrike">
                          <a:solidFill>
                            <a:srgbClr val="000000"/>
                          </a:solidFill>
                          <a:effectLst/>
                          <a:latin typeface="Aptos Narrow" panose="020B0004020202020204" pitchFamily="34" charset="0"/>
                        </a:rPr>
                        <a:t>Statsforvaltern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79</a:t>
                      </a: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3</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a:solidFill>
                            <a:srgbClr val="000000"/>
                          </a:solidFill>
                          <a:effectLst/>
                          <a:latin typeface="Aptos Narrow" panose="020B0004020202020204" pitchFamily="34" charset="0"/>
                        </a:rPr>
                        <a:t>82</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63</a:t>
                      </a: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2</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a:solidFill>
                            <a:srgbClr val="000000"/>
                          </a:solidFill>
                          <a:effectLst/>
                          <a:latin typeface="Aptos Narrow" panose="020B0004020202020204" pitchFamily="34" charset="0"/>
                        </a:rPr>
                        <a:t>65</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58</a:t>
                      </a: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dirty="0">
                          <a:solidFill>
                            <a:srgbClr val="000000"/>
                          </a:solidFill>
                          <a:effectLst/>
                          <a:latin typeface="Aptos Narrow" panose="020B0004020202020204" pitchFamily="34" charset="0"/>
                        </a:rPr>
                        <a:t>2</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dirty="0">
                          <a:solidFill>
                            <a:srgbClr val="000000"/>
                          </a:solidFill>
                          <a:effectLst/>
                          <a:latin typeface="Aptos Narrow" panose="020B0004020202020204" pitchFamily="34" charset="0"/>
                        </a:rPr>
                        <a:t>60</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75207247"/>
                  </a:ext>
                </a:extLst>
              </a:tr>
              <a:tr h="190500">
                <a:tc>
                  <a:txBody>
                    <a:bodyPr/>
                    <a:lstStyle/>
                    <a:p>
                      <a:pPr algn="l" fontAlgn="b"/>
                      <a:r>
                        <a:rPr lang="nb-NO" sz="1100" b="1" i="0" u="none" strike="noStrike">
                          <a:solidFill>
                            <a:srgbClr val="000000"/>
                          </a:solidFill>
                          <a:effectLst/>
                          <a:latin typeface="Aptos Narrow" panose="020B0004020202020204" pitchFamily="34" charset="0"/>
                        </a:rPr>
                        <a:t>Totalt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98</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3</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a:solidFill>
                            <a:srgbClr val="000000"/>
                          </a:solidFill>
                          <a:effectLst/>
                          <a:latin typeface="Aptos Narrow" panose="020B0004020202020204" pitchFamily="34" charset="0"/>
                        </a:rPr>
                        <a:t>101</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218</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a:solidFill>
                            <a:srgbClr val="000000"/>
                          </a:solidFill>
                          <a:effectLst/>
                          <a:latin typeface="Aptos Narrow" panose="020B0004020202020204" pitchFamily="34" charset="0"/>
                        </a:rPr>
                        <a:t>220</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a:solidFill>
                            <a:srgbClr val="000000"/>
                          </a:solidFill>
                          <a:effectLst/>
                          <a:latin typeface="Aptos Narrow" panose="020B0004020202020204" pitchFamily="34" charset="0"/>
                        </a:rPr>
                        <a:t>254</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0" i="0" u="none" strike="noStrike">
                          <a:solidFill>
                            <a:srgbClr val="000000"/>
                          </a:solidFill>
                          <a:effectLst/>
                          <a:latin typeface="Aptos Narrow" panose="020B0004020202020204" pitchFamily="34" charset="0"/>
                        </a:rPr>
                        <a:t>2</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r>
                        <a:rPr lang="nb-NO" sz="1400" b="1" i="0" u="none" strike="noStrike" dirty="0">
                          <a:solidFill>
                            <a:srgbClr val="000000"/>
                          </a:solidFill>
                          <a:effectLst/>
                          <a:latin typeface="Aptos Narrow" panose="020B0004020202020204" pitchFamily="34" charset="0"/>
                        </a:rPr>
                        <a:t>256</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5947879"/>
                  </a:ext>
                </a:extLst>
              </a:tr>
            </a:tbl>
          </a:graphicData>
        </a:graphic>
      </p:graphicFrame>
      <p:sp>
        <p:nvSpPr>
          <p:cNvPr id="5" name="TekstSylinder 4">
            <a:extLst>
              <a:ext uri="{FF2B5EF4-FFF2-40B4-BE49-F238E27FC236}">
                <a16:creationId xmlns:a16="http://schemas.microsoft.com/office/drawing/2014/main" id="{99B79ED8-6FE6-68BC-8BEA-BDE06B0E6700}"/>
              </a:ext>
            </a:extLst>
          </p:cNvPr>
          <p:cNvSpPr txBox="1"/>
          <p:nvPr/>
        </p:nvSpPr>
        <p:spPr>
          <a:xfrm>
            <a:off x="942755" y="4857029"/>
            <a:ext cx="8242300" cy="1631216"/>
          </a:xfrm>
          <a:prstGeom prst="rect">
            <a:avLst/>
          </a:prstGeom>
          <a:noFill/>
        </p:spPr>
        <p:txBody>
          <a:bodyPr wrap="square" rtlCol="0">
            <a:spAutoFit/>
          </a:bodyPr>
          <a:lstStyle/>
          <a:p>
            <a:r>
              <a:rPr lang="nb-NO" sz="2000" dirty="0">
                <a:solidFill>
                  <a:schemeClr val="accent2">
                    <a:lumMod val="50000"/>
                  </a:schemeClr>
                </a:solidFill>
                <a:latin typeface="+mj-lt"/>
              </a:rPr>
              <a:t>Arbeidstilsynet står </a:t>
            </a:r>
            <a:r>
              <a:rPr lang="nb-NO" sz="2000" i="0" dirty="0">
                <a:solidFill>
                  <a:schemeClr val="accent2">
                    <a:lumMod val="50000"/>
                  </a:schemeClr>
                </a:solidFill>
                <a:effectLst/>
                <a:latin typeface="+mj-lt"/>
              </a:rPr>
              <a:t>for hoveddelen av økningen i statlig tilsyn med kommunene</a:t>
            </a:r>
            <a:endParaRPr lang="nb-NO" sz="2000" dirty="0">
              <a:solidFill>
                <a:schemeClr val="accent2">
                  <a:lumMod val="50000"/>
                </a:schemeClr>
              </a:solidFill>
              <a:latin typeface="+mj-lt"/>
            </a:endParaRPr>
          </a:p>
          <a:p>
            <a:endParaRPr lang="nb-NO" sz="2000" dirty="0">
              <a:latin typeface="+mj-lt"/>
            </a:endParaRPr>
          </a:p>
          <a:p>
            <a:r>
              <a:rPr lang="nb-NO" sz="2000" i="0" dirty="0">
                <a:solidFill>
                  <a:schemeClr val="accent2">
                    <a:lumMod val="50000"/>
                  </a:schemeClr>
                </a:solidFill>
                <a:effectLst/>
                <a:latin typeface="+mj-lt"/>
              </a:rPr>
              <a:t>Statsforvalteren har gradvis redusert sin tilsynsaktivitet innen barnehage, grunnopplæring og sosiale tjenester.</a:t>
            </a:r>
            <a:endParaRPr lang="nb-NO" sz="2000" dirty="0">
              <a:solidFill>
                <a:schemeClr val="accent2">
                  <a:lumMod val="50000"/>
                </a:schemeClr>
              </a:solidFill>
              <a:latin typeface="+mj-lt"/>
            </a:endParaRPr>
          </a:p>
        </p:txBody>
      </p:sp>
    </p:spTree>
    <p:extLst>
      <p:ext uri="{BB962C8B-B14F-4D97-AF65-F5344CB8AC3E}">
        <p14:creationId xmlns:p14="http://schemas.microsoft.com/office/powerpoint/2010/main" val="36734178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10221480-BA88-D610-6069-7D802B6535EC}"/>
              </a:ext>
            </a:extLst>
          </p:cNvPr>
          <p:cNvSpPr>
            <a:spLocks noGrp="1"/>
          </p:cNvSpPr>
          <p:nvPr>
            <p:ph type="title"/>
          </p:nvPr>
        </p:nvSpPr>
        <p:spPr/>
        <p:txBody>
          <a:bodyPr/>
          <a:lstStyle/>
          <a:p>
            <a:r>
              <a:rPr lang="nb-NO" dirty="0"/>
              <a:t>Tilsynsbelastningen</a:t>
            </a:r>
          </a:p>
        </p:txBody>
      </p:sp>
      <p:sp>
        <p:nvSpPr>
          <p:cNvPr id="3" name="Plassholder for tekst 2">
            <a:extLst>
              <a:ext uri="{FF2B5EF4-FFF2-40B4-BE49-F238E27FC236}">
                <a16:creationId xmlns:a16="http://schemas.microsoft.com/office/drawing/2014/main" id="{1D7753AB-A63E-2CDF-6C5D-F5FB47E6D82A}"/>
              </a:ext>
            </a:extLst>
          </p:cNvPr>
          <p:cNvSpPr>
            <a:spLocks noGrp="1"/>
          </p:cNvSpPr>
          <p:nvPr>
            <p:ph type="body" sz="quarter" idx="11"/>
          </p:nvPr>
        </p:nvSpPr>
        <p:spPr/>
        <p:txBody>
          <a:bodyPr/>
          <a:lstStyle/>
          <a:p>
            <a:r>
              <a:rPr lang="nb-NO" sz="2000" b="1" dirty="0"/>
              <a:t>Statsforvalteren skal vurdere det samlete omfanget av tilsyn med den enkelte kommune, jf. koml. § 30-6. </a:t>
            </a:r>
          </a:p>
          <a:p>
            <a:pPr marL="342900" indent="-342900" algn="l">
              <a:spcBef>
                <a:spcPts val="600"/>
              </a:spcBef>
              <a:spcAft>
                <a:spcPts val="300"/>
              </a:spcAft>
              <a:buFont typeface="Arial" panose="020B0604020202020204" pitchFamily="34" charset="0"/>
              <a:buChar char="•"/>
            </a:pPr>
            <a:r>
              <a:rPr lang="nb-NO" sz="2000" i="0" dirty="0">
                <a:solidFill>
                  <a:schemeClr val="accent2">
                    <a:lumMod val="50000"/>
                  </a:schemeClr>
                </a:solidFill>
                <a:effectLst/>
              </a:rPr>
              <a:t>Vurderingen av tilsynsbelastning er ingen eksakt vitenskap. Den baserer seg på flere faktorer, som kommunenes forutsetninger og kapasitet, antall og type tilsyn, samt ressursbruken knyttet til hvert enkelt tilsyn.</a:t>
            </a:r>
          </a:p>
          <a:p>
            <a:pPr algn="l">
              <a:spcBef>
                <a:spcPts val="600"/>
              </a:spcBef>
              <a:spcAft>
                <a:spcPts val="300"/>
              </a:spcAft>
            </a:pPr>
            <a:endParaRPr lang="nb-NO" sz="2000" i="0" dirty="0">
              <a:solidFill>
                <a:schemeClr val="accent2">
                  <a:lumMod val="50000"/>
                </a:schemeClr>
              </a:solidFill>
              <a:effectLst/>
            </a:endParaRPr>
          </a:p>
          <a:p>
            <a:pPr marL="342900" indent="-342900" algn="l">
              <a:spcBef>
                <a:spcPts val="600"/>
              </a:spcBef>
              <a:spcAft>
                <a:spcPts val="300"/>
              </a:spcAft>
              <a:buFont typeface="Arial" panose="020B0604020202020204" pitchFamily="34" charset="0"/>
              <a:buChar char="•"/>
            </a:pPr>
            <a:r>
              <a:rPr lang="nb-NO" sz="2000" i="0" dirty="0">
                <a:solidFill>
                  <a:schemeClr val="accent2">
                    <a:lumMod val="50000"/>
                  </a:schemeClr>
                </a:solidFill>
                <a:effectLst/>
              </a:rPr>
              <a:t>I en tid preget av krevende omstillinger og stramme budsjetter, blir denne vurderingen særlig utfordrende, ikke minst fordi den gjelder et stort antall kommuner.</a:t>
            </a:r>
          </a:p>
          <a:p>
            <a:pPr algn="l">
              <a:spcBef>
                <a:spcPts val="600"/>
              </a:spcBef>
              <a:spcAft>
                <a:spcPts val="300"/>
              </a:spcAft>
            </a:pPr>
            <a:endParaRPr lang="nb-NO" sz="2000" i="0" dirty="0">
              <a:solidFill>
                <a:schemeClr val="accent2">
                  <a:lumMod val="50000"/>
                </a:schemeClr>
              </a:solidFill>
              <a:effectLst/>
            </a:endParaRPr>
          </a:p>
          <a:p>
            <a:pPr marL="342900" indent="-342900" algn="l">
              <a:spcBef>
                <a:spcPts val="600"/>
              </a:spcBef>
              <a:spcAft>
                <a:spcPts val="300"/>
              </a:spcAft>
              <a:buFont typeface="Arial" panose="020B0604020202020204" pitchFamily="34" charset="0"/>
              <a:buChar char="•"/>
            </a:pPr>
            <a:r>
              <a:rPr lang="nb-NO" sz="2000" i="0" dirty="0">
                <a:solidFill>
                  <a:schemeClr val="accent2">
                    <a:lumMod val="50000"/>
                  </a:schemeClr>
                </a:solidFill>
                <a:effectLst/>
              </a:rPr>
              <a:t>Det sentrale spørsmålet er derfor: </a:t>
            </a:r>
            <a:r>
              <a:rPr lang="nb-NO" sz="2000" b="1" i="1" dirty="0">
                <a:solidFill>
                  <a:schemeClr val="accent2">
                    <a:lumMod val="50000"/>
                  </a:schemeClr>
                </a:solidFill>
                <a:effectLst/>
              </a:rPr>
              <a:t>Bør omfanget av statlig tilsyn tilpasses kommunenes økonomiske situasjon – eller skal tilsynet opprettholdes uavhengig av økonomiske hensyn? </a:t>
            </a:r>
            <a:r>
              <a:rPr lang="nb-NO" sz="2000" b="1" i="0" dirty="0">
                <a:solidFill>
                  <a:srgbClr val="00ADBA"/>
                </a:solidFill>
                <a:effectLst/>
              </a:rPr>
              <a:t>Vi sitter ikke på svaret!</a:t>
            </a:r>
          </a:p>
          <a:p>
            <a:endParaRPr lang="nb-NO" dirty="0"/>
          </a:p>
        </p:txBody>
      </p:sp>
    </p:spTree>
    <p:extLst>
      <p:ext uri="{BB962C8B-B14F-4D97-AF65-F5344CB8AC3E}">
        <p14:creationId xmlns:p14="http://schemas.microsoft.com/office/powerpoint/2010/main" val="1944599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7E81B634-355D-3253-610F-23CAA9CADCBF}"/>
              </a:ext>
            </a:extLst>
          </p:cNvPr>
          <p:cNvSpPr>
            <a:spLocks noGrp="1"/>
          </p:cNvSpPr>
          <p:nvPr>
            <p:ph type="title"/>
          </p:nvPr>
        </p:nvSpPr>
        <p:spPr/>
        <p:txBody>
          <a:bodyPr/>
          <a:lstStyle/>
          <a:p>
            <a:r>
              <a:rPr lang="nb-NO" dirty="0"/>
              <a:t>Tilsynsbelastningen</a:t>
            </a:r>
          </a:p>
        </p:txBody>
      </p:sp>
      <p:sp>
        <p:nvSpPr>
          <p:cNvPr id="3" name="Plassholder for tekst 2">
            <a:extLst>
              <a:ext uri="{FF2B5EF4-FFF2-40B4-BE49-F238E27FC236}">
                <a16:creationId xmlns:a16="http://schemas.microsoft.com/office/drawing/2014/main" id="{D2C5B1B0-2A46-9780-A6D0-E69F4718D0EB}"/>
              </a:ext>
            </a:extLst>
          </p:cNvPr>
          <p:cNvSpPr>
            <a:spLocks noGrp="1"/>
          </p:cNvSpPr>
          <p:nvPr>
            <p:ph type="body" sz="quarter" idx="11"/>
          </p:nvPr>
        </p:nvSpPr>
        <p:spPr/>
        <p:txBody>
          <a:bodyPr/>
          <a:lstStyle/>
          <a:p>
            <a:pPr algn="l">
              <a:spcBef>
                <a:spcPts val="600"/>
              </a:spcBef>
              <a:spcAft>
                <a:spcPts val="300"/>
              </a:spcAft>
              <a:buNone/>
            </a:pPr>
            <a:r>
              <a:rPr lang="nb-NO" sz="2000" i="0" dirty="0">
                <a:solidFill>
                  <a:schemeClr val="accent2">
                    <a:lumMod val="50000"/>
                  </a:schemeClr>
                </a:solidFill>
                <a:effectLst/>
              </a:rPr>
              <a:t>Inntil videre må vi ha en selvkritisk tilnærming til planleggingen av statlige tilsyn. Det innebærer at vi kontinuerlig vurderer omfang, innretning og nødvendighet av tilsynene som gjennomføres. Ikke minst om målene kan oppnås gjennom andre «mildere» virkemidle</a:t>
            </a:r>
            <a:r>
              <a:rPr lang="nb-NO" sz="2000" dirty="0">
                <a:solidFill>
                  <a:schemeClr val="accent2">
                    <a:lumMod val="50000"/>
                  </a:schemeClr>
                </a:solidFill>
              </a:rPr>
              <a:t>r.</a:t>
            </a:r>
            <a:endParaRPr lang="nb-NO" sz="2000" i="0" dirty="0">
              <a:solidFill>
                <a:schemeClr val="accent2">
                  <a:lumMod val="50000"/>
                </a:schemeClr>
              </a:solidFill>
              <a:effectLst/>
            </a:endParaRPr>
          </a:p>
          <a:p>
            <a:pPr algn="l">
              <a:spcBef>
                <a:spcPts val="600"/>
              </a:spcBef>
              <a:spcAft>
                <a:spcPts val="300"/>
              </a:spcAft>
              <a:buNone/>
            </a:pPr>
            <a:endParaRPr lang="nb-NO" sz="2000" i="0" dirty="0">
              <a:solidFill>
                <a:schemeClr val="accent2">
                  <a:lumMod val="50000"/>
                </a:schemeClr>
              </a:solidFill>
              <a:effectLst/>
            </a:endParaRPr>
          </a:p>
          <a:p>
            <a:pPr algn="l">
              <a:spcBef>
                <a:spcPts val="600"/>
              </a:spcBef>
              <a:spcAft>
                <a:spcPts val="300"/>
              </a:spcAft>
            </a:pPr>
            <a:r>
              <a:rPr lang="nb-NO" sz="2000" i="0" dirty="0">
                <a:solidFill>
                  <a:schemeClr val="accent2">
                    <a:lumMod val="50000"/>
                  </a:schemeClr>
                </a:solidFill>
                <a:effectLst/>
              </a:rPr>
              <a:t>Den informasjonen vi formidler til dere om situasjonen i enkeltkommuner, bør inngå som en del av beslutningsgrunnlaget i disse vurderingene, ref. status kommuneøkonomi. </a:t>
            </a:r>
          </a:p>
          <a:p>
            <a:pPr algn="l">
              <a:spcBef>
                <a:spcPts val="600"/>
              </a:spcBef>
              <a:spcAft>
                <a:spcPts val="300"/>
              </a:spcAft>
            </a:pPr>
            <a:endParaRPr lang="nb-NO" sz="2000" dirty="0">
              <a:solidFill>
                <a:schemeClr val="accent2">
                  <a:lumMod val="50000"/>
                </a:schemeClr>
              </a:solidFill>
            </a:endParaRPr>
          </a:p>
          <a:p>
            <a:pPr algn="l">
              <a:spcBef>
                <a:spcPts val="600"/>
              </a:spcBef>
              <a:spcAft>
                <a:spcPts val="300"/>
              </a:spcAft>
            </a:pPr>
            <a:endParaRPr lang="nb-NO" sz="2000" i="0" dirty="0">
              <a:solidFill>
                <a:schemeClr val="accent2">
                  <a:lumMod val="50000"/>
                </a:schemeClr>
              </a:solidFill>
              <a:effectLst/>
            </a:endParaRPr>
          </a:p>
          <a:p>
            <a:pPr algn="l">
              <a:spcBef>
                <a:spcPts val="600"/>
              </a:spcBef>
              <a:spcAft>
                <a:spcPts val="300"/>
              </a:spcAft>
            </a:pPr>
            <a:endParaRPr lang="nb-NO" sz="2000" dirty="0">
              <a:solidFill>
                <a:schemeClr val="accent2">
                  <a:lumMod val="50000"/>
                </a:schemeClr>
              </a:solidFill>
            </a:endParaRPr>
          </a:p>
          <a:p>
            <a:pPr algn="l">
              <a:spcBef>
                <a:spcPts val="600"/>
              </a:spcBef>
              <a:spcAft>
                <a:spcPts val="300"/>
              </a:spcAft>
            </a:pPr>
            <a:endParaRPr lang="nb-NO" sz="2000" i="0" dirty="0">
              <a:solidFill>
                <a:schemeClr val="accent2">
                  <a:lumMod val="50000"/>
                </a:schemeClr>
              </a:solidFill>
              <a:effectLst/>
            </a:endParaRPr>
          </a:p>
          <a:p>
            <a:endParaRPr lang="nb-NO" sz="2000" dirty="0"/>
          </a:p>
          <a:p>
            <a:endParaRPr lang="nb-NO" sz="2000" dirty="0"/>
          </a:p>
        </p:txBody>
      </p:sp>
    </p:spTree>
    <p:extLst>
      <p:ext uri="{BB962C8B-B14F-4D97-AF65-F5344CB8AC3E}">
        <p14:creationId xmlns:p14="http://schemas.microsoft.com/office/powerpoint/2010/main" val="8054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B3470EF-3802-BC56-9339-215D14AADE2C}"/>
              </a:ext>
            </a:extLst>
          </p:cNvPr>
          <p:cNvSpPr>
            <a:spLocks noGrp="1"/>
          </p:cNvSpPr>
          <p:nvPr>
            <p:ph type="title"/>
          </p:nvPr>
        </p:nvSpPr>
        <p:spPr/>
        <p:txBody>
          <a:bodyPr/>
          <a:lstStyle/>
          <a:p>
            <a:r>
              <a:rPr lang="nb-NO" dirty="0"/>
              <a:t>Videreutvikling av tilsynskalenderen</a:t>
            </a:r>
          </a:p>
        </p:txBody>
      </p:sp>
      <p:sp>
        <p:nvSpPr>
          <p:cNvPr id="3" name="Plassholder for tekst 2">
            <a:extLst>
              <a:ext uri="{FF2B5EF4-FFF2-40B4-BE49-F238E27FC236}">
                <a16:creationId xmlns:a16="http://schemas.microsoft.com/office/drawing/2014/main" id="{E5BF9AE6-0675-E578-3CAE-934E3A680FED}"/>
              </a:ext>
            </a:extLst>
          </p:cNvPr>
          <p:cNvSpPr>
            <a:spLocks noGrp="1"/>
          </p:cNvSpPr>
          <p:nvPr>
            <p:ph type="body" sz="quarter" idx="11"/>
          </p:nvPr>
        </p:nvSpPr>
        <p:spPr/>
        <p:txBody>
          <a:bodyPr/>
          <a:lstStyle/>
          <a:p>
            <a:pPr algn="l">
              <a:spcBef>
                <a:spcPts val="600"/>
              </a:spcBef>
              <a:spcAft>
                <a:spcPts val="300"/>
              </a:spcAft>
              <a:buNone/>
            </a:pPr>
            <a:r>
              <a:rPr lang="nb-NO" sz="2000" i="0" dirty="0">
                <a:solidFill>
                  <a:schemeClr val="accent2">
                    <a:lumMod val="50000"/>
                  </a:schemeClr>
                </a:solidFill>
                <a:effectLst/>
              </a:rPr>
              <a:t>Det er et mål å videreutvikle tilsynskalenderen for å styrke planlegging og samordning av statlige tilsyn med kommunesektoren.</a:t>
            </a:r>
          </a:p>
          <a:p>
            <a:pPr algn="l">
              <a:spcBef>
                <a:spcPts val="600"/>
              </a:spcBef>
              <a:spcAft>
                <a:spcPts val="300"/>
              </a:spcAft>
              <a:buNone/>
            </a:pPr>
            <a:endParaRPr lang="nb-NO" sz="2000" i="0" dirty="0">
              <a:solidFill>
                <a:schemeClr val="accent2">
                  <a:lumMod val="50000"/>
                </a:schemeClr>
              </a:solidFill>
              <a:effectLst/>
            </a:endParaRPr>
          </a:p>
          <a:p>
            <a:pPr algn="l">
              <a:spcBef>
                <a:spcPts val="600"/>
              </a:spcBef>
              <a:spcAft>
                <a:spcPts val="300"/>
              </a:spcAft>
              <a:buNone/>
            </a:pPr>
            <a:r>
              <a:rPr lang="nb-NO" sz="2000" i="0" dirty="0">
                <a:solidFill>
                  <a:schemeClr val="accent2">
                    <a:lumMod val="50000"/>
                  </a:schemeClr>
                </a:solidFill>
                <a:effectLst/>
              </a:rPr>
              <a:t>For å kunne søke departementet om finansiering, må vi utarbeide en konkret plan for hvilke forbedringer og endringer vi ønsker å gjennomføre i systemet.</a:t>
            </a:r>
          </a:p>
          <a:p>
            <a:pPr algn="l">
              <a:spcBef>
                <a:spcPts val="600"/>
              </a:spcBef>
              <a:spcAft>
                <a:spcPts val="300"/>
              </a:spcAft>
              <a:buNone/>
            </a:pPr>
            <a:endParaRPr lang="nb-NO" sz="2000" i="0" dirty="0">
              <a:solidFill>
                <a:schemeClr val="accent2">
                  <a:lumMod val="50000"/>
                </a:schemeClr>
              </a:solidFill>
              <a:effectLst/>
            </a:endParaRPr>
          </a:p>
          <a:p>
            <a:pPr algn="l">
              <a:spcBef>
                <a:spcPts val="600"/>
              </a:spcBef>
              <a:spcAft>
                <a:spcPts val="300"/>
              </a:spcAft>
            </a:pPr>
            <a:r>
              <a:rPr lang="nb-NO" sz="2000" i="0" dirty="0">
                <a:solidFill>
                  <a:schemeClr val="accent2">
                    <a:lumMod val="50000"/>
                  </a:schemeClr>
                </a:solidFill>
                <a:effectLst/>
              </a:rPr>
              <a:t>Alle innspill er verdifulle, og jeg ber om at forslag og kommentarer sendes til meg </a:t>
            </a:r>
            <a:r>
              <a:rPr lang="nb-NO" sz="2000" b="1" i="0" dirty="0">
                <a:solidFill>
                  <a:schemeClr val="accent2">
                    <a:lumMod val="50000"/>
                  </a:schemeClr>
                </a:solidFill>
                <a:effectLst/>
              </a:rPr>
              <a:t>innen utgangen av august.</a:t>
            </a:r>
          </a:p>
          <a:p>
            <a:endParaRPr lang="nb-NO" sz="2000" dirty="0"/>
          </a:p>
        </p:txBody>
      </p:sp>
    </p:spTree>
    <p:extLst>
      <p:ext uri="{BB962C8B-B14F-4D97-AF65-F5344CB8AC3E}">
        <p14:creationId xmlns:p14="http://schemas.microsoft.com/office/powerpoint/2010/main" val="1997675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6D0222DE-824C-96E5-BA4C-C40B9E0DA0EC}"/>
              </a:ext>
            </a:extLst>
          </p:cNvPr>
          <p:cNvSpPr>
            <a:spLocks noGrp="1"/>
          </p:cNvSpPr>
          <p:nvPr>
            <p:ph type="body" sz="quarter" idx="12"/>
          </p:nvPr>
        </p:nvSpPr>
        <p:spPr/>
        <p:txBody>
          <a:bodyPr/>
          <a:lstStyle/>
          <a:p>
            <a:r>
              <a:rPr lang="nb-NO" b="1" dirty="0">
                <a:solidFill>
                  <a:srgbClr val="00ADBA"/>
                </a:solidFill>
              </a:rPr>
              <a:t>Runden rundt</a:t>
            </a:r>
          </a:p>
        </p:txBody>
      </p:sp>
    </p:spTree>
    <p:extLst>
      <p:ext uri="{BB962C8B-B14F-4D97-AF65-F5344CB8AC3E}">
        <p14:creationId xmlns:p14="http://schemas.microsoft.com/office/powerpoint/2010/main" val="1878099532"/>
      </p:ext>
    </p:extLst>
  </p:cSld>
  <p:clrMapOvr>
    <a:masterClrMapping/>
  </p:clrMapOvr>
</p:sld>
</file>

<file path=ppt/theme/theme1.xml><?xml version="1.0" encoding="utf-8"?>
<a:theme xmlns:a="http://schemas.openxmlformats.org/drawingml/2006/main" name="Office-tema">
  <a:themeElements>
    <a:clrScheme name="FM_designprofil_2018">
      <a:dk1>
        <a:srgbClr val="00244E"/>
      </a:dk1>
      <a:lt1>
        <a:sysClr val="window" lastClr="FFFFFF"/>
      </a:lt1>
      <a:dk2>
        <a:srgbClr val="00244E"/>
      </a:dk2>
      <a:lt2>
        <a:srgbClr val="E7E6E6"/>
      </a:lt2>
      <a:accent1>
        <a:srgbClr val="00ADBA"/>
      </a:accent1>
      <a:accent2>
        <a:srgbClr val="4C76BA"/>
      </a:accent2>
      <a:accent3>
        <a:srgbClr val="BFC2C0"/>
      </a:accent3>
      <a:accent4>
        <a:srgbClr val="F39200"/>
      </a:accent4>
      <a:accent5>
        <a:srgbClr val="C90B1C"/>
      </a:accent5>
      <a:accent6>
        <a:srgbClr val="87C0C4"/>
      </a:accent6>
      <a:hlink>
        <a:srgbClr val="00ADBA"/>
      </a:hlink>
      <a:folHlink>
        <a:srgbClr val="C90B1C"/>
      </a:folHlink>
    </a:clrScheme>
    <a:fontScheme name="FM_OpenSans">
      <a:majorFont>
        <a:latin typeface="Open Sans Light"/>
        <a:ea typeface=""/>
        <a:cs typeface=""/>
      </a:majorFont>
      <a:minorFont>
        <a:latin typeface="Open Sans"/>
        <a:ea typeface=""/>
        <a:cs typeface=""/>
      </a:minorFont>
    </a:fontScheme>
    <a:fmtScheme name="Røykfarget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lsynsforum juni 2025" id="{7EE36082-0187-4D6E-AFF2-AFA0F7874ADE}" vid="{48A26C32-22DA-43CA-AE76-C02D26CA88A4}"/>
    </a:ext>
  </a:extLst>
</a:theme>
</file>

<file path=ppt/theme/theme2.xml><?xml version="1.0" encoding="utf-8"?>
<a:theme xmlns:a="http://schemas.openxmlformats.org/drawingml/2006/main" name="DFØ ppt mal">
  <a:themeElements>
    <a:clrScheme name="DFØ-farger med mørk blå">
      <a:dk1>
        <a:srgbClr val="000000"/>
      </a:dk1>
      <a:lt1>
        <a:srgbClr val="FFFFFF"/>
      </a:lt1>
      <a:dk2>
        <a:srgbClr val="012A4C"/>
      </a:dk2>
      <a:lt2>
        <a:srgbClr val="E7E6E6"/>
      </a:lt2>
      <a:accent1>
        <a:srgbClr val="009FE3"/>
      </a:accent1>
      <a:accent2>
        <a:srgbClr val="00AB84"/>
      </a:accent2>
      <a:accent3>
        <a:srgbClr val="FCCB56"/>
      </a:accent3>
      <a:accent4>
        <a:srgbClr val="E83F53"/>
      </a:accent4>
      <a:accent5>
        <a:srgbClr val="0097AB"/>
      </a:accent5>
      <a:accent6>
        <a:srgbClr val="005B91"/>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2000" b="1" dirty="0" err="1"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Blå">
      <a:srgbClr val="0085C0"/>
    </a:custClr>
    <a:custClr name="Grønn">
      <a:srgbClr val="0A8E6E"/>
    </a:custClr>
    <a:custClr name="Oransje">
      <a:srgbClr val="F0A519"/>
    </a:custClr>
    <a:custClr name="Rød">
      <a:srgbClr val="CA0D47"/>
    </a:custClr>
    <a:custClr name="Mørk turkis">
      <a:srgbClr val="0099AB"/>
    </a:custClr>
    <a:custClr name="Mørk blå">
      <a:srgbClr val="0D3B73"/>
    </a:custClr>
    <a:custClr name="Sort">
      <a:srgbClr val="000000"/>
    </a:custClr>
  </a:custClrLst>
  <a:extLst>
    <a:ext uri="{05A4C25C-085E-4340-85A3-A5531E510DB2}">
      <thm15:themeFamily xmlns:thm15="http://schemas.microsoft.com/office/thememl/2012/main" name="Tilsynsforum juni 2025" id="{7EE36082-0187-4D6E-AFF2-AFA0F7874ADE}" vid="{B32C8032-0385-422A-A004-4345BEBF62EA}"/>
    </a:ext>
  </a:extLst>
</a:theme>
</file>

<file path=ppt/theme/theme3.xml><?xml version="1.0" encoding="utf-8"?>
<a:theme xmlns:a="http://schemas.openxmlformats.org/drawingml/2006/main" name="1_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lsynsforum juni 2025" id="{7EE36082-0187-4D6E-AFF2-AFA0F7874ADE}" vid="{8FE79DE4-D8C0-486E-B785-A95B41DF897E}"/>
    </a:ext>
  </a:ext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2513</TotalTime>
  <Words>3844</Words>
  <Application>Microsoft Office PowerPoint</Application>
  <PresentationFormat>Widescreen</PresentationFormat>
  <Paragraphs>458</Paragraphs>
  <Slides>37</Slides>
  <Notes>27</Notes>
  <HiddenSlides>0</HiddenSlides>
  <MMClips>0</MMClips>
  <ScaleCrop>false</ScaleCrop>
  <HeadingPairs>
    <vt:vector size="6" baseType="variant">
      <vt:variant>
        <vt:lpstr>Brukte skrifter</vt:lpstr>
      </vt:variant>
      <vt:variant>
        <vt:i4>12</vt:i4>
      </vt:variant>
      <vt:variant>
        <vt:lpstr>Tema</vt:lpstr>
      </vt:variant>
      <vt:variant>
        <vt:i4>3</vt:i4>
      </vt:variant>
      <vt:variant>
        <vt:lpstr>Lysbildetitler</vt:lpstr>
      </vt:variant>
      <vt:variant>
        <vt:i4>37</vt:i4>
      </vt:variant>
    </vt:vector>
  </HeadingPairs>
  <TitlesOfParts>
    <vt:vector size="52" baseType="lpstr">
      <vt:lpstr>Aptos</vt:lpstr>
      <vt:lpstr>Aptos Narrow</vt:lpstr>
      <vt:lpstr>Arial</vt:lpstr>
      <vt:lpstr>Calibri</vt:lpstr>
      <vt:lpstr>Calibri Light</vt:lpstr>
      <vt:lpstr>Courier New</vt:lpstr>
      <vt:lpstr>Open Sans</vt:lpstr>
      <vt:lpstr>Open Sans SemiBold</vt:lpstr>
      <vt:lpstr>Segoe Sans</vt:lpstr>
      <vt:lpstr>Symbol</vt:lpstr>
      <vt:lpstr>System Font Regular</vt:lpstr>
      <vt:lpstr>Times New Roman</vt:lpstr>
      <vt:lpstr>Office-tema</vt:lpstr>
      <vt:lpstr>DFØ ppt mal</vt:lpstr>
      <vt:lpstr>1_Office-tema</vt:lpstr>
      <vt:lpstr>PowerPoint-presentasjon</vt:lpstr>
      <vt:lpstr>PowerPoint-presentasjon</vt:lpstr>
      <vt:lpstr>  Generelle orienteringer  </vt:lpstr>
      <vt:lpstr>PowerPoint-presentasjon</vt:lpstr>
      <vt:lpstr>Fra foreløpige til endelige KOSTRA-tall  </vt:lpstr>
      <vt:lpstr>Fra foreløpige til endelige KOSTRA-tall forts.</vt:lpstr>
      <vt:lpstr>Fra foreløpige til endelige KOSTRA-tall forts.</vt:lpstr>
      <vt:lpstr>PowerPoint-presentasjon</vt:lpstr>
      <vt:lpstr>PowerPoint-presentasjon</vt:lpstr>
      <vt:lpstr>PowerPoint-presentasjon</vt:lpstr>
      <vt:lpstr>Svake resultater i 2024, lysere utsikter for 2025</vt:lpstr>
      <vt:lpstr>PowerPoint-presentasjon</vt:lpstr>
      <vt:lpstr>Deflator for 2025</vt:lpstr>
      <vt:lpstr>PowerPoint-presentasjon</vt:lpstr>
      <vt:lpstr>PowerPoint-presentasjon</vt:lpstr>
      <vt:lpstr>Fordeling mellom kommuner og fylkeskommuner</vt:lpstr>
      <vt:lpstr>Skjønnsrammen 2026</vt:lpstr>
      <vt:lpstr>PowerPoint-presentasjon</vt:lpstr>
      <vt:lpstr>PowerPoint-presentasjon</vt:lpstr>
      <vt:lpstr>PowerPoint-presentasjon</vt:lpstr>
      <vt:lpstr>Stortingets behandling</vt:lpstr>
      <vt:lpstr>Stortingets behandling forts.</vt:lpstr>
      <vt:lpstr>Utviklingstrekk ved statlig tilsyn i kommuneproposisjonen 2026</vt:lpstr>
      <vt:lpstr>Utviklingstrekk ved statlig tilsyn i kommuneproposisjonen 2026 forts.</vt:lpstr>
      <vt:lpstr>Utviklingstrekk ved statlig tilsyn i kommuneproposisjonen 2026 forts.</vt:lpstr>
      <vt:lpstr>Utviklingstrekk ved statlig tilsyn i kommuneproposisjonen 2026 forts.</vt:lpstr>
      <vt:lpstr>PowerPoint-presentasjon</vt:lpstr>
      <vt:lpstr>NKRF</vt:lpstr>
      <vt:lpstr>KS</vt:lpstr>
      <vt:lpstr>KDD</vt:lpstr>
      <vt:lpstr>PowerPoint-presentasjon</vt:lpstr>
      <vt:lpstr>Status tilsynsplanlegging for 2025</vt:lpstr>
      <vt:lpstr>Status tilsynsplanlegging for 2025 forts.</vt:lpstr>
      <vt:lpstr>Tilsynsbelastningen</vt:lpstr>
      <vt:lpstr>Tilsynsbelastningen</vt:lpstr>
      <vt:lpstr>Videreutvikling av tilsynskalenderen</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Krokeide, Astrid Aaserud</dc:creator>
  <cp:lastModifiedBy>Butt, Fakra</cp:lastModifiedBy>
  <cp:revision>137</cp:revision>
  <cp:lastPrinted>2024-11-20T10:30:23Z</cp:lastPrinted>
  <dcterms:created xsi:type="dcterms:W3CDTF">2024-10-21T10:38:04Z</dcterms:created>
  <dcterms:modified xsi:type="dcterms:W3CDTF">2025-06-20T12:25:38Z</dcterms:modified>
</cp:coreProperties>
</file>