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90" r:id="rId2"/>
    <p:sldId id="288" r:id="rId3"/>
    <p:sldId id="296" r:id="rId4"/>
    <p:sldId id="292" r:id="rId5"/>
    <p:sldId id="293" r:id="rId6"/>
    <p:sldId id="294" r:id="rId7"/>
    <p:sldId id="314" r:id="rId8"/>
    <p:sldId id="295" r:id="rId9"/>
    <p:sldId id="297" r:id="rId10"/>
    <p:sldId id="301" r:id="rId11"/>
    <p:sldId id="299" r:id="rId12"/>
    <p:sldId id="311" r:id="rId13"/>
    <p:sldId id="312" r:id="rId14"/>
    <p:sldId id="300" r:id="rId15"/>
    <p:sldId id="316" r:id="rId16"/>
    <p:sldId id="263" r:id="rId17"/>
    <p:sldId id="309" r:id="rId18"/>
    <p:sldId id="302" r:id="rId19"/>
    <p:sldId id="260" r:id="rId20"/>
    <p:sldId id="282" r:id="rId21"/>
    <p:sldId id="281" r:id="rId22"/>
    <p:sldId id="262" r:id="rId23"/>
    <p:sldId id="304" r:id="rId24"/>
    <p:sldId id="287" r:id="rId25"/>
    <p:sldId id="305" r:id="rId26"/>
    <p:sldId id="306" r:id="rId27"/>
    <p:sldId id="307" r:id="rId28"/>
    <p:sldId id="298" r:id="rId29"/>
    <p:sldId id="308" r:id="rId30"/>
    <p:sldId id="283" r:id="rId31"/>
    <p:sldId id="313" r:id="rId32"/>
    <p:sldId id="264" r:id="rId33"/>
    <p:sldId id="265" r:id="rId34"/>
    <p:sldId id="271" r:id="rId35"/>
    <p:sldId id="266" r:id="rId36"/>
    <p:sldId id="272" r:id="rId37"/>
    <p:sldId id="267" r:id="rId38"/>
    <p:sldId id="270" r:id="rId39"/>
    <p:sldId id="269" r:id="rId40"/>
    <p:sldId id="273" r:id="rId41"/>
    <p:sldId id="268" r:id="rId42"/>
    <p:sldId id="274" r:id="rId43"/>
  </p:sldIdLst>
  <p:sldSz cx="12192000" cy="6858000"/>
  <p:notesSz cx="6735763" cy="9866313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44E"/>
    <a:srgbClr val="000000"/>
    <a:srgbClr val="7A942F"/>
    <a:srgbClr val="00ADBA"/>
    <a:srgbClr val="DBEB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ddels stil 2 – uthev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18" autoAdjust="0"/>
    <p:restoredTop sz="66557" autoAdjust="0"/>
  </p:normalViewPr>
  <p:slideViewPr>
    <p:cSldViewPr snapToGrid="0">
      <p:cViewPr varScale="1">
        <p:scale>
          <a:sx n="76" d="100"/>
          <a:sy n="76" d="100"/>
        </p:scale>
        <p:origin x="1722" y="9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E422CC-86B2-4017-896B-D1D97214C60B}" type="doc">
      <dgm:prSet loTypeId="urn:microsoft.com/office/officeart/2005/8/layout/chevron1" loCatId="process" qsTypeId="urn:microsoft.com/office/officeart/2005/8/quickstyle/simple1" qsCatId="simple" csTypeId="urn:microsoft.com/office/officeart/2005/8/colors/accent6_2" csCatId="accent6" phldr="1"/>
      <dgm:spPr/>
    </dgm:pt>
    <dgm:pt modelId="{2B918EEC-A2E4-4A4A-80C3-603EF9B0069B}">
      <dgm:prSet phldrT="[Tekst]" custT="1"/>
      <dgm:spPr/>
      <dgm:t>
        <a:bodyPr/>
        <a:lstStyle/>
        <a:p>
          <a:r>
            <a:rPr lang="nb-NO" sz="1500" dirty="0"/>
            <a:t>Status:</a:t>
          </a:r>
        </a:p>
        <a:p>
          <a:r>
            <a:rPr lang="nb-NO" sz="1500" dirty="0"/>
            <a:t>Under planlegging</a:t>
          </a:r>
        </a:p>
      </dgm:t>
    </dgm:pt>
    <dgm:pt modelId="{D108FE12-018E-4BE6-B747-6F9873D2A4EF}" type="parTrans" cxnId="{EA5FEAF2-6B01-4248-9DAE-B165A256FBD2}">
      <dgm:prSet/>
      <dgm:spPr/>
      <dgm:t>
        <a:bodyPr/>
        <a:lstStyle/>
        <a:p>
          <a:endParaRPr lang="nb-NO"/>
        </a:p>
      </dgm:t>
    </dgm:pt>
    <dgm:pt modelId="{81CC8E3B-F0AE-4084-AFC6-E7A080FB95AF}" type="sibTrans" cxnId="{EA5FEAF2-6B01-4248-9DAE-B165A256FBD2}">
      <dgm:prSet/>
      <dgm:spPr/>
      <dgm:t>
        <a:bodyPr/>
        <a:lstStyle/>
        <a:p>
          <a:endParaRPr lang="nb-NO"/>
        </a:p>
      </dgm:t>
    </dgm:pt>
    <dgm:pt modelId="{EF872F62-65EB-4E60-A5FF-52A2A8AD9FBA}">
      <dgm:prSet phldrT="[Tekst]"/>
      <dgm:spPr/>
      <dgm:t>
        <a:bodyPr/>
        <a:lstStyle/>
        <a:p>
          <a:r>
            <a:rPr lang="nb-NO" dirty="0"/>
            <a:t>Status:</a:t>
          </a:r>
        </a:p>
        <a:p>
          <a:r>
            <a:rPr lang="nb-NO" dirty="0"/>
            <a:t>Ferdig planlagt</a:t>
          </a:r>
        </a:p>
      </dgm:t>
    </dgm:pt>
    <dgm:pt modelId="{2866350C-ED3F-459A-B6D2-73ABF1F71E5A}" type="parTrans" cxnId="{932EFE04-4026-4012-A2B5-AA7D75457371}">
      <dgm:prSet/>
      <dgm:spPr/>
      <dgm:t>
        <a:bodyPr/>
        <a:lstStyle/>
        <a:p>
          <a:endParaRPr lang="nb-NO"/>
        </a:p>
      </dgm:t>
    </dgm:pt>
    <dgm:pt modelId="{77C6156B-33C9-473C-837A-D805BC9AE532}" type="sibTrans" cxnId="{932EFE04-4026-4012-A2B5-AA7D75457371}">
      <dgm:prSet/>
      <dgm:spPr/>
      <dgm:t>
        <a:bodyPr/>
        <a:lstStyle/>
        <a:p>
          <a:endParaRPr lang="nb-NO"/>
        </a:p>
      </dgm:t>
    </dgm:pt>
    <dgm:pt modelId="{35F25C01-0DBA-4062-BA22-E9F2EC684E3D}">
      <dgm:prSet phldrT="[Tekst]"/>
      <dgm:spPr/>
      <dgm:t>
        <a:bodyPr/>
        <a:lstStyle/>
        <a:p>
          <a:r>
            <a:rPr lang="nb-NO" dirty="0"/>
            <a:t>Status:</a:t>
          </a:r>
        </a:p>
        <a:p>
          <a:r>
            <a:rPr lang="nb-NO" dirty="0"/>
            <a:t>Samordnet</a:t>
          </a:r>
        </a:p>
      </dgm:t>
    </dgm:pt>
    <dgm:pt modelId="{F0129277-7CC0-40E6-ADE9-553D57170700}" type="parTrans" cxnId="{19265CCC-3164-41F7-8BA0-E6FF8AF845EC}">
      <dgm:prSet/>
      <dgm:spPr/>
      <dgm:t>
        <a:bodyPr/>
        <a:lstStyle/>
        <a:p>
          <a:endParaRPr lang="nb-NO"/>
        </a:p>
      </dgm:t>
    </dgm:pt>
    <dgm:pt modelId="{FAA6E972-A303-43D6-97DB-C203D3D90B4A}" type="sibTrans" cxnId="{19265CCC-3164-41F7-8BA0-E6FF8AF845EC}">
      <dgm:prSet/>
      <dgm:spPr/>
      <dgm:t>
        <a:bodyPr/>
        <a:lstStyle/>
        <a:p>
          <a:endParaRPr lang="nb-NO"/>
        </a:p>
      </dgm:t>
    </dgm:pt>
    <dgm:pt modelId="{4EDC12F3-CBAD-4131-9158-301246127F51}">
      <dgm:prSet/>
      <dgm:spPr/>
      <dgm:t>
        <a:bodyPr/>
        <a:lstStyle/>
        <a:p>
          <a:r>
            <a:rPr lang="nb-NO" dirty="0"/>
            <a:t>Status:</a:t>
          </a:r>
        </a:p>
        <a:p>
          <a:r>
            <a:rPr lang="nb-NO" dirty="0"/>
            <a:t>Utført</a:t>
          </a:r>
        </a:p>
      </dgm:t>
    </dgm:pt>
    <dgm:pt modelId="{CB0EE2E5-4F08-447E-871A-8F06432B76D9}" type="parTrans" cxnId="{130244FA-44FD-42B8-9FA7-641F2C124743}">
      <dgm:prSet/>
      <dgm:spPr/>
      <dgm:t>
        <a:bodyPr/>
        <a:lstStyle/>
        <a:p>
          <a:endParaRPr lang="nb-NO"/>
        </a:p>
      </dgm:t>
    </dgm:pt>
    <dgm:pt modelId="{F1F89593-0BA5-40A9-B113-5A95949BE2F9}" type="sibTrans" cxnId="{130244FA-44FD-42B8-9FA7-641F2C124743}">
      <dgm:prSet/>
      <dgm:spPr/>
      <dgm:t>
        <a:bodyPr/>
        <a:lstStyle/>
        <a:p>
          <a:endParaRPr lang="nb-NO"/>
        </a:p>
      </dgm:t>
    </dgm:pt>
    <dgm:pt modelId="{5FB3134F-409C-4B83-8C08-18A803E98900}" type="pres">
      <dgm:prSet presAssocID="{56E422CC-86B2-4017-896B-D1D97214C60B}" presName="Name0" presStyleCnt="0">
        <dgm:presLayoutVars>
          <dgm:dir/>
          <dgm:animLvl val="lvl"/>
          <dgm:resizeHandles val="exact"/>
        </dgm:presLayoutVars>
      </dgm:prSet>
      <dgm:spPr/>
    </dgm:pt>
    <dgm:pt modelId="{9077BFCA-7A1B-468E-94BD-E5DDB47BCD2A}" type="pres">
      <dgm:prSet presAssocID="{2B918EEC-A2E4-4A4A-80C3-603EF9B0069B}" presName="parTxOnly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D3DC844E-76CF-4E11-BEB0-B25AF45A813F}" type="pres">
      <dgm:prSet presAssocID="{81CC8E3B-F0AE-4084-AFC6-E7A080FB95AF}" presName="parTxOnlySpace" presStyleCnt="0"/>
      <dgm:spPr/>
    </dgm:pt>
    <dgm:pt modelId="{949312DD-7ADC-4245-A344-35EECE05071D}" type="pres">
      <dgm:prSet presAssocID="{EF872F62-65EB-4E60-A5FF-52A2A8AD9FBA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31291904-E731-47DA-87A5-053577D30136}" type="pres">
      <dgm:prSet presAssocID="{77C6156B-33C9-473C-837A-D805BC9AE532}" presName="parTxOnlySpace" presStyleCnt="0"/>
      <dgm:spPr/>
    </dgm:pt>
    <dgm:pt modelId="{025C94E1-D6A9-4EE6-8126-57C20F35A21A}" type="pres">
      <dgm:prSet presAssocID="{35F25C01-0DBA-4062-BA22-E9F2EC684E3D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AA8C7700-82C2-4F1E-989C-1DCA2B09A417}" type="pres">
      <dgm:prSet presAssocID="{FAA6E972-A303-43D6-97DB-C203D3D90B4A}" presName="parTxOnlySpace" presStyleCnt="0"/>
      <dgm:spPr/>
    </dgm:pt>
    <dgm:pt modelId="{51BDAFEA-2118-4011-970F-718CA7D58923}" type="pres">
      <dgm:prSet presAssocID="{4EDC12F3-CBAD-4131-9158-301246127F51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932EFE04-4026-4012-A2B5-AA7D75457371}" srcId="{56E422CC-86B2-4017-896B-D1D97214C60B}" destId="{EF872F62-65EB-4E60-A5FF-52A2A8AD9FBA}" srcOrd="1" destOrd="0" parTransId="{2866350C-ED3F-459A-B6D2-73ABF1F71E5A}" sibTransId="{77C6156B-33C9-473C-837A-D805BC9AE532}"/>
    <dgm:cxn modelId="{11652F1C-273B-48D4-A305-E8C6051E5975}" type="presOf" srcId="{2B918EEC-A2E4-4A4A-80C3-603EF9B0069B}" destId="{9077BFCA-7A1B-468E-94BD-E5DDB47BCD2A}" srcOrd="0" destOrd="0" presId="urn:microsoft.com/office/officeart/2005/8/layout/chevron1"/>
    <dgm:cxn modelId="{2399E51C-2B87-4905-9E61-06ACF16AB37B}" type="presOf" srcId="{EF872F62-65EB-4E60-A5FF-52A2A8AD9FBA}" destId="{949312DD-7ADC-4245-A344-35EECE05071D}" srcOrd="0" destOrd="0" presId="urn:microsoft.com/office/officeart/2005/8/layout/chevron1"/>
    <dgm:cxn modelId="{684B2A99-0C25-4592-86C0-5ABD87CE4A25}" type="presOf" srcId="{35F25C01-0DBA-4062-BA22-E9F2EC684E3D}" destId="{025C94E1-D6A9-4EE6-8126-57C20F35A21A}" srcOrd="0" destOrd="0" presId="urn:microsoft.com/office/officeart/2005/8/layout/chevron1"/>
    <dgm:cxn modelId="{653F9ABE-CDCF-470F-8334-F33E3492BFEF}" type="presOf" srcId="{56E422CC-86B2-4017-896B-D1D97214C60B}" destId="{5FB3134F-409C-4B83-8C08-18A803E98900}" srcOrd="0" destOrd="0" presId="urn:microsoft.com/office/officeart/2005/8/layout/chevron1"/>
    <dgm:cxn modelId="{19265CCC-3164-41F7-8BA0-E6FF8AF845EC}" srcId="{56E422CC-86B2-4017-896B-D1D97214C60B}" destId="{35F25C01-0DBA-4062-BA22-E9F2EC684E3D}" srcOrd="2" destOrd="0" parTransId="{F0129277-7CC0-40E6-ADE9-553D57170700}" sibTransId="{FAA6E972-A303-43D6-97DB-C203D3D90B4A}"/>
    <dgm:cxn modelId="{EA5FEAF2-6B01-4248-9DAE-B165A256FBD2}" srcId="{56E422CC-86B2-4017-896B-D1D97214C60B}" destId="{2B918EEC-A2E4-4A4A-80C3-603EF9B0069B}" srcOrd="0" destOrd="0" parTransId="{D108FE12-018E-4BE6-B747-6F9873D2A4EF}" sibTransId="{81CC8E3B-F0AE-4084-AFC6-E7A080FB95AF}"/>
    <dgm:cxn modelId="{130244FA-44FD-42B8-9FA7-641F2C124743}" srcId="{56E422CC-86B2-4017-896B-D1D97214C60B}" destId="{4EDC12F3-CBAD-4131-9158-301246127F51}" srcOrd="3" destOrd="0" parTransId="{CB0EE2E5-4F08-447E-871A-8F06432B76D9}" sibTransId="{F1F89593-0BA5-40A9-B113-5A95949BE2F9}"/>
    <dgm:cxn modelId="{0169FDFF-C430-4104-B3C2-0D0367585E09}" type="presOf" srcId="{4EDC12F3-CBAD-4131-9158-301246127F51}" destId="{51BDAFEA-2118-4011-970F-718CA7D58923}" srcOrd="0" destOrd="0" presId="urn:microsoft.com/office/officeart/2005/8/layout/chevron1"/>
    <dgm:cxn modelId="{28299B38-1C8A-429B-908C-6EF08D95E6B2}" type="presParOf" srcId="{5FB3134F-409C-4B83-8C08-18A803E98900}" destId="{9077BFCA-7A1B-468E-94BD-E5DDB47BCD2A}" srcOrd="0" destOrd="0" presId="urn:microsoft.com/office/officeart/2005/8/layout/chevron1"/>
    <dgm:cxn modelId="{CEC917B6-7BF5-44D9-8847-C6D9792D1040}" type="presParOf" srcId="{5FB3134F-409C-4B83-8C08-18A803E98900}" destId="{D3DC844E-76CF-4E11-BEB0-B25AF45A813F}" srcOrd="1" destOrd="0" presId="urn:microsoft.com/office/officeart/2005/8/layout/chevron1"/>
    <dgm:cxn modelId="{75491FF7-420D-48CB-9D52-F769031D6AC9}" type="presParOf" srcId="{5FB3134F-409C-4B83-8C08-18A803E98900}" destId="{949312DD-7ADC-4245-A344-35EECE05071D}" srcOrd="2" destOrd="0" presId="urn:microsoft.com/office/officeart/2005/8/layout/chevron1"/>
    <dgm:cxn modelId="{75E04386-E854-4A78-808E-9530A760C76F}" type="presParOf" srcId="{5FB3134F-409C-4B83-8C08-18A803E98900}" destId="{31291904-E731-47DA-87A5-053577D30136}" srcOrd="3" destOrd="0" presId="urn:microsoft.com/office/officeart/2005/8/layout/chevron1"/>
    <dgm:cxn modelId="{C2FBB5A0-761D-4C5A-B80C-B020797B14BF}" type="presParOf" srcId="{5FB3134F-409C-4B83-8C08-18A803E98900}" destId="{025C94E1-D6A9-4EE6-8126-57C20F35A21A}" srcOrd="4" destOrd="0" presId="urn:microsoft.com/office/officeart/2005/8/layout/chevron1"/>
    <dgm:cxn modelId="{5E3D6D0B-B7C8-4024-A31E-0C1772724008}" type="presParOf" srcId="{5FB3134F-409C-4B83-8C08-18A803E98900}" destId="{AA8C7700-82C2-4F1E-989C-1DCA2B09A417}" srcOrd="5" destOrd="0" presId="urn:microsoft.com/office/officeart/2005/8/layout/chevron1"/>
    <dgm:cxn modelId="{69B42AC9-737F-4698-8A32-63A2F354652D}" type="presParOf" srcId="{5FB3134F-409C-4B83-8C08-18A803E98900}" destId="{51BDAFEA-2118-4011-970F-718CA7D58923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6E422CC-86B2-4017-896B-D1D97214C60B}" type="doc">
      <dgm:prSet loTypeId="urn:microsoft.com/office/officeart/2005/8/layout/chevron1" loCatId="process" qsTypeId="urn:microsoft.com/office/officeart/2005/8/quickstyle/simple1" qsCatId="simple" csTypeId="urn:microsoft.com/office/officeart/2005/8/colors/accent6_2" csCatId="accent6" phldr="1"/>
      <dgm:spPr/>
    </dgm:pt>
    <dgm:pt modelId="{EF872F62-65EB-4E60-A5FF-52A2A8AD9FBA}">
      <dgm:prSet phldrT="[Tekst]" custT="1"/>
      <dgm:spPr/>
      <dgm:t>
        <a:bodyPr/>
        <a:lstStyle/>
        <a:p>
          <a:r>
            <a:rPr lang="nb-NO" sz="1500" dirty="0"/>
            <a:t>Status:</a:t>
          </a:r>
        </a:p>
        <a:p>
          <a:r>
            <a:rPr lang="nb-NO" sz="1500" dirty="0"/>
            <a:t>Planlegging</a:t>
          </a:r>
        </a:p>
      </dgm:t>
    </dgm:pt>
    <dgm:pt modelId="{2866350C-ED3F-459A-B6D2-73ABF1F71E5A}" type="parTrans" cxnId="{932EFE04-4026-4012-A2B5-AA7D75457371}">
      <dgm:prSet/>
      <dgm:spPr/>
      <dgm:t>
        <a:bodyPr/>
        <a:lstStyle/>
        <a:p>
          <a:endParaRPr lang="nb-NO"/>
        </a:p>
      </dgm:t>
    </dgm:pt>
    <dgm:pt modelId="{77C6156B-33C9-473C-837A-D805BC9AE532}" type="sibTrans" cxnId="{932EFE04-4026-4012-A2B5-AA7D75457371}">
      <dgm:prSet/>
      <dgm:spPr/>
      <dgm:t>
        <a:bodyPr/>
        <a:lstStyle/>
        <a:p>
          <a:endParaRPr lang="nb-NO"/>
        </a:p>
      </dgm:t>
    </dgm:pt>
    <dgm:pt modelId="{35F25C01-0DBA-4062-BA22-E9F2EC684E3D}">
      <dgm:prSet phldrT="[Tekst]" custT="1"/>
      <dgm:spPr/>
      <dgm:t>
        <a:bodyPr/>
        <a:lstStyle/>
        <a:p>
          <a:r>
            <a:rPr lang="nb-NO" sz="1500" dirty="0"/>
            <a:t>Status:</a:t>
          </a:r>
        </a:p>
        <a:p>
          <a:r>
            <a:rPr lang="nb-NO" sz="1500" dirty="0"/>
            <a:t>Samordnet</a:t>
          </a:r>
        </a:p>
      </dgm:t>
    </dgm:pt>
    <dgm:pt modelId="{F0129277-7CC0-40E6-ADE9-553D57170700}" type="parTrans" cxnId="{19265CCC-3164-41F7-8BA0-E6FF8AF845EC}">
      <dgm:prSet/>
      <dgm:spPr/>
      <dgm:t>
        <a:bodyPr/>
        <a:lstStyle/>
        <a:p>
          <a:endParaRPr lang="nb-NO"/>
        </a:p>
      </dgm:t>
    </dgm:pt>
    <dgm:pt modelId="{FAA6E972-A303-43D6-97DB-C203D3D90B4A}" type="sibTrans" cxnId="{19265CCC-3164-41F7-8BA0-E6FF8AF845EC}">
      <dgm:prSet/>
      <dgm:spPr/>
      <dgm:t>
        <a:bodyPr/>
        <a:lstStyle/>
        <a:p>
          <a:endParaRPr lang="nb-NO"/>
        </a:p>
      </dgm:t>
    </dgm:pt>
    <dgm:pt modelId="{5FB3134F-409C-4B83-8C08-18A803E98900}" type="pres">
      <dgm:prSet presAssocID="{56E422CC-86B2-4017-896B-D1D97214C60B}" presName="Name0" presStyleCnt="0">
        <dgm:presLayoutVars>
          <dgm:dir/>
          <dgm:animLvl val="lvl"/>
          <dgm:resizeHandles val="exact"/>
        </dgm:presLayoutVars>
      </dgm:prSet>
      <dgm:spPr/>
    </dgm:pt>
    <dgm:pt modelId="{949312DD-7ADC-4245-A344-35EECE05071D}" type="pres">
      <dgm:prSet presAssocID="{EF872F62-65EB-4E60-A5FF-52A2A8AD9FBA}" presName="parTxOnly" presStyleLbl="node1" presStyleIdx="0" presStyleCnt="2">
        <dgm:presLayoutVars>
          <dgm:chMax val="0"/>
          <dgm:chPref val="0"/>
          <dgm:bulletEnabled val="1"/>
        </dgm:presLayoutVars>
      </dgm:prSet>
      <dgm:spPr/>
    </dgm:pt>
    <dgm:pt modelId="{31291904-E731-47DA-87A5-053577D30136}" type="pres">
      <dgm:prSet presAssocID="{77C6156B-33C9-473C-837A-D805BC9AE532}" presName="parTxOnlySpace" presStyleCnt="0"/>
      <dgm:spPr/>
    </dgm:pt>
    <dgm:pt modelId="{025C94E1-D6A9-4EE6-8126-57C20F35A21A}" type="pres">
      <dgm:prSet presAssocID="{35F25C01-0DBA-4062-BA22-E9F2EC684E3D}" presName="parTxOnly" presStyleLbl="node1" presStyleIdx="1" presStyleCnt="2">
        <dgm:presLayoutVars>
          <dgm:chMax val="0"/>
          <dgm:chPref val="0"/>
          <dgm:bulletEnabled val="1"/>
        </dgm:presLayoutVars>
      </dgm:prSet>
      <dgm:spPr/>
    </dgm:pt>
  </dgm:ptLst>
  <dgm:cxnLst>
    <dgm:cxn modelId="{932EFE04-4026-4012-A2B5-AA7D75457371}" srcId="{56E422CC-86B2-4017-896B-D1D97214C60B}" destId="{EF872F62-65EB-4E60-A5FF-52A2A8AD9FBA}" srcOrd="0" destOrd="0" parTransId="{2866350C-ED3F-459A-B6D2-73ABF1F71E5A}" sibTransId="{77C6156B-33C9-473C-837A-D805BC9AE532}"/>
    <dgm:cxn modelId="{2399E51C-2B87-4905-9E61-06ACF16AB37B}" type="presOf" srcId="{EF872F62-65EB-4E60-A5FF-52A2A8AD9FBA}" destId="{949312DD-7ADC-4245-A344-35EECE05071D}" srcOrd="0" destOrd="0" presId="urn:microsoft.com/office/officeart/2005/8/layout/chevron1"/>
    <dgm:cxn modelId="{684B2A99-0C25-4592-86C0-5ABD87CE4A25}" type="presOf" srcId="{35F25C01-0DBA-4062-BA22-E9F2EC684E3D}" destId="{025C94E1-D6A9-4EE6-8126-57C20F35A21A}" srcOrd="0" destOrd="0" presId="urn:microsoft.com/office/officeart/2005/8/layout/chevron1"/>
    <dgm:cxn modelId="{653F9ABE-CDCF-470F-8334-F33E3492BFEF}" type="presOf" srcId="{56E422CC-86B2-4017-896B-D1D97214C60B}" destId="{5FB3134F-409C-4B83-8C08-18A803E98900}" srcOrd="0" destOrd="0" presId="urn:microsoft.com/office/officeart/2005/8/layout/chevron1"/>
    <dgm:cxn modelId="{19265CCC-3164-41F7-8BA0-E6FF8AF845EC}" srcId="{56E422CC-86B2-4017-896B-D1D97214C60B}" destId="{35F25C01-0DBA-4062-BA22-E9F2EC684E3D}" srcOrd="1" destOrd="0" parTransId="{F0129277-7CC0-40E6-ADE9-553D57170700}" sibTransId="{FAA6E972-A303-43D6-97DB-C203D3D90B4A}"/>
    <dgm:cxn modelId="{75491FF7-420D-48CB-9D52-F769031D6AC9}" type="presParOf" srcId="{5FB3134F-409C-4B83-8C08-18A803E98900}" destId="{949312DD-7ADC-4245-A344-35EECE05071D}" srcOrd="0" destOrd="0" presId="urn:microsoft.com/office/officeart/2005/8/layout/chevron1"/>
    <dgm:cxn modelId="{75E04386-E854-4A78-808E-9530A760C76F}" type="presParOf" srcId="{5FB3134F-409C-4B83-8C08-18A803E98900}" destId="{31291904-E731-47DA-87A5-053577D30136}" srcOrd="1" destOrd="0" presId="urn:microsoft.com/office/officeart/2005/8/layout/chevron1"/>
    <dgm:cxn modelId="{C2FBB5A0-761D-4C5A-B80C-B020797B14BF}" type="presParOf" srcId="{5FB3134F-409C-4B83-8C08-18A803E98900}" destId="{025C94E1-D6A9-4EE6-8126-57C20F35A21A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77BFCA-7A1B-468E-94BD-E5DDB47BCD2A}">
      <dsp:nvSpPr>
        <dsp:cNvPr id="0" name=""/>
        <dsp:cNvSpPr/>
      </dsp:nvSpPr>
      <dsp:spPr>
        <a:xfrm>
          <a:off x="3770" y="685006"/>
          <a:ext cx="2194718" cy="877887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008" tIns="20003" rIns="20003" bIns="20003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500" kern="1200" dirty="0"/>
            <a:t>Status: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500" kern="1200" dirty="0"/>
            <a:t>Under planlegging</a:t>
          </a:r>
        </a:p>
      </dsp:txBody>
      <dsp:txXfrm>
        <a:off x="442714" y="685006"/>
        <a:ext cx="1316831" cy="877887"/>
      </dsp:txXfrm>
    </dsp:sp>
    <dsp:sp modelId="{949312DD-7ADC-4245-A344-35EECE05071D}">
      <dsp:nvSpPr>
        <dsp:cNvPr id="0" name=""/>
        <dsp:cNvSpPr/>
      </dsp:nvSpPr>
      <dsp:spPr>
        <a:xfrm>
          <a:off x="1979017" y="685006"/>
          <a:ext cx="2194718" cy="877887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008" tIns="20003" rIns="20003" bIns="20003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500" kern="1200" dirty="0"/>
            <a:t>Status: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500" kern="1200" dirty="0"/>
            <a:t>Ferdig planlagt</a:t>
          </a:r>
        </a:p>
      </dsp:txBody>
      <dsp:txXfrm>
        <a:off x="2417961" y="685006"/>
        <a:ext cx="1316831" cy="877887"/>
      </dsp:txXfrm>
    </dsp:sp>
    <dsp:sp modelId="{025C94E1-D6A9-4EE6-8126-57C20F35A21A}">
      <dsp:nvSpPr>
        <dsp:cNvPr id="0" name=""/>
        <dsp:cNvSpPr/>
      </dsp:nvSpPr>
      <dsp:spPr>
        <a:xfrm>
          <a:off x="3954264" y="685006"/>
          <a:ext cx="2194718" cy="877887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008" tIns="20003" rIns="20003" bIns="20003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500" kern="1200" dirty="0"/>
            <a:t>Status: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500" kern="1200" dirty="0"/>
            <a:t>Samordnet</a:t>
          </a:r>
        </a:p>
      </dsp:txBody>
      <dsp:txXfrm>
        <a:off x="4393208" y="685006"/>
        <a:ext cx="1316831" cy="877887"/>
      </dsp:txXfrm>
    </dsp:sp>
    <dsp:sp modelId="{51BDAFEA-2118-4011-970F-718CA7D58923}">
      <dsp:nvSpPr>
        <dsp:cNvPr id="0" name=""/>
        <dsp:cNvSpPr/>
      </dsp:nvSpPr>
      <dsp:spPr>
        <a:xfrm>
          <a:off x="5929510" y="685006"/>
          <a:ext cx="2194718" cy="877887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008" tIns="20003" rIns="20003" bIns="20003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500" kern="1200" dirty="0"/>
            <a:t>Status: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500" kern="1200" dirty="0"/>
            <a:t>Utført</a:t>
          </a:r>
        </a:p>
      </dsp:txBody>
      <dsp:txXfrm>
        <a:off x="6368454" y="685006"/>
        <a:ext cx="1316831" cy="87788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9312DD-7ADC-4245-A344-35EECE05071D}">
      <dsp:nvSpPr>
        <dsp:cNvPr id="0" name=""/>
        <dsp:cNvSpPr/>
      </dsp:nvSpPr>
      <dsp:spPr>
        <a:xfrm>
          <a:off x="4085" y="0"/>
          <a:ext cx="2442120" cy="876300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008" tIns="20003" rIns="20003" bIns="20003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500" kern="1200" dirty="0"/>
            <a:t>Status: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500" kern="1200" dirty="0"/>
            <a:t>Planlegging</a:t>
          </a:r>
        </a:p>
      </dsp:txBody>
      <dsp:txXfrm>
        <a:off x="442235" y="0"/>
        <a:ext cx="1565820" cy="876300"/>
      </dsp:txXfrm>
    </dsp:sp>
    <dsp:sp modelId="{025C94E1-D6A9-4EE6-8126-57C20F35A21A}">
      <dsp:nvSpPr>
        <dsp:cNvPr id="0" name=""/>
        <dsp:cNvSpPr/>
      </dsp:nvSpPr>
      <dsp:spPr>
        <a:xfrm>
          <a:off x="2201993" y="0"/>
          <a:ext cx="2442120" cy="876300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079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008" tIns="20003" rIns="20003" bIns="20003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500" kern="1200" dirty="0"/>
            <a:t>Status: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nb-NO" sz="1500" kern="1200" dirty="0"/>
            <a:t>Samordnet</a:t>
          </a:r>
        </a:p>
      </dsp:txBody>
      <dsp:txXfrm>
        <a:off x="2640143" y="0"/>
        <a:ext cx="1565820" cy="8763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4B0CA8-D4C0-4EDF-983C-013F20071413}" type="datetimeFigureOut">
              <a:rPr lang="nb-NO" smtClean="0"/>
              <a:t>16.02.2022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/>
              <a:t>Rediger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E4FB80-D5CD-4F8B-B310-9170DDB90797}" type="slidenum">
              <a:rPr lang="nb-NO" smtClean="0"/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8752884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  <a:p>
            <a:endParaRPr lang="nb-NO" dirty="0"/>
          </a:p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1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2207193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2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3337052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3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9166654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4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5208177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5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5963683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6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4225428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7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9540571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8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6919055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10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9061233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12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1000811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15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5858027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16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9835492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17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52053856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b="1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19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8442951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20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8078265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21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5254061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22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5882275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23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6979728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nb-NO" b="1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24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2584320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nb-NO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25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4075939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26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8406477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27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22854319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28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82604709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29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78966905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30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65463916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33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87853682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34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95392162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38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62627804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40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16245320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41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41677774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E4FB80-D5CD-4F8B-B310-9170DDB90797}" type="slidenum">
              <a:rPr lang="nb-NO" smtClean="0"/>
              <a:t>42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3564202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6.png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(mønster 9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 8">
            <a:extLst>
              <a:ext uri="{FF2B5EF4-FFF2-40B4-BE49-F238E27FC236}">
                <a16:creationId xmlns:a16="http://schemas.microsoft.com/office/drawing/2014/main" id="{138C16EE-710F-4022-B0C5-EA9C5CDBBD65}"/>
              </a:ext>
            </a:extLst>
          </p:cNvPr>
          <p:cNvSpPr/>
          <p:nvPr userDrawn="1"/>
        </p:nvSpPr>
        <p:spPr>
          <a:xfrm>
            <a:off x="0" y="0"/>
            <a:ext cx="12192000" cy="522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15" name="Bilde 14">
            <a:extLst>
              <a:ext uri="{FF2B5EF4-FFF2-40B4-BE49-F238E27FC236}">
                <a16:creationId xmlns:a16="http://schemas.microsoft.com/office/drawing/2014/main" id="{8360EE4D-DFF5-4E20-B16B-DE5A691E1F1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812"/>
          <a:stretch/>
        </p:blipFill>
        <p:spPr>
          <a:xfrm>
            <a:off x="8867838" y="2759103"/>
            <a:ext cx="3324162" cy="3371354"/>
          </a:xfrm>
          <a:prstGeom prst="rect">
            <a:avLst/>
          </a:prstGeom>
        </p:spPr>
      </p:pic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EA6A4735-2CFC-41E4-A5FE-C807F850157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37593" y="958645"/>
            <a:ext cx="8258026" cy="257699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39000"/>
              </a:prstClr>
            </a:outerShdw>
          </a:effectLst>
        </p:spPr>
        <p:txBody>
          <a:bodyPr anchor="b"/>
          <a:lstStyle>
            <a:lvl1pPr marL="0" indent="0">
              <a:buNone/>
              <a:defRPr sz="54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nb-NO" dirty="0"/>
              <a:t>Overskrift (pkt. 54) på </a:t>
            </a:r>
            <a:r>
              <a:rPr lang="nb-NO" dirty="0" err="1"/>
              <a:t>forsidemal</a:t>
            </a:r>
            <a:r>
              <a:rPr lang="nb-NO" dirty="0"/>
              <a:t> uten bilde</a:t>
            </a:r>
          </a:p>
        </p:txBody>
      </p:sp>
      <p:sp>
        <p:nvSpPr>
          <p:cNvPr id="7" name="Plassholder for tekst 6">
            <a:extLst>
              <a:ext uri="{FF2B5EF4-FFF2-40B4-BE49-F238E27FC236}">
                <a16:creationId xmlns:a16="http://schemas.microsoft.com/office/drawing/2014/main" id="{A9FF001B-633E-41C9-B008-C3077FC6836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7088" y="3952086"/>
            <a:ext cx="5136285" cy="103666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accent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avdeling, eller du kan spesifisere hva presentasjonen dreier seg om.</a:t>
            </a:r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00312B7A-81C4-4D54-B329-087A58EB94F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220000"/>
            <a:ext cx="4816643" cy="145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80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(mønster9) turk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20423A4E-76FC-4E24-A6E7-5F6F8037AB1B}"/>
              </a:ext>
            </a:extLst>
          </p:cNvPr>
          <p:cNvSpPr/>
          <p:nvPr userDrawn="1"/>
        </p:nvSpPr>
        <p:spPr>
          <a:xfrm>
            <a:off x="0" y="0"/>
            <a:ext cx="12192000" cy="5220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18" name="Bilde 17">
            <a:extLst>
              <a:ext uri="{FF2B5EF4-FFF2-40B4-BE49-F238E27FC236}">
                <a16:creationId xmlns:a16="http://schemas.microsoft.com/office/drawing/2014/main" id="{783E95BF-0C76-4910-AB5A-AAAE3C045E5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050"/>
          <a:stretch/>
        </p:blipFill>
        <p:spPr>
          <a:xfrm>
            <a:off x="8881859" y="2791838"/>
            <a:ext cx="3310142" cy="3326296"/>
          </a:xfrm>
          <a:prstGeom prst="rect">
            <a:avLst/>
          </a:prstGeom>
          <a:noFill/>
        </p:spPr>
      </p:pic>
      <p:sp>
        <p:nvSpPr>
          <p:cNvPr id="9" name="Plassholder for tekst 4">
            <a:extLst>
              <a:ext uri="{FF2B5EF4-FFF2-40B4-BE49-F238E27FC236}">
                <a16:creationId xmlns:a16="http://schemas.microsoft.com/office/drawing/2014/main" id="{F90A31C9-3E58-4011-9698-C055090CCAA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37593" y="958645"/>
            <a:ext cx="8258026" cy="257699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1000"/>
              </a:prstClr>
            </a:outerShdw>
          </a:effectLst>
        </p:spPr>
        <p:txBody>
          <a:bodyPr anchor="b"/>
          <a:lstStyle>
            <a:lvl1pPr marL="0" indent="0">
              <a:buNone/>
              <a:defRPr sz="54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nb-NO" dirty="0"/>
              <a:t>Overskrift (pkt. 54) på </a:t>
            </a:r>
            <a:r>
              <a:rPr lang="nb-NO" dirty="0" err="1"/>
              <a:t>forsidemal</a:t>
            </a:r>
            <a:r>
              <a:rPr lang="nb-NO" dirty="0"/>
              <a:t> uten bilde</a:t>
            </a:r>
          </a:p>
        </p:txBody>
      </p:sp>
      <p:sp>
        <p:nvSpPr>
          <p:cNvPr id="10" name="Plassholder for tekst 6">
            <a:extLst>
              <a:ext uri="{FF2B5EF4-FFF2-40B4-BE49-F238E27FC236}">
                <a16:creationId xmlns:a16="http://schemas.microsoft.com/office/drawing/2014/main" id="{95B3425A-F007-457E-823B-2A49C81FA90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7088" y="3952084"/>
            <a:ext cx="5136285" cy="103666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avdeling, eller du kan spesifisere hva presentasjonen dreier seg om.</a:t>
            </a:r>
          </a:p>
        </p:txBody>
      </p:sp>
      <p:pic>
        <p:nvPicPr>
          <p:cNvPr id="12" name="Bilde 11">
            <a:extLst>
              <a:ext uri="{FF2B5EF4-FFF2-40B4-BE49-F238E27FC236}">
                <a16:creationId xmlns:a16="http://schemas.microsoft.com/office/drawing/2014/main" id="{C404FBC3-6B15-4405-8FBC-A209FD06771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220000"/>
            <a:ext cx="4816643" cy="145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055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(mønster 11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A63243C1-A252-4053-8244-056467326F18}"/>
              </a:ext>
            </a:extLst>
          </p:cNvPr>
          <p:cNvSpPr/>
          <p:nvPr userDrawn="1"/>
        </p:nvSpPr>
        <p:spPr>
          <a:xfrm>
            <a:off x="0" y="0"/>
            <a:ext cx="12192000" cy="522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16" name="Bilde 15">
            <a:extLst>
              <a:ext uri="{FF2B5EF4-FFF2-40B4-BE49-F238E27FC236}">
                <a16:creationId xmlns:a16="http://schemas.microsoft.com/office/drawing/2014/main" id="{05C17324-2AA0-4F49-99AF-369C8EC177B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32249" b="11068"/>
          <a:stretch/>
        </p:blipFill>
        <p:spPr>
          <a:xfrm>
            <a:off x="8194355" y="1535030"/>
            <a:ext cx="3997640" cy="4747878"/>
          </a:xfrm>
          <a:prstGeom prst="rect">
            <a:avLst/>
          </a:prstGeom>
        </p:spPr>
      </p:pic>
      <p:sp>
        <p:nvSpPr>
          <p:cNvPr id="10" name="Plassholder for tekst 4">
            <a:extLst>
              <a:ext uri="{FF2B5EF4-FFF2-40B4-BE49-F238E27FC236}">
                <a16:creationId xmlns:a16="http://schemas.microsoft.com/office/drawing/2014/main" id="{AED83DA5-01BC-4DC7-B616-8EEE2372182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37593" y="958645"/>
            <a:ext cx="8258026" cy="257699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39000"/>
              </a:prstClr>
            </a:outerShdw>
          </a:effectLst>
        </p:spPr>
        <p:txBody>
          <a:bodyPr anchor="b"/>
          <a:lstStyle>
            <a:lvl1pPr marL="0" indent="0">
              <a:buNone/>
              <a:defRPr sz="54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nb-NO" dirty="0"/>
              <a:t>Overskrift (pkt. 54) på </a:t>
            </a:r>
            <a:r>
              <a:rPr lang="nb-NO" dirty="0" err="1"/>
              <a:t>forsidemal</a:t>
            </a:r>
            <a:r>
              <a:rPr lang="nb-NO" dirty="0"/>
              <a:t> uten bilde</a:t>
            </a:r>
          </a:p>
        </p:txBody>
      </p:sp>
      <p:sp>
        <p:nvSpPr>
          <p:cNvPr id="9" name="Plassholder for tekst 6">
            <a:extLst>
              <a:ext uri="{FF2B5EF4-FFF2-40B4-BE49-F238E27FC236}">
                <a16:creationId xmlns:a16="http://schemas.microsoft.com/office/drawing/2014/main" id="{DD524CBD-8441-4DA7-A7A5-36FDED7A2DC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7088" y="3931303"/>
            <a:ext cx="5136285" cy="103666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accent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avdeling, eller du kan spesifisere hva presentasjonen dreier seg om.</a:t>
            </a:r>
          </a:p>
        </p:txBody>
      </p:sp>
      <p:pic>
        <p:nvPicPr>
          <p:cNvPr id="12" name="Bilde 11">
            <a:extLst>
              <a:ext uri="{FF2B5EF4-FFF2-40B4-BE49-F238E27FC236}">
                <a16:creationId xmlns:a16="http://schemas.microsoft.com/office/drawing/2014/main" id="{0A34269E-E164-42A8-BCBD-A2FF6A0E041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220000"/>
            <a:ext cx="4816643" cy="145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355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halvside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C850DC3F-1BBD-4C39-8B6D-08E973453607}"/>
              </a:ext>
            </a:extLst>
          </p:cNvPr>
          <p:cNvSpPr/>
          <p:nvPr userDrawn="1"/>
        </p:nvSpPr>
        <p:spPr>
          <a:xfrm>
            <a:off x="0" y="0"/>
            <a:ext cx="12192000" cy="522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0" name="Tittel 1">
            <a:extLst>
              <a:ext uri="{FF2B5EF4-FFF2-40B4-BE49-F238E27FC236}">
                <a16:creationId xmlns:a16="http://schemas.microsoft.com/office/drawing/2014/main" id="{2EC5FF78-1CDE-4938-BB25-88A17EF6556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68190" y="1122363"/>
            <a:ext cx="5127810" cy="2387600"/>
          </a:xfrm>
          <a:prstGeom prst="rect">
            <a:avLst/>
          </a:prstGeom>
          <a:effectLst>
            <a:glow rad="127000">
              <a:schemeClr val="accent1"/>
            </a:glow>
            <a:outerShdw blurRad="50800" dist="38100" dir="2700000" algn="tl" rotWithShape="0">
              <a:schemeClr val="bg2">
                <a:lumMod val="25000"/>
                <a:alpha val="40000"/>
              </a:schemeClr>
            </a:outerShdw>
          </a:effectLst>
        </p:spPr>
        <p:txBody>
          <a:bodyPr anchor="b">
            <a:noAutofit/>
          </a:bodyPr>
          <a:lstStyle>
            <a:lvl1pPr algn="l">
              <a:defRPr sz="44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nb-NO" dirty="0"/>
              <a:t>Overskrift (pkt. 44) på </a:t>
            </a:r>
            <a:r>
              <a:rPr lang="nb-NO" dirty="0" err="1"/>
              <a:t>forsidemal</a:t>
            </a:r>
            <a:r>
              <a:rPr lang="nb-NO" dirty="0"/>
              <a:t> med ett bilde</a:t>
            </a:r>
          </a:p>
        </p:txBody>
      </p:sp>
      <p:sp>
        <p:nvSpPr>
          <p:cNvPr id="11" name="Undertittel 2">
            <a:extLst>
              <a:ext uri="{FF2B5EF4-FFF2-40B4-BE49-F238E27FC236}">
                <a16:creationId xmlns:a16="http://schemas.microsoft.com/office/drawing/2014/main" id="{8BAAC390-F47B-47BD-8525-7B87AD441CD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955289" y="3945693"/>
            <a:ext cx="5152663" cy="898526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accent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avdeling, eller du kan spesifisere hva presentasjonen dreier seg om.</a:t>
            </a:r>
          </a:p>
        </p:txBody>
      </p:sp>
      <p:sp>
        <p:nvSpPr>
          <p:cNvPr id="12" name="Plassholder for bilde 2">
            <a:extLst>
              <a:ext uri="{FF2B5EF4-FFF2-40B4-BE49-F238E27FC236}">
                <a16:creationId xmlns:a16="http://schemas.microsoft.com/office/drawing/2014/main" id="{5F6A47D4-6B0A-4D0F-83C5-44F1B0DB5A36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6561608" y="0"/>
            <a:ext cx="5630392" cy="5220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b-NO"/>
              <a:t>Klikk på ikonet i midten for å sette inn bilde som passer presentasjonens tema. </a:t>
            </a:r>
          </a:p>
          <a:p>
            <a:endParaRPr lang="nb-NO"/>
          </a:p>
          <a:p>
            <a:r>
              <a:rPr lang="nb-NO"/>
              <a:t>Hvis du ikke har et bilde som er relevant, kan du bruke en </a:t>
            </a:r>
            <a:r>
              <a:rPr lang="nb-NO" err="1"/>
              <a:t>forsidemal</a:t>
            </a:r>
            <a:r>
              <a:rPr lang="nb-NO"/>
              <a:t> uten bilde. </a:t>
            </a:r>
          </a:p>
        </p:txBody>
      </p:sp>
      <p:pic>
        <p:nvPicPr>
          <p:cNvPr id="8" name="Bilde 7">
            <a:extLst>
              <a:ext uri="{FF2B5EF4-FFF2-40B4-BE49-F238E27FC236}">
                <a16:creationId xmlns:a16="http://schemas.microsoft.com/office/drawing/2014/main" id="{E9EAED0C-2A6E-42D7-9B25-A273B08EBCC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84" r="11084" b="38913"/>
          <a:stretch/>
        </p:blipFill>
        <p:spPr>
          <a:xfrm>
            <a:off x="8677334" y="5226049"/>
            <a:ext cx="3514666" cy="1568451"/>
          </a:xfrm>
          <a:prstGeom prst="rect">
            <a:avLst/>
          </a:prstGeom>
        </p:spPr>
      </p:pic>
      <p:pic>
        <p:nvPicPr>
          <p:cNvPr id="13" name="Bilde 12">
            <a:extLst>
              <a:ext uri="{FF2B5EF4-FFF2-40B4-BE49-F238E27FC236}">
                <a16:creationId xmlns:a16="http://schemas.microsoft.com/office/drawing/2014/main" id="{12B0D010-84EE-4BAB-86B8-8E2F3901692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220000"/>
            <a:ext cx="4816643" cy="145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6397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tre bi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C850DC3F-1BBD-4C39-8B6D-08E973453607}"/>
              </a:ext>
            </a:extLst>
          </p:cNvPr>
          <p:cNvSpPr/>
          <p:nvPr userDrawn="1"/>
        </p:nvSpPr>
        <p:spPr>
          <a:xfrm>
            <a:off x="0" y="2592000"/>
            <a:ext cx="12192000" cy="262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2" name="Plassholder for bilde 2">
            <a:extLst>
              <a:ext uri="{FF2B5EF4-FFF2-40B4-BE49-F238E27FC236}">
                <a16:creationId xmlns:a16="http://schemas.microsoft.com/office/drawing/2014/main" id="{42806100-589A-4BF8-8707-38D3F5B24DD2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0" y="1"/>
            <a:ext cx="5352000" cy="2592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b-NO"/>
              <a:t>Klikk på ikonet i midten for å sette</a:t>
            </a:r>
            <a:br>
              <a:rPr lang="nb-NO"/>
            </a:br>
            <a:r>
              <a:rPr lang="nb-NO"/>
              <a:t>inn et bilde i liggende format.</a:t>
            </a:r>
          </a:p>
          <a:p>
            <a:r>
              <a:rPr lang="nb-NO"/>
              <a:t>Denne forsidemalen må ha </a:t>
            </a:r>
            <a:br>
              <a:rPr lang="nb-NO"/>
            </a:br>
            <a:r>
              <a:rPr lang="nb-NO"/>
              <a:t>tre bilder, hvis ikke blir </a:t>
            </a:r>
            <a:br>
              <a:rPr lang="nb-NO"/>
            </a:br>
            <a:r>
              <a:rPr lang="nb-NO"/>
              <a:t>det tomrom.</a:t>
            </a:r>
          </a:p>
        </p:txBody>
      </p:sp>
      <p:sp>
        <p:nvSpPr>
          <p:cNvPr id="14" name="Plassholder for bilde 2">
            <a:extLst>
              <a:ext uri="{FF2B5EF4-FFF2-40B4-BE49-F238E27FC236}">
                <a16:creationId xmlns:a16="http://schemas.microsoft.com/office/drawing/2014/main" id="{D878FE25-CFBD-48C8-99CE-16AC2905ACA1}"/>
              </a:ext>
            </a:extLst>
          </p:cNvPr>
          <p:cNvSpPr>
            <a:spLocks noGrp="1"/>
          </p:cNvSpPr>
          <p:nvPr>
            <p:ph type="pic" idx="14" hasCustomPrompt="1"/>
          </p:nvPr>
        </p:nvSpPr>
        <p:spPr>
          <a:xfrm>
            <a:off x="8772000" y="0"/>
            <a:ext cx="3420000" cy="2592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b-NO"/>
              <a:t>Klikk på ikonet for å sette inn bilde 3</a:t>
            </a:r>
          </a:p>
        </p:txBody>
      </p:sp>
      <p:sp>
        <p:nvSpPr>
          <p:cNvPr id="15" name="Plassholder for bilde 2">
            <a:extLst>
              <a:ext uri="{FF2B5EF4-FFF2-40B4-BE49-F238E27FC236}">
                <a16:creationId xmlns:a16="http://schemas.microsoft.com/office/drawing/2014/main" id="{CCCC7427-8045-4B95-9170-92E6EF6EB33C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5352000" y="0"/>
            <a:ext cx="3420000" cy="25920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 anchor="ctr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b-NO"/>
              <a:t>Klikk på ikonet for å sette inn  bilde 2</a:t>
            </a:r>
          </a:p>
        </p:txBody>
      </p:sp>
      <p:sp>
        <p:nvSpPr>
          <p:cNvPr id="10" name="Plassholder for tekst 4">
            <a:extLst>
              <a:ext uri="{FF2B5EF4-FFF2-40B4-BE49-F238E27FC236}">
                <a16:creationId xmlns:a16="http://schemas.microsoft.com/office/drawing/2014/main" id="{DBC048E8-BE31-4C00-999A-87E1E8D9778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9715" y="3173506"/>
            <a:ext cx="9847062" cy="13261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1000"/>
              </a:prstClr>
            </a:outerShdw>
          </a:effectLst>
        </p:spPr>
        <p:txBody>
          <a:bodyPr anchor="b"/>
          <a:lstStyle>
            <a:lvl1pPr marL="0" indent="0">
              <a:buNone/>
              <a:defRPr sz="44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nb-NO" dirty="0"/>
              <a:t>Overskrift (pkt. 44) på </a:t>
            </a:r>
            <a:r>
              <a:rPr lang="nb-NO" dirty="0" err="1"/>
              <a:t>forsidemal</a:t>
            </a:r>
            <a:r>
              <a:rPr lang="nb-NO" dirty="0"/>
              <a:t> med tre bilder</a:t>
            </a:r>
          </a:p>
        </p:txBody>
      </p:sp>
      <p:sp>
        <p:nvSpPr>
          <p:cNvPr id="11" name="Undertittel 2">
            <a:extLst>
              <a:ext uri="{FF2B5EF4-FFF2-40B4-BE49-F238E27FC236}">
                <a16:creationId xmlns:a16="http://schemas.microsoft.com/office/drawing/2014/main" id="{F086707E-73C6-42D7-8341-430749AEADF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962216" y="4520658"/>
            <a:ext cx="6826059" cy="898526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accent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avdeling.</a:t>
            </a:r>
          </a:p>
        </p:txBody>
      </p:sp>
      <p:pic>
        <p:nvPicPr>
          <p:cNvPr id="13" name="Bilde 12">
            <a:extLst>
              <a:ext uri="{FF2B5EF4-FFF2-40B4-BE49-F238E27FC236}">
                <a16:creationId xmlns:a16="http://schemas.microsoft.com/office/drawing/2014/main" id="{37C1F5E2-EAC2-40D9-8401-564CC1EA7FC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84" r="11084" b="38913"/>
          <a:stretch/>
        </p:blipFill>
        <p:spPr>
          <a:xfrm>
            <a:off x="8677334" y="5226049"/>
            <a:ext cx="3514666" cy="1568451"/>
          </a:xfrm>
          <a:prstGeom prst="rect">
            <a:avLst/>
          </a:prstGeom>
        </p:spPr>
      </p:pic>
      <p:pic>
        <p:nvPicPr>
          <p:cNvPr id="17" name="Bilde 16">
            <a:extLst>
              <a:ext uri="{FF2B5EF4-FFF2-40B4-BE49-F238E27FC236}">
                <a16:creationId xmlns:a16="http://schemas.microsoft.com/office/drawing/2014/main" id="{AFCECF22-4434-43B2-9CC1-26097DE0128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220000"/>
            <a:ext cx="4816643" cy="145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835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bakgrunn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B25F000E-37A8-4940-9530-AC41E4F29800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0" y="0"/>
            <a:ext cx="12192000" cy="522605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/>
              <a:t>Klikk på ikonet for å legge til et bilde</a:t>
            </a:r>
          </a:p>
        </p:txBody>
      </p:sp>
      <p:sp>
        <p:nvSpPr>
          <p:cNvPr id="10" name="Tittel 1">
            <a:extLst>
              <a:ext uri="{FF2B5EF4-FFF2-40B4-BE49-F238E27FC236}">
                <a16:creationId xmlns:a16="http://schemas.microsoft.com/office/drawing/2014/main" id="{2EC5FF78-1CDE-4938-BB25-88A17EF6556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01859" y="2728451"/>
            <a:ext cx="9904918" cy="927561"/>
          </a:xfrm>
          <a:prstGeom prst="rect">
            <a:avLst/>
          </a:prstGeom>
          <a:effectLst>
            <a:outerShdw blurRad="50800" dist="25400" dir="2700000" algn="tl" rotWithShape="0">
              <a:schemeClr val="tx1">
                <a:alpha val="40000"/>
              </a:schemeClr>
            </a:outerShdw>
          </a:effectLst>
        </p:spPr>
        <p:txBody>
          <a:bodyPr anchor="b"/>
          <a:lstStyle>
            <a:lvl1pPr algn="l">
              <a:defRPr sz="54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nb-NO" dirty="0"/>
              <a:t>Overskrift (pkt. 54) </a:t>
            </a:r>
            <a:r>
              <a:rPr lang="nb-NO" dirty="0" err="1"/>
              <a:t>bildemal</a:t>
            </a:r>
            <a:endParaRPr lang="nb-NO" dirty="0"/>
          </a:p>
        </p:txBody>
      </p:sp>
      <p:sp>
        <p:nvSpPr>
          <p:cNvPr id="9" name="Plassholder for tekst 6">
            <a:extLst>
              <a:ext uri="{FF2B5EF4-FFF2-40B4-BE49-F238E27FC236}">
                <a16:creationId xmlns:a16="http://schemas.microsoft.com/office/drawing/2014/main" id="{8BEBCF7A-C37A-4B02-B277-083E4CB6ADA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7089" y="3952084"/>
            <a:ext cx="4941876" cy="103666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24000"/>
              </a:prstClr>
            </a:outerShdw>
          </a:effectLst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tx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avdeling, eller du kan spesifisere hva presentasjonen dreier seg om.</a:t>
            </a:r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56788206-D5AB-41F9-80E6-8340542FB7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84" r="11084" b="38913"/>
          <a:stretch/>
        </p:blipFill>
        <p:spPr>
          <a:xfrm>
            <a:off x="8677334" y="5226049"/>
            <a:ext cx="3514666" cy="1568451"/>
          </a:xfrm>
          <a:prstGeom prst="rect">
            <a:avLst/>
          </a:prstGeom>
        </p:spPr>
      </p:pic>
      <p:pic>
        <p:nvPicPr>
          <p:cNvPr id="8" name="Bilde 7">
            <a:extLst>
              <a:ext uri="{FF2B5EF4-FFF2-40B4-BE49-F238E27FC236}">
                <a16:creationId xmlns:a16="http://schemas.microsoft.com/office/drawing/2014/main" id="{55A44D97-1F9A-4245-97DB-B1718D3E83A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220000"/>
            <a:ext cx="4816643" cy="145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5736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 Sjumilssteg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Bilde 7">
            <a:extLst>
              <a:ext uri="{FF2B5EF4-FFF2-40B4-BE49-F238E27FC236}">
                <a16:creationId xmlns:a16="http://schemas.microsoft.com/office/drawing/2014/main" id="{C820F921-B1FB-4C7D-947B-927D22FBD2B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5224272"/>
          </a:xfrm>
          <a:prstGeom prst="rect">
            <a:avLst/>
          </a:prstGeom>
        </p:spPr>
      </p:pic>
      <p:sp>
        <p:nvSpPr>
          <p:cNvPr id="10" name="Tittel 1">
            <a:extLst>
              <a:ext uri="{FF2B5EF4-FFF2-40B4-BE49-F238E27FC236}">
                <a16:creationId xmlns:a16="http://schemas.microsoft.com/office/drawing/2014/main" id="{2EC5FF78-1CDE-4938-BB25-88A17EF6556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01701" y="1122363"/>
            <a:ext cx="9829799" cy="2387600"/>
          </a:xfrm>
          <a:prstGeom prst="rect">
            <a:avLst/>
          </a:prstGeom>
          <a:effectLst>
            <a:outerShdw blurRad="50800" dist="38100" dir="2700000" algn="tl" rotWithShape="0">
              <a:schemeClr val="tx1">
                <a:alpha val="11000"/>
              </a:schemeClr>
            </a:outerShdw>
          </a:effectLst>
        </p:spPr>
        <p:txBody>
          <a:bodyPr anchor="b"/>
          <a:lstStyle>
            <a:lvl1pPr algn="l">
              <a:defRPr sz="54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nb-NO" dirty="0"/>
              <a:t>Overskrift (pkt. 54) på </a:t>
            </a:r>
            <a:r>
              <a:rPr lang="nb-NO" dirty="0" err="1"/>
              <a:t>forsidemal</a:t>
            </a:r>
            <a:r>
              <a:rPr lang="nb-NO" dirty="0"/>
              <a:t> for Sjumilssteget</a:t>
            </a:r>
          </a:p>
        </p:txBody>
      </p:sp>
      <p:sp>
        <p:nvSpPr>
          <p:cNvPr id="11" name="Plassholder for tekst 6">
            <a:extLst>
              <a:ext uri="{FF2B5EF4-FFF2-40B4-BE49-F238E27FC236}">
                <a16:creationId xmlns:a16="http://schemas.microsoft.com/office/drawing/2014/main" id="{DB4086AD-CE9C-4879-A5B8-BC4278632BE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7089" y="3945157"/>
            <a:ext cx="4941876" cy="1036667"/>
          </a:xfrm>
          <a:prstGeom prst="rect">
            <a:avLst/>
          </a:prstGeom>
          <a:effectLst>
            <a:outerShdw blurRad="50800" dist="38100" dir="2700000" algn="tl" rotWithShape="0">
              <a:schemeClr val="bg1">
                <a:alpha val="25000"/>
              </a:schemeClr>
            </a:outerShdw>
          </a:effectLst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accent4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avdeling, eller du kan spesifisere hva presentasjonen dreier seg om.</a:t>
            </a:r>
          </a:p>
        </p:txBody>
      </p:sp>
      <p:pic>
        <p:nvPicPr>
          <p:cNvPr id="3" name="Bilde 2">
            <a:extLst>
              <a:ext uri="{FF2B5EF4-FFF2-40B4-BE49-F238E27FC236}">
                <a16:creationId xmlns:a16="http://schemas.microsoft.com/office/drawing/2014/main" id="{80963FE4-15FB-4A02-BF6F-86DA52DE81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3080" y="4463490"/>
            <a:ext cx="1580933" cy="521982"/>
          </a:xfrm>
          <a:prstGeom prst="rect">
            <a:avLst/>
          </a:prstGeom>
        </p:spPr>
      </p:pic>
      <p:pic>
        <p:nvPicPr>
          <p:cNvPr id="9" name="Bilde 8">
            <a:extLst>
              <a:ext uri="{FF2B5EF4-FFF2-40B4-BE49-F238E27FC236}">
                <a16:creationId xmlns:a16="http://schemas.microsoft.com/office/drawing/2014/main" id="{231B145F-CB43-4E87-9B39-53B6091C8E2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220000"/>
            <a:ext cx="4816643" cy="1459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9980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og innhold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ssholder for tekst 37">
            <a:extLst>
              <a:ext uri="{FF2B5EF4-FFF2-40B4-BE49-F238E27FC236}">
                <a16:creationId xmlns:a16="http://schemas.microsoft.com/office/drawing/2014/main" id="{64124C66-4136-4FC7-A6B5-B7D77C6ED11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57541" y="2164988"/>
            <a:ext cx="4889693" cy="414425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Skriv i stikkordsform, ikke i setninger.</a:t>
            </a:r>
            <a:br>
              <a:rPr lang="nb-NO" dirty="0"/>
            </a:br>
            <a:r>
              <a:rPr lang="nb-NO" dirty="0"/>
              <a:t>Publikum bør slippe å lese alt som blir sagt.</a:t>
            </a:r>
          </a:p>
        </p:txBody>
      </p:sp>
      <p:sp>
        <p:nvSpPr>
          <p:cNvPr id="39" name="Plassholder for tekst 37">
            <a:extLst>
              <a:ext uri="{FF2B5EF4-FFF2-40B4-BE49-F238E27FC236}">
                <a16:creationId xmlns:a16="http://schemas.microsoft.com/office/drawing/2014/main" id="{2F115D20-C136-40E3-BA4F-92B43A3D7075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44768" y="2158799"/>
            <a:ext cx="4881551" cy="4144259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/>
            </a:lvl1pPr>
            <a:lvl2pPr marL="457200" indent="0">
              <a:lnSpc>
                <a:spcPct val="100000"/>
              </a:lnSpc>
              <a:buNone/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b-NO" dirty="0"/>
              <a:t>Mye tekst vil gjøre at publikum bruker mer tid på å lese, og mindre til på å lytte.</a:t>
            </a:r>
          </a:p>
        </p:txBody>
      </p:sp>
      <p:sp>
        <p:nvSpPr>
          <p:cNvPr id="6" name="Plassholder for tittel 1">
            <a:extLst>
              <a:ext uri="{FF2B5EF4-FFF2-40B4-BE49-F238E27FC236}">
                <a16:creationId xmlns:a16="http://schemas.microsoft.com/office/drawing/2014/main" id="{AD94DBB0-AC01-486F-9645-C50E40CF46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8" y="873125"/>
            <a:ext cx="10080625" cy="1077209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tx1"/>
                </a:solidFill>
              </a:defRPr>
            </a:lvl1pPr>
          </a:lstStyle>
          <a:p>
            <a:r>
              <a:rPr lang="nb-NO" dirty="0"/>
              <a:t>Overskriften (pkt. 36) bør være kort og tydelig</a:t>
            </a:r>
          </a:p>
        </p:txBody>
      </p:sp>
      <p:sp>
        <p:nvSpPr>
          <p:cNvPr id="15" name="Plassholder for lysbildenummer 5">
            <a:extLst>
              <a:ext uri="{FF2B5EF4-FFF2-40B4-BE49-F238E27FC236}">
                <a16:creationId xmlns:a16="http://schemas.microsoft.com/office/drawing/2014/main" id="{8BB81CE8-4FDA-4E87-BF9F-E402616C5556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" name="TekstSylinder 9">
            <a:extLst>
              <a:ext uri="{FF2B5EF4-FFF2-40B4-BE49-F238E27FC236}">
                <a16:creationId xmlns:a16="http://schemas.microsoft.com/office/drawing/2014/main" id="{4F464157-D61E-4BC0-A730-8F2B47E9BE36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pic>
        <p:nvPicPr>
          <p:cNvPr id="3" name="Bilde 2">
            <a:extLst>
              <a:ext uri="{FF2B5EF4-FFF2-40B4-BE49-F238E27FC236}">
                <a16:creationId xmlns:a16="http://schemas.microsoft.com/office/drawing/2014/main" id="{0C0D72C6-BA62-4A34-B2AA-75A1C6B862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7242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529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og innhold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ktangel 9">
            <a:extLst>
              <a:ext uri="{FF2B5EF4-FFF2-40B4-BE49-F238E27FC236}">
                <a16:creationId xmlns:a16="http://schemas.microsoft.com/office/drawing/2014/main" id="{B7A5C0EF-D6AE-4DC0-9C4A-98CACCE3F362}"/>
              </a:ext>
            </a:extLst>
          </p:cNvPr>
          <p:cNvSpPr/>
          <p:nvPr userDrawn="1"/>
        </p:nvSpPr>
        <p:spPr>
          <a:xfrm>
            <a:off x="0" y="-101600"/>
            <a:ext cx="12192000" cy="211567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6" name="Plassholder for tittel 1">
            <a:extLst>
              <a:ext uri="{FF2B5EF4-FFF2-40B4-BE49-F238E27FC236}">
                <a16:creationId xmlns:a16="http://schemas.microsoft.com/office/drawing/2014/main" id="{AD94DBB0-AC01-486F-9645-C50E40CF46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8" y="873125"/>
            <a:ext cx="10080625" cy="1077209"/>
          </a:xfrm>
          <a:prstGeom prst="rect">
            <a:avLst/>
          </a:prstGeom>
          <a:effectLst>
            <a:outerShdw blurRad="25400" dist="38100" dir="2700000" algn="tl" rotWithShape="0">
              <a:prstClr val="black">
                <a:alpha val="7000"/>
              </a:prst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accent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r>
              <a:rPr lang="nb-NO" dirty="0"/>
              <a:t>Overskriften (pkt. 36) bør være kort og tydelig</a:t>
            </a:r>
          </a:p>
        </p:txBody>
      </p:sp>
      <p:sp>
        <p:nvSpPr>
          <p:cNvPr id="17" name="Plassholder for lysbildenummer 5">
            <a:extLst>
              <a:ext uri="{FF2B5EF4-FFF2-40B4-BE49-F238E27FC236}">
                <a16:creationId xmlns:a16="http://schemas.microsoft.com/office/drawing/2014/main" id="{0E22CC3F-B1E4-439E-AD2C-365EB63BD0D5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8" name="TekstSylinder 17">
            <a:extLst>
              <a:ext uri="{FF2B5EF4-FFF2-40B4-BE49-F238E27FC236}">
                <a16:creationId xmlns:a16="http://schemas.microsoft.com/office/drawing/2014/main" id="{A313FA3F-7BA2-4A81-9EC3-B718AACCD38C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9" name="Plassholder for tekst 37">
            <a:extLst>
              <a:ext uri="{FF2B5EF4-FFF2-40B4-BE49-F238E27FC236}">
                <a16:creationId xmlns:a16="http://schemas.microsoft.com/office/drawing/2014/main" id="{579AAE86-25D6-4547-B61E-07621E68054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57541" y="2164988"/>
            <a:ext cx="4889693" cy="414425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Skriv i stikkordsform, ikke i setninger.</a:t>
            </a:r>
            <a:br>
              <a:rPr lang="nb-NO" dirty="0"/>
            </a:br>
            <a:r>
              <a:rPr lang="nb-NO" dirty="0"/>
              <a:t>Publikum bør slippe å lese alt som blir sagt.</a:t>
            </a:r>
          </a:p>
        </p:txBody>
      </p:sp>
      <p:sp>
        <p:nvSpPr>
          <p:cNvPr id="12" name="Plassholder for tekst 37">
            <a:extLst>
              <a:ext uri="{FF2B5EF4-FFF2-40B4-BE49-F238E27FC236}">
                <a16:creationId xmlns:a16="http://schemas.microsoft.com/office/drawing/2014/main" id="{EE53005B-2098-4CDA-B68C-FAC23E6EDF7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44768" y="2158799"/>
            <a:ext cx="4881551" cy="4144259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/>
            </a:lvl1pPr>
            <a:lvl2pPr marL="457200" indent="0">
              <a:lnSpc>
                <a:spcPct val="100000"/>
              </a:lnSpc>
              <a:buNone/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nb-NO" dirty="0"/>
              <a:t>Mye tekst vil gjøre at publikum bruker mer tid på å lese, og mindre til på å lytte.</a:t>
            </a:r>
          </a:p>
        </p:txBody>
      </p:sp>
      <p:pic>
        <p:nvPicPr>
          <p:cNvPr id="3" name="Bilde 2">
            <a:extLst>
              <a:ext uri="{FF2B5EF4-FFF2-40B4-BE49-F238E27FC236}">
                <a16:creationId xmlns:a16="http://schemas.microsoft.com/office/drawing/2014/main" id="{146E3D18-B3A6-4ABF-92D3-234B19B8113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9188" y="372849"/>
            <a:ext cx="5048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2798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529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+ faktabo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ktangel 24">
            <a:extLst>
              <a:ext uri="{FF2B5EF4-FFF2-40B4-BE49-F238E27FC236}">
                <a16:creationId xmlns:a16="http://schemas.microsoft.com/office/drawing/2014/main" id="{61072EAD-B1BE-40B7-88CE-9948D7487840}"/>
              </a:ext>
            </a:extLst>
          </p:cNvPr>
          <p:cNvSpPr/>
          <p:nvPr userDrawn="1"/>
        </p:nvSpPr>
        <p:spPr>
          <a:xfrm>
            <a:off x="7492621" y="2164467"/>
            <a:ext cx="3643689" cy="4144258"/>
          </a:xfrm>
          <a:prstGeom prst="rect">
            <a:avLst/>
          </a:prstGeom>
          <a:solidFill>
            <a:srgbClr val="00244E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31" name="Plassholder for tekst 8">
            <a:extLst>
              <a:ext uri="{FF2B5EF4-FFF2-40B4-BE49-F238E27FC236}">
                <a16:creationId xmlns:a16="http://schemas.microsoft.com/office/drawing/2014/main" id="{E142A945-ADFA-478D-B158-7C6367B4CC4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788275" y="2468281"/>
            <a:ext cx="3044826" cy="3516593"/>
          </a:xfrm>
          <a:prstGeom prst="rect">
            <a:avLst/>
          </a:prstGeom>
        </p:spPr>
        <p:txBody>
          <a:bodyPr numCol="1">
            <a:noAutofit/>
          </a:bodyPr>
          <a:lstStyle>
            <a:lvl1pPr marL="0" indent="0">
              <a:lnSpc>
                <a:spcPct val="100000"/>
              </a:lnSpc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I </a:t>
            </a:r>
            <a:r>
              <a:rPr lang="nb-NO" dirty="0" err="1"/>
              <a:t>faktaboksen</a:t>
            </a:r>
            <a:r>
              <a:rPr lang="nb-NO" dirty="0"/>
              <a:t> kan du skrive viktig informasjon som hører til tema du snakker om. </a:t>
            </a:r>
            <a:br>
              <a:rPr lang="nb-NO" dirty="0"/>
            </a:br>
            <a:r>
              <a:rPr lang="nb-NO" dirty="0"/>
              <a:t>For eksempel en lovparagraf, statistikk eller en huskeliste med nyttige tips.</a:t>
            </a:r>
            <a:br>
              <a:rPr lang="nb-NO" dirty="0"/>
            </a:br>
            <a:r>
              <a:rPr lang="nb-NO" dirty="0"/>
              <a:t>Bruk stor bokstav og punktum i dersom det er hele setninger i hvert punkt.</a:t>
            </a:r>
            <a:br>
              <a:rPr lang="nb-NO" dirty="0"/>
            </a:br>
            <a:r>
              <a:rPr lang="nb-NO" dirty="0"/>
              <a:t>Skriv gjerne inn kilde for fakta, som for eksempel SSB.no.</a:t>
            </a:r>
          </a:p>
        </p:txBody>
      </p:sp>
      <p:sp>
        <p:nvSpPr>
          <p:cNvPr id="15" name="Plassholder for tittel 1">
            <a:extLst>
              <a:ext uri="{FF2B5EF4-FFF2-40B4-BE49-F238E27FC236}">
                <a16:creationId xmlns:a16="http://schemas.microsoft.com/office/drawing/2014/main" id="{86BEE725-2BED-4954-90BD-F58FC2EC92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2" y="873126"/>
            <a:ext cx="10080626" cy="1077208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nb-NO" dirty="0"/>
              <a:t>Overskrift (pkt. 36) bør være kort og tydelig</a:t>
            </a:r>
          </a:p>
        </p:txBody>
      </p:sp>
      <p:sp>
        <p:nvSpPr>
          <p:cNvPr id="11" name="Plassholder for tekst 37">
            <a:extLst>
              <a:ext uri="{FF2B5EF4-FFF2-40B4-BE49-F238E27FC236}">
                <a16:creationId xmlns:a16="http://schemas.microsoft.com/office/drawing/2014/main" id="{709C256E-3453-444E-9DA4-926896843EE2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055688" y="2164467"/>
            <a:ext cx="6150591" cy="4144258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Skriv i stikkordsform, ikke i setninger. </a:t>
            </a:r>
            <a:br>
              <a:rPr lang="nb-NO" dirty="0"/>
            </a:br>
            <a:r>
              <a:rPr lang="nb-NO" dirty="0"/>
              <a:t>Publikum bør slippe å lese alt som blir sagt.</a:t>
            </a:r>
          </a:p>
          <a:p>
            <a:pPr lvl="0"/>
            <a:endParaRPr lang="nb-NO" dirty="0"/>
          </a:p>
        </p:txBody>
      </p:sp>
      <p:sp>
        <p:nvSpPr>
          <p:cNvPr id="23" name="Plassholder for lysbildenummer 5">
            <a:extLst>
              <a:ext uri="{FF2B5EF4-FFF2-40B4-BE49-F238E27FC236}">
                <a16:creationId xmlns:a16="http://schemas.microsoft.com/office/drawing/2014/main" id="{1A68D441-1FE4-45DF-A9CA-628415C9F588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4" name="TekstSylinder 23">
            <a:extLst>
              <a:ext uri="{FF2B5EF4-FFF2-40B4-BE49-F238E27FC236}">
                <a16:creationId xmlns:a16="http://schemas.microsoft.com/office/drawing/2014/main" id="{3CC8C128-2F49-404D-A2E6-C30A58B3F6F8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pic>
        <p:nvPicPr>
          <p:cNvPr id="10" name="Bilde 9">
            <a:extLst>
              <a:ext uri="{FF2B5EF4-FFF2-40B4-BE49-F238E27FC236}">
                <a16:creationId xmlns:a16="http://schemas.microsoft.com/office/drawing/2014/main" id="{A92FA234-1C3D-4926-B19D-B4FC10AC74E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6164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vsidebil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ssholder for tekst 37">
            <a:extLst>
              <a:ext uri="{FF2B5EF4-FFF2-40B4-BE49-F238E27FC236}">
                <a16:creationId xmlns:a16="http://schemas.microsoft.com/office/drawing/2014/main" id="{28A9B5C1-F52C-441A-8485-F27ECF0FDD5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096000" y="2695388"/>
            <a:ext cx="5040306" cy="361333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Skriv i stikkordsform. </a:t>
            </a:r>
            <a:br>
              <a:rPr lang="nb-NO" dirty="0"/>
            </a:br>
            <a:r>
              <a:rPr lang="nb-NO" dirty="0"/>
              <a:t>Publikum bør slippe å lese alt som blir sagt.</a:t>
            </a:r>
            <a:br>
              <a:rPr lang="nb-NO" dirty="0"/>
            </a:br>
            <a:r>
              <a:rPr lang="nb-NO" dirty="0"/>
              <a:t>Mye tekst vil gjøre at publikum bruker mer tid på å lese, og mindre til på å lytte.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E7F180ED-A548-427E-925E-6EEE263121E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-1"/>
            <a:ext cx="5552141" cy="680012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>
              <a:buNone/>
              <a:defRPr/>
            </a:lvl1pPr>
          </a:lstStyle>
          <a:p>
            <a:r>
              <a:rPr lang="nb-NO"/>
              <a:t>Klikk på ikonet for å sette inn bilde som passer til det du skal snakke om. </a:t>
            </a:r>
            <a:br>
              <a:rPr lang="nb-NO"/>
            </a:br>
            <a:br>
              <a:rPr lang="nb-NO"/>
            </a:br>
            <a:br>
              <a:rPr lang="nb-NO"/>
            </a:br>
            <a:r>
              <a:rPr lang="nb-NO"/>
              <a:t>Har du ikke bilde som passer til tema, kan du bruke en </a:t>
            </a:r>
            <a:r>
              <a:rPr lang="nb-NO" err="1"/>
              <a:t>malside</a:t>
            </a:r>
            <a:r>
              <a:rPr lang="nb-NO"/>
              <a:t> uten bilde. </a:t>
            </a:r>
          </a:p>
          <a:p>
            <a:endParaRPr lang="nb-NO"/>
          </a:p>
        </p:txBody>
      </p:sp>
      <p:sp>
        <p:nvSpPr>
          <p:cNvPr id="28" name="Plassholder for tittel 1">
            <a:extLst>
              <a:ext uri="{FF2B5EF4-FFF2-40B4-BE49-F238E27FC236}">
                <a16:creationId xmlns:a16="http://schemas.microsoft.com/office/drawing/2014/main" id="{DF760073-D89F-4E2D-BB60-670348A69E7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0" y="1426144"/>
            <a:ext cx="5040306" cy="1077209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nb-NO" dirty="0"/>
              <a:t>Overskrift (pkt. 36) bør være kort og tydelig</a:t>
            </a:r>
          </a:p>
        </p:txBody>
      </p:sp>
      <p:sp>
        <p:nvSpPr>
          <p:cNvPr id="16" name="Plassholder for lysbildenummer 5">
            <a:extLst>
              <a:ext uri="{FF2B5EF4-FFF2-40B4-BE49-F238E27FC236}">
                <a16:creationId xmlns:a16="http://schemas.microsoft.com/office/drawing/2014/main" id="{7373CDF4-BFBE-4FCB-B38E-D0FBBDCBDACC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8" name="TekstSylinder 17">
            <a:extLst>
              <a:ext uri="{FF2B5EF4-FFF2-40B4-BE49-F238E27FC236}">
                <a16:creationId xmlns:a16="http://schemas.microsoft.com/office/drawing/2014/main" id="{0E873371-82D0-4343-A34E-2316BA10B5CF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19" name="TekstSylinder 18">
            <a:extLst>
              <a:ext uri="{FF2B5EF4-FFF2-40B4-BE49-F238E27FC236}">
                <a16:creationId xmlns:a16="http://schemas.microsoft.com/office/drawing/2014/main" id="{7602988D-E292-4CF2-9D58-3DFB70E57FD5}"/>
              </a:ext>
            </a:extLst>
          </p:cNvPr>
          <p:cNvSpPr txBox="1"/>
          <p:nvPr userDrawn="1"/>
        </p:nvSpPr>
        <p:spPr>
          <a:xfrm>
            <a:off x="5899150" y="6587312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tx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21" name="Plassholder for tekst 3">
            <a:extLst>
              <a:ext uri="{FF2B5EF4-FFF2-40B4-BE49-F238E27FC236}">
                <a16:creationId xmlns:a16="http://schemas.microsoft.com/office/drawing/2014/main" id="{2FA60F08-6BD9-4C46-909F-CA25100A0396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139148" y="6600400"/>
            <a:ext cx="3868452" cy="153888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 og/eller eier av bildet.</a:t>
            </a:r>
          </a:p>
        </p:txBody>
      </p:sp>
      <p:pic>
        <p:nvPicPr>
          <p:cNvPr id="12" name="Bilde 11">
            <a:extLst>
              <a:ext uri="{FF2B5EF4-FFF2-40B4-BE49-F238E27FC236}">
                <a16:creationId xmlns:a16="http://schemas.microsoft.com/office/drawing/2014/main" id="{BD42D404-3A7D-4C6D-8B57-8F5A1BA61A2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5581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tel - innhold - bil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>
            <a:extLst>
              <a:ext uri="{FF2B5EF4-FFF2-40B4-BE49-F238E27FC236}">
                <a16:creationId xmlns:a16="http://schemas.microsoft.com/office/drawing/2014/main" id="{127220EE-6706-4B19-8467-546429809DF9}"/>
              </a:ext>
            </a:extLst>
          </p:cNvPr>
          <p:cNvSpPr/>
          <p:nvPr userDrawn="1"/>
        </p:nvSpPr>
        <p:spPr>
          <a:xfrm>
            <a:off x="1055688" y="2164466"/>
            <a:ext cx="10225087" cy="414425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7" name="Plassholder for tekst 37">
            <a:extLst>
              <a:ext uri="{FF2B5EF4-FFF2-40B4-BE49-F238E27FC236}">
                <a16:creationId xmlns:a16="http://schemas.microsoft.com/office/drawing/2014/main" id="{28A9B5C1-F52C-441A-8485-F27ECF0FDD5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619813" y="2486213"/>
            <a:ext cx="6400800" cy="3585882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nb-NO" dirty="0"/>
              <a:t>Skriv i stikkordsform. </a:t>
            </a:r>
            <a:br>
              <a:rPr lang="nb-NO" dirty="0"/>
            </a:br>
            <a:r>
              <a:rPr lang="nb-NO" dirty="0"/>
              <a:t>Publikum bør slippe å lese alt som blir sagt. </a:t>
            </a:r>
            <a:br>
              <a:rPr lang="nb-NO" dirty="0"/>
            </a:br>
            <a:r>
              <a:rPr lang="nb-NO" dirty="0"/>
              <a:t>Mye tekst vil gjøre at publikum leser, og ikke hører etter.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E7F180ED-A548-427E-925E-6EEE263121E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1055687" y="2164466"/>
            <a:ext cx="3348037" cy="414425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nb-NO"/>
              <a:t>Klikk på ikonet for å sette inn bilde som passer til tema. </a:t>
            </a:r>
            <a:br>
              <a:rPr lang="nb-NO"/>
            </a:br>
            <a:br>
              <a:rPr lang="nb-NO"/>
            </a:br>
            <a:r>
              <a:rPr lang="nb-NO"/>
              <a:t>Har du ikke relevant bilde, kan du bruke en </a:t>
            </a:r>
            <a:r>
              <a:rPr lang="nb-NO" err="1"/>
              <a:t>malside</a:t>
            </a:r>
            <a:r>
              <a:rPr lang="nb-NO"/>
              <a:t> uten bilde.</a:t>
            </a:r>
          </a:p>
        </p:txBody>
      </p:sp>
      <p:sp>
        <p:nvSpPr>
          <p:cNvPr id="28" name="Plassholder for tittel 1">
            <a:extLst>
              <a:ext uri="{FF2B5EF4-FFF2-40B4-BE49-F238E27FC236}">
                <a16:creationId xmlns:a16="http://schemas.microsoft.com/office/drawing/2014/main" id="{DF760073-D89F-4E2D-BB60-670348A69E7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8" y="873125"/>
            <a:ext cx="10080625" cy="1077208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nb-NO" dirty="0"/>
              <a:t>Overskrift (pkt. 36) bør være kort og tydelig</a:t>
            </a:r>
          </a:p>
        </p:txBody>
      </p:sp>
      <p:sp>
        <p:nvSpPr>
          <p:cNvPr id="26" name="Plassholder for lysbildenummer 5">
            <a:extLst>
              <a:ext uri="{FF2B5EF4-FFF2-40B4-BE49-F238E27FC236}">
                <a16:creationId xmlns:a16="http://schemas.microsoft.com/office/drawing/2014/main" id="{739A143A-EA0C-4226-8378-2A825EF0DFF2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7" name="TekstSylinder 26">
            <a:extLst>
              <a:ext uri="{FF2B5EF4-FFF2-40B4-BE49-F238E27FC236}">
                <a16:creationId xmlns:a16="http://schemas.microsoft.com/office/drawing/2014/main" id="{6BF7A39B-94B0-4476-8DBF-7E24F0A5AE82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32" name="TekstSylinder 31">
            <a:extLst>
              <a:ext uri="{FF2B5EF4-FFF2-40B4-BE49-F238E27FC236}">
                <a16:creationId xmlns:a16="http://schemas.microsoft.com/office/drawing/2014/main" id="{76A8F77B-E6E8-4B54-AF9C-4B35207FDC65}"/>
              </a:ext>
            </a:extLst>
          </p:cNvPr>
          <p:cNvSpPr txBox="1"/>
          <p:nvPr userDrawn="1"/>
        </p:nvSpPr>
        <p:spPr>
          <a:xfrm>
            <a:off x="1055687" y="6398168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tx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33" name="Plassholder for tekst 3">
            <a:extLst>
              <a:ext uri="{FF2B5EF4-FFF2-40B4-BE49-F238E27FC236}">
                <a16:creationId xmlns:a16="http://schemas.microsoft.com/office/drawing/2014/main" id="{5B4DAC38-A400-459F-BAF5-D2AC04BCCDC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295685" y="6411256"/>
            <a:ext cx="3868452" cy="153888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 og/eller eier av bildet.</a:t>
            </a:r>
          </a:p>
        </p:txBody>
      </p:sp>
      <p:pic>
        <p:nvPicPr>
          <p:cNvPr id="16" name="Bilde 15">
            <a:extLst>
              <a:ext uri="{FF2B5EF4-FFF2-40B4-BE49-F238E27FC236}">
                <a16:creationId xmlns:a16="http://schemas.microsoft.com/office/drawing/2014/main" id="{29F86442-67F8-4A18-AC07-0C59FEB11E4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427" t="9539" r="78245" b="18819"/>
          <a:stretch/>
        </p:blipFill>
        <p:spPr>
          <a:xfrm>
            <a:off x="8663812" y="2164466"/>
            <a:ext cx="2616963" cy="4144259"/>
          </a:xfrm>
          <a:prstGeom prst="rect">
            <a:avLst/>
          </a:prstGeom>
        </p:spPr>
      </p:pic>
      <p:pic>
        <p:nvPicPr>
          <p:cNvPr id="13" name="Bilde 12">
            <a:extLst>
              <a:ext uri="{FF2B5EF4-FFF2-40B4-BE49-F238E27FC236}">
                <a16:creationId xmlns:a16="http://schemas.microsoft.com/office/drawing/2014/main" id="{D8434520-EF28-4BC6-8818-60978268EC1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2391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tat/Mellomtitte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>
            <a:extLst>
              <a:ext uri="{FF2B5EF4-FFF2-40B4-BE49-F238E27FC236}">
                <a16:creationId xmlns:a16="http://schemas.microsoft.com/office/drawing/2014/main" id="{127220EE-6706-4B19-8467-546429809DF9}"/>
              </a:ext>
            </a:extLst>
          </p:cNvPr>
          <p:cNvSpPr/>
          <p:nvPr userDrawn="1"/>
        </p:nvSpPr>
        <p:spPr>
          <a:xfrm>
            <a:off x="1055687" y="1244436"/>
            <a:ext cx="10080626" cy="4680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6" name="Plassholder for lysbildenummer 5">
            <a:extLst>
              <a:ext uri="{FF2B5EF4-FFF2-40B4-BE49-F238E27FC236}">
                <a16:creationId xmlns:a16="http://schemas.microsoft.com/office/drawing/2014/main" id="{739A143A-EA0C-4226-8378-2A825EF0DFF2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7" name="TekstSylinder 26">
            <a:extLst>
              <a:ext uri="{FF2B5EF4-FFF2-40B4-BE49-F238E27FC236}">
                <a16:creationId xmlns:a16="http://schemas.microsoft.com/office/drawing/2014/main" id="{6BF7A39B-94B0-4476-8DBF-7E24F0A5AE82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pic>
        <p:nvPicPr>
          <p:cNvPr id="12" name="Bilde 11">
            <a:extLst>
              <a:ext uri="{FF2B5EF4-FFF2-40B4-BE49-F238E27FC236}">
                <a16:creationId xmlns:a16="http://schemas.microsoft.com/office/drawing/2014/main" id="{E33C9673-3931-4FE0-A4BD-4B8121B83A2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94" t="17808" b="1715"/>
          <a:stretch/>
        </p:blipFill>
        <p:spPr>
          <a:xfrm>
            <a:off x="1065520" y="1256505"/>
            <a:ext cx="6370602" cy="4655325"/>
          </a:xfrm>
          <a:prstGeom prst="rect">
            <a:avLst/>
          </a:prstGeom>
        </p:spPr>
      </p:pic>
      <p:sp>
        <p:nvSpPr>
          <p:cNvPr id="17" name="Plassholder for tekst 37">
            <a:extLst>
              <a:ext uri="{FF2B5EF4-FFF2-40B4-BE49-F238E27FC236}">
                <a16:creationId xmlns:a16="http://schemas.microsoft.com/office/drawing/2014/main" id="{28A9B5C1-F52C-441A-8485-F27ECF0FDD5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518834" y="1859796"/>
            <a:ext cx="8880528" cy="3448373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lang="da-DK" sz="3200" dirty="0" smtClean="0">
                <a:latin typeface="+mn-lt"/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nb-NO" dirty="0"/>
              <a:t>Uthevet tekst (pkt. 32) til for eksempel sitat, viktig poeng du vil vektlegge, </a:t>
            </a:r>
            <a:r>
              <a:rPr lang="nb-NO" dirty="0" err="1"/>
              <a:t>kapitteldeler</a:t>
            </a:r>
            <a:r>
              <a:rPr lang="nb-NO" dirty="0"/>
              <a:t> eller oppgavetekst.</a:t>
            </a:r>
          </a:p>
        </p:txBody>
      </p:sp>
      <p:pic>
        <p:nvPicPr>
          <p:cNvPr id="8" name="Bilde 7">
            <a:extLst>
              <a:ext uri="{FF2B5EF4-FFF2-40B4-BE49-F238E27FC236}">
                <a16:creationId xmlns:a16="http://schemas.microsoft.com/office/drawing/2014/main" id="{A6F6885A-585D-4728-96A3-6A74DFDE378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0456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tat + bil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ktangel 1">
            <a:extLst>
              <a:ext uri="{FF2B5EF4-FFF2-40B4-BE49-F238E27FC236}">
                <a16:creationId xmlns:a16="http://schemas.microsoft.com/office/drawing/2014/main" id="{127220EE-6706-4B19-8467-546429809DF9}"/>
              </a:ext>
            </a:extLst>
          </p:cNvPr>
          <p:cNvSpPr/>
          <p:nvPr userDrawn="1"/>
        </p:nvSpPr>
        <p:spPr>
          <a:xfrm>
            <a:off x="1055687" y="1244436"/>
            <a:ext cx="10080626" cy="4680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6" name="Plassholder for lysbildenummer 5">
            <a:extLst>
              <a:ext uri="{FF2B5EF4-FFF2-40B4-BE49-F238E27FC236}">
                <a16:creationId xmlns:a16="http://schemas.microsoft.com/office/drawing/2014/main" id="{739A143A-EA0C-4226-8378-2A825EF0DFF2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7" name="TekstSylinder 26">
            <a:extLst>
              <a:ext uri="{FF2B5EF4-FFF2-40B4-BE49-F238E27FC236}">
                <a16:creationId xmlns:a16="http://schemas.microsoft.com/office/drawing/2014/main" id="{6BF7A39B-94B0-4476-8DBF-7E24F0A5AE82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32" name="TekstSylinder 31">
            <a:extLst>
              <a:ext uri="{FF2B5EF4-FFF2-40B4-BE49-F238E27FC236}">
                <a16:creationId xmlns:a16="http://schemas.microsoft.com/office/drawing/2014/main" id="{76A8F77B-E6E8-4B54-AF9C-4B35207FDC65}"/>
              </a:ext>
            </a:extLst>
          </p:cNvPr>
          <p:cNvSpPr txBox="1"/>
          <p:nvPr userDrawn="1"/>
        </p:nvSpPr>
        <p:spPr>
          <a:xfrm>
            <a:off x="7178112" y="6042242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tx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33" name="Plassholder for tekst 3">
            <a:extLst>
              <a:ext uri="{FF2B5EF4-FFF2-40B4-BE49-F238E27FC236}">
                <a16:creationId xmlns:a16="http://schemas.microsoft.com/office/drawing/2014/main" id="{5B4DAC38-A400-459F-BAF5-D2AC04BCCDC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7418110" y="6055330"/>
            <a:ext cx="3718203" cy="150325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 og/eller eier av bildet.</a:t>
            </a:r>
          </a:p>
        </p:txBody>
      </p:sp>
      <p:pic>
        <p:nvPicPr>
          <p:cNvPr id="12" name="Bilde 11">
            <a:extLst>
              <a:ext uri="{FF2B5EF4-FFF2-40B4-BE49-F238E27FC236}">
                <a16:creationId xmlns:a16="http://schemas.microsoft.com/office/drawing/2014/main" id="{1AF51B00-46F1-43BA-97E0-DC752D5D079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06" t="-26237" r="-1446" b="51249"/>
          <a:stretch/>
        </p:blipFill>
        <p:spPr>
          <a:xfrm>
            <a:off x="1055688" y="1586611"/>
            <a:ext cx="6935787" cy="4337825"/>
          </a:xfrm>
          <a:prstGeom prst="rect">
            <a:avLst/>
          </a:prstGeom>
        </p:spPr>
      </p:pic>
      <p:sp>
        <p:nvSpPr>
          <p:cNvPr id="13" name="Plassholder for tekst 37">
            <a:extLst>
              <a:ext uri="{FF2B5EF4-FFF2-40B4-BE49-F238E27FC236}">
                <a16:creationId xmlns:a16="http://schemas.microsoft.com/office/drawing/2014/main" id="{F8806A24-CB5B-4200-91AE-ACD183E19F3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419120" y="1693386"/>
            <a:ext cx="5158129" cy="371532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nb-NO" dirty="0"/>
              <a:t>Uthevet tekst (pkt. 28) til for eksempel sitat eller viktig poeng du vil vektlegge.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E7F180ED-A548-427E-925E-6EEE263121E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176313" y="1244436"/>
            <a:ext cx="3960000" cy="4680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nb-NO"/>
              <a:t>Klikk på ikonet for å sette inn bilde som passer til tema. </a:t>
            </a:r>
            <a:br>
              <a:rPr lang="nb-NO"/>
            </a:br>
            <a:br>
              <a:rPr lang="nb-NO"/>
            </a:br>
            <a:r>
              <a:rPr lang="nb-NO"/>
              <a:t>Har du ikke relevant bilde, kan du bruke en </a:t>
            </a:r>
            <a:r>
              <a:rPr lang="nb-NO" err="1"/>
              <a:t>malside</a:t>
            </a:r>
            <a:r>
              <a:rPr lang="nb-NO"/>
              <a:t> uten bilde.</a:t>
            </a:r>
          </a:p>
        </p:txBody>
      </p:sp>
      <p:pic>
        <p:nvPicPr>
          <p:cNvPr id="14" name="Bilde 13">
            <a:extLst>
              <a:ext uri="{FF2B5EF4-FFF2-40B4-BE49-F238E27FC236}">
                <a16:creationId xmlns:a16="http://schemas.microsoft.com/office/drawing/2014/main" id="{9EED7040-0B63-4900-BC21-A44A2553541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5328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/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menlikning x 2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DA7F82D5-170E-47A6-9910-FE84E32FE544}"/>
              </a:ext>
            </a:extLst>
          </p:cNvPr>
          <p:cNvSpPr/>
          <p:nvPr userDrawn="1"/>
        </p:nvSpPr>
        <p:spPr>
          <a:xfrm>
            <a:off x="1055687" y="5029201"/>
            <a:ext cx="4845928" cy="1066311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9" name="Plassholder for tekst 8">
            <a:extLst>
              <a:ext uri="{FF2B5EF4-FFF2-40B4-BE49-F238E27FC236}">
                <a16:creationId xmlns:a16="http://schemas.microsoft.com/office/drawing/2014/main" id="{D636CE05-AD56-498E-A359-08ACE0E6B54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280358" y="5219700"/>
            <a:ext cx="4409242" cy="70484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Klikk her for å redigere tekst. Her kan du skrive noe som tilføyer informasjon til bildet. Denne siden kan brukes til å sammenlikne noe.</a:t>
            </a:r>
          </a:p>
        </p:txBody>
      </p:sp>
      <p:sp>
        <p:nvSpPr>
          <p:cNvPr id="25" name="Rektangel 24">
            <a:extLst>
              <a:ext uri="{FF2B5EF4-FFF2-40B4-BE49-F238E27FC236}">
                <a16:creationId xmlns:a16="http://schemas.microsoft.com/office/drawing/2014/main" id="{61072EAD-B1BE-40B7-88CE-9948D7487840}"/>
              </a:ext>
            </a:extLst>
          </p:cNvPr>
          <p:cNvSpPr/>
          <p:nvPr userDrawn="1"/>
        </p:nvSpPr>
        <p:spPr>
          <a:xfrm>
            <a:off x="6290383" y="5029201"/>
            <a:ext cx="4845929" cy="1058263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6" name="Plassholder for tekst 4">
            <a:extLst>
              <a:ext uri="{FF2B5EF4-FFF2-40B4-BE49-F238E27FC236}">
                <a16:creationId xmlns:a16="http://schemas.microsoft.com/office/drawing/2014/main" id="{A203DE09-43A6-4A48-AC04-09D613D14C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8492" y="873125"/>
            <a:ext cx="10077821" cy="1077208"/>
          </a:xfrm>
          <a:prstGeom prst="rect">
            <a:avLst/>
          </a:prstGeom>
        </p:spPr>
        <p:txBody>
          <a:bodyPr numCol="1" anchor="b">
            <a:normAutofit/>
          </a:bodyPr>
          <a:lstStyle>
            <a:lvl1pPr marL="0" indent="0">
              <a:buNone/>
              <a:defRPr sz="3600">
                <a:latin typeface="+mn-lt"/>
              </a:defRPr>
            </a:lvl1pPr>
          </a:lstStyle>
          <a:p>
            <a:pPr lvl="0"/>
            <a:r>
              <a:rPr lang="nb-NO" dirty="0"/>
              <a:t>Overskrift (pkt. 36) for to bilder med tekst</a:t>
            </a:r>
          </a:p>
        </p:txBody>
      </p:sp>
      <p:sp>
        <p:nvSpPr>
          <p:cNvPr id="14" name="Plassholder for bilde 21">
            <a:extLst>
              <a:ext uri="{FF2B5EF4-FFF2-40B4-BE49-F238E27FC236}">
                <a16:creationId xmlns:a16="http://schemas.microsoft.com/office/drawing/2014/main" id="{E6852382-D128-4FD8-991D-769F1638745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055688" y="2112866"/>
            <a:ext cx="4845927" cy="272583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for på ikonet for å sette inn bilde 1</a:t>
            </a:r>
          </a:p>
        </p:txBody>
      </p:sp>
      <p:sp>
        <p:nvSpPr>
          <p:cNvPr id="29" name="Plassholder for lysbildenummer 5">
            <a:extLst>
              <a:ext uri="{FF2B5EF4-FFF2-40B4-BE49-F238E27FC236}">
                <a16:creationId xmlns:a16="http://schemas.microsoft.com/office/drawing/2014/main" id="{62B7398D-EA06-494A-93CC-79FAB5A4B911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0" name="TekstSylinder 29">
            <a:extLst>
              <a:ext uri="{FF2B5EF4-FFF2-40B4-BE49-F238E27FC236}">
                <a16:creationId xmlns:a16="http://schemas.microsoft.com/office/drawing/2014/main" id="{99722221-F0DE-4D9F-B6ED-E73D20D5DFA0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34" name="Plassholder for bilde 21">
            <a:extLst>
              <a:ext uri="{FF2B5EF4-FFF2-40B4-BE49-F238E27FC236}">
                <a16:creationId xmlns:a16="http://schemas.microsoft.com/office/drawing/2014/main" id="{6F608E0E-4EAB-457C-A166-7D2B95128771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6284034" y="2112866"/>
            <a:ext cx="4845928" cy="272583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på ikonet for å sette inn bilde 2</a:t>
            </a:r>
          </a:p>
        </p:txBody>
      </p:sp>
      <p:sp>
        <p:nvSpPr>
          <p:cNvPr id="35" name="Plassholder for tekst 8">
            <a:extLst>
              <a:ext uri="{FF2B5EF4-FFF2-40B4-BE49-F238E27FC236}">
                <a16:creationId xmlns:a16="http://schemas.microsoft.com/office/drawing/2014/main" id="{39DF0B6E-B830-4C7D-A84C-DCEE2F4AB726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502377" y="5213350"/>
            <a:ext cx="4409242" cy="70484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Klikk her for å redigere tekst. Her kan du skrive noe som tilføyer informasjon til bildet. Denne siden kan brukes til å sammenlikne noe.</a:t>
            </a:r>
          </a:p>
        </p:txBody>
      </p:sp>
      <p:sp>
        <p:nvSpPr>
          <p:cNvPr id="36" name="TekstSylinder 35">
            <a:extLst>
              <a:ext uri="{FF2B5EF4-FFF2-40B4-BE49-F238E27FC236}">
                <a16:creationId xmlns:a16="http://schemas.microsoft.com/office/drawing/2014/main" id="{7316ECC6-698F-4C07-84A4-867F79EF57B8}"/>
              </a:ext>
            </a:extLst>
          </p:cNvPr>
          <p:cNvSpPr txBox="1"/>
          <p:nvPr userDrawn="1"/>
        </p:nvSpPr>
        <p:spPr>
          <a:xfrm>
            <a:off x="1055688" y="6588581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tx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37" name="Plassholder for tekst 3">
            <a:extLst>
              <a:ext uri="{FF2B5EF4-FFF2-40B4-BE49-F238E27FC236}">
                <a16:creationId xmlns:a16="http://schemas.microsoft.com/office/drawing/2014/main" id="{5D73572D-EBD9-4707-BB21-25F1FDB05D1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295686" y="6601669"/>
            <a:ext cx="6165564" cy="153888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fotograf(ene) og/eller eier(ne) av bildene.</a:t>
            </a:r>
          </a:p>
        </p:txBody>
      </p:sp>
      <p:pic>
        <p:nvPicPr>
          <p:cNvPr id="15" name="Bilde 14">
            <a:extLst>
              <a:ext uri="{FF2B5EF4-FFF2-40B4-BE49-F238E27FC236}">
                <a16:creationId xmlns:a16="http://schemas.microsoft.com/office/drawing/2014/main" id="{31A793CB-45EB-40DA-98ED-FFE0BC3AEEE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6565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366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menlikning x 3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DA7F82D5-170E-47A6-9910-FE84E32FE544}"/>
              </a:ext>
            </a:extLst>
          </p:cNvPr>
          <p:cNvSpPr/>
          <p:nvPr userDrawn="1"/>
        </p:nvSpPr>
        <p:spPr>
          <a:xfrm>
            <a:off x="1055687" y="4265903"/>
            <a:ext cx="3168000" cy="1829609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9" name="Plassholder for tekst 8">
            <a:extLst>
              <a:ext uri="{FF2B5EF4-FFF2-40B4-BE49-F238E27FC236}">
                <a16:creationId xmlns:a16="http://schemas.microsoft.com/office/drawing/2014/main" id="{D636CE05-AD56-498E-A359-08ACE0E6B54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280358" y="4439670"/>
            <a:ext cx="2686050" cy="1424869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Bildene og faktaboksene på denne </a:t>
            </a:r>
            <a:r>
              <a:rPr lang="nb-NO" dirty="0" err="1"/>
              <a:t>malsiden</a:t>
            </a:r>
            <a:r>
              <a:rPr lang="nb-NO" dirty="0"/>
              <a:t> kan brukes for å sammenlikne noe.</a:t>
            </a:r>
            <a:br>
              <a:rPr lang="nb-NO" dirty="0"/>
            </a:br>
            <a:r>
              <a:rPr lang="nb-NO" dirty="0"/>
              <a:t>For eksempel hvis du har tre bilder som viser en utvikling.</a:t>
            </a:r>
          </a:p>
        </p:txBody>
      </p:sp>
      <p:sp>
        <p:nvSpPr>
          <p:cNvPr id="20" name="Rektangel 19">
            <a:extLst>
              <a:ext uri="{FF2B5EF4-FFF2-40B4-BE49-F238E27FC236}">
                <a16:creationId xmlns:a16="http://schemas.microsoft.com/office/drawing/2014/main" id="{77289ADD-6E2E-464C-9359-38C11C947409}"/>
              </a:ext>
            </a:extLst>
          </p:cNvPr>
          <p:cNvSpPr/>
          <p:nvPr userDrawn="1"/>
        </p:nvSpPr>
        <p:spPr>
          <a:xfrm>
            <a:off x="4512000" y="4273951"/>
            <a:ext cx="3168000" cy="1821561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3" name="Plassholder for tekst 8">
            <a:extLst>
              <a:ext uri="{FF2B5EF4-FFF2-40B4-BE49-F238E27FC236}">
                <a16:creationId xmlns:a16="http://schemas.microsoft.com/office/drawing/2014/main" id="{57A9DC82-D582-434C-9880-CC53EFF8C09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752975" y="4447716"/>
            <a:ext cx="2686050" cy="142486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Bildene kan brukes til å illustrere tre viktige poeng.</a:t>
            </a:r>
            <a:br>
              <a:rPr lang="nb-NO" dirty="0"/>
            </a:br>
            <a:r>
              <a:rPr lang="nb-NO" dirty="0"/>
              <a:t>Kart, bilder og illustrasjoner kan settes inn og brukes for å sammenlikne noe innen alle fagfelt. </a:t>
            </a:r>
          </a:p>
        </p:txBody>
      </p:sp>
      <p:sp>
        <p:nvSpPr>
          <p:cNvPr id="25" name="Rektangel 24">
            <a:extLst>
              <a:ext uri="{FF2B5EF4-FFF2-40B4-BE49-F238E27FC236}">
                <a16:creationId xmlns:a16="http://schemas.microsoft.com/office/drawing/2014/main" id="{61072EAD-B1BE-40B7-88CE-9948D7487840}"/>
              </a:ext>
            </a:extLst>
          </p:cNvPr>
          <p:cNvSpPr/>
          <p:nvPr userDrawn="1"/>
        </p:nvSpPr>
        <p:spPr>
          <a:xfrm>
            <a:off x="7968313" y="4265903"/>
            <a:ext cx="3168000" cy="1821561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31" name="Plassholder for tekst 8">
            <a:extLst>
              <a:ext uri="{FF2B5EF4-FFF2-40B4-BE49-F238E27FC236}">
                <a16:creationId xmlns:a16="http://schemas.microsoft.com/office/drawing/2014/main" id="{E142A945-ADFA-478D-B158-7C6367B4CC4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209288" y="4439668"/>
            <a:ext cx="2686050" cy="1424869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Eksempler kan være naturtyper, arter, byer, brukergrupper, kommuner, områder, personer og så videre.</a:t>
            </a:r>
          </a:p>
        </p:txBody>
      </p:sp>
      <p:sp>
        <p:nvSpPr>
          <p:cNvPr id="16" name="Plassholder for tekst 4">
            <a:extLst>
              <a:ext uri="{FF2B5EF4-FFF2-40B4-BE49-F238E27FC236}">
                <a16:creationId xmlns:a16="http://schemas.microsoft.com/office/drawing/2014/main" id="{A203DE09-43A6-4A48-AC04-09D613D14C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8492" y="873125"/>
            <a:ext cx="10077821" cy="1077208"/>
          </a:xfrm>
          <a:prstGeom prst="rect">
            <a:avLst/>
          </a:prstGeom>
        </p:spPr>
        <p:txBody>
          <a:bodyPr numCol="1" anchor="b">
            <a:noAutofit/>
          </a:bodyPr>
          <a:lstStyle>
            <a:lvl1pPr marL="0" indent="0">
              <a:buNone/>
              <a:defRPr sz="3600">
                <a:latin typeface="+mn-lt"/>
              </a:defRPr>
            </a:lvl1pPr>
          </a:lstStyle>
          <a:p>
            <a:pPr lvl="0"/>
            <a:r>
              <a:rPr lang="nb-NO" dirty="0"/>
              <a:t>Overskrift (pkt. 36) for tre bilder + </a:t>
            </a:r>
            <a:r>
              <a:rPr lang="nb-NO" dirty="0" err="1"/>
              <a:t>faktabokser</a:t>
            </a:r>
            <a:endParaRPr lang="nb-NO" dirty="0"/>
          </a:p>
        </p:txBody>
      </p:sp>
      <p:sp>
        <p:nvSpPr>
          <p:cNvPr id="14" name="Plassholder for bilde 21">
            <a:extLst>
              <a:ext uri="{FF2B5EF4-FFF2-40B4-BE49-F238E27FC236}">
                <a16:creationId xmlns:a16="http://schemas.microsoft.com/office/drawing/2014/main" id="{E6852382-D128-4FD8-991D-769F1638745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1055688" y="2112868"/>
            <a:ext cx="3168000" cy="1980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på ikonet for å sette</a:t>
            </a:r>
            <a:br>
              <a:rPr lang="nb-NO"/>
            </a:br>
            <a:r>
              <a:rPr lang="nb-NO"/>
              <a:t>inn bilde 1</a:t>
            </a:r>
          </a:p>
        </p:txBody>
      </p:sp>
      <p:sp>
        <p:nvSpPr>
          <p:cNvPr id="18" name="Plassholder for bilde 21">
            <a:extLst>
              <a:ext uri="{FF2B5EF4-FFF2-40B4-BE49-F238E27FC236}">
                <a16:creationId xmlns:a16="http://schemas.microsoft.com/office/drawing/2014/main" id="{021DA3E9-E13E-4C25-BA5D-6652BA1F0080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4512000" y="2112868"/>
            <a:ext cx="3168000" cy="1980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på ikonet for å sette</a:t>
            </a:r>
            <a:br>
              <a:rPr lang="nb-NO"/>
            </a:br>
            <a:r>
              <a:rPr lang="nb-NO"/>
              <a:t>inn bilde 2</a:t>
            </a:r>
          </a:p>
        </p:txBody>
      </p:sp>
      <p:sp>
        <p:nvSpPr>
          <p:cNvPr id="19" name="Plassholder for bilde 21">
            <a:extLst>
              <a:ext uri="{FF2B5EF4-FFF2-40B4-BE49-F238E27FC236}">
                <a16:creationId xmlns:a16="http://schemas.microsoft.com/office/drawing/2014/main" id="{C0F341BD-FA74-49C6-B4D5-F0BAC35B78CD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7949946" y="2112868"/>
            <a:ext cx="3168000" cy="198000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nb-NO"/>
              <a:t>Klikk på ikonet for å sette</a:t>
            </a:r>
            <a:br>
              <a:rPr lang="nb-NO"/>
            </a:br>
            <a:r>
              <a:rPr lang="nb-NO"/>
              <a:t>inn bilde 3</a:t>
            </a:r>
          </a:p>
        </p:txBody>
      </p:sp>
      <p:sp>
        <p:nvSpPr>
          <p:cNvPr id="36" name="Plassholder for lysbildenummer 5">
            <a:extLst>
              <a:ext uri="{FF2B5EF4-FFF2-40B4-BE49-F238E27FC236}">
                <a16:creationId xmlns:a16="http://schemas.microsoft.com/office/drawing/2014/main" id="{3D7EBAB9-B4BE-490D-BF64-28601485CF46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37" name="TekstSylinder 36">
            <a:extLst>
              <a:ext uri="{FF2B5EF4-FFF2-40B4-BE49-F238E27FC236}">
                <a16:creationId xmlns:a16="http://schemas.microsoft.com/office/drawing/2014/main" id="{38E43C12-A815-4C45-9C0C-4C6FE65FD396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40" name="TekstSylinder 39">
            <a:extLst>
              <a:ext uri="{FF2B5EF4-FFF2-40B4-BE49-F238E27FC236}">
                <a16:creationId xmlns:a16="http://schemas.microsoft.com/office/drawing/2014/main" id="{ED5FD058-A83F-40A1-AB19-9459FCA3852E}"/>
              </a:ext>
            </a:extLst>
          </p:cNvPr>
          <p:cNvSpPr txBox="1"/>
          <p:nvPr userDrawn="1"/>
        </p:nvSpPr>
        <p:spPr>
          <a:xfrm>
            <a:off x="1055688" y="6588581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tx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41" name="Plassholder for tekst 3">
            <a:extLst>
              <a:ext uri="{FF2B5EF4-FFF2-40B4-BE49-F238E27FC236}">
                <a16:creationId xmlns:a16="http://schemas.microsoft.com/office/drawing/2014/main" id="{37B15E49-CE91-415B-989E-461A9908C91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295686" y="6592144"/>
            <a:ext cx="6165564" cy="153888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fotograf(ene) og/eller eier(ne) av bildene.</a:t>
            </a:r>
          </a:p>
        </p:txBody>
      </p:sp>
      <p:pic>
        <p:nvPicPr>
          <p:cNvPr id="21" name="Bilde 20">
            <a:extLst>
              <a:ext uri="{FF2B5EF4-FFF2-40B4-BE49-F238E27FC236}">
                <a16:creationId xmlns:a16="http://schemas.microsoft.com/office/drawing/2014/main" id="{198B4524-8164-42F2-A2DD-F74BF0073DC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4756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366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KTABOKS x 3 felles tittel"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Bilde 11">
            <a:extLst>
              <a:ext uri="{FF2B5EF4-FFF2-40B4-BE49-F238E27FC236}">
                <a16:creationId xmlns:a16="http://schemas.microsoft.com/office/drawing/2014/main" id="{292FB4A1-6110-4C3C-B391-BA8B33CB07F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54" t="13140" r="-19292" b="13775"/>
          <a:stretch/>
        </p:blipFill>
        <p:spPr>
          <a:xfrm>
            <a:off x="0" y="-7374"/>
            <a:ext cx="2411361" cy="6799006"/>
          </a:xfrm>
          <a:prstGeom prst="rect">
            <a:avLst/>
          </a:prstGeom>
        </p:spPr>
      </p:pic>
      <p:sp>
        <p:nvSpPr>
          <p:cNvPr id="8" name="Rektangel 7">
            <a:extLst>
              <a:ext uri="{FF2B5EF4-FFF2-40B4-BE49-F238E27FC236}">
                <a16:creationId xmlns:a16="http://schemas.microsoft.com/office/drawing/2014/main" id="{DA7F82D5-170E-47A6-9910-FE84E32FE544}"/>
              </a:ext>
            </a:extLst>
          </p:cNvPr>
          <p:cNvSpPr/>
          <p:nvPr userDrawn="1"/>
        </p:nvSpPr>
        <p:spPr>
          <a:xfrm>
            <a:off x="1055688" y="2211295"/>
            <a:ext cx="3201671" cy="4106808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9" name="Plassholder for tekst 8">
            <a:extLst>
              <a:ext uri="{FF2B5EF4-FFF2-40B4-BE49-F238E27FC236}">
                <a16:creationId xmlns:a16="http://schemas.microsoft.com/office/drawing/2014/main" id="{D636CE05-AD56-498E-A359-08ACE0E6B54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357262" y="2500828"/>
            <a:ext cx="2605138" cy="3507150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6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Faktaboksene kan brukes for å sammenlikne noe.</a:t>
            </a:r>
            <a:br>
              <a:rPr lang="nb-NO" dirty="0"/>
            </a:br>
            <a:r>
              <a:rPr lang="nb-NO" dirty="0"/>
              <a:t>For eksempel hvis du vil du sammenlikne tre paragrafer eller lovverk.</a:t>
            </a:r>
            <a:br>
              <a:rPr lang="nb-NO" dirty="0"/>
            </a:br>
            <a:r>
              <a:rPr lang="nb-NO" dirty="0"/>
              <a:t>Eller hvis du skal forklare gangen i en prosess eller et tilsyn som består av tre deler. 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nb-NO" dirty="0"/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nb-NO" dirty="0"/>
          </a:p>
          <a:p>
            <a:pPr lvl="0"/>
            <a:endParaRPr lang="nb-NO" dirty="0"/>
          </a:p>
        </p:txBody>
      </p:sp>
      <p:sp>
        <p:nvSpPr>
          <p:cNvPr id="20" name="Rektangel 19">
            <a:extLst>
              <a:ext uri="{FF2B5EF4-FFF2-40B4-BE49-F238E27FC236}">
                <a16:creationId xmlns:a16="http://schemas.microsoft.com/office/drawing/2014/main" id="{77289ADD-6E2E-464C-9359-38C11C947409}"/>
              </a:ext>
            </a:extLst>
          </p:cNvPr>
          <p:cNvSpPr/>
          <p:nvPr userDrawn="1"/>
        </p:nvSpPr>
        <p:spPr>
          <a:xfrm>
            <a:off x="4495164" y="2220673"/>
            <a:ext cx="3240000" cy="409743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3" name="Plassholder for tekst 8">
            <a:extLst>
              <a:ext uri="{FF2B5EF4-FFF2-40B4-BE49-F238E27FC236}">
                <a16:creationId xmlns:a16="http://schemas.microsoft.com/office/drawing/2014/main" id="{57A9DC82-D582-434C-9880-CC53EFF8C09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793130" y="2510205"/>
            <a:ext cx="2599766" cy="3497774"/>
          </a:xfrm>
          <a:prstGeom prst="rect">
            <a:avLst/>
          </a:prstGeom>
        </p:spPr>
        <p:txBody>
          <a:bodyPr>
            <a:normAutofit/>
          </a:bodyPr>
          <a:lstStyle>
            <a:lvl1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6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Når punktene er hele setninger, skal det være stor bokstav i hvert punkt.</a:t>
            </a:r>
            <a:br>
              <a:rPr lang="nb-NO" dirty="0"/>
            </a:br>
            <a:r>
              <a:rPr lang="nb-NO" dirty="0"/>
              <a:t>Gi alle punktene samme form og struktur.</a:t>
            </a:r>
          </a:p>
          <a:p>
            <a:pPr lvl="0"/>
            <a:endParaRPr lang="nb-NO" dirty="0"/>
          </a:p>
        </p:txBody>
      </p:sp>
      <p:sp>
        <p:nvSpPr>
          <p:cNvPr id="25" name="Rektangel 24">
            <a:extLst>
              <a:ext uri="{FF2B5EF4-FFF2-40B4-BE49-F238E27FC236}">
                <a16:creationId xmlns:a16="http://schemas.microsoft.com/office/drawing/2014/main" id="{61072EAD-B1BE-40B7-88CE-9948D7487840}"/>
              </a:ext>
            </a:extLst>
          </p:cNvPr>
          <p:cNvSpPr/>
          <p:nvPr userDrawn="1"/>
        </p:nvSpPr>
        <p:spPr>
          <a:xfrm>
            <a:off x="7934642" y="2211296"/>
            <a:ext cx="3201671" cy="4097430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31" name="Plassholder for tekst 8">
            <a:extLst>
              <a:ext uri="{FF2B5EF4-FFF2-40B4-BE49-F238E27FC236}">
                <a16:creationId xmlns:a16="http://schemas.microsoft.com/office/drawing/2014/main" id="{E142A945-ADFA-478D-B158-7C6367B4CC4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233153" y="2500828"/>
            <a:ext cx="2601585" cy="3518366"/>
          </a:xfrm>
          <a:prstGeom prst="rect">
            <a:avLst/>
          </a:prstGeom>
        </p:spPr>
        <p:txBody>
          <a:bodyPr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Les mer om punktoppstillinger på Språkrådet.no.</a:t>
            </a:r>
          </a:p>
          <a:p>
            <a:pPr lvl="0"/>
            <a:endParaRPr lang="nb-NO" dirty="0"/>
          </a:p>
        </p:txBody>
      </p:sp>
      <p:sp>
        <p:nvSpPr>
          <p:cNvPr id="17" name="Plassholder for tekst 4">
            <a:extLst>
              <a:ext uri="{FF2B5EF4-FFF2-40B4-BE49-F238E27FC236}">
                <a16:creationId xmlns:a16="http://schemas.microsoft.com/office/drawing/2014/main" id="{037073BD-E598-4E5F-B1EE-F55681A71E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8492" y="873125"/>
            <a:ext cx="10077821" cy="1077208"/>
          </a:xfrm>
          <a:prstGeom prst="rect">
            <a:avLst/>
          </a:prstGeom>
        </p:spPr>
        <p:txBody>
          <a:bodyPr numCol="1" anchor="b">
            <a:normAutofit/>
          </a:bodyPr>
          <a:lstStyle>
            <a:lvl1pPr marL="0" indent="0">
              <a:buNone/>
              <a:defRPr sz="3600">
                <a:latin typeface="+mn-lt"/>
              </a:defRPr>
            </a:lvl1pPr>
          </a:lstStyle>
          <a:p>
            <a:pPr lvl="0"/>
            <a:r>
              <a:rPr lang="nb-NO" dirty="0"/>
              <a:t>Felles overskrift (pkt. 36) for tre </a:t>
            </a:r>
            <a:r>
              <a:rPr lang="nb-NO" dirty="0" err="1"/>
              <a:t>faktabokser</a:t>
            </a:r>
            <a:endParaRPr lang="nb-NO" dirty="0"/>
          </a:p>
        </p:txBody>
      </p:sp>
      <p:sp>
        <p:nvSpPr>
          <p:cNvPr id="24" name="Plassholder for lysbildenummer 5">
            <a:extLst>
              <a:ext uri="{FF2B5EF4-FFF2-40B4-BE49-F238E27FC236}">
                <a16:creationId xmlns:a16="http://schemas.microsoft.com/office/drawing/2014/main" id="{1AA4BDAA-AA79-4AF5-B9D8-BAA24CB9C679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6" name="TekstSylinder 25">
            <a:extLst>
              <a:ext uri="{FF2B5EF4-FFF2-40B4-BE49-F238E27FC236}">
                <a16:creationId xmlns:a16="http://schemas.microsoft.com/office/drawing/2014/main" id="{F698C9B9-9370-4D40-92EA-EE1674C825B1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pic>
        <p:nvPicPr>
          <p:cNvPr id="13" name="Bilde 12">
            <a:extLst>
              <a:ext uri="{FF2B5EF4-FFF2-40B4-BE49-F238E27FC236}">
                <a16:creationId xmlns:a16="http://schemas.microsoft.com/office/drawing/2014/main" id="{951C16E4-6BB9-4C56-8466-324319806EC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7478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AKTABOKS x 3 egne titler"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e 3">
            <a:extLst>
              <a:ext uri="{FF2B5EF4-FFF2-40B4-BE49-F238E27FC236}">
                <a16:creationId xmlns:a16="http://schemas.microsoft.com/office/drawing/2014/main" id="{5281FB71-5236-44BA-B16C-62F0FCCE371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98" t="28312" r="-1664" b="-957"/>
          <a:stretch/>
        </p:blipFill>
        <p:spPr>
          <a:xfrm>
            <a:off x="0" y="0"/>
            <a:ext cx="2359272" cy="6758071"/>
          </a:xfrm>
          <a:prstGeom prst="rect">
            <a:avLst/>
          </a:prstGeom>
        </p:spPr>
      </p:pic>
      <p:sp>
        <p:nvSpPr>
          <p:cNvPr id="8" name="Rektangel 7">
            <a:extLst>
              <a:ext uri="{FF2B5EF4-FFF2-40B4-BE49-F238E27FC236}">
                <a16:creationId xmlns:a16="http://schemas.microsoft.com/office/drawing/2014/main" id="{DA7F82D5-170E-47A6-9910-FE84E32FE544}"/>
              </a:ext>
            </a:extLst>
          </p:cNvPr>
          <p:cNvSpPr/>
          <p:nvPr userDrawn="1"/>
        </p:nvSpPr>
        <p:spPr>
          <a:xfrm>
            <a:off x="1055688" y="1104900"/>
            <a:ext cx="3201671" cy="5203825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0" name="Rektangel 19">
            <a:extLst>
              <a:ext uri="{FF2B5EF4-FFF2-40B4-BE49-F238E27FC236}">
                <a16:creationId xmlns:a16="http://schemas.microsoft.com/office/drawing/2014/main" id="{77289ADD-6E2E-464C-9359-38C11C947409}"/>
              </a:ext>
            </a:extLst>
          </p:cNvPr>
          <p:cNvSpPr/>
          <p:nvPr userDrawn="1"/>
        </p:nvSpPr>
        <p:spPr>
          <a:xfrm>
            <a:off x="4496330" y="1104899"/>
            <a:ext cx="3201671" cy="5203826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25" name="Rektangel 24">
            <a:extLst>
              <a:ext uri="{FF2B5EF4-FFF2-40B4-BE49-F238E27FC236}">
                <a16:creationId xmlns:a16="http://schemas.microsoft.com/office/drawing/2014/main" id="{61072EAD-B1BE-40B7-88CE-9948D7487840}"/>
              </a:ext>
            </a:extLst>
          </p:cNvPr>
          <p:cNvSpPr/>
          <p:nvPr userDrawn="1"/>
        </p:nvSpPr>
        <p:spPr>
          <a:xfrm>
            <a:off x="7936973" y="1104899"/>
            <a:ext cx="3201671" cy="5203826"/>
          </a:xfrm>
          <a:prstGeom prst="rect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8932D5A4-F404-48C4-93C4-712FCC6A162E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357262" y="1397001"/>
            <a:ext cx="2605138" cy="1093652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100000"/>
              </a:lnSpc>
              <a:buNone/>
              <a:defRPr>
                <a:solidFill>
                  <a:schemeClr val="accent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nb-NO" dirty="0"/>
              <a:t>Overskrift (pkt. 20) for faktaboks 1</a:t>
            </a:r>
          </a:p>
        </p:txBody>
      </p:sp>
      <p:sp>
        <p:nvSpPr>
          <p:cNvPr id="15" name="Plassholder for tekst 2">
            <a:extLst>
              <a:ext uri="{FF2B5EF4-FFF2-40B4-BE49-F238E27FC236}">
                <a16:creationId xmlns:a16="http://schemas.microsoft.com/office/drawing/2014/main" id="{7092F267-7936-4D7E-AB24-A3C4C0705E5D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796116" y="1397002"/>
            <a:ext cx="2599767" cy="1093652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100000"/>
              </a:lnSpc>
              <a:buNone/>
              <a:defRPr>
                <a:solidFill>
                  <a:schemeClr val="accent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nb-NO" dirty="0"/>
              <a:t>Overskrift (pkt. 20) for faktaboks 2</a:t>
            </a:r>
          </a:p>
        </p:txBody>
      </p:sp>
      <p:sp>
        <p:nvSpPr>
          <p:cNvPr id="17" name="Plassholder for tekst 2">
            <a:extLst>
              <a:ext uri="{FF2B5EF4-FFF2-40B4-BE49-F238E27FC236}">
                <a16:creationId xmlns:a16="http://schemas.microsoft.com/office/drawing/2014/main" id="{836D24B0-CE4C-45E9-88BA-428E6F489B6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233152" y="1397001"/>
            <a:ext cx="2601585" cy="1093651"/>
          </a:xfrm>
          <a:prstGeom prst="rect">
            <a:avLst/>
          </a:prstGeom>
        </p:spPr>
        <p:txBody>
          <a:bodyPr anchor="b"/>
          <a:lstStyle>
            <a:lvl1pPr marL="0" indent="0">
              <a:lnSpc>
                <a:spcPct val="100000"/>
              </a:lnSpc>
              <a:buNone/>
              <a:defRPr>
                <a:solidFill>
                  <a:schemeClr val="accent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pPr lvl="0"/>
            <a:r>
              <a:rPr lang="nb-NO" dirty="0"/>
              <a:t>Overskrift (pkt. 20) for faktaboks 3</a:t>
            </a:r>
          </a:p>
        </p:txBody>
      </p:sp>
      <p:sp>
        <p:nvSpPr>
          <p:cNvPr id="19" name="Plassholder for lysbildenummer 5">
            <a:extLst>
              <a:ext uri="{FF2B5EF4-FFF2-40B4-BE49-F238E27FC236}">
                <a16:creationId xmlns:a16="http://schemas.microsoft.com/office/drawing/2014/main" id="{1E3CFF66-C480-411E-8A1B-3508A0501D88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1" name="TekstSylinder 20">
            <a:extLst>
              <a:ext uri="{FF2B5EF4-FFF2-40B4-BE49-F238E27FC236}">
                <a16:creationId xmlns:a16="http://schemas.microsoft.com/office/drawing/2014/main" id="{66591FA5-6FFD-46B8-9B0F-F21B63E6B78C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27" name="Plassholder for tekst 8">
            <a:extLst>
              <a:ext uri="{FF2B5EF4-FFF2-40B4-BE49-F238E27FC236}">
                <a16:creationId xmlns:a16="http://schemas.microsoft.com/office/drawing/2014/main" id="{8EE39E4B-F344-4198-AF1B-CF3EDBD9825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357262" y="2725784"/>
            <a:ext cx="2605138" cy="3282194"/>
          </a:xfrm>
          <a:prstGeom prst="rect">
            <a:avLst/>
          </a:prstGeom>
        </p:spPr>
        <p:txBody>
          <a:bodyPr>
            <a:normAutofit/>
          </a:bodyPr>
          <a:lstStyle>
            <a:lvl1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6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Faktaboksene kan brukes for å sammenlikne noe. </a:t>
            </a:r>
            <a:br>
              <a:rPr lang="nb-NO" dirty="0"/>
            </a:br>
            <a:r>
              <a:rPr lang="nb-NO" dirty="0"/>
              <a:t>For eksempel hvis du vil du sammenlikne tre paragrafer eller lovverk.</a:t>
            </a:r>
            <a:br>
              <a:rPr lang="nb-NO" dirty="0"/>
            </a:br>
            <a:r>
              <a:rPr lang="nb-NO" dirty="0"/>
              <a:t>Eller hvis du skal forklare gangen i en prosess eller et tilsyn som består av tre deler. 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nb-NO" dirty="0"/>
          </a:p>
          <a:p>
            <a:pPr lvl="0"/>
            <a:endParaRPr lang="nb-NO" dirty="0"/>
          </a:p>
        </p:txBody>
      </p:sp>
      <p:sp>
        <p:nvSpPr>
          <p:cNvPr id="28" name="Plassholder for tekst 8">
            <a:extLst>
              <a:ext uri="{FF2B5EF4-FFF2-40B4-BE49-F238E27FC236}">
                <a16:creationId xmlns:a16="http://schemas.microsoft.com/office/drawing/2014/main" id="{C8765A32-4890-4C82-9997-A3C76276CF5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793130" y="2725785"/>
            <a:ext cx="2599766" cy="3282194"/>
          </a:xfrm>
          <a:prstGeom prst="rect">
            <a:avLst/>
          </a:prstGeom>
        </p:spPr>
        <p:txBody>
          <a:bodyPr>
            <a:normAutofit/>
          </a:bodyPr>
          <a:lstStyle>
            <a:lvl1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16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Når punktene er hele setninger, skal det være stor bokstav i hvert punkt. </a:t>
            </a:r>
            <a:br>
              <a:rPr lang="nb-NO" dirty="0"/>
            </a:br>
            <a:r>
              <a:rPr lang="nb-NO" dirty="0"/>
              <a:t>Gi alle punktene samme form og struktur.</a:t>
            </a:r>
          </a:p>
          <a:p>
            <a:pPr lvl="0"/>
            <a:endParaRPr lang="nb-NO" dirty="0"/>
          </a:p>
        </p:txBody>
      </p:sp>
      <p:sp>
        <p:nvSpPr>
          <p:cNvPr id="29" name="Plassholder for tekst 8">
            <a:extLst>
              <a:ext uri="{FF2B5EF4-FFF2-40B4-BE49-F238E27FC236}">
                <a16:creationId xmlns:a16="http://schemas.microsoft.com/office/drawing/2014/main" id="{DB84BA7C-C40C-4A30-8F56-CA34FC964BE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233153" y="2725784"/>
            <a:ext cx="2601585" cy="3293409"/>
          </a:xfrm>
          <a:prstGeom prst="rect">
            <a:avLst/>
          </a:prstGeom>
        </p:spPr>
        <p:txBody>
          <a:bodyPr>
            <a:normAutofit/>
          </a:bodyPr>
          <a:lstStyle>
            <a:lvl1pPr marL="285750" indent="-285750">
              <a:lnSpc>
                <a:spcPct val="100000"/>
              </a:lnSpc>
              <a:buFont typeface="Arial" panose="020B0604020202020204" pitchFamily="34" charset="0"/>
              <a:buChar char="•"/>
              <a:defRPr sz="1600">
                <a:solidFill>
                  <a:schemeClr val="bg1"/>
                </a:solidFill>
                <a:latin typeface="+mn-lt"/>
              </a:defRPr>
            </a:lvl1pPr>
            <a:lvl2pPr>
              <a:defRPr sz="1600">
                <a:solidFill>
                  <a:schemeClr val="bg1"/>
                </a:solidFill>
                <a:latin typeface="+mn-lt"/>
              </a:defRPr>
            </a:lvl2pPr>
            <a:lvl3pPr>
              <a:defRPr sz="1600">
                <a:solidFill>
                  <a:schemeClr val="bg1"/>
                </a:solidFill>
                <a:latin typeface="+mn-lt"/>
              </a:defRPr>
            </a:lvl3pPr>
            <a:lvl4pPr>
              <a:defRPr sz="1600">
                <a:solidFill>
                  <a:schemeClr val="bg1"/>
                </a:solidFill>
                <a:latin typeface="+mn-lt"/>
              </a:defRPr>
            </a:lvl4pPr>
            <a:lvl5pPr>
              <a:defRPr sz="16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nb-NO" dirty="0"/>
              <a:t>Les mer om punktoppstillinger på Språkrådet.no.</a:t>
            </a:r>
          </a:p>
          <a:p>
            <a:pPr lvl="0"/>
            <a:endParaRPr lang="nb-NO" dirty="0"/>
          </a:p>
        </p:txBody>
      </p:sp>
      <p:pic>
        <p:nvPicPr>
          <p:cNvPr id="18" name="Bilde 17">
            <a:extLst>
              <a:ext uri="{FF2B5EF4-FFF2-40B4-BE49-F238E27FC236}">
                <a16:creationId xmlns:a16="http://schemas.microsoft.com/office/drawing/2014/main" id="{4D718755-CF9E-4429-B5B0-AD6F0FED92F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5074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lsidebil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ktangel 6">
            <a:extLst>
              <a:ext uri="{FF2B5EF4-FFF2-40B4-BE49-F238E27FC236}">
                <a16:creationId xmlns:a16="http://schemas.microsoft.com/office/drawing/2014/main" id="{E62D7BC0-0959-4646-A1B9-535C1C27A2AA}"/>
              </a:ext>
            </a:extLst>
          </p:cNvPr>
          <p:cNvSpPr/>
          <p:nvPr userDrawn="1"/>
        </p:nvSpPr>
        <p:spPr>
          <a:xfrm>
            <a:off x="0" y="6609508"/>
            <a:ext cx="12192000" cy="2602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4" name="Plassholder for bilde 3">
            <a:extLst>
              <a:ext uri="{FF2B5EF4-FFF2-40B4-BE49-F238E27FC236}">
                <a16:creationId xmlns:a16="http://schemas.microsoft.com/office/drawing/2014/main" id="{936C18CF-6F5C-443F-A261-D0FE0777743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-14492"/>
            <a:ext cx="12192000" cy="6624000"/>
          </a:xfrm>
          <a:prstGeom prst="rect">
            <a:avLst/>
          </a:prstGeom>
          <a:noFill/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bilde som dekker hele skjermen.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Navn på fotograf og/eller eier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5" name="TekstSylinder 4">
            <a:extLst>
              <a:ext uri="{FF2B5EF4-FFF2-40B4-BE49-F238E27FC236}">
                <a16:creationId xmlns:a16="http://schemas.microsoft.com/office/drawing/2014/main" id="{65313A6B-DA5B-4674-A4E2-6AC10DC3ABC6}"/>
              </a:ext>
            </a:extLst>
          </p:cNvPr>
          <p:cNvSpPr txBox="1"/>
          <p:nvPr userDrawn="1"/>
        </p:nvSpPr>
        <p:spPr>
          <a:xfrm>
            <a:off x="407988" y="6687733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 dirty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8" name="Plassholder for lysbildenummer 5">
            <a:extLst>
              <a:ext uri="{FF2B5EF4-FFF2-40B4-BE49-F238E27FC236}">
                <a16:creationId xmlns:a16="http://schemas.microsoft.com/office/drawing/2014/main" id="{D02C766E-7117-44E9-A6B7-128D5AA400B3}"/>
              </a:ext>
            </a:extLst>
          </p:cNvPr>
          <p:cNvSpPr txBox="1">
            <a:spLocks/>
          </p:cNvSpPr>
          <p:nvPr userDrawn="1"/>
        </p:nvSpPr>
        <p:spPr>
          <a:xfrm>
            <a:off x="11540562" y="662134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bg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bg1"/>
              </a:solidFill>
              <a:latin typeface="+mn-lt"/>
            </a:endParaRPr>
          </a:p>
        </p:txBody>
      </p:sp>
      <p:sp>
        <p:nvSpPr>
          <p:cNvPr id="9" name="TekstSylinder 8">
            <a:extLst>
              <a:ext uri="{FF2B5EF4-FFF2-40B4-BE49-F238E27FC236}">
                <a16:creationId xmlns:a16="http://schemas.microsoft.com/office/drawing/2014/main" id="{A9264222-F2ED-4044-A7CD-7C63D4A2EE78}"/>
              </a:ext>
            </a:extLst>
          </p:cNvPr>
          <p:cNvSpPr txBox="1"/>
          <p:nvPr userDrawn="1"/>
        </p:nvSpPr>
        <p:spPr>
          <a:xfrm>
            <a:off x="9918700" y="664207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10" name="Plassholder for tekst 3">
            <a:extLst>
              <a:ext uri="{FF2B5EF4-FFF2-40B4-BE49-F238E27FC236}">
                <a16:creationId xmlns:a16="http://schemas.microsoft.com/office/drawing/2014/main" id="{11FEC603-5563-416F-A5D9-6EF0FE508C35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47985" y="6703695"/>
            <a:ext cx="8155355" cy="137044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fotograf(ene) og/eller eier(ne) av bildene.</a:t>
            </a:r>
          </a:p>
        </p:txBody>
      </p:sp>
    </p:spTree>
    <p:extLst>
      <p:ext uri="{BB962C8B-B14F-4D97-AF65-F5344CB8AC3E}">
        <p14:creationId xmlns:p14="http://schemas.microsoft.com/office/powerpoint/2010/main" val="33422779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 x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ssholder for bilde 3">
            <a:extLst>
              <a:ext uri="{FF2B5EF4-FFF2-40B4-BE49-F238E27FC236}">
                <a16:creationId xmlns:a16="http://schemas.microsoft.com/office/drawing/2014/main" id="{A094F4C5-7718-434E-BB74-22546C52C31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6096000" cy="6624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stående bilde 1.</a:t>
            </a:r>
            <a:br>
              <a:rPr lang="nb-NO" dirty="0"/>
            </a:b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13" name="Plassholder for bilde 3">
            <a:extLst>
              <a:ext uri="{FF2B5EF4-FFF2-40B4-BE49-F238E27FC236}">
                <a16:creationId xmlns:a16="http://schemas.microsoft.com/office/drawing/2014/main" id="{FAE01CCF-5656-4C51-9B8F-17B85B5040CD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6096000" y="0"/>
            <a:ext cx="6096000" cy="6624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stående bilde 2.</a:t>
            </a:r>
            <a:br>
              <a:rPr lang="nb-NO" dirty="0"/>
            </a:b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10" name="Rektangel 9">
            <a:extLst>
              <a:ext uri="{FF2B5EF4-FFF2-40B4-BE49-F238E27FC236}">
                <a16:creationId xmlns:a16="http://schemas.microsoft.com/office/drawing/2014/main" id="{74E7BE4E-EAD6-492B-B113-71C0E078FEEB}"/>
              </a:ext>
            </a:extLst>
          </p:cNvPr>
          <p:cNvSpPr/>
          <p:nvPr userDrawn="1"/>
        </p:nvSpPr>
        <p:spPr>
          <a:xfrm>
            <a:off x="0" y="6609508"/>
            <a:ext cx="12192000" cy="2602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4" name="TekstSylinder 13">
            <a:extLst>
              <a:ext uri="{FF2B5EF4-FFF2-40B4-BE49-F238E27FC236}">
                <a16:creationId xmlns:a16="http://schemas.microsoft.com/office/drawing/2014/main" id="{FEE4EEDD-8338-4EB5-93FE-708D1B1BECE5}"/>
              </a:ext>
            </a:extLst>
          </p:cNvPr>
          <p:cNvSpPr txBox="1"/>
          <p:nvPr userDrawn="1"/>
        </p:nvSpPr>
        <p:spPr>
          <a:xfrm>
            <a:off x="407988" y="6687733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 dirty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15" name="Plassholder for tekst 3">
            <a:extLst>
              <a:ext uri="{FF2B5EF4-FFF2-40B4-BE49-F238E27FC236}">
                <a16:creationId xmlns:a16="http://schemas.microsoft.com/office/drawing/2014/main" id="{85C68640-E0DE-4C9F-B22C-ECC944209240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47985" y="6703695"/>
            <a:ext cx="8155355" cy="137044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fotograf(ene) og/eller eier(ne) av bildene.</a:t>
            </a:r>
          </a:p>
        </p:txBody>
      </p:sp>
      <p:sp>
        <p:nvSpPr>
          <p:cNvPr id="16" name="Plassholder for lysbildenummer 5">
            <a:extLst>
              <a:ext uri="{FF2B5EF4-FFF2-40B4-BE49-F238E27FC236}">
                <a16:creationId xmlns:a16="http://schemas.microsoft.com/office/drawing/2014/main" id="{E1820537-7188-44C7-AA4F-4F92BF8BCC39}"/>
              </a:ext>
            </a:extLst>
          </p:cNvPr>
          <p:cNvSpPr txBox="1">
            <a:spLocks/>
          </p:cNvSpPr>
          <p:nvPr userDrawn="1"/>
        </p:nvSpPr>
        <p:spPr>
          <a:xfrm>
            <a:off x="11540562" y="662134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bg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7" name="TekstSylinder 16">
            <a:extLst>
              <a:ext uri="{FF2B5EF4-FFF2-40B4-BE49-F238E27FC236}">
                <a16:creationId xmlns:a16="http://schemas.microsoft.com/office/drawing/2014/main" id="{AD36F2C1-F98E-4C25-8CDF-D3BED94FD838}"/>
              </a:ext>
            </a:extLst>
          </p:cNvPr>
          <p:cNvSpPr txBox="1"/>
          <p:nvPr userDrawn="1"/>
        </p:nvSpPr>
        <p:spPr>
          <a:xfrm>
            <a:off x="9918700" y="664207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</p:spTree>
    <p:extLst>
      <p:ext uri="{BB962C8B-B14F-4D97-AF65-F5344CB8AC3E}">
        <p14:creationId xmlns:p14="http://schemas.microsoft.com/office/powerpoint/2010/main" val="16812829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 x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ssholder for bilde 3">
            <a:extLst>
              <a:ext uri="{FF2B5EF4-FFF2-40B4-BE49-F238E27FC236}">
                <a16:creationId xmlns:a16="http://schemas.microsoft.com/office/drawing/2014/main" id="{936C18CF-6F5C-443F-A261-D0FE0777743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091680" y="0"/>
            <a:ext cx="6096000" cy="3393652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liggende bilde 1.</a:t>
            </a:r>
            <a:br>
              <a:rPr lang="nb-NO" dirty="0"/>
            </a:b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11" name="Plassholder for bilde 3">
            <a:extLst>
              <a:ext uri="{FF2B5EF4-FFF2-40B4-BE49-F238E27FC236}">
                <a16:creationId xmlns:a16="http://schemas.microsoft.com/office/drawing/2014/main" id="{48FD7EA8-B8FA-491A-ADCE-CC85114557A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096000" y="3393651"/>
            <a:ext cx="6096000" cy="3221775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liggende bilde 2.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 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12" name="Plassholder for bilde 3">
            <a:extLst>
              <a:ext uri="{FF2B5EF4-FFF2-40B4-BE49-F238E27FC236}">
                <a16:creationId xmlns:a16="http://schemas.microsoft.com/office/drawing/2014/main" id="{A094F4C5-7718-434E-BB74-22546C52C31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6096000" cy="6624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stående bilde.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7" name="TekstSylinder 6">
            <a:extLst>
              <a:ext uri="{FF2B5EF4-FFF2-40B4-BE49-F238E27FC236}">
                <a16:creationId xmlns:a16="http://schemas.microsoft.com/office/drawing/2014/main" id="{5DAED793-F6DF-4393-B5B7-00BD9C67A0D7}"/>
              </a:ext>
            </a:extLst>
          </p:cNvPr>
          <p:cNvSpPr txBox="1"/>
          <p:nvPr userDrawn="1"/>
        </p:nvSpPr>
        <p:spPr>
          <a:xfrm>
            <a:off x="407988" y="6687733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14" name="Rektangel 13">
            <a:extLst>
              <a:ext uri="{FF2B5EF4-FFF2-40B4-BE49-F238E27FC236}">
                <a16:creationId xmlns:a16="http://schemas.microsoft.com/office/drawing/2014/main" id="{6BB90A15-C6FD-4F5E-819D-6BE960B48C80}"/>
              </a:ext>
            </a:extLst>
          </p:cNvPr>
          <p:cNvSpPr/>
          <p:nvPr userDrawn="1"/>
        </p:nvSpPr>
        <p:spPr>
          <a:xfrm>
            <a:off x="0" y="6609508"/>
            <a:ext cx="12192000" cy="2602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5" name="TekstSylinder 14">
            <a:extLst>
              <a:ext uri="{FF2B5EF4-FFF2-40B4-BE49-F238E27FC236}">
                <a16:creationId xmlns:a16="http://schemas.microsoft.com/office/drawing/2014/main" id="{6E1C8271-B83B-4C8C-8EBE-CA752B6270A7}"/>
              </a:ext>
            </a:extLst>
          </p:cNvPr>
          <p:cNvSpPr txBox="1"/>
          <p:nvPr userDrawn="1"/>
        </p:nvSpPr>
        <p:spPr>
          <a:xfrm>
            <a:off x="407988" y="6687733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16" name="Plassholder for tekst 3">
            <a:extLst>
              <a:ext uri="{FF2B5EF4-FFF2-40B4-BE49-F238E27FC236}">
                <a16:creationId xmlns:a16="http://schemas.microsoft.com/office/drawing/2014/main" id="{83F8A895-256D-4B52-B4C1-DF95A52888B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47985" y="6705599"/>
            <a:ext cx="8358556" cy="135139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fotograf(ene) og/eller eier(ne) av bildene.</a:t>
            </a:r>
          </a:p>
        </p:txBody>
      </p:sp>
      <p:sp>
        <p:nvSpPr>
          <p:cNvPr id="17" name="Plassholder for lysbildenummer 5">
            <a:extLst>
              <a:ext uri="{FF2B5EF4-FFF2-40B4-BE49-F238E27FC236}">
                <a16:creationId xmlns:a16="http://schemas.microsoft.com/office/drawing/2014/main" id="{EB1C0BE0-2375-43E1-8190-E4D337FBC41B}"/>
              </a:ext>
            </a:extLst>
          </p:cNvPr>
          <p:cNvSpPr txBox="1">
            <a:spLocks/>
          </p:cNvSpPr>
          <p:nvPr userDrawn="1"/>
        </p:nvSpPr>
        <p:spPr>
          <a:xfrm>
            <a:off x="11540562" y="662134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bg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8" name="TekstSylinder 17">
            <a:extLst>
              <a:ext uri="{FF2B5EF4-FFF2-40B4-BE49-F238E27FC236}">
                <a16:creationId xmlns:a16="http://schemas.microsoft.com/office/drawing/2014/main" id="{41B99EF6-D8AD-433A-BE5E-2B3515EE8917}"/>
              </a:ext>
            </a:extLst>
          </p:cNvPr>
          <p:cNvSpPr txBox="1"/>
          <p:nvPr userDrawn="1"/>
        </p:nvSpPr>
        <p:spPr>
          <a:xfrm>
            <a:off x="9918700" y="664207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</p:spTree>
    <p:extLst>
      <p:ext uri="{BB962C8B-B14F-4D97-AF65-F5344CB8AC3E}">
        <p14:creationId xmlns:p14="http://schemas.microsoft.com/office/powerpoint/2010/main" val="9433239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 x 4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ssholder for bilde 3">
            <a:extLst>
              <a:ext uri="{FF2B5EF4-FFF2-40B4-BE49-F238E27FC236}">
                <a16:creationId xmlns:a16="http://schemas.microsoft.com/office/drawing/2014/main" id="{597491D4-E5C2-4A3A-B7A7-D5E62BAAD7E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1"/>
            <a:ext cx="6096000" cy="3312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liggende bilde 1.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14" name="Plassholder for bilde 3">
            <a:extLst>
              <a:ext uri="{FF2B5EF4-FFF2-40B4-BE49-F238E27FC236}">
                <a16:creationId xmlns:a16="http://schemas.microsoft.com/office/drawing/2014/main" id="{329942B5-7A94-4D27-9BF2-43A757EA2235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0" y="3308440"/>
            <a:ext cx="6096000" cy="3312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liggende bilde 3.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16" name="Rektangel 15">
            <a:extLst>
              <a:ext uri="{FF2B5EF4-FFF2-40B4-BE49-F238E27FC236}">
                <a16:creationId xmlns:a16="http://schemas.microsoft.com/office/drawing/2014/main" id="{063328CC-F328-4150-9BA4-2367AC2BA0A8}"/>
              </a:ext>
            </a:extLst>
          </p:cNvPr>
          <p:cNvSpPr/>
          <p:nvPr userDrawn="1"/>
        </p:nvSpPr>
        <p:spPr>
          <a:xfrm>
            <a:off x="0" y="6609508"/>
            <a:ext cx="12192000" cy="2602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7" name="TekstSylinder 16">
            <a:extLst>
              <a:ext uri="{FF2B5EF4-FFF2-40B4-BE49-F238E27FC236}">
                <a16:creationId xmlns:a16="http://schemas.microsoft.com/office/drawing/2014/main" id="{01A36E7F-ACC5-459A-91F0-51736B28EE66}"/>
              </a:ext>
            </a:extLst>
          </p:cNvPr>
          <p:cNvSpPr txBox="1"/>
          <p:nvPr userDrawn="1"/>
        </p:nvSpPr>
        <p:spPr>
          <a:xfrm>
            <a:off x="407988" y="6687733"/>
            <a:ext cx="266383" cy="153888"/>
          </a:xfrm>
          <a:prstGeom prst="rect">
            <a:avLst/>
          </a:prstGeom>
          <a:noFill/>
        </p:spPr>
        <p:txBody>
          <a:bodyPr wrap="none" lIns="0" tIns="0" rIns="0" rtlCol="0" anchor="ctr" anchorCtr="0">
            <a:normAutofit/>
          </a:bodyPr>
          <a:lstStyle/>
          <a:p>
            <a:r>
              <a:rPr lang="nb-NO" sz="70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Foto:</a:t>
            </a:r>
          </a:p>
        </p:txBody>
      </p:sp>
      <p:sp>
        <p:nvSpPr>
          <p:cNvPr id="18" name="Plassholder for tekst 3">
            <a:extLst>
              <a:ext uri="{FF2B5EF4-FFF2-40B4-BE49-F238E27FC236}">
                <a16:creationId xmlns:a16="http://schemas.microsoft.com/office/drawing/2014/main" id="{85CE1348-486B-40A4-B506-EC579770109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47985" y="6703694"/>
            <a:ext cx="8304767" cy="138949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nb-NO" dirty="0"/>
              <a:t>Her skriver du fotograf(ene) og/eller eier(ne) av bildene).</a:t>
            </a:r>
          </a:p>
        </p:txBody>
      </p:sp>
      <p:sp>
        <p:nvSpPr>
          <p:cNvPr id="19" name="Plassholder for lysbildenummer 5">
            <a:extLst>
              <a:ext uri="{FF2B5EF4-FFF2-40B4-BE49-F238E27FC236}">
                <a16:creationId xmlns:a16="http://schemas.microsoft.com/office/drawing/2014/main" id="{40B944C6-3148-4102-8C55-F1412576CE37}"/>
              </a:ext>
            </a:extLst>
          </p:cNvPr>
          <p:cNvSpPr txBox="1">
            <a:spLocks/>
          </p:cNvSpPr>
          <p:nvPr userDrawn="1"/>
        </p:nvSpPr>
        <p:spPr>
          <a:xfrm>
            <a:off x="11540562" y="662134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bg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bg1"/>
              </a:solidFill>
              <a:latin typeface="+mn-lt"/>
            </a:endParaRPr>
          </a:p>
        </p:txBody>
      </p:sp>
      <p:sp>
        <p:nvSpPr>
          <p:cNvPr id="20" name="TekstSylinder 19">
            <a:extLst>
              <a:ext uri="{FF2B5EF4-FFF2-40B4-BE49-F238E27FC236}">
                <a16:creationId xmlns:a16="http://schemas.microsoft.com/office/drawing/2014/main" id="{8C9208AA-F53D-450E-BDAA-14D607FACDFD}"/>
              </a:ext>
            </a:extLst>
          </p:cNvPr>
          <p:cNvSpPr txBox="1"/>
          <p:nvPr userDrawn="1"/>
        </p:nvSpPr>
        <p:spPr>
          <a:xfrm>
            <a:off x="9918700" y="664207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21" name="Plassholder for bilde 3">
            <a:extLst>
              <a:ext uri="{FF2B5EF4-FFF2-40B4-BE49-F238E27FC236}">
                <a16:creationId xmlns:a16="http://schemas.microsoft.com/office/drawing/2014/main" id="{BB250A6E-8148-4714-866F-E5BB2DA40558}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6096000" y="-3560"/>
            <a:ext cx="6096000" cy="3312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liggende bilde 2.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  <p:sp>
        <p:nvSpPr>
          <p:cNvPr id="22" name="Plassholder for bilde 3">
            <a:extLst>
              <a:ext uri="{FF2B5EF4-FFF2-40B4-BE49-F238E27FC236}">
                <a16:creationId xmlns:a16="http://schemas.microsoft.com/office/drawing/2014/main" id="{2F9E4AE3-E1A0-448B-AE65-725785A17519}"/>
              </a:ext>
            </a:extLst>
          </p:cNvPr>
          <p:cNvSpPr>
            <a:spLocks noGrp="1"/>
          </p:cNvSpPr>
          <p:nvPr>
            <p:ph type="pic" sz="quarter" idx="26" hasCustomPrompt="1"/>
          </p:nvPr>
        </p:nvSpPr>
        <p:spPr>
          <a:xfrm>
            <a:off x="6096000" y="3304879"/>
            <a:ext cx="6096000" cy="3312000"/>
          </a:xfrm>
          <a:prstGeom prst="rect">
            <a:avLst/>
          </a:prstGeom>
        </p:spPr>
        <p:txBody>
          <a:bodyPr anchor="ctr"/>
          <a:lstStyle>
            <a:lvl1pPr marL="0" indent="0" algn="ctr">
              <a:buFont typeface="Arial" panose="020B0604020202020204" pitchFamily="34" charset="0"/>
              <a:buNone/>
              <a:defRPr/>
            </a:lvl1pPr>
          </a:lstStyle>
          <a:p>
            <a:r>
              <a:rPr lang="nb-NO" dirty="0"/>
              <a:t>Klikk på ikonet for å sette inn et liggende bilde 4.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Navn på fotograf(er) og/eller eier(e) av bildet skriver du i tekstfeltet nederst på </a:t>
            </a:r>
            <a:r>
              <a:rPr lang="nb-NO" dirty="0" err="1"/>
              <a:t>malsiden</a:t>
            </a:r>
            <a:r>
              <a:rPr lang="nb-NO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098536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ssholder for media 6">
            <a:extLst>
              <a:ext uri="{FF2B5EF4-FFF2-40B4-BE49-F238E27FC236}">
                <a16:creationId xmlns:a16="http://schemas.microsoft.com/office/drawing/2014/main" id="{135B5083-9455-45F9-A33C-53405C67A856}"/>
              </a:ext>
            </a:extLst>
          </p:cNvPr>
          <p:cNvSpPr>
            <a:spLocks noGrp="1"/>
          </p:cNvSpPr>
          <p:nvPr>
            <p:ph type="media" sz="quarter" idx="10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b="0"/>
            </a:lvl1pPr>
          </a:lstStyle>
          <a:p>
            <a:r>
              <a:rPr lang="nb-NO" dirty="0"/>
              <a:t>Klikk på ikonet for å sette inn video som ligger lagret på datamaskinen.</a:t>
            </a:r>
            <a:br>
              <a:rPr lang="nb-NO" dirty="0"/>
            </a:br>
            <a:r>
              <a:rPr lang="nb-NO" dirty="0"/>
              <a:t>Videoer fra nettet kan ikke settes inn.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NB. Når du setter inn video i presentasjon, blir filstørrelsen veldig stor.</a:t>
            </a:r>
            <a:br>
              <a:rPr lang="nb-NO" dirty="0"/>
            </a:br>
            <a:br>
              <a:rPr lang="nb-NO" dirty="0"/>
            </a:br>
            <a:br>
              <a:rPr lang="nb-NO" dirty="0"/>
            </a:br>
            <a:br>
              <a:rPr lang="nb-NO" dirty="0"/>
            </a:br>
            <a:br>
              <a:rPr lang="nb-NO" dirty="0"/>
            </a:br>
            <a:r>
              <a:rPr lang="nb-NO" dirty="0"/>
              <a:t>Det er lurt at både presentasjon og videofil ligger lagret på samme datamaskin</a:t>
            </a:r>
            <a:br>
              <a:rPr lang="nb-NO" dirty="0"/>
            </a:br>
            <a:r>
              <a:rPr lang="nb-NO" dirty="0"/>
              <a:t> som presentasjonen spilles av på.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Last eventuelt presentasjonen over fra minnepinne til maskin.</a:t>
            </a:r>
            <a:br>
              <a:rPr lang="nb-NO" dirty="0"/>
            </a:br>
            <a:br>
              <a:rPr lang="nb-NO" dirty="0"/>
            </a:br>
            <a:r>
              <a:rPr lang="nb-NO" dirty="0"/>
              <a:t>Hvis ikke kan avspillingen gå veldig tregt eller hakke.</a:t>
            </a: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43778776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ganisasjonskart uten seksjo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Bilde 10">
            <a:extLst>
              <a:ext uri="{FF2B5EF4-FFF2-40B4-BE49-F238E27FC236}">
                <a16:creationId xmlns:a16="http://schemas.microsoft.com/office/drawing/2014/main" id="{72EF0751-2B5B-4284-833D-CA315BECB47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0" b="17283"/>
          <a:stretch/>
        </p:blipFill>
        <p:spPr>
          <a:xfrm>
            <a:off x="0" y="3615079"/>
            <a:ext cx="7425160" cy="3178737"/>
          </a:xfrm>
          <a:prstGeom prst="rect">
            <a:avLst/>
          </a:prstGeom>
        </p:spPr>
      </p:pic>
      <p:sp>
        <p:nvSpPr>
          <p:cNvPr id="9" name="Plassholder for lysbildenummer 5">
            <a:extLst>
              <a:ext uri="{FF2B5EF4-FFF2-40B4-BE49-F238E27FC236}">
                <a16:creationId xmlns:a16="http://schemas.microsoft.com/office/drawing/2014/main" id="{555B8594-3D12-4F0A-BC64-E01D0B48C44F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" name="TekstSylinder 9">
            <a:extLst>
              <a:ext uri="{FF2B5EF4-FFF2-40B4-BE49-F238E27FC236}">
                <a16:creationId xmlns:a16="http://schemas.microsoft.com/office/drawing/2014/main" id="{F05A7E26-7E84-456D-8A77-B06978B0F8DF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pic>
        <p:nvPicPr>
          <p:cNvPr id="8" name="Bilde 7">
            <a:extLst>
              <a:ext uri="{FF2B5EF4-FFF2-40B4-BE49-F238E27FC236}">
                <a16:creationId xmlns:a16="http://schemas.microsoft.com/office/drawing/2014/main" id="{8DE97E4E-7214-4621-A6CE-34EFB48D56B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  <p:pic>
        <p:nvPicPr>
          <p:cNvPr id="6" name="Bilde 5">
            <a:extLst>
              <a:ext uri="{FF2B5EF4-FFF2-40B4-BE49-F238E27FC236}">
                <a16:creationId xmlns:a16="http://schemas.microsoft.com/office/drawing/2014/main" id="{395EA75D-C669-4024-A4C7-7FF466D91B7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93417" y="873125"/>
            <a:ext cx="8425282" cy="4329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03962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ganisasjonskart med seksjo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Bilde 5">
            <a:extLst>
              <a:ext uri="{FF2B5EF4-FFF2-40B4-BE49-F238E27FC236}">
                <a16:creationId xmlns:a16="http://schemas.microsoft.com/office/drawing/2014/main" id="{611FD0BF-FAAF-4897-93DF-D0B00ABD540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0" b="17283"/>
          <a:stretch/>
        </p:blipFill>
        <p:spPr>
          <a:xfrm>
            <a:off x="0" y="3615079"/>
            <a:ext cx="7425160" cy="3178737"/>
          </a:xfrm>
          <a:prstGeom prst="rect">
            <a:avLst/>
          </a:prstGeom>
        </p:spPr>
      </p:pic>
      <p:sp>
        <p:nvSpPr>
          <p:cNvPr id="13" name="Plassholder for lysbildenummer 5">
            <a:extLst>
              <a:ext uri="{FF2B5EF4-FFF2-40B4-BE49-F238E27FC236}">
                <a16:creationId xmlns:a16="http://schemas.microsoft.com/office/drawing/2014/main" id="{A4417D52-51C9-4726-B690-F70EB9F6655B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4" name="TekstSylinder 13">
            <a:extLst>
              <a:ext uri="{FF2B5EF4-FFF2-40B4-BE49-F238E27FC236}">
                <a16:creationId xmlns:a16="http://schemas.microsoft.com/office/drawing/2014/main" id="{4CA72B0F-0B6D-4940-84F9-C4327226F03B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19" name="Rektangel 18">
            <a:extLst>
              <a:ext uri="{FF2B5EF4-FFF2-40B4-BE49-F238E27FC236}">
                <a16:creationId xmlns:a16="http://schemas.microsoft.com/office/drawing/2014/main" id="{065997F6-170A-4322-BCE3-1D9D100B314C}"/>
              </a:ext>
            </a:extLst>
          </p:cNvPr>
          <p:cNvSpPr/>
          <p:nvPr userDrawn="1"/>
        </p:nvSpPr>
        <p:spPr>
          <a:xfrm>
            <a:off x="0" y="6793818"/>
            <a:ext cx="12192000" cy="72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15" name="Bilde 14">
            <a:extLst>
              <a:ext uri="{FF2B5EF4-FFF2-40B4-BE49-F238E27FC236}">
                <a16:creationId xmlns:a16="http://schemas.microsoft.com/office/drawing/2014/main" id="{757E35CC-58BA-4E57-8A6D-63A1968BBF8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  <p:pic>
        <p:nvPicPr>
          <p:cNvPr id="4" name="Bilde 3">
            <a:extLst>
              <a:ext uri="{FF2B5EF4-FFF2-40B4-BE49-F238E27FC236}">
                <a16:creationId xmlns:a16="http://schemas.microsoft.com/office/drawing/2014/main" id="{BD3391E9-6083-474A-AF9E-44F02AE91C4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61049" y="693764"/>
            <a:ext cx="10469901" cy="5646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7654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86" userDrawn="1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LUTNING (mønster18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ktangel 15">
            <a:extLst>
              <a:ext uri="{FF2B5EF4-FFF2-40B4-BE49-F238E27FC236}">
                <a16:creationId xmlns:a16="http://schemas.microsoft.com/office/drawing/2014/main" id="{9158DAB5-393D-4D76-8613-28A36166F5D6}"/>
              </a:ext>
            </a:extLst>
          </p:cNvPr>
          <p:cNvSpPr/>
          <p:nvPr userDrawn="1"/>
        </p:nvSpPr>
        <p:spPr>
          <a:xfrm>
            <a:off x="0" y="1"/>
            <a:ext cx="12192000" cy="679920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4" name="Plassholder for tekst 3">
            <a:extLst>
              <a:ext uri="{FF2B5EF4-FFF2-40B4-BE49-F238E27FC236}">
                <a16:creationId xmlns:a16="http://schemas.microsoft.com/office/drawing/2014/main" id="{E70143AF-2558-4FEB-AF3E-6C88B371485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9833" y="3733923"/>
            <a:ext cx="3443892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50">
                <a:solidFill>
                  <a:schemeClr val="accent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ditt eller deres navn her</a:t>
            </a:r>
          </a:p>
        </p:txBody>
      </p:sp>
      <p:sp>
        <p:nvSpPr>
          <p:cNvPr id="17" name="Plassholder for tekst 3">
            <a:extLst>
              <a:ext uri="{FF2B5EF4-FFF2-40B4-BE49-F238E27FC236}">
                <a16:creationId xmlns:a16="http://schemas.microsoft.com/office/drawing/2014/main" id="{A62F7FAD-99C7-4359-96AB-324677440D9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9832" y="4035747"/>
            <a:ext cx="3443893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e-postadresse(r) her</a:t>
            </a:r>
          </a:p>
        </p:txBody>
      </p:sp>
      <p:sp>
        <p:nvSpPr>
          <p:cNvPr id="18" name="Plassholder for tekst 3">
            <a:extLst>
              <a:ext uri="{FF2B5EF4-FFF2-40B4-BE49-F238E27FC236}">
                <a16:creationId xmlns:a16="http://schemas.microsoft.com/office/drawing/2014/main" id="{7224D097-B02F-40B5-BE7A-C234A9C366E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59829" y="4186660"/>
            <a:ext cx="3443893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her kan du skrive ett eller flere telefonnummer</a:t>
            </a:r>
          </a:p>
        </p:txBody>
      </p:sp>
      <p:sp>
        <p:nvSpPr>
          <p:cNvPr id="20" name="Plassholder for tekst 3">
            <a:extLst>
              <a:ext uri="{FF2B5EF4-FFF2-40B4-BE49-F238E27FC236}">
                <a16:creationId xmlns:a16="http://schemas.microsoft.com/office/drawing/2014/main" id="{83A10224-0C9E-49D9-8C00-D3413A8BD8B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59834" y="3884835"/>
            <a:ext cx="3443892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f. eks. stilling/avdeling (liten forbokstav)</a:t>
            </a:r>
          </a:p>
        </p:txBody>
      </p:sp>
      <p:sp>
        <p:nvSpPr>
          <p:cNvPr id="15" name="TekstSylinder 14">
            <a:extLst>
              <a:ext uri="{FF2B5EF4-FFF2-40B4-BE49-F238E27FC236}">
                <a16:creationId xmlns:a16="http://schemas.microsoft.com/office/drawing/2014/main" id="{F1FC4269-0D3F-41A9-B0D2-9574F6FB2A79}"/>
              </a:ext>
            </a:extLst>
          </p:cNvPr>
          <p:cNvSpPr txBox="1"/>
          <p:nvPr/>
        </p:nvSpPr>
        <p:spPr>
          <a:xfrm>
            <a:off x="954390" y="5760731"/>
            <a:ext cx="2571094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endParaRPr lang="nb-NO" sz="1000" i="0" dirty="0">
              <a:solidFill>
                <a:schemeClr val="accent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nb-NO" sz="1000" i="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Facebook</a:t>
            </a:r>
            <a:r>
              <a:rPr lang="nb-NO" sz="1000" i="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sfov.no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b-NO" sz="1000" i="0" kern="120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Nettside</a:t>
            </a:r>
            <a:r>
              <a:rPr lang="nb-NO" sz="1000" i="0" kern="120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statsforvalteren.no/</a:t>
            </a:r>
            <a:r>
              <a:rPr lang="nb-NO" sz="1000" i="0" kern="1200" dirty="0" err="1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ov</a:t>
            </a:r>
            <a:endParaRPr lang="nb-NO" sz="1000" i="0" kern="120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nb-NO" sz="1000" i="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7" name="Plassholder for tekst 26">
            <a:extLst>
              <a:ext uri="{FF2B5EF4-FFF2-40B4-BE49-F238E27FC236}">
                <a16:creationId xmlns:a16="http://schemas.microsoft.com/office/drawing/2014/main" id="{97509EE8-C1C3-4919-B331-CA5F186927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55689" y="873125"/>
            <a:ext cx="3348034" cy="2320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dirty="0"/>
              <a:t>Klikk her for å sette inn en avsluttende tekst.</a:t>
            </a:r>
            <a:br>
              <a:rPr lang="nb-NO" dirty="0"/>
            </a:br>
            <a:r>
              <a:rPr lang="nb-NO" dirty="0"/>
              <a:t> </a:t>
            </a:r>
            <a:br>
              <a:rPr lang="nb-NO" dirty="0"/>
            </a:br>
            <a:r>
              <a:rPr lang="nb-NO" dirty="0"/>
              <a:t>For eksempel en kort oppsummering, nyttige lenker, huskeliste eller neste møtedato.</a:t>
            </a:r>
          </a:p>
        </p:txBody>
      </p:sp>
      <p:pic>
        <p:nvPicPr>
          <p:cNvPr id="3" name="Bilde 2">
            <a:extLst>
              <a:ext uri="{FF2B5EF4-FFF2-40B4-BE49-F238E27FC236}">
                <a16:creationId xmlns:a16="http://schemas.microsoft.com/office/drawing/2014/main" id="{487B7658-DA41-4D1E-81F6-F489F6F010C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53" r="6209" b="15925"/>
          <a:stretch/>
        </p:blipFill>
        <p:spPr>
          <a:xfrm>
            <a:off x="4961603" y="-1"/>
            <a:ext cx="7230397" cy="6858001"/>
          </a:xfrm>
          <a:prstGeom prst="rect">
            <a:avLst/>
          </a:prstGeom>
        </p:spPr>
      </p:pic>
      <p:pic>
        <p:nvPicPr>
          <p:cNvPr id="19" name="Bilde 18">
            <a:extLst>
              <a:ext uri="{FF2B5EF4-FFF2-40B4-BE49-F238E27FC236}">
                <a16:creationId xmlns:a16="http://schemas.microsoft.com/office/drawing/2014/main" id="{C4ECA97A-E6CD-443F-B212-8A1120A9932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0146" y="4693844"/>
            <a:ext cx="3900854" cy="1181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2761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12">
          <p15:clr>
            <a:srgbClr val="FBAE40"/>
          </p15:clr>
        </p15:guide>
        <p15:guide id="2" pos="3840">
          <p15:clr>
            <a:srgbClr val="FBAE40"/>
          </p15:clr>
        </p15:guide>
        <p15:guide id="3" orient="horz" pos="3906">
          <p15:clr>
            <a:srgbClr val="FBAE40"/>
          </p15:clr>
        </p15:guide>
        <p15:guide id="4" pos="2933">
          <p15:clr>
            <a:srgbClr val="FBAE40"/>
          </p15:clr>
        </p15:guide>
        <p15:guide id="5" orient="horz" pos="402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LUTNING (mønster15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ktangel 15">
            <a:extLst>
              <a:ext uri="{FF2B5EF4-FFF2-40B4-BE49-F238E27FC236}">
                <a16:creationId xmlns:a16="http://schemas.microsoft.com/office/drawing/2014/main" id="{9158DAB5-393D-4D76-8613-28A36166F5D6}"/>
              </a:ext>
            </a:extLst>
          </p:cNvPr>
          <p:cNvSpPr/>
          <p:nvPr userDrawn="1"/>
        </p:nvSpPr>
        <p:spPr>
          <a:xfrm>
            <a:off x="0" y="1"/>
            <a:ext cx="12192000" cy="679920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4" name="Plassholder for tekst 3">
            <a:extLst>
              <a:ext uri="{FF2B5EF4-FFF2-40B4-BE49-F238E27FC236}">
                <a16:creationId xmlns:a16="http://schemas.microsoft.com/office/drawing/2014/main" id="{E70143AF-2558-4FEB-AF3E-6C88B371485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9833" y="3733923"/>
            <a:ext cx="3443892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50">
                <a:solidFill>
                  <a:schemeClr val="accent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ditt eller deres navn her</a:t>
            </a:r>
          </a:p>
        </p:txBody>
      </p:sp>
      <p:sp>
        <p:nvSpPr>
          <p:cNvPr id="17" name="Plassholder for tekst 3">
            <a:extLst>
              <a:ext uri="{FF2B5EF4-FFF2-40B4-BE49-F238E27FC236}">
                <a16:creationId xmlns:a16="http://schemas.microsoft.com/office/drawing/2014/main" id="{A62F7FAD-99C7-4359-96AB-324677440D9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9832" y="4035747"/>
            <a:ext cx="3443893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e-postadresse(r) her</a:t>
            </a:r>
          </a:p>
        </p:txBody>
      </p:sp>
      <p:sp>
        <p:nvSpPr>
          <p:cNvPr id="18" name="Plassholder for tekst 3">
            <a:extLst>
              <a:ext uri="{FF2B5EF4-FFF2-40B4-BE49-F238E27FC236}">
                <a16:creationId xmlns:a16="http://schemas.microsoft.com/office/drawing/2014/main" id="{7224D097-B02F-40B5-BE7A-C234A9C366E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59829" y="4186660"/>
            <a:ext cx="3443893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her kan du skrive ett eller flere telefonnummer</a:t>
            </a:r>
          </a:p>
        </p:txBody>
      </p:sp>
      <p:sp>
        <p:nvSpPr>
          <p:cNvPr id="20" name="Plassholder for tekst 3">
            <a:extLst>
              <a:ext uri="{FF2B5EF4-FFF2-40B4-BE49-F238E27FC236}">
                <a16:creationId xmlns:a16="http://schemas.microsoft.com/office/drawing/2014/main" id="{83A10224-0C9E-49D9-8C00-D3413A8BD8B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59834" y="3884835"/>
            <a:ext cx="3443892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f. eks. stilling/avdeling (liten forbokstav)</a:t>
            </a:r>
          </a:p>
        </p:txBody>
      </p:sp>
      <p:sp>
        <p:nvSpPr>
          <p:cNvPr id="15" name="TekstSylinder 14">
            <a:extLst>
              <a:ext uri="{FF2B5EF4-FFF2-40B4-BE49-F238E27FC236}">
                <a16:creationId xmlns:a16="http://schemas.microsoft.com/office/drawing/2014/main" id="{F1FC4269-0D3F-41A9-B0D2-9574F6FB2A79}"/>
              </a:ext>
            </a:extLst>
          </p:cNvPr>
          <p:cNvSpPr txBox="1"/>
          <p:nvPr/>
        </p:nvSpPr>
        <p:spPr>
          <a:xfrm>
            <a:off x="954390" y="5760731"/>
            <a:ext cx="2571094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endParaRPr lang="nb-NO" sz="1000" i="0" dirty="0">
              <a:solidFill>
                <a:schemeClr val="accent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nb-NO" sz="1000" i="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Facebook</a:t>
            </a:r>
            <a:r>
              <a:rPr lang="nb-NO" sz="1000" i="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sfov.no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b-NO" sz="1000" i="0" kern="120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Nettside</a:t>
            </a:r>
            <a:r>
              <a:rPr lang="nb-NO" sz="1000" i="0" kern="120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statsforvalteren.no/</a:t>
            </a:r>
            <a:r>
              <a:rPr lang="nb-NO" sz="1000" i="0" kern="1200" dirty="0" err="1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ov</a:t>
            </a:r>
            <a:endParaRPr lang="nb-NO" sz="1000" i="0" kern="120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nb-NO" sz="1000" i="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7" name="Plassholder for tekst 26">
            <a:extLst>
              <a:ext uri="{FF2B5EF4-FFF2-40B4-BE49-F238E27FC236}">
                <a16:creationId xmlns:a16="http://schemas.microsoft.com/office/drawing/2014/main" id="{97509EE8-C1C3-4919-B331-CA5F186927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55689" y="873125"/>
            <a:ext cx="3348034" cy="2320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dirty="0"/>
              <a:t>Klikk her for å sette inn en avsluttende tekst.</a:t>
            </a:r>
            <a:br>
              <a:rPr lang="nb-NO" dirty="0"/>
            </a:br>
            <a:r>
              <a:rPr lang="nb-NO" dirty="0"/>
              <a:t> </a:t>
            </a:r>
            <a:br>
              <a:rPr lang="nb-NO" dirty="0"/>
            </a:br>
            <a:r>
              <a:rPr lang="nb-NO" dirty="0"/>
              <a:t>For eksempel en kort oppsummering, nyttige lenker, huskeliste eller neste møtedato.</a:t>
            </a:r>
          </a:p>
        </p:txBody>
      </p:sp>
      <p:pic>
        <p:nvPicPr>
          <p:cNvPr id="21" name="Bilde 20">
            <a:extLst>
              <a:ext uri="{FF2B5EF4-FFF2-40B4-BE49-F238E27FC236}">
                <a16:creationId xmlns:a16="http://schemas.microsoft.com/office/drawing/2014/main" id="{60EAC154-F940-43C5-A5CE-3FE67FF8AAE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169"/>
          <a:stretch/>
        </p:blipFill>
        <p:spPr>
          <a:xfrm>
            <a:off x="5043433" y="283407"/>
            <a:ext cx="7148568" cy="6412977"/>
          </a:xfrm>
          <a:prstGeom prst="rect">
            <a:avLst/>
          </a:prstGeom>
        </p:spPr>
      </p:pic>
      <p:pic>
        <p:nvPicPr>
          <p:cNvPr id="13" name="Bilde 12">
            <a:extLst>
              <a:ext uri="{FF2B5EF4-FFF2-40B4-BE49-F238E27FC236}">
                <a16:creationId xmlns:a16="http://schemas.microsoft.com/office/drawing/2014/main" id="{8F86FF03-7E94-4A5D-A789-8FA40021BB2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0146" y="4693844"/>
            <a:ext cx="3900854" cy="1181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896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12">
          <p15:clr>
            <a:srgbClr val="FBAE40"/>
          </p15:clr>
        </p15:guide>
        <p15:guide id="2" pos="3840">
          <p15:clr>
            <a:srgbClr val="FBAE40"/>
          </p15:clr>
        </p15:guide>
        <p15:guide id="3" orient="horz" pos="3906">
          <p15:clr>
            <a:srgbClr val="FBAE40"/>
          </p15:clr>
        </p15:guide>
        <p15:guide id="4" pos="2933">
          <p15:clr>
            <a:srgbClr val="FBAE40"/>
          </p15:clr>
        </p15:guide>
        <p15:guide id="5" orient="horz" pos="402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LUTNING halvside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ktangel 15">
            <a:extLst>
              <a:ext uri="{FF2B5EF4-FFF2-40B4-BE49-F238E27FC236}">
                <a16:creationId xmlns:a16="http://schemas.microsoft.com/office/drawing/2014/main" id="{9158DAB5-393D-4D76-8613-28A36166F5D6}"/>
              </a:ext>
            </a:extLst>
          </p:cNvPr>
          <p:cNvSpPr/>
          <p:nvPr userDrawn="1"/>
        </p:nvSpPr>
        <p:spPr>
          <a:xfrm>
            <a:off x="0" y="1"/>
            <a:ext cx="4876801" cy="6799204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4" name="Plassholder for tekst 3">
            <a:extLst>
              <a:ext uri="{FF2B5EF4-FFF2-40B4-BE49-F238E27FC236}">
                <a16:creationId xmlns:a16="http://schemas.microsoft.com/office/drawing/2014/main" id="{E70143AF-2558-4FEB-AF3E-6C88B371485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59833" y="3733923"/>
            <a:ext cx="3443892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50">
                <a:solidFill>
                  <a:schemeClr val="accent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ditt eller deres navn her</a:t>
            </a:r>
          </a:p>
        </p:txBody>
      </p:sp>
      <p:sp>
        <p:nvSpPr>
          <p:cNvPr id="17" name="Plassholder for tekst 3">
            <a:extLst>
              <a:ext uri="{FF2B5EF4-FFF2-40B4-BE49-F238E27FC236}">
                <a16:creationId xmlns:a16="http://schemas.microsoft.com/office/drawing/2014/main" id="{A62F7FAD-99C7-4359-96AB-324677440D9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59832" y="4035747"/>
            <a:ext cx="3443893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e-postadresse(r) her</a:t>
            </a:r>
          </a:p>
        </p:txBody>
      </p:sp>
      <p:sp>
        <p:nvSpPr>
          <p:cNvPr id="18" name="Plassholder for tekst 3">
            <a:extLst>
              <a:ext uri="{FF2B5EF4-FFF2-40B4-BE49-F238E27FC236}">
                <a16:creationId xmlns:a16="http://schemas.microsoft.com/office/drawing/2014/main" id="{7224D097-B02F-40B5-BE7A-C234A9C366E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59829" y="4186660"/>
            <a:ext cx="3443893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her kan du skrive ett eller flere telefonnummer</a:t>
            </a:r>
          </a:p>
        </p:txBody>
      </p:sp>
      <p:sp>
        <p:nvSpPr>
          <p:cNvPr id="20" name="Plassholder for tekst 3">
            <a:extLst>
              <a:ext uri="{FF2B5EF4-FFF2-40B4-BE49-F238E27FC236}">
                <a16:creationId xmlns:a16="http://schemas.microsoft.com/office/drawing/2014/main" id="{83A10224-0C9E-49D9-8C00-D3413A8BD8B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59834" y="3884835"/>
            <a:ext cx="3443892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f. eks. stilling/avdeling (liten forbokstav)</a:t>
            </a:r>
          </a:p>
        </p:txBody>
      </p:sp>
      <p:sp>
        <p:nvSpPr>
          <p:cNvPr id="15" name="TekstSylinder 14">
            <a:extLst>
              <a:ext uri="{FF2B5EF4-FFF2-40B4-BE49-F238E27FC236}">
                <a16:creationId xmlns:a16="http://schemas.microsoft.com/office/drawing/2014/main" id="{F1FC4269-0D3F-41A9-B0D2-9574F6FB2A79}"/>
              </a:ext>
            </a:extLst>
          </p:cNvPr>
          <p:cNvSpPr txBox="1"/>
          <p:nvPr/>
        </p:nvSpPr>
        <p:spPr>
          <a:xfrm>
            <a:off x="954390" y="5760731"/>
            <a:ext cx="2571094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endParaRPr lang="nb-NO" sz="1000" i="0" dirty="0">
              <a:solidFill>
                <a:schemeClr val="accent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nb-NO" sz="1000" i="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Facebook</a:t>
            </a:r>
            <a:r>
              <a:rPr lang="nb-NO" sz="1000" i="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sfov.no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b-NO" sz="1000" i="0" kern="120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Nettside</a:t>
            </a:r>
            <a:r>
              <a:rPr lang="nb-NO" sz="1000" i="0" kern="120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statsforvalteren.no/</a:t>
            </a:r>
            <a:r>
              <a:rPr lang="nb-NO" sz="1000" i="0" kern="1200" dirty="0" err="1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ov</a:t>
            </a:r>
            <a:endParaRPr lang="nb-NO" sz="1000" i="0" kern="120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nb-NO" sz="1000" i="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7" name="Plassholder for tekst 26">
            <a:extLst>
              <a:ext uri="{FF2B5EF4-FFF2-40B4-BE49-F238E27FC236}">
                <a16:creationId xmlns:a16="http://schemas.microsoft.com/office/drawing/2014/main" id="{97509EE8-C1C3-4919-B331-CA5F186927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55689" y="873125"/>
            <a:ext cx="3348034" cy="23209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dirty="0"/>
              <a:t>Klikk her for å sette inn en avsluttende tekst.</a:t>
            </a:r>
            <a:br>
              <a:rPr lang="nb-NO" dirty="0"/>
            </a:br>
            <a:r>
              <a:rPr lang="nb-NO" dirty="0"/>
              <a:t> </a:t>
            </a:r>
            <a:br>
              <a:rPr lang="nb-NO" dirty="0"/>
            </a:br>
            <a:r>
              <a:rPr lang="nb-NO" dirty="0"/>
              <a:t>For eksempel en kort oppsummering, nyttige lenker, huskeliste eller neste møtedato.</a:t>
            </a:r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1A63ECB9-4EC1-46DE-8ABB-66086258A463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876801" y="-58"/>
            <a:ext cx="7315200" cy="685805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Klikk på ikonet for å sette inn bilde som passer til den avsluttende siden din. </a:t>
            </a:r>
            <a:br>
              <a:rPr lang="nb-NO" dirty="0"/>
            </a:br>
            <a:br>
              <a:rPr lang="nb-NO" dirty="0"/>
            </a:br>
            <a:endParaRPr lang="nb-NO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br>
              <a:rPr lang="nb-NO" dirty="0"/>
            </a:br>
            <a:r>
              <a:rPr lang="nb-NO" dirty="0"/>
              <a:t>Har du ikke bilde som passer til tema, kan du bruke en </a:t>
            </a:r>
            <a:r>
              <a:rPr lang="nb-NO" dirty="0" err="1"/>
              <a:t>malside</a:t>
            </a:r>
            <a:r>
              <a:rPr lang="nb-NO" dirty="0"/>
              <a:t> uten bilde. </a:t>
            </a:r>
          </a:p>
          <a:p>
            <a:endParaRPr lang="nb-NO" dirty="0"/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8E4FBD05-0A6D-4BD8-AE79-60648C6B13B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48" t="11944" r="-1077" b="14626"/>
          <a:stretch/>
        </p:blipFill>
        <p:spPr>
          <a:xfrm>
            <a:off x="0" y="-57"/>
            <a:ext cx="1113338" cy="6858057"/>
          </a:xfrm>
          <a:prstGeom prst="rect">
            <a:avLst/>
          </a:prstGeom>
        </p:spPr>
      </p:pic>
      <p:sp>
        <p:nvSpPr>
          <p:cNvPr id="28" name="Plassholder for tekst 3">
            <a:extLst>
              <a:ext uri="{FF2B5EF4-FFF2-40B4-BE49-F238E27FC236}">
                <a16:creationId xmlns:a16="http://schemas.microsoft.com/office/drawing/2014/main" id="{57DB4D93-69C3-4C85-94B3-FB1CCCAD82CF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534401" y="6578104"/>
            <a:ext cx="3345074" cy="181967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 algn="r">
              <a:buNone/>
              <a:defRPr sz="700">
                <a:solidFill>
                  <a:schemeClr val="bg1"/>
                </a:solidFill>
                <a:highlight>
                  <a:srgbClr val="00244E"/>
                </a:highlight>
                <a:latin typeface="+mn-lt"/>
              </a:defRPr>
            </a:lvl1pPr>
          </a:lstStyle>
          <a:p>
            <a:pPr lvl="0"/>
            <a:r>
              <a:rPr lang="nb-NO" dirty="0"/>
              <a:t>Foto: Her skriver du fotograf(ene) og/eller eier(ne) av bildene.</a:t>
            </a:r>
          </a:p>
        </p:txBody>
      </p:sp>
      <p:pic>
        <p:nvPicPr>
          <p:cNvPr id="19" name="Bilde 18">
            <a:extLst>
              <a:ext uri="{FF2B5EF4-FFF2-40B4-BE49-F238E27FC236}">
                <a16:creationId xmlns:a16="http://schemas.microsoft.com/office/drawing/2014/main" id="{C86F485D-915F-4273-A8A1-FE16466200A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0146" y="4693844"/>
            <a:ext cx="3900854" cy="1181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4145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12">
          <p15:clr>
            <a:srgbClr val="FBAE40"/>
          </p15:clr>
        </p15:guide>
        <p15:guide id="2" pos="3840">
          <p15:clr>
            <a:srgbClr val="FBAE40"/>
          </p15:clr>
        </p15:guide>
        <p15:guide id="3" orient="horz" pos="3906">
          <p15:clr>
            <a:srgbClr val="FBAE40"/>
          </p15:clr>
        </p15:guide>
        <p15:guide id="4" pos="2933">
          <p15:clr>
            <a:srgbClr val="FBAE40"/>
          </p15:clr>
        </p15:guide>
        <p15:guide id="5" orient="horz" pos="402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VSLUTNING bakgrunn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ktangel 15">
            <a:extLst>
              <a:ext uri="{FF2B5EF4-FFF2-40B4-BE49-F238E27FC236}">
                <a16:creationId xmlns:a16="http://schemas.microsoft.com/office/drawing/2014/main" id="{9158DAB5-393D-4D76-8613-28A36166F5D6}"/>
              </a:ext>
            </a:extLst>
          </p:cNvPr>
          <p:cNvSpPr/>
          <p:nvPr userDrawn="1"/>
        </p:nvSpPr>
        <p:spPr>
          <a:xfrm>
            <a:off x="0" y="5222119"/>
            <a:ext cx="12192000" cy="157708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9" name="Plassholder for bilde 8">
            <a:extLst>
              <a:ext uri="{FF2B5EF4-FFF2-40B4-BE49-F238E27FC236}">
                <a16:creationId xmlns:a16="http://schemas.microsoft.com/office/drawing/2014/main" id="{A2E25528-2AA2-40E4-A95C-B0AE22289586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951" y="0"/>
            <a:ext cx="12192000" cy="52228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nb-NO" dirty="0"/>
              <a:t>Klikk på ikonet i midten for å sette inn et bilde på siste side i presentasjonen.</a:t>
            </a:r>
          </a:p>
        </p:txBody>
      </p:sp>
      <p:sp>
        <p:nvSpPr>
          <p:cNvPr id="22" name="Plassholder for tekst 9">
            <a:extLst>
              <a:ext uri="{FF2B5EF4-FFF2-40B4-BE49-F238E27FC236}">
                <a16:creationId xmlns:a16="http://schemas.microsoft.com/office/drawing/2014/main" id="{DFDAE691-7AD4-4AEA-BE0D-C69BCF1313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58651" y="1036321"/>
            <a:ext cx="3591125" cy="3206924"/>
          </a:xfrm>
          <a:prstGeom prst="rect">
            <a:avLst/>
          </a:prstGeom>
          <a:solidFill>
            <a:srgbClr val="00244E">
              <a:alpha val="80000"/>
            </a:srgbClr>
          </a:solidFill>
        </p:spPr>
        <p:txBody>
          <a:bodyPr wrap="square" lIns="324000" tIns="216000" rIns="252000" bIns="216000" anchor="ctr"/>
          <a:lstStyle>
            <a:lvl1pPr marL="0" indent="0">
              <a:buNone/>
              <a:defRPr sz="1800">
                <a:solidFill>
                  <a:schemeClr val="bg1"/>
                </a:solidFill>
                <a:latin typeface="+mj-lt"/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nb-NO" dirty="0"/>
              <a:t>Klikk her for å sette inn en avsluttende tekst.</a:t>
            </a:r>
            <a:br>
              <a:rPr lang="nb-NO" dirty="0"/>
            </a:br>
            <a:r>
              <a:rPr lang="nb-NO" dirty="0"/>
              <a:t> </a:t>
            </a:r>
            <a:br>
              <a:rPr lang="nb-NO" dirty="0"/>
            </a:br>
            <a:r>
              <a:rPr lang="nb-NO" dirty="0"/>
              <a:t>For eksempel en kort oppsummering, nyttige lenker, huskeliste eller neste møtedato.</a:t>
            </a:r>
          </a:p>
        </p:txBody>
      </p:sp>
      <p:pic>
        <p:nvPicPr>
          <p:cNvPr id="19" name="Bilde 18">
            <a:extLst>
              <a:ext uri="{FF2B5EF4-FFF2-40B4-BE49-F238E27FC236}">
                <a16:creationId xmlns:a16="http://schemas.microsoft.com/office/drawing/2014/main" id="{69935EB5-EA56-40E3-885C-585EB177A20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083" t="29196" r="74740" b="29790"/>
          <a:stretch/>
        </p:blipFill>
        <p:spPr>
          <a:xfrm>
            <a:off x="10380617" y="5222119"/>
            <a:ext cx="1811383" cy="1633799"/>
          </a:xfrm>
          <a:prstGeom prst="rect">
            <a:avLst/>
          </a:prstGeom>
        </p:spPr>
      </p:pic>
      <p:sp>
        <p:nvSpPr>
          <p:cNvPr id="27" name="Plassholder for tekst 3">
            <a:extLst>
              <a:ext uri="{FF2B5EF4-FFF2-40B4-BE49-F238E27FC236}">
                <a16:creationId xmlns:a16="http://schemas.microsoft.com/office/drawing/2014/main" id="{8F07D5BA-48CD-4347-935E-32784EC97C3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81966" y="5749013"/>
            <a:ext cx="2772631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50">
                <a:solidFill>
                  <a:schemeClr val="accent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ditt eller deres navn her</a:t>
            </a:r>
          </a:p>
        </p:txBody>
      </p:sp>
      <p:sp>
        <p:nvSpPr>
          <p:cNvPr id="28" name="Plassholder for tekst 3">
            <a:extLst>
              <a:ext uri="{FF2B5EF4-FFF2-40B4-BE49-F238E27FC236}">
                <a16:creationId xmlns:a16="http://schemas.microsoft.com/office/drawing/2014/main" id="{4EE05753-9D49-4F8D-A32F-385E3523492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081966" y="6050837"/>
            <a:ext cx="2772625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e-postadresse her</a:t>
            </a:r>
          </a:p>
        </p:txBody>
      </p:sp>
      <p:sp>
        <p:nvSpPr>
          <p:cNvPr id="29" name="Plassholder for tekst 3">
            <a:extLst>
              <a:ext uri="{FF2B5EF4-FFF2-40B4-BE49-F238E27FC236}">
                <a16:creationId xmlns:a16="http://schemas.microsoft.com/office/drawing/2014/main" id="{08D8D5BA-DF3B-478D-823F-C82CE77B815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081963" y="6201750"/>
            <a:ext cx="2772631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her kan du skrive telefonnummer</a:t>
            </a:r>
          </a:p>
        </p:txBody>
      </p:sp>
      <p:sp>
        <p:nvSpPr>
          <p:cNvPr id="30" name="Plassholder for tekst 3">
            <a:extLst>
              <a:ext uri="{FF2B5EF4-FFF2-40B4-BE49-F238E27FC236}">
                <a16:creationId xmlns:a16="http://schemas.microsoft.com/office/drawing/2014/main" id="{C6543016-07DA-41FD-8B8E-DF591F27FF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081968" y="5899925"/>
            <a:ext cx="2772630" cy="18000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1000">
                <a:solidFill>
                  <a:schemeClr val="bg1"/>
                </a:solidFill>
                <a:latin typeface="+mj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nb-NO" dirty="0"/>
              <a:t>skriv f. eks. stilling/avdeling (liten forbokstav)</a:t>
            </a:r>
          </a:p>
        </p:txBody>
      </p:sp>
      <p:sp>
        <p:nvSpPr>
          <p:cNvPr id="32" name="TekstSylinder 31">
            <a:extLst>
              <a:ext uri="{FF2B5EF4-FFF2-40B4-BE49-F238E27FC236}">
                <a16:creationId xmlns:a16="http://schemas.microsoft.com/office/drawing/2014/main" id="{E831F85E-8785-4C6B-B398-C3BF356D2BB5}"/>
              </a:ext>
            </a:extLst>
          </p:cNvPr>
          <p:cNvSpPr txBox="1"/>
          <p:nvPr/>
        </p:nvSpPr>
        <p:spPr>
          <a:xfrm>
            <a:off x="8896396" y="5725022"/>
            <a:ext cx="2571094" cy="70788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endParaRPr lang="nb-NO" sz="1000" i="0" dirty="0">
              <a:solidFill>
                <a:schemeClr val="accent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nb-NO" sz="1000" i="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Facebook</a:t>
            </a:r>
            <a:r>
              <a:rPr lang="nb-NO" sz="1000" i="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sfov.no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b-NO" sz="1000" i="0" kern="1200" dirty="0">
                <a:solidFill>
                  <a:schemeClr val="accent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Nettside</a:t>
            </a:r>
            <a:r>
              <a:rPr lang="nb-NO" sz="1000" i="0" kern="1200" dirty="0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 statsforvalteren.no/</a:t>
            </a:r>
            <a:r>
              <a:rPr lang="nb-NO" sz="1000" i="0" kern="1200" dirty="0" err="1">
                <a:solidFill>
                  <a:schemeClr val="bg1"/>
                </a:solidFill>
                <a:latin typeface="+mj-lt"/>
                <a:ea typeface="Open Sans" panose="020B0606030504020204" pitchFamily="34" charset="0"/>
                <a:cs typeface="Open Sans" panose="020B0606030504020204" pitchFamily="34" charset="0"/>
              </a:rPr>
              <a:t>ov</a:t>
            </a:r>
            <a:endParaRPr lang="nb-NO" sz="1000" i="0" kern="120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nb-NO" sz="1000" i="0" dirty="0">
              <a:solidFill>
                <a:schemeClr val="bg1"/>
              </a:solidFill>
              <a:latin typeface="+mj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Plassholder for tekst 3">
            <a:extLst>
              <a:ext uri="{FF2B5EF4-FFF2-40B4-BE49-F238E27FC236}">
                <a16:creationId xmlns:a16="http://schemas.microsoft.com/office/drawing/2014/main" id="{975475F7-94A4-43AB-AFCC-48725A695B6B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058650" y="5049866"/>
            <a:ext cx="3597487" cy="172253"/>
          </a:xfrm>
          <a:prstGeom prst="rect">
            <a:avLst/>
          </a:prstGeom>
        </p:spPr>
        <p:txBody>
          <a:bodyPr lIns="0" tIns="0" rIns="0" anchor="ctr">
            <a:normAutofit/>
          </a:bodyPr>
          <a:lstStyle>
            <a:lvl1pPr marL="0" indent="0">
              <a:buNone/>
              <a:defRPr sz="700">
                <a:solidFill>
                  <a:schemeClr val="bg1"/>
                </a:solidFill>
                <a:highlight>
                  <a:srgbClr val="00244E"/>
                </a:highlight>
                <a:latin typeface="+mn-lt"/>
              </a:defRPr>
            </a:lvl1pPr>
          </a:lstStyle>
          <a:p>
            <a:pPr lvl="0"/>
            <a:r>
              <a:rPr lang="nb-NO" dirty="0"/>
              <a:t>Foto: Her skriver du fotograf(ene) og/eller eier(ne) av bildene.</a:t>
            </a:r>
          </a:p>
        </p:txBody>
      </p:sp>
      <p:pic>
        <p:nvPicPr>
          <p:cNvPr id="5" name="Bilde 4">
            <a:extLst>
              <a:ext uri="{FF2B5EF4-FFF2-40B4-BE49-F238E27FC236}">
                <a16:creationId xmlns:a16="http://schemas.microsoft.com/office/drawing/2014/main" id="{69D4A491-9D7E-4D00-82ED-F7B6A546CCE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1697" y="5773492"/>
            <a:ext cx="138505" cy="138505"/>
          </a:xfrm>
          <a:prstGeom prst="rect">
            <a:avLst/>
          </a:prstGeom>
        </p:spPr>
      </p:pic>
      <p:pic>
        <p:nvPicPr>
          <p:cNvPr id="14" name="Bilde 13">
            <a:extLst>
              <a:ext uri="{FF2B5EF4-FFF2-40B4-BE49-F238E27FC236}">
                <a16:creationId xmlns:a16="http://schemas.microsoft.com/office/drawing/2014/main" id="{5FF12AE2-FCFF-4B45-92E0-8C1188DCBA4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0146" y="5443778"/>
            <a:ext cx="3900854" cy="1181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06227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634">
          <p15:clr>
            <a:srgbClr val="FBAE40"/>
          </p15:clr>
        </p15:guide>
        <p15:guide id="2" pos="3840">
          <p15:clr>
            <a:srgbClr val="FBAE40"/>
          </p15:clr>
        </p15:guide>
        <p15:guide id="3" orient="horz" pos="3725" userDrawn="1">
          <p15:clr>
            <a:srgbClr val="FBAE40"/>
          </p15:clr>
        </p15:guide>
        <p15:guide id="4" pos="2933">
          <p15:clr>
            <a:srgbClr val="FBAE40"/>
          </p15:clr>
        </p15:guide>
        <p15:guide id="5" orient="horz" pos="4020">
          <p15:clr>
            <a:srgbClr val="FBAE40"/>
          </p15:clr>
        </p15:guide>
        <p15:guide id="6" pos="5654" userDrawn="1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re titte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ssholder for lysbildenummer 5">
            <a:extLst>
              <a:ext uri="{FF2B5EF4-FFF2-40B4-BE49-F238E27FC236}">
                <a16:creationId xmlns:a16="http://schemas.microsoft.com/office/drawing/2014/main" id="{90A1533D-7ABC-4411-A97E-1A111AB129BB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7" name="TekstSylinder 16">
            <a:extLst>
              <a:ext uri="{FF2B5EF4-FFF2-40B4-BE49-F238E27FC236}">
                <a16:creationId xmlns:a16="http://schemas.microsoft.com/office/drawing/2014/main" id="{DB8AFD54-07BE-4940-BC0C-0C738D31EA7D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sp>
        <p:nvSpPr>
          <p:cNvPr id="8" name="Plassholder for tittel 1">
            <a:extLst>
              <a:ext uri="{FF2B5EF4-FFF2-40B4-BE49-F238E27FC236}">
                <a16:creationId xmlns:a16="http://schemas.microsoft.com/office/drawing/2014/main" id="{17806027-8FF1-4947-B5AA-FF620735761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8" y="873125"/>
            <a:ext cx="10080625" cy="1077209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tx1"/>
                </a:solidFill>
              </a:defRPr>
            </a:lvl1pPr>
          </a:lstStyle>
          <a:p>
            <a:r>
              <a:rPr lang="nb-NO" dirty="0"/>
              <a:t>Overskrift (pkt. 36) på </a:t>
            </a:r>
            <a:r>
              <a:rPr lang="nb-NO" dirty="0" err="1"/>
              <a:t>malside</a:t>
            </a:r>
            <a:r>
              <a:rPr lang="nb-NO" dirty="0"/>
              <a:t> med kun tittel</a:t>
            </a:r>
          </a:p>
        </p:txBody>
      </p:sp>
      <p:pic>
        <p:nvPicPr>
          <p:cNvPr id="7" name="Bilde 6">
            <a:extLst>
              <a:ext uri="{FF2B5EF4-FFF2-40B4-BE49-F238E27FC236}">
                <a16:creationId xmlns:a16="http://schemas.microsoft.com/office/drawing/2014/main" id="{E5FA3954-742F-4DD6-A8DB-A675A20FB29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2859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529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ssholder for lysbildenummer 5">
            <a:extLst>
              <a:ext uri="{FF2B5EF4-FFF2-40B4-BE49-F238E27FC236}">
                <a16:creationId xmlns:a16="http://schemas.microsoft.com/office/drawing/2014/main" id="{ACDE66F6-3636-4218-8D66-77005AFAE89D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" name="TekstSylinder 9">
            <a:extLst>
              <a:ext uri="{FF2B5EF4-FFF2-40B4-BE49-F238E27FC236}">
                <a16:creationId xmlns:a16="http://schemas.microsoft.com/office/drawing/2014/main" id="{36B78508-2033-4BC7-9A2B-3EA310F7D136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pic>
        <p:nvPicPr>
          <p:cNvPr id="5" name="Bilde 4">
            <a:extLst>
              <a:ext uri="{FF2B5EF4-FFF2-40B4-BE49-F238E27FC236}">
                <a16:creationId xmlns:a16="http://schemas.microsoft.com/office/drawing/2014/main" id="{18B79961-EC85-4F5E-8A2B-5233E13A6F4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8005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529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gendefinert oppset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ktangel 2">
            <a:extLst>
              <a:ext uri="{FF2B5EF4-FFF2-40B4-BE49-F238E27FC236}">
                <a16:creationId xmlns:a16="http://schemas.microsoft.com/office/drawing/2014/main" id="{5BC51FCA-1BA2-47B0-ADD7-5A54455D4249}"/>
              </a:ext>
            </a:extLst>
          </p:cNvPr>
          <p:cNvSpPr/>
          <p:nvPr userDrawn="1"/>
        </p:nvSpPr>
        <p:spPr>
          <a:xfrm>
            <a:off x="0" y="-101600"/>
            <a:ext cx="12192000" cy="211567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4" name="Plassholder for tittel 1">
            <a:extLst>
              <a:ext uri="{FF2B5EF4-FFF2-40B4-BE49-F238E27FC236}">
                <a16:creationId xmlns:a16="http://schemas.microsoft.com/office/drawing/2014/main" id="{527570CC-C1F5-4F3F-BF08-E44D828EC59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8" y="873125"/>
            <a:ext cx="10080625" cy="1077209"/>
          </a:xfrm>
          <a:prstGeom prst="rect">
            <a:avLst/>
          </a:prstGeom>
          <a:effectLst>
            <a:outerShdw blurRad="25400" dist="38100" dir="2700000" algn="tl" rotWithShape="0">
              <a:prstClr val="black">
                <a:alpha val="7000"/>
              </a:prstClr>
            </a:outerShdw>
          </a:effectLst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accent1"/>
                </a:solidFill>
                <a:latin typeface="+mn-lt"/>
                <a:ea typeface="Open Sans SemiBold" panose="020B0706030804020204" pitchFamily="34" charset="0"/>
                <a:cs typeface="Open Sans SemiBold" panose="020B0706030804020204" pitchFamily="34" charset="0"/>
              </a:defRPr>
            </a:lvl1pPr>
          </a:lstStyle>
          <a:p>
            <a:r>
              <a:rPr lang="nb-NO" dirty="0"/>
              <a:t>Overskriften (pkt. 36) bør være kort og tydelig</a:t>
            </a:r>
          </a:p>
        </p:txBody>
      </p:sp>
      <p:sp>
        <p:nvSpPr>
          <p:cNvPr id="5" name="Plassholder for tekst 37">
            <a:extLst>
              <a:ext uri="{FF2B5EF4-FFF2-40B4-BE49-F238E27FC236}">
                <a16:creationId xmlns:a16="http://schemas.microsoft.com/office/drawing/2014/main" id="{C221EF52-3926-4556-A22E-E292FA64D2B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57541" y="2164988"/>
            <a:ext cx="10078772" cy="414425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Skriv i stikkordsform, ikke i setninger.</a:t>
            </a:r>
            <a:br>
              <a:rPr lang="nb-NO" dirty="0"/>
            </a:br>
            <a:r>
              <a:rPr lang="nb-NO" dirty="0"/>
              <a:t>Publikum bør slippe å lese alt som blir sagt.</a:t>
            </a:r>
          </a:p>
        </p:txBody>
      </p:sp>
      <p:sp>
        <p:nvSpPr>
          <p:cNvPr id="7" name="Plassholder for lysbildenummer 5">
            <a:extLst>
              <a:ext uri="{FF2B5EF4-FFF2-40B4-BE49-F238E27FC236}">
                <a16:creationId xmlns:a16="http://schemas.microsoft.com/office/drawing/2014/main" id="{F6F22973-D61B-4BBA-88C0-3B1B9A27C63E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8" name="TekstSylinder 7">
            <a:extLst>
              <a:ext uri="{FF2B5EF4-FFF2-40B4-BE49-F238E27FC236}">
                <a16:creationId xmlns:a16="http://schemas.microsoft.com/office/drawing/2014/main" id="{56046B91-AEAB-45BF-BD3F-55FF7616AA04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Oslo og Viken</a:t>
            </a:r>
          </a:p>
        </p:txBody>
      </p:sp>
      <p:pic>
        <p:nvPicPr>
          <p:cNvPr id="9" name="Bilde 8">
            <a:extLst>
              <a:ext uri="{FF2B5EF4-FFF2-40B4-BE49-F238E27FC236}">
                <a16:creationId xmlns:a16="http://schemas.microsoft.com/office/drawing/2014/main" id="{0BD20E72-0719-42FD-9E31-8D508A92AE7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9188" y="372849"/>
            <a:ext cx="504825" cy="50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58617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tel og innhold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ssholder for tekst 37">
            <a:extLst>
              <a:ext uri="{FF2B5EF4-FFF2-40B4-BE49-F238E27FC236}">
                <a16:creationId xmlns:a16="http://schemas.microsoft.com/office/drawing/2014/main" id="{64124C66-4136-4FC7-A6B5-B7D77C6ED11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57541" y="2164988"/>
            <a:ext cx="10078772" cy="4144259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chemeClr val="tx1"/>
                </a:solidFill>
              </a:defRPr>
            </a:lvl1pPr>
            <a:lvl2pPr>
              <a:lnSpc>
                <a:spcPct val="100000"/>
              </a:lnSpc>
              <a:defRPr>
                <a:solidFill>
                  <a:schemeClr val="tx1"/>
                </a:solidFill>
              </a:defRPr>
            </a:lvl2pPr>
            <a:lvl3pPr>
              <a:lnSpc>
                <a:spcPct val="100000"/>
              </a:lnSpc>
              <a:defRPr>
                <a:solidFill>
                  <a:schemeClr val="tx1"/>
                </a:solidFill>
              </a:defRPr>
            </a:lvl3pPr>
            <a:lvl4pPr>
              <a:lnSpc>
                <a:spcPct val="100000"/>
              </a:lnSpc>
              <a:defRPr>
                <a:solidFill>
                  <a:schemeClr val="tx1"/>
                </a:solidFill>
              </a:defRPr>
            </a:lvl4pPr>
            <a:lvl5pPr>
              <a:lnSpc>
                <a:spcPct val="100000"/>
              </a:lnSpc>
              <a:defRPr>
                <a:solidFill>
                  <a:schemeClr val="tx1"/>
                </a:solidFill>
              </a:defRPr>
            </a:lvl5pPr>
          </a:lstStyle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nb-NO" dirty="0"/>
              <a:t>Skriv i stikkordsform, ikke i setninger.</a:t>
            </a:r>
            <a:br>
              <a:rPr lang="nb-NO" dirty="0"/>
            </a:br>
            <a:r>
              <a:rPr lang="nb-NO" dirty="0"/>
              <a:t>Publikum bør slippe å lese alt som blir sagt.</a:t>
            </a:r>
          </a:p>
        </p:txBody>
      </p:sp>
      <p:sp>
        <p:nvSpPr>
          <p:cNvPr id="6" name="Plassholder for tittel 1">
            <a:extLst>
              <a:ext uri="{FF2B5EF4-FFF2-40B4-BE49-F238E27FC236}">
                <a16:creationId xmlns:a16="http://schemas.microsoft.com/office/drawing/2014/main" id="{AD94DBB0-AC01-486F-9645-C50E40CF46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5688" y="873125"/>
            <a:ext cx="10080625" cy="1077209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Autofit/>
          </a:bodyPr>
          <a:lstStyle>
            <a:lvl1pPr>
              <a:lnSpc>
                <a:spcPct val="100000"/>
              </a:lnSpc>
              <a:defRPr sz="3600">
                <a:solidFill>
                  <a:schemeClr val="tx1"/>
                </a:solidFill>
              </a:defRPr>
            </a:lvl1pPr>
          </a:lstStyle>
          <a:p>
            <a:r>
              <a:rPr lang="nb-NO" dirty="0"/>
              <a:t>Overskriften (pkt. 36) bør være kort og tydelig</a:t>
            </a:r>
          </a:p>
        </p:txBody>
      </p:sp>
      <p:sp>
        <p:nvSpPr>
          <p:cNvPr id="15" name="Plassholder for lysbildenummer 5">
            <a:extLst>
              <a:ext uri="{FF2B5EF4-FFF2-40B4-BE49-F238E27FC236}">
                <a16:creationId xmlns:a16="http://schemas.microsoft.com/office/drawing/2014/main" id="{8BB81CE8-4FDA-4E87-BF9F-E402616C5556}"/>
              </a:ext>
            </a:extLst>
          </p:cNvPr>
          <p:cNvSpPr txBox="1">
            <a:spLocks/>
          </p:cNvSpPr>
          <p:nvPr userDrawn="1"/>
        </p:nvSpPr>
        <p:spPr>
          <a:xfrm>
            <a:off x="11540562" y="6510425"/>
            <a:ext cx="497451" cy="2352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nb-NO"/>
            </a:defPPr>
            <a:lvl1pPr marL="0" algn="r" defTabSz="914400" rtl="0" eaLnBrk="1" latinLnBrk="0" hangingPunct="1">
              <a:defRPr sz="1200" kern="1200">
                <a:solidFill>
                  <a:srgbClr val="00ADBA"/>
                </a:solidFill>
                <a:latin typeface="+mj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4CB9F341-8A61-4DDE-9697-FC23600E837F}" type="slidenum">
              <a:rPr lang="nb-NO" sz="900" smtClean="0">
                <a:solidFill>
                  <a:schemeClr val="tx1"/>
                </a:solidFill>
                <a:latin typeface="+mn-lt"/>
              </a:rPr>
              <a:pPr algn="r"/>
              <a:t>‹#›</a:t>
            </a:fld>
            <a:endParaRPr lang="nb-NO" sz="90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" name="TekstSylinder 9">
            <a:extLst>
              <a:ext uri="{FF2B5EF4-FFF2-40B4-BE49-F238E27FC236}">
                <a16:creationId xmlns:a16="http://schemas.microsoft.com/office/drawing/2014/main" id="{4F464157-D61E-4BC0-A730-8F2B47E9BE36}"/>
              </a:ext>
            </a:extLst>
          </p:cNvPr>
          <p:cNvSpPr txBox="1"/>
          <p:nvPr userDrawn="1"/>
        </p:nvSpPr>
        <p:spPr>
          <a:xfrm>
            <a:off x="9918700" y="6531150"/>
            <a:ext cx="1898649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n-lt"/>
                <a:ea typeface="+mn-ea"/>
                <a:cs typeface="Arial" panose="020B0604020202020204" pitchFamily="34" charset="0"/>
              </a:rPr>
              <a:t>© </a:t>
            </a:r>
            <a:r>
              <a:rPr kumimoji="0" lang="nb-NO" altLang="nb-NO" sz="700" b="0" i="0" u="none" strike="noStrike" kern="1200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ea typeface="+mn-ea"/>
                <a:cs typeface="Arial" panose="020B0604020202020204" pitchFamily="34" charset="0"/>
              </a:rPr>
              <a:t>Statsforvalteren</a:t>
            </a:r>
            <a:r>
              <a:rPr kumimoji="0" lang="nb-NO" altLang="nb-NO" sz="700" b="0" i="0" u="none" strike="noStrike" cap="none" normalizeH="0" baseline="0" dirty="0">
                <a:ln>
                  <a:noFill/>
                </a:ln>
                <a:solidFill>
                  <a:schemeClr val="accent3"/>
                </a:solidFill>
                <a:effectLst/>
                <a:latin typeface="+mj-lt"/>
                <a:cs typeface="Arial" panose="020B0604020202020204" pitchFamily="34" charset="0"/>
              </a:rPr>
              <a:t> i Oslo og Viken</a:t>
            </a:r>
          </a:p>
        </p:txBody>
      </p:sp>
      <p:pic>
        <p:nvPicPr>
          <p:cNvPr id="3" name="Bilde 2">
            <a:extLst>
              <a:ext uri="{FF2B5EF4-FFF2-40B4-BE49-F238E27FC236}">
                <a16:creationId xmlns:a16="http://schemas.microsoft.com/office/drawing/2014/main" id="{0C0D72C6-BA62-4A34-B2AA-75A1C6B8624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0884" y="374087"/>
            <a:ext cx="508409" cy="499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079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529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FORSIDE (mønster 9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ktangel 8">
            <a:extLst>
              <a:ext uri="{FF2B5EF4-FFF2-40B4-BE49-F238E27FC236}">
                <a16:creationId xmlns:a16="http://schemas.microsoft.com/office/drawing/2014/main" id="{138C16EE-710F-4022-B0C5-EA9C5CDBBD65}"/>
              </a:ext>
            </a:extLst>
          </p:cNvPr>
          <p:cNvSpPr/>
          <p:nvPr userDrawn="1"/>
        </p:nvSpPr>
        <p:spPr>
          <a:xfrm>
            <a:off x="0" y="0"/>
            <a:ext cx="12192000" cy="522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15" name="Bilde 14">
            <a:extLst>
              <a:ext uri="{FF2B5EF4-FFF2-40B4-BE49-F238E27FC236}">
                <a16:creationId xmlns:a16="http://schemas.microsoft.com/office/drawing/2014/main" id="{8360EE4D-DFF5-4E20-B16B-DE5A691E1F1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812"/>
          <a:stretch/>
        </p:blipFill>
        <p:spPr>
          <a:xfrm>
            <a:off x="8867838" y="2759103"/>
            <a:ext cx="3324162" cy="3371354"/>
          </a:xfrm>
          <a:prstGeom prst="rect">
            <a:avLst/>
          </a:prstGeom>
        </p:spPr>
      </p:pic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EA6A4735-2CFC-41E4-A5FE-C807F850157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37593" y="958645"/>
            <a:ext cx="8258026" cy="257699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39000"/>
              </a:prstClr>
            </a:outerShdw>
          </a:effectLst>
        </p:spPr>
        <p:txBody>
          <a:bodyPr anchor="b"/>
          <a:lstStyle>
            <a:lvl1pPr marL="0" indent="0">
              <a:buNone/>
              <a:defRPr sz="540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nb-NO" dirty="0"/>
              <a:t>Overskrift (pkt. 54) på </a:t>
            </a:r>
            <a:r>
              <a:rPr lang="nb-NO" dirty="0" err="1"/>
              <a:t>forsidemal</a:t>
            </a:r>
            <a:r>
              <a:rPr lang="nb-NO" dirty="0"/>
              <a:t> uten bilde</a:t>
            </a:r>
          </a:p>
        </p:txBody>
      </p:sp>
      <p:sp>
        <p:nvSpPr>
          <p:cNvPr id="7" name="Plassholder for tekst 6">
            <a:extLst>
              <a:ext uri="{FF2B5EF4-FFF2-40B4-BE49-F238E27FC236}">
                <a16:creationId xmlns:a16="http://schemas.microsoft.com/office/drawing/2014/main" id="{A9FF001B-633E-41C9-B008-C3077FC6836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67088" y="3952086"/>
            <a:ext cx="5136285" cy="1036667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400">
                <a:solidFill>
                  <a:schemeClr val="accent1"/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nb-NO" dirty="0"/>
              <a:t>Her kan du skrive navn og avdeling, eller du kan spesifisere hva presentasjonen dreier seg om.</a:t>
            </a:r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00312B7A-81C4-4D54-B329-087A58EB94F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5220000"/>
            <a:ext cx="4816643" cy="1459442"/>
          </a:xfrm>
          <a:prstGeom prst="rect">
            <a:avLst/>
          </a:prstGeom>
        </p:spPr>
      </p:pic>
      <p:sp>
        <p:nvSpPr>
          <p:cNvPr id="2" name="Tittel 1">
            <a:extLst>
              <a:ext uri="{FF2B5EF4-FFF2-40B4-BE49-F238E27FC236}">
                <a16:creationId xmlns:a16="http://schemas.microsoft.com/office/drawing/2014/main" id="{973202C7-C315-42CE-9322-9326A839C2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nb-NO"/>
              <a:t>Klikk for å redigere tittelstil</a:t>
            </a:r>
          </a:p>
        </p:txBody>
      </p:sp>
    </p:spTree>
    <p:extLst>
      <p:ext uri="{BB962C8B-B14F-4D97-AF65-F5344CB8AC3E}">
        <p14:creationId xmlns:p14="http://schemas.microsoft.com/office/powerpoint/2010/main" val="21905293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ktangel 11">
            <a:extLst>
              <a:ext uri="{FF2B5EF4-FFF2-40B4-BE49-F238E27FC236}">
                <a16:creationId xmlns:a16="http://schemas.microsoft.com/office/drawing/2014/main" id="{364315CE-F722-474E-BD88-64FFBC8D5DBB}"/>
              </a:ext>
            </a:extLst>
          </p:cNvPr>
          <p:cNvSpPr/>
          <p:nvPr userDrawn="1"/>
        </p:nvSpPr>
        <p:spPr>
          <a:xfrm>
            <a:off x="0" y="6793818"/>
            <a:ext cx="12192000" cy="72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825142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61" r:id="rId2"/>
    <p:sldLayoutId id="2147483666" r:id="rId3"/>
    <p:sldLayoutId id="2147483667" r:id="rId4"/>
    <p:sldLayoutId id="2147483669" r:id="rId5"/>
    <p:sldLayoutId id="2147483756" r:id="rId6"/>
    <p:sldLayoutId id="2147483730" r:id="rId7"/>
    <p:sldLayoutId id="2147483664" r:id="rId8"/>
    <p:sldLayoutId id="2147483713" r:id="rId9"/>
    <p:sldLayoutId id="2147483685" r:id="rId10"/>
    <p:sldLayoutId id="2147483714" r:id="rId11"/>
    <p:sldLayoutId id="2147483702" r:id="rId12"/>
    <p:sldLayoutId id="2147483736" r:id="rId13"/>
    <p:sldLayoutId id="2147483733" r:id="rId14"/>
    <p:sldLayoutId id="2147483716" r:id="rId15"/>
    <p:sldLayoutId id="2147483707" r:id="rId16"/>
    <p:sldLayoutId id="2147483675" r:id="rId17"/>
    <p:sldLayoutId id="2147483706" r:id="rId18"/>
    <p:sldLayoutId id="2147483709" r:id="rId19"/>
    <p:sldLayoutId id="2147483711" r:id="rId20"/>
    <p:sldLayoutId id="2147483710" r:id="rId21"/>
    <p:sldLayoutId id="2147483712" r:id="rId22"/>
    <p:sldLayoutId id="2147483655" r:id="rId23"/>
    <p:sldLayoutId id="2147483705" r:id="rId24"/>
    <p:sldLayoutId id="2147483690" r:id="rId25"/>
    <p:sldLayoutId id="2147483759" r:id="rId26"/>
    <p:sldLayoutId id="2147483758" r:id="rId27"/>
    <p:sldLayoutId id="2147483757" r:id="rId28"/>
    <p:sldLayoutId id="2147483746" r:id="rId29"/>
    <p:sldLayoutId id="2147483718" r:id="rId30"/>
    <p:sldLayoutId id="2147483719" r:id="rId31"/>
    <p:sldLayoutId id="2147483760" r:id="rId32"/>
    <p:sldLayoutId id="2147483761" r:id="rId33"/>
    <p:sldLayoutId id="2147483762" r:id="rId34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n-lt"/>
          <a:ea typeface="Open Sans SemiBold" panose="020B0706030804020204" pitchFamily="34" charset="0"/>
          <a:cs typeface="Open Sans SemiBold" panose="020B0706030804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46" userDrawn="1">
          <p15:clr>
            <a:srgbClr val="547EBF"/>
          </p15:clr>
        </p15:guide>
        <p15:guide id="2" pos="257" userDrawn="1">
          <p15:clr>
            <a:srgbClr val="F26B43"/>
          </p15:clr>
        </p15:guide>
        <p15:guide id="3" pos="665" userDrawn="1">
          <p15:clr>
            <a:srgbClr val="547EBF"/>
          </p15:clr>
        </p15:guide>
        <p15:guide id="4" orient="horz" pos="3974" userDrawn="1">
          <p15:clr>
            <a:srgbClr val="547EBF"/>
          </p15:clr>
        </p15:guide>
        <p15:guide id="5" pos="7015" userDrawn="1">
          <p15:clr>
            <a:srgbClr val="547EBF"/>
          </p15:clr>
        </p15:guide>
        <p15:guide id="6" orient="horz" pos="232" userDrawn="1">
          <p15:clr>
            <a:srgbClr val="F26B43"/>
          </p15:clr>
        </p15:guide>
        <p15:guide id="7" pos="7423" userDrawn="1">
          <p15:clr>
            <a:srgbClr val="F26B43"/>
          </p15:clr>
        </p15:guide>
        <p15:guide id="8" pos="7106" userDrawn="1">
          <p15:clr>
            <a:srgbClr val="F26B43"/>
          </p15:clr>
        </p15:guide>
        <p15:guide id="9" pos="3840" userDrawn="1">
          <p15:clr>
            <a:srgbClr val="FDE53C"/>
          </p15:clr>
        </p15:guide>
        <p15:guide id="11" orient="horz" pos="550" userDrawn="1">
          <p15:clr>
            <a:srgbClr val="F26B43"/>
          </p15:clr>
        </p15:guide>
        <p15:guide id="12" orient="horz" pos="4201" userDrawn="1">
          <p15:clr>
            <a:srgbClr val="F26B43"/>
          </p15:clr>
        </p15:guide>
        <p15:guide id="13" pos="2774" userDrawn="1">
          <p15:clr>
            <a:srgbClr val="F26B43"/>
          </p15:clr>
        </p15:guide>
        <p15:guide id="14" pos="4906" userDrawn="1">
          <p15:clr>
            <a:srgbClr val="F26B43"/>
          </p15:clr>
        </p15:guide>
        <p15:guide id="15" orient="horz" pos="2092" userDrawn="1">
          <p15:clr>
            <a:srgbClr val="F26B43"/>
          </p15:clr>
        </p15:guide>
        <p15:guide id="16" orient="horz" pos="2727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gjeringen.no/contentassets/21335c97143a404c8fec4f17d624c455/nn-no/pdfs/h-2355-n-kontrollutvalsboka-3-utgave.pdf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tilsynskalender.statsforvalteren.no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atsforvalteren.no/nb/oslo-og-viken/kommunal-styring/tilsyn/tilsyn-pa-beredskapsomradet-utsettes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pixabay.com/de/paragraf-paragraph-buch-recht-jura-63977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9.xml"/><Relationship Id="rId4" Type="http://schemas.openxmlformats.org/officeDocument/2006/relationships/hyperlink" Target="http://ilmondodiedu.blogspot.com/2012/10/un-po-di-segnalazioni-sparse.html" TargetMode="Externa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9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iljodirektoratet.no/aktuelt/nyheter/2022/januar-2022/kommuner-har-for-darlig-kontroll-med-avlopssystemer/" TargetMode="External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ssholder for tekst 6">
            <a:extLst>
              <a:ext uri="{FF2B5EF4-FFF2-40B4-BE49-F238E27FC236}">
                <a16:creationId xmlns:a16="http://schemas.microsoft.com/office/drawing/2014/main" id="{2708B7A5-E54A-4084-804C-35A7A8DACAE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7593" y="958645"/>
            <a:ext cx="8797250" cy="2576997"/>
          </a:xfrm>
        </p:spPr>
        <p:txBody>
          <a:bodyPr/>
          <a:lstStyle/>
          <a:p>
            <a:r>
              <a:rPr lang="nb-NO" dirty="0"/>
              <a:t>Tilsynsforum 14.02.2022</a:t>
            </a:r>
          </a:p>
        </p:txBody>
      </p:sp>
      <p:sp>
        <p:nvSpPr>
          <p:cNvPr id="8" name="Plassholder for tekst 7">
            <a:extLst>
              <a:ext uri="{FF2B5EF4-FFF2-40B4-BE49-F238E27FC236}">
                <a16:creationId xmlns:a16="http://schemas.microsoft.com/office/drawing/2014/main" id="{52933257-CCB1-4598-9C9A-17714E0865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b-NO" dirty="0"/>
              <a:t>Samordningsstaben, Fakra Butt</a:t>
            </a:r>
          </a:p>
        </p:txBody>
      </p:sp>
    </p:spTree>
    <p:extLst>
      <p:ext uri="{BB962C8B-B14F-4D97-AF65-F5344CB8AC3E}">
        <p14:creationId xmlns:p14="http://schemas.microsoft.com/office/powerpoint/2010/main" val="17804018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ssholder for tekst 8">
            <a:extLst>
              <a:ext uri="{FF2B5EF4-FFF2-40B4-BE49-F238E27FC236}">
                <a16:creationId xmlns:a16="http://schemas.microsoft.com/office/drawing/2014/main" id="{74D9EBA7-AD60-41B3-9EF7-F879BD3E6F0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423585" y="2351133"/>
            <a:ext cx="8606680" cy="3448373"/>
          </a:xfrm>
        </p:spPr>
        <p:txBody>
          <a:bodyPr/>
          <a:lstStyle/>
          <a:p>
            <a:endParaRPr lang="nb-NO" sz="1000" dirty="0"/>
          </a:p>
          <a:p>
            <a:r>
              <a:rPr lang="nb-NO" sz="2000" b="1" dirty="0"/>
              <a:t>Dagsorden</a:t>
            </a:r>
          </a:p>
          <a:p>
            <a:pPr marL="342900" lvl="0" indent="-342900">
              <a:buFont typeface="+mj-lt"/>
              <a:buAutoNum type="arabicPeriod"/>
            </a:pPr>
            <a:r>
              <a:rPr lang="nb-NO" sz="1600" b="1" dirty="0"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Gjennomgang av referat fra forrige møte 6.12.2021</a:t>
            </a:r>
            <a:endParaRPr lang="nb-NO" sz="1600" dirty="0">
              <a:effectLst/>
              <a:latin typeface="+mj-lt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nb-NO" sz="1600" b="1" dirty="0"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Orienteringssaker:</a:t>
            </a:r>
            <a:endParaRPr lang="nb-NO" sz="1600" b="1" dirty="0">
              <a:latin typeface="+mj-lt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1028700" lvl="1" indent="-342900">
              <a:buFont typeface="+mj-lt"/>
              <a:buAutoNum type="arabicPeriod"/>
            </a:pPr>
            <a:r>
              <a:rPr lang="nb-NO" sz="1500" dirty="0">
                <a:effectLst/>
                <a:ea typeface="Times New Roman" panose="02020603050405020304" pitchFamily="18" charset="0"/>
              </a:rPr>
              <a:t>Ny utgave av Kontrollutvalgsboken</a:t>
            </a:r>
            <a:endParaRPr lang="nb-NO" sz="1500" u="sng" dirty="0">
              <a:solidFill>
                <a:srgbClr val="0563C1"/>
              </a:solidFill>
              <a:ea typeface="Times New Roman" panose="02020603050405020304" pitchFamily="18" charset="0"/>
            </a:endParaRPr>
          </a:p>
          <a:p>
            <a:pPr marL="1028700" lvl="1" indent="-342900">
              <a:buFont typeface="+mj-lt"/>
              <a:buAutoNum type="arabicPeriod"/>
            </a:pPr>
            <a:r>
              <a:rPr lang="nb-NO" sz="1500" dirty="0">
                <a:effectLst/>
                <a:ea typeface="Times New Roman" panose="02020603050405020304" pitchFamily="18" charset="0"/>
              </a:rPr>
              <a:t>Prosjekt «Evaluering av tilsyn»</a:t>
            </a:r>
            <a:endParaRPr lang="nb-NO" sz="1500" dirty="0">
              <a:ea typeface="Times New Roman" panose="02020603050405020304" pitchFamily="18" charset="0"/>
            </a:endParaRPr>
          </a:p>
          <a:p>
            <a:pPr marL="1028700" lvl="1" indent="-342900">
              <a:buFont typeface="+mj-lt"/>
              <a:buAutoNum type="arabicPeriod"/>
            </a:pPr>
            <a:r>
              <a:rPr lang="nb-NO" sz="1500" dirty="0">
                <a:effectLst/>
                <a:ea typeface="Times New Roman" panose="02020603050405020304" pitchFamily="18" charset="0"/>
              </a:rPr>
              <a:t>Forbedring av tilsynskalenderen- hva er gjort og hva gjenstår</a:t>
            </a:r>
            <a:endParaRPr lang="nb-NO" sz="1500" dirty="0">
              <a:effectLst/>
              <a:ea typeface="Calibri" panose="020F0502020204030204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nb-NO" sz="1600" b="1" dirty="0"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Saker til diskusjon:</a:t>
            </a:r>
            <a:endParaRPr lang="nb-NO" sz="1600" b="1" dirty="0">
              <a:latin typeface="+mj-lt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1028700" lvl="1" indent="-342900">
              <a:buFont typeface="+mj-lt"/>
              <a:buAutoNum type="arabicPeriod"/>
            </a:pPr>
            <a:r>
              <a:rPr lang="nb-NO" sz="1500" dirty="0">
                <a:effectLst/>
                <a:ea typeface="Times New Roman" panose="02020603050405020304" pitchFamily="18" charset="0"/>
              </a:rPr>
              <a:t>Opprydning i kalenderen for 2021- fortsatt tilsyn «under planlegging» </a:t>
            </a:r>
            <a:endParaRPr lang="nb-NO" sz="1500" dirty="0">
              <a:ea typeface="Times New Roman" panose="02020603050405020304" pitchFamily="18" charset="0"/>
            </a:endParaRPr>
          </a:p>
          <a:p>
            <a:pPr marL="1028700" lvl="1" indent="-342900">
              <a:buFont typeface="+mj-lt"/>
              <a:buAutoNum type="arabicPeriod"/>
            </a:pPr>
            <a:r>
              <a:rPr lang="nb-NO" sz="1500" dirty="0">
                <a:effectLst/>
                <a:ea typeface="Times New Roman" panose="02020603050405020304" pitchFamily="18" charset="0"/>
              </a:rPr>
              <a:t>Nye eller endrede tilsyns-/kontrollplaner for 2022</a:t>
            </a:r>
            <a:endParaRPr lang="nb-NO" sz="1500" dirty="0">
              <a:effectLst/>
              <a:ea typeface="Calibri" panose="020F0502020204030204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nb-NO" sz="1600" b="1" dirty="0"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Korte presentasjoner</a:t>
            </a:r>
            <a:r>
              <a:rPr lang="nb-NO" sz="1600" dirty="0"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nb-NO" sz="1500" dirty="0"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fra Barnehage- og utdanning og Klima- og miljø om nasjonale tilsyn: Funn, fellestrekk, overraskelser og læring.</a:t>
            </a:r>
            <a:endParaRPr lang="nb-NO" sz="1500" dirty="0">
              <a:effectLst/>
              <a:latin typeface="+mj-lt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nb-NO" sz="1600" b="1" dirty="0"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Eventuelt</a:t>
            </a:r>
            <a:endParaRPr lang="nb-NO" sz="1600" dirty="0">
              <a:latin typeface="+mj-lt"/>
            </a:endParaRPr>
          </a:p>
          <a:p>
            <a:pPr marL="228600" lvl="0" indent="-228600">
              <a:buFont typeface="+mj-lt"/>
              <a:buAutoNum type="arabicPeriod"/>
            </a:pPr>
            <a:endParaRPr lang="nb-NO" sz="1400" dirty="0"/>
          </a:p>
          <a:p>
            <a:pPr marL="285750" indent="-285750"/>
            <a:r>
              <a:rPr lang="nb-NO" sz="1600" dirty="0"/>
              <a:t>	    	</a:t>
            </a:r>
          </a:p>
          <a:p>
            <a:endParaRPr lang="nb-NO" sz="1000" dirty="0"/>
          </a:p>
          <a:p>
            <a:endParaRPr lang="nb-NO" sz="1000" dirty="0"/>
          </a:p>
        </p:txBody>
      </p:sp>
    </p:spTree>
    <p:extLst>
      <p:ext uri="{BB962C8B-B14F-4D97-AF65-F5344CB8AC3E}">
        <p14:creationId xmlns:p14="http://schemas.microsoft.com/office/powerpoint/2010/main" val="1406833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ekst 1">
            <a:extLst>
              <a:ext uri="{FF2B5EF4-FFF2-40B4-BE49-F238E27FC236}">
                <a16:creationId xmlns:a16="http://schemas.microsoft.com/office/drawing/2014/main" id="{7D942591-5F42-43D2-BD7F-3C8E097CC1C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nb-NO" b="1" dirty="0"/>
              <a:t>Orienteringssaker</a:t>
            </a:r>
          </a:p>
        </p:txBody>
      </p:sp>
    </p:spTree>
    <p:extLst>
      <p:ext uri="{BB962C8B-B14F-4D97-AF65-F5344CB8AC3E}">
        <p14:creationId xmlns:p14="http://schemas.microsoft.com/office/powerpoint/2010/main" val="15289320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729AFFC-9266-4E1D-AF4C-2A9A1FDF7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Ny utgave av Kontrollutvalgsboken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CBFE17F8-CE24-4AE7-8CBF-C8B6D113040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57541" y="2164988"/>
            <a:ext cx="8030188" cy="4144259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sz="1800" dirty="0"/>
              <a:t>Veileder utarbeidet av Kommunal- og distriktsdepartementet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sz="1800" dirty="0"/>
              <a:t>Bred målgruppe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sz="1800" dirty="0"/>
              <a:t>Hensikten er å skape større forståelse for rollen og oppgavene til kontrollutvalget og å medvirke til  et godt samspill mellom de ulike aktørene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sz="1800" dirty="0"/>
              <a:t>Departementet gjør rede for kommuneloven og de aktuelle forskriftene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sz="1800" dirty="0"/>
              <a:t>Egen omtale om fellestrekk og forskjeller mellom forvaltningsrevisjon og statlig tilsyn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sz="1800" dirty="0"/>
              <a:t>Lenke til 3. utgaven av veilederen:  </a:t>
            </a:r>
            <a:r>
              <a:rPr lang="nb-NO" sz="1800" b="0" i="0" dirty="0">
                <a:solidFill>
                  <a:srgbClr val="212529"/>
                </a:solidFill>
                <a:effectLst/>
                <a:hlinkClick r:id="rId3"/>
              </a:rPr>
              <a:t>"Kontrollutvalgsboka".</a:t>
            </a:r>
            <a:endParaRPr lang="nb-NO" sz="1800" dirty="0"/>
          </a:p>
          <a:p>
            <a:endParaRPr lang="nb-NO" dirty="0"/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5843D243-58A8-4AA5-9C3A-9D03A03846A6}"/>
              </a:ext>
            </a:extLst>
          </p:cNvPr>
          <p:cNvPicPr/>
          <p:nvPr/>
        </p:nvPicPr>
        <p:blipFill rotWithShape="1">
          <a:blip r:embed="rId4"/>
          <a:srcRect l="43304" t="15238" r="28503" b="12067"/>
          <a:stretch/>
        </p:blipFill>
        <p:spPr bwMode="auto">
          <a:xfrm>
            <a:off x="9087729" y="2164988"/>
            <a:ext cx="2799470" cy="43589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006725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A96345DF-E254-4C31-9678-A2CE954A3A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Prosjekt «Evaluering av tilsyn»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D18A2436-1C4D-438F-B09A-A85336C4DE1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sz="1800" dirty="0"/>
              <a:t>Internt prosjekt initiert av embetet selv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sz="1800" dirty="0"/>
              <a:t>Løpende evaluering av våre kommunerettede tilsyn (planlagt, uanmeldt, skriftlig, stedlig, digital eller kombinasjon av disse)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sz="1800" dirty="0"/>
              <a:t>Ønsker kommunenes og fylkeskommunenes tilbakemelding på hva de synes om våre tilsyn og om tilsynene bidrar forbedring, læring og heving av kvaliteten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sz="1800" dirty="0"/>
              <a:t>Pilotering første halvår på barnehage- og utdanningsområdet, og tas i bruk i hele embetet fra høsten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sz="1800" dirty="0"/>
              <a:t>Bakgrunn</a:t>
            </a:r>
          </a:p>
          <a:p>
            <a:pPr marL="1028700" lvl="1" indent="-342900">
              <a:lnSpc>
                <a:spcPct val="107000"/>
              </a:lnSpc>
              <a:buFont typeface="Courier New" panose="02070309020205020404" pitchFamily="49" charset="0"/>
              <a:buChar char="o"/>
            </a:pPr>
            <a:r>
              <a:rPr lang="nb-NO" sz="1600" dirty="0">
                <a:solidFill>
                  <a:schemeClr val="accent2">
                    <a:lumMod val="50000"/>
                  </a:schemeClr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Stor ressursbruk og bred tilsynsportefølje</a:t>
            </a:r>
          </a:p>
          <a:p>
            <a:pPr marL="1028700" lvl="1" indent="-342900">
              <a:lnSpc>
                <a:spcPct val="107000"/>
              </a:lnSpc>
              <a:buFont typeface="Courier New" panose="02070309020205020404" pitchFamily="49" charset="0"/>
              <a:buChar char="o"/>
            </a:pPr>
            <a:r>
              <a:rPr lang="nb-NO" sz="1600" dirty="0">
                <a:solidFill>
                  <a:schemeClr val="accent2">
                    <a:lumMod val="50000"/>
                  </a:schemeClr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Rapporteringskrav fra Kommunal- og distriktsdepartementet</a:t>
            </a:r>
          </a:p>
          <a:p>
            <a:pPr marL="1028700" lvl="1" indent="-342900">
              <a:lnSpc>
                <a:spcPct val="107000"/>
              </a:lnSpc>
              <a:buFont typeface="Courier New" panose="02070309020205020404" pitchFamily="49" charset="0"/>
              <a:buChar char="o"/>
            </a:pPr>
            <a:r>
              <a:rPr lang="nb-NO" sz="1600" dirty="0">
                <a:solidFill>
                  <a:schemeClr val="accent2">
                    <a:lumMod val="50000"/>
                  </a:schemeClr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Reglement for økonomistyring i Staten § 16 om evaluering for å få informasjon om effektivitet, måloppnåelse og resultater </a:t>
            </a:r>
          </a:p>
          <a:p>
            <a:pPr marL="1028700" lvl="1" indent="-342900">
              <a:lnSpc>
                <a:spcPct val="107000"/>
              </a:lnSpc>
              <a:buFont typeface="Courier New" panose="02070309020205020404" pitchFamily="49" charset="0"/>
              <a:buChar char="o"/>
            </a:pPr>
            <a:r>
              <a:rPr lang="nb-NO" sz="1600" dirty="0">
                <a:solidFill>
                  <a:schemeClr val="accent2">
                    <a:lumMod val="50000"/>
                  </a:schemeClr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Nasjonal oppmerksomhet </a:t>
            </a:r>
            <a:endParaRPr lang="nb-NO" sz="1600" dirty="0">
              <a:solidFill>
                <a:schemeClr val="accent2">
                  <a:lumMod val="50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nb-NO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b-NO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8523730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481E6613-9150-4C3C-8637-D1735B236B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Forbedring av </a:t>
            </a:r>
            <a:r>
              <a:rPr lang="nb-NO" dirty="0">
                <a:hlinkClick r:id="rId3"/>
              </a:rPr>
              <a:t>tilsynskalenderen</a:t>
            </a:r>
            <a:endParaRPr lang="nb-NO" dirty="0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02599125-221B-420D-B18A-1C4E2979316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b-NO" b="1" dirty="0"/>
              <a:t>Statlige tilsynsetater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Ved eksportering av data får vi med oss de angitte datoer (tidl. uke)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Mulig å slette tilsyn og se disse i etterkant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Tilsyn krever oppmøte byttet ut med stedlig tilsyn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Status på tilsyn «under planlegging» og «ferdig planlagt» slått sammen til bare planlegging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Status utført fjernet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Søk feltet fungerer, men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nb-NO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b-NO" dirty="0"/>
          </a:p>
          <a:p>
            <a:endParaRPr lang="nb-NO" dirty="0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B5A714BA-5821-4998-BE4A-9BBBDD59753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Epost og telefonnummer obligatoriske felter ved rollesøknad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Merknaden til datoen synligjort under detaljer for tilsyn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Flere tilsynsetater dukker opp under filter «utføres av» på forsiden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Mulig å se forvaltningsrevisjoner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Mulig å sortere alfabetisk på kommune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Integreringsloven lagt til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m.m.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nb-NO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b-NO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b-NO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b-NO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3036190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tel 4">
            <a:extLst>
              <a:ext uri="{FF2B5EF4-FFF2-40B4-BE49-F238E27FC236}">
                <a16:creationId xmlns:a16="http://schemas.microsoft.com/office/drawing/2014/main" id="{B4B78B19-CE64-406C-BA0F-AAA62FBFB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Ny arbeidsflyt pga. endringer i status</a:t>
            </a:r>
          </a:p>
        </p:txBody>
      </p:sp>
      <p:sp>
        <p:nvSpPr>
          <p:cNvPr id="6" name="Plassholder for tekst 5">
            <a:extLst>
              <a:ext uri="{FF2B5EF4-FFF2-40B4-BE49-F238E27FC236}">
                <a16:creationId xmlns:a16="http://schemas.microsoft.com/office/drawing/2014/main" id="{AA493920-A411-46DE-A955-ACA43EB07DA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57541" y="2164988"/>
            <a:ext cx="10078772" cy="4502512"/>
          </a:xfrm>
        </p:spPr>
        <p:txBody>
          <a:bodyPr/>
          <a:lstStyle/>
          <a:p>
            <a:r>
              <a:rPr lang="nb-NO" dirty="0"/>
              <a:t>Tidligere:</a:t>
            </a:r>
          </a:p>
          <a:p>
            <a:endParaRPr lang="nb-NO" dirty="0"/>
          </a:p>
          <a:p>
            <a:endParaRPr lang="nb-NO" dirty="0"/>
          </a:p>
          <a:p>
            <a:endParaRPr lang="nb-NO" dirty="0"/>
          </a:p>
          <a:p>
            <a:r>
              <a:rPr lang="nb-NO" dirty="0"/>
              <a:t>Nå etter endring:</a:t>
            </a:r>
          </a:p>
          <a:p>
            <a:endParaRPr lang="nb-NO" dirty="0"/>
          </a:p>
          <a:p>
            <a:endParaRPr lang="nb-NO" dirty="0"/>
          </a:p>
          <a:p>
            <a:endParaRPr lang="nb-NO" dirty="0"/>
          </a:p>
          <a:p>
            <a:r>
              <a:rPr lang="nb-NO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Ny arbeidsflyt:</a:t>
            </a:r>
          </a:p>
          <a:p>
            <a:r>
              <a:rPr lang="nb-NO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Kun ferdig planlagte tilsyn skal registreres i kalenderen, som senere blir samordnet av SFOV. Kalenderen skal ikke lenger brukes til å planlegge tilsyn.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F2D45C2A-6111-4629-AB6C-EF227A38013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30400444"/>
              </p:ext>
            </p:extLst>
          </p:nvPr>
        </p:nvGraphicFramePr>
        <p:xfrm>
          <a:off x="838200" y="1989217"/>
          <a:ext cx="8128000" cy="22479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8" name="Gruppe 7">
            <a:extLst>
              <a:ext uri="{FF2B5EF4-FFF2-40B4-BE49-F238E27FC236}">
                <a16:creationId xmlns:a16="http://schemas.microsoft.com/office/drawing/2014/main" id="{1228B469-2DAC-4217-A314-B17A0F12D1BC}"/>
              </a:ext>
            </a:extLst>
          </p:cNvPr>
          <p:cNvGrpSpPr/>
          <p:nvPr/>
        </p:nvGrpSpPr>
        <p:grpSpPr>
          <a:xfrm>
            <a:off x="8707041" y="2674223"/>
            <a:ext cx="2194718" cy="877887"/>
            <a:chOff x="5929510" y="685006"/>
            <a:chExt cx="2194718" cy="877887"/>
          </a:xfrm>
        </p:grpSpPr>
        <p:sp>
          <p:nvSpPr>
            <p:cNvPr id="9" name="Pil: vinkeltegn 8">
              <a:extLst>
                <a:ext uri="{FF2B5EF4-FFF2-40B4-BE49-F238E27FC236}">
                  <a16:creationId xmlns:a16="http://schemas.microsoft.com/office/drawing/2014/main" id="{F7747A54-E4D7-4016-ADD5-1217E7E8E2E3}"/>
                </a:ext>
              </a:extLst>
            </p:cNvPr>
            <p:cNvSpPr/>
            <p:nvPr/>
          </p:nvSpPr>
          <p:spPr>
            <a:xfrm>
              <a:off x="5929510" y="685006"/>
              <a:ext cx="2194718" cy="877887"/>
            </a:xfrm>
            <a:prstGeom prst="chevron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Pil: vinkeltegn 4">
              <a:extLst>
                <a:ext uri="{FF2B5EF4-FFF2-40B4-BE49-F238E27FC236}">
                  <a16:creationId xmlns:a16="http://schemas.microsoft.com/office/drawing/2014/main" id="{E85FF34E-1655-41A9-A021-85F6B1FFBECD}"/>
                </a:ext>
              </a:extLst>
            </p:cNvPr>
            <p:cNvSpPr txBox="1"/>
            <p:nvPr/>
          </p:nvSpPr>
          <p:spPr>
            <a:xfrm>
              <a:off x="6368454" y="685006"/>
              <a:ext cx="1316831" cy="87788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008" tIns="20003" rIns="20003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nb-NO" sz="1500" kern="1200" dirty="0"/>
                <a:t>Slettet</a:t>
              </a:r>
            </a:p>
          </p:txBody>
        </p:sp>
      </p:grpSp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2706CBC4-4CEC-4AE3-8F72-3987F0D666E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4540127"/>
              </p:ext>
            </p:extLst>
          </p:nvPr>
        </p:nvGraphicFramePr>
        <p:xfrm>
          <a:off x="838200" y="4451771"/>
          <a:ext cx="4648200" cy="876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pSp>
        <p:nvGrpSpPr>
          <p:cNvPr id="12" name="Gruppe 11">
            <a:extLst>
              <a:ext uri="{FF2B5EF4-FFF2-40B4-BE49-F238E27FC236}">
                <a16:creationId xmlns:a16="http://schemas.microsoft.com/office/drawing/2014/main" id="{5226801F-FA68-4333-B9FE-61057D2D5D31}"/>
              </a:ext>
            </a:extLst>
          </p:cNvPr>
          <p:cNvGrpSpPr/>
          <p:nvPr/>
        </p:nvGrpSpPr>
        <p:grpSpPr>
          <a:xfrm>
            <a:off x="5270502" y="4451771"/>
            <a:ext cx="2194718" cy="881895"/>
            <a:chOff x="5929510" y="685006"/>
            <a:chExt cx="2194718" cy="881895"/>
          </a:xfrm>
        </p:grpSpPr>
        <p:sp>
          <p:nvSpPr>
            <p:cNvPr id="13" name="Pil: vinkeltegn 12">
              <a:extLst>
                <a:ext uri="{FF2B5EF4-FFF2-40B4-BE49-F238E27FC236}">
                  <a16:creationId xmlns:a16="http://schemas.microsoft.com/office/drawing/2014/main" id="{B63E7A66-7BF1-4C8B-A42E-E984EB4F7B16}"/>
                </a:ext>
              </a:extLst>
            </p:cNvPr>
            <p:cNvSpPr/>
            <p:nvPr/>
          </p:nvSpPr>
          <p:spPr>
            <a:xfrm>
              <a:off x="5929510" y="685006"/>
              <a:ext cx="2194718" cy="877887"/>
            </a:xfrm>
            <a:prstGeom prst="chevron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Pil: vinkeltegn 4">
              <a:extLst>
                <a:ext uri="{FF2B5EF4-FFF2-40B4-BE49-F238E27FC236}">
                  <a16:creationId xmlns:a16="http://schemas.microsoft.com/office/drawing/2014/main" id="{D4FF8B3F-2148-4B34-8D50-9389A5AE1CF8}"/>
                </a:ext>
              </a:extLst>
            </p:cNvPr>
            <p:cNvSpPr txBox="1"/>
            <p:nvPr/>
          </p:nvSpPr>
          <p:spPr>
            <a:xfrm>
              <a:off x="6364882" y="689014"/>
              <a:ext cx="1316831" cy="87788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008" tIns="20003" rIns="20003" bIns="20003" numCol="1" spcCol="1270" anchor="ctr" anchorCtr="0">
              <a:noAutofit/>
            </a:bodyPr>
            <a:lstStyle/>
            <a:p>
              <a:pPr marL="0" lvl="0" indent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nb-NO" sz="1500" kern="1200" dirty="0"/>
                <a:t>Slettet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768193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833C8C8D-15E0-44D9-B96E-EA8001AF5B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Forbedring av tilsynskalenderen forts.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9D77A609-29CA-4EC6-8550-DEA856C20B3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b-NO" b="1" dirty="0"/>
              <a:t>Kontrollutvalgssekretariater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Mulig å laste opp rapporter og slette forvaltningsrevisjoner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Tittel og datoer på forvaltningsrevisjonene fremkommer ved eksportering av data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Alle forvaltningsrevisjonene ligger nå i kalenderen, ingenting som er borte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nb-NO" dirty="0"/>
          </a:p>
          <a:p>
            <a:r>
              <a:rPr lang="nb-NO" dirty="0"/>
              <a:t>NB! presise titler på revisjonen er nødvendig for å oppdage evt. kollisjoner mellom planlagte revisjoner og tilsyn.</a:t>
            </a:r>
          </a:p>
        </p:txBody>
      </p:sp>
    </p:spTree>
    <p:extLst>
      <p:ext uri="{BB962C8B-B14F-4D97-AF65-F5344CB8AC3E}">
        <p14:creationId xmlns:p14="http://schemas.microsoft.com/office/powerpoint/2010/main" val="41902643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5B0AB26A-4B07-409E-AE52-794D396ED37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nb-NO" b="1" dirty="0"/>
              <a:t>Saker til diskusjon</a:t>
            </a:r>
          </a:p>
        </p:txBody>
      </p:sp>
    </p:spTree>
    <p:extLst>
      <p:ext uri="{BB962C8B-B14F-4D97-AF65-F5344CB8AC3E}">
        <p14:creationId xmlns:p14="http://schemas.microsoft.com/office/powerpoint/2010/main" val="36964786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tel 2">
            <a:extLst>
              <a:ext uri="{FF2B5EF4-FFF2-40B4-BE49-F238E27FC236}">
                <a16:creationId xmlns:a16="http://schemas.microsoft.com/office/drawing/2014/main" id="{1761258A-16C6-45CA-B98A-4E709A3CE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Synspunkter</a:t>
            </a:r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9CDB37F1-3665-432F-9BB0-BDE4A33C831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b-NO" dirty="0"/>
              <a:t>Hvordan synes dere samordning av tilsyn gikk for 2022?</a:t>
            </a:r>
          </a:p>
          <a:p>
            <a:endParaRPr lang="nb-NO" dirty="0"/>
          </a:p>
          <a:p>
            <a:r>
              <a:rPr lang="nb-NO" dirty="0"/>
              <a:t>Hva var bra?</a:t>
            </a:r>
          </a:p>
          <a:p>
            <a:endParaRPr lang="nb-NO" dirty="0"/>
          </a:p>
          <a:p>
            <a:r>
              <a:rPr lang="nb-NO" dirty="0"/>
              <a:t>Hva kan vi bli bedre på?</a:t>
            </a:r>
          </a:p>
        </p:txBody>
      </p:sp>
    </p:spTree>
    <p:extLst>
      <p:ext uri="{BB962C8B-B14F-4D97-AF65-F5344CB8AC3E}">
        <p14:creationId xmlns:p14="http://schemas.microsoft.com/office/powerpoint/2010/main" val="16651624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54BE045D-0853-4824-9B33-67276F55C2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Opprydning i kalenderen for registrerte aktiviteter for 2021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EF437A2D-081A-412B-81EA-E0F2C510F5A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b-NO" dirty="0"/>
              <a:t>Vi har noen registrerte tilsyn for 2021 som fremgår under planlegging. Enten er disse gjennomført, og skal endres til samordnet. Hvis disse ikke er gjennomført skal de slettes fra kalenderen. </a:t>
            </a:r>
          </a:p>
          <a:p>
            <a:endParaRPr lang="nb-NO" dirty="0"/>
          </a:p>
          <a:p>
            <a:r>
              <a:rPr lang="nb-NO" dirty="0"/>
              <a:t>Trenger tilbakemelding fra de som har registrert aktivitet om hva som skal gjøres. </a:t>
            </a:r>
          </a:p>
          <a:p>
            <a:endParaRPr lang="nb-NO" dirty="0"/>
          </a:p>
          <a:p>
            <a:endParaRPr lang="nb-NO" dirty="0"/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4717744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tel 6">
            <a:extLst>
              <a:ext uri="{FF2B5EF4-FFF2-40B4-BE49-F238E27FC236}">
                <a16:creationId xmlns:a16="http://schemas.microsoft.com/office/drawing/2014/main" id="{740AD943-5AC6-40DD-8FE5-6455D1FC4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Planlagte tilsyn og forvaltningsrevisjoner 2022</a:t>
            </a:r>
          </a:p>
        </p:txBody>
      </p:sp>
      <p:sp>
        <p:nvSpPr>
          <p:cNvPr id="8" name="Plassholder for tekst 7">
            <a:extLst>
              <a:ext uri="{FF2B5EF4-FFF2-40B4-BE49-F238E27FC236}">
                <a16:creationId xmlns:a16="http://schemas.microsoft.com/office/drawing/2014/main" id="{90FD05DE-7402-4C49-B166-3A1B1BB0ABB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b-NO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Status 16. desember 2021</a:t>
            </a:r>
          </a:p>
          <a:p>
            <a:r>
              <a:rPr lang="nb-NO" b="1" dirty="0"/>
              <a:t>Antall planlagte og samordnete </a:t>
            </a:r>
          </a:p>
          <a:p>
            <a:pPr>
              <a:spcBef>
                <a:spcPts val="0"/>
              </a:spcBef>
            </a:pPr>
            <a:r>
              <a:rPr lang="nb-NO" b="1" dirty="0"/>
              <a:t>statlige tilsyn: 85</a:t>
            </a:r>
          </a:p>
          <a:p>
            <a:endParaRPr lang="nb-NO" sz="1800" dirty="0"/>
          </a:p>
          <a:p>
            <a:r>
              <a:rPr lang="nb-NO" b="1" dirty="0"/>
              <a:t>Utføres av 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Statsforvalteren i Oslo og Viken: 76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Arkivverket: 7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Kartverket: 2  </a:t>
            </a:r>
          </a:p>
          <a:p>
            <a:endParaRPr lang="nb-NO" sz="1800" dirty="0"/>
          </a:p>
          <a:p>
            <a:r>
              <a:rPr lang="nb-NO" b="1" dirty="0"/>
              <a:t>Ingen registrerte forvaltningsrevisjoner.</a:t>
            </a:r>
          </a:p>
          <a:p>
            <a:endParaRPr lang="nb-NO" dirty="0"/>
          </a:p>
          <a:p>
            <a:endParaRPr lang="nb-NO" dirty="0"/>
          </a:p>
        </p:txBody>
      </p:sp>
      <p:sp>
        <p:nvSpPr>
          <p:cNvPr id="9" name="Plassholder for tekst 8">
            <a:extLst>
              <a:ext uri="{FF2B5EF4-FFF2-40B4-BE49-F238E27FC236}">
                <a16:creationId xmlns:a16="http://schemas.microsoft.com/office/drawing/2014/main" id="{6A352663-5506-453F-B6FF-96157C826B0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44768" y="2158799"/>
            <a:ext cx="4889691" cy="4144259"/>
          </a:xfrm>
        </p:spPr>
        <p:txBody>
          <a:bodyPr/>
          <a:lstStyle/>
          <a:p>
            <a:r>
              <a:rPr lang="nb-NO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Status 9. januar 2022</a:t>
            </a:r>
          </a:p>
          <a:p>
            <a:r>
              <a:rPr lang="nb-NO" b="1" dirty="0"/>
              <a:t>Antall planlagte og samordnete </a:t>
            </a:r>
          </a:p>
          <a:p>
            <a:pPr>
              <a:spcBef>
                <a:spcPts val="0"/>
              </a:spcBef>
            </a:pPr>
            <a:r>
              <a:rPr lang="nb-NO" b="1" dirty="0"/>
              <a:t>statlige tilsyn: 104</a:t>
            </a:r>
          </a:p>
          <a:p>
            <a:endParaRPr lang="nb-NO" sz="1800" dirty="0"/>
          </a:p>
          <a:p>
            <a:r>
              <a:rPr lang="nb-NO" b="1" dirty="0"/>
              <a:t>Utføres av 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Statsforvalteren i Oslo og Viken: 95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Arkivverket: 7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Kartverket: 2  </a:t>
            </a:r>
          </a:p>
          <a:p>
            <a:endParaRPr lang="nb-NO" sz="1800" dirty="0"/>
          </a:p>
          <a:p>
            <a:r>
              <a:rPr lang="nb-NO" b="1" dirty="0"/>
              <a:t>Antall registrerte </a:t>
            </a:r>
          </a:p>
          <a:p>
            <a:pPr>
              <a:spcBef>
                <a:spcPts val="0"/>
              </a:spcBef>
            </a:pPr>
            <a:r>
              <a:rPr lang="nb-NO" b="1" dirty="0"/>
              <a:t>forvaltningsrevisjoner: 30</a:t>
            </a:r>
            <a:endParaRPr lang="nb-NO" b="1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5944269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0D0BED6D-11DF-42FC-BC92-BC9A24E784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Planlagte tilsyn og forvaltningsrevisjoner 2022 forts.</a:t>
            </a:r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4617254E-0FEA-489B-819E-3D50CF5B7C4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b-NO" b="1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Status 9. januar 2022</a:t>
            </a:r>
          </a:p>
          <a:p>
            <a:r>
              <a:rPr lang="nb-NO" b="1" dirty="0"/>
              <a:t>Antall tilsyn </a:t>
            </a:r>
            <a:r>
              <a:rPr lang="nb-NO" b="1" u="sng" dirty="0"/>
              <a:t>under planlegging</a:t>
            </a:r>
            <a:r>
              <a:rPr lang="nb-NO" b="1" dirty="0"/>
              <a:t>: 22</a:t>
            </a:r>
          </a:p>
          <a:p>
            <a:endParaRPr lang="nb-NO" dirty="0"/>
          </a:p>
          <a:p>
            <a:r>
              <a:rPr lang="nb-NO" b="1" dirty="0"/>
              <a:t>Utføres av:</a:t>
            </a:r>
          </a:p>
          <a:p>
            <a:r>
              <a:rPr lang="nb-NO" dirty="0"/>
              <a:t>Arbeidstilsynet: 15</a:t>
            </a:r>
          </a:p>
          <a:p>
            <a:r>
              <a:rPr lang="nb-NO" dirty="0"/>
              <a:t>Mattilsynet: 6</a:t>
            </a:r>
          </a:p>
          <a:p>
            <a:r>
              <a:rPr lang="nb-NO" dirty="0"/>
              <a:t>DSB: 1</a:t>
            </a:r>
          </a:p>
        </p:txBody>
      </p:sp>
    </p:spTree>
    <p:extLst>
      <p:ext uri="{BB962C8B-B14F-4D97-AF65-F5344CB8AC3E}">
        <p14:creationId xmlns:p14="http://schemas.microsoft.com/office/powerpoint/2010/main" val="8856033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5EB459CF-E18F-4EE3-ACB6-DDFA3769B1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Nye eller endrede tilsynsplaner for 2022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28AAB9E8-6BF3-48B6-A69A-7A04E9D77AA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b-NO" dirty="0"/>
              <a:t>Felles runde </a:t>
            </a: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9061465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EB375E54-E2FA-4E66-8244-FA18C71ADB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Alle tilsyn på beredskapsområdet utsettes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88605971-3F05-4A4C-8F64-120C12EEF0F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sz="2400" b="0" i="0" dirty="0">
                <a:solidFill>
                  <a:srgbClr val="00244E"/>
                </a:solidFill>
                <a:effectLst/>
              </a:rPr>
              <a:t>På grunn av stor arbeidsmengde i forbindelse med pandemien flyttes de planlagte tilsynene til etter påsken.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sz="2400" b="0" i="0" dirty="0">
                <a:solidFill>
                  <a:srgbClr val="00244E"/>
                </a:solidFill>
                <a:effectLst/>
              </a:rPr>
              <a:t>Mer om endringene kan leses her: </a:t>
            </a:r>
            <a:r>
              <a:rPr lang="nb-NO" sz="2400" b="0" i="0" dirty="0">
                <a:solidFill>
                  <a:srgbClr val="212529"/>
                </a:solidFill>
                <a:effectLst/>
                <a:hlinkClick r:id="rId3"/>
              </a:rPr>
              <a:t>https://www.statsforvalteren.no/nb/oslo-og-viken/kommunal-styring/tilsyn/tilsyn-pa-beredskapsomradet-utsettes/</a:t>
            </a:r>
            <a:endParaRPr lang="nb-NO" sz="2400" b="0" i="0" dirty="0">
              <a:solidFill>
                <a:srgbClr val="212529"/>
              </a:solidFill>
              <a:effectLst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b-NO" sz="2400" dirty="0">
                <a:effectLst/>
                <a:ea typeface="Calibri" panose="020F0502020204030204" pitchFamily="34" charset="0"/>
              </a:rPr>
              <a:t>Det som er registrert i tilsynskalenderen er også meddelt kommunene i eget brev fra oss.</a:t>
            </a:r>
            <a:endParaRPr lang="nb-NO" sz="2400" dirty="0"/>
          </a:p>
        </p:txBody>
      </p:sp>
    </p:spTree>
    <p:extLst>
      <p:ext uri="{BB962C8B-B14F-4D97-AF65-F5344CB8AC3E}">
        <p14:creationId xmlns:p14="http://schemas.microsoft.com/office/powerpoint/2010/main" val="25867944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708DA7D7-943C-4AE4-9F5E-86BE4EC0F4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Tilsyn i 2022 – Tema på skoleområdet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41F04CE8-49E2-44BB-9E22-CB81A6A6514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57541" y="2164988"/>
            <a:ext cx="6661420" cy="4144259"/>
          </a:xfrm>
        </p:spPr>
        <p:txBody>
          <a:bodyPr/>
          <a:lstStyle/>
          <a:p>
            <a:pPr marL="342900" indent="-342900">
              <a:buFontTx/>
              <a:buChar char="-"/>
            </a:pPr>
            <a:r>
              <a:rPr lang="nb-NO" sz="2400" dirty="0"/>
              <a:t>Internkontroll og skolemiljø – Nytt FNT 2022</a:t>
            </a:r>
          </a:p>
          <a:p>
            <a:pPr marL="342900" indent="-342900">
              <a:buFontTx/>
              <a:buChar char="-"/>
            </a:pPr>
            <a:r>
              <a:rPr lang="nb-NO" sz="2400" dirty="0"/>
              <a:t>Voksenopplæring</a:t>
            </a:r>
          </a:p>
          <a:p>
            <a:pPr marL="342900" indent="-342900">
              <a:buFontTx/>
              <a:buChar char="-"/>
            </a:pPr>
            <a:r>
              <a:rPr lang="nb-NO" sz="2400" dirty="0"/>
              <a:t>Særskilt språkopplæring</a:t>
            </a:r>
          </a:p>
          <a:p>
            <a:pPr marL="342900" indent="-342900">
              <a:buFontTx/>
              <a:buChar char="-"/>
            </a:pPr>
            <a:r>
              <a:rPr lang="nb-NO" sz="2400" dirty="0"/>
              <a:t>Tidlig innsats</a:t>
            </a:r>
          </a:p>
          <a:p>
            <a:pPr marL="342900" indent="-342900">
              <a:buFontTx/>
              <a:buChar char="-"/>
            </a:pPr>
            <a:r>
              <a:rPr lang="nb-NO" sz="2400" dirty="0"/>
              <a:t>Spesialundervisning, alternativ </a:t>
            </a:r>
            <a:r>
              <a:rPr lang="nb-NO" sz="2400" dirty="0" err="1"/>
              <a:t>opplæringsarena</a:t>
            </a:r>
            <a:endParaRPr lang="nb-NO" sz="2400" dirty="0"/>
          </a:p>
          <a:p>
            <a:pPr marL="342900" indent="-342900">
              <a:buFontTx/>
              <a:buChar char="-"/>
            </a:pPr>
            <a:r>
              <a:rPr lang="nb-NO" sz="2400" dirty="0"/>
              <a:t>Elevenes utbytte</a:t>
            </a:r>
          </a:p>
          <a:p>
            <a:pPr marL="342900" indent="-342900">
              <a:buFontTx/>
              <a:buChar char="-"/>
            </a:pPr>
            <a:r>
              <a:rPr lang="nb-NO" sz="2400" dirty="0"/>
              <a:t>Skoleskyss – pilotering</a:t>
            </a:r>
          </a:p>
          <a:p>
            <a:pPr marL="342900" indent="-342900">
              <a:buFontTx/>
              <a:buChar char="-"/>
            </a:pPr>
            <a:endParaRPr lang="nb-NO" dirty="0"/>
          </a:p>
        </p:txBody>
      </p:sp>
      <p:pic>
        <p:nvPicPr>
          <p:cNvPr id="5" name="Bilde 4" descr="Stabel med fargerike filer">
            <a:extLst>
              <a:ext uri="{FF2B5EF4-FFF2-40B4-BE49-F238E27FC236}">
                <a16:creationId xmlns:a16="http://schemas.microsoft.com/office/drawing/2014/main" id="{15205DB5-A438-4B6A-B937-0787A1837B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6456" y="2386940"/>
            <a:ext cx="4545544" cy="3491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2561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C1258658-FA8F-4956-BBCA-18E37E5E9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Tilsyn 2022 – Tema på barnehageområdet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5DD1094D-9A1C-48E6-9F85-4B001691B5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55689" y="2461872"/>
            <a:ext cx="5736998" cy="4144259"/>
          </a:xfrm>
        </p:spPr>
        <p:txBody>
          <a:bodyPr/>
          <a:lstStyle/>
          <a:p>
            <a:pPr marL="342900" indent="-342900">
              <a:buFontTx/>
              <a:buChar char="-"/>
            </a:pPr>
            <a:r>
              <a:rPr lang="nb-NO" sz="2400" dirty="0"/>
              <a:t>Barnehagemyndighetes veilednings- og tilsynsplikt</a:t>
            </a:r>
          </a:p>
          <a:p>
            <a:pPr marL="342900" indent="-342900">
              <a:buFontTx/>
              <a:buChar char="-"/>
            </a:pPr>
            <a:r>
              <a:rPr lang="nb-NO" sz="2400" dirty="0"/>
              <a:t>Spesialpedagogisk hjelp</a:t>
            </a:r>
          </a:p>
          <a:p>
            <a:pPr marL="342900" indent="-342900">
              <a:buFontTx/>
              <a:buChar char="-"/>
            </a:pPr>
            <a:r>
              <a:rPr lang="nb-NO" sz="2400" dirty="0"/>
              <a:t>Individuell tilrettelegging for barn med nedsatt funksjonsevne</a:t>
            </a:r>
          </a:p>
          <a:p>
            <a:pPr marL="342900" indent="-342900">
              <a:buFontTx/>
              <a:buChar char="-"/>
            </a:pPr>
            <a:r>
              <a:rPr lang="nb-NO" sz="2400" dirty="0"/>
              <a:t>Pedagogisk bemanning</a:t>
            </a:r>
          </a:p>
        </p:txBody>
      </p:sp>
      <p:pic>
        <p:nvPicPr>
          <p:cNvPr id="6" name="Bilde 5" descr="Papir filer i tabellen">
            <a:extLst>
              <a:ext uri="{FF2B5EF4-FFF2-40B4-BE49-F238E27FC236}">
                <a16:creationId xmlns:a16="http://schemas.microsoft.com/office/drawing/2014/main" id="{3AB2DF5E-BF06-4AB0-96CC-FCBD97D816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8160" y="2428215"/>
            <a:ext cx="5313840" cy="3556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1522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F2917934-4318-4853-89B7-F7308A3CE50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lvl="0"/>
            <a:r>
              <a:rPr lang="nb-NO" b="1" dirty="0">
                <a:latin typeface="+mj-lt"/>
              </a:rPr>
              <a:t>Korte presentasjoner om </a:t>
            </a:r>
            <a:r>
              <a:rPr lang="nb-NO" b="1" dirty="0">
                <a:latin typeface="+mj-lt"/>
                <a:cs typeface="Calibri" panose="020F0502020204030204" pitchFamily="34" charset="0"/>
              </a:rPr>
              <a:t>n</a:t>
            </a:r>
            <a:r>
              <a:rPr lang="nb-NO" sz="3200" b="1" dirty="0"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asjonale tilsyn: </a:t>
            </a:r>
          </a:p>
          <a:p>
            <a:pPr lvl="0"/>
            <a:r>
              <a:rPr lang="nb-NO" sz="3200" b="1" dirty="0"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Funn, fellestrekk, overraskelser og læring</a:t>
            </a:r>
            <a:endParaRPr lang="nb-NO" sz="3200" b="1" dirty="0">
              <a:effectLst/>
              <a:latin typeface="+mj-lt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8741389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F0CA76C0-E215-4788-AA4B-73F9078CE42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1892" y="1165122"/>
            <a:ext cx="9191500" cy="2576997"/>
          </a:xfrm>
        </p:spPr>
        <p:txBody>
          <a:bodyPr/>
          <a:lstStyle/>
          <a:p>
            <a:r>
              <a:rPr lang="nb-NO" dirty="0"/>
              <a:t>Tilsyn 2021- 2022</a:t>
            </a:r>
          </a:p>
          <a:p>
            <a:r>
              <a:rPr lang="nb-NO" sz="3600" dirty="0"/>
              <a:t>Funn og trekk ved felles nasjonalt tilsyn</a:t>
            </a:r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2816DAB5-B3A2-433A-97E8-F7F1949400A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81892" y="3963962"/>
            <a:ext cx="7810500" cy="1036667"/>
          </a:xfrm>
        </p:spPr>
        <p:txBody>
          <a:bodyPr/>
          <a:lstStyle/>
          <a:p>
            <a:r>
              <a:rPr lang="nb-NO" sz="2400" dirty="0"/>
              <a:t>Tilsynsforum 14. februar 2022</a:t>
            </a:r>
          </a:p>
        </p:txBody>
      </p:sp>
    </p:spTree>
    <p:extLst>
      <p:ext uri="{BB962C8B-B14F-4D97-AF65-F5344CB8AC3E}">
        <p14:creationId xmlns:p14="http://schemas.microsoft.com/office/powerpoint/2010/main" val="27016182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0E0D8990-0806-41C9-9283-6C6383EA34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687" y="471908"/>
            <a:ext cx="10080625" cy="1077209"/>
          </a:xfrm>
        </p:spPr>
        <p:txBody>
          <a:bodyPr/>
          <a:lstStyle/>
          <a:p>
            <a:r>
              <a:rPr lang="nb-NO" dirty="0"/>
              <a:t>Tilsyn er en prioritert oppgave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045453DB-C295-429B-BAF3-BBABD0136A0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55688" y="2052736"/>
            <a:ext cx="6707382" cy="4561312"/>
          </a:xfrm>
        </p:spPr>
        <p:txBody>
          <a:bodyPr/>
          <a:lstStyle/>
          <a:p>
            <a:r>
              <a:rPr lang="nb-NO" sz="2400" dirty="0"/>
              <a:t>Statsforvalteren skal benytte kunnskap om tilstanden i barnehage- og opplæringssektoren og alle sine virkemidler i sammenheng, slik at barn og unge får et trygt og godt barnehage- og skoletilbud hvor de ansatte har kompetanse som fremmer utvikling, læring og trivsel tilpasset barn og unges behov. </a:t>
            </a:r>
          </a:p>
          <a:p>
            <a:r>
              <a:rPr lang="nb-NO" sz="2400" dirty="0"/>
              <a:t>Myndighetsoppgavene som klagesaksbehandling, </a:t>
            </a:r>
            <a:r>
              <a:rPr lang="nb-NO" sz="2400" b="1" dirty="0"/>
              <a:t>tilsyn</a:t>
            </a:r>
            <a:r>
              <a:rPr lang="nb-NO" sz="2400" dirty="0"/>
              <a:t> og veiledning i regelverket er </a:t>
            </a:r>
            <a:r>
              <a:rPr lang="nb-NO" sz="2400" b="1" dirty="0"/>
              <a:t>primæroppgaver</a:t>
            </a:r>
            <a:r>
              <a:rPr lang="nb-NO" sz="2400" dirty="0"/>
              <a:t> og </a:t>
            </a:r>
            <a:r>
              <a:rPr lang="nb-NO" sz="2400" b="1" dirty="0"/>
              <a:t>skal prioriteres</a:t>
            </a:r>
            <a:r>
              <a:rPr lang="nb-NO" sz="2400" dirty="0"/>
              <a:t>. </a:t>
            </a:r>
          </a:p>
        </p:txBody>
      </p:sp>
      <p:pic>
        <p:nvPicPr>
          <p:cNvPr id="5" name="Bilde 4" descr="Et bilde som inneholder person, innendørs, jente, grønn&#10;&#10;Automatisk generert beskrivelse">
            <a:extLst>
              <a:ext uri="{FF2B5EF4-FFF2-40B4-BE49-F238E27FC236}">
                <a16:creationId xmlns:a16="http://schemas.microsoft.com/office/drawing/2014/main" id="{ADB57337-CB2B-4D74-8B61-89307A2101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9267" y="2192864"/>
            <a:ext cx="2780178" cy="4281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2914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0E0D8990-0806-41C9-9283-6C6383EA34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687" y="415925"/>
            <a:ext cx="10080625" cy="1077209"/>
          </a:xfrm>
        </p:spPr>
        <p:txBody>
          <a:bodyPr/>
          <a:lstStyle/>
          <a:p>
            <a:r>
              <a:rPr lang="nb-NO" dirty="0"/>
              <a:t>Tilsynet skal være risikobasert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045453DB-C295-429B-BAF3-BBABD0136A0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97686" y="2164702"/>
            <a:ext cx="8049155" cy="4277373"/>
          </a:xfrm>
        </p:spPr>
        <p:txBody>
          <a:bodyPr/>
          <a:lstStyle/>
          <a:p>
            <a:pPr marL="171450" indent="-171450">
              <a:buFont typeface="Wingdings" panose="05000000000000000000" pitchFamily="2" charset="2"/>
              <a:buChar char="Ø"/>
            </a:pPr>
            <a:r>
              <a:rPr lang="nb-NO" sz="2400" dirty="0"/>
              <a:t>Riktig virkemiddel til riktig tid</a:t>
            </a:r>
          </a:p>
          <a:p>
            <a:pPr marL="857250" lvl="1" indent="-171450">
              <a:buFont typeface="Wingdings" panose="05000000000000000000" pitchFamily="2" charset="2"/>
              <a:buChar char="Ø"/>
            </a:pPr>
            <a:r>
              <a:rPr lang="nb-NO" sz="2400" dirty="0"/>
              <a:t>All vurdering av oppfølging og valg av virkemiddel skal være basert på kunnskap om tilstanden på rettsikkerhetsområdet</a:t>
            </a:r>
          </a:p>
          <a:p>
            <a:pPr marL="857250" lvl="1" indent="-171450">
              <a:buFont typeface="Wingdings" panose="05000000000000000000" pitchFamily="2" charset="2"/>
              <a:buChar char="Ø"/>
            </a:pPr>
            <a:r>
              <a:rPr lang="nb-NO" sz="2400" b="1" dirty="0"/>
              <a:t>Økt bruk av tilsyn </a:t>
            </a:r>
            <a:r>
              <a:rPr lang="nb-NO" sz="2400" dirty="0"/>
              <a:t>som virkemiddel der </a:t>
            </a:r>
            <a:r>
              <a:rPr lang="nb-NO" sz="2400" b="1" dirty="0"/>
              <a:t>risikovurderingene</a:t>
            </a:r>
            <a:r>
              <a:rPr lang="nb-NO" sz="2400" dirty="0"/>
              <a:t> tilsier det</a:t>
            </a:r>
          </a:p>
          <a:p>
            <a:pPr marL="171450" indent="-171450">
              <a:buFont typeface="Wingdings" panose="05000000000000000000" pitchFamily="2" charset="2"/>
              <a:buChar char="Ø"/>
            </a:pPr>
            <a:r>
              <a:rPr lang="nb-NO" sz="2400" dirty="0"/>
              <a:t>Risikobasert tilsyn:</a:t>
            </a:r>
          </a:p>
          <a:p>
            <a:pPr marL="857250" lvl="1" indent="-171450">
              <a:buFont typeface="Wingdings" panose="05000000000000000000" pitchFamily="2" charset="2"/>
              <a:buChar char="Ø"/>
            </a:pPr>
            <a:r>
              <a:rPr lang="nb-NO" sz="2400" dirty="0"/>
              <a:t>Tilsyn er prioritert på områder hvor det </a:t>
            </a:r>
            <a:r>
              <a:rPr lang="nb-NO" sz="2400" b="1" dirty="0"/>
              <a:t>er høy sannsynlighet for brudd på regelverket </a:t>
            </a:r>
            <a:r>
              <a:rPr lang="nb-NO" sz="2400" dirty="0"/>
              <a:t>og hvor det er </a:t>
            </a:r>
            <a:r>
              <a:rPr lang="nb-NO" sz="2400" b="1" dirty="0"/>
              <a:t>store konsekvenser </a:t>
            </a:r>
            <a:r>
              <a:rPr lang="nb-NO" sz="2400" dirty="0"/>
              <a:t>for barn, unge og voksne og lærlinger</a:t>
            </a:r>
          </a:p>
          <a:p>
            <a:pPr marL="457200" lvl="1" indent="0">
              <a:buNone/>
            </a:pPr>
            <a:endParaRPr lang="nb-NO" b="1" dirty="0"/>
          </a:p>
          <a:p>
            <a:endParaRPr lang="nb-NO" sz="2800" dirty="0"/>
          </a:p>
          <a:p>
            <a:pPr marL="457200" indent="-457200">
              <a:buFontTx/>
              <a:buChar char="-"/>
            </a:pPr>
            <a:endParaRPr lang="nb-NO" sz="2800" dirty="0"/>
          </a:p>
        </p:txBody>
      </p:sp>
      <p:pic>
        <p:nvPicPr>
          <p:cNvPr id="5" name="Bilde 4">
            <a:extLst>
              <a:ext uri="{FF2B5EF4-FFF2-40B4-BE49-F238E27FC236}">
                <a16:creationId xmlns:a16="http://schemas.microsoft.com/office/drawing/2014/main" id="{9028FCCC-96A4-4E40-A258-28DD18116C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8546841" y="4044546"/>
            <a:ext cx="3147473" cy="2222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4917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93904A26-5535-40A1-9E59-53AD148870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2450" y="714099"/>
            <a:ext cx="10202843" cy="1077209"/>
          </a:xfrm>
        </p:spPr>
        <p:txBody>
          <a:bodyPr/>
          <a:lstStyle/>
          <a:p>
            <a:r>
              <a:rPr lang="nb-NO" dirty="0"/>
              <a:t>Felles nasjonalt tilsyn 2021 - Skoleområdet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DC93F658-A30D-4547-AFD8-0F22CC9995E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b-NO" dirty="0"/>
          </a:p>
          <a:p>
            <a:endParaRPr lang="nb-NO" dirty="0"/>
          </a:p>
        </p:txBody>
      </p:sp>
      <p:graphicFrame>
        <p:nvGraphicFramePr>
          <p:cNvPr id="5" name="Tabell 5">
            <a:extLst>
              <a:ext uri="{FF2B5EF4-FFF2-40B4-BE49-F238E27FC236}">
                <a16:creationId xmlns:a16="http://schemas.microsoft.com/office/drawing/2014/main" id="{96039330-0F27-4DC3-905B-E1C7EC65763E}"/>
              </a:ext>
            </a:extLst>
          </p:cNvPr>
          <p:cNvGraphicFramePr>
            <a:graphicFrameLocks noGrp="1"/>
          </p:cNvGraphicFramePr>
          <p:nvPr/>
        </p:nvGraphicFramePr>
        <p:xfrm>
          <a:off x="627454" y="2954776"/>
          <a:ext cx="7359219" cy="30212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91427">
                  <a:extLst>
                    <a:ext uri="{9D8B030D-6E8A-4147-A177-3AD203B41FA5}">
                      <a16:colId xmlns:a16="http://schemas.microsoft.com/office/drawing/2014/main" val="3301734425"/>
                    </a:ext>
                  </a:extLst>
                </a:gridCol>
                <a:gridCol w="938933">
                  <a:extLst>
                    <a:ext uri="{9D8B030D-6E8A-4147-A177-3AD203B41FA5}">
                      <a16:colId xmlns:a16="http://schemas.microsoft.com/office/drawing/2014/main" val="3760280341"/>
                    </a:ext>
                  </a:extLst>
                </a:gridCol>
                <a:gridCol w="1677806">
                  <a:extLst>
                    <a:ext uri="{9D8B030D-6E8A-4147-A177-3AD203B41FA5}">
                      <a16:colId xmlns:a16="http://schemas.microsoft.com/office/drawing/2014/main" val="1735943138"/>
                    </a:ext>
                  </a:extLst>
                </a:gridCol>
                <a:gridCol w="1151053">
                  <a:extLst>
                    <a:ext uri="{9D8B030D-6E8A-4147-A177-3AD203B41FA5}">
                      <a16:colId xmlns:a16="http://schemas.microsoft.com/office/drawing/2014/main" val="4047193390"/>
                    </a:ext>
                  </a:extLst>
                </a:gridCol>
              </a:tblGrid>
              <a:tr h="1206590">
                <a:tc>
                  <a:txBody>
                    <a:bodyPr/>
                    <a:lstStyle/>
                    <a:p>
                      <a:r>
                        <a:rPr lang="nb-NO" b="1" dirty="0"/>
                        <a:t>Tema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b="1" dirty="0"/>
                        <a:t>Antall tilsyn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b="1" dirty="0"/>
                        <a:t>Antall korreksjons-punkt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b="1" dirty="0"/>
                        <a:t>Antall brudd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5313191"/>
                  </a:ext>
                </a:extLst>
              </a:tr>
              <a:tr h="489340">
                <a:tc>
                  <a:txBody>
                    <a:bodyPr/>
                    <a:lstStyle/>
                    <a:p>
                      <a:r>
                        <a:rPr lang="nb-NO" sz="2000" b="1" dirty="0"/>
                        <a:t>Elevenes skolemiljø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2000" b="1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2000" b="1" dirty="0"/>
                        <a:t>8 - 21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2000" b="1" dirty="0"/>
                        <a:t>1 - 9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7298659"/>
                  </a:ext>
                </a:extLst>
              </a:tr>
              <a:tr h="489340">
                <a:tc>
                  <a:txBody>
                    <a:bodyPr/>
                    <a:lstStyle/>
                    <a:p>
                      <a:r>
                        <a:rPr lang="nb-NO" sz="2000" b="1" dirty="0"/>
                        <a:t>Spesialundervisning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2000" b="1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2000" b="1" dirty="0"/>
                        <a:t>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2000" b="1" dirty="0"/>
                        <a:t>7 - 8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1855950"/>
                  </a:ext>
                </a:extLst>
              </a:tr>
              <a:tr h="835962">
                <a:tc>
                  <a:txBody>
                    <a:bodyPr/>
                    <a:lstStyle/>
                    <a:p>
                      <a:r>
                        <a:rPr lang="nb-NO" sz="2000" b="1" dirty="0"/>
                        <a:t>Voksenopplæring i grunnskolen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2000" b="1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2000" b="1" dirty="0"/>
                        <a:t>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2000" b="1" dirty="0"/>
                        <a:t>6 - 9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2087144"/>
                  </a:ext>
                </a:extLst>
              </a:tr>
            </a:tbl>
          </a:graphicData>
        </a:graphic>
      </p:graphicFrame>
      <p:pic>
        <p:nvPicPr>
          <p:cNvPr id="10" name="Bilde 9">
            <a:extLst>
              <a:ext uri="{FF2B5EF4-FFF2-40B4-BE49-F238E27FC236}">
                <a16:creationId xmlns:a16="http://schemas.microsoft.com/office/drawing/2014/main" id="{2174407E-A037-492F-A885-F60062A415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3093" y="3429000"/>
            <a:ext cx="3738054" cy="249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7711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93904A26-5535-40A1-9E59-53AD148870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2450" y="714099"/>
            <a:ext cx="10523477" cy="1077209"/>
          </a:xfrm>
        </p:spPr>
        <p:txBody>
          <a:bodyPr/>
          <a:lstStyle/>
          <a:p>
            <a:r>
              <a:rPr lang="nb-NO" dirty="0"/>
              <a:t>Nasjonalt tilsyn 2021 - Barnehageområdet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DC93F658-A30D-4547-AFD8-0F22CC9995E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b-NO" dirty="0"/>
          </a:p>
          <a:p>
            <a:endParaRPr lang="nb-NO" dirty="0"/>
          </a:p>
        </p:txBody>
      </p:sp>
      <p:graphicFrame>
        <p:nvGraphicFramePr>
          <p:cNvPr id="5" name="Tabell 5">
            <a:extLst>
              <a:ext uri="{FF2B5EF4-FFF2-40B4-BE49-F238E27FC236}">
                <a16:creationId xmlns:a16="http://schemas.microsoft.com/office/drawing/2014/main" id="{96039330-0F27-4DC3-905B-E1C7EC65763E}"/>
              </a:ext>
            </a:extLst>
          </p:cNvPr>
          <p:cNvGraphicFramePr>
            <a:graphicFrameLocks noGrp="1"/>
          </p:cNvGraphicFramePr>
          <p:nvPr/>
        </p:nvGraphicFramePr>
        <p:xfrm>
          <a:off x="532450" y="3526558"/>
          <a:ext cx="7359219" cy="23969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91427">
                  <a:extLst>
                    <a:ext uri="{9D8B030D-6E8A-4147-A177-3AD203B41FA5}">
                      <a16:colId xmlns:a16="http://schemas.microsoft.com/office/drawing/2014/main" val="3301734425"/>
                    </a:ext>
                  </a:extLst>
                </a:gridCol>
                <a:gridCol w="938933">
                  <a:extLst>
                    <a:ext uri="{9D8B030D-6E8A-4147-A177-3AD203B41FA5}">
                      <a16:colId xmlns:a16="http://schemas.microsoft.com/office/drawing/2014/main" val="3760280341"/>
                    </a:ext>
                  </a:extLst>
                </a:gridCol>
                <a:gridCol w="1677806">
                  <a:extLst>
                    <a:ext uri="{9D8B030D-6E8A-4147-A177-3AD203B41FA5}">
                      <a16:colId xmlns:a16="http://schemas.microsoft.com/office/drawing/2014/main" val="1735943138"/>
                    </a:ext>
                  </a:extLst>
                </a:gridCol>
                <a:gridCol w="1151053">
                  <a:extLst>
                    <a:ext uri="{9D8B030D-6E8A-4147-A177-3AD203B41FA5}">
                      <a16:colId xmlns:a16="http://schemas.microsoft.com/office/drawing/2014/main" val="4047193390"/>
                    </a:ext>
                  </a:extLst>
                </a:gridCol>
              </a:tblGrid>
              <a:tr h="1206590">
                <a:tc>
                  <a:txBody>
                    <a:bodyPr/>
                    <a:lstStyle/>
                    <a:p>
                      <a:r>
                        <a:rPr lang="nb-NO" b="1" dirty="0"/>
                        <a:t>Tema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b="1" dirty="0"/>
                        <a:t>Antall tilsyn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b="1" dirty="0"/>
                        <a:t>Antall korreksjons-punkt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b="1" dirty="0"/>
                        <a:t>Antall brudd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5313191"/>
                  </a:ext>
                </a:extLst>
              </a:tr>
              <a:tr h="489340">
                <a:tc>
                  <a:txBody>
                    <a:bodyPr/>
                    <a:lstStyle/>
                    <a:p>
                      <a:r>
                        <a:rPr lang="nb-NO" sz="2000" b="1" dirty="0"/>
                        <a:t>Veilednings- og tilsynsplikt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2000" b="1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2000" b="1" dirty="0"/>
                        <a:t>13 – 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2000" b="1" dirty="0"/>
                        <a:t>1 - 6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7298659"/>
                  </a:ext>
                </a:extLst>
              </a:tr>
              <a:tr h="489340">
                <a:tc>
                  <a:txBody>
                    <a:bodyPr/>
                    <a:lstStyle/>
                    <a:p>
                      <a:r>
                        <a:rPr lang="nb-NO" sz="2000" b="1" dirty="0"/>
                        <a:t>Spesialpedagogisk hjelp og individuell tilrettelegging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2000" b="1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2000" b="1" dirty="0"/>
                        <a:t>15 - 54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b-NO" sz="2000" b="1" dirty="0"/>
                        <a:t>0 - 17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1855950"/>
                  </a:ext>
                </a:extLst>
              </a:tr>
            </a:tbl>
          </a:graphicData>
        </a:graphic>
      </p:graphicFrame>
      <p:pic>
        <p:nvPicPr>
          <p:cNvPr id="4" name="Bilde 3">
            <a:extLst>
              <a:ext uri="{FF2B5EF4-FFF2-40B4-BE49-F238E27FC236}">
                <a16:creationId xmlns:a16="http://schemas.microsoft.com/office/drawing/2014/main" id="{7323F777-5D5C-4560-A482-D9D6A924D6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8212" y="3429000"/>
            <a:ext cx="3621338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1971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58B87876-7291-44A5-982D-0E116CC5C3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688" y="873125"/>
            <a:ext cx="5822189" cy="1077209"/>
          </a:xfrm>
        </p:spPr>
        <p:txBody>
          <a:bodyPr/>
          <a:lstStyle/>
          <a:p>
            <a:r>
              <a:rPr lang="nb-NO" dirty="0"/>
              <a:t>Elevenes skolemiljø – </a:t>
            </a:r>
            <a:br>
              <a:rPr lang="nb-NO" dirty="0"/>
            </a:br>
            <a:r>
              <a:rPr lang="nb-NO" dirty="0"/>
              <a:t>brudd på aktivitetsplikten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81A067AE-6A23-46AA-9CB4-F54B3EBF60B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25293" y="2333555"/>
            <a:ext cx="8062089" cy="4045377"/>
          </a:xfrm>
        </p:spPr>
        <p:txBody>
          <a:bodyPr/>
          <a:lstStyle/>
          <a:p>
            <a:r>
              <a:rPr lang="nb-NO" sz="2400" b="1" dirty="0"/>
              <a:t>7 av 8 kommuner har fått brudd på disse delpliktene i aktivitetsplikten</a:t>
            </a:r>
            <a:r>
              <a:rPr lang="nb-NO" sz="2400" dirty="0"/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b="1" dirty="0"/>
              <a:t>Griper ikke inn </a:t>
            </a:r>
            <a:r>
              <a:rPr lang="nb-NO" dirty="0"/>
              <a:t>mot krenkelser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b="1" dirty="0"/>
              <a:t>Varsler ikke</a:t>
            </a:r>
            <a:r>
              <a:rPr lang="nb-NO" dirty="0"/>
              <a:t> rektor dersom de får mistanke om eller kjennskap til at en elev ikke har et trygt og godt skolemiljø</a:t>
            </a:r>
          </a:p>
          <a:p>
            <a:r>
              <a:rPr lang="nb-NO" sz="2400" b="1" dirty="0"/>
              <a:t>6 av 8 kommuner har fått brudd på disse delpliktene i aktivitetsplikten</a:t>
            </a:r>
            <a:r>
              <a:rPr lang="nb-NO" sz="2400" dirty="0"/>
              <a:t>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b="1" dirty="0"/>
              <a:t>Varsler ikke</a:t>
            </a:r>
            <a:r>
              <a:rPr lang="nb-NO" dirty="0"/>
              <a:t> så rask som saken tilsier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settes ikke inn </a:t>
            </a:r>
            <a:r>
              <a:rPr lang="nb-NO" b="1" dirty="0"/>
              <a:t>egnede tiltak</a:t>
            </a:r>
          </a:p>
        </p:txBody>
      </p:sp>
      <p:pic>
        <p:nvPicPr>
          <p:cNvPr id="5" name="Bilde 4" descr="Et bilde som inneholder person, innendørs&#10;&#10;Automatisk generert beskrivelse">
            <a:extLst>
              <a:ext uri="{FF2B5EF4-FFF2-40B4-BE49-F238E27FC236}">
                <a16:creationId xmlns:a16="http://schemas.microsoft.com/office/drawing/2014/main" id="{BEDF2F32-3589-455F-B218-8D5F3A2950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7382" y="4260715"/>
            <a:ext cx="2819757" cy="2277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93425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830A52C9-BCDA-4516-9BF7-3BF7836CEC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688" y="205741"/>
            <a:ext cx="8207582" cy="1744594"/>
          </a:xfrm>
        </p:spPr>
        <p:txBody>
          <a:bodyPr/>
          <a:lstStyle/>
          <a:p>
            <a:r>
              <a:rPr lang="nb-NO" dirty="0"/>
              <a:t>Spesialundervisning –  </a:t>
            </a:r>
            <a:br>
              <a:rPr lang="nb-NO" dirty="0"/>
            </a:br>
            <a:r>
              <a:rPr lang="nb-NO" dirty="0"/>
              <a:t>brudd på å fatte vedtak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AAB4A187-4936-4423-89A6-3449E334EA9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80102" y="2212677"/>
            <a:ext cx="8683168" cy="4439582"/>
          </a:xfrm>
        </p:spPr>
        <p:txBody>
          <a:bodyPr/>
          <a:lstStyle/>
          <a:p>
            <a:r>
              <a:rPr lang="nb-NO" sz="2400" b="1" dirty="0"/>
              <a:t>Alle kommuner får brudd på følgende korreksjonspunkt: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Det</a:t>
            </a:r>
            <a:r>
              <a:rPr lang="nb-NO" b="1" dirty="0"/>
              <a:t> innhentes ikke samtykke</a:t>
            </a:r>
            <a:r>
              <a:rPr lang="nb-NO" dirty="0"/>
              <a:t> fra foreldrene før det fattes vedtak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Saken er ikke </a:t>
            </a:r>
            <a:r>
              <a:rPr lang="nb-NO" b="1" dirty="0"/>
              <a:t>tilstrekkelig opplyst </a:t>
            </a:r>
            <a:r>
              <a:rPr lang="nb-NO" dirty="0"/>
              <a:t>før vedtak fattes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Vedtakene inneholder ikke </a:t>
            </a:r>
            <a:r>
              <a:rPr lang="nb-NO" b="1" dirty="0"/>
              <a:t>antall timer </a:t>
            </a:r>
            <a:r>
              <a:rPr lang="nb-NO" dirty="0"/>
              <a:t>til spesialundervisning, </a:t>
            </a:r>
            <a:r>
              <a:rPr lang="nb-NO" b="1" dirty="0"/>
              <a:t>samlet timetall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Vedtakene inneholder ikke opplysninger om hvilket </a:t>
            </a:r>
            <a:r>
              <a:rPr lang="nb-NO" b="1" dirty="0"/>
              <a:t>innhold</a:t>
            </a:r>
            <a:r>
              <a:rPr lang="nb-NO" dirty="0"/>
              <a:t> </a:t>
            </a:r>
            <a:r>
              <a:rPr lang="nb-NO" b="1" dirty="0"/>
              <a:t>spesialundervisningen skal ha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Vedtaket inneholder ikke opplysninger om </a:t>
            </a:r>
            <a:r>
              <a:rPr lang="nb-NO" b="1" dirty="0"/>
              <a:t>organisering </a:t>
            </a:r>
            <a:r>
              <a:rPr lang="nb-NO" dirty="0"/>
              <a:t>av spesialundervisningen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b="1" dirty="0"/>
              <a:t>Barnets beste </a:t>
            </a:r>
            <a:r>
              <a:rPr lang="nb-NO" dirty="0"/>
              <a:t>vurderes ikke i vedtakene</a:t>
            </a:r>
          </a:p>
        </p:txBody>
      </p:sp>
      <p:pic>
        <p:nvPicPr>
          <p:cNvPr id="8" name="Bilde 7" descr="Et bilde som inneholder sykkel, utendørs, person, tre&#10;&#10;Automatisk generert beskrivelse">
            <a:extLst>
              <a:ext uri="{FF2B5EF4-FFF2-40B4-BE49-F238E27FC236}">
                <a16:creationId xmlns:a16="http://schemas.microsoft.com/office/drawing/2014/main" id="{800A7F41-66BE-48D3-AC59-E5C062E5AF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3270" y="4415540"/>
            <a:ext cx="2589639" cy="1962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16728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C0E019BA-FD76-4DA4-BB7D-27F80F7A99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5689" y="873125"/>
            <a:ext cx="9539424" cy="1077209"/>
          </a:xfrm>
        </p:spPr>
        <p:txBody>
          <a:bodyPr/>
          <a:lstStyle/>
          <a:p>
            <a:r>
              <a:rPr lang="nb-NO" dirty="0"/>
              <a:t>Grunnskoleopplæring for voksne -</a:t>
            </a:r>
            <a:br>
              <a:rPr lang="nb-NO" dirty="0"/>
            </a:br>
            <a:r>
              <a:rPr lang="nb-NO" dirty="0"/>
              <a:t>brudd på å veilede og behandle søknader 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4C23E8A1-9BA0-4A4C-8252-1C115A76823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01431" y="2091829"/>
            <a:ext cx="11802894" cy="4427724"/>
          </a:xfrm>
        </p:spPr>
        <p:txBody>
          <a:bodyPr/>
          <a:lstStyle/>
          <a:p>
            <a:r>
              <a:rPr lang="nb-NO" sz="2400" b="1" dirty="0"/>
              <a:t>Alle kommuner har fått brudd på følgende punkt: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Kommunen fatter ikke vedtak om grunnskoleopplæring uten </a:t>
            </a:r>
            <a:r>
              <a:rPr lang="nb-NO" b="1" dirty="0"/>
              <a:t>ugrunnet opphold </a:t>
            </a:r>
            <a:r>
              <a:rPr lang="nb-NO" dirty="0"/>
              <a:t>etter at søknad er mottatt</a:t>
            </a:r>
          </a:p>
          <a:p>
            <a:r>
              <a:rPr lang="nb-NO" b="1" dirty="0"/>
              <a:t>3 av 4 kommuner har fått brudd på følgende punkter: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Søkere som har rett til grunnskoleopplæring får ikke </a:t>
            </a:r>
            <a:r>
              <a:rPr lang="nb-NO" b="1" dirty="0"/>
              <a:t>kartlagt</a:t>
            </a:r>
            <a:r>
              <a:rPr lang="nb-NO" dirty="0"/>
              <a:t> behov for særskilt språkopplæring og spesialundervisning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Det fattes ikke alltid vedtak for de som har rett.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Vedtaket inneholder ikke et opplæringstilbud </a:t>
            </a:r>
            <a:r>
              <a:rPr lang="nb-NO" b="1" dirty="0"/>
              <a:t>tilpasset den voksnes behov </a:t>
            </a:r>
            <a:r>
              <a:rPr lang="nb-NO" dirty="0"/>
              <a:t>slik at den voksne kan få et forsvarlig utbytte av opplæringen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Det går ikke fram av disse enkeltvedtakene hvilke </a:t>
            </a:r>
            <a:r>
              <a:rPr lang="nb-NO" b="1" dirty="0"/>
              <a:t>lovbestemmelser vedtaket bygger på</a:t>
            </a:r>
            <a:endParaRPr lang="nb-NO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Det går ikke fram av disse enkeltvedtakene hvilke </a:t>
            </a:r>
            <a:r>
              <a:rPr lang="nb-NO" b="1" dirty="0"/>
              <a:t>faktiske forhold </a:t>
            </a:r>
            <a:r>
              <a:rPr lang="nb-NO" dirty="0"/>
              <a:t>det har blitt lagt vekt på</a:t>
            </a:r>
          </a:p>
          <a:p>
            <a:pPr marL="342900" indent="-342900">
              <a:buFontTx/>
              <a:buChar char="-"/>
            </a:pPr>
            <a:endParaRPr lang="nb-NO" dirty="0"/>
          </a:p>
          <a:p>
            <a:pPr marL="342900" indent="-342900">
              <a:buFontTx/>
              <a:buChar char="-"/>
            </a:pPr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2973623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CE36F479-4BDD-467E-AFE0-400D2C844A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Veilednings- og tilsynsplikten -</a:t>
            </a:r>
            <a:br>
              <a:rPr lang="nb-NO" dirty="0"/>
            </a:br>
            <a:r>
              <a:rPr lang="nb-NO" dirty="0"/>
              <a:t>brudd på risikovurdering, veiledning og tilsyn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3C6D126C-0B5F-4921-8CB2-530B6E42085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55688" y="2236240"/>
            <a:ext cx="7720177" cy="4144259"/>
          </a:xfrm>
        </p:spPr>
        <p:txBody>
          <a:bodyPr/>
          <a:lstStyle/>
          <a:p>
            <a:r>
              <a:rPr lang="nb-NO" b="1" dirty="0"/>
              <a:t>3 av 4 kommuner har fått brudd på følgende punkter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Har ikke oversikt over </a:t>
            </a:r>
            <a:r>
              <a:rPr lang="nb-NO" b="1" dirty="0"/>
              <a:t>barnehageeiers plikter </a:t>
            </a:r>
            <a:r>
              <a:rPr lang="nb-NO" dirty="0"/>
              <a:t>etter barnehageloven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Veiledningen er ikke basert på </a:t>
            </a:r>
            <a:r>
              <a:rPr lang="nb-NO" b="1" dirty="0"/>
              <a:t>oppdatert og gjeldene forståelse</a:t>
            </a:r>
            <a:r>
              <a:rPr lang="nb-NO" dirty="0"/>
              <a:t> av barnehageloven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b="1" dirty="0"/>
              <a:t>Bruker ikke tilsyn som virkemiddel </a:t>
            </a:r>
            <a:r>
              <a:rPr lang="nb-NO" dirty="0"/>
              <a:t>for å påse regelverksetterlevelse etter barnehageloven hos barnehageeier.</a:t>
            </a:r>
          </a:p>
          <a:p>
            <a:endParaRPr lang="nb-NO" dirty="0"/>
          </a:p>
        </p:txBody>
      </p:sp>
      <p:pic>
        <p:nvPicPr>
          <p:cNvPr id="6" name="Bilde 5" descr="Et bilde som inneholder barn, liten, person, gutt&#10;&#10;Automatisk generert beskrivelse">
            <a:extLst>
              <a:ext uri="{FF2B5EF4-FFF2-40B4-BE49-F238E27FC236}">
                <a16:creationId xmlns:a16="http://schemas.microsoft.com/office/drawing/2014/main" id="{C9B3C9D0-07E0-4AD0-952A-1C1DC250AB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1970" y="2236240"/>
            <a:ext cx="2686494" cy="3889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71209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CE36F479-4BDD-467E-AFE0-400D2C844A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Spesialpedagogisk hjelp og </a:t>
            </a:r>
            <a:r>
              <a:rPr lang="nb-NO" dirty="0" err="1"/>
              <a:t>indivuell</a:t>
            </a:r>
            <a:r>
              <a:rPr lang="nb-NO" dirty="0"/>
              <a:t> tilrettelegging</a:t>
            </a:r>
            <a:br>
              <a:rPr lang="nb-NO" dirty="0"/>
            </a:br>
            <a:endParaRPr lang="nb-NO" dirty="0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3C6D126C-0B5F-4921-8CB2-530B6E42085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55687" y="2236240"/>
            <a:ext cx="7506421" cy="4144259"/>
          </a:xfrm>
        </p:spPr>
        <p:txBody>
          <a:bodyPr/>
          <a:lstStyle/>
          <a:p>
            <a:r>
              <a:rPr lang="nb-NO" b="1" dirty="0"/>
              <a:t>Flest brudd på følgende punkter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Kommunen </a:t>
            </a:r>
            <a:r>
              <a:rPr lang="nb-NO" b="1" dirty="0"/>
              <a:t>henviser ikke til PPT </a:t>
            </a:r>
            <a:r>
              <a:rPr lang="nb-NO" dirty="0"/>
              <a:t>så snart foreldrene har bedt om en sakkyndig vurdering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Kommunen </a:t>
            </a:r>
            <a:r>
              <a:rPr lang="nb-NO" b="1" dirty="0"/>
              <a:t>tar ikke stilling til barnets beste </a:t>
            </a:r>
            <a:r>
              <a:rPr lang="nb-NO" dirty="0"/>
              <a:t>når den fatter vedtak om spesialpedagogisk hjelp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Kommunen </a:t>
            </a:r>
            <a:r>
              <a:rPr lang="nb-NO" b="1" dirty="0"/>
              <a:t>tar ikke stilling til barnets beste </a:t>
            </a:r>
            <a:r>
              <a:rPr lang="nb-NO" dirty="0"/>
              <a:t>når den fatter vedtak om individuell tilrettelegging</a:t>
            </a:r>
          </a:p>
          <a:p>
            <a:endParaRPr lang="nb-NO" dirty="0"/>
          </a:p>
        </p:txBody>
      </p:sp>
      <p:pic>
        <p:nvPicPr>
          <p:cNvPr id="7" name="Bilde 6" descr="Et bilde som inneholder person, lukk&#10;&#10;Automatisk generert beskrivelse">
            <a:extLst>
              <a:ext uri="{FF2B5EF4-FFF2-40B4-BE49-F238E27FC236}">
                <a16:creationId xmlns:a16="http://schemas.microsoft.com/office/drawing/2014/main" id="{D2FAC9A6-5382-4359-9358-0B00254148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969" y="2316283"/>
            <a:ext cx="2656114" cy="3984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8623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0FFB360-6C76-4F14-ABB7-B8080C5AFE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Hva har vi lært?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1C53BB07-B361-4E2B-94A3-7C7DC31788E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57542" y="2164988"/>
            <a:ext cx="6982054" cy="4144259"/>
          </a:xfrm>
        </p:spPr>
        <p:txBody>
          <a:bodyPr/>
          <a:lstStyle/>
          <a:p>
            <a:endParaRPr lang="nb-NO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Statsforvalteren kan bli mer treffsikker på veiledning og andre kompetansetiltak til områder der vi ser mange brudd på regelverket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Vi kan spille inn forslag til lov- og forskriftsendringer med større presisjon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Vi opplever at kommunene lærer av tilsyn.</a:t>
            </a:r>
          </a:p>
        </p:txBody>
      </p:sp>
      <p:pic>
        <p:nvPicPr>
          <p:cNvPr id="6" name="Bilde 5" descr="Dartbrett med tre piler på rød sirkel">
            <a:extLst>
              <a:ext uri="{FF2B5EF4-FFF2-40B4-BE49-F238E27FC236}">
                <a16:creationId xmlns:a16="http://schemas.microsoft.com/office/drawing/2014/main" id="{96AA52DF-1EB3-4C20-AD9F-0FABE29681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0616" y="2493817"/>
            <a:ext cx="3971384" cy="2647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8585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D0004D5D-40E5-4187-8B4A-094E89F40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Veien videre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268ED364-4BEF-45DC-B3F5-2161CED18A5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84860" y="2156124"/>
            <a:ext cx="6387836" cy="4304053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sz="2400" dirty="0"/>
              <a:t>kompetanseheving av egne tilsynsledere internt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sz="2400" dirty="0"/>
              <a:t>piloterer elektronisk evaluering av tilsyn fra kommunene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sz="2400" dirty="0"/>
              <a:t>reviderer og forbedrer rutiner og maler</a:t>
            </a:r>
          </a:p>
          <a:p>
            <a:pPr marL="1028700" lvl="1" indent="-342900"/>
            <a:r>
              <a:rPr lang="nb-NO" sz="2400" dirty="0"/>
              <a:t>Hva gjør vi når tilsyn ikke lukkes?</a:t>
            </a:r>
          </a:p>
          <a:p>
            <a:pPr marL="1028700" lvl="1" indent="-342900"/>
            <a:r>
              <a:rPr lang="nb-NO" sz="2400" dirty="0"/>
              <a:t>Forbedrer sammendragene i våre rapporter.</a:t>
            </a:r>
          </a:p>
          <a:p>
            <a:pPr marL="1028700" lvl="1" indent="-342900"/>
            <a:r>
              <a:rPr lang="nb-NO" sz="2400" dirty="0"/>
              <a:t>Hvordan forkorte tilsynsrapporter?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sz="2400" dirty="0"/>
              <a:t>oppgradering av hjemmesiden om tilsyn </a:t>
            </a:r>
          </a:p>
          <a:p>
            <a:endParaRPr lang="nb-NO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nb-NO" sz="2400" dirty="0"/>
          </a:p>
          <a:p>
            <a:endParaRPr lang="nb-NO" sz="2400" dirty="0"/>
          </a:p>
        </p:txBody>
      </p:sp>
      <p:pic>
        <p:nvPicPr>
          <p:cNvPr id="5" name="Bilde 4">
            <a:extLst>
              <a:ext uri="{FF2B5EF4-FFF2-40B4-BE49-F238E27FC236}">
                <a16:creationId xmlns:a16="http://schemas.microsoft.com/office/drawing/2014/main" id="{44AE59F0-5797-48E6-B447-AE6569E410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7890510" y="3613143"/>
            <a:ext cx="3516630" cy="258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229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2816DAB5-B3A2-433A-97E8-F7F1949400A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930220" y="4586748"/>
            <a:ext cx="5165780" cy="416753"/>
          </a:xfrm>
        </p:spPr>
        <p:txBody>
          <a:bodyPr/>
          <a:lstStyle/>
          <a:p>
            <a:r>
              <a:rPr lang="nb-NO" dirty="0"/>
              <a:t>Klima- og miljøvernavdelingen</a:t>
            </a:r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85AF3008-87F3-482A-97C9-5EB7C3076A4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nb-NO" dirty="0"/>
              <a:t>Nasjonal tilsynsaksjon av kommunalt avløpssystem 2021</a:t>
            </a:r>
          </a:p>
        </p:txBody>
      </p:sp>
    </p:spTree>
    <p:extLst>
      <p:ext uri="{BB962C8B-B14F-4D97-AF65-F5344CB8AC3E}">
        <p14:creationId xmlns:p14="http://schemas.microsoft.com/office/powerpoint/2010/main" val="417896023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13449719-5DF2-4A80-9A30-D1613E479C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Landsdekkende tilsynsaksjon for større kommunale avløpsanlegg 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5A56C98E-A370-4563-A628-39BB3AA384E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57541" y="2164988"/>
            <a:ext cx="9479423" cy="4144259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Tilsynsaksjonen var initiert av Miljødirektoratet og var felles for alle statsforvalterembetene i landet.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Aksjonen ble gjennomført i tidsperioden uke 33 til uke 39 i  2021.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Kommunale avløpsanlegg som er omfattet av forurensningsforskriften kapittel 14 inngikk i aksjonen.</a:t>
            </a: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3340207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1ADD3A05-4772-44E3-8325-C8E425601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Mål med aksjonen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D9ABC07C-4083-40D2-906D-5ECD236F578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57541" y="2164988"/>
            <a:ext cx="8334287" cy="4144259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>
                <a:effectLst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Formålet med tilsynsaksjonen var ansvarliggjøring av kommuneledelsen.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>
                <a:effectLst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Vi skulle også kontrollere om kommunen tar sitt ansvar for tilstrekkelig rensing av avløpsvann, og at kommunen ikke igangsetter utbygginger uten at avløpsanleggene er dimensjonert til å ta imot og rense for de økte tilførslene kommunen planlegger for. </a:t>
            </a: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418817068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F809881D-473A-4F22-8D2E-04E950915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Mål for aksjonen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931F8F72-18DC-439F-B92D-E365DB284FE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57541" y="2164988"/>
            <a:ext cx="9086317" cy="4144259"/>
          </a:xfrm>
        </p:spPr>
        <p:txBody>
          <a:bodyPr/>
          <a:lstStyle/>
          <a:p>
            <a:r>
              <a:rPr lang="nb-NO" dirty="0"/>
              <a:t>En viktig målsetning er å få kommunene til å forstå at de ikke kan legge opp til å øke utslippene av kommunalt avløpsvann uten at rensekapasiteten økes tilsvarende.</a:t>
            </a:r>
          </a:p>
          <a:p>
            <a:r>
              <a:rPr lang="nb-NO" dirty="0"/>
              <a:t>Aksjonen skal bidra til at kommunene etablerer og følger rutiner som sikrer at avløpssystemet er i samsvar med regelverket inkludert: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tilstrekkelig rensekapasitet hvis avløpsmengden planlegges økt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kunnskap om regelverket og myndighetskrav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oversikt over tilstanden til avløpssystemet og resipienter</a:t>
            </a:r>
          </a:p>
        </p:txBody>
      </p:sp>
    </p:spTree>
    <p:extLst>
      <p:ext uri="{BB962C8B-B14F-4D97-AF65-F5344CB8AC3E}">
        <p14:creationId xmlns:p14="http://schemas.microsoft.com/office/powerpoint/2010/main" val="298001470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B857C814-864A-4D35-9DC1-34A2D1041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Dagens situasjon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0BD104F4-B525-4272-9A07-D4160A9747C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57541" y="2164988"/>
            <a:ext cx="8471020" cy="4144259"/>
          </a:xfrm>
        </p:spPr>
        <p:txBody>
          <a:bodyPr/>
          <a:lstStyle/>
          <a:p>
            <a:r>
              <a:rPr lang="nb-NO" dirty="0"/>
              <a:t>Situasjonen i dag er at mange tettbebyggelser er utvidet uten at rensekapasiteten på avløp har økt tilsvarende. Det er også en stor andel av avløpsrenseanleggene som ikke oppfyller rensekravene i forskriften.</a:t>
            </a:r>
          </a:p>
          <a:p>
            <a:endParaRPr lang="nb-NO" dirty="0"/>
          </a:p>
          <a:p>
            <a:r>
              <a:rPr lang="nb-NO" dirty="0"/>
              <a:t>Miljødirektoratet har bedt statsforvalteren om å skjerpe inn håndhevingen av allerede gitte krav for å sikre bedre etterlevelse av krav i forskriften. I tillegg er statsforvalteren bedt om å revidere tillatelsene og stille strengere krav. Dette for å bidra til at Norge gradvis skal kunne overholde avløpsdirektivet og forpliktelsene i EØS-avtalen.</a:t>
            </a:r>
          </a:p>
        </p:txBody>
      </p:sp>
    </p:spTree>
    <p:extLst>
      <p:ext uri="{BB962C8B-B14F-4D97-AF65-F5344CB8AC3E}">
        <p14:creationId xmlns:p14="http://schemas.microsoft.com/office/powerpoint/2010/main" val="239948716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7C502584-66A5-46D8-A5AC-130C32F3C7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Tema på tilsyn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A89F99D2-3055-4F05-B9C9-819D7529194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57541" y="2164988"/>
            <a:ext cx="9470878" cy="4144259"/>
          </a:xfrm>
        </p:spPr>
        <p:txBody>
          <a:bodyPr/>
          <a:lstStyle/>
          <a:p>
            <a:r>
              <a:rPr lang="nb-NO" dirty="0"/>
              <a:t>Med utgangspunkt i målsettingene for tilsynsaksjonen er hovedtemaet tilsyn med kommunens etterlevelse av internkontroll knyttet til krav i lov, forskrifter og tillatelser. Hovedtemaet inkluderer: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overordnet styring og planlegging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kommuneledelsens forståelse av mål og krav og hvordan de sikrer seg at de har god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nok oversikt over egne utslipp og påvirkning på miljøet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hvordan kommunen sikrer at avløpssystemet fungerer godt og at krav overholdes nå og i fremtiden</a:t>
            </a:r>
          </a:p>
        </p:txBody>
      </p:sp>
    </p:spTree>
    <p:extLst>
      <p:ext uri="{BB962C8B-B14F-4D97-AF65-F5344CB8AC3E}">
        <p14:creationId xmlns:p14="http://schemas.microsoft.com/office/powerpoint/2010/main" val="387306242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DB2359E6-56EE-4C59-94A1-9DF061C644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Miljøkonsekvenser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794D09BB-6FCE-4DF9-9FC7-FC34D5E52D3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57541" y="2164988"/>
            <a:ext cx="8547932" cy="4144259"/>
          </a:xfrm>
        </p:spPr>
        <p:txBody>
          <a:bodyPr/>
          <a:lstStyle/>
          <a:p>
            <a:r>
              <a:rPr lang="nb-NO" dirty="0"/>
              <a:t>Manglende etterlevelse av kravene kan gi ulovlige utslipp av kommunalt avløpsvann.</a:t>
            </a:r>
          </a:p>
          <a:p>
            <a:r>
              <a:rPr lang="nb-NO" dirty="0"/>
              <a:t>Utslipp av organisk stoff og næringssalter kan føre til overgjødsling (eutrofi), algeoppblomstring og fiskedød. Mangelfull rensing kan også føre til økt utslipp av mikroplast og miljøgifter.</a:t>
            </a:r>
          </a:p>
        </p:txBody>
      </p:sp>
    </p:spTree>
    <p:extLst>
      <p:ext uri="{BB962C8B-B14F-4D97-AF65-F5344CB8AC3E}">
        <p14:creationId xmlns:p14="http://schemas.microsoft.com/office/powerpoint/2010/main" val="26731660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B4A2BAEF-4595-4256-9140-2147B48F19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Kommuner som inngikk i aksjonen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C4C2C615-F6A0-49D7-B581-F0FF8069E35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b-NO" dirty="0"/>
              <a:t>8 kommuner inngikk i aksjonen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Modum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Kongsberg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Hole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Enebakk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Ås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Lunner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Marker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Øvre Eiker</a:t>
            </a:r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5CE193DB-66E9-4E1C-B3C5-07C7B310D15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nb-NO" dirty="0"/>
              <a:t>Resultatene fra tilsynene med de åtte kommunene i Viken strekker seg fra alvorlige avvik til ingen avvik.</a:t>
            </a:r>
          </a:p>
        </p:txBody>
      </p:sp>
    </p:spTree>
    <p:extLst>
      <p:ext uri="{BB962C8B-B14F-4D97-AF65-F5344CB8AC3E}">
        <p14:creationId xmlns:p14="http://schemas.microsoft.com/office/powerpoint/2010/main" val="404822269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03962D91-7509-4591-802A-D714A26F3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Hovedfunn fra våre tilsyn i aksjonen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D3C13779-9352-4C0D-A6A4-AB2B45D8436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57541" y="2164988"/>
            <a:ext cx="9521969" cy="4144259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Manglende oversikt over relevant lovverk for avløpssektoren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Kommuneledelsen har manglende oversikt over status på avløpssektoren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Miljørisikovurdering og relevante planer og mål for avløpssektoren mangler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Mangelfulle skriftlige rutiner for å begrense og forebygge forurensing til ytre miljø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Mangelfull avviksregistrering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Ulovlige avlastningsoverløp på avløpsnettet som er etablert for å avlaste avløpsrenseanleggene hydraulisk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For lav utskiftningsgrad av avløpsnettet, der kommunen har et gammelt og dårlig avløpsnett og mangler klare mål og tydelige planer for fornyelse</a:t>
            </a: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283099088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76CC27DF-6595-4D49-A5EB-C34B0DB88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Oppfølging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25A6AECE-22B6-484F-9317-D9E778AA6DC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57541" y="2164988"/>
            <a:ext cx="9109014" cy="4144259"/>
          </a:xfrm>
        </p:spPr>
        <p:txBody>
          <a:bodyPr/>
          <a:lstStyle/>
          <a:p>
            <a:r>
              <a:rPr lang="nb-NO" dirty="0"/>
              <a:t>Statsforvalteren har gitt kommunene frist til å lukke avvik, eller redegjøre for hvordan avvik skal lukkes.</a:t>
            </a:r>
          </a:p>
          <a:p>
            <a:r>
              <a:rPr lang="nb-NO" dirty="0"/>
              <a:t>For kommuner med alvorlige avvik vil statsforvalteren følge opp med tidssatte fremdriftsplaner der det knyttes tvangsmulkt til fristene. Kommunen skal selv utarbeide fremdriftsplan med frister for å lukke avvik. </a:t>
            </a:r>
          </a:p>
          <a:p>
            <a:r>
              <a:rPr lang="nb-NO" dirty="0"/>
              <a:t>Tvangsmulkt er ingen bot, men et virkemiddel for å drive kommunen gjennom en fremdriftsplan med frister for retting av alvorlige avvik</a:t>
            </a:r>
          </a:p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45742201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59A322BF-2024-4F83-89EC-535B491DF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Oppfølging 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632A4AC9-3AD2-45FC-B729-3CD1D4A0E7C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57541" y="2164988"/>
            <a:ext cx="7722665" cy="4144259"/>
          </a:xfrm>
        </p:spPr>
        <p:txBody>
          <a:bodyPr/>
          <a:lstStyle/>
          <a:p>
            <a:r>
              <a:rPr lang="nb-NO" dirty="0"/>
              <a:t>Statsforvalteren har gjennomført møter med kommuner som har alvorlig avvik.</a:t>
            </a:r>
          </a:p>
          <a:p>
            <a:r>
              <a:rPr lang="nb-NO" dirty="0"/>
              <a:t>Kommuner med alvorlig avvik er: Modum, Marker, Øvre Eiker, Kongsberg.</a:t>
            </a:r>
          </a:p>
          <a:p>
            <a:r>
              <a:rPr lang="nb-NO" dirty="0"/>
              <a:t>Kommuner med ingen avvik er: Hole.</a:t>
            </a:r>
          </a:p>
          <a:p>
            <a:endParaRPr lang="nb-NO" dirty="0">
              <a:highlight>
                <a:srgbClr val="FFFF00"/>
              </a:highlight>
            </a:endParaRPr>
          </a:p>
          <a:p>
            <a:endParaRPr lang="nb-NO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407402571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5AE21F7-7550-4900-9BA3-6AD8313AF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b-NO" dirty="0"/>
              <a:t>Oppfølging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1C9BEAA7-BA97-4832-A870-B9CA8ED3A8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b-NO" sz="2400" dirty="0">
                <a:latin typeface="+mj-lt"/>
              </a:rPr>
              <a:t>Miljødirektoratet har sammenfattet resultatene i rapport:</a:t>
            </a:r>
          </a:p>
          <a:p>
            <a:r>
              <a:rPr lang="nb-NO" sz="2400" dirty="0">
                <a:latin typeface="+mj-lt"/>
              </a:rPr>
              <a:t>Konklusjonen er at kommunene har for dårlig kontroll med avløpssystemer</a:t>
            </a:r>
          </a:p>
          <a:p>
            <a:r>
              <a:rPr lang="nb-NO" sz="2000" dirty="0">
                <a:latin typeface="+mj-lt"/>
                <a:hlinkClick r:id="rId3"/>
              </a:rPr>
              <a:t>Kommuner har for dårlig kontroll med avløpssystemer - Miljødirektoratet (miljodirektoratet.no)</a:t>
            </a:r>
            <a:endParaRPr lang="nb-NO" sz="2000" dirty="0">
              <a:latin typeface="+mj-lt"/>
            </a:endParaRPr>
          </a:p>
          <a:p>
            <a:endParaRPr lang="nb-NO" dirty="0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B484AF03-BC01-441B-96A0-4162D375655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b-NO" dirty="0"/>
          </a:p>
        </p:txBody>
      </p:sp>
      <p:pic>
        <p:nvPicPr>
          <p:cNvPr id="5" name="Bilde 4">
            <a:extLst>
              <a:ext uri="{FF2B5EF4-FFF2-40B4-BE49-F238E27FC236}">
                <a16:creationId xmlns:a16="http://schemas.microsoft.com/office/drawing/2014/main" id="{182CC4ED-04F5-4ED5-820D-EE127BC418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49178" y="2158799"/>
            <a:ext cx="6501852" cy="4298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9604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FM_designprofil_2018">
      <a:dk1>
        <a:srgbClr val="00244E"/>
      </a:dk1>
      <a:lt1>
        <a:sysClr val="window" lastClr="FFFFFF"/>
      </a:lt1>
      <a:dk2>
        <a:srgbClr val="00244E"/>
      </a:dk2>
      <a:lt2>
        <a:srgbClr val="E7E6E6"/>
      </a:lt2>
      <a:accent1>
        <a:srgbClr val="00ADBA"/>
      </a:accent1>
      <a:accent2>
        <a:srgbClr val="4C76BA"/>
      </a:accent2>
      <a:accent3>
        <a:srgbClr val="BFC2C0"/>
      </a:accent3>
      <a:accent4>
        <a:srgbClr val="F39200"/>
      </a:accent4>
      <a:accent5>
        <a:srgbClr val="C90B1C"/>
      </a:accent5>
      <a:accent6>
        <a:srgbClr val="87C0C4"/>
      </a:accent6>
      <a:hlink>
        <a:srgbClr val="00ADBA"/>
      </a:hlink>
      <a:folHlink>
        <a:srgbClr val="C90B1C"/>
      </a:folHlink>
    </a:clrScheme>
    <a:fontScheme name="FM_OpenSans">
      <a:majorFont>
        <a:latin typeface="Open Sans Light"/>
        <a:ea typeface=""/>
        <a:cs typeface=""/>
      </a:majorFont>
      <a:minorFont>
        <a:latin typeface="Open Sans"/>
        <a:ea typeface=""/>
        <a:cs typeface=""/>
      </a:minorFont>
    </a:fontScheme>
    <a:fmtScheme name="Røykfarget glass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2159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28575" h="41275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ilsynsforum 14.02.2022- til publisering" id="{9F001637-A646-46EB-A4EE-9F13793417A4}" vid="{68D252C5-1F22-4E41-8C11-F919000E2A97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2100</TotalTime>
  <Words>2140</Words>
  <Application>Microsoft Office PowerPoint</Application>
  <PresentationFormat>Widescreen</PresentationFormat>
  <Paragraphs>331</Paragraphs>
  <Slides>42</Slides>
  <Notes>31</Notes>
  <HiddenSlides>0</HiddenSlides>
  <MMClips>0</MMClips>
  <ScaleCrop>false</ScaleCrop>
  <HeadingPairs>
    <vt:vector size="6" baseType="variant">
      <vt:variant>
        <vt:lpstr>Brukte skrifter</vt:lpstr>
      </vt:variant>
      <vt:variant>
        <vt:i4>7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42</vt:i4>
      </vt:variant>
    </vt:vector>
  </HeadingPairs>
  <TitlesOfParts>
    <vt:vector size="50" baseType="lpstr">
      <vt:lpstr>Arial</vt:lpstr>
      <vt:lpstr>Calibri</vt:lpstr>
      <vt:lpstr>Courier New</vt:lpstr>
      <vt:lpstr>Open Sans</vt:lpstr>
      <vt:lpstr>Open Sans Light</vt:lpstr>
      <vt:lpstr>Open Sans SemiBold</vt:lpstr>
      <vt:lpstr>Wingdings</vt:lpstr>
      <vt:lpstr>Office-tema</vt:lpstr>
      <vt:lpstr>PowerPoint-presentasjon</vt:lpstr>
      <vt:lpstr>PowerPoint-presentasjon</vt:lpstr>
      <vt:lpstr>PowerPoint-presentasjon</vt:lpstr>
      <vt:lpstr>Ny utgave av Kontrollutvalgsboken</vt:lpstr>
      <vt:lpstr>Prosjekt «Evaluering av tilsyn»</vt:lpstr>
      <vt:lpstr>Forbedring av tilsynskalenderen</vt:lpstr>
      <vt:lpstr>Ny arbeidsflyt pga. endringer i status</vt:lpstr>
      <vt:lpstr>Forbedring av tilsynskalenderen forts.</vt:lpstr>
      <vt:lpstr>PowerPoint-presentasjon</vt:lpstr>
      <vt:lpstr>Synspunkter</vt:lpstr>
      <vt:lpstr>Opprydning i kalenderen for registrerte aktiviteter for 2021</vt:lpstr>
      <vt:lpstr>Planlagte tilsyn og forvaltningsrevisjoner 2022</vt:lpstr>
      <vt:lpstr>Planlagte tilsyn og forvaltningsrevisjoner 2022 forts.</vt:lpstr>
      <vt:lpstr>Nye eller endrede tilsynsplaner for 2022</vt:lpstr>
      <vt:lpstr>Alle tilsyn på beredskapsområdet utsettes</vt:lpstr>
      <vt:lpstr>Tilsyn i 2022 – Tema på skoleområdet</vt:lpstr>
      <vt:lpstr>Tilsyn 2022 – Tema på barnehageområdet</vt:lpstr>
      <vt:lpstr>PowerPoint-presentasjon</vt:lpstr>
      <vt:lpstr>PowerPoint-presentasjon</vt:lpstr>
      <vt:lpstr>Tilsyn er en prioritert oppgave</vt:lpstr>
      <vt:lpstr>Tilsynet skal være risikobasert</vt:lpstr>
      <vt:lpstr>Felles nasjonalt tilsyn 2021 - Skoleområdet</vt:lpstr>
      <vt:lpstr>Nasjonalt tilsyn 2021 - Barnehageområdet</vt:lpstr>
      <vt:lpstr>Elevenes skolemiljø –  brudd på aktivitetsplikten</vt:lpstr>
      <vt:lpstr>Spesialundervisning –   brudd på å fatte vedtak</vt:lpstr>
      <vt:lpstr>Grunnskoleopplæring for voksne - brudd på å veilede og behandle søknader </vt:lpstr>
      <vt:lpstr>Veilednings- og tilsynsplikten - brudd på risikovurdering, veiledning og tilsyn</vt:lpstr>
      <vt:lpstr>Spesialpedagogisk hjelp og indivuell tilrettelegging </vt:lpstr>
      <vt:lpstr>Hva har vi lært?</vt:lpstr>
      <vt:lpstr>Veien videre</vt:lpstr>
      <vt:lpstr>PowerPoint-presentasjon</vt:lpstr>
      <vt:lpstr>Landsdekkende tilsynsaksjon for større kommunale avløpsanlegg </vt:lpstr>
      <vt:lpstr>Mål med aksjonen</vt:lpstr>
      <vt:lpstr>Mål for aksjonen</vt:lpstr>
      <vt:lpstr>Dagens situasjon</vt:lpstr>
      <vt:lpstr>Tema på tilsyn</vt:lpstr>
      <vt:lpstr>Miljøkonsekvenser</vt:lpstr>
      <vt:lpstr>Kommuner som inngikk i aksjonen</vt:lpstr>
      <vt:lpstr>Hovedfunn fra våre tilsyn i aksjonen</vt:lpstr>
      <vt:lpstr>Oppfølging</vt:lpstr>
      <vt:lpstr>Oppfølging </vt:lpstr>
      <vt:lpstr>Oppfølging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PowerPoint-presentasjon</dc:title>
  <dc:creator>Krokeide, Astrid Aaserud</dc:creator>
  <cp:lastModifiedBy>Butt, Fakra</cp:lastModifiedBy>
  <cp:revision>111</cp:revision>
  <cp:lastPrinted>2021-12-03T15:14:56Z</cp:lastPrinted>
  <dcterms:created xsi:type="dcterms:W3CDTF">2021-02-11T09:18:41Z</dcterms:created>
  <dcterms:modified xsi:type="dcterms:W3CDTF">2022-02-16T09:05:59Z</dcterms:modified>
</cp:coreProperties>
</file>