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90" r:id="rId2"/>
    <p:sldId id="288" r:id="rId3"/>
    <p:sldId id="313" r:id="rId4"/>
    <p:sldId id="315" r:id="rId5"/>
    <p:sldId id="316" r:id="rId6"/>
    <p:sldId id="321" r:id="rId7"/>
    <p:sldId id="319" r:id="rId8"/>
    <p:sldId id="317" r:id="rId9"/>
    <p:sldId id="301" r:id="rId10"/>
    <p:sldId id="293" r:id="rId11"/>
    <p:sldId id="311" r:id="rId12"/>
    <p:sldId id="323" r:id="rId13"/>
    <p:sldId id="325" r:id="rId14"/>
    <p:sldId id="312" r:id="rId15"/>
    <p:sldId id="322" r:id="rId16"/>
    <p:sldId id="304" r:id="rId17"/>
    <p:sldId id="305" r:id="rId18"/>
    <p:sldId id="306" r:id="rId19"/>
    <p:sldId id="307" r:id="rId20"/>
    <p:sldId id="308" r:id="rId21"/>
    <p:sldId id="310" r:id="rId22"/>
    <p:sldId id="309" r:id="rId23"/>
    <p:sldId id="326" r:id="rId24"/>
    <p:sldId id="292" r:id="rId25"/>
  </p:sldIdLst>
  <p:sldSz cx="12192000" cy="6858000"/>
  <p:notesSz cx="6735763" cy="9866313"/>
  <p:defaultTextStyle>
    <a:defPPr>
      <a:defRPr lang="nb-N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00244E"/>
    <a:srgbClr val="7A942F"/>
    <a:srgbClr val="00ADBA"/>
    <a:srgbClr val="DBEBE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iddels stil 2 – utheving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018" autoAdjust="0"/>
    <p:restoredTop sz="66557" autoAdjust="0"/>
  </p:normalViewPr>
  <p:slideViewPr>
    <p:cSldViewPr snapToGrid="0">
      <p:cViewPr varScale="1">
        <p:scale>
          <a:sx n="68" d="100"/>
          <a:sy n="68" d="100"/>
        </p:scale>
        <p:origin x="1584" y="72"/>
      </p:cViewPr>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ssholder for topptekst 1"/>
          <p:cNvSpPr>
            <a:spLocks noGrp="1"/>
          </p:cNvSpPr>
          <p:nvPr>
            <p:ph type="hdr" sz="quarter"/>
          </p:nvPr>
        </p:nvSpPr>
        <p:spPr>
          <a:xfrm>
            <a:off x="0" y="0"/>
            <a:ext cx="2918831" cy="495029"/>
          </a:xfrm>
          <a:prstGeom prst="rect">
            <a:avLst/>
          </a:prstGeom>
        </p:spPr>
        <p:txBody>
          <a:bodyPr vert="horz" lIns="91440" tIns="45720" rIns="91440" bIns="45720" rtlCol="0"/>
          <a:lstStyle>
            <a:lvl1pPr algn="l">
              <a:defRPr sz="1200"/>
            </a:lvl1pPr>
          </a:lstStyle>
          <a:p>
            <a:endParaRPr lang="nb-NO"/>
          </a:p>
        </p:txBody>
      </p:sp>
      <p:sp>
        <p:nvSpPr>
          <p:cNvPr id="3" name="Plassholder for dato 2"/>
          <p:cNvSpPr>
            <a:spLocks noGrp="1"/>
          </p:cNvSpPr>
          <p:nvPr>
            <p:ph type="dt" idx="1"/>
          </p:nvPr>
        </p:nvSpPr>
        <p:spPr>
          <a:xfrm>
            <a:off x="3815373" y="0"/>
            <a:ext cx="2918831" cy="495029"/>
          </a:xfrm>
          <a:prstGeom prst="rect">
            <a:avLst/>
          </a:prstGeom>
        </p:spPr>
        <p:txBody>
          <a:bodyPr vert="horz" lIns="91440" tIns="45720" rIns="91440" bIns="45720" rtlCol="0"/>
          <a:lstStyle>
            <a:lvl1pPr algn="r">
              <a:defRPr sz="1200"/>
            </a:lvl1pPr>
          </a:lstStyle>
          <a:p>
            <a:fld id="{484B0CA8-D4C0-4EDF-983C-013F20071413}" type="datetimeFigureOut">
              <a:rPr lang="nb-NO" smtClean="0"/>
              <a:t>16.12.2021</a:t>
            </a:fld>
            <a:endParaRPr lang="nb-NO"/>
          </a:p>
        </p:txBody>
      </p:sp>
      <p:sp>
        <p:nvSpPr>
          <p:cNvPr id="4" name="Plassholder for lysbilde 3"/>
          <p:cNvSpPr>
            <a:spLocks noGrp="1" noRot="1" noChangeAspect="1"/>
          </p:cNvSpPr>
          <p:nvPr>
            <p:ph type="sldImg" idx="2"/>
          </p:nvPr>
        </p:nvSpPr>
        <p:spPr>
          <a:xfrm>
            <a:off x="409575" y="1233488"/>
            <a:ext cx="5916613" cy="3328987"/>
          </a:xfrm>
          <a:prstGeom prst="rect">
            <a:avLst/>
          </a:prstGeom>
          <a:noFill/>
          <a:ln w="12700">
            <a:solidFill>
              <a:prstClr val="black"/>
            </a:solidFill>
          </a:ln>
        </p:spPr>
        <p:txBody>
          <a:bodyPr vert="horz" lIns="91440" tIns="45720" rIns="91440" bIns="45720" rtlCol="0" anchor="ctr"/>
          <a:lstStyle/>
          <a:p>
            <a:endParaRPr lang="nb-NO"/>
          </a:p>
        </p:txBody>
      </p:sp>
      <p:sp>
        <p:nvSpPr>
          <p:cNvPr id="5" name="Plassholder for notater 4"/>
          <p:cNvSpPr>
            <a:spLocks noGrp="1"/>
          </p:cNvSpPr>
          <p:nvPr>
            <p:ph type="body" sz="quarter" idx="3"/>
          </p:nvPr>
        </p:nvSpPr>
        <p:spPr>
          <a:xfrm>
            <a:off x="673577" y="4748163"/>
            <a:ext cx="5388610" cy="3884861"/>
          </a:xfrm>
          <a:prstGeom prst="rect">
            <a:avLst/>
          </a:prstGeom>
        </p:spPr>
        <p:txBody>
          <a:bodyPr vert="horz" lIns="91440" tIns="45720" rIns="91440" bIns="45720" rtlCol="0"/>
          <a:lstStyle/>
          <a:p>
            <a:pPr lvl="0"/>
            <a:r>
              <a:rPr lang="nb-NO"/>
              <a:t>Rediger tekststiler i malen</a:t>
            </a:r>
          </a:p>
          <a:p>
            <a:pPr lvl="1"/>
            <a:r>
              <a:rPr lang="nb-NO"/>
              <a:t>Andre nivå</a:t>
            </a:r>
          </a:p>
          <a:p>
            <a:pPr lvl="2"/>
            <a:r>
              <a:rPr lang="nb-NO"/>
              <a:t>Tredje nivå</a:t>
            </a:r>
          </a:p>
          <a:p>
            <a:pPr lvl="3"/>
            <a:r>
              <a:rPr lang="nb-NO"/>
              <a:t>Fjerde nivå</a:t>
            </a:r>
          </a:p>
          <a:p>
            <a:pPr lvl="4"/>
            <a:r>
              <a:rPr lang="nb-NO"/>
              <a:t>Femte nivå</a:t>
            </a:r>
          </a:p>
        </p:txBody>
      </p:sp>
      <p:sp>
        <p:nvSpPr>
          <p:cNvPr id="6" name="Plassholder for bunntekst 5"/>
          <p:cNvSpPr>
            <a:spLocks noGrp="1"/>
          </p:cNvSpPr>
          <p:nvPr>
            <p:ph type="ftr" sz="quarter" idx="4"/>
          </p:nvPr>
        </p:nvSpPr>
        <p:spPr>
          <a:xfrm>
            <a:off x="0" y="9371286"/>
            <a:ext cx="2918831" cy="495028"/>
          </a:xfrm>
          <a:prstGeom prst="rect">
            <a:avLst/>
          </a:prstGeom>
        </p:spPr>
        <p:txBody>
          <a:bodyPr vert="horz" lIns="91440" tIns="45720" rIns="91440" bIns="45720" rtlCol="0" anchor="b"/>
          <a:lstStyle>
            <a:lvl1pPr algn="l">
              <a:defRPr sz="1200"/>
            </a:lvl1pPr>
          </a:lstStyle>
          <a:p>
            <a:endParaRPr lang="nb-NO"/>
          </a:p>
        </p:txBody>
      </p:sp>
      <p:sp>
        <p:nvSpPr>
          <p:cNvPr id="7" name="Plassholder for lysbildenummer 6"/>
          <p:cNvSpPr>
            <a:spLocks noGrp="1"/>
          </p:cNvSpPr>
          <p:nvPr>
            <p:ph type="sldNum" sz="quarter" idx="5"/>
          </p:nvPr>
        </p:nvSpPr>
        <p:spPr>
          <a:xfrm>
            <a:off x="3815373" y="9371286"/>
            <a:ext cx="2918831" cy="495028"/>
          </a:xfrm>
          <a:prstGeom prst="rect">
            <a:avLst/>
          </a:prstGeom>
        </p:spPr>
        <p:txBody>
          <a:bodyPr vert="horz" lIns="91440" tIns="45720" rIns="91440" bIns="45720" rtlCol="0" anchor="b"/>
          <a:lstStyle>
            <a:lvl1pPr algn="r">
              <a:defRPr sz="1200"/>
            </a:lvl1pPr>
          </a:lstStyle>
          <a:p>
            <a:fld id="{07E4FB80-D5CD-4F8B-B310-9170DDB90797}" type="slidenum">
              <a:rPr lang="nb-NO" smtClean="0"/>
              <a:t>‹#›</a:t>
            </a:fld>
            <a:endParaRPr lang="nb-NO"/>
          </a:p>
        </p:txBody>
      </p:sp>
    </p:spTree>
    <p:extLst>
      <p:ext uri="{BB962C8B-B14F-4D97-AF65-F5344CB8AC3E}">
        <p14:creationId xmlns:p14="http://schemas.microsoft.com/office/powerpoint/2010/main" val="38752884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endParaRPr lang="nb-NO" dirty="0"/>
          </a:p>
        </p:txBody>
      </p:sp>
      <p:sp>
        <p:nvSpPr>
          <p:cNvPr id="4" name="Plassholder for lysbildenummer 3"/>
          <p:cNvSpPr>
            <a:spLocks noGrp="1"/>
          </p:cNvSpPr>
          <p:nvPr>
            <p:ph type="sldNum" sz="quarter" idx="5"/>
          </p:nvPr>
        </p:nvSpPr>
        <p:spPr/>
        <p:txBody>
          <a:bodyPr/>
          <a:lstStyle/>
          <a:p>
            <a:fld id="{07E4FB80-D5CD-4F8B-B310-9170DDB90797}" type="slidenum">
              <a:rPr lang="nb-NO" smtClean="0"/>
              <a:t>1</a:t>
            </a:fld>
            <a:endParaRPr lang="nb-NO"/>
          </a:p>
        </p:txBody>
      </p:sp>
    </p:spTree>
    <p:extLst>
      <p:ext uri="{BB962C8B-B14F-4D97-AF65-F5344CB8AC3E}">
        <p14:creationId xmlns:p14="http://schemas.microsoft.com/office/powerpoint/2010/main" val="322071933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endParaRPr lang="nb-NO" dirty="0"/>
          </a:p>
        </p:txBody>
      </p:sp>
      <p:sp>
        <p:nvSpPr>
          <p:cNvPr id="4" name="Plassholder for lysbildenummer 3"/>
          <p:cNvSpPr>
            <a:spLocks noGrp="1"/>
          </p:cNvSpPr>
          <p:nvPr>
            <p:ph type="sldNum" sz="quarter" idx="5"/>
          </p:nvPr>
        </p:nvSpPr>
        <p:spPr/>
        <p:txBody>
          <a:bodyPr/>
          <a:lstStyle/>
          <a:p>
            <a:fld id="{07E4FB80-D5CD-4F8B-B310-9170DDB90797}" type="slidenum">
              <a:rPr lang="nb-NO" smtClean="0"/>
              <a:t>2</a:t>
            </a:fld>
            <a:endParaRPr lang="nb-NO"/>
          </a:p>
        </p:txBody>
      </p:sp>
    </p:spTree>
    <p:extLst>
      <p:ext uri="{BB962C8B-B14F-4D97-AF65-F5344CB8AC3E}">
        <p14:creationId xmlns:p14="http://schemas.microsoft.com/office/powerpoint/2010/main" val="133370521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pPr marL="0" indent="0">
              <a:buFont typeface="Arial" panose="020B0604020202020204" pitchFamily="34" charset="0"/>
              <a:buNone/>
            </a:pPr>
            <a:endParaRPr lang="nb-NO" dirty="0"/>
          </a:p>
        </p:txBody>
      </p:sp>
      <p:sp>
        <p:nvSpPr>
          <p:cNvPr id="4" name="Plassholder for lysbildenummer 3"/>
          <p:cNvSpPr>
            <a:spLocks noGrp="1"/>
          </p:cNvSpPr>
          <p:nvPr>
            <p:ph type="sldNum" sz="quarter" idx="5"/>
          </p:nvPr>
        </p:nvSpPr>
        <p:spPr/>
        <p:txBody>
          <a:bodyPr/>
          <a:lstStyle/>
          <a:p>
            <a:fld id="{07E4FB80-D5CD-4F8B-B310-9170DDB90797}" type="slidenum">
              <a:rPr lang="nb-NO" smtClean="0"/>
              <a:t>3</a:t>
            </a:fld>
            <a:endParaRPr lang="nb-NO"/>
          </a:p>
        </p:txBody>
      </p:sp>
    </p:spTree>
    <p:extLst>
      <p:ext uri="{BB962C8B-B14F-4D97-AF65-F5344CB8AC3E}">
        <p14:creationId xmlns:p14="http://schemas.microsoft.com/office/powerpoint/2010/main" val="370899068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endParaRPr lang="nb-NO" dirty="0"/>
          </a:p>
        </p:txBody>
      </p:sp>
      <p:sp>
        <p:nvSpPr>
          <p:cNvPr id="4" name="Plassholder for lysbildenummer 3"/>
          <p:cNvSpPr>
            <a:spLocks noGrp="1"/>
          </p:cNvSpPr>
          <p:nvPr>
            <p:ph type="sldNum" sz="quarter" idx="5"/>
          </p:nvPr>
        </p:nvSpPr>
        <p:spPr/>
        <p:txBody>
          <a:bodyPr/>
          <a:lstStyle/>
          <a:p>
            <a:fld id="{07E4FB80-D5CD-4F8B-B310-9170DDB90797}" type="slidenum">
              <a:rPr lang="nb-NO" smtClean="0"/>
              <a:t>4</a:t>
            </a:fld>
            <a:endParaRPr lang="nb-NO"/>
          </a:p>
        </p:txBody>
      </p:sp>
    </p:spTree>
    <p:extLst>
      <p:ext uri="{BB962C8B-B14F-4D97-AF65-F5344CB8AC3E}">
        <p14:creationId xmlns:p14="http://schemas.microsoft.com/office/powerpoint/2010/main" val="113846235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endParaRPr lang="nb-NO" dirty="0"/>
          </a:p>
        </p:txBody>
      </p:sp>
      <p:sp>
        <p:nvSpPr>
          <p:cNvPr id="4" name="Plassholder for lysbildenummer 3"/>
          <p:cNvSpPr>
            <a:spLocks noGrp="1"/>
          </p:cNvSpPr>
          <p:nvPr>
            <p:ph type="sldNum" sz="quarter" idx="5"/>
          </p:nvPr>
        </p:nvSpPr>
        <p:spPr/>
        <p:txBody>
          <a:bodyPr/>
          <a:lstStyle/>
          <a:p>
            <a:fld id="{07E4FB80-D5CD-4F8B-B310-9170DDB90797}" type="slidenum">
              <a:rPr lang="nb-NO" smtClean="0"/>
              <a:t>5</a:t>
            </a:fld>
            <a:endParaRPr lang="nb-NO"/>
          </a:p>
        </p:txBody>
      </p:sp>
    </p:spTree>
    <p:extLst>
      <p:ext uri="{BB962C8B-B14F-4D97-AF65-F5344CB8AC3E}">
        <p14:creationId xmlns:p14="http://schemas.microsoft.com/office/powerpoint/2010/main" val="71505825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endParaRPr lang="nb-NO" dirty="0">
              <a:latin typeface="Open Sans" panose="020B0606030504020204" pitchFamily="34" charset="0"/>
              <a:ea typeface="Open Sans" panose="020B0606030504020204" pitchFamily="34" charset="0"/>
              <a:cs typeface="Open Sans" panose="020B0606030504020204" pitchFamily="34" charset="0"/>
            </a:endParaRPr>
          </a:p>
        </p:txBody>
      </p:sp>
      <p:sp>
        <p:nvSpPr>
          <p:cNvPr id="4" name="Plassholder for lysbildenummer 3"/>
          <p:cNvSpPr>
            <a:spLocks noGrp="1"/>
          </p:cNvSpPr>
          <p:nvPr>
            <p:ph type="sldNum" sz="quarter" idx="5"/>
          </p:nvPr>
        </p:nvSpPr>
        <p:spPr/>
        <p:txBody>
          <a:bodyPr/>
          <a:lstStyle/>
          <a:p>
            <a:fld id="{07E4FB80-D5CD-4F8B-B310-9170DDB90797}" type="slidenum">
              <a:rPr lang="nb-NO" smtClean="0"/>
              <a:t>6</a:t>
            </a:fld>
            <a:endParaRPr lang="nb-NO"/>
          </a:p>
        </p:txBody>
      </p:sp>
    </p:spTree>
    <p:extLst>
      <p:ext uri="{BB962C8B-B14F-4D97-AF65-F5344CB8AC3E}">
        <p14:creationId xmlns:p14="http://schemas.microsoft.com/office/powerpoint/2010/main" val="175582848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endParaRPr lang="nb-NO" dirty="0"/>
          </a:p>
        </p:txBody>
      </p:sp>
      <p:sp>
        <p:nvSpPr>
          <p:cNvPr id="4" name="Plassholder for lysbildenummer 3"/>
          <p:cNvSpPr>
            <a:spLocks noGrp="1"/>
          </p:cNvSpPr>
          <p:nvPr>
            <p:ph type="sldNum" sz="quarter" idx="5"/>
          </p:nvPr>
        </p:nvSpPr>
        <p:spPr/>
        <p:txBody>
          <a:bodyPr/>
          <a:lstStyle/>
          <a:p>
            <a:fld id="{07E4FB80-D5CD-4F8B-B310-9170DDB90797}" type="slidenum">
              <a:rPr lang="nb-NO" smtClean="0"/>
              <a:t>7</a:t>
            </a:fld>
            <a:endParaRPr lang="nb-NO"/>
          </a:p>
        </p:txBody>
      </p:sp>
    </p:spTree>
    <p:extLst>
      <p:ext uri="{BB962C8B-B14F-4D97-AF65-F5344CB8AC3E}">
        <p14:creationId xmlns:p14="http://schemas.microsoft.com/office/powerpoint/2010/main" val="67915043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endParaRPr lang="nb-NO" dirty="0"/>
          </a:p>
        </p:txBody>
      </p:sp>
      <p:sp>
        <p:nvSpPr>
          <p:cNvPr id="4" name="Plassholder for lysbildenummer 3"/>
          <p:cNvSpPr>
            <a:spLocks noGrp="1"/>
          </p:cNvSpPr>
          <p:nvPr>
            <p:ph type="sldNum" sz="quarter" idx="5"/>
          </p:nvPr>
        </p:nvSpPr>
        <p:spPr/>
        <p:txBody>
          <a:bodyPr/>
          <a:lstStyle/>
          <a:p>
            <a:fld id="{07E4FB80-D5CD-4F8B-B310-9170DDB90797}" type="slidenum">
              <a:rPr lang="nb-NO" smtClean="0"/>
              <a:t>8</a:t>
            </a:fld>
            <a:endParaRPr lang="nb-NO"/>
          </a:p>
        </p:txBody>
      </p:sp>
    </p:spTree>
    <p:extLst>
      <p:ext uri="{BB962C8B-B14F-4D97-AF65-F5344CB8AC3E}">
        <p14:creationId xmlns:p14="http://schemas.microsoft.com/office/powerpoint/2010/main" val="345328522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endParaRPr lang="nb-NO" dirty="0"/>
          </a:p>
        </p:txBody>
      </p:sp>
      <p:sp>
        <p:nvSpPr>
          <p:cNvPr id="4" name="Plassholder for lysbildenummer 3"/>
          <p:cNvSpPr>
            <a:spLocks noGrp="1"/>
          </p:cNvSpPr>
          <p:nvPr>
            <p:ph type="sldNum" sz="quarter" idx="5"/>
          </p:nvPr>
        </p:nvSpPr>
        <p:spPr/>
        <p:txBody>
          <a:bodyPr/>
          <a:lstStyle/>
          <a:p>
            <a:fld id="{07E4FB80-D5CD-4F8B-B310-9170DDB90797}" type="slidenum">
              <a:rPr lang="nb-NO" smtClean="0"/>
              <a:t>9</a:t>
            </a:fld>
            <a:endParaRPr lang="nb-NO"/>
          </a:p>
        </p:txBody>
      </p:sp>
    </p:spTree>
    <p:extLst>
      <p:ext uri="{BB962C8B-B14F-4D97-AF65-F5344CB8AC3E}">
        <p14:creationId xmlns:p14="http://schemas.microsoft.com/office/powerpoint/2010/main" val="13552295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endParaRPr lang="nb-NO"/>
          </a:p>
        </p:txBody>
      </p:sp>
      <p:sp>
        <p:nvSpPr>
          <p:cNvPr id="4" name="Plassholder for lysbildenummer 3"/>
          <p:cNvSpPr>
            <a:spLocks noGrp="1"/>
          </p:cNvSpPr>
          <p:nvPr>
            <p:ph type="sldNum" sz="quarter" idx="5"/>
          </p:nvPr>
        </p:nvSpPr>
        <p:spPr/>
        <p:txBody>
          <a:bodyPr/>
          <a:lstStyle/>
          <a:p>
            <a:fld id="{07E4FB80-D5CD-4F8B-B310-9170DDB90797}" type="slidenum">
              <a:rPr lang="nb-NO" smtClean="0"/>
              <a:t>10</a:t>
            </a:fld>
            <a:endParaRPr lang="nb-NO"/>
          </a:p>
        </p:txBody>
      </p:sp>
    </p:spTree>
    <p:extLst>
      <p:ext uri="{BB962C8B-B14F-4D97-AF65-F5344CB8AC3E}">
        <p14:creationId xmlns:p14="http://schemas.microsoft.com/office/powerpoint/2010/main" val="57836196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endParaRPr lang="nb-NO" dirty="0"/>
          </a:p>
        </p:txBody>
      </p:sp>
      <p:sp>
        <p:nvSpPr>
          <p:cNvPr id="4" name="Plassholder for lysbildenummer 3"/>
          <p:cNvSpPr>
            <a:spLocks noGrp="1"/>
          </p:cNvSpPr>
          <p:nvPr>
            <p:ph type="sldNum" sz="quarter" idx="5"/>
          </p:nvPr>
        </p:nvSpPr>
        <p:spPr/>
        <p:txBody>
          <a:bodyPr/>
          <a:lstStyle/>
          <a:p>
            <a:fld id="{07E4FB80-D5CD-4F8B-B310-9170DDB90797}" type="slidenum">
              <a:rPr lang="nb-NO" smtClean="0"/>
              <a:t>11</a:t>
            </a:fld>
            <a:endParaRPr lang="nb-NO"/>
          </a:p>
        </p:txBody>
      </p:sp>
    </p:spTree>
    <p:extLst>
      <p:ext uri="{BB962C8B-B14F-4D97-AF65-F5344CB8AC3E}">
        <p14:creationId xmlns:p14="http://schemas.microsoft.com/office/powerpoint/2010/main" val="244844872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endParaRPr lang="nb-NO" dirty="0"/>
          </a:p>
        </p:txBody>
      </p:sp>
      <p:sp>
        <p:nvSpPr>
          <p:cNvPr id="4" name="Plassholder for lysbildenummer 3"/>
          <p:cNvSpPr>
            <a:spLocks noGrp="1"/>
          </p:cNvSpPr>
          <p:nvPr>
            <p:ph type="sldNum" sz="quarter" idx="5"/>
          </p:nvPr>
        </p:nvSpPr>
        <p:spPr/>
        <p:txBody>
          <a:bodyPr/>
          <a:lstStyle/>
          <a:p>
            <a:fld id="{07E4FB80-D5CD-4F8B-B310-9170DDB90797}" type="slidenum">
              <a:rPr lang="nb-NO" smtClean="0"/>
              <a:t>12</a:t>
            </a:fld>
            <a:endParaRPr lang="nb-NO"/>
          </a:p>
        </p:txBody>
      </p:sp>
    </p:spTree>
    <p:extLst>
      <p:ext uri="{BB962C8B-B14F-4D97-AF65-F5344CB8AC3E}">
        <p14:creationId xmlns:p14="http://schemas.microsoft.com/office/powerpoint/2010/main" val="281594329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endParaRPr lang="nb-NO" dirty="0"/>
          </a:p>
        </p:txBody>
      </p:sp>
      <p:sp>
        <p:nvSpPr>
          <p:cNvPr id="4" name="Plassholder for lysbildenummer 3"/>
          <p:cNvSpPr>
            <a:spLocks noGrp="1"/>
          </p:cNvSpPr>
          <p:nvPr>
            <p:ph type="sldNum" sz="quarter" idx="5"/>
          </p:nvPr>
        </p:nvSpPr>
        <p:spPr/>
        <p:txBody>
          <a:bodyPr/>
          <a:lstStyle/>
          <a:p>
            <a:fld id="{07E4FB80-D5CD-4F8B-B310-9170DDB90797}" type="slidenum">
              <a:rPr lang="nb-NO" smtClean="0"/>
              <a:t>13</a:t>
            </a:fld>
            <a:endParaRPr lang="nb-NO"/>
          </a:p>
        </p:txBody>
      </p:sp>
    </p:spTree>
    <p:extLst>
      <p:ext uri="{BB962C8B-B14F-4D97-AF65-F5344CB8AC3E}">
        <p14:creationId xmlns:p14="http://schemas.microsoft.com/office/powerpoint/2010/main" val="265679036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endParaRPr lang="nb-NO" dirty="0"/>
          </a:p>
        </p:txBody>
      </p:sp>
      <p:sp>
        <p:nvSpPr>
          <p:cNvPr id="4" name="Plassholder for lysbildenummer 3"/>
          <p:cNvSpPr>
            <a:spLocks noGrp="1"/>
          </p:cNvSpPr>
          <p:nvPr>
            <p:ph type="sldNum" sz="quarter" idx="5"/>
          </p:nvPr>
        </p:nvSpPr>
        <p:spPr/>
        <p:txBody>
          <a:bodyPr/>
          <a:lstStyle/>
          <a:p>
            <a:fld id="{07E4FB80-D5CD-4F8B-B310-9170DDB90797}" type="slidenum">
              <a:rPr lang="nb-NO" smtClean="0"/>
              <a:t>14</a:t>
            </a:fld>
            <a:endParaRPr lang="nb-NO"/>
          </a:p>
        </p:txBody>
      </p:sp>
    </p:spTree>
    <p:extLst>
      <p:ext uri="{BB962C8B-B14F-4D97-AF65-F5344CB8AC3E}">
        <p14:creationId xmlns:p14="http://schemas.microsoft.com/office/powerpoint/2010/main" val="310484542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endParaRPr lang="nb-NO" dirty="0"/>
          </a:p>
        </p:txBody>
      </p:sp>
      <p:sp>
        <p:nvSpPr>
          <p:cNvPr id="4" name="Plassholder for lysbildenummer 3"/>
          <p:cNvSpPr>
            <a:spLocks noGrp="1"/>
          </p:cNvSpPr>
          <p:nvPr>
            <p:ph type="sldNum" sz="quarter" idx="5"/>
          </p:nvPr>
        </p:nvSpPr>
        <p:spPr/>
        <p:txBody>
          <a:bodyPr/>
          <a:lstStyle/>
          <a:p>
            <a:fld id="{07E4FB80-D5CD-4F8B-B310-9170DDB90797}" type="slidenum">
              <a:rPr lang="nb-NO" smtClean="0"/>
              <a:t>15</a:t>
            </a:fld>
            <a:endParaRPr lang="nb-NO"/>
          </a:p>
        </p:txBody>
      </p:sp>
    </p:spTree>
    <p:extLst>
      <p:ext uri="{BB962C8B-B14F-4D97-AF65-F5344CB8AC3E}">
        <p14:creationId xmlns:p14="http://schemas.microsoft.com/office/powerpoint/2010/main" val="117749022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endParaRPr lang="nb-NO" dirty="0"/>
          </a:p>
        </p:txBody>
      </p:sp>
      <p:sp>
        <p:nvSpPr>
          <p:cNvPr id="4" name="Plassholder for lysbildenummer 3"/>
          <p:cNvSpPr>
            <a:spLocks noGrp="1"/>
          </p:cNvSpPr>
          <p:nvPr>
            <p:ph type="sldNum" sz="quarter" idx="5"/>
          </p:nvPr>
        </p:nvSpPr>
        <p:spPr/>
        <p:txBody>
          <a:bodyPr/>
          <a:lstStyle/>
          <a:p>
            <a:fld id="{07E4FB80-D5CD-4F8B-B310-9170DDB90797}" type="slidenum">
              <a:rPr lang="nb-NO" smtClean="0"/>
              <a:t>16</a:t>
            </a:fld>
            <a:endParaRPr lang="nb-NO"/>
          </a:p>
        </p:txBody>
      </p:sp>
    </p:spTree>
    <p:extLst>
      <p:ext uri="{BB962C8B-B14F-4D97-AF65-F5344CB8AC3E}">
        <p14:creationId xmlns:p14="http://schemas.microsoft.com/office/powerpoint/2010/main" val="239431601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endParaRPr lang="nb-NO" dirty="0"/>
          </a:p>
        </p:txBody>
      </p:sp>
      <p:sp>
        <p:nvSpPr>
          <p:cNvPr id="4" name="Plassholder for lysbildenummer 3"/>
          <p:cNvSpPr>
            <a:spLocks noGrp="1"/>
          </p:cNvSpPr>
          <p:nvPr>
            <p:ph type="sldNum" sz="quarter" idx="5"/>
          </p:nvPr>
        </p:nvSpPr>
        <p:spPr/>
        <p:txBody>
          <a:bodyPr/>
          <a:lstStyle/>
          <a:p>
            <a:fld id="{07E4FB80-D5CD-4F8B-B310-9170DDB90797}" type="slidenum">
              <a:rPr lang="nb-NO" smtClean="0"/>
              <a:t>17</a:t>
            </a:fld>
            <a:endParaRPr lang="nb-NO"/>
          </a:p>
        </p:txBody>
      </p:sp>
    </p:spTree>
    <p:extLst>
      <p:ext uri="{BB962C8B-B14F-4D97-AF65-F5344CB8AC3E}">
        <p14:creationId xmlns:p14="http://schemas.microsoft.com/office/powerpoint/2010/main" val="218655680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endParaRPr lang="nb-NO"/>
          </a:p>
        </p:txBody>
      </p:sp>
      <p:sp>
        <p:nvSpPr>
          <p:cNvPr id="4" name="Plassholder for lysbildenummer 3"/>
          <p:cNvSpPr>
            <a:spLocks noGrp="1"/>
          </p:cNvSpPr>
          <p:nvPr>
            <p:ph type="sldNum" sz="quarter" idx="5"/>
          </p:nvPr>
        </p:nvSpPr>
        <p:spPr/>
        <p:txBody>
          <a:bodyPr/>
          <a:lstStyle/>
          <a:p>
            <a:fld id="{07E4FB80-D5CD-4F8B-B310-9170DDB90797}" type="slidenum">
              <a:rPr lang="nb-NO" smtClean="0"/>
              <a:t>18</a:t>
            </a:fld>
            <a:endParaRPr lang="nb-NO"/>
          </a:p>
        </p:txBody>
      </p:sp>
    </p:spTree>
    <p:extLst>
      <p:ext uri="{BB962C8B-B14F-4D97-AF65-F5344CB8AC3E}">
        <p14:creationId xmlns:p14="http://schemas.microsoft.com/office/powerpoint/2010/main" val="294768343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endParaRPr lang="nb-NO"/>
          </a:p>
        </p:txBody>
      </p:sp>
      <p:sp>
        <p:nvSpPr>
          <p:cNvPr id="4" name="Plassholder for lysbildenummer 3"/>
          <p:cNvSpPr>
            <a:spLocks noGrp="1"/>
          </p:cNvSpPr>
          <p:nvPr>
            <p:ph type="sldNum" sz="quarter" idx="5"/>
          </p:nvPr>
        </p:nvSpPr>
        <p:spPr/>
        <p:txBody>
          <a:bodyPr/>
          <a:lstStyle/>
          <a:p>
            <a:fld id="{07E4FB80-D5CD-4F8B-B310-9170DDB90797}" type="slidenum">
              <a:rPr lang="nb-NO" smtClean="0"/>
              <a:t>19</a:t>
            </a:fld>
            <a:endParaRPr lang="nb-NO"/>
          </a:p>
        </p:txBody>
      </p:sp>
    </p:spTree>
    <p:extLst>
      <p:ext uri="{BB962C8B-B14F-4D97-AF65-F5344CB8AC3E}">
        <p14:creationId xmlns:p14="http://schemas.microsoft.com/office/powerpoint/2010/main" val="210761247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endParaRPr lang="nb-NO" dirty="0"/>
          </a:p>
        </p:txBody>
      </p:sp>
      <p:sp>
        <p:nvSpPr>
          <p:cNvPr id="4" name="Plassholder for lysbildenummer 3"/>
          <p:cNvSpPr>
            <a:spLocks noGrp="1"/>
          </p:cNvSpPr>
          <p:nvPr>
            <p:ph type="sldNum" sz="quarter" idx="5"/>
          </p:nvPr>
        </p:nvSpPr>
        <p:spPr/>
        <p:txBody>
          <a:bodyPr/>
          <a:lstStyle/>
          <a:p>
            <a:fld id="{07E4FB80-D5CD-4F8B-B310-9170DDB90797}" type="slidenum">
              <a:rPr lang="nb-NO" smtClean="0"/>
              <a:t>20</a:t>
            </a:fld>
            <a:endParaRPr lang="nb-NO"/>
          </a:p>
        </p:txBody>
      </p:sp>
    </p:spTree>
    <p:extLst>
      <p:ext uri="{BB962C8B-B14F-4D97-AF65-F5344CB8AC3E}">
        <p14:creationId xmlns:p14="http://schemas.microsoft.com/office/powerpoint/2010/main" val="350926134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endParaRPr lang="nb-NO" dirty="0"/>
          </a:p>
        </p:txBody>
      </p:sp>
      <p:sp>
        <p:nvSpPr>
          <p:cNvPr id="4" name="Plassholder for lysbildenummer 3"/>
          <p:cNvSpPr>
            <a:spLocks noGrp="1"/>
          </p:cNvSpPr>
          <p:nvPr>
            <p:ph type="sldNum" sz="quarter" idx="5"/>
          </p:nvPr>
        </p:nvSpPr>
        <p:spPr/>
        <p:txBody>
          <a:bodyPr/>
          <a:lstStyle/>
          <a:p>
            <a:fld id="{07E4FB80-D5CD-4F8B-B310-9170DDB90797}" type="slidenum">
              <a:rPr lang="nb-NO" smtClean="0"/>
              <a:t>21</a:t>
            </a:fld>
            <a:endParaRPr lang="nb-NO"/>
          </a:p>
        </p:txBody>
      </p:sp>
    </p:spTree>
    <p:extLst>
      <p:ext uri="{BB962C8B-B14F-4D97-AF65-F5344CB8AC3E}">
        <p14:creationId xmlns:p14="http://schemas.microsoft.com/office/powerpoint/2010/main" val="306442903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endParaRPr lang="nb-NO" dirty="0"/>
          </a:p>
        </p:txBody>
      </p:sp>
      <p:sp>
        <p:nvSpPr>
          <p:cNvPr id="4" name="Plassholder for lysbildenummer 3"/>
          <p:cNvSpPr>
            <a:spLocks noGrp="1"/>
          </p:cNvSpPr>
          <p:nvPr>
            <p:ph type="sldNum" sz="quarter" idx="5"/>
          </p:nvPr>
        </p:nvSpPr>
        <p:spPr/>
        <p:txBody>
          <a:bodyPr/>
          <a:lstStyle/>
          <a:p>
            <a:fld id="{07E4FB80-D5CD-4F8B-B310-9170DDB90797}" type="slidenum">
              <a:rPr lang="nb-NO" smtClean="0"/>
              <a:t>22</a:t>
            </a:fld>
            <a:endParaRPr lang="nb-NO"/>
          </a:p>
        </p:txBody>
      </p:sp>
    </p:spTree>
    <p:extLst>
      <p:ext uri="{BB962C8B-B14F-4D97-AF65-F5344CB8AC3E}">
        <p14:creationId xmlns:p14="http://schemas.microsoft.com/office/powerpoint/2010/main" val="360459079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endParaRPr lang="nb-NO" dirty="0"/>
          </a:p>
        </p:txBody>
      </p:sp>
      <p:sp>
        <p:nvSpPr>
          <p:cNvPr id="4" name="Plassholder for lysbildenummer 3"/>
          <p:cNvSpPr>
            <a:spLocks noGrp="1"/>
          </p:cNvSpPr>
          <p:nvPr>
            <p:ph type="sldNum" sz="quarter" idx="5"/>
          </p:nvPr>
        </p:nvSpPr>
        <p:spPr/>
        <p:txBody>
          <a:bodyPr/>
          <a:lstStyle/>
          <a:p>
            <a:fld id="{07E4FB80-D5CD-4F8B-B310-9170DDB90797}" type="slidenum">
              <a:rPr lang="nb-NO" smtClean="0"/>
              <a:t>23</a:t>
            </a:fld>
            <a:endParaRPr lang="nb-NO"/>
          </a:p>
        </p:txBody>
      </p:sp>
    </p:spTree>
    <p:extLst>
      <p:ext uri="{BB962C8B-B14F-4D97-AF65-F5344CB8AC3E}">
        <p14:creationId xmlns:p14="http://schemas.microsoft.com/office/powerpoint/2010/main" val="285907003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endParaRPr lang="nb-NO"/>
          </a:p>
        </p:txBody>
      </p:sp>
      <p:sp>
        <p:nvSpPr>
          <p:cNvPr id="4" name="Plassholder for lysbildenummer 3"/>
          <p:cNvSpPr>
            <a:spLocks noGrp="1"/>
          </p:cNvSpPr>
          <p:nvPr>
            <p:ph type="sldNum" sz="quarter" idx="5"/>
          </p:nvPr>
        </p:nvSpPr>
        <p:spPr/>
        <p:txBody>
          <a:bodyPr/>
          <a:lstStyle/>
          <a:p>
            <a:fld id="{07E4FB80-D5CD-4F8B-B310-9170DDB90797}" type="slidenum">
              <a:rPr lang="nb-NO" smtClean="0"/>
              <a:t>24</a:t>
            </a:fld>
            <a:endParaRPr lang="nb-NO"/>
          </a:p>
        </p:txBody>
      </p:sp>
    </p:spTree>
    <p:extLst>
      <p:ext uri="{BB962C8B-B14F-4D97-AF65-F5344CB8AC3E}">
        <p14:creationId xmlns:p14="http://schemas.microsoft.com/office/powerpoint/2010/main" val="1000865751"/>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2.png"/><Relationship Id="rId1" Type="http://schemas.openxmlformats.org/officeDocument/2006/relationships/slideMaster" Target="../slideMasters/slideMaster1.xml"/><Relationship Id="rId4" Type="http://schemas.openxmlformats.org/officeDocument/2006/relationships/image" Target="../media/image13.png"/></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2.png"/><Relationship Id="rId1" Type="http://schemas.openxmlformats.org/officeDocument/2006/relationships/slideMaster" Target="../slideMasters/slideMaster1.xml"/><Relationship Id="rId4" Type="http://schemas.openxmlformats.org/officeDocument/2006/relationships/image" Target="../media/image14.png"/></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7.pn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8.pn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Master" Target="../slideMasters/slideMaster1.xml"/><Relationship Id="rId4" Type="http://schemas.openxmlformats.org/officeDocument/2006/relationships/image" Target="../media/image16.png"/></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FORSIDE (mønster 9)">
    <p:spTree>
      <p:nvGrpSpPr>
        <p:cNvPr id="1" name=""/>
        <p:cNvGrpSpPr/>
        <p:nvPr/>
      </p:nvGrpSpPr>
      <p:grpSpPr>
        <a:xfrm>
          <a:off x="0" y="0"/>
          <a:ext cx="0" cy="0"/>
          <a:chOff x="0" y="0"/>
          <a:chExt cx="0" cy="0"/>
        </a:xfrm>
      </p:grpSpPr>
      <p:sp>
        <p:nvSpPr>
          <p:cNvPr id="9" name="Rektangel 8">
            <a:extLst>
              <a:ext uri="{FF2B5EF4-FFF2-40B4-BE49-F238E27FC236}">
                <a16:creationId xmlns:a16="http://schemas.microsoft.com/office/drawing/2014/main" id="{138C16EE-710F-4022-B0C5-EA9C5CDBBD65}"/>
              </a:ext>
            </a:extLst>
          </p:cNvPr>
          <p:cNvSpPr/>
          <p:nvPr userDrawn="1"/>
        </p:nvSpPr>
        <p:spPr>
          <a:xfrm>
            <a:off x="0" y="0"/>
            <a:ext cx="12192000" cy="522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pic>
        <p:nvPicPr>
          <p:cNvPr id="15" name="Bilde 14">
            <a:extLst>
              <a:ext uri="{FF2B5EF4-FFF2-40B4-BE49-F238E27FC236}">
                <a16:creationId xmlns:a16="http://schemas.microsoft.com/office/drawing/2014/main" id="{8360EE4D-DFF5-4E20-B16B-DE5A691E1F12}"/>
              </a:ext>
            </a:extLst>
          </p:cNvPr>
          <p:cNvPicPr>
            <a:picLocks noChangeAspect="1"/>
          </p:cNvPicPr>
          <p:nvPr userDrawn="1"/>
        </p:nvPicPr>
        <p:blipFill rotWithShape="1">
          <a:blip r:embed="rId2" cstate="screen">
            <a:extLst>
              <a:ext uri="{28A0092B-C50C-407E-A947-70E740481C1C}">
                <a14:useLocalDpi xmlns:a14="http://schemas.microsoft.com/office/drawing/2010/main" val="0"/>
              </a:ext>
            </a:extLst>
          </a:blip>
          <a:srcRect r="17812"/>
          <a:stretch/>
        </p:blipFill>
        <p:spPr>
          <a:xfrm>
            <a:off x="8867838" y="2759103"/>
            <a:ext cx="3324162" cy="3371354"/>
          </a:xfrm>
          <a:prstGeom prst="rect">
            <a:avLst/>
          </a:prstGeom>
        </p:spPr>
      </p:pic>
      <p:sp>
        <p:nvSpPr>
          <p:cNvPr id="5" name="Plassholder for tekst 4">
            <a:extLst>
              <a:ext uri="{FF2B5EF4-FFF2-40B4-BE49-F238E27FC236}">
                <a16:creationId xmlns:a16="http://schemas.microsoft.com/office/drawing/2014/main" id="{EA6A4735-2CFC-41E4-A5FE-C807F8501578}"/>
              </a:ext>
            </a:extLst>
          </p:cNvPr>
          <p:cNvSpPr>
            <a:spLocks noGrp="1"/>
          </p:cNvSpPr>
          <p:nvPr>
            <p:ph type="body" sz="quarter" idx="10" hasCustomPrompt="1"/>
          </p:nvPr>
        </p:nvSpPr>
        <p:spPr>
          <a:xfrm>
            <a:off x="937593" y="958645"/>
            <a:ext cx="8258026" cy="2576997"/>
          </a:xfrm>
          <a:prstGeom prst="rect">
            <a:avLst/>
          </a:prstGeom>
          <a:effectLst>
            <a:outerShdw blurRad="50800" dist="38100" dir="2700000" algn="tl" rotWithShape="0">
              <a:prstClr val="black">
                <a:alpha val="39000"/>
              </a:prstClr>
            </a:outerShdw>
          </a:effectLst>
        </p:spPr>
        <p:txBody>
          <a:bodyPr anchor="b"/>
          <a:lstStyle>
            <a:lvl1pPr marL="0" indent="0">
              <a:buNone/>
              <a:defRPr sz="5400">
                <a:solidFill>
                  <a:schemeClr val="bg1"/>
                </a:solidFill>
                <a:latin typeface="Open Sans" panose="020B0606030504020204" pitchFamily="34" charset="0"/>
                <a:ea typeface="Open Sans" panose="020B0606030504020204" pitchFamily="34" charset="0"/>
                <a:cs typeface="Open Sans" panose="020B0606030504020204" pitchFamily="34" charset="0"/>
              </a:defRPr>
            </a:lvl1pPr>
          </a:lstStyle>
          <a:p>
            <a:r>
              <a:rPr lang="nb-NO" dirty="0"/>
              <a:t>Overskrift (pkt. 54) på </a:t>
            </a:r>
            <a:r>
              <a:rPr lang="nb-NO" dirty="0" err="1"/>
              <a:t>forsidemal</a:t>
            </a:r>
            <a:r>
              <a:rPr lang="nb-NO" dirty="0"/>
              <a:t> uten bilde</a:t>
            </a:r>
          </a:p>
        </p:txBody>
      </p:sp>
      <p:sp>
        <p:nvSpPr>
          <p:cNvPr id="7" name="Plassholder for tekst 6">
            <a:extLst>
              <a:ext uri="{FF2B5EF4-FFF2-40B4-BE49-F238E27FC236}">
                <a16:creationId xmlns:a16="http://schemas.microsoft.com/office/drawing/2014/main" id="{A9FF001B-633E-41C9-B008-C3077FC68369}"/>
              </a:ext>
            </a:extLst>
          </p:cNvPr>
          <p:cNvSpPr>
            <a:spLocks noGrp="1"/>
          </p:cNvSpPr>
          <p:nvPr>
            <p:ph type="body" sz="quarter" idx="11" hasCustomPrompt="1"/>
          </p:nvPr>
        </p:nvSpPr>
        <p:spPr>
          <a:xfrm>
            <a:off x="967088" y="3952086"/>
            <a:ext cx="5136285" cy="1036667"/>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a:solidFill>
                  <a:schemeClr val="accent1"/>
                </a:solidFill>
                <a:latin typeface="+mn-lt"/>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nb-NO" dirty="0"/>
              <a:t>Her kan du skrive navn og avdeling, eller du kan spesifisere hva presentasjonen dreier seg om.</a:t>
            </a:r>
          </a:p>
        </p:txBody>
      </p:sp>
      <p:pic>
        <p:nvPicPr>
          <p:cNvPr id="4" name="Bilde 3">
            <a:extLst>
              <a:ext uri="{FF2B5EF4-FFF2-40B4-BE49-F238E27FC236}">
                <a16:creationId xmlns:a16="http://schemas.microsoft.com/office/drawing/2014/main" id="{00312B7A-81C4-4D54-B329-087A58EB94F1}"/>
              </a:ext>
            </a:extLst>
          </p:cNvPr>
          <p:cNvPicPr>
            <a:picLocks noChangeAspect="1"/>
          </p:cNvPicPr>
          <p:nvPr userDrawn="1"/>
        </p:nvPicPr>
        <p:blipFill>
          <a:blip r:embed="rId3">
            <a:extLst>
              <a:ext uri="{28A0092B-C50C-407E-A947-70E740481C1C}">
                <a14:useLocalDpi xmlns:a14="http://schemas.microsoft.com/office/drawing/2010/main" val="0"/>
              </a:ext>
            </a:extLst>
          </a:blip>
          <a:srcRect/>
          <a:stretch/>
        </p:blipFill>
        <p:spPr>
          <a:xfrm>
            <a:off x="0" y="5220000"/>
            <a:ext cx="4816643" cy="1459442"/>
          </a:xfrm>
          <a:prstGeom prst="rect">
            <a:avLst/>
          </a:prstGeom>
        </p:spPr>
      </p:pic>
    </p:spTree>
    <p:extLst>
      <p:ext uri="{BB962C8B-B14F-4D97-AF65-F5344CB8AC3E}">
        <p14:creationId xmlns:p14="http://schemas.microsoft.com/office/powerpoint/2010/main" val="2498801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FORSIDE (mønster9) turkis">
    <p:spTree>
      <p:nvGrpSpPr>
        <p:cNvPr id="1" name=""/>
        <p:cNvGrpSpPr/>
        <p:nvPr/>
      </p:nvGrpSpPr>
      <p:grpSpPr>
        <a:xfrm>
          <a:off x="0" y="0"/>
          <a:ext cx="0" cy="0"/>
          <a:chOff x="0" y="0"/>
          <a:chExt cx="0" cy="0"/>
        </a:xfrm>
      </p:grpSpPr>
      <p:sp>
        <p:nvSpPr>
          <p:cNvPr id="8" name="Rektangel 7">
            <a:extLst>
              <a:ext uri="{FF2B5EF4-FFF2-40B4-BE49-F238E27FC236}">
                <a16:creationId xmlns:a16="http://schemas.microsoft.com/office/drawing/2014/main" id="{20423A4E-76FC-4E24-A6E7-5F6F8037AB1B}"/>
              </a:ext>
            </a:extLst>
          </p:cNvPr>
          <p:cNvSpPr/>
          <p:nvPr userDrawn="1"/>
        </p:nvSpPr>
        <p:spPr>
          <a:xfrm>
            <a:off x="0" y="0"/>
            <a:ext cx="12192000" cy="5220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pic>
        <p:nvPicPr>
          <p:cNvPr id="18" name="Bilde 17">
            <a:extLst>
              <a:ext uri="{FF2B5EF4-FFF2-40B4-BE49-F238E27FC236}">
                <a16:creationId xmlns:a16="http://schemas.microsoft.com/office/drawing/2014/main" id="{783E95BF-0C76-4910-AB5A-AAAE3C045E54}"/>
              </a:ext>
            </a:extLst>
          </p:cNvPr>
          <p:cNvPicPr>
            <a:picLocks noChangeAspect="1"/>
          </p:cNvPicPr>
          <p:nvPr userDrawn="1"/>
        </p:nvPicPr>
        <p:blipFill rotWithShape="1">
          <a:blip r:embed="rId2" cstate="screen">
            <a:extLst>
              <a:ext uri="{28A0092B-C50C-407E-A947-70E740481C1C}">
                <a14:useLocalDpi xmlns:a14="http://schemas.microsoft.com/office/drawing/2010/main" val="0"/>
              </a:ext>
            </a:extLst>
          </a:blip>
          <a:srcRect r="17050"/>
          <a:stretch/>
        </p:blipFill>
        <p:spPr>
          <a:xfrm>
            <a:off x="8881859" y="2791838"/>
            <a:ext cx="3310142" cy="3326296"/>
          </a:xfrm>
          <a:prstGeom prst="rect">
            <a:avLst/>
          </a:prstGeom>
          <a:noFill/>
        </p:spPr>
      </p:pic>
      <p:sp>
        <p:nvSpPr>
          <p:cNvPr id="9" name="Plassholder for tekst 4">
            <a:extLst>
              <a:ext uri="{FF2B5EF4-FFF2-40B4-BE49-F238E27FC236}">
                <a16:creationId xmlns:a16="http://schemas.microsoft.com/office/drawing/2014/main" id="{F90A31C9-3E58-4011-9698-C055090CCAAF}"/>
              </a:ext>
            </a:extLst>
          </p:cNvPr>
          <p:cNvSpPr>
            <a:spLocks noGrp="1"/>
          </p:cNvSpPr>
          <p:nvPr>
            <p:ph type="body" sz="quarter" idx="10" hasCustomPrompt="1"/>
          </p:nvPr>
        </p:nvSpPr>
        <p:spPr>
          <a:xfrm>
            <a:off x="937593" y="958645"/>
            <a:ext cx="8258026" cy="2576997"/>
          </a:xfrm>
          <a:prstGeom prst="rect">
            <a:avLst/>
          </a:prstGeom>
          <a:effectLst>
            <a:outerShdw blurRad="50800" dist="38100" dir="2700000" algn="tl" rotWithShape="0">
              <a:prstClr val="black">
                <a:alpha val="21000"/>
              </a:prstClr>
            </a:outerShdw>
          </a:effectLst>
        </p:spPr>
        <p:txBody>
          <a:bodyPr anchor="b"/>
          <a:lstStyle>
            <a:lvl1pPr marL="0" indent="0">
              <a:buNone/>
              <a:defRPr sz="5400">
                <a:solidFill>
                  <a:schemeClr val="bg1"/>
                </a:solidFill>
                <a:latin typeface="Open Sans" panose="020B0606030504020204" pitchFamily="34" charset="0"/>
                <a:ea typeface="Open Sans" panose="020B0606030504020204" pitchFamily="34" charset="0"/>
                <a:cs typeface="Open Sans" panose="020B0606030504020204" pitchFamily="34" charset="0"/>
              </a:defRPr>
            </a:lvl1pPr>
          </a:lstStyle>
          <a:p>
            <a:r>
              <a:rPr lang="nb-NO" dirty="0"/>
              <a:t>Overskrift (pkt. 54) på </a:t>
            </a:r>
            <a:r>
              <a:rPr lang="nb-NO" dirty="0" err="1"/>
              <a:t>forsidemal</a:t>
            </a:r>
            <a:r>
              <a:rPr lang="nb-NO" dirty="0"/>
              <a:t> uten bilde</a:t>
            </a:r>
          </a:p>
        </p:txBody>
      </p:sp>
      <p:sp>
        <p:nvSpPr>
          <p:cNvPr id="10" name="Plassholder for tekst 6">
            <a:extLst>
              <a:ext uri="{FF2B5EF4-FFF2-40B4-BE49-F238E27FC236}">
                <a16:creationId xmlns:a16="http://schemas.microsoft.com/office/drawing/2014/main" id="{95B3425A-F007-457E-823B-2A49C81FA908}"/>
              </a:ext>
            </a:extLst>
          </p:cNvPr>
          <p:cNvSpPr>
            <a:spLocks noGrp="1"/>
          </p:cNvSpPr>
          <p:nvPr>
            <p:ph type="body" sz="quarter" idx="11" hasCustomPrompt="1"/>
          </p:nvPr>
        </p:nvSpPr>
        <p:spPr>
          <a:xfrm>
            <a:off x="967088" y="3952084"/>
            <a:ext cx="5136285" cy="1036667"/>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a:solidFill>
                  <a:schemeClr val="tx1"/>
                </a:solidFill>
                <a:latin typeface="+mn-lt"/>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nb-NO" dirty="0"/>
              <a:t>Her kan du skrive navn og avdeling, eller du kan spesifisere hva presentasjonen dreier seg om.</a:t>
            </a:r>
          </a:p>
        </p:txBody>
      </p:sp>
      <p:pic>
        <p:nvPicPr>
          <p:cNvPr id="12" name="Bilde 11">
            <a:extLst>
              <a:ext uri="{FF2B5EF4-FFF2-40B4-BE49-F238E27FC236}">
                <a16:creationId xmlns:a16="http://schemas.microsoft.com/office/drawing/2014/main" id="{C404FBC3-6B15-4405-8FBC-A209FD067711}"/>
              </a:ext>
            </a:extLst>
          </p:cNvPr>
          <p:cNvPicPr>
            <a:picLocks noChangeAspect="1"/>
          </p:cNvPicPr>
          <p:nvPr userDrawn="1"/>
        </p:nvPicPr>
        <p:blipFill>
          <a:blip r:embed="rId3">
            <a:extLst>
              <a:ext uri="{28A0092B-C50C-407E-A947-70E740481C1C}">
                <a14:useLocalDpi xmlns:a14="http://schemas.microsoft.com/office/drawing/2010/main" val="0"/>
              </a:ext>
            </a:extLst>
          </a:blip>
          <a:srcRect/>
          <a:stretch/>
        </p:blipFill>
        <p:spPr>
          <a:xfrm>
            <a:off x="0" y="5220000"/>
            <a:ext cx="4816643" cy="1459442"/>
          </a:xfrm>
          <a:prstGeom prst="rect">
            <a:avLst/>
          </a:prstGeom>
        </p:spPr>
      </p:pic>
    </p:spTree>
    <p:extLst>
      <p:ext uri="{BB962C8B-B14F-4D97-AF65-F5344CB8AC3E}">
        <p14:creationId xmlns:p14="http://schemas.microsoft.com/office/powerpoint/2010/main" val="25990558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FORSIDE (mønster 11)">
    <p:spTree>
      <p:nvGrpSpPr>
        <p:cNvPr id="1" name=""/>
        <p:cNvGrpSpPr/>
        <p:nvPr/>
      </p:nvGrpSpPr>
      <p:grpSpPr>
        <a:xfrm>
          <a:off x="0" y="0"/>
          <a:ext cx="0" cy="0"/>
          <a:chOff x="0" y="0"/>
          <a:chExt cx="0" cy="0"/>
        </a:xfrm>
      </p:grpSpPr>
      <p:sp>
        <p:nvSpPr>
          <p:cNvPr id="8" name="Rektangel 7">
            <a:extLst>
              <a:ext uri="{FF2B5EF4-FFF2-40B4-BE49-F238E27FC236}">
                <a16:creationId xmlns:a16="http://schemas.microsoft.com/office/drawing/2014/main" id="{A63243C1-A252-4053-8244-056467326F18}"/>
              </a:ext>
            </a:extLst>
          </p:cNvPr>
          <p:cNvSpPr/>
          <p:nvPr userDrawn="1"/>
        </p:nvSpPr>
        <p:spPr>
          <a:xfrm>
            <a:off x="0" y="0"/>
            <a:ext cx="12192000" cy="522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pic>
        <p:nvPicPr>
          <p:cNvPr id="16" name="Bilde 15">
            <a:extLst>
              <a:ext uri="{FF2B5EF4-FFF2-40B4-BE49-F238E27FC236}">
                <a16:creationId xmlns:a16="http://schemas.microsoft.com/office/drawing/2014/main" id="{05C17324-2AA0-4F49-99AF-369C8EC177B9}"/>
              </a:ext>
            </a:extLst>
          </p:cNvPr>
          <p:cNvPicPr>
            <a:picLocks noChangeAspect="1"/>
          </p:cNvPicPr>
          <p:nvPr userDrawn="1"/>
        </p:nvPicPr>
        <p:blipFill rotWithShape="1">
          <a:blip r:embed="rId2" cstate="screen">
            <a:extLst>
              <a:ext uri="{28A0092B-C50C-407E-A947-70E740481C1C}">
                <a14:useLocalDpi xmlns:a14="http://schemas.microsoft.com/office/drawing/2010/main" val="0"/>
              </a:ext>
            </a:extLst>
          </a:blip>
          <a:srcRect l="1" r="32249" b="11068"/>
          <a:stretch/>
        </p:blipFill>
        <p:spPr>
          <a:xfrm>
            <a:off x="8194355" y="1535030"/>
            <a:ext cx="3997640" cy="4747878"/>
          </a:xfrm>
          <a:prstGeom prst="rect">
            <a:avLst/>
          </a:prstGeom>
        </p:spPr>
      </p:pic>
      <p:sp>
        <p:nvSpPr>
          <p:cNvPr id="10" name="Plassholder for tekst 4">
            <a:extLst>
              <a:ext uri="{FF2B5EF4-FFF2-40B4-BE49-F238E27FC236}">
                <a16:creationId xmlns:a16="http://schemas.microsoft.com/office/drawing/2014/main" id="{AED83DA5-01BC-4DC7-B616-8EEE2372182E}"/>
              </a:ext>
            </a:extLst>
          </p:cNvPr>
          <p:cNvSpPr>
            <a:spLocks noGrp="1"/>
          </p:cNvSpPr>
          <p:nvPr>
            <p:ph type="body" sz="quarter" idx="10" hasCustomPrompt="1"/>
          </p:nvPr>
        </p:nvSpPr>
        <p:spPr>
          <a:xfrm>
            <a:off x="937593" y="958645"/>
            <a:ext cx="8258026" cy="2576997"/>
          </a:xfrm>
          <a:prstGeom prst="rect">
            <a:avLst/>
          </a:prstGeom>
          <a:effectLst>
            <a:outerShdw blurRad="50800" dist="38100" dir="2700000" algn="tl" rotWithShape="0">
              <a:prstClr val="black">
                <a:alpha val="39000"/>
              </a:prstClr>
            </a:outerShdw>
          </a:effectLst>
        </p:spPr>
        <p:txBody>
          <a:bodyPr anchor="b"/>
          <a:lstStyle>
            <a:lvl1pPr marL="0" indent="0">
              <a:buNone/>
              <a:defRPr sz="5400">
                <a:solidFill>
                  <a:schemeClr val="bg1"/>
                </a:solidFill>
                <a:latin typeface="Open Sans" panose="020B0606030504020204" pitchFamily="34" charset="0"/>
                <a:ea typeface="Open Sans" panose="020B0606030504020204" pitchFamily="34" charset="0"/>
                <a:cs typeface="Open Sans" panose="020B0606030504020204" pitchFamily="34" charset="0"/>
              </a:defRPr>
            </a:lvl1pPr>
          </a:lstStyle>
          <a:p>
            <a:r>
              <a:rPr lang="nb-NO" dirty="0"/>
              <a:t>Overskrift (pkt. 54) på </a:t>
            </a:r>
            <a:r>
              <a:rPr lang="nb-NO" dirty="0" err="1"/>
              <a:t>forsidemal</a:t>
            </a:r>
            <a:r>
              <a:rPr lang="nb-NO" dirty="0"/>
              <a:t> uten bilde</a:t>
            </a:r>
          </a:p>
        </p:txBody>
      </p:sp>
      <p:sp>
        <p:nvSpPr>
          <p:cNvPr id="9" name="Plassholder for tekst 6">
            <a:extLst>
              <a:ext uri="{FF2B5EF4-FFF2-40B4-BE49-F238E27FC236}">
                <a16:creationId xmlns:a16="http://schemas.microsoft.com/office/drawing/2014/main" id="{DD524CBD-8441-4DA7-A7A5-36FDED7A2DC2}"/>
              </a:ext>
            </a:extLst>
          </p:cNvPr>
          <p:cNvSpPr>
            <a:spLocks noGrp="1"/>
          </p:cNvSpPr>
          <p:nvPr>
            <p:ph type="body" sz="quarter" idx="11" hasCustomPrompt="1"/>
          </p:nvPr>
        </p:nvSpPr>
        <p:spPr>
          <a:xfrm>
            <a:off x="967088" y="3931303"/>
            <a:ext cx="5136285" cy="1036667"/>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a:solidFill>
                  <a:schemeClr val="accent1"/>
                </a:solidFill>
                <a:latin typeface="+mn-lt"/>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nb-NO" dirty="0"/>
              <a:t>Her kan du skrive navn og avdeling, eller du kan spesifisere hva presentasjonen dreier seg om.</a:t>
            </a:r>
          </a:p>
        </p:txBody>
      </p:sp>
      <p:pic>
        <p:nvPicPr>
          <p:cNvPr id="12" name="Bilde 11">
            <a:extLst>
              <a:ext uri="{FF2B5EF4-FFF2-40B4-BE49-F238E27FC236}">
                <a16:creationId xmlns:a16="http://schemas.microsoft.com/office/drawing/2014/main" id="{0A34269E-E164-42A8-BCBD-A2FF6A0E0411}"/>
              </a:ext>
            </a:extLst>
          </p:cNvPr>
          <p:cNvPicPr>
            <a:picLocks noChangeAspect="1"/>
          </p:cNvPicPr>
          <p:nvPr userDrawn="1"/>
        </p:nvPicPr>
        <p:blipFill>
          <a:blip r:embed="rId3">
            <a:extLst>
              <a:ext uri="{28A0092B-C50C-407E-A947-70E740481C1C}">
                <a14:useLocalDpi xmlns:a14="http://schemas.microsoft.com/office/drawing/2010/main" val="0"/>
              </a:ext>
            </a:extLst>
          </a:blip>
          <a:srcRect/>
          <a:stretch/>
        </p:blipFill>
        <p:spPr>
          <a:xfrm>
            <a:off x="0" y="5220000"/>
            <a:ext cx="4816643" cy="1459442"/>
          </a:xfrm>
          <a:prstGeom prst="rect">
            <a:avLst/>
          </a:prstGeom>
        </p:spPr>
      </p:pic>
    </p:spTree>
    <p:extLst>
      <p:ext uri="{BB962C8B-B14F-4D97-AF65-F5344CB8AC3E}">
        <p14:creationId xmlns:p14="http://schemas.microsoft.com/office/powerpoint/2010/main" val="39363554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FORSIDE halvsidebilde">
    <p:spTree>
      <p:nvGrpSpPr>
        <p:cNvPr id="1" name=""/>
        <p:cNvGrpSpPr/>
        <p:nvPr/>
      </p:nvGrpSpPr>
      <p:grpSpPr>
        <a:xfrm>
          <a:off x="0" y="0"/>
          <a:ext cx="0" cy="0"/>
          <a:chOff x="0" y="0"/>
          <a:chExt cx="0" cy="0"/>
        </a:xfrm>
      </p:grpSpPr>
      <p:sp>
        <p:nvSpPr>
          <p:cNvPr id="7" name="Rektangel 6">
            <a:extLst>
              <a:ext uri="{FF2B5EF4-FFF2-40B4-BE49-F238E27FC236}">
                <a16:creationId xmlns:a16="http://schemas.microsoft.com/office/drawing/2014/main" id="{C850DC3F-1BBD-4C39-8B6D-08E973453607}"/>
              </a:ext>
            </a:extLst>
          </p:cNvPr>
          <p:cNvSpPr/>
          <p:nvPr userDrawn="1"/>
        </p:nvSpPr>
        <p:spPr>
          <a:xfrm>
            <a:off x="0" y="0"/>
            <a:ext cx="12192000" cy="522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10" name="Tittel 1">
            <a:extLst>
              <a:ext uri="{FF2B5EF4-FFF2-40B4-BE49-F238E27FC236}">
                <a16:creationId xmlns:a16="http://schemas.microsoft.com/office/drawing/2014/main" id="{2EC5FF78-1CDE-4938-BB25-88A17EF65562}"/>
              </a:ext>
            </a:extLst>
          </p:cNvPr>
          <p:cNvSpPr>
            <a:spLocks noGrp="1"/>
          </p:cNvSpPr>
          <p:nvPr>
            <p:ph type="ctrTitle" hasCustomPrompt="1"/>
          </p:nvPr>
        </p:nvSpPr>
        <p:spPr>
          <a:xfrm>
            <a:off x="968190" y="1122363"/>
            <a:ext cx="5127810" cy="2387600"/>
          </a:xfrm>
          <a:prstGeom prst="rect">
            <a:avLst/>
          </a:prstGeom>
          <a:effectLst>
            <a:glow rad="127000">
              <a:schemeClr val="accent1"/>
            </a:glow>
            <a:outerShdw blurRad="50800" dist="38100" dir="2700000" algn="tl" rotWithShape="0">
              <a:schemeClr val="bg2">
                <a:lumMod val="25000"/>
                <a:alpha val="40000"/>
              </a:schemeClr>
            </a:outerShdw>
          </a:effectLst>
        </p:spPr>
        <p:txBody>
          <a:bodyPr anchor="b">
            <a:noAutofit/>
          </a:bodyPr>
          <a:lstStyle>
            <a:lvl1pPr algn="l">
              <a:defRPr sz="4400">
                <a:solidFill>
                  <a:schemeClr val="bg1"/>
                </a:solidFill>
                <a:latin typeface="+mn-lt"/>
              </a:defRPr>
            </a:lvl1pPr>
          </a:lstStyle>
          <a:p>
            <a:r>
              <a:rPr lang="nb-NO" dirty="0"/>
              <a:t>Overskrift (pkt. 44) på </a:t>
            </a:r>
            <a:r>
              <a:rPr lang="nb-NO" dirty="0" err="1"/>
              <a:t>forsidemal</a:t>
            </a:r>
            <a:r>
              <a:rPr lang="nb-NO" dirty="0"/>
              <a:t> med ett bilde</a:t>
            </a:r>
          </a:p>
        </p:txBody>
      </p:sp>
      <p:sp>
        <p:nvSpPr>
          <p:cNvPr id="11" name="Undertittel 2">
            <a:extLst>
              <a:ext uri="{FF2B5EF4-FFF2-40B4-BE49-F238E27FC236}">
                <a16:creationId xmlns:a16="http://schemas.microsoft.com/office/drawing/2014/main" id="{8BAAC390-F47B-47BD-8525-7B87AD441CD5}"/>
              </a:ext>
            </a:extLst>
          </p:cNvPr>
          <p:cNvSpPr>
            <a:spLocks noGrp="1"/>
          </p:cNvSpPr>
          <p:nvPr>
            <p:ph type="subTitle" idx="1" hasCustomPrompt="1"/>
          </p:nvPr>
        </p:nvSpPr>
        <p:spPr>
          <a:xfrm>
            <a:off x="955289" y="3945693"/>
            <a:ext cx="5152663" cy="898526"/>
          </a:xfrm>
          <a:prstGeom prst="rect">
            <a:avLst/>
          </a:prstGeom>
        </p:spPr>
        <p:txBody>
          <a:bodyPr>
            <a:norm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a:solidFill>
                  <a:schemeClr val="accent1"/>
                </a:solidFill>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nb-NO" dirty="0"/>
              <a:t>Her kan du skrive navn og avdeling, eller du kan spesifisere hva presentasjonen dreier seg om.</a:t>
            </a:r>
          </a:p>
        </p:txBody>
      </p:sp>
      <p:sp>
        <p:nvSpPr>
          <p:cNvPr id="12" name="Plassholder for bilde 2">
            <a:extLst>
              <a:ext uri="{FF2B5EF4-FFF2-40B4-BE49-F238E27FC236}">
                <a16:creationId xmlns:a16="http://schemas.microsoft.com/office/drawing/2014/main" id="{5F6A47D4-6B0A-4D0F-83C5-44F1B0DB5A36}"/>
              </a:ext>
            </a:extLst>
          </p:cNvPr>
          <p:cNvSpPr>
            <a:spLocks noGrp="1"/>
          </p:cNvSpPr>
          <p:nvPr>
            <p:ph type="pic" idx="13" hasCustomPrompt="1"/>
          </p:nvPr>
        </p:nvSpPr>
        <p:spPr>
          <a:xfrm>
            <a:off x="6561608" y="0"/>
            <a:ext cx="5630392" cy="5220000"/>
          </a:xfrm>
          <a:prstGeom prst="rect">
            <a:avLst/>
          </a:prstGeom>
          <a:solidFill>
            <a:schemeClr val="bg1">
              <a:lumMod val="50000"/>
            </a:schemeClr>
          </a:solidFill>
          <a:ln>
            <a:noFill/>
          </a:ln>
        </p:spPr>
        <p:txBody>
          <a:bodyPr anchor="ctr">
            <a:normAutofit/>
          </a:bodyPr>
          <a:lstStyle>
            <a:lvl1pPr marL="0" indent="0" algn="ctr">
              <a:buNone/>
              <a:defRPr sz="24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nb-NO"/>
              <a:t>Klikk på ikonet i midten for å sette inn bilde som passer presentasjonens tema. </a:t>
            </a:r>
          </a:p>
          <a:p>
            <a:endParaRPr lang="nb-NO"/>
          </a:p>
          <a:p>
            <a:r>
              <a:rPr lang="nb-NO"/>
              <a:t>Hvis du ikke har et bilde som er relevant, kan du bruke en </a:t>
            </a:r>
            <a:r>
              <a:rPr lang="nb-NO" err="1"/>
              <a:t>forsidemal</a:t>
            </a:r>
            <a:r>
              <a:rPr lang="nb-NO"/>
              <a:t> uten bilde. </a:t>
            </a:r>
          </a:p>
        </p:txBody>
      </p:sp>
      <p:pic>
        <p:nvPicPr>
          <p:cNvPr id="8" name="Bilde 7">
            <a:extLst>
              <a:ext uri="{FF2B5EF4-FFF2-40B4-BE49-F238E27FC236}">
                <a16:creationId xmlns:a16="http://schemas.microsoft.com/office/drawing/2014/main" id="{E9EAED0C-2A6E-42D7-9B25-A273B08EBCC9}"/>
              </a:ext>
            </a:extLst>
          </p:cNvPr>
          <p:cNvPicPr>
            <a:picLocks noChangeAspect="1"/>
          </p:cNvPicPr>
          <p:nvPr userDrawn="1"/>
        </p:nvPicPr>
        <p:blipFill rotWithShape="1">
          <a:blip r:embed="rId2" cstate="screen">
            <a:extLst>
              <a:ext uri="{28A0092B-C50C-407E-A947-70E740481C1C}">
                <a14:useLocalDpi xmlns:a14="http://schemas.microsoft.com/office/drawing/2010/main" val="0"/>
              </a:ext>
            </a:extLst>
          </a:blip>
          <a:srcRect t="13484" r="11084" b="38913"/>
          <a:stretch/>
        </p:blipFill>
        <p:spPr>
          <a:xfrm>
            <a:off x="8677334" y="5226049"/>
            <a:ext cx="3514666" cy="1568451"/>
          </a:xfrm>
          <a:prstGeom prst="rect">
            <a:avLst/>
          </a:prstGeom>
        </p:spPr>
      </p:pic>
      <p:pic>
        <p:nvPicPr>
          <p:cNvPr id="13" name="Bilde 12">
            <a:extLst>
              <a:ext uri="{FF2B5EF4-FFF2-40B4-BE49-F238E27FC236}">
                <a16:creationId xmlns:a16="http://schemas.microsoft.com/office/drawing/2014/main" id="{12B0D010-84EE-4BAB-86B8-8E2F39016929}"/>
              </a:ext>
            </a:extLst>
          </p:cNvPr>
          <p:cNvPicPr>
            <a:picLocks noChangeAspect="1"/>
          </p:cNvPicPr>
          <p:nvPr userDrawn="1"/>
        </p:nvPicPr>
        <p:blipFill>
          <a:blip r:embed="rId3">
            <a:extLst>
              <a:ext uri="{28A0092B-C50C-407E-A947-70E740481C1C}">
                <a14:useLocalDpi xmlns:a14="http://schemas.microsoft.com/office/drawing/2010/main" val="0"/>
              </a:ext>
            </a:extLst>
          </a:blip>
          <a:srcRect/>
          <a:stretch/>
        </p:blipFill>
        <p:spPr>
          <a:xfrm>
            <a:off x="0" y="5220000"/>
            <a:ext cx="4816643" cy="1459442"/>
          </a:xfrm>
          <a:prstGeom prst="rect">
            <a:avLst/>
          </a:prstGeom>
        </p:spPr>
      </p:pic>
    </p:spTree>
    <p:extLst>
      <p:ext uri="{BB962C8B-B14F-4D97-AF65-F5344CB8AC3E}">
        <p14:creationId xmlns:p14="http://schemas.microsoft.com/office/powerpoint/2010/main" val="4566397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FORSIDE tre bilder">
    <p:spTree>
      <p:nvGrpSpPr>
        <p:cNvPr id="1" name=""/>
        <p:cNvGrpSpPr/>
        <p:nvPr/>
      </p:nvGrpSpPr>
      <p:grpSpPr>
        <a:xfrm>
          <a:off x="0" y="0"/>
          <a:ext cx="0" cy="0"/>
          <a:chOff x="0" y="0"/>
          <a:chExt cx="0" cy="0"/>
        </a:xfrm>
      </p:grpSpPr>
      <p:sp>
        <p:nvSpPr>
          <p:cNvPr id="7" name="Rektangel 6">
            <a:extLst>
              <a:ext uri="{FF2B5EF4-FFF2-40B4-BE49-F238E27FC236}">
                <a16:creationId xmlns:a16="http://schemas.microsoft.com/office/drawing/2014/main" id="{C850DC3F-1BBD-4C39-8B6D-08E973453607}"/>
              </a:ext>
            </a:extLst>
          </p:cNvPr>
          <p:cNvSpPr/>
          <p:nvPr userDrawn="1"/>
        </p:nvSpPr>
        <p:spPr>
          <a:xfrm>
            <a:off x="0" y="2592000"/>
            <a:ext cx="12192000" cy="262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12" name="Plassholder for bilde 2">
            <a:extLst>
              <a:ext uri="{FF2B5EF4-FFF2-40B4-BE49-F238E27FC236}">
                <a16:creationId xmlns:a16="http://schemas.microsoft.com/office/drawing/2014/main" id="{42806100-589A-4BF8-8707-38D3F5B24DD2}"/>
              </a:ext>
            </a:extLst>
          </p:cNvPr>
          <p:cNvSpPr>
            <a:spLocks noGrp="1"/>
          </p:cNvSpPr>
          <p:nvPr>
            <p:ph type="pic" idx="13" hasCustomPrompt="1"/>
          </p:nvPr>
        </p:nvSpPr>
        <p:spPr>
          <a:xfrm>
            <a:off x="0" y="1"/>
            <a:ext cx="5352000" cy="2592000"/>
          </a:xfrm>
          <a:prstGeom prst="rect">
            <a:avLst/>
          </a:prstGeom>
          <a:solidFill>
            <a:schemeClr val="bg1">
              <a:lumMod val="85000"/>
            </a:schemeClr>
          </a:solidFill>
          <a:ln>
            <a:noFill/>
          </a:ln>
        </p:spPr>
        <p:txBody>
          <a:bodyPr anchor="ctr">
            <a:normAutofit/>
          </a:bodyPr>
          <a:lstStyle>
            <a:lvl1pPr marL="0" indent="0" algn="ctr">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nb-NO"/>
              <a:t>Klikk på ikonet i midten for å sette</a:t>
            </a:r>
            <a:br>
              <a:rPr lang="nb-NO"/>
            </a:br>
            <a:r>
              <a:rPr lang="nb-NO"/>
              <a:t>inn et bilde i liggende format.</a:t>
            </a:r>
          </a:p>
          <a:p>
            <a:r>
              <a:rPr lang="nb-NO"/>
              <a:t>Denne forsidemalen må ha </a:t>
            </a:r>
            <a:br>
              <a:rPr lang="nb-NO"/>
            </a:br>
            <a:r>
              <a:rPr lang="nb-NO"/>
              <a:t>tre bilder, hvis ikke blir </a:t>
            </a:r>
            <a:br>
              <a:rPr lang="nb-NO"/>
            </a:br>
            <a:r>
              <a:rPr lang="nb-NO"/>
              <a:t>det tomrom.</a:t>
            </a:r>
          </a:p>
        </p:txBody>
      </p:sp>
      <p:sp>
        <p:nvSpPr>
          <p:cNvPr id="14" name="Plassholder for bilde 2">
            <a:extLst>
              <a:ext uri="{FF2B5EF4-FFF2-40B4-BE49-F238E27FC236}">
                <a16:creationId xmlns:a16="http://schemas.microsoft.com/office/drawing/2014/main" id="{D878FE25-CFBD-48C8-99CE-16AC2905ACA1}"/>
              </a:ext>
            </a:extLst>
          </p:cNvPr>
          <p:cNvSpPr>
            <a:spLocks noGrp="1"/>
          </p:cNvSpPr>
          <p:nvPr>
            <p:ph type="pic" idx="14" hasCustomPrompt="1"/>
          </p:nvPr>
        </p:nvSpPr>
        <p:spPr>
          <a:xfrm>
            <a:off x="8772000" y="0"/>
            <a:ext cx="3420000" cy="2592000"/>
          </a:xfrm>
          <a:prstGeom prst="rect">
            <a:avLst/>
          </a:prstGeom>
          <a:solidFill>
            <a:schemeClr val="bg1">
              <a:lumMod val="65000"/>
            </a:schemeClr>
          </a:solidFill>
          <a:ln>
            <a:noFill/>
          </a:ln>
        </p:spPr>
        <p:txBody>
          <a:bodyPr anchor="ctr">
            <a:normAutofit/>
          </a:bodyPr>
          <a:lstStyle>
            <a:lvl1pPr marL="0" indent="0" algn="ctr">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nb-NO"/>
              <a:t>Klikk på ikonet for å sette inn bilde 3</a:t>
            </a:r>
          </a:p>
        </p:txBody>
      </p:sp>
      <p:sp>
        <p:nvSpPr>
          <p:cNvPr id="15" name="Plassholder for bilde 2">
            <a:extLst>
              <a:ext uri="{FF2B5EF4-FFF2-40B4-BE49-F238E27FC236}">
                <a16:creationId xmlns:a16="http://schemas.microsoft.com/office/drawing/2014/main" id="{CCCC7427-8045-4B95-9170-92E6EF6EB33C}"/>
              </a:ext>
            </a:extLst>
          </p:cNvPr>
          <p:cNvSpPr>
            <a:spLocks noGrp="1"/>
          </p:cNvSpPr>
          <p:nvPr>
            <p:ph type="pic" idx="15" hasCustomPrompt="1"/>
          </p:nvPr>
        </p:nvSpPr>
        <p:spPr>
          <a:xfrm>
            <a:off x="5352000" y="0"/>
            <a:ext cx="3420000" cy="2592000"/>
          </a:xfrm>
          <a:prstGeom prst="rect">
            <a:avLst/>
          </a:prstGeom>
          <a:solidFill>
            <a:schemeClr val="bg1">
              <a:lumMod val="75000"/>
            </a:schemeClr>
          </a:solidFill>
          <a:ln>
            <a:noFill/>
          </a:ln>
        </p:spPr>
        <p:txBody>
          <a:bodyPr anchor="ctr">
            <a:normAutofit/>
          </a:bodyPr>
          <a:lstStyle>
            <a:lvl1pPr marL="0" indent="0" algn="ctr">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nb-NO"/>
              <a:t>Klikk på ikonet for å sette inn  bilde 2</a:t>
            </a:r>
          </a:p>
        </p:txBody>
      </p:sp>
      <p:sp>
        <p:nvSpPr>
          <p:cNvPr id="10" name="Plassholder for tekst 4">
            <a:extLst>
              <a:ext uri="{FF2B5EF4-FFF2-40B4-BE49-F238E27FC236}">
                <a16:creationId xmlns:a16="http://schemas.microsoft.com/office/drawing/2014/main" id="{DBC048E8-BE31-4C00-999A-87E1E8D97784}"/>
              </a:ext>
            </a:extLst>
          </p:cNvPr>
          <p:cNvSpPr>
            <a:spLocks noGrp="1"/>
          </p:cNvSpPr>
          <p:nvPr>
            <p:ph type="body" sz="quarter" idx="10" hasCustomPrompt="1"/>
          </p:nvPr>
        </p:nvSpPr>
        <p:spPr>
          <a:xfrm>
            <a:off x="959715" y="3173506"/>
            <a:ext cx="9847062" cy="1326163"/>
          </a:xfrm>
          <a:prstGeom prst="rect">
            <a:avLst/>
          </a:prstGeom>
          <a:effectLst>
            <a:outerShdw blurRad="50800" dist="38100" dir="2700000" algn="tl" rotWithShape="0">
              <a:prstClr val="black">
                <a:alpha val="21000"/>
              </a:prstClr>
            </a:outerShdw>
          </a:effectLst>
        </p:spPr>
        <p:txBody>
          <a:bodyPr anchor="b"/>
          <a:lstStyle>
            <a:lvl1pPr marL="0" indent="0">
              <a:buNone/>
              <a:defRPr sz="4400">
                <a:solidFill>
                  <a:schemeClr val="bg1"/>
                </a:solidFill>
                <a:latin typeface="Open Sans" panose="020B0606030504020204" pitchFamily="34" charset="0"/>
                <a:ea typeface="Open Sans" panose="020B0606030504020204" pitchFamily="34" charset="0"/>
                <a:cs typeface="Open Sans" panose="020B0606030504020204" pitchFamily="34" charset="0"/>
              </a:defRPr>
            </a:lvl1pPr>
          </a:lstStyle>
          <a:p>
            <a:r>
              <a:rPr lang="nb-NO" dirty="0"/>
              <a:t>Overskrift (pkt. 44) på </a:t>
            </a:r>
            <a:r>
              <a:rPr lang="nb-NO" dirty="0" err="1"/>
              <a:t>forsidemal</a:t>
            </a:r>
            <a:r>
              <a:rPr lang="nb-NO" dirty="0"/>
              <a:t> med tre bilder</a:t>
            </a:r>
          </a:p>
        </p:txBody>
      </p:sp>
      <p:sp>
        <p:nvSpPr>
          <p:cNvPr id="11" name="Undertittel 2">
            <a:extLst>
              <a:ext uri="{FF2B5EF4-FFF2-40B4-BE49-F238E27FC236}">
                <a16:creationId xmlns:a16="http://schemas.microsoft.com/office/drawing/2014/main" id="{F086707E-73C6-42D7-8341-430749AEADF7}"/>
              </a:ext>
            </a:extLst>
          </p:cNvPr>
          <p:cNvSpPr>
            <a:spLocks noGrp="1"/>
          </p:cNvSpPr>
          <p:nvPr>
            <p:ph type="subTitle" idx="1" hasCustomPrompt="1"/>
          </p:nvPr>
        </p:nvSpPr>
        <p:spPr>
          <a:xfrm>
            <a:off x="962216" y="4520658"/>
            <a:ext cx="6826059" cy="898526"/>
          </a:xfrm>
          <a:prstGeom prst="rect">
            <a:avLst/>
          </a:prstGeom>
        </p:spPr>
        <p:txBody>
          <a:bodyPr>
            <a:norm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a:solidFill>
                  <a:schemeClr val="accent1"/>
                </a:solidFill>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nb-NO" dirty="0"/>
              <a:t>Her kan du skrive navn og avdeling.</a:t>
            </a:r>
          </a:p>
        </p:txBody>
      </p:sp>
      <p:pic>
        <p:nvPicPr>
          <p:cNvPr id="13" name="Bilde 12">
            <a:extLst>
              <a:ext uri="{FF2B5EF4-FFF2-40B4-BE49-F238E27FC236}">
                <a16:creationId xmlns:a16="http://schemas.microsoft.com/office/drawing/2014/main" id="{37C1F5E2-EAC2-40D9-8401-564CC1EA7FCF}"/>
              </a:ext>
            </a:extLst>
          </p:cNvPr>
          <p:cNvPicPr>
            <a:picLocks noChangeAspect="1"/>
          </p:cNvPicPr>
          <p:nvPr userDrawn="1"/>
        </p:nvPicPr>
        <p:blipFill rotWithShape="1">
          <a:blip r:embed="rId2" cstate="screen">
            <a:extLst>
              <a:ext uri="{28A0092B-C50C-407E-A947-70E740481C1C}">
                <a14:useLocalDpi xmlns:a14="http://schemas.microsoft.com/office/drawing/2010/main" val="0"/>
              </a:ext>
            </a:extLst>
          </a:blip>
          <a:srcRect t="13484" r="11084" b="38913"/>
          <a:stretch/>
        </p:blipFill>
        <p:spPr>
          <a:xfrm>
            <a:off x="8677334" y="5226049"/>
            <a:ext cx="3514666" cy="1568451"/>
          </a:xfrm>
          <a:prstGeom prst="rect">
            <a:avLst/>
          </a:prstGeom>
        </p:spPr>
      </p:pic>
      <p:pic>
        <p:nvPicPr>
          <p:cNvPr id="17" name="Bilde 16">
            <a:extLst>
              <a:ext uri="{FF2B5EF4-FFF2-40B4-BE49-F238E27FC236}">
                <a16:creationId xmlns:a16="http://schemas.microsoft.com/office/drawing/2014/main" id="{AFCECF22-4434-43B2-9CC1-26097DE01284}"/>
              </a:ext>
            </a:extLst>
          </p:cNvPr>
          <p:cNvPicPr>
            <a:picLocks noChangeAspect="1"/>
          </p:cNvPicPr>
          <p:nvPr userDrawn="1"/>
        </p:nvPicPr>
        <p:blipFill>
          <a:blip r:embed="rId3">
            <a:extLst>
              <a:ext uri="{28A0092B-C50C-407E-A947-70E740481C1C}">
                <a14:useLocalDpi xmlns:a14="http://schemas.microsoft.com/office/drawing/2010/main" val="0"/>
              </a:ext>
            </a:extLst>
          </a:blip>
          <a:srcRect/>
          <a:stretch/>
        </p:blipFill>
        <p:spPr>
          <a:xfrm>
            <a:off x="0" y="5220000"/>
            <a:ext cx="4816643" cy="1459442"/>
          </a:xfrm>
          <a:prstGeom prst="rect">
            <a:avLst/>
          </a:prstGeom>
        </p:spPr>
      </p:pic>
    </p:spTree>
    <p:extLst>
      <p:ext uri="{BB962C8B-B14F-4D97-AF65-F5344CB8AC3E}">
        <p14:creationId xmlns:p14="http://schemas.microsoft.com/office/powerpoint/2010/main" val="21648352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FORSIDE bakgrunnsbilde">
    <p:spTree>
      <p:nvGrpSpPr>
        <p:cNvPr id="1" name=""/>
        <p:cNvGrpSpPr/>
        <p:nvPr/>
      </p:nvGrpSpPr>
      <p:grpSpPr>
        <a:xfrm>
          <a:off x="0" y="0"/>
          <a:ext cx="0" cy="0"/>
          <a:chOff x="0" y="0"/>
          <a:chExt cx="0" cy="0"/>
        </a:xfrm>
      </p:grpSpPr>
      <p:sp>
        <p:nvSpPr>
          <p:cNvPr id="3" name="Plassholder for bilde 2">
            <a:extLst>
              <a:ext uri="{FF2B5EF4-FFF2-40B4-BE49-F238E27FC236}">
                <a16:creationId xmlns:a16="http://schemas.microsoft.com/office/drawing/2014/main" id="{B25F000E-37A8-4940-9530-AC41E4F29800}"/>
              </a:ext>
            </a:extLst>
          </p:cNvPr>
          <p:cNvSpPr>
            <a:spLocks noGrp="1"/>
          </p:cNvSpPr>
          <p:nvPr>
            <p:ph type="pic" sz="quarter" idx="12"/>
          </p:nvPr>
        </p:nvSpPr>
        <p:spPr>
          <a:xfrm>
            <a:off x="0" y="0"/>
            <a:ext cx="12192000" cy="5226050"/>
          </a:xfrm>
          <a:prstGeom prst="rect">
            <a:avLst/>
          </a:prstGeom>
          <a:solidFill>
            <a:schemeClr val="bg1">
              <a:lumMod val="85000"/>
            </a:schemeClr>
          </a:solidFill>
        </p:spPr>
        <p:txBody>
          <a:bodyP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nb-NO"/>
              <a:t>Klikk på ikonet for å legge til et bilde</a:t>
            </a:r>
          </a:p>
        </p:txBody>
      </p:sp>
      <p:sp>
        <p:nvSpPr>
          <p:cNvPr id="10" name="Tittel 1">
            <a:extLst>
              <a:ext uri="{FF2B5EF4-FFF2-40B4-BE49-F238E27FC236}">
                <a16:creationId xmlns:a16="http://schemas.microsoft.com/office/drawing/2014/main" id="{2EC5FF78-1CDE-4938-BB25-88A17EF65562}"/>
              </a:ext>
            </a:extLst>
          </p:cNvPr>
          <p:cNvSpPr>
            <a:spLocks noGrp="1"/>
          </p:cNvSpPr>
          <p:nvPr>
            <p:ph type="ctrTitle" hasCustomPrompt="1"/>
          </p:nvPr>
        </p:nvSpPr>
        <p:spPr>
          <a:xfrm>
            <a:off x="901859" y="2728451"/>
            <a:ext cx="9904918" cy="927561"/>
          </a:xfrm>
          <a:prstGeom prst="rect">
            <a:avLst/>
          </a:prstGeom>
          <a:effectLst>
            <a:outerShdw blurRad="50800" dist="25400" dir="2700000" algn="tl" rotWithShape="0">
              <a:schemeClr val="tx1">
                <a:alpha val="40000"/>
              </a:schemeClr>
            </a:outerShdw>
          </a:effectLst>
        </p:spPr>
        <p:txBody>
          <a:bodyPr anchor="b"/>
          <a:lstStyle>
            <a:lvl1pPr algn="l">
              <a:defRPr sz="5400">
                <a:solidFill>
                  <a:schemeClr val="tx1"/>
                </a:solidFill>
                <a:latin typeface="+mn-lt"/>
              </a:defRPr>
            </a:lvl1pPr>
          </a:lstStyle>
          <a:p>
            <a:r>
              <a:rPr lang="nb-NO" dirty="0"/>
              <a:t>Overskrift (pkt. 54) </a:t>
            </a:r>
            <a:r>
              <a:rPr lang="nb-NO" dirty="0" err="1"/>
              <a:t>bildemal</a:t>
            </a:r>
            <a:endParaRPr lang="nb-NO" dirty="0"/>
          </a:p>
        </p:txBody>
      </p:sp>
      <p:sp>
        <p:nvSpPr>
          <p:cNvPr id="9" name="Plassholder for tekst 6">
            <a:extLst>
              <a:ext uri="{FF2B5EF4-FFF2-40B4-BE49-F238E27FC236}">
                <a16:creationId xmlns:a16="http://schemas.microsoft.com/office/drawing/2014/main" id="{8BEBCF7A-C37A-4B02-B277-083E4CB6ADA6}"/>
              </a:ext>
            </a:extLst>
          </p:cNvPr>
          <p:cNvSpPr>
            <a:spLocks noGrp="1"/>
          </p:cNvSpPr>
          <p:nvPr>
            <p:ph type="body" sz="quarter" idx="11" hasCustomPrompt="1"/>
          </p:nvPr>
        </p:nvSpPr>
        <p:spPr>
          <a:xfrm>
            <a:off x="967089" y="3952084"/>
            <a:ext cx="4941876" cy="1036667"/>
          </a:xfrm>
          <a:prstGeom prst="rect">
            <a:avLst/>
          </a:prstGeom>
          <a:effectLst>
            <a:outerShdw blurRad="50800" dist="38100" dir="2700000" algn="tl" rotWithShape="0">
              <a:prstClr val="black">
                <a:alpha val="24000"/>
              </a:prstClr>
            </a:outerShdw>
          </a:effectLst>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a:solidFill>
                  <a:schemeClr val="tx1"/>
                </a:solidFill>
                <a:latin typeface="+mn-lt"/>
                <a:ea typeface="Open Sans SemiBold" panose="020B0706030804020204" pitchFamily="34" charset="0"/>
                <a:cs typeface="Open Sans SemiBold" panose="020B0706030804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nb-NO" dirty="0"/>
              <a:t>Her kan du skrive navn og avdeling, eller du kan spesifisere hva presentasjonen dreier seg om.</a:t>
            </a:r>
          </a:p>
        </p:txBody>
      </p:sp>
      <p:pic>
        <p:nvPicPr>
          <p:cNvPr id="4" name="Bilde 3">
            <a:extLst>
              <a:ext uri="{FF2B5EF4-FFF2-40B4-BE49-F238E27FC236}">
                <a16:creationId xmlns:a16="http://schemas.microsoft.com/office/drawing/2014/main" id="{56788206-D5AB-41F9-80E6-8340542FB719}"/>
              </a:ext>
            </a:extLst>
          </p:cNvPr>
          <p:cNvPicPr>
            <a:picLocks noChangeAspect="1"/>
          </p:cNvPicPr>
          <p:nvPr userDrawn="1"/>
        </p:nvPicPr>
        <p:blipFill rotWithShape="1">
          <a:blip r:embed="rId2" cstate="screen">
            <a:extLst>
              <a:ext uri="{28A0092B-C50C-407E-A947-70E740481C1C}">
                <a14:useLocalDpi xmlns:a14="http://schemas.microsoft.com/office/drawing/2010/main" val="0"/>
              </a:ext>
            </a:extLst>
          </a:blip>
          <a:srcRect t="13484" r="11084" b="38913"/>
          <a:stretch/>
        </p:blipFill>
        <p:spPr>
          <a:xfrm>
            <a:off x="8677334" y="5226049"/>
            <a:ext cx="3514666" cy="1568451"/>
          </a:xfrm>
          <a:prstGeom prst="rect">
            <a:avLst/>
          </a:prstGeom>
        </p:spPr>
      </p:pic>
      <p:pic>
        <p:nvPicPr>
          <p:cNvPr id="8" name="Bilde 7">
            <a:extLst>
              <a:ext uri="{FF2B5EF4-FFF2-40B4-BE49-F238E27FC236}">
                <a16:creationId xmlns:a16="http://schemas.microsoft.com/office/drawing/2014/main" id="{55A44D97-1F9A-4245-97DB-B1718D3E83AD}"/>
              </a:ext>
            </a:extLst>
          </p:cNvPr>
          <p:cNvPicPr>
            <a:picLocks noChangeAspect="1"/>
          </p:cNvPicPr>
          <p:nvPr userDrawn="1"/>
        </p:nvPicPr>
        <p:blipFill>
          <a:blip r:embed="rId3">
            <a:extLst>
              <a:ext uri="{28A0092B-C50C-407E-A947-70E740481C1C}">
                <a14:useLocalDpi xmlns:a14="http://schemas.microsoft.com/office/drawing/2010/main" val="0"/>
              </a:ext>
            </a:extLst>
          </a:blip>
          <a:srcRect/>
          <a:stretch/>
        </p:blipFill>
        <p:spPr>
          <a:xfrm>
            <a:off x="0" y="5220000"/>
            <a:ext cx="4816643" cy="1459442"/>
          </a:xfrm>
          <a:prstGeom prst="rect">
            <a:avLst/>
          </a:prstGeom>
        </p:spPr>
      </p:pic>
    </p:spTree>
    <p:extLst>
      <p:ext uri="{BB962C8B-B14F-4D97-AF65-F5344CB8AC3E}">
        <p14:creationId xmlns:p14="http://schemas.microsoft.com/office/powerpoint/2010/main" val="1363573635"/>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FORSIDE Sjumilssteget">
    <p:spTree>
      <p:nvGrpSpPr>
        <p:cNvPr id="1" name=""/>
        <p:cNvGrpSpPr/>
        <p:nvPr/>
      </p:nvGrpSpPr>
      <p:grpSpPr>
        <a:xfrm>
          <a:off x="0" y="0"/>
          <a:ext cx="0" cy="0"/>
          <a:chOff x="0" y="0"/>
          <a:chExt cx="0" cy="0"/>
        </a:xfrm>
      </p:grpSpPr>
      <p:pic>
        <p:nvPicPr>
          <p:cNvPr id="8" name="Bilde 7">
            <a:extLst>
              <a:ext uri="{FF2B5EF4-FFF2-40B4-BE49-F238E27FC236}">
                <a16:creationId xmlns:a16="http://schemas.microsoft.com/office/drawing/2014/main" id="{C820F921-B1FB-4C7D-947B-927D22FBD2B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5224272"/>
          </a:xfrm>
          <a:prstGeom prst="rect">
            <a:avLst/>
          </a:prstGeom>
        </p:spPr>
      </p:pic>
      <p:sp>
        <p:nvSpPr>
          <p:cNvPr id="10" name="Tittel 1">
            <a:extLst>
              <a:ext uri="{FF2B5EF4-FFF2-40B4-BE49-F238E27FC236}">
                <a16:creationId xmlns:a16="http://schemas.microsoft.com/office/drawing/2014/main" id="{2EC5FF78-1CDE-4938-BB25-88A17EF65562}"/>
              </a:ext>
            </a:extLst>
          </p:cNvPr>
          <p:cNvSpPr>
            <a:spLocks noGrp="1"/>
          </p:cNvSpPr>
          <p:nvPr>
            <p:ph type="ctrTitle" hasCustomPrompt="1"/>
          </p:nvPr>
        </p:nvSpPr>
        <p:spPr>
          <a:xfrm>
            <a:off x="901701" y="1122363"/>
            <a:ext cx="9829799" cy="2387600"/>
          </a:xfrm>
          <a:prstGeom prst="rect">
            <a:avLst/>
          </a:prstGeom>
          <a:effectLst>
            <a:outerShdw blurRad="50800" dist="38100" dir="2700000" algn="tl" rotWithShape="0">
              <a:schemeClr val="tx1">
                <a:alpha val="11000"/>
              </a:schemeClr>
            </a:outerShdw>
          </a:effectLst>
        </p:spPr>
        <p:txBody>
          <a:bodyPr anchor="b"/>
          <a:lstStyle>
            <a:lvl1pPr algn="l">
              <a:defRPr sz="5400">
                <a:solidFill>
                  <a:schemeClr val="bg1"/>
                </a:solidFill>
                <a:latin typeface="+mn-lt"/>
              </a:defRPr>
            </a:lvl1pPr>
          </a:lstStyle>
          <a:p>
            <a:r>
              <a:rPr lang="nb-NO" dirty="0"/>
              <a:t>Overskrift (pkt. 54) på </a:t>
            </a:r>
            <a:r>
              <a:rPr lang="nb-NO" dirty="0" err="1"/>
              <a:t>forsidemal</a:t>
            </a:r>
            <a:r>
              <a:rPr lang="nb-NO" dirty="0"/>
              <a:t> for Sjumilssteget</a:t>
            </a:r>
          </a:p>
        </p:txBody>
      </p:sp>
      <p:sp>
        <p:nvSpPr>
          <p:cNvPr id="11" name="Plassholder for tekst 6">
            <a:extLst>
              <a:ext uri="{FF2B5EF4-FFF2-40B4-BE49-F238E27FC236}">
                <a16:creationId xmlns:a16="http://schemas.microsoft.com/office/drawing/2014/main" id="{DB4086AD-CE9C-4879-A5B8-BC4278632BE6}"/>
              </a:ext>
            </a:extLst>
          </p:cNvPr>
          <p:cNvSpPr>
            <a:spLocks noGrp="1"/>
          </p:cNvSpPr>
          <p:nvPr>
            <p:ph type="body" sz="quarter" idx="11" hasCustomPrompt="1"/>
          </p:nvPr>
        </p:nvSpPr>
        <p:spPr>
          <a:xfrm>
            <a:off x="967089" y="3945157"/>
            <a:ext cx="4941876" cy="1036667"/>
          </a:xfrm>
          <a:prstGeom prst="rect">
            <a:avLst/>
          </a:prstGeom>
          <a:effectLst>
            <a:outerShdw blurRad="50800" dist="38100" dir="2700000" algn="tl" rotWithShape="0">
              <a:schemeClr val="bg1">
                <a:alpha val="25000"/>
              </a:schemeClr>
            </a:outerShdw>
          </a:effectLst>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a:solidFill>
                  <a:schemeClr val="accent4"/>
                </a:solidFill>
                <a:latin typeface="+mn-lt"/>
                <a:ea typeface="Open Sans SemiBold" panose="020B0706030804020204" pitchFamily="34" charset="0"/>
                <a:cs typeface="Open Sans SemiBold" panose="020B0706030804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nb-NO" dirty="0"/>
              <a:t>Her kan du skrive navn og avdeling, eller du kan spesifisere hva presentasjonen dreier seg om.</a:t>
            </a:r>
          </a:p>
        </p:txBody>
      </p:sp>
      <p:pic>
        <p:nvPicPr>
          <p:cNvPr id="3" name="Bilde 2">
            <a:extLst>
              <a:ext uri="{FF2B5EF4-FFF2-40B4-BE49-F238E27FC236}">
                <a16:creationId xmlns:a16="http://schemas.microsoft.com/office/drawing/2014/main" id="{80963FE4-15FB-4A02-BF6F-86DA52DE81C7}"/>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0203080" y="4463490"/>
            <a:ext cx="1580933" cy="521982"/>
          </a:xfrm>
          <a:prstGeom prst="rect">
            <a:avLst/>
          </a:prstGeom>
        </p:spPr>
      </p:pic>
      <p:pic>
        <p:nvPicPr>
          <p:cNvPr id="9" name="Bilde 8">
            <a:extLst>
              <a:ext uri="{FF2B5EF4-FFF2-40B4-BE49-F238E27FC236}">
                <a16:creationId xmlns:a16="http://schemas.microsoft.com/office/drawing/2014/main" id="{231B145F-CB43-4E87-9B39-53B6091C8E2C}"/>
              </a:ext>
            </a:extLst>
          </p:cNvPr>
          <p:cNvPicPr>
            <a:picLocks noChangeAspect="1"/>
          </p:cNvPicPr>
          <p:nvPr userDrawn="1"/>
        </p:nvPicPr>
        <p:blipFill>
          <a:blip r:embed="rId4">
            <a:extLst>
              <a:ext uri="{28A0092B-C50C-407E-A947-70E740481C1C}">
                <a14:useLocalDpi xmlns:a14="http://schemas.microsoft.com/office/drawing/2010/main" val="0"/>
              </a:ext>
            </a:extLst>
          </a:blip>
          <a:srcRect/>
          <a:stretch/>
        </p:blipFill>
        <p:spPr>
          <a:xfrm>
            <a:off x="0" y="5220000"/>
            <a:ext cx="4816643" cy="1459442"/>
          </a:xfrm>
          <a:prstGeom prst="rect">
            <a:avLst/>
          </a:prstGeom>
        </p:spPr>
      </p:pic>
    </p:spTree>
    <p:extLst>
      <p:ext uri="{BB962C8B-B14F-4D97-AF65-F5344CB8AC3E}">
        <p14:creationId xmlns:p14="http://schemas.microsoft.com/office/powerpoint/2010/main" val="1833998010"/>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tel og innhold 1">
    <p:bg>
      <p:bgPr>
        <a:solidFill>
          <a:schemeClr val="bg1"/>
        </a:solidFill>
        <a:effectLst/>
      </p:bgPr>
    </p:bg>
    <p:spTree>
      <p:nvGrpSpPr>
        <p:cNvPr id="1" name=""/>
        <p:cNvGrpSpPr/>
        <p:nvPr/>
      </p:nvGrpSpPr>
      <p:grpSpPr>
        <a:xfrm>
          <a:off x="0" y="0"/>
          <a:ext cx="0" cy="0"/>
          <a:chOff x="0" y="0"/>
          <a:chExt cx="0" cy="0"/>
        </a:xfrm>
      </p:grpSpPr>
      <p:sp>
        <p:nvSpPr>
          <p:cNvPr id="38" name="Plassholder for tekst 37">
            <a:extLst>
              <a:ext uri="{FF2B5EF4-FFF2-40B4-BE49-F238E27FC236}">
                <a16:creationId xmlns:a16="http://schemas.microsoft.com/office/drawing/2014/main" id="{64124C66-4136-4FC7-A6B5-B7D77C6ED11D}"/>
              </a:ext>
            </a:extLst>
          </p:cNvPr>
          <p:cNvSpPr>
            <a:spLocks noGrp="1"/>
          </p:cNvSpPr>
          <p:nvPr>
            <p:ph type="body" sz="quarter" idx="11" hasCustomPrompt="1"/>
          </p:nvPr>
        </p:nvSpPr>
        <p:spPr>
          <a:xfrm>
            <a:off x="1057541" y="2164988"/>
            <a:ext cx="4889693" cy="4144259"/>
          </a:xfrm>
          <a:prstGeom prst="rect">
            <a:avLst/>
          </a:prstGeom>
        </p:spPr>
        <p:txBody>
          <a:bodyPr/>
          <a:lstStyle>
            <a:lvl1pPr marL="0" marR="0" indent="0" algn="l" defTabSz="914400" rtl="0" eaLnBrk="1" fontAlgn="auto" latinLnBrk="0" hangingPunct="1">
              <a:lnSpc>
                <a:spcPct val="100000"/>
              </a:lnSpc>
              <a:spcBef>
                <a:spcPts val="1000"/>
              </a:spcBef>
              <a:spcAft>
                <a:spcPts val="0"/>
              </a:spcAft>
              <a:buClrTx/>
              <a:buSzTx/>
              <a:buFontTx/>
              <a:buNone/>
              <a:tabLst/>
              <a:defRPr>
                <a:solidFill>
                  <a:schemeClr val="tx1"/>
                </a:solidFill>
              </a:defRPr>
            </a:lvl1pPr>
            <a:lvl2pPr>
              <a:lnSpc>
                <a:spcPct val="100000"/>
              </a:lnSpc>
              <a:defRPr>
                <a:solidFill>
                  <a:schemeClr val="tx1"/>
                </a:solidFill>
              </a:defRPr>
            </a:lvl2pPr>
            <a:lvl3pPr>
              <a:lnSpc>
                <a:spcPct val="100000"/>
              </a:lnSpc>
              <a:defRPr>
                <a:solidFill>
                  <a:schemeClr val="tx1"/>
                </a:solidFill>
              </a:defRPr>
            </a:lvl3pPr>
            <a:lvl4pPr>
              <a:lnSpc>
                <a:spcPct val="100000"/>
              </a:lnSpc>
              <a:defRPr>
                <a:solidFill>
                  <a:schemeClr val="tx1"/>
                </a:solidFill>
              </a:defRPr>
            </a:lvl4pPr>
            <a:lvl5pPr>
              <a:lnSpc>
                <a:spcPct val="100000"/>
              </a:lnSpc>
              <a:defRPr>
                <a:solidFill>
                  <a:schemeClr val="tx1"/>
                </a:solidFill>
              </a:defRPr>
            </a:lvl5pPr>
          </a:lstStyle>
          <a:p>
            <a:pPr marL="228600" marR="0" lvl="0" indent="-228600" algn="l" defTabSz="914400" rtl="0" eaLnBrk="1" fontAlgn="auto" latinLnBrk="0" hangingPunct="1">
              <a:lnSpc>
                <a:spcPct val="100000"/>
              </a:lnSpc>
              <a:spcBef>
                <a:spcPts val="1000"/>
              </a:spcBef>
              <a:spcAft>
                <a:spcPts val="0"/>
              </a:spcAft>
              <a:buClrTx/>
              <a:buSzTx/>
              <a:buFont typeface="Arial" panose="020B0604020202020204" pitchFamily="34" charset="0"/>
              <a:buChar char="•"/>
              <a:tabLst/>
              <a:defRPr/>
            </a:pPr>
            <a:r>
              <a:rPr lang="nb-NO" dirty="0"/>
              <a:t>Skriv i stikkordsform, ikke i setninger.</a:t>
            </a:r>
            <a:br>
              <a:rPr lang="nb-NO" dirty="0"/>
            </a:br>
            <a:r>
              <a:rPr lang="nb-NO" dirty="0"/>
              <a:t>Publikum bør slippe å lese alt som blir sagt.</a:t>
            </a:r>
          </a:p>
        </p:txBody>
      </p:sp>
      <p:sp>
        <p:nvSpPr>
          <p:cNvPr id="39" name="Plassholder for tekst 37">
            <a:extLst>
              <a:ext uri="{FF2B5EF4-FFF2-40B4-BE49-F238E27FC236}">
                <a16:creationId xmlns:a16="http://schemas.microsoft.com/office/drawing/2014/main" id="{2F115D20-C136-40E3-BA4F-92B43A3D7075}"/>
              </a:ext>
            </a:extLst>
          </p:cNvPr>
          <p:cNvSpPr>
            <a:spLocks noGrp="1"/>
          </p:cNvSpPr>
          <p:nvPr>
            <p:ph type="body" sz="quarter" idx="12" hasCustomPrompt="1"/>
          </p:nvPr>
        </p:nvSpPr>
        <p:spPr>
          <a:xfrm>
            <a:off x="6244768" y="2158799"/>
            <a:ext cx="4881551" cy="4144259"/>
          </a:xfrm>
          <a:prstGeom prst="rect">
            <a:avLst/>
          </a:prstGeom>
        </p:spPr>
        <p:txBody>
          <a:bodyPr/>
          <a:lstStyle>
            <a:lvl1pPr marL="0" indent="0">
              <a:lnSpc>
                <a:spcPct val="100000"/>
              </a:lnSpc>
              <a:buNone/>
              <a:defRPr/>
            </a:lvl1pPr>
            <a:lvl2pPr marL="457200" indent="0">
              <a:lnSpc>
                <a:spcPct val="100000"/>
              </a:lnSpc>
              <a:buNone/>
              <a:defRPr/>
            </a:lvl2pPr>
            <a:lvl3pPr>
              <a:lnSpc>
                <a:spcPct val="100000"/>
              </a:lnSpc>
              <a:defRPr/>
            </a:lvl3pPr>
            <a:lvl4pPr>
              <a:lnSpc>
                <a:spcPct val="100000"/>
              </a:lnSpc>
              <a:defRPr/>
            </a:lvl4pPr>
            <a:lvl5pPr>
              <a:lnSpc>
                <a:spcPct val="100000"/>
              </a:lnSpc>
              <a:defRPr/>
            </a:lvl5pPr>
          </a:lstStyle>
          <a:p>
            <a:pPr lvl="0"/>
            <a:r>
              <a:rPr lang="nb-NO" dirty="0"/>
              <a:t>Mye tekst vil gjøre at publikum bruker mer tid på å lese, og mindre til på å lytte.</a:t>
            </a:r>
          </a:p>
        </p:txBody>
      </p:sp>
      <p:sp>
        <p:nvSpPr>
          <p:cNvPr id="6" name="Plassholder for tittel 1">
            <a:extLst>
              <a:ext uri="{FF2B5EF4-FFF2-40B4-BE49-F238E27FC236}">
                <a16:creationId xmlns:a16="http://schemas.microsoft.com/office/drawing/2014/main" id="{AD94DBB0-AC01-486F-9645-C50E40CF467E}"/>
              </a:ext>
            </a:extLst>
          </p:cNvPr>
          <p:cNvSpPr>
            <a:spLocks noGrp="1"/>
          </p:cNvSpPr>
          <p:nvPr>
            <p:ph type="title" hasCustomPrompt="1"/>
          </p:nvPr>
        </p:nvSpPr>
        <p:spPr>
          <a:xfrm>
            <a:off x="1055688" y="873125"/>
            <a:ext cx="10080625" cy="1077209"/>
          </a:xfrm>
          <a:prstGeom prst="rect">
            <a:avLst/>
          </a:prstGeom>
          <a:effectLst/>
        </p:spPr>
        <p:txBody>
          <a:bodyPr vert="horz" lIns="91440" tIns="45720" rIns="91440" bIns="45720" rtlCol="0" anchor="b">
            <a:noAutofit/>
          </a:bodyPr>
          <a:lstStyle>
            <a:lvl1pPr>
              <a:lnSpc>
                <a:spcPct val="100000"/>
              </a:lnSpc>
              <a:defRPr sz="3600">
                <a:solidFill>
                  <a:schemeClr val="tx1"/>
                </a:solidFill>
              </a:defRPr>
            </a:lvl1pPr>
          </a:lstStyle>
          <a:p>
            <a:r>
              <a:rPr lang="nb-NO" dirty="0"/>
              <a:t>Overskriften (pkt. 36) bør være kort og tydelig</a:t>
            </a:r>
          </a:p>
        </p:txBody>
      </p:sp>
      <p:sp>
        <p:nvSpPr>
          <p:cNvPr id="15" name="Plassholder for lysbildenummer 5">
            <a:extLst>
              <a:ext uri="{FF2B5EF4-FFF2-40B4-BE49-F238E27FC236}">
                <a16:creationId xmlns:a16="http://schemas.microsoft.com/office/drawing/2014/main" id="{8BB81CE8-4FDA-4E87-BF9F-E402616C5556}"/>
              </a:ext>
            </a:extLst>
          </p:cNvPr>
          <p:cNvSpPr txBox="1">
            <a:spLocks/>
          </p:cNvSpPr>
          <p:nvPr userDrawn="1"/>
        </p:nvSpPr>
        <p:spPr>
          <a:xfrm>
            <a:off x="11540562" y="6510425"/>
            <a:ext cx="497451" cy="235270"/>
          </a:xfrm>
          <a:prstGeom prst="rect">
            <a:avLst/>
          </a:prstGeom>
        </p:spPr>
        <p:txBody>
          <a:bodyPr vert="horz" lIns="91440" tIns="45720" rIns="91440" bIns="45720" rtlCol="0" anchor="ctr"/>
          <a:lstStyle>
            <a:defPPr>
              <a:defRPr lang="nb-NO"/>
            </a:defPPr>
            <a:lvl1pPr marL="0" algn="r" defTabSz="914400" rtl="0" eaLnBrk="1" latinLnBrk="0" hangingPunct="1">
              <a:defRPr sz="1200" kern="1200">
                <a:solidFill>
                  <a:srgbClr val="00ADBA"/>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4CB9F341-8A61-4DDE-9697-FC23600E837F}" type="slidenum">
              <a:rPr lang="nb-NO" sz="900" smtClean="0">
                <a:solidFill>
                  <a:schemeClr val="tx1"/>
                </a:solidFill>
                <a:latin typeface="+mn-lt"/>
              </a:rPr>
              <a:pPr algn="r"/>
              <a:t>‹#›</a:t>
            </a:fld>
            <a:endParaRPr lang="nb-NO" sz="900">
              <a:solidFill>
                <a:schemeClr val="tx1"/>
              </a:solidFill>
              <a:latin typeface="+mn-lt"/>
            </a:endParaRPr>
          </a:p>
        </p:txBody>
      </p:sp>
      <p:sp>
        <p:nvSpPr>
          <p:cNvPr id="10" name="TekstSylinder 9">
            <a:extLst>
              <a:ext uri="{FF2B5EF4-FFF2-40B4-BE49-F238E27FC236}">
                <a16:creationId xmlns:a16="http://schemas.microsoft.com/office/drawing/2014/main" id="{4F464157-D61E-4BC0-A730-8F2B47E9BE36}"/>
              </a:ext>
            </a:extLst>
          </p:cNvPr>
          <p:cNvSpPr txBox="1"/>
          <p:nvPr userDrawn="1"/>
        </p:nvSpPr>
        <p:spPr>
          <a:xfrm>
            <a:off x="9918700" y="6531150"/>
            <a:ext cx="1898649" cy="200055"/>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nb-NO" altLang="nb-NO" sz="700" b="0" i="0" u="none" strike="noStrike" kern="1200" cap="none" normalizeH="0" baseline="0" dirty="0">
                <a:ln>
                  <a:noFill/>
                </a:ln>
                <a:solidFill>
                  <a:schemeClr val="accent3"/>
                </a:solidFill>
                <a:effectLst/>
                <a:latin typeface="+mn-lt"/>
                <a:ea typeface="+mn-ea"/>
                <a:cs typeface="Arial" panose="020B0604020202020204" pitchFamily="34" charset="0"/>
              </a:rPr>
              <a:t>© </a:t>
            </a:r>
            <a:r>
              <a:rPr kumimoji="0" lang="nb-NO" altLang="nb-NO" sz="700" b="0" i="0" u="none" strike="noStrike" kern="1200" cap="none" normalizeH="0" baseline="0" dirty="0">
                <a:ln>
                  <a:noFill/>
                </a:ln>
                <a:solidFill>
                  <a:schemeClr val="accent3"/>
                </a:solidFill>
                <a:effectLst/>
                <a:latin typeface="+mj-lt"/>
                <a:ea typeface="+mn-ea"/>
                <a:cs typeface="Arial" panose="020B0604020202020204" pitchFamily="34" charset="0"/>
              </a:rPr>
              <a:t>Statsforvalteren</a:t>
            </a:r>
            <a:r>
              <a:rPr kumimoji="0" lang="nb-NO" altLang="nb-NO" sz="700" b="0" i="0" u="none" strike="noStrike" cap="none" normalizeH="0" baseline="0" dirty="0">
                <a:ln>
                  <a:noFill/>
                </a:ln>
                <a:solidFill>
                  <a:schemeClr val="accent3"/>
                </a:solidFill>
                <a:effectLst/>
                <a:latin typeface="+mj-lt"/>
                <a:cs typeface="Arial" panose="020B0604020202020204" pitchFamily="34" charset="0"/>
              </a:rPr>
              <a:t> i Oslo og Viken</a:t>
            </a:r>
          </a:p>
        </p:txBody>
      </p:sp>
      <p:pic>
        <p:nvPicPr>
          <p:cNvPr id="3" name="Bilde 2">
            <a:extLst>
              <a:ext uri="{FF2B5EF4-FFF2-40B4-BE49-F238E27FC236}">
                <a16:creationId xmlns:a16="http://schemas.microsoft.com/office/drawing/2014/main" id="{0C0D72C6-BA62-4A34-B2AA-75A1C6B86246}"/>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280884" y="374087"/>
            <a:ext cx="508409" cy="499038"/>
          </a:xfrm>
          <a:prstGeom prst="rect">
            <a:avLst/>
          </a:prstGeom>
        </p:spPr>
      </p:pic>
    </p:spTree>
    <p:extLst>
      <p:ext uri="{BB962C8B-B14F-4D97-AF65-F5344CB8AC3E}">
        <p14:creationId xmlns:p14="http://schemas.microsoft.com/office/powerpoint/2010/main" val="2127724298"/>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1" pos="529" userDrawn="1">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tel og innhold 2">
    <p:bg>
      <p:bgPr>
        <a:solidFill>
          <a:schemeClr val="bg1"/>
        </a:solidFill>
        <a:effectLst/>
      </p:bgPr>
    </p:bg>
    <p:spTree>
      <p:nvGrpSpPr>
        <p:cNvPr id="1" name=""/>
        <p:cNvGrpSpPr/>
        <p:nvPr/>
      </p:nvGrpSpPr>
      <p:grpSpPr>
        <a:xfrm>
          <a:off x="0" y="0"/>
          <a:ext cx="0" cy="0"/>
          <a:chOff x="0" y="0"/>
          <a:chExt cx="0" cy="0"/>
        </a:xfrm>
      </p:grpSpPr>
      <p:sp>
        <p:nvSpPr>
          <p:cNvPr id="10" name="Rektangel 9">
            <a:extLst>
              <a:ext uri="{FF2B5EF4-FFF2-40B4-BE49-F238E27FC236}">
                <a16:creationId xmlns:a16="http://schemas.microsoft.com/office/drawing/2014/main" id="{B7A5C0EF-D6AE-4DC0-9C4A-98CACCE3F362}"/>
              </a:ext>
            </a:extLst>
          </p:cNvPr>
          <p:cNvSpPr/>
          <p:nvPr userDrawn="1"/>
        </p:nvSpPr>
        <p:spPr>
          <a:xfrm>
            <a:off x="0" y="-101600"/>
            <a:ext cx="12192000" cy="211567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6" name="Plassholder for tittel 1">
            <a:extLst>
              <a:ext uri="{FF2B5EF4-FFF2-40B4-BE49-F238E27FC236}">
                <a16:creationId xmlns:a16="http://schemas.microsoft.com/office/drawing/2014/main" id="{AD94DBB0-AC01-486F-9645-C50E40CF467E}"/>
              </a:ext>
            </a:extLst>
          </p:cNvPr>
          <p:cNvSpPr>
            <a:spLocks noGrp="1"/>
          </p:cNvSpPr>
          <p:nvPr>
            <p:ph type="title" hasCustomPrompt="1"/>
          </p:nvPr>
        </p:nvSpPr>
        <p:spPr>
          <a:xfrm>
            <a:off x="1055688" y="873125"/>
            <a:ext cx="10080625" cy="1077209"/>
          </a:xfrm>
          <a:prstGeom prst="rect">
            <a:avLst/>
          </a:prstGeom>
          <a:effectLst>
            <a:outerShdw blurRad="25400" dist="38100" dir="2700000" algn="tl" rotWithShape="0">
              <a:prstClr val="black">
                <a:alpha val="7000"/>
              </a:prstClr>
            </a:outerShdw>
          </a:effectLst>
        </p:spPr>
        <p:txBody>
          <a:bodyPr vert="horz" lIns="91440" tIns="45720" rIns="91440" bIns="45720" rtlCol="0" anchor="b">
            <a:noAutofit/>
          </a:bodyPr>
          <a:lstStyle>
            <a:lvl1pPr>
              <a:lnSpc>
                <a:spcPct val="100000"/>
              </a:lnSpc>
              <a:defRPr sz="3600">
                <a:solidFill>
                  <a:schemeClr val="accent1"/>
                </a:solidFill>
                <a:latin typeface="+mn-lt"/>
                <a:ea typeface="Open Sans SemiBold" panose="020B0706030804020204" pitchFamily="34" charset="0"/>
                <a:cs typeface="Open Sans SemiBold" panose="020B0706030804020204" pitchFamily="34" charset="0"/>
              </a:defRPr>
            </a:lvl1pPr>
          </a:lstStyle>
          <a:p>
            <a:r>
              <a:rPr lang="nb-NO" dirty="0"/>
              <a:t>Overskriften (pkt. 36) bør være kort og tydelig</a:t>
            </a:r>
          </a:p>
        </p:txBody>
      </p:sp>
      <p:sp>
        <p:nvSpPr>
          <p:cNvPr id="17" name="Plassholder for lysbildenummer 5">
            <a:extLst>
              <a:ext uri="{FF2B5EF4-FFF2-40B4-BE49-F238E27FC236}">
                <a16:creationId xmlns:a16="http://schemas.microsoft.com/office/drawing/2014/main" id="{0E22CC3F-B1E4-439E-AD2C-365EB63BD0D5}"/>
              </a:ext>
            </a:extLst>
          </p:cNvPr>
          <p:cNvSpPr txBox="1">
            <a:spLocks/>
          </p:cNvSpPr>
          <p:nvPr userDrawn="1"/>
        </p:nvSpPr>
        <p:spPr>
          <a:xfrm>
            <a:off x="11540562" y="6510425"/>
            <a:ext cx="497451" cy="235270"/>
          </a:xfrm>
          <a:prstGeom prst="rect">
            <a:avLst/>
          </a:prstGeom>
        </p:spPr>
        <p:txBody>
          <a:bodyPr vert="horz" lIns="91440" tIns="45720" rIns="91440" bIns="45720" rtlCol="0" anchor="ctr"/>
          <a:lstStyle>
            <a:defPPr>
              <a:defRPr lang="nb-NO"/>
            </a:defPPr>
            <a:lvl1pPr marL="0" algn="r" defTabSz="914400" rtl="0" eaLnBrk="1" latinLnBrk="0" hangingPunct="1">
              <a:defRPr sz="1200" kern="1200">
                <a:solidFill>
                  <a:srgbClr val="00ADBA"/>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4CB9F341-8A61-4DDE-9697-FC23600E837F}" type="slidenum">
              <a:rPr lang="nb-NO" sz="900" smtClean="0">
                <a:solidFill>
                  <a:schemeClr val="tx1"/>
                </a:solidFill>
                <a:latin typeface="+mn-lt"/>
              </a:rPr>
              <a:pPr algn="r"/>
              <a:t>‹#›</a:t>
            </a:fld>
            <a:endParaRPr lang="nb-NO" sz="900">
              <a:solidFill>
                <a:schemeClr val="tx1"/>
              </a:solidFill>
              <a:latin typeface="+mn-lt"/>
            </a:endParaRPr>
          </a:p>
        </p:txBody>
      </p:sp>
      <p:sp>
        <p:nvSpPr>
          <p:cNvPr id="18" name="TekstSylinder 17">
            <a:extLst>
              <a:ext uri="{FF2B5EF4-FFF2-40B4-BE49-F238E27FC236}">
                <a16:creationId xmlns:a16="http://schemas.microsoft.com/office/drawing/2014/main" id="{A313FA3F-7BA2-4A81-9EC3-B718AACCD38C}"/>
              </a:ext>
            </a:extLst>
          </p:cNvPr>
          <p:cNvSpPr txBox="1"/>
          <p:nvPr userDrawn="1"/>
        </p:nvSpPr>
        <p:spPr>
          <a:xfrm>
            <a:off x="9918700" y="6531150"/>
            <a:ext cx="1898649" cy="200055"/>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nb-NO" altLang="nb-NO" sz="700" b="0" i="0" u="none" strike="noStrike" kern="1200" cap="none" normalizeH="0" baseline="0" dirty="0">
                <a:ln>
                  <a:noFill/>
                </a:ln>
                <a:solidFill>
                  <a:schemeClr val="accent3"/>
                </a:solidFill>
                <a:effectLst/>
                <a:latin typeface="+mn-lt"/>
                <a:ea typeface="+mn-ea"/>
                <a:cs typeface="Arial" panose="020B0604020202020204" pitchFamily="34" charset="0"/>
              </a:rPr>
              <a:t>© </a:t>
            </a:r>
            <a:r>
              <a:rPr kumimoji="0" lang="nb-NO" altLang="nb-NO" sz="700" b="0" i="0" u="none" strike="noStrike" kern="1200" cap="none" normalizeH="0" baseline="0" dirty="0">
                <a:ln>
                  <a:noFill/>
                </a:ln>
                <a:solidFill>
                  <a:schemeClr val="accent3"/>
                </a:solidFill>
                <a:effectLst/>
                <a:latin typeface="+mj-lt"/>
                <a:ea typeface="+mn-ea"/>
                <a:cs typeface="Arial" panose="020B0604020202020204" pitchFamily="34" charset="0"/>
              </a:rPr>
              <a:t>Statsforvalteren</a:t>
            </a:r>
            <a:r>
              <a:rPr kumimoji="0" lang="nb-NO" altLang="nb-NO" sz="700" b="0" i="0" u="none" strike="noStrike" cap="none" normalizeH="0" baseline="0" dirty="0">
                <a:ln>
                  <a:noFill/>
                </a:ln>
                <a:solidFill>
                  <a:schemeClr val="accent3"/>
                </a:solidFill>
                <a:effectLst/>
                <a:latin typeface="+mj-lt"/>
                <a:cs typeface="Arial" panose="020B0604020202020204" pitchFamily="34" charset="0"/>
              </a:rPr>
              <a:t> i Oslo og Viken</a:t>
            </a:r>
          </a:p>
        </p:txBody>
      </p:sp>
      <p:sp>
        <p:nvSpPr>
          <p:cNvPr id="9" name="Plassholder for tekst 37">
            <a:extLst>
              <a:ext uri="{FF2B5EF4-FFF2-40B4-BE49-F238E27FC236}">
                <a16:creationId xmlns:a16="http://schemas.microsoft.com/office/drawing/2014/main" id="{579AAE86-25D6-4547-B61E-07621E680542}"/>
              </a:ext>
            </a:extLst>
          </p:cNvPr>
          <p:cNvSpPr>
            <a:spLocks noGrp="1"/>
          </p:cNvSpPr>
          <p:nvPr>
            <p:ph type="body" sz="quarter" idx="11" hasCustomPrompt="1"/>
          </p:nvPr>
        </p:nvSpPr>
        <p:spPr>
          <a:xfrm>
            <a:off x="1057541" y="2164988"/>
            <a:ext cx="4889693" cy="4144259"/>
          </a:xfrm>
          <a:prstGeom prst="rect">
            <a:avLst/>
          </a:prstGeom>
        </p:spPr>
        <p:txBody>
          <a:bodyPr/>
          <a:lstStyle>
            <a:lvl1pPr marL="0" marR="0" indent="0" algn="l" defTabSz="914400" rtl="0" eaLnBrk="1" fontAlgn="auto" latinLnBrk="0" hangingPunct="1">
              <a:lnSpc>
                <a:spcPct val="100000"/>
              </a:lnSpc>
              <a:spcBef>
                <a:spcPts val="1000"/>
              </a:spcBef>
              <a:spcAft>
                <a:spcPts val="0"/>
              </a:spcAft>
              <a:buClrTx/>
              <a:buSzTx/>
              <a:buFontTx/>
              <a:buNone/>
              <a:tabLst/>
              <a:defRPr>
                <a:solidFill>
                  <a:schemeClr val="tx1"/>
                </a:solidFill>
              </a:defRPr>
            </a:lvl1pPr>
            <a:lvl2pPr>
              <a:lnSpc>
                <a:spcPct val="100000"/>
              </a:lnSpc>
              <a:defRPr>
                <a:solidFill>
                  <a:schemeClr val="tx1"/>
                </a:solidFill>
              </a:defRPr>
            </a:lvl2pPr>
            <a:lvl3pPr>
              <a:lnSpc>
                <a:spcPct val="100000"/>
              </a:lnSpc>
              <a:defRPr>
                <a:solidFill>
                  <a:schemeClr val="tx1"/>
                </a:solidFill>
              </a:defRPr>
            </a:lvl3pPr>
            <a:lvl4pPr>
              <a:lnSpc>
                <a:spcPct val="100000"/>
              </a:lnSpc>
              <a:defRPr>
                <a:solidFill>
                  <a:schemeClr val="tx1"/>
                </a:solidFill>
              </a:defRPr>
            </a:lvl4pPr>
            <a:lvl5pPr>
              <a:lnSpc>
                <a:spcPct val="100000"/>
              </a:lnSpc>
              <a:defRPr>
                <a:solidFill>
                  <a:schemeClr val="tx1"/>
                </a:solidFill>
              </a:defRPr>
            </a:lvl5pPr>
          </a:lstStyle>
          <a:p>
            <a:pPr marL="228600" marR="0" lvl="0" indent="-228600" algn="l" defTabSz="914400" rtl="0" eaLnBrk="1" fontAlgn="auto" latinLnBrk="0" hangingPunct="1">
              <a:lnSpc>
                <a:spcPct val="100000"/>
              </a:lnSpc>
              <a:spcBef>
                <a:spcPts val="1000"/>
              </a:spcBef>
              <a:spcAft>
                <a:spcPts val="0"/>
              </a:spcAft>
              <a:buClrTx/>
              <a:buSzTx/>
              <a:buFont typeface="Arial" panose="020B0604020202020204" pitchFamily="34" charset="0"/>
              <a:buChar char="•"/>
              <a:tabLst/>
              <a:defRPr/>
            </a:pPr>
            <a:r>
              <a:rPr lang="nb-NO" dirty="0"/>
              <a:t>Skriv i stikkordsform, ikke i setninger.</a:t>
            </a:r>
            <a:br>
              <a:rPr lang="nb-NO" dirty="0"/>
            </a:br>
            <a:r>
              <a:rPr lang="nb-NO" dirty="0"/>
              <a:t>Publikum bør slippe å lese alt som blir sagt.</a:t>
            </a:r>
          </a:p>
        </p:txBody>
      </p:sp>
      <p:sp>
        <p:nvSpPr>
          <p:cNvPr id="12" name="Plassholder for tekst 37">
            <a:extLst>
              <a:ext uri="{FF2B5EF4-FFF2-40B4-BE49-F238E27FC236}">
                <a16:creationId xmlns:a16="http://schemas.microsoft.com/office/drawing/2014/main" id="{EE53005B-2098-4CDA-B68C-FAC23E6EDF7A}"/>
              </a:ext>
            </a:extLst>
          </p:cNvPr>
          <p:cNvSpPr>
            <a:spLocks noGrp="1"/>
          </p:cNvSpPr>
          <p:nvPr>
            <p:ph type="body" sz="quarter" idx="12" hasCustomPrompt="1"/>
          </p:nvPr>
        </p:nvSpPr>
        <p:spPr>
          <a:xfrm>
            <a:off x="6244768" y="2158799"/>
            <a:ext cx="4881551" cy="4144259"/>
          </a:xfrm>
          <a:prstGeom prst="rect">
            <a:avLst/>
          </a:prstGeom>
        </p:spPr>
        <p:txBody>
          <a:bodyPr/>
          <a:lstStyle>
            <a:lvl1pPr marL="0" indent="0">
              <a:lnSpc>
                <a:spcPct val="100000"/>
              </a:lnSpc>
              <a:buNone/>
              <a:defRPr/>
            </a:lvl1pPr>
            <a:lvl2pPr marL="457200" indent="0">
              <a:lnSpc>
                <a:spcPct val="100000"/>
              </a:lnSpc>
              <a:buNone/>
              <a:defRPr/>
            </a:lvl2pPr>
            <a:lvl3pPr>
              <a:lnSpc>
                <a:spcPct val="100000"/>
              </a:lnSpc>
              <a:defRPr/>
            </a:lvl3pPr>
            <a:lvl4pPr>
              <a:lnSpc>
                <a:spcPct val="100000"/>
              </a:lnSpc>
              <a:defRPr/>
            </a:lvl4pPr>
            <a:lvl5pPr>
              <a:lnSpc>
                <a:spcPct val="100000"/>
              </a:lnSpc>
              <a:defRPr/>
            </a:lvl5pPr>
          </a:lstStyle>
          <a:p>
            <a:pPr lvl="0"/>
            <a:r>
              <a:rPr lang="nb-NO" dirty="0"/>
              <a:t>Mye tekst vil gjøre at publikum bruker mer tid på å lese, og mindre til på å lytte.</a:t>
            </a:r>
          </a:p>
        </p:txBody>
      </p:sp>
      <p:pic>
        <p:nvPicPr>
          <p:cNvPr id="3" name="Bilde 2">
            <a:extLst>
              <a:ext uri="{FF2B5EF4-FFF2-40B4-BE49-F238E27FC236}">
                <a16:creationId xmlns:a16="http://schemas.microsoft.com/office/drawing/2014/main" id="{146E3D18-B3A6-4ABF-92D3-234B19B8113B}"/>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279188" y="372849"/>
            <a:ext cx="504825" cy="504825"/>
          </a:xfrm>
          <a:prstGeom prst="rect">
            <a:avLst/>
          </a:prstGeom>
        </p:spPr>
      </p:pic>
    </p:spTree>
    <p:extLst>
      <p:ext uri="{BB962C8B-B14F-4D97-AF65-F5344CB8AC3E}">
        <p14:creationId xmlns:p14="http://schemas.microsoft.com/office/powerpoint/2010/main" val="1161279887"/>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1" pos="529">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ekst + faktaboks">
    <p:spTree>
      <p:nvGrpSpPr>
        <p:cNvPr id="1" name=""/>
        <p:cNvGrpSpPr/>
        <p:nvPr/>
      </p:nvGrpSpPr>
      <p:grpSpPr>
        <a:xfrm>
          <a:off x="0" y="0"/>
          <a:ext cx="0" cy="0"/>
          <a:chOff x="0" y="0"/>
          <a:chExt cx="0" cy="0"/>
        </a:xfrm>
      </p:grpSpPr>
      <p:sp>
        <p:nvSpPr>
          <p:cNvPr id="25" name="Rektangel 24">
            <a:extLst>
              <a:ext uri="{FF2B5EF4-FFF2-40B4-BE49-F238E27FC236}">
                <a16:creationId xmlns:a16="http://schemas.microsoft.com/office/drawing/2014/main" id="{61072EAD-B1BE-40B7-88CE-9948D7487840}"/>
              </a:ext>
            </a:extLst>
          </p:cNvPr>
          <p:cNvSpPr/>
          <p:nvPr userDrawn="1"/>
        </p:nvSpPr>
        <p:spPr>
          <a:xfrm>
            <a:off x="7492621" y="2164467"/>
            <a:ext cx="3643689" cy="4144258"/>
          </a:xfrm>
          <a:prstGeom prst="rect">
            <a:avLst/>
          </a:prstGeom>
          <a:solidFill>
            <a:srgbClr val="00244E">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31" name="Plassholder for tekst 8">
            <a:extLst>
              <a:ext uri="{FF2B5EF4-FFF2-40B4-BE49-F238E27FC236}">
                <a16:creationId xmlns:a16="http://schemas.microsoft.com/office/drawing/2014/main" id="{E142A945-ADFA-478D-B158-7C6367B4CC42}"/>
              </a:ext>
            </a:extLst>
          </p:cNvPr>
          <p:cNvSpPr>
            <a:spLocks noGrp="1"/>
          </p:cNvSpPr>
          <p:nvPr>
            <p:ph type="body" sz="quarter" idx="21" hasCustomPrompt="1"/>
          </p:nvPr>
        </p:nvSpPr>
        <p:spPr>
          <a:xfrm>
            <a:off x="7788275" y="2468281"/>
            <a:ext cx="3044826" cy="3516593"/>
          </a:xfrm>
          <a:prstGeom prst="rect">
            <a:avLst/>
          </a:prstGeom>
        </p:spPr>
        <p:txBody>
          <a:bodyPr numCol="1">
            <a:noAutofit/>
          </a:bodyPr>
          <a:lstStyle>
            <a:lvl1pPr marL="0" indent="0">
              <a:lnSpc>
                <a:spcPct val="100000"/>
              </a:lnSpc>
              <a:buFont typeface="Arial" panose="020B0604020202020204" pitchFamily="34" charset="0"/>
              <a:buNone/>
              <a:defRPr sz="1400">
                <a:solidFill>
                  <a:schemeClr val="bg1"/>
                </a:solidFill>
                <a:latin typeface="+mn-lt"/>
              </a:defRPr>
            </a:lvl1pPr>
            <a:lvl2pPr>
              <a:defRPr sz="1600">
                <a:solidFill>
                  <a:schemeClr val="bg1"/>
                </a:solidFill>
                <a:latin typeface="+mn-lt"/>
              </a:defRPr>
            </a:lvl2pPr>
            <a:lvl3pPr>
              <a:defRPr sz="1600">
                <a:solidFill>
                  <a:schemeClr val="bg1"/>
                </a:solidFill>
                <a:latin typeface="+mn-lt"/>
              </a:defRPr>
            </a:lvl3pPr>
            <a:lvl4pPr>
              <a:defRPr sz="1600">
                <a:solidFill>
                  <a:schemeClr val="bg1"/>
                </a:solidFill>
                <a:latin typeface="+mn-lt"/>
              </a:defRPr>
            </a:lvl4pPr>
            <a:lvl5pPr>
              <a:defRPr sz="1600">
                <a:solidFill>
                  <a:schemeClr val="bg1"/>
                </a:solidFill>
                <a:latin typeface="+mn-lt"/>
              </a:defRPr>
            </a:lvl5pPr>
          </a:lstStyle>
          <a:p>
            <a:pPr lvl="0"/>
            <a:r>
              <a:rPr lang="nb-NO" dirty="0"/>
              <a:t>I </a:t>
            </a:r>
            <a:r>
              <a:rPr lang="nb-NO" dirty="0" err="1"/>
              <a:t>faktaboksen</a:t>
            </a:r>
            <a:r>
              <a:rPr lang="nb-NO" dirty="0"/>
              <a:t> kan du skrive viktig informasjon som hører til tema du snakker om. </a:t>
            </a:r>
            <a:br>
              <a:rPr lang="nb-NO" dirty="0"/>
            </a:br>
            <a:r>
              <a:rPr lang="nb-NO" dirty="0"/>
              <a:t>For eksempel en lovparagraf, statistikk eller en huskeliste med nyttige tips.</a:t>
            </a:r>
            <a:br>
              <a:rPr lang="nb-NO" dirty="0"/>
            </a:br>
            <a:r>
              <a:rPr lang="nb-NO" dirty="0"/>
              <a:t>Bruk stor bokstav og punktum i dersom det er hele setninger i hvert punkt.</a:t>
            </a:r>
            <a:br>
              <a:rPr lang="nb-NO" dirty="0"/>
            </a:br>
            <a:r>
              <a:rPr lang="nb-NO" dirty="0"/>
              <a:t>Skriv gjerne inn kilde for fakta, som for eksempel SSB.no.</a:t>
            </a:r>
          </a:p>
        </p:txBody>
      </p:sp>
      <p:sp>
        <p:nvSpPr>
          <p:cNvPr id="15" name="Plassholder for tittel 1">
            <a:extLst>
              <a:ext uri="{FF2B5EF4-FFF2-40B4-BE49-F238E27FC236}">
                <a16:creationId xmlns:a16="http://schemas.microsoft.com/office/drawing/2014/main" id="{86BEE725-2BED-4954-90BD-F58FC2EC92BD}"/>
              </a:ext>
            </a:extLst>
          </p:cNvPr>
          <p:cNvSpPr>
            <a:spLocks noGrp="1"/>
          </p:cNvSpPr>
          <p:nvPr>
            <p:ph type="title" hasCustomPrompt="1"/>
          </p:nvPr>
        </p:nvSpPr>
        <p:spPr>
          <a:xfrm>
            <a:off x="1055682" y="873126"/>
            <a:ext cx="10080626" cy="1077208"/>
          </a:xfrm>
          <a:prstGeom prst="rect">
            <a:avLst/>
          </a:prstGeom>
          <a:effectLst/>
        </p:spPr>
        <p:txBody>
          <a:bodyPr vert="horz" lIns="91440" tIns="45720" rIns="91440" bIns="45720" rtlCol="0" anchor="b">
            <a:noAutofit/>
          </a:bodyPr>
          <a:lstStyle>
            <a:lvl1pPr>
              <a:lnSpc>
                <a:spcPct val="100000"/>
              </a:lnSpc>
              <a:defRPr sz="3600">
                <a:solidFill>
                  <a:schemeClr val="accent1"/>
                </a:solidFill>
                <a:latin typeface="+mn-lt"/>
              </a:defRPr>
            </a:lvl1pPr>
          </a:lstStyle>
          <a:p>
            <a:r>
              <a:rPr lang="nb-NO" dirty="0"/>
              <a:t>Overskrift (pkt. 36) bør være kort og tydelig</a:t>
            </a:r>
          </a:p>
        </p:txBody>
      </p:sp>
      <p:sp>
        <p:nvSpPr>
          <p:cNvPr id="11" name="Plassholder for tekst 37">
            <a:extLst>
              <a:ext uri="{FF2B5EF4-FFF2-40B4-BE49-F238E27FC236}">
                <a16:creationId xmlns:a16="http://schemas.microsoft.com/office/drawing/2014/main" id="{709C256E-3453-444E-9DA4-926896843EE2}"/>
              </a:ext>
            </a:extLst>
          </p:cNvPr>
          <p:cNvSpPr>
            <a:spLocks noGrp="1"/>
          </p:cNvSpPr>
          <p:nvPr>
            <p:ph type="body" sz="quarter" idx="12" hasCustomPrompt="1"/>
          </p:nvPr>
        </p:nvSpPr>
        <p:spPr>
          <a:xfrm>
            <a:off x="1055688" y="2164467"/>
            <a:ext cx="6150591" cy="4144258"/>
          </a:xfrm>
          <a:prstGeom prst="rect">
            <a:avLst/>
          </a:prstGeom>
        </p:spPr>
        <p:txBody>
          <a:bodyPr/>
          <a:lstStyle>
            <a:lvl1pPr marL="0" marR="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lvl1pPr>
            <a:lvl2pPr>
              <a:lnSpc>
                <a:spcPct val="100000"/>
              </a:lnSpc>
              <a:defRPr/>
            </a:lvl2pPr>
            <a:lvl3pPr>
              <a:lnSpc>
                <a:spcPct val="100000"/>
              </a:lnSpc>
              <a:defRPr/>
            </a:lvl3pPr>
            <a:lvl4pPr>
              <a:lnSpc>
                <a:spcPct val="100000"/>
              </a:lnSpc>
              <a:defRPr/>
            </a:lvl4pPr>
            <a:lvl5pPr>
              <a:lnSpc>
                <a:spcPct val="100000"/>
              </a:lnSpc>
              <a:defRPr/>
            </a:lvl5pPr>
          </a:lstStyle>
          <a:p>
            <a:pPr marL="228600" marR="0" lvl="0" indent="-228600" algn="l" defTabSz="914400" rtl="0" eaLnBrk="1" fontAlgn="auto" latinLnBrk="0" hangingPunct="1">
              <a:lnSpc>
                <a:spcPct val="100000"/>
              </a:lnSpc>
              <a:spcBef>
                <a:spcPts val="1000"/>
              </a:spcBef>
              <a:spcAft>
                <a:spcPts val="0"/>
              </a:spcAft>
              <a:buClrTx/>
              <a:buSzTx/>
              <a:buFont typeface="Arial" panose="020B0604020202020204" pitchFamily="34" charset="0"/>
              <a:buChar char="•"/>
              <a:tabLst/>
              <a:defRPr/>
            </a:pPr>
            <a:r>
              <a:rPr lang="nb-NO" dirty="0"/>
              <a:t>Skriv i stikkordsform, ikke i setninger. </a:t>
            </a:r>
            <a:br>
              <a:rPr lang="nb-NO" dirty="0"/>
            </a:br>
            <a:r>
              <a:rPr lang="nb-NO" dirty="0"/>
              <a:t>Publikum bør slippe å lese alt som blir sagt.</a:t>
            </a:r>
          </a:p>
          <a:p>
            <a:pPr lvl="0"/>
            <a:endParaRPr lang="nb-NO" dirty="0"/>
          </a:p>
        </p:txBody>
      </p:sp>
      <p:sp>
        <p:nvSpPr>
          <p:cNvPr id="23" name="Plassholder for lysbildenummer 5">
            <a:extLst>
              <a:ext uri="{FF2B5EF4-FFF2-40B4-BE49-F238E27FC236}">
                <a16:creationId xmlns:a16="http://schemas.microsoft.com/office/drawing/2014/main" id="{1A68D441-1FE4-45DF-A9CA-628415C9F588}"/>
              </a:ext>
            </a:extLst>
          </p:cNvPr>
          <p:cNvSpPr txBox="1">
            <a:spLocks/>
          </p:cNvSpPr>
          <p:nvPr userDrawn="1"/>
        </p:nvSpPr>
        <p:spPr>
          <a:xfrm>
            <a:off x="11540562" y="6510425"/>
            <a:ext cx="497451" cy="235270"/>
          </a:xfrm>
          <a:prstGeom prst="rect">
            <a:avLst/>
          </a:prstGeom>
        </p:spPr>
        <p:txBody>
          <a:bodyPr vert="horz" lIns="91440" tIns="45720" rIns="91440" bIns="45720" rtlCol="0" anchor="ctr"/>
          <a:lstStyle>
            <a:defPPr>
              <a:defRPr lang="nb-NO"/>
            </a:defPPr>
            <a:lvl1pPr marL="0" algn="r" defTabSz="914400" rtl="0" eaLnBrk="1" latinLnBrk="0" hangingPunct="1">
              <a:defRPr sz="1200" kern="1200">
                <a:solidFill>
                  <a:srgbClr val="00ADBA"/>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4CB9F341-8A61-4DDE-9697-FC23600E837F}" type="slidenum">
              <a:rPr lang="nb-NO" sz="900" smtClean="0">
                <a:solidFill>
                  <a:schemeClr val="tx1"/>
                </a:solidFill>
                <a:latin typeface="+mn-lt"/>
              </a:rPr>
              <a:pPr algn="r"/>
              <a:t>‹#›</a:t>
            </a:fld>
            <a:endParaRPr lang="nb-NO" sz="900">
              <a:solidFill>
                <a:schemeClr val="tx1"/>
              </a:solidFill>
              <a:latin typeface="+mn-lt"/>
            </a:endParaRPr>
          </a:p>
        </p:txBody>
      </p:sp>
      <p:sp>
        <p:nvSpPr>
          <p:cNvPr id="24" name="TekstSylinder 23">
            <a:extLst>
              <a:ext uri="{FF2B5EF4-FFF2-40B4-BE49-F238E27FC236}">
                <a16:creationId xmlns:a16="http://schemas.microsoft.com/office/drawing/2014/main" id="{3CC8C128-2F49-404D-A2E6-C30A58B3F6F8}"/>
              </a:ext>
            </a:extLst>
          </p:cNvPr>
          <p:cNvSpPr txBox="1"/>
          <p:nvPr userDrawn="1"/>
        </p:nvSpPr>
        <p:spPr>
          <a:xfrm>
            <a:off x="9918700" y="6531150"/>
            <a:ext cx="1898649" cy="200055"/>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nb-NO" altLang="nb-NO" sz="700" b="0" i="0" u="none" strike="noStrike" kern="1200" cap="none" normalizeH="0" baseline="0" dirty="0">
                <a:ln>
                  <a:noFill/>
                </a:ln>
                <a:solidFill>
                  <a:schemeClr val="accent3"/>
                </a:solidFill>
                <a:effectLst/>
                <a:latin typeface="+mn-lt"/>
                <a:ea typeface="+mn-ea"/>
                <a:cs typeface="Arial" panose="020B0604020202020204" pitchFamily="34" charset="0"/>
              </a:rPr>
              <a:t>© </a:t>
            </a:r>
            <a:r>
              <a:rPr kumimoji="0" lang="nb-NO" altLang="nb-NO" sz="700" b="0" i="0" u="none" strike="noStrike" kern="1200" cap="none" normalizeH="0" baseline="0" dirty="0">
                <a:ln>
                  <a:noFill/>
                </a:ln>
                <a:solidFill>
                  <a:schemeClr val="accent3"/>
                </a:solidFill>
                <a:effectLst/>
                <a:latin typeface="+mj-lt"/>
                <a:ea typeface="+mn-ea"/>
                <a:cs typeface="Arial" panose="020B0604020202020204" pitchFamily="34" charset="0"/>
              </a:rPr>
              <a:t>Statsforvalteren</a:t>
            </a:r>
            <a:r>
              <a:rPr kumimoji="0" lang="nb-NO" altLang="nb-NO" sz="700" b="0" i="0" u="none" strike="noStrike" cap="none" normalizeH="0" baseline="0" dirty="0">
                <a:ln>
                  <a:noFill/>
                </a:ln>
                <a:solidFill>
                  <a:schemeClr val="accent3"/>
                </a:solidFill>
                <a:effectLst/>
                <a:latin typeface="+mj-lt"/>
                <a:cs typeface="Arial" panose="020B0604020202020204" pitchFamily="34" charset="0"/>
              </a:rPr>
              <a:t> i Oslo og Viken</a:t>
            </a:r>
          </a:p>
        </p:txBody>
      </p:sp>
      <p:pic>
        <p:nvPicPr>
          <p:cNvPr id="10" name="Bilde 9">
            <a:extLst>
              <a:ext uri="{FF2B5EF4-FFF2-40B4-BE49-F238E27FC236}">
                <a16:creationId xmlns:a16="http://schemas.microsoft.com/office/drawing/2014/main" id="{A92FA234-1C3D-4926-B19D-B4FC10AC74ED}"/>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280884" y="374087"/>
            <a:ext cx="508409" cy="499038"/>
          </a:xfrm>
          <a:prstGeom prst="rect">
            <a:avLst/>
          </a:prstGeom>
        </p:spPr>
      </p:pic>
    </p:spTree>
    <p:extLst>
      <p:ext uri="{BB962C8B-B14F-4D97-AF65-F5344CB8AC3E}">
        <p14:creationId xmlns:p14="http://schemas.microsoft.com/office/powerpoint/2010/main" val="40666164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Halvsidebilde">
    <p:bg>
      <p:bgPr>
        <a:solidFill>
          <a:schemeClr val="bg1"/>
        </a:solidFill>
        <a:effectLst/>
      </p:bgPr>
    </p:bg>
    <p:spTree>
      <p:nvGrpSpPr>
        <p:cNvPr id="1" name=""/>
        <p:cNvGrpSpPr/>
        <p:nvPr/>
      </p:nvGrpSpPr>
      <p:grpSpPr>
        <a:xfrm>
          <a:off x="0" y="0"/>
          <a:ext cx="0" cy="0"/>
          <a:chOff x="0" y="0"/>
          <a:chExt cx="0" cy="0"/>
        </a:xfrm>
      </p:grpSpPr>
      <p:sp>
        <p:nvSpPr>
          <p:cNvPr id="17" name="Plassholder for tekst 37">
            <a:extLst>
              <a:ext uri="{FF2B5EF4-FFF2-40B4-BE49-F238E27FC236}">
                <a16:creationId xmlns:a16="http://schemas.microsoft.com/office/drawing/2014/main" id="{28A9B5C1-F52C-441A-8485-F27ECF0FDD5B}"/>
              </a:ext>
            </a:extLst>
          </p:cNvPr>
          <p:cNvSpPr>
            <a:spLocks noGrp="1"/>
          </p:cNvSpPr>
          <p:nvPr>
            <p:ph type="body" sz="quarter" idx="12" hasCustomPrompt="1"/>
          </p:nvPr>
        </p:nvSpPr>
        <p:spPr>
          <a:xfrm>
            <a:off x="6096000" y="2695388"/>
            <a:ext cx="5040306" cy="3613337"/>
          </a:xfrm>
          <a:prstGeom prst="rect">
            <a:avLst/>
          </a:prstGeom>
        </p:spPr>
        <p:txBody>
          <a:bodyPr/>
          <a:lstStyle>
            <a:lvl1pPr marL="0" marR="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lvl1pPr>
            <a:lvl2pPr>
              <a:lnSpc>
                <a:spcPct val="100000"/>
              </a:lnSpc>
              <a:defRPr/>
            </a:lvl2pPr>
            <a:lvl3pPr>
              <a:lnSpc>
                <a:spcPct val="100000"/>
              </a:lnSpc>
              <a:defRPr/>
            </a:lvl3pPr>
            <a:lvl4pPr>
              <a:lnSpc>
                <a:spcPct val="100000"/>
              </a:lnSpc>
              <a:defRPr/>
            </a:lvl4pPr>
            <a:lvl5pPr>
              <a:lnSpc>
                <a:spcPct val="100000"/>
              </a:lnSpc>
              <a:defRPr/>
            </a:lvl5pPr>
          </a:lstStyle>
          <a:p>
            <a:pPr marL="228600" marR="0" lvl="0" indent="-228600" algn="l" defTabSz="914400" rtl="0" eaLnBrk="1" fontAlgn="auto" latinLnBrk="0" hangingPunct="1">
              <a:lnSpc>
                <a:spcPct val="100000"/>
              </a:lnSpc>
              <a:spcBef>
                <a:spcPts val="1000"/>
              </a:spcBef>
              <a:spcAft>
                <a:spcPts val="0"/>
              </a:spcAft>
              <a:buClrTx/>
              <a:buSzTx/>
              <a:buFont typeface="Arial" panose="020B0604020202020204" pitchFamily="34" charset="0"/>
              <a:buChar char="•"/>
              <a:tabLst/>
              <a:defRPr/>
            </a:pPr>
            <a:r>
              <a:rPr lang="nb-NO" dirty="0"/>
              <a:t>Skriv i stikkordsform. </a:t>
            </a:r>
            <a:br>
              <a:rPr lang="nb-NO" dirty="0"/>
            </a:br>
            <a:r>
              <a:rPr lang="nb-NO" dirty="0"/>
              <a:t>Publikum bør slippe å lese alt som blir sagt.</a:t>
            </a:r>
            <a:br>
              <a:rPr lang="nb-NO" dirty="0"/>
            </a:br>
            <a:r>
              <a:rPr lang="nb-NO" dirty="0"/>
              <a:t>Mye tekst vil gjøre at publikum bruker mer tid på å lese, og mindre til på å lytte.</a:t>
            </a:r>
          </a:p>
        </p:txBody>
      </p:sp>
      <p:sp>
        <p:nvSpPr>
          <p:cNvPr id="3" name="Plassholder for bilde 2">
            <a:extLst>
              <a:ext uri="{FF2B5EF4-FFF2-40B4-BE49-F238E27FC236}">
                <a16:creationId xmlns:a16="http://schemas.microsoft.com/office/drawing/2014/main" id="{E7F180ED-A548-427E-925E-6EEE263121EF}"/>
              </a:ext>
            </a:extLst>
          </p:cNvPr>
          <p:cNvSpPr>
            <a:spLocks noGrp="1"/>
          </p:cNvSpPr>
          <p:nvPr>
            <p:ph type="pic" sz="quarter" idx="13" hasCustomPrompt="1"/>
          </p:nvPr>
        </p:nvSpPr>
        <p:spPr>
          <a:xfrm>
            <a:off x="0" y="-1"/>
            <a:ext cx="5552141" cy="6800127"/>
          </a:xfrm>
          <a:prstGeom prst="rect">
            <a:avLst/>
          </a:prstGeom>
          <a:solidFill>
            <a:schemeClr val="bg1">
              <a:lumMod val="85000"/>
            </a:schemeClr>
          </a:solidFill>
        </p:spPr>
        <p:txBody>
          <a:bodyPr anchor="ctr"/>
          <a:lstStyle>
            <a:lvl1pPr marL="0" indent="0">
              <a:buNone/>
              <a:defRPr/>
            </a:lvl1pPr>
          </a:lstStyle>
          <a:p>
            <a:r>
              <a:rPr lang="nb-NO"/>
              <a:t>Klikk på ikonet for å sette inn bilde som passer til det du skal snakke om. </a:t>
            </a:r>
            <a:br>
              <a:rPr lang="nb-NO"/>
            </a:br>
            <a:br>
              <a:rPr lang="nb-NO"/>
            </a:br>
            <a:br>
              <a:rPr lang="nb-NO"/>
            </a:br>
            <a:r>
              <a:rPr lang="nb-NO"/>
              <a:t>Har du ikke bilde som passer til tema, kan du bruke en </a:t>
            </a:r>
            <a:r>
              <a:rPr lang="nb-NO" err="1"/>
              <a:t>malside</a:t>
            </a:r>
            <a:r>
              <a:rPr lang="nb-NO"/>
              <a:t> uten bilde. </a:t>
            </a:r>
          </a:p>
          <a:p>
            <a:endParaRPr lang="nb-NO"/>
          </a:p>
        </p:txBody>
      </p:sp>
      <p:sp>
        <p:nvSpPr>
          <p:cNvPr id="28" name="Plassholder for tittel 1">
            <a:extLst>
              <a:ext uri="{FF2B5EF4-FFF2-40B4-BE49-F238E27FC236}">
                <a16:creationId xmlns:a16="http://schemas.microsoft.com/office/drawing/2014/main" id="{DF760073-D89F-4E2D-BB60-670348A69E79}"/>
              </a:ext>
            </a:extLst>
          </p:cNvPr>
          <p:cNvSpPr>
            <a:spLocks noGrp="1"/>
          </p:cNvSpPr>
          <p:nvPr>
            <p:ph type="title" hasCustomPrompt="1"/>
          </p:nvPr>
        </p:nvSpPr>
        <p:spPr>
          <a:xfrm>
            <a:off x="6096000" y="1426144"/>
            <a:ext cx="5040306" cy="1077209"/>
          </a:xfrm>
          <a:prstGeom prst="rect">
            <a:avLst/>
          </a:prstGeom>
          <a:effectLst/>
        </p:spPr>
        <p:txBody>
          <a:bodyPr vert="horz" lIns="91440" tIns="45720" rIns="91440" bIns="45720" rtlCol="0" anchor="b">
            <a:noAutofit/>
          </a:bodyPr>
          <a:lstStyle>
            <a:lvl1pPr>
              <a:lnSpc>
                <a:spcPct val="100000"/>
              </a:lnSpc>
              <a:defRPr sz="3600">
                <a:solidFill>
                  <a:schemeClr val="tx1"/>
                </a:solidFill>
                <a:latin typeface="+mn-lt"/>
              </a:defRPr>
            </a:lvl1pPr>
          </a:lstStyle>
          <a:p>
            <a:r>
              <a:rPr lang="nb-NO" dirty="0"/>
              <a:t>Overskrift (pkt. 36) bør være kort og tydelig</a:t>
            </a:r>
          </a:p>
        </p:txBody>
      </p:sp>
      <p:sp>
        <p:nvSpPr>
          <p:cNvPr id="16" name="Plassholder for lysbildenummer 5">
            <a:extLst>
              <a:ext uri="{FF2B5EF4-FFF2-40B4-BE49-F238E27FC236}">
                <a16:creationId xmlns:a16="http://schemas.microsoft.com/office/drawing/2014/main" id="{7373CDF4-BFBE-4FCB-B38E-D0FBBDCBDACC}"/>
              </a:ext>
            </a:extLst>
          </p:cNvPr>
          <p:cNvSpPr txBox="1">
            <a:spLocks/>
          </p:cNvSpPr>
          <p:nvPr userDrawn="1"/>
        </p:nvSpPr>
        <p:spPr>
          <a:xfrm>
            <a:off x="11540562" y="6510425"/>
            <a:ext cx="497451" cy="235270"/>
          </a:xfrm>
          <a:prstGeom prst="rect">
            <a:avLst/>
          </a:prstGeom>
        </p:spPr>
        <p:txBody>
          <a:bodyPr vert="horz" lIns="91440" tIns="45720" rIns="91440" bIns="45720" rtlCol="0" anchor="ctr"/>
          <a:lstStyle>
            <a:defPPr>
              <a:defRPr lang="nb-NO"/>
            </a:defPPr>
            <a:lvl1pPr marL="0" algn="r" defTabSz="914400" rtl="0" eaLnBrk="1" latinLnBrk="0" hangingPunct="1">
              <a:defRPr sz="1200" kern="1200">
                <a:solidFill>
                  <a:srgbClr val="00ADBA"/>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4CB9F341-8A61-4DDE-9697-FC23600E837F}" type="slidenum">
              <a:rPr lang="nb-NO" sz="900" smtClean="0">
                <a:solidFill>
                  <a:schemeClr val="tx1"/>
                </a:solidFill>
                <a:latin typeface="+mn-lt"/>
              </a:rPr>
              <a:pPr algn="r"/>
              <a:t>‹#›</a:t>
            </a:fld>
            <a:endParaRPr lang="nb-NO" sz="900">
              <a:solidFill>
                <a:schemeClr val="tx1"/>
              </a:solidFill>
              <a:latin typeface="+mn-lt"/>
            </a:endParaRPr>
          </a:p>
        </p:txBody>
      </p:sp>
      <p:sp>
        <p:nvSpPr>
          <p:cNvPr id="18" name="TekstSylinder 17">
            <a:extLst>
              <a:ext uri="{FF2B5EF4-FFF2-40B4-BE49-F238E27FC236}">
                <a16:creationId xmlns:a16="http://schemas.microsoft.com/office/drawing/2014/main" id="{0E873371-82D0-4343-A34E-2316BA10B5CF}"/>
              </a:ext>
            </a:extLst>
          </p:cNvPr>
          <p:cNvSpPr txBox="1"/>
          <p:nvPr userDrawn="1"/>
        </p:nvSpPr>
        <p:spPr>
          <a:xfrm>
            <a:off x="9918700" y="6531150"/>
            <a:ext cx="1898649" cy="200055"/>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nb-NO" altLang="nb-NO" sz="700" b="0" i="0" u="none" strike="noStrike" kern="1200" cap="none" normalizeH="0" baseline="0" dirty="0">
                <a:ln>
                  <a:noFill/>
                </a:ln>
                <a:solidFill>
                  <a:schemeClr val="accent3"/>
                </a:solidFill>
                <a:effectLst/>
                <a:latin typeface="+mn-lt"/>
                <a:ea typeface="+mn-ea"/>
                <a:cs typeface="Arial" panose="020B0604020202020204" pitchFamily="34" charset="0"/>
              </a:rPr>
              <a:t>© </a:t>
            </a:r>
            <a:r>
              <a:rPr kumimoji="0" lang="nb-NO" altLang="nb-NO" sz="700" b="0" i="0" u="none" strike="noStrike" kern="1200" cap="none" normalizeH="0" baseline="0" dirty="0">
                <a:ln>
                  <a:noFill/>
                </a:ln>
                <a:solidFill>
                  <a:schemeClr val="accent3"/>
                </a:solidFill>
                <a:effectLst/>
                <a:latin typeface="+mj-lt"/>
                <a:ea typeface="+mn-ea"/>
                <a:cs typeface="Arial" panose="020B0604020202020204" pitchFamily="34" charset="0"/>
              </a:rPr>
              <a:t>Statsforvalteren</a:t>
            </a:r>
            <a:r>
              <a:rPr kumimoji="0" lang="nb-NO" altLang="nb-NO" sz="700" b="0" i="0" u="none" strike="noStrike" cap="none" normalizeH="0" baseline="0" dirty="0">
                <a:ln>
                  <a:noFill/>
                </a:ln>
                <a:solidFill>
                  <a:schemeClr val="accent3"/>
                </a:solidFill>
                <a:effectLst/>
                <a:latin typeface="+mj-lt"/>
                <a:cs typeface="Arial" panose="020B0604020202020204" pitchFamily="34" charset="0"/>
              </a:rPr>
              <a:t> i Oslo og Viken</a:t>
            </a:r>
          </a:p>
        </p:txBody>
      </p:sp>
      <p:sp>
        <p:nvSpPr>
          <p:cNvPr id="19" name="TekstSylinder 18">
            <a:extLst>
              <a:ext uri="{FF2B5EF4-FFF2-40B4-BE49-F238E27FC236}">
                <a16:creationId xmlns:a16="http://schemas.microsoft.com/office/drawing/2014/main" id="{7602988D-E292-4CF2-9D58-3DFB70E57FD5}"/>
              </a:ext>
            </a:extLst>
          </p:cNvPr>
          <p:cNvSpPr txBox="1"/>
          <p:nvPr userDrawn="1"/>
        </p:nvSpPr>
        <p:spPr>
          <a:xfrm>
            <a:off x="5899150" y="6587312"/>
            <a:ext cx="266383" cy="153888"/>
          </a:xfrm>
          <a:prstGeom prst="rect">
            <a:avLst/>
          </a:prstGeom>
          <a:noFill/>
        </p:spPr>
        <p:txBody>
          <a:bodyPr wrap="none" lIns="0" tIns="0" rIns="0" rtlCol="0" anchor="ctr" anchorCtr="0">
            <a:normAutofit/>
          </a:bodyPr>
          <a:lstStyle/>
          <a:p>
            <a:r>
              <a:rPr lang="nb-NO" sz="700">
                <a:solidFill>
                  <a:schemeClr val="tx1"/>
                </a:solidFill>
                <a:latin typeface="Open Sans SemiBold" panose="020B0706030804020204" pitchFamily="34" charset="0"/>
                <a:ea typeface="Open Sans SemiBold" panose="020B0706030804020204" pitchFamily="34" charset="0"/>
                <a:cs typeface="Open Sans SemiBold" panose="020B0706030804020204" pitchFamily="34" charset="0"/>
              </a:rPr>
              <a:t>Foto:</a:t>
            </a:r>
          </a:p>
        </p:txBody>
      </p:sp>
      <p:sp>
        <p:nvSpPr>
          <p:cNvPr id="21" name="Plassholder for tekst 3">
            <a:extLst>
              <a:ext uri="{FF2B5EF4-FFF2-40B4-BE49-F238E27FC236}">
                <a16:creationId xmlns:a16="http://schemas.microsoft.com/office/drawing/2014/main" id="{2FA60F08-6BD9-4C46-909F-CA25100A0396}"/>
              </a:ext>
            </a:extLst>
          </p:cNvPr>
          <p:cNvSpPr>
            <a:spLocks noGrp="1"/>
          </p:cNvSpPr>
          <p:nvPr>
            <p:ph type="body" sz="quarter" idx="24" hasCustomPrompt="1"/>
          </p:nvPr>
        </p:nvSpPr>
        <p:spPr>
          <a:xfrm>
            <a:off x="6139148" y="6600400"/>
            <a:ext cx="3868452" cy="153888"/>
          </a:xfrm>
          <a:prstGeom prst="rect">
            <a:avLst/>
          </a:prstGeom>
        </p:spPr>
        <p:txBody>
          <a:bodyPr lIns="0" tIns="0" rIns="0" anchor="ctr">
            <a:normAutofit/>
          </a:bodyPr>
          <a:lstStyle>
            <a:lvl1pPr marL="0" indent="0">
              <a:buNone/>
              <a:defRPr sz="700">
                <a:solidFill>
                  <a:schemeClr val="tx1"/>
                </a:solidFill>
                <a:latin typeface="+mj-lt"/>
              </a:defRPr>
            </a:lvl1pPr>
          </a:lstStyle>
          <a:p>
            <a:pPr lvl="0"/>
            <a:r>
              <a:rPr lang="nb-NO" dirty="0"/>
              <a:t>Her skriver du fotograf og/eller eier av bildet.</a:t>
            </a:r>
          </a:p>
        </p:txBody>
      </p:sp>
      <p:pic>
        <p:nvPicPr>
          <p:cNvPr id="12" name="Bilde 11">
            <a:extLst>
              <a:ext uri="{FF2B5EF4-FFF2-40B4-BE49-F238E27FC236}">
                <a16:creationId xmlns:a16="http://schemas.microsoft.com/office/drawing/2014/main" id="{BD42D404-3A7D-4C6D-8B57-8F5A1BA61A22}"/>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280884" y="374087"/>
            <a:ext cx="508409" cy="499038"/>
          </a:xfrm>
          <a:prstGeom prst="rect">
            <a:avLst/>
          </a:prstGeom>
        </p:spPr>
      </p:pic>
    </p:spTree>
    <p:extLst>
      <p:ext uri="{BB962C8B-B14F-4D97-AF65-F5344CB8AC3E}">
        <p14:creationId xmlns:p14="http://schemas.microsoft.com/office/powerpoint/2010/main" val="1920558152"/>
      </p:ext>
    </p:extLst>
  </p:cSld>
  <p:clrMapOvr>
    <a:overrideClrMapping bg1="lt1" tx1="dk1" bg2="lt2" tx2="dk2" accent1="accent1" accent2="accent2" accent3="accent3" accent4="accent4" accent5="accent5" accent6="accent6" hlink="hlink" folHlink="folHlink"/>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tel - innhold - bilde">
    <p:bg>
      <p:bgPr>
        <a:solidFill>
          <a:schemeClr val="bg1"/>
        </a:solidFill>
        <a:effectLst/>
      </p:bgPr>
    </p:bg>
    <p:spTree>
      <p:nvGrpSpPr>
        <p:cNvPr id="1" name=""/>
        <p:cNvGrpSpPr/>
        <p:nvPr/>
      </p:nvGrpSpPr>
      <p:grpSpPr>
        <a:xfrm>
          <a:off x="0" y="0"/>
          <a:ext cx="0" cy="0"/>
          <a:chOff x="0" y="0"/>
          <a:chExt cx="0" cy="0"/>
        </a:xfrm>
      </p:grpSpPr>
      <p:sp>
        <p:nvSpPr>
          <p:cNvPr id="2" name="Rektangel 1">
            <a:extLst>
              <a:ext uri="{FF2B5EF4-FFF2-40B4-BE49-F238E27FC236}">
                <a16:creationId xmlns:a16="http://schemas.microsoft.com/office/drawing/2014/main" id="{127220EE-6706-4B19-8467-546429809DF9}"/>
              </a:ext>
            </a:extLst>
          </p:cNvPr>
          <p:cNvSpPr/>
          <p:nvPr userDrawn="1"/>
        </p:nvSpPr>
        <p:spPr>
          <a:xfrm>
            <a:off x="1055688" y="2164466"/>
            <a:ext cx="10225087" cy="4144259"/>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17" name="Plassholder for tekst 37">
            <a:extLst>
              <a:ext uri="{FF2B5EF4-FFF2-40B4-BE49-F238E27FC236}">
                <a16:creationId xmlns:a16="http://schemas.microsoft.com/office/drawing/2014/main" id="{28A9B5C1-F52C-441A-8485-F27ECF0FDD5B}"/>
              </a:ext>
            </a:extLst>
          </p:cNvPr>
          <p:cNvSpPr>
            <a:spLocks noGrp="1"/>
          </p:cNvSpPr>
          <p:nvPr>
            <p:ph type="body" sz="quarter" idx="12" hasCustomPrompt="1"/>
          </p:nvPr>
        </p:nvSpPr>
        <p:spPr>
          <a:xfrm>
            <a:off x="4619813" y="2486213"/>
            <a:ext cx="6400800" cy="3585882"/>
          </a:xfrm>
          <a:prstGeom prst="rect">
            <a:avLst/>
          </a:prstGeom>
        </p:spPr>
        <p:txBody>
          <a:bodyPr/>
          <a:lstStyle>
            <a:lvl1pPr>
              <a:lnSpc>
                <a:spcPct val="100000"/>
              </a:lnSpc>
              <a:defRPr>
                <a:solidFill>
                  <a:schemeClr val="tx1"/>
                </a:solidFill>
              </a:defRPr>
            </a:lvl1pPr>
            <a:lvl2pPr>
              <a:lnSpc>
                <a:spcPct val="100000"/>
              </a:lnSpc>
              <a:defRPr>
                <a:solidFill>
                  <a:schemeClr val="tx1"/>
                </a:solidFill>
              </a:defRPr>
            </a:lvl2pPr>
            <a:lvl3pPr>
              <a:lnSpc>
                <a:spcPct val="100000"/>
              </a:lnSpc>
              <a:defRPr>
                <a:solidFill>
                  <a:schemeClr val="tx1"/>
                </a:solidFill>
              </a:defRPr>
            </a:lvl3pPr>
            <a:lvl4pPr>
              <a:lnSpc>
                <a:spcPct val="100000"/>
              </a:lnSpc>
              <a:defRPr>
                <a:solidFill>
                  <a:schemeClr val="tx1"/>
                </a:solidFill>
              </a:defRPr>
            </a:lvl4pPr>
            <a:lvl5pPr>
              <a:lnSpc>
                <a:spcPct val="100000"/>
              </a:lnSpc>
              <a:defRPr>
                <a:solidFill>
                  <a:schemeClr val="tx1"/>
                </a:solidFill>
              </a:defRPr>
            </a:lvl5pPr>
          </a:lstStyle>
          <a:p>
            <a:pPr lvl="0"/>
            <a:r>
              <a:rPr lang="nb-NO" dirty="0"/>
              <a:t>Skriv i stikkordsform. </a:t>
            </a:r>
            <a:br>
              <a:rPr lang="nb-NO" dirty="0"/>
            </a:br>
            <a:r>
              <a:rPr lang="nb-NO" dirty="0"/>
              <a:t>Publikum bør slippe å lese alt som blir sagt. </a:t>
            </a:r>
            <a:br>
              <a:rPr lang="nb-NO" dirty="0"/>
            </a:br>
            <a:r>
              <a:rPr lang="nb-NO" dirty="0"/>
              <a:t>Mye tekst vil gjøre at publikum leser, og ikke hører etter.</a:t>
            </a:r>
          </a:p>
        </p:txBody>
      </p:sp>
      <p:sp>
        <p:nvSpPr>
          <p:cNvPr id="3" name="Plassholder for bilde 2">
            <a:extLst>
              <a:ext uri="{FF2B5EF4-FFF2-40B4-BE49-F238E27FC236}">
                <a16:creationId xmlns:a16="http://schemas.microsoft.com/office/drawing/2014/main" id="{E7F180ED-A548-427E-925E-6EEE263121EF}"/>
              </a:ext>
            </a:extLst>
          </p:cNvPr>
          <p:cNvSpPr>
            <a:spLocks noGrp="1"/>
          </p:cNvSpPr>
          <p:nvPr>
            <p:ph type="pic" sz="quarter" idx="13" hasCustomPrompt="1"/>
          </p:nvPr>
        </p:nvSpPr>
        <p:spPr>
          <a:xfrm>
            <a:off x="1055687" y="2164466"/>
            <a:ext cx="3348037" cy="4144259"/>
          </a:xfrm>
          <a:prstGeom prst="rect">
            <a:avLst/>
          </a:prstGeom>
          <a:solidFill>
            <a:schemeClr val="bg1">
              <a:lumMod val="85000"/>
            </a:schemeClr>
          </a:solidFill>
        </p:spPr>
        <p:txBody>
          <a:bodyPr/>
          <a:lstStyle>
            <a:lvl1pPr marL="0" indent="0">
              <a:buNone/>
              <a:defRPr/>
            </a:lvl1pPr>
          </a:lstStyle>
          <a:p>
            <a:r>
              <a:rPr lang="nb-NO"/>
              <a:t>Klikk på ikonet for å sette inn bilde som passer til tema. </a:t>
            </a:r>
            <a:br>
              <a:rPr lang="nb-NO"/>
            </a:br>
            <a:br>
              <a:rPr lang="nb-NO"/>
            </a:br>
            <a:r>
              <a:rPr lang="nb-NO"/>
              <a:t>Har du ikke relevant bilde, kan du bruke en </a:t>
            </a:r>
            <a:r>
              <a:rPr lang="nb-NO" err="1"/>
              <a:t>malside</a:t>
            </a:r>
            <a:r>
              <a:rPr lang="nb-NO"/>
              <a:t> uten bilde.</a:t>
            </a:r>
          </a:p>
        </p:txBody>
      </p:sp>
      <p:sp>
        <p:nvSpPr>
          <p:cNvPr id="28" name="Plassholder for tittel 1">
            <a:extLst>
              <a:ext uri="{FF2B5EF4-FFF2-40B4-BE49-F238E27FC236}">
                <a16:creationId xmlns:a16="http://schemas.microsoft.com/office/drawing/2014/main" id="{DF760073-D89F-4E2D-BB60-670348A69E79}"/>
              </a:ext>
            </a:extLst>
          </p:cNvPr>
          <p:cNvSpPr>
            <a:spLocks noGrp="1"/>
          </p:cNvSpPr>
          <p:nvPr>
            <p:ph type="title" hasCustomPrompt="1"/>
          </p:nvPr>
        </p:nvSpPr>
        <p:spPr>
          <a:xfrm>
            <a:off x="1055688" y="873125"/>
            <a:ext cx="10080625" cy="1077208"/>
          </a:xfrm>
          <a:prstGeom prst="rect">
            <a:avLst/>
          </a:prstGeom>
          <a:effectLst/>
        </p:spPr>
        <p:txBody>
          <a:bodyPr vert="horz" lIns="91440" tIns="45720" rIns="91440" bIns="45720" rtlCol="0" anchor="b">
            <a:noAutofit/>
          </a:bodyPr>
          <a:lstStyle>
            <a:lvl1pPr>
              <a:lnSpc>
                <a:spcPct val="100000"/>
              </a:lnSpc>
              <a:defRPr sz="3600">
                <a:solidFill>
                  <a:schemeClr val="tx1"/>
                </a:solidFill>
                <a:latin typeface="+mn-lt"/>
              </a:defRPr>
            </a:lvl1pPr>
          </a:lstStyle>
          <a:p>
            <a:r>
              <a:rPr lang="nb-NO" dirty="0"/>
              <a:t>Overskrift (pkt. 36) bør være kort og tydelig</a:t>
            </a:r>
          </a:p>
        </p:txBody>
      </p:sp>
      <p:sp>
        <p:nvSpPr>
          <p:cNvPr id="26" name="Plassholder for lysbildenummer 5">
            <a:extLst>
              <a:ext uri="{FF2B5EF4-FFF2-40B4-BE49-F238E27FC236}">
                <a16:creationId xmlns:a16="http://schemas.microsoft.com/office/drawing/2014/main" id="{739A143A-EA0C-4226-8378-2A825EF0DFF2}"/>
              </a:ext>
            </a:extLst>
          </p:cNvPr>
          <p:cNvSpPr txBox="1">
            <a:spLocks/>
          </p:cNvSpPr>
          <p:nvPr userDrawn="1"/>
        </p:nvSpPr>
        <p:spPr>
          <a:xfrm>
            <a:off x="11540562" y="6510425"/>
            <a:ext cx="497451" cy="235270"/>
          </a:xfrm>
          <a:prstGeom prst="rect">
            <a:avLst/>
          </a:prstGeom>
        </p:spPr>
        <p:txBody>
          <a:bodyPr vert="horz" lIns="91440" tIns="45720" rIns="91440" bIns="45720" rtlCol="0" anchor="ctr"/>
          <a:lstStyle>
            <a:defPPr>
              <a:defRPr lang="nb-NO"/>
            </a:defPPr>
            <a:lvl1pPr marL="0" algn="r" defTabSz="914400" rtl="0" eaLnBrk="1" latinLnBrk="0" hangingPunct="1">
              <a:defRPr sz="1200" kern="1200">
                <a:solidFill>
                  <a:srgbClr val="00ADBA"/>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4CB9F341-8A61-4DDE-9697-FC23600E837F}" type="slidenum">
              <a:rPr lang="nb-NO" sz="900" smtClean="0">
                <a:solidFill>
                  <a:schemeClr val="tx1"/>
                </a:solidFill>
                <a:latin typeface="+mn-lt"/>
              </a:rPr>
              <a:pPr algn="r"/>
              <a:t>‹#›</a:t>
            </a:fld>
            <a:endParaRPr lang="nb-NO" sz="900">
              <a:solidFill>
                <a:schemeClr val="tx1"/>
              </a:solidFill>
              <a:latin typeface="+mn-lt"/>
            </a:endParaRPr>
          </a:p>
        </p:txBody>
      </p:sp>
      <p:sp>
        <p:nvSpPr>
          <p:cNvPr id="27" name="TekstSylinder 26">
            <a:extLst>
              <a:ext uri="{FF2B5EF4-FFF2-40B4-BE49-F238E27FC236}">
                <a16:creationId xmlns:a16="http://schemas.microsoft.com/office/drawing/2014/main" id="{6BF7A39B-94B0-4476-8DBF-7E24F0A5AE82}"/>
              </a:ext>
            </a:extLst>
          </p:cNvPr>
          <p:cNvSpPr txBox="1"/>
          <p:nvPr userDrawn="1"/>
        </p:nvSpPr>
        <p:spPr>
          <a:xfrm>
            <a:off x="9918700" y="6531150"/>
            <a:ext cx="1898649" cy="200055"/>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nb-NO" altLang="nb-NO" sz="700" b="0" i="0" u="none" strike="noStrike" kern="1200" cap="none" normalizeH="0" baseline="0" dirty="0">
                <a:ln>
                  <a:noFill/>
                </a:ln>
                <a:solidFill>
                  <a:schemeClr val="accent3"/>
                </a:solidFill>
                <a:effectLst/>
                <a:latin typeface="+mn-lt"/>
                <a:ea typeface="+mn-ea"/>
                <a:cs typeface="Arial" panose="020B0604020202020204" pitchFamily="34" charset="0"/>
              </a:rPr>
              <a:t>© </a:t>
            </a:r>
            <a:r>
              <a:rPr kumimoji="0" lang="nb-NO" altLang="nb-NO" sz="700" b="0" i="0" u="none" strike="noStrike" kern="1200" cap="none" normalizeH="0" baseline="0" dirty="0">
                <a:ln>
                  <a:noFill/>
                </a:ln>
                <a:solidFill>
                  <a:schemeClr val="accent3"/>
                </a:solidFill>
                <a:effectLst/>
                <a:latin typeface="+mj-lt"/>
                <a:ea typeface="+mn-ea"/>
                <a:cs typeface="Arial" panose="020B0604020202020204" pitchFamily="34" charset="0"/>
              </a:rPr>
              <a:t>Statsforvalteren</a:t>
            </a:r>
            <a:r>
              <a:rPr kumimoji="0" lang="nb-NO" altLang="nb-NO" sz="700" b="0" i="0" u="none" strike="noStrike" cap="none" normalizeH="0" baseline="0" dirty="0">
                <a:ln>
                  <a:noFill/>
                </a:ln>
                <a:solidFill>
                  <a:schemeClr val="accent3"/>
                </a:solidFill>
                <a:effectLst/>
                <a:latin typeface="+mj-lt"/>
                <a:cs typeface="Arial" panose="020B0604020202020204" pitchFamily="34" charset="0"/>
              </a:rPr>
              <a:t> i Oslo og Viken</a:t>
            </a:r>
          </a:p>
        </p:txBody>
      </p:sp>
      <p:sp>
        <p:nvSpPr>
          <p:cNvPr id="32" name="TekstSylinder 31">
            <a:extLst>
              <a:ext uri="{FF2B5EF4-FFF2-40B4-BE49-F238E27FC236}">
                <a16:creationId xmlns:a16="http://schemas.microsoft.com/office/drawing/2014/main" id="{76A8F77B-E6E8-4B54-AF9C-4B35207FDC65}"/>
              </a:ext>
            </a:extLst>
          </p:cNvPr>
          <p:cNvSpPr txBox="1"/>
          <p:nvPr userDrawn="1"/>
        </p:nvSpPr>
        <p:spPr>
          <a:xfrm>
            <a:off x="1055687" y="6398168"/>
            <a:ext cx="266383" cy="153888"/>
          </a:xfrm>
          <a:prstGeom prst="rect">
            <a:avLst/>
          </a:prstGeom>
          <a:noFill/>
        </p:spPr>
        <p:txBody>
          <a:bodyPr wrap="none" lIns="0" tIns="0" rIns="0" rtlCol="0" anchor="ctr" anchorCtr="0">
            <a:normAutofit/>
          </a:bodyPr>
          <a:lstStyle/>
          <a:p>
            <a:r>
              <a:rPr lang="nb-NO" sz="700">
                <a:solidFill>
                  <a:schemeClr val="tx1"/>
                </a:solidFill>
                <a:latin typeface="Open Sans SemiBold" panose="020B0706030804020204" pitchFamily="34" charset="0"/>
                <a:ea typeface="Open Sans SemiBold" panose="020B0706030804020204" pitchFamily="34" charset="0"/>
                <a:cs typeface="Open Sans SemiBold" panose="020B0706030804020204" pitchFamily="34" charset="0"/>
              </a:rPr>
              <a:t>Foto:</a:t>
            </a:r>
          </a:p>
        </p:txBody>
      </p:sp>
      <p:sp>
        <p:nvSpPr>
          <p:cNvPr id="33" name="Plassholder for tekst 3">
            <a:extLst>
              <a:ext uri="{FF2B5EF4-FFF2-40B4-BE49-F238E27FC236}">
                <a16:creationId xmlns:a16="http://schemas.microsoft.com/office/drawing/2014/main" id="{5B4DAC38-A400-459F-BAF5-D2AC04BCCDC0}"/>
              </a:ext>
            </a:extLst>
          </p:cNvPr>
          <p:cNvSpPr>
            <a:spLocks noGrp="1"/>
          </p:cNvSpPr>
          <p:nvPr>
            <p:ph type="body" sz="quarter" idx="24" hasCustomPrompt="1"/>
          </p:nvPr>
        </p:nvSpPr>
        <p:spPr>
          <a:xfrm>
            <a:off x="1295685" y="6411256"/>
            <a:ext cx="3868452" cy="153888"/>
          </a:xfrm>
          <a:prstGeom prst="rect">
            <a:avLst/>
          </a:prstGeom>
        </p:spPr>
        <p:txBody>
          <a:bodyPr lIns="0" tIns="0" rIns="0" anchor="ctr">
            <a:normAutofit/>
          </a:bodyPr>
          <a:lstStyle>
            <a:lvl1pPr marL="0" indent="0">
              <a:buNone/>
              <a:defRPr sz="700">
                <a:solidFill>
                  <a:schemeClr val="tx1"/>
                </a:solidFill>
                <a:latin typeface="+mj-lt"/>
              </a:defRPr>
            </a:lvl1pPr>
          </a:lstStyle>
          <a:p>
            <a:pPr lvl="0"/>
            <a:r>
              <a:rPr lang="nb-NO" dirty="0"/>
              <a:t>Her skriver du fotograf og/eller eier av bildet.</a:t>
            </a:r>
          </a:p>
        </p:txBody>
      </p:sp>
      <p:pic>
        <p:nvPicPr>
          <p:cNvPr id="16" name="Bilde 15">
            <a:extLst>
              <a:ext uri="{FF2B5EF4-FFF2-40B4-BE49-F238E27FC236}">
                <a16:creationId xmlns:a16="http://schemas.microsoft.com/office/drawing/2014/main" id="{29F86442-67F8-4A18-AC07-0C59FEB11E4C}"/>
              </a:ext>
            </a:extLst>
          </p:cNvPr>
          <p:cNvPicPr>
            <a:picLocks noChangeAspect="1"/>
          </p:cNvPicPr>
          <p:nvPr userDrawn="1"/>
        </p:nvPicPr>
        <p:blipFill rotWithShape="1">
          <a:blip r:embed="rId2" cstate="screen">
            <a:extLst>
              <a:ext uri="{28A0092B-C50C-407E-A947-70E740481C1C}">
                <a14:useLocalDpi xmlns:a14="http://schemas.microsoft.com/office/drawing/2010/main" val="0"/>
              </a:ext>
            </a:extLst>
          </a:blip>
          <a:srcRect l="-9427" t="9539" r="78245" b="18819"/>
          <a:stretch/>
        </p:blipFill>
        <p:spPr>
          <a:xfrm>
            <a:off x="8663812" y="2164466"/>
            <a:ext cx="2616963" cy="4144259"/>
          </a:xfrm>
          <a:prstGeom prst="rect">
            <a:avLst/>
          </a:prstGeom>
        </p:spPr>
      </p:pic>
      <p:pic>
        <p:nvPicPr>
          <p:cNvPr id="13" name="Bilde 12">
            <a:extLst>
              <a:ext uri="{FF2B5EF4-FFF2-40B4-BE49-F238E27FC236}">
                <a16:creationId xmlns:a16="http://schemas.microsoft.com/office/drawing/2014/main" id="{D8434520-EF28-4BC6-8818-60978268EC14}"/>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1280884" y="374087"/>
            <a:ext cx="508409" cy="499038"/>
          </a:xfrm>
          <a:prstGeom prst="rect">
            <a:avLst/>
          </a:prstGeom>
        </p:spPr>
      </p:pic>
    </p:spTree>
    <p:extLst>
      <p:ext uri="{BB962C8B-B14F-4D97-AF65-F5344CB8AC3E}">
        <p14:creationId xmlns:p14="http://schemas.microsoft.com/office/powerpoint/2010/main" val="3838239112"/>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Sitat/Mellomtittel">
    <p:bg>
      <p:bgPr>
        <a:solidFill>
          <a:schemeClr val="bg1"/>
        </a:solidFill>
        <a:effectLst/>
      </p:bgPr>
    </p:bg>
    <p:spTree>
      <p:nvGrpSpPr>
        <p:cNvPr id="1" name=""/>
        <p:cNvGrpSpPr/>
        <p:nvPr/>
      </p:nvGrpSpPr>
      <p:grpSpPr>
        <a:xfrm>
          <a:off x="0" y="0"/>
          <a:ext cx="0" cy="0"/>
          <a:chOff x="0" y="0"/>
          <a:chExt cx="0" cy="0"/>
        </a:xfrm>
      </p:grpSpPr>
      <p:sp>
        <p:nvSpPr>
          <p:cNvPr id="2" name="Rektangel 1">
            <a:extLst>
              <a:ext uri="{FF2B5EF4-FFF2-40B4-BE49-F238E27FC236}">
                <a16:creationId xmlns:a16="http://schemas.microsoft.com/office/drawing/2014/main" id="{127220EE-6706-4B19-8467-546429809DF9}"/>
              </a:ext>
            </a:extLst>
          </p:cNvPr>
          <p:cNvSpPr/>
          <p:nvPr userDrawn="1"/>
        </p:nvSpPr>
        <p:spPr>
          <a:xfrm>
            <a:off x="1055687" y="1244436"/>
            <a:ext cx="10080626" cy="4680000"/>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26" name="Plassholder for lysbildenummer 5">
            <a:extLst>
              <a:ext uri="{FF2B5EF4-FFF2-40B4-BE49-F238E27FC236}">
                <a16:creationId xmlns:a16="http://schemas.microsoft.com/office/drawing/2014/main" id="{739A143A-EA0C-4226-8378-2A825EF0DFF2}"/>
              </a:ext>
            </a:extLst>
          </p:cNvPr>
          <p:cNvSpPr txBox="1">
            <a:spLocks/>
          </p:cNvSpPr>
          <p:nvPr userDrawn="1"/>
        </p:nvSpPr>
        <p:spPr>
          <a:xfrm>
            <a:off x="11540562" y="6510425"/>
            <a:ext cx="497451" cy="235270"/>
          </a:xfrm>
          <a:prstGeom prst="rect">
            <a:avLst/>
          </a:prstGeom>
        </p:spPr>
        <p:txBody>
          <a:bodyPr vert="horz" lIns="91440" tIns="45720" rIns="91440" bIns="45720" rtlCol="0" anchor="ctr"/>
          <a:lstStyle>
            <a:defPPr>
              <a:defRPr lang="nb-NO"/>
            </a:defPPr>
            <a:lvl1pPr marL="0" algn="r" defTabSz="914400" rtl="0" eaLnBrk="1" latinLnBrk="0" hangingPunct="1">
              <a:defRPr sz="1200" kern="1200">
                <a:solidFill>
                  <a:srgbClr val="00ADBA"/>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4CB9F341-8A61-4DDE-9697-FC23600E837F}" type="slidenum">
              <a:rPr lang="nb-NO" sz="900" smtClean="0">
                <a:solidFill>
                  <a:schemeClr val="tx1"/>
                </a:solidFill>
                <a:latin typeface="+mn-lt"/>
              </a:rPr>
              <a:pPr algn="r"/>
              <a:t>‹#›</a:t>
            </a:fld>
            <a:endParaRPr lang="nb-NO" sz="900">
              <a:solidFill>
                <a:schemeClr val="tx1"/>
              </a:solidFill>
              <a:latin typeface="+mn-lt"/>
            </a:endParaRPr>
          </a:p>
        </p:txBody>
      </p:sp>
      <p:sp>
        <p:nvSpPr>
          <p:cNvPr id="27" name="TekstSylinder 26">
            <a:extLst>
              <a:ext uri="{FF2B5EF4-FFF2-40B4-BE49-F238E27FC236}">
                <a16:creationId xmlns:a16="http://schemas.microsoft.com/office/drawing/2014/main" id="{6BF7A39B-94B0-4476-8DBF-7E24F0A5AE82}"/>
              </a:ext>
            </a:extLst>
          </p:cNvPr>
          <p:cNvSpPr txBox="1"/>
          <p:nvPr userDrawn="1"/>
        </p:nvSpPr>
        <p:spPr>
          <a:xfrm>
            <a:off x="9918700" y="6531150"/>
            <a:ext cx="1898649" cy="200055"/>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nb-NO" altLang="nb-NO" sz="700" b="0" i="0" u="none" strike="noStrike" kern="1200" cap="none" normalizeH="0" baseline="0" dirty="0">
                <a:ln>
                  <a:noFill/>
                </a:ln>
                <a:solidFill>
                  <a:schemeClr val="accent3"/>
                </a:solidFill>
                <a:effectLst/>
                <a:latin typeface="+mn-lt"/>
                <a:ea typeface="+mn-ea"/>
                <a:cs typeface="Arial" panose="020B0604020202020204" pitchFamily="34" charset="0"/>
              </a:rPr>
              <a:t>© </a:t>
            </a:r>
            <a:r>
              <a:rPr kumimoji="0" lang="nb-NO" altLang="nb-NO" sz="700" b="0" i="0" u="none" strike="noStrike" kern="1200" cap="none" normalizeH="0" baseline="0" dirty="0">
                <a:ln>
                  <a:noFill/>
                </a:ln>
                <a:solidFill>
                  <a:schemeClr val="accent3"/>
                </a:solidFill>
                <a:effectLst/>
                <a:latin typeface="+mj-lt"/>
                <a:ea typeface="+mn-ea"/>
                <a:cs typeface="Arial" panose="020B0604020202020204" pitchFamily="34" charset="0"/>
              </a:rPr>
              <a:t>Statsforvalteren</a:t>
            </a:r>
            <a:r>
              <a:rPr kumimoji="0" lang="nb-NO" altLang="nb-NO" sz="700" b="0" i="0" u="none" strike="noStrike" cap="none" normalizeH="0" baseline="0" dirty="0">
                <a:ln>
                  <a:noFill/>
                </a:ln>
                <a:solidFill>
                  <a:schemeClr val="accent3"/>
                </a:solidFill>
                <a:effectLst/>
                <a:latin typeface="+mj-lt"/>
                <a:cs typeface="Arial" panose="020B0604020202020204" pitchFamily="34" charset="0"/>
              </a:rPr>
              <a:t> i Oslo og Viken</a:t>
            </a:r>
          </a:p>
        </p:txBody>
      </p:sp>
      <p:pic>
        <p:nvPicPr>
          <p:cNvPr id="12" name="Bilde 11">
            <a:extLst>
              <a:ext uri="{FF2B5EF4-FFF2-40B4-BE49-F238E27FC236}">
                <a16:creationId xmlns:a16="http://schemas.microsoft.com/office/drawing/2014/main" id="{E33C9673-3931-4FE0-A4BD-4B8121B83A22}"/>
              </a:ext>
            </a:extLst>
          </p:cNvPr>
          <p:cNvPicPr>
            <a:picLocks noChangeAspect="1"/>
          </p:cNvPicPr>
          <p:nvPr userDrawn="1"/>
        </p:nvPicPr>
        <p:blipFill rotWithShape="1">
          <a:blip r:embed="rId2" cstate="screen">
            <a:extLst>
              <a:ext uri="{28A0092B-C50C-407E-A947-70E740481C1C}">
                <a14:useLocalDpi xmlns:a14="http://schemas.microsoft.com/office/drawing/2010/main" val="0"/>
              </a:ext>
            </a:extLst>
          </a:blip>
          <a:srcRect l="24094" t="17808" b="1715"/>
          <a:stretch/>
        </p:blipFill>
        <p:spPr>
          <a:xfrm>
            <a:off x="1065520" y="1256505"/>
            <a:ext cx="6370602" cy="4655325"/>
          </a:xfrm>
          <a:prstGeom prst="rect">
            <a:avLst/>
          </a:prstGeom>
        </p:spPr>
      </p:pic>
      <p:sp>
        <p:nvSpPr>
          <p:cNvPr id="17" name="Plassholder for tekst 37">
            <a:extLst>
              <a:ext uri="{FF2B5EF4-FFF2-40B4-BE49-F238E27FC236}">
                <a16:creationId xmlns:a16="http://schemas.microsoft.com/office/drawing/2014/main" id="{28A9B5C1-F52C-441A-8485-F27ECF0FDD5B}"/>
              </a:ext>
            </a:extLst>
          </p:cNvPr>
          <p:cNvSpPr>
            <a:spLocks noGrp="1"/>
          </p:cNvSpPr>
          <p:nvPr>
            <p:ph type="body" sz="quarter" idx="12" hasCustomPrompt="1"/>
          </p:nvPr>
        </p:nvSpPr>
        <p:spPr>
          <a:xfrm>
            <a:off x="1518834" y="1859796"/>
            <a:ext cx="8880528" cy="3448373"/>
          </a:xfrm>
          <a:prstGeom prst="rect">
            <a:avLst/>
          </a:prstGeom>
        </p:spPr>
        <p:txBody>
          <a:bodyPr anchor="ctr"/>
          <a:lstStyle>
            <a:lvl1pPr marL="0" indent="0">
              <a:lnSpc>
                <a:spcPct val="100000"/>
              </a:lnSpc>
              <a:buNone/>
              <a:defRPr lang="da-DK" sz="3200" dirty="0" smtClean="0">
                <a:latin typeface="+mn-lt"/>
              </a:defRPr>
            </a:lvl1pPr>
            <a:lvl2pPr>
              <a:lnSpc>
                <a:spcPct val="100000"/>
              </a:lnSpc>
              <a:defRPr>
                <a:solidFill>
                  <a:schemeClr val="tx1"/>
                </a:solidFill>
              </a:defRPr>
            </a:lvl2pPr>
            <a:lvl3pPr>
              <a:lnSpc>
                <a:spcPct val="100000"/>
              </a:lnSpc>
              <a:defRPr>
                <a:solidFill>
                  <a:schemeClr val="tx1"/>
                </a:solidFill>
              </a:defRPr>
            </a:lvl3pPr>
            <a:lvl4pPr>
              <a:lnSpc>
                <a:spcPct val="100000"/>
              </a:lnSpc>
              <a:defRPr>
                <a:solidFill>
                  <a:schemeClr val="tx1"/>
                </a:solidFill>
              </a:defRPr>
            </a:lvl4pPr>
            <a:lvl5pPr>
              <a:lnSpc>
                <a:spcPct val="100000"/>
              </a:lnSpc>
              <a:defRPr>
                <a:solidFill>
                  <a:schemeClr val="tx1"/>
                </a:solidFill>
              </a:defRPr>
            </a:lvl5pPr>
          </a:lstStyle>
          <a:p>
            <a:pPr lvl="0"/>
            <a:r>
              <a:rPr lang="nb-NO" dirty="0"/>
              <a:t>Uthevet tekst (pkt. 32) til for eksempel sitat, viktig poeng du vil vektlegge, </a:t>
            </a:r>
            <a:r>
              <a:rPr lang="nb-NO" dirty="0" err="1"/>
              <a:t>kapitteldeler</a:t>
            </a:r>
            <a:r>
              <a:rPr lang="nb-NO" dirty="0"/>
              <a:t> eller oppgavetekst.</a:t>
            </a:r>
          </a:p>
        </p:txBody>
      </p:sp>
      <p:pic>
        <p:nvPicPr>
          <p:cNvPr id="8" name="Bilde 7">
            <a:extLst>
              <a:ext uri="{FF2B5EF4-FFF2-40B4-BE49-F238E27FC236}">
                <a16:creationId xmlns:a16="http://schemas.microsoft.com/office/drawing/2014/main" id="{A6F6885A-585D-4728-96A3-6A74DFDE3785}"/>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1280884" y="374087"/>
            <a:ext cx="508409" cy="499038"/>
          </a:xfrm>
          <a:prstGeom prst="rect">
            <a:avLst/>
          </a:prstGeom>
        </p:spPr>
      </p:pic>
    </p:spTree>
    <p:extLst>
      <p:ext uri="{BB962C8B-B14F-4D97-AF65-F5344CB8AC3E}">
        <p14:creationId xmlns:p14="http://schemas.microsoft.com/office/powerpoint/2010/main" val="1845045645"/>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Sitat + bilde">
    <p:bg>
      <p:bgPr>
        <a:solidFill>
          <a:schemeClr val="bg1"/>
        </a:solidFill>
        <a:effectLst/>
      </p:bgPr>
    </p:bg>
    <p:spTree>
      <p:nvGrpSpPr>
        <p:cNvPr id="1" name=""/>
        <p:cNvGrpSpPr/>
        <p:nvPr/>
      </p:nvGrpSpPr>
      <p:grpSpPr>
        <a:xfrm>
          <a:off x="0" y="0"/>
          <a:ext cx="0" cy="0"/>
          <a:chOff x="0" y="0"/>
          <a:chExt cx="0" cy="0"/>
        </a:xfrm>
      </p:grpSpPr>
      <p:sp>
        <p:nvSpPr>
          <p:cNvPr id="2" name="Rektangel 1">
            <a:extLst>
              <a:ext uri="{FF2B5EF4-FFF2-40B4-BE49-F238E27FC236}">
                <a16:creationId xmlns:a16="http://schemas.microsoft.com/office/drawing/2014/main" id="{127220EE-6706-4B19-8467-546429809DF9}"/>
              </a:ext>
            </a:extLst>
          </p:cNvPr>
          <p:cNvSpPr/>
          <p:nvPr userDrawn="1"/>
        </p:nvSpPr>
        <p:spPr>
          <a:xfrm>
            <a:off x="1055687" y="1244436"/>
            <a:ext cx="10080626" cy="4680000"/>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26" name="Plassholder for lysbildenummer 5">
            <a:extLst>
              <a:ext uri="{FF2B5EF4-FFF2-40B4-BE49-F238E27FC236}">
                <a16:creationId xmlns:a16="http://schemas.microsoft.com/office/drawing/2014/main" id="{739A143A-EA0C-4226-8378-2A825EF0DFF2}"/>
              </a:ext>
            </a:extLst>
          </p:cNvPr>
          <p:cNvSpPr txBox="1">
            <a:spLocks/>
          </p:cNvSpPr>
          <p:nvPr userDrawn="1"/>
        </p:nvSpPr>
        <p:spPr>
          <a:xfrm>
            <a:off x="11540562" y="6510425"/>
            <a:ext cx="497451" cy="235270"/>
          </a:xfrm>
          <a:prstGeom prst="rect">
            <a:avLst/>
          </a:prstGeom>
        </p:spPr>
        <p:txBody>
          <a:bodyPr vert="horz" lIns="91440" tIns="45720" rIns="91440" bIns="45720" rtlCol="0" anchor="ctr"/>
          <a:lstStyle>
            <a:defPPr>
              <a:defRPr lang="nb-NO"/>
            </a:defPPr>
            <a:lvl1pPr marL="0" algn="r" defTabSz="914400" rtl="0" eaLnBrk="1" latinLnBrk="0" hangingPunct="1">
              <a:defRPr sz="1200" kern="1200">
                <a:solidFill>
                  <a:srgbClr val="00ADBA"/>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4CB9F341-8A61-4DDE-9697-FC23600E837F}" type="slidenum">
              <a:rPr lang="nb-NO" sz="900" smtClean="0">
                <a:solidFill>
                  <a:schemeClr val="tx1"/>
                </a:solidFill>
                <a:latin typeface="+mn-lt"/>
              </a:rPr>
              <a:pPr algn="r"/>
              <a:t>‹#›</a:t>
            </a:fld>
            <a:endParaRPr lang="nb-NO" sz="900">
              <a:solidFill>
                <a:schemeClr val="tx1"/>
              </a:solidFill>
              <a:latin typeface="+mn-lt"/>
            </a:endParaRPr>
          </a:p>
        </p:txBody>
      </p:sp>
      <p:sp>
        <p:nvSpPr>
          <p:cNvPr id="27" name="TekstSylinder 26">
            <a:extLst>
              <a:ext uri="{FF2B5EF4-FFF2-40B4-BE49-F238E27FC236}">
                <a16:creationId xmlns:a16="http://schemas.microsoft.com/office/drawing/2014/main" id="{6BF7A39B-94B0-4476-8DBF-7E24F0A5AE82}"/>
              </a:ext>
            </a:extLst>
          </p:cNvPr>
          <p:cNvSpPr txBox="1"/>
          <p:nvPr userDrawn="1"/>
        </p:nvSpPr>
        <p:spPr>
          <a:xfrm>
            <a:off x="9918700" y="6531150"/>
            <a:ext cx="1898649" cy="200055"/>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nb-NO" altLang="nb-NO" sz="700" b="0" i="0" u="none" strike="noStrike" kern="1200" cap="none" normalizeH="0" baseline="0" dirty="0">
                <a:ln>
                  <a:noFill/>
                </a:ln>
                <a:solidFill>
                  <a:schemeClr val="accent3"/>
                </a:solidFill>
                <a:effectLst/>
                <a:latin typeface="+mn-lt"/>
                <a:ea typeface="+mn-ea"/>
                <a:cs typeface="Arial" panose="020B0604020202020204" pitchFamily="34" charset="0"/>
              </a:rPr>
              <a:t>© </a:t>
            </a:r>
            <a:r>
              <a:rPr kumimoji="0" lang="nb-NO" altLang="nb-NO" sz="700" b="0" i="0" u="none" strike="noStrike" kern="1200" cap="none" normalizeH="0" baseline="0" dirty="0">
                <a:ln>
                  <a:noFill/>
                </a:ln>
                <a:solidFill>
                  <a:schemeClr val="accent3"/>
                </a:solidFill>
                <a:effectLst/>
                <a:latin typeface="+mj-lt"/>
                <a:ea typeface="+mn-ea"/>
                <a:cs typeface="Arial" panose="020B0604020202020204" pitchFamily="34" charset="0"/>
              </a:rPr>
              <a:t>Statsforvalteren</a:t>
            </a:r>
            <a:r>
              <a:rPr kumimoji="0" lang="nb-NO" altLang="nb-NO" sz="700" b="0" i="0" u="none" strike="noStrike" cap="none" normalizeH="0" baseline="0" dirty="0">
                <a:ln>
                  <a:noFill/>
                </a:ln>
                <a:solidFill>
                  <a:schemeClr val="accent3"/>
                </a:solidFill>
                <a:effectLst/>
                <a:latin typeface="+mj-lt"/>
                <a:cs typeface="Arial" panose="020B0604020202020204" pitchFamily="34" charset="0"/>
              </a:rPr>
              <a:t> i Oslo og Viken</a:t>
            </a:r>
          </a:p>
        </p:txBody>
      </p:sp>
      <p:sp>
        <p:nvSpPr>
          <p:cNvPr id="32" name="TekstSylinder 31">
            <a:extLst>
              <a:ext uri="{FF2B5EF4-FFF2-40B4-BE49-F238E27FC236}">
                <a16:creationId xmlns:a16="http://schemas.microsoft.com/office/drawing/2014/main" id="{76A8F77B-E6E8-4B54-AF9C-4B35207FDC65}"/>
              </a:ext>
            </a:extLst>
          </p:cNvPr>
          <p:cNvSpPr txBox="1"/>
          <p:nvPr userDrawn="1"/>
        </p:nvSpPr>
        <p:spPr>
          <a:xfrm>
            <a:off x="7178112" y="6042242"/>
            <a:ext cx="266383" cy="153888"/>
          </a:xfrm>
          <a:prstGeom prst="rect">
            <a:avLst/>
          </a:prstGeom>
          <a:noFill/>
        </p:spPr>
        <p:txBody>
          <a:bodyPr wrap="none" lIns="0" tIns="0" rIns="0" rtlCol="0" anchor="ctr" anchorCtr="0">
            <a:normAutofit/>
          </a:bodyPr>
          <a:lstStyle/>
          <a:p>
            <a:r>
              <a:rPr lang="nb-NO" sz="700">
                <a:solidFill>
                  <a:schemeClr val="tx1"/>
                </a:solidFill>
                <a:latin typeface="Open Sans SemiBold" panose="020B0706030804020204" pitchFamily="34" charset="0"/>
                <a:ea typeface="Open Sans SemiBold" panose="020B0706030804020204" pitchFamily="34" charset="0"/>
                <a:cs typeface="Open Sans SemiBold" panose="020B0706030804020204" pitchFamily="34" charset="0"/>
              </a:rPr>
              <a:t>Foto:</a:t>
            </a:r>
          </a:p>
        </p:txBody>
      </p:sp>
      <p:sp>
        <p:nvSpPr>
          <p:cNvPr id="33" name="Plassholder for tekst 3">
            <a:extLst>
              <a:ext uri="{FF2B5EF4-FFF2-40B4-BE49-F238E27FC236}">
                <a16:creationId xmlns:a16="http://schemas.microsoft.com/office/drawing/2014/main" id="{5B4DAC38-A400-459F-BAF5-D2AC04BCCDC0}"/>
              </a:ext>
            </a:extLst>
          </p:cNvPr>
          <p:cNvSpPr>
            <a:spLocks noGrp="1"/>
          </p:cNvSpPr>
          <p:nvPr>
            <p:ph type="body" sz="quarter" idx="24" hasCustomPrompt="1"/>
          </p:nvPr>
        </p:nvSpPr>
        <p:spPr>
          <a:xfrm>
            <a:off x="7418110" y="6055330"/>
            <a:ext cx="3718203" cy="150325"/>
          </a:xfrm>
          <a:prstGeom prst="rect">
            <a:avLst/>
          </a:prstGeom>
        </p:spPr>
        <p:txBody>
          <a:bodyPr lIns="0" tIns="0" rIns="0" anchor="ctr">
            <a:normAutofit/>
          </a:bodyPr>
          <a:lstStyle>
            <a:lvl1pPr marL="0" indent="0">
              <a:buNone/>
              <a:defRPr sz="700">
                <a:solidFill>
                  <a:schemeClr val="tx1"/>
                </a:solidFill>
                <a:latin typeface="+mj-lt"/>
              </a:defRPr>
            </a:lvl1pPr>
          </a:lstStyle>
          <a:p>
            <a:pPr lvl="0"/>
            <a:r>
              <a:rPr lang="nb-NO" dirty="0"/>
              <a:t>Her skriver du fotograf og/eller eier av bildet.</a:t>
            </a:r>
          </a:p>
        </p:txBody>
      </p:sp>
      <p:pic>
        <p:nvPicPr>
          <p:cNvPr id="12" name="Bilde 11">
            <a:extLst>
              <a:ext uri="{FF2B5EF4-FFF2-40B4-BE49-F238E27FC236}">
                <a16:creationId xmlns:a16="http://schemas.microsoft.com/office/drawing/2014/main" id="{1AF51B00-46F1-43BA-97E0-DC752D5D0796}"/>
              </a:ext>
            </a:extLst>
          </p:cNvPr>
          <p:cNvPicPr>
            <a:picLocks noChangeAspect="1"/>
          </p:cNvPicPr>
          <p:nvPr userDrawn="1"/>
        </p:nvPicPr>
        <p:blipFill rotWithShape="1">
          <a:blip r:embed="rId2" cstate="screen">
            <a:extLst>
              <a:ext uri="{28A0092B-C50C-407E-A947-70E740481C1C}">
                <a14:useLocalDpi xmlns:a14="http://schemas.microsoft.com/office/drawing/2010/main" val="0"/>
              </a:ext>
            </a:extLst>
          </a:blip>
          <a:srcRect l="18806" t="-26237" r="-1446" b="51249"/>
          <a:stretch/>
        </p:blipFill>
        <p:spPr>
          <a:xfrm>
            <a:off x="1055688" y="1586611"/>
            <a:ext cx="6935787" cy="4337825"/>
          </a:xfrm>
          <a:prstGeom prst="rect">
            <a:avLst/>
          </a:prstGeom>
        </p:spPr>
      </p:pic>
      <p:sp>
        <p:nvSpPr>
          <p:cNvPr id="13" name="Plassholder for tekst 37">
            <a:extLst>
              <a:ext uri="{FF2B5EF4-FFF2-40B4-BE49-F238E27FC236}">
                <a16:creationId xmlns:a16="http://schemas.microsoft.com/office/drawing/2014/main" id="{F8806A24-CB5B-4200-91AE-ACD183E19F30}"/>
              </a:ext>
            </a:extLst>
          </p:cNvPr>
          <p:cNvSpPr>
            <a:spLocks noGrp="1"/>
          </p:cNvSpPr>
          <p:nvPr>
            <p:ph type="body" sz="quarter" idx="12" hasCustomPrompt="1"/>
          </p:nvPr>
        </p:nvSpPr>
        <p:spPr>
          <a:xfrm>
            <a:off x="1419120" y="1693386"/>
            <a:ext cx="5158129" cy="3715320"/>
          </a:xfrm>
          <a:prstGeom prst="rect">
            <a:avLst/>
          </a:prstGeom>
        </p:spPr>
        <p:txBody>
          <a:bodyPr anchor="ctr"/>
          <a:lstStyle>
            <a:lvl1pPr marL="0" indent="0">
              <a:lnSpc>
                <a:spcPct val="100000"/>
              </a:lnSpc>
              <a:buNone/>
              <a:defRPr sz="2800">
                <a:solidFill>
                  <a:schemeClr val="tx1"/>
                </a:solidFill>
                <a:latin typeface="+mn-lt"/>
              </a:defRPr>
            </a:lvl1pPr>
            <a:lvl2pPr>
              <a:lnSpc>
                <a:spcPct val="100000"/>
              </a:lnSpc>
              <a:defRPr>
                <a:solidFill>
                  <a:schemeClr val="tx1"/>
                </a:solidFill>
              </a:defRPr>
            </a:lvl2pPr>
            <a:lvl3pPr>
              <a:lnSpc>
                <a:spcPct val="100000"/>
              </a:lnSpc>
              <a:defRPr>
                <a:solidFill>
                  <a:schemeClr val="tx1"/>
                </a:solidFill>
              </a:defRPr>
            </a:lvl3pPr>
            <a:lvl4pPr>
              <a:lnSpc>
                <a:spcPct val="100000"/>
              </a:lnSpc>
              <a:defRPr>
                <a:solidFill>
                  <a:schemeClr val="tx1"/>
                </a:solidFill>
              </a:defRPr>
            </a:lvl4pPr>
            <a:lvl5pPr>
              <a:lnSpc>
                <a:spcPct val="100000"/>
              </a:lnSpc>
              <a:defRPr>
                <a:solidFill>
                  <a:schemeClr val="tx1"/>
                </a:solidFill>
              </a:defRPr>
            </a:lvl5pPr>
          </a:lstStyle>
          <a:p>
            <a:pPr lvl="0"/>
            <a:r>
              <a:rPr lang="nb-NO" dirty="0"/>
              <a:t>Uthevet tekst (pkt. 28) til for eksempel sitat eller viktig poeng du vil vektlegge.</a:t>
            </a:r>
          </a:p>
        </p:txBody>
      </p:sp>
      <p:sp>
        <p:nvSpPr>
          <p:cNvPr id="3" name="Plassholder for bilde 2">
            <a:extLst>
              <a:ext uri="{FF2B5EF4-FFF2-40B4-BE49-F238E27FC236}">
                <a16:creationId xmlns:a16="http://schemas.microsoft.com/office/drawing/2014/main" id="{E7F180ED-A548-427E-925E-6EEE263121EF}"/>
              </a:ext>
            </a:extLst>
          </p:cNvPr>
          <p:cNvSpPr>
            <a:spLocks noGrp="1"/>
          </p:cNvSpPr>
          <p:nvPr>
            <p:ph type="pic" sz="quarter" idx="13" hasCustomPrompt="1"/>
          </p:nvPr>
        </p:nvSpPr>
        <p:spPr>
          <a:xfrm>
            <a:off x="7176313" y="1244436"/>
            <a:ext cx="3960000" cy="4680000"/>
          </a:xfrm>
          <a:prstGeom prst="rect">
            <a:avLst/>
          </a:prstGeom>
          <a:solidFill>
            <a:schemeClr val="bg1">
              <a:lumMod val="85000"/>
            </a:schemeClr>
          </a:solidFill>
        </p:spPr>
        <p:txBody>
          <a:bodyPr/>
          <a:lstStyle>
            <a:lvl1pPr marL="0" indent="0">
              <a:buNone/>
              <a:defRPr/>
            </a:lvl1pPr>
          </a:lstStyle>
          <a:p>
            <a:r>
              <a:rPr lang="nb-NO"/>
              <a:t>Klikk på ikonet for å sette inn bilde som passer til tema. </a:t>
            </a:r>
            <a:br>
              <a:rPr lang="nb-NO"/>
            </a:br>
            <a:br>
              <a:rPr lang="nb-NO"/>
            </a:br>
            <a:r>
              <a:rPr lang="nb-NO"/>
              <a:t>Har du ikke relevant bilde, kan du bruke en </a:t>
            </a:r>
            <a:r>
              <a:rPr lang="nb-NO" err="1"/>
              <a:t>malside</a:t>
            </a:r>
            <a:r>
              <a:rPr lang="nb-NO"/>
              <a:t> uten bilde.</a:t>
            </a:r>
          </a:p>
        </p:txBody>
      </p:sp>
      <p:pic>
        <p:nvPicPr>
          <p:cNvPr id="14" name="Bilde 13">
            <a:extLst>
              <a:ext uri="{FF2B5EF4-FFF2-40B4-BE49-F238E27FC236}">
                <a16:creationId xmlns:a16="http://schemas.microsoft.com/office/drawing/2014/main" id="{9EED7040-0B63-4900-BC21-A44A25535412}"/>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1280884" y="374087"/>
            <a:ext cx="508409" cy="499038"/>
          </a:xfrm>
          <a:prstGeom prst="rect">
            <a:avLst/>
          </a:prstGeom>
        </p:spPr>
      </p:pic>
    </p:spTree>
    <p:extLst>
      <p:ext uri="{BB962C8B-B14F-4D97-AF65-F5344CB8AC3E}">
        <p14:creationId xmlns:p14="http://schemas.microsoft.com/office/powerpoint/2010/main" val="1961532874"/>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Sammenlikning x 2">
    <p:bg>
      <p:bgPr>
        <a:solidFill>
          <a:schemeClr val="bg1">
            <a:lumMod val="95000"/>
          </a:schemeClr>
        </a:solidFill>
        <a:effectLst/>
      </p:bgPr>
    </p:bg>
    <p:spTree>
      <p:nvGrpSpPr>
        <p:cNvPr id="1" name=""/>
        <p:cNvGrpSpPr/>
        <p:nvPr/>
      </p:nvGrpSpPr>
      <p:grpSpPr>
        <a:xfrm>
          <a:off x="0" y="0"/>
          <a:ext cx="0" cy="0"/>
          <a:chOff x="0" y="0"/>
          <a:chExt cx="0" cy="0"/>
        </a:xfrm>
      </p:grpSpPr>
      <p:sp>
        <p:nvSpPr>
          <p:cNvPr id="8" name="Rektangel 7">
            <a:extLst>
              <a:ext uri="{FF2B5EF4-FFF2-40B4-BE49-F238E27FC236}">
                <a16:creationId xmlns:a16="http://schemas.microsoft.com/office/drawing/2014/main" id="{DA7F82D5-170E-47A6-9910-FE84E32FE544}"/>
              </a:ext>
            </a:extLst>
          </p:cNvPr>
          <p:cNvSpPr/>
          <p:nvPr userDrawn="1"/>
        </p:nvSpPr>
        <p:spPr>
          <a:xfrm>
            <a:off x="1055687" y="5029201"/>
            <a:ext cx="4845928" cy="1066311"/>
          </a:xfrm>
          <a:prstGeom prst="rect">
            <a:avLst/>
          </a:prstGeom>
          <a:solidFill>
            <a:schemeClr val="tx1">
              <a:alpha val="8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9" name="Plassholder for tekst 8">
            <a:extLst>
              <a:ext uri="{FF2B5EF4-FFF2-40B4-BE49-F238E27FC236}">
                <a16:creationId xmlns:a16="http://schemas.microsoft.com/office/drawing/2014/main" id="{D636CE05-AD56-498E-A359-08ACE0E6B54F}"/>
              </a:ext>
            </a:extLst>
          </p:cNvPr>
          <p:cNvSpPr>
            <a:spLocks noGrp="1"/>
          </p:cNvSpPr>
          <p:nvPr>
            <p:ph type="body" sz="quarter" idx="19" hasCustomPrompt="1"/>
          </p:nvPr>
        </p:nvSpPr>
        <p:spPr>
          <a:xfrm>
            <a:off x="1280358" y="5219700"/>
            <a:ext cx="4409242" cy="704849"/>
          </a:xfrm>
          <a:prstGeom prst="rect">
            <a:avLst/>
          </a:prstGeom>
        </p:spPr>
        <p:txBody>
          <a:bodyPr>
            <a:noAutofit/>
          </a:bodyPr>
          <a:lstStyle>
            <a:lvl1pPr marL="0" indent="0">
              <a:lnSpc>
                <a:spcPct val="100000"/>
              </a:lnSpc>
              <a:buNone/>
              <a:defRPr sz="1400">
                <a:solidFill>
                  <a:schemeClr val="bg1"/>
                </a:solidFill>
                <a:latin typeface="+mn-lt"/>
              </a:defRPr>
            </a:lvl1pPr>
            <a:lvl2pPr marL="457200" indent="0">
              <a:buNone/>
              <a:defRPr sz="1600">
                <a:solidFill>
                  <a:schemeClr val="bg1"/>
                </a:solidFill>
                <a:latin typeface="+mn-lt"/>
              </a:defRPr>
            </a:lvl2pPr>
            <a:lvl3pPr>
              <a:defRPr sz="1600">
                <a:solidFill>
                  <a:schemeClr val="bg1"/>
                </a:solidFill>
                <a:latin typeface="+mn-lt"/>
              </a:defRPr>
            </a:lvl3pPr>
            <a:lvl4pPr>
              <a:defRPr sz="1600">
                <a:solidFill>
                  <a:schemeClr val="bg1"/>
                </a:solidFill>
                <a:latin typeface="+mn-lt"/>
              </a:defRPr>
            </a:lvl4pPr>
            <a:lvl5pPr>
              <a:defRPr sz="1600">
                <a:solidFill>
                  <a:schemeClr val="bg1"/>
                </a:solidFill>
                <a:latin typeface="+mn-lt"/>
              </a:defRPr>
            </a:lvl5pPr>
          </a:lstStyle>
          <a:p>
            <a:pPr lvl="0"/>
            <a:r>
              <a:rPr lang="nb-NO" dirty="0"/>
              <a:t>Klikk her for å redigere tekst. Her kan du skrive noe som tilføyer informasjon til bildet. Denne siden kan brukes til å sammenlikne noe.</a:t>
            </a:r>
          </a:p>
        </p:txBody>
      </p:sp>
      <p:sp>
        <p:nvSpPr>
          <p:cNvPr id="25" name="Rektangel 24">
            <a:extLst>
              <a:ext uri="{FF2B5EF4-FFF2-40B4-BE49-F238E27FC236}">
                <a16:creationId xmlns:a16="http://schemas.microsoft.com/office/drawing/2014/main" id="{61072EAD-B1BE-40B7-88CE-9948D7487840}"/>
              </a:ext>
            </a:extLst>
          </p:cNvPr>
          <p:cNvSpPr/>
          <p:nvPr userDrawn="1"/>
        </p:nvSpPr>
        <p:spPr>
          <a:xfrm>
            <a:off x="6290383" y="5029201"/>
            <a:ext cx="4845929" cy="1058263"/>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16" name="Plassholder for tekst 4">
            <a:extLst>
              <a:ext uri="{FF2B5EF4-FFF2-40B4-BE49-F238E27FC236}">
                <a16:creationId xmlns:a16="http://schemas.microsoft.com/office/drawing/2014/main" id="{A203DE09-43A6-4A48-AC04-09D613D14C26}"/>
              </a:ext>
            </a:extLst>
          </p:cNvPr>
          <p:cNvSpPr>
            <a:spLocks noGrp="1"/>
          </p:cNvSpPr>
          <p:nvPr>
            <p:ph type="body" sz="quarter" idx="15" hasCustomPrompt="1"/>
          </p:nvPr>
        </p:nvSpPr>
        <p:spPr>
          <a:xfrm>
            <a:off x="1058492" y="873125"/>
            <a:ext cx="10077821" cy="1077208"/>
          </a:xfrm>
          <a:prstGeom prst="rect">
            <a:avLst/>
          </a:prstGeom>
        </p:spPr>
        <p:txBody>
          <a:bodyPr numCol="1" anchor="b">
            <a:normAutofit/>
          </a:bodyPr>
          <a:lstStyle>
            <a:lvl1pPr marL="0" indent="0">
              <a:buNone/>
              <a:defRPr sz="3600">
                <a:latin typeface="+mn-lt"/>
              </a:defRPr>
            </a:lvl1pPr>
          </a:lstStyle>
          <a:p>
            <a:pPr lvl="0"/>
            <a:r>
              <a:rPr lang="nb-NO" dirty="0"/>
              <a:t>Overskrift (pkt. 36) for to bilder med tekst</a:t>
            </a:r>
          </a:p>
        </p:txBody>
      </p:sp>
      <p:sp>
        <p:nvSpPr>
          <p:cNvPr id="14" name="Plassholder for bilde 21">
            <a:extLst>
              <a:ext uri="{FF2B5EF4-FFF2-40B4-BE49-F238E27FC236}">
                <a16:creationId xmlns:a16="http://schemas.microsoft.com/office/drawing/2014/main" id="{E6852382-D128-4FD8-991D-769F1638745F}"/>
              </a:ext>
            </a:extLst>
          </p:cNvPr>
          <p:cNvSpPr>
            <a:spLocks noGrp="1"/>
          </p:cNvSpPr>
          <p:nvPr>
            <p:ph type="pic" sz="quarter" idx="12" hasCustomPrompt="1"/>
          </p:nvPr>
        </p:nvSpPr>
        <p:spPr>
          <a:xfrm>
            <a:off x="1055688" y="2112866"/>
            <a:ext cx="4845927" cy="2725834"/>
          </a:xfrm>
          <a:prstGeom prst="rect">
            <a:avLst/>
          </a:prstGeom>
          <a:solidFill>
            <a:schemeClr val="bg1">
              <a:lumMod val="85000"/>
            </a:schemeClr>
          </a:solidFill>
        </p:spPr>
        <p:txBody>
          <a:bodyPr anchor="ctr"/>
          <a:lstStyle>
            <a:lvl1pPr marL="0" indent="0" algn="ctr">
              <a:buNone/>
              <a:defRPr/>
            </a:lvl1pPr>
          </a:lstStyle>
          <a:p>
            <a:r>
              <a:rPr lang="nb-NO"/>
              <a:t>Klikk for på ikonet for å sette inn bilde 1</a:t>
            </a:r>
          </a:p>
        </p:txBody>
      </p:sp>
      <p:sp>
        <p:nvSpPr>
          <p:cNvPr id="29" name="Plassholder for lysbildenummer 5">
            <a:extLst>
              <a:ext uri="{FF2B5EF4-FFF2-40B4-BE49-F238E27FC236}">
                <a16:creationId xmlns:a16="http://schemas.microsoft.com/office/drawing/2014/main" id="{62B7398D-EA06-494A-93CC-79FAB5A4B911}"/>
              </a:ext>
            </a:extLst>
          </p:cNvPr>
          <p:cNvSpPr txBox="1">
            <a:spLocks/>
          </p:cNvSpPr>
          <p:nvPr userDrawn="1"/>
        </p:nvSpPr>
        <p:spPr>
          <a:xfrm>
            <a:off x="11540562" y="6510425"/>
            <a:ext cx="497451" cy="235270"/>
          </a:xfrm>
          <a:prstGeom prst="rect">
            <a:avLst/>
          </a:prstGeom>
        </p:spPr>
        <p:txBody>
          <a:bodyPr vert="horz" lIns="91440" tIns="45720" rIns="91440" bIns="45720" rtlCol="0" anchor="ctr"/>
          <a:lstStyle>
            <a:defPPr>
              <a:defRPr lang="nb-NO"/>
            </a:defPPr>
            <a:lvl1pPr marL="0" algn="r" defTabSz="914400" rtl="0" eaLnBrk="1" latinLnBrk="0" hangingPunct="1">
              <a:defRPr sz="1200" kern="1200">
                <a:solidFill>
                  <a:srgbClr val="00ADBA"/>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4CB9F341-8A61-4DDE-9697-FC23600E837F}" type="slidenum">
              <a:rPr lang="nb-NO" sz="900" smtClean="0">
                <a:solidFill>
                  <a:schemeClr val="tx1"/>
                </a:solidFill>
                <a:latin typeface="+mn-lt"/>
              </a:rPr>
              <a:pPr algn="r"/>
              <a:t>‹#›</a:t>
            </a:fld>
            <a:endParaRPr lang="nb-NO" sz="900">
              <a:solidFill>
                <a:schemeClr val="tx1"/>
              </a:solidFill>
              <a:latin typeface="+mn-lt"/>
            </a:endParaRPr>
          </a:p>
        </p:txBody>
      </p:sp>
      <p:sp>
        <p:nvSpPr>
          <p:cNvPr id="30" name="TekstSylinder 29">
            <a:extLst>
              <a:ext uri="{FF2B5EF4-FFF2-40B4-BE49-F238E27FC236}">
                <a16:creationId xmlns:a16="http://schemas.microsoft.com/office/drawing/2014/main" id="{99722221-F0DE-4D9F-B6ED-E73D20D5DFA0}"/>
              </a:ext>
            </a:extLst>
          </p:cNvPr>
          <p:cNvSpPr txBox="1"/>
          <p:nvPr userDrawn="1"/>
        </p:nvSpPr>
        <p:spPr>
          <a:xfrm>
            <a:off x="9918700" y="6531150"/>
            <a:ext cx="1898649" cy="200055"/>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nb-NO" altLang="nb-NO" sz="700" b="0" i="0" u="none" strike="noStrike" kern="1200" cap="none" normalizeH="0" baseline="0" dirty="0">
                <a:ln>
                  <a:noFill/>
                </a:ln>
                <a:solidFill>
                  <a:schemeClr val="accent3"/>
                </a:solidFill>
                <a:effectLst/>
                <a:latin typeface="+mn-lt"/>
                <a:ea typeface="+mn-ea"/>
                <a:cs typeface="Arial" panose="020B0604020202020204" pitchFamily="34" charset="0"/>
              </a:rPr>
              <a:t>© </a:t>
            </a:r>
            <a:r>
              <a:rPr kumimoji="0" lang="nb-NO" altLang="nb-NO" sz="700" b="0" i="0" u="none" strike="noStrike" kern="1200" cap="none" normalizeH="0" baseline="0" dirty="0">
                <a:ln>
                  <a:noFill/>
                </a:ln>
                <a:solidFill>
                  <a:schemeClr val="accent3"/>
                </a:solidFill>
                <a:effectLst/>
                <a:latin typeface="+mj-lt"/>
                <a:ea typeface="+mn-ea"/>
                <a:cs typeface="Arial" panose="020B0604020202020204" pitchFamily="34" charset="0"/>
              </a:rPr>
              <a:t>Statsforvalteren</a:t>
            </a:r>
            <a:r>
              <a:rPr kumimoji="0" lang="nb-NO" altLang="nb-NO" sz="700" b="0" i="0" u="none" strike="noStrike" cap="none" normalizeH="0" baseline="0" dirty="0">
                <a:ln>
                  <a:noFill/>
                </a:ln>
                <a:solidFill>
                  <a:schemeClr val="accent3"/>
                </a:solidFill>
                <a:effectLst/>
                <a:latin typeface="+mj-lt"/>
                <a:cs typeface="Arial" panose="020B0604020202020204" pitchFamily="34" charset="0"/>
              </a:rPr>
              <a:t> i Oslo og Viken</a:t>
            </a:r>
          </a:p>
        </p:txBody>
      </p:sp>
      <p:sp>
        <p:nvSpPr>
          <p:cNvPr id="34" name="Plassholder for bilde 21">
            <a:extLst>
              <a:ext uri="{FF2B5EF4-FFF2-40B4-BE49-F238E27FC236}">
                <a16:creationId xmlns:a16="http://schemas.microsoft.com/office/drawing/2014/main" id="{6F608E0E-4EAB-457C-A166-7D2B95128771}"/>
              </a:ext>
            </a:extLst>
          </p:cNvPr>
          <p:cNvSpPr>
            <a:spLocks noGrp="1"/>
          </p:cNvSpPr>
          <p:nvPr>
            <p:ph type="pic" sz="quarter" idx="25" hasCustomPrompt="1"/>
          </p:nvPr>
        </p:nvSpPr>
        <p:spPr>
          <a:xfrm>
            <a:off x="6284034" y="2112866"/>
            <a:ext cx="4845928" cy="2725835"/>
          </a:xfrm>
          <a:prstGeom prst="rect">
            <a:avLst/>
          </a:prstGeom>
          <a:solidFill>
            <a:schemeClr val="bg1">
              <a:lumMod val="85000"/>
            </a:schemeClr>
          </a:solidFill>
        </p:spPr>
        <p:txBody>
          <a:bodyPr anchor="ctr"/>
          <a:lstStyle>
            <a:lvl1pPr marL="0" indent="0" algn="ctr">
              <a:buNone/>
              <a:defRPr/>
            </a:lvl1pPr>
          </a:lstStyle>
          <a:p>
            <a:r>
              <a:rPr lang="nb-NO"/>
              <a:t>Klikk på ikonet for å sette inn bilde 2</a:t>
            </a:r>
          </a:p>
        </p:txBody>
      </p:sp>
      <p:sp>
        <p:nvSpPr>
          <p:cNvPr id="35" name="Plassholder for tekst 8">
            <a:extLst>
              <a:ext uri="{FF2B5EF4-FFF2-40B4-BE49-F238E27FC236}">
                <a16:creationId xmlns:a16="http://schemas.microsoft.com/office/drawing/2014/main" id="{39DF0B6E-B830-4C7D-A84C-DCEE2F4AB726}"/>
              </a:ext>
            </a:extLst>
          </p:cNvPr>
          <p:cNvSpPr>
            <a:spLocks noGrp="1"/>
          </p:cNvSpPr>
          <p:nvPr>
            <p:ph type="body" sz="quarter" idx="26" hasCustomPrompt="1"/>
          </p:nvPr>
        </p:nvSpPr>
        <p:spPr>
          <a:xfrm>
            <a:off x="6502377" y="5213350"/>
            <a:ext cx="4409242" cy="704849"/>
          </a:xfrm>
          <a:prstGeom prst="rect">
            <a:avLst/>
          </a:prstGeom>
        </p:spPr>
        <p:txBody>
          <a:bodyPr>
            <a:noAutofit/>
          </a:bodyPr>
          <a:lstStyle>
            <a:lvl1pPr marL="0" indent="0">
              <a:lnSpc>
                <a:spcPct val="100000"/>
              </a:lnSpc>
              <a:buNone/>
              <a:defRPr sz="1400">
                <a:solidFill>
                  <a:schemeClr val="bg1"/>
                </a:solidFill>
                <a:latin typeface="+mn-lt"/>
              </a:defRPr>
            </a:lvl1pPr>
            <a:lvl2pPr marL="457200" indent="0">
              <a:buNone/>
              <a:defRPr sz="1600">
                <a:solidFill>
                  <a:schemeClr val="bg1"/>
                </a:solidFill>
                <a:latin typeface="+mn-lt"/>
              </a:defRPr>
            </a:lvl2pPr>
            <a:lvl3pPr>
              <a:defRPr sz="1600">
                <a:solidFill>
                  <a:schemeClr val="bg1"/>
                </a:solidFill>
                <a:latin typeface="+mn-lt"/>
              </a:defRPr>
            </a:lvl3pPr>
            <a:lvl4pPr>
              <a:defRPr sz="1600">
                <a:solidFill>
                  <a:schemeClr val="bg1"/>
                </a:solidFill>
                <a:latin typeface="+mn-lt"/>
              </a:defRPr>
            </a:lvl4pPr>
            <a:lvl5pPr>
              <a:defRPr sz="1600">
                <a:solidFill>
                  <a:schemeClr val="bg1"/>
                </a:solidFill>
                <a:latin typeface="+mn-lt"/>
              </a:defRPr>
            </a:lvl5pPr>
          </a:lstStyle>
          <a:p>
            <a:pPr lvl="0"/>
            <a:r>
              <a:rPr lang="nb-NO" dirty="0"/>
              <a:t>Klikk her for å redigere tekst. Her kan du skrive noe som tilføyer informasjon til bildet. Denne siden kan brukes til å sammenlikne noe.</a:t>
            </a:r>
          </a:p>
        </p:txBody>
      </p:sp>
      <p:sp>
        <p:nvSpPr>
          <p:cNvPr id="36" name="TekstSylinder 35">
            <a:extLst>
              <a:ext uri="{FF2B5EF4-FFF2-40B4-BE49-F238E27FC236}">
                <a16:creationId xmlns:a16="http://schemas.microsoft.com/office/drawing/2014/main" id="{7316ECC6-698F-4C07-84A4-867F79EF57B8}"/>
              </a:ext>
            </a:extLst>
          </p:cNvPr>
          <p:cNvSpPr txBox="1"/>
          <p:nvPr userDrawn="1"/>
        </p:nvSpPr>
        <p:spPr>
          <a:xfrm>
            <a:off x="1055688" y="6588581"/>
            <a:ext cx="266383" cy="153888"/>
          </a:xfrm>
          <a:prstGeom prst="rect">
            <a:avLst/>
          </a:prstGeom>
          <a:noFill/>
        </p:spPr>
        <p:txBody>
          <a:bodyPr wrap="none" lIns="0" tIns="0" rIns="0" rtlCol="0" anchor="ctr" anchorCtr="0">
            <a:normAutofit/>
          </a:bodyPr>
          <a:lstStyle/>
          <a:p>
            <a:r>
              <a:rPr lang="nb-NO" sz="700">
                <a:solidFill>
                  <a:schemeClr val="tx1"/>
                </a:solidFill>
                <a:latin typeface="Open Sans SemiBold" panose="020B0706030804020204" pitchFamily="34" charset="0"/>
                <a:ea typeface="Open Sans SemiBold" panose="020B0706030804020204" pitchFamily="34" charset="0"/>
                <a:cs typeface="Open Sans SemiBold" panose="020B0706030804020204" pitchFamily="34" charset="0"/>
              </a:rPr>
              <a:t>Foto:</a:t>
            </a:r>
          </a:p>
        </p:txBody>
      </p:sp>
      <p:sp>
        <p:nvSpPr>
          <p:cNvPr id="37" name="Plassholder for tekst 3">
            <a:extLst>
              <a:ext uri="{FF2B5EF4-FFF2-40B4-BE49-F238E27FC236}">
                <a16:creationId xmlns:a16="http://schemas.microsoft.com/office/drawing/2014/main" id="{5D73572D-EBD9-4707-BB21-25F1FDB05D10}"/>
              </a:ext>
            </a:extLst>
          </p:cNvPr>
          <p:cNvSpPr>
            <a:spLocks noGrp="1"/>
          </p:cNvSpPr>
          <p:nvPr>
            <p:ph type="body" sz="quarter" idx="24" hasCustomPrompt="1"/>
          </p:nvPr>
        </p:nvSpPr>
        <p:spPr>
          <a:xfrm>
            <a:off x="1295686" y="6601669"/>
            <a:ext cx="6165564" cy="153888"/>
          </a:xfrm>
          <a:prstGeom prst="rect">
            <a:avLst/>
          </a:prstGeom>
        </p:spPr>
        <p:txBody>
          <a:bodyPr lIns="0" tIns="0" rIns="0" anchor="ctr">
            <a:normAutofit/>
          </a:bodyPr>
          <a:lstStyle>
            <a:lvl1pPr marL="0" indent="0">
              <a:buNone/>
              <a:defRPr sz="700">
                <a:solidFill>
                  <a:schemeClr val="tx1"/>
                </a:solidFill>
                <a:latin typeface="+mj-lt"/>
              </a:defRPr>
            </a:lvl1pPr>
          </a:lstStyle>
          <a:p>
            <a:pPr lvl="0"/>
            <a:r>
              <a:rPr lang="nb-NO" dirty="0"/>
              <a:t>Her skriver du fotograf(ene) og/eller eier(ne) av bildene.</a:t>
            </a:r>
          </a:p>
        </p:txBody>
      </p:sp>
      <p:pic>
        <p:nvPicPr>
          <p:cNvPr id="15" name="Bilde 14">
            <a:extLst>
              <a:ext uri="{FF2B5EF4-FFF2-40B4-BE49-F238E27FC236}">
                <a16:creationId xmlns:a16="http://schemas.microsoft.com/office/drawing/2014/main" id="{31A793CB-45EB-40DA-98ED-FFE0BC3AEEE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280884" y="374087"/>
            <a:ext cx="508409" cy="499038"/>
          </a:xfrm>
          <a:prstGeom prst="rect">
            <a:avLst/>
          </a:prstGeom>
        </p:spPr>
      </p:pic>
    </p:spTree>
    <p:extLst>
      <p:ext uri="{BB962C8B-B14F-4D97-AF65-F5344CB8AC3E}">
        <p14:creationId xmlns:p14="http://schemas.microsoft.com/office/powerpoint/2010/main" val="1076656501"/>
      </p:ext>
    </p:extLst>
  </p:cSld>
  <p:clrMapOvr>
    <a:masterClrMapping/>
  </p:clrMapOvr>
  <p:extLst>
    <p:ext uri="{DCECCB84-F9BA-43D5-87BE-67443E8EF086}">
      <p15:sldGuideLst xmlns:p15="http://schemas.microsoft.com/office/powerpoint/2012/main">
        <p15:guide id="1" orient="horz" pos="1366">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Sammenlikning x 3">
    <p:bg>
      <p:bgPr>
        <a:solidFill>
          <a:schemeClr val="bg1">
            <a:lumMod val="95000"/>
          </a:schemeClr>
        </a:solidFill>
        <a:effectLst/>
      </p:bgPr>
    </p:bg>
    <p:spTree>
      <p:nvGrpSpPr>
        <p:cNvPr id="1" name=""/>
        <p:cNvGrpSpPr/>
        <p:nvPr/>
      </p:nvGrpSpPr>
      <p:grpSpPr>
        <a:xfrm>
          <a:off x="0" y="0"/>
          <a:ext cx="0" cy="0"/>
          <a:chOff x="0" y="0"/>
          <a:chExt cx="0" cy="0"/>
        </a:xfrm>
      </p:grpSpPr>
      <p:sp>
        <p:nvSpPr>
          <p:cNvPr id="8" name="Rektangel 7">
            <a:extLst>
              <a:ext uri="{FF2B5EF4-FFF2-40B4-BE49-F238E27FC236}">
                <a16:creationId xmlns:a16="http://schemas.microsoft.com/office/drawing/2014/main" id="{DA7F82D5-170E-47A6-9910-FE84E32FE544}"/>
              </a:ext>
            </a:extLst>
          </p:cNvPr>
          <p:cNvSpPr/>
          <p:nvPr userDrawn="1"/>
        </p:nvSpPr>
        <p:spPr>
          <a:xfrm>
            <a:off x="1055687" y="4265903"/>
            <a:ext cx="3168000" cy="1829609"/>
          </a:xfrm>
          <a:prstGeom prst="rect">
            <a:avLst/>
          </a:prstGeom>
          <a:solidFill>
            <a:schemeClr val="tx1">
              <a:alpha val="8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9" name="Plassholder for tekst 8">
            <a:extLst>
              <a:ext uri="{FF2B5EF4-FFF2-40B4-BE49-F238E27FC236}">
                <a16:creationId xmlns:a16="http://schemas.microsoft.com/office/drawing/2014/main" id="{D636CE05-AD56-498E-A359-08ACE0E6B54F}"/>
              </a:ext>
            </a:extLst>
          </p:cNvPr>
          <p:cNvSpPr>
            <a:spLocks noGrp="1"/>
          </p:cNvSpPr>
          <p:nvPr>
            <p:ph type="body" sz="quarter" idx="19" hasCustomPrompt="1"/>
          </p:nvPr>
        </p:nvSpPr>
        <p:spPr>
          <a:xfrm>
            <a:off x="1280358" y="4439670"/>
            <a:ext cx="2686050" cy="1424869"/>
          </a:xfrm>
          <a:prstGeom prst="rect">
            <a:avLst/>
          </a:prstGeom>
        </p:spPr>
        <p:txBody>
          <a:bodyPr>
            <a:noAutofit/>
          </a:bodyPr>
          <a:lstStyle>
            <a:lvl1pPr marL="0" indent="0">
              <a:lnSpc>
                <a:spcPct val="100000"/>
              </a:lnSpc>
              <a:buNone/>
              <a:defRPr sz="1400">
                <a:solidFill>
                  <a:schemeClr val="bg1"/>
                </a:solidFill>
                <a:latin typeface="+mn-lt"/>
              </a:defRPr>
            </a:lvl1pPr>
            <a:lvl2pPr marL="457200" indent="0">
              <a:buNone/>
              <a:defRPr sz="1600">
                <a:solidFill>
                  <a:schemeClr val="bg1"/>
                </a:solidFill>
                <a:latin typeface="+mn-lt"/>
              </a:defRPr>
            </a:lvl2pPr>
            <a:lvl3pPr>
              <a:defRPr sz="1600">
                <a:solidFill>
                  <a:schemeClr val="bg1"/>
                </a:solidFill>
                <a:latin typeface="+mn-lt"/>
              </a:defRPr>
            </a:lvl3pPr>
            <a:lvl4pPr>
              <a:defRPr sz="1600">
                <a:solidFill>
                  <a:schemeClr val="bg1"/>
                </a:solidFill>
                <a:latin typeface="+mn-lt"/>
              </a:defRPr>
            </a:lvl4pPr>
            <a:lvl5pPr>
              <a:defRPr sz="1600">
                <a:solidFill>
                  <a:schemeClr val="bg1"/>
                </a:solidFill>
                <a:latin typeface="+mn-lt"/>
              </a:defRPr>
            </a:lvl5pPr>
          </a:lstStyle>
          <a:p>
            <a:pPr lvl="0"/>
            <a:r>
              <a:rPr lang="nb-NO" dirty="0"/>
              <a:t>Bildene og faktaboksene på denne </a:t>
            </a:r>
            <a:r>
              <a:rPr lang="nb-NO" dirty="0" err="1"/>
              <a:t>malsiden</a:t>
            </a:r>
            <a:r>
              <a:rPr lang="nb-NO" dirty="0"/>
              <a:t> kan brukes for å sammenlikne noe.</a:t>
            </a:r>
            <a:br>
              <a:rPr lang="nb-NO" dirty="0"/>
            </a:br>
            <a:r>
              <a:rPr lang="nb-NO" dirty="0"/>
              <a:t>For eksempel hvis du har tre bilder som viser en utvikling.</a:t>
            </a:r>
          </a:p>
        </p:txBody>
      </p:sp>
      <p:sp>
        <p:nvSpPr>
          <p:cNvPr id="20" name="Rektangel 19">
            <a:extLst>
              <a:ext uri="{FF2B5EF4-FFF2-40B4-BE49-F238E27FC236}">
                <a16:creationId xmlns:a16="http://schemas.microsoft.com/office/drawing/2014/main" id="{77289ADD-6E2E-464C-9359-38C11C947409}"/>
              </a:ext>
            </a:extLst>
          </p:cNvPr>
          <p:cNvSpPr/>
          <p:nvPr userDrawn="1"/>
        </p:nvSpPr>
        <p:spPr>
          <a:xfrm>
            <a:off x="4512000" y="4273951"/>
            <a:ext cx="3168000" cy="1821561"/>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23" name="Plassholder for tekst 8">
            <a:extLst>
              <a:ext uri="{FF2B5EF4-FFF2-40B4-BE49-F238E27FC236}">
                <a16:creationId xmlns:a16="http://schemas.microsoft.com/office/drawing/2014/main" id="{57A9DC82-D582-434C-9880-CC53EFF8C09F}"/>
              </a:ext>
            </a:extLst>
          </p:cNvPr>
          <p:cNvSpPr>
            <a:spLocks noGrp="1"/>
          </p:cNvSpPr>
          <p:nvPr>
            <p:ph type="body" sz="quarter" idx="20" hasCustomPrompt="1"/>
          </p:nvPr>
        </p:nvSpPr>
        <p:spPr>
          <a:xfrm>
            <a:off x="4752975" y="4447716"/>
            <a:ext cx="2686050" cy="1424869"/>
          </a:xfrm>
          <a:prstGeom prst="rect">
            <a:avLst/>
          </a:prstGeom>
        </p:spPr>
        <p:txBody>
          <a:bodyPr>
            <a:normAutofit/>
          </a:bodyPr>
          <a:lstStyle>
            <a:lvl1pPr marL="0" indent="0">
              <a:lnSpc>
                <a:spcPct val="100000"/>
              </a:lnSpc>
              <a:buNone/>
              <a:defRPr sz="1400">
                <a:solidFill>
                  <a:schemeClr val="bg1"/>
                </a:solidFill>
                <a:latin typeface="+mn-lt"/>
              </a:defRPr>
            </a:lvl1pPr>
            <a:lvl2pPr>
              <a:defRPr sz="1600">
                <a:solidFill>
                  <a:schemeClr val="bg1"/>
                </a:solidFill>
                <a:latin typeface="+mn-lt"/>
              </a:defRPr>
            </a:lvl2pPr>
            <a:lvl3pPr>
              <a:defRPr sz="1600">
                <a:solidFill>
                  <a:schemeClr val="bg1"/>
                </a:solidFill>
                <a:latin typeface="+mn-lt"/>
              </a:defRPr>
            </a:lvl3pPr>
            <a:lvl4pPr>
              <a:defRPr sz="1600">
                <a:solidFill>
                  <a:schemeClr val="bg1"/>
                </a:solidFill>
                <a:latin typeface="+mn-lt"/>
              </a:defRPr>
            </a:lvl4pPr>
            <a:lvl5pPr>
              <a:defRPr sz="1600">
                <a:solidFill>
                  <a:schemeClr val="bg1"/>
                </a:solidFill>
                <a:latin typeface="+mn-lt"/>
              </a:defRPr>
            </a:lvl5pPr>
          </a:lstStyle>
          <a:p>
            <a:pPr lvl="0"/>
            <a:r>
              <a:rPr lang="nb-NO" dirty="0"/>
              <a:t>Bildene kan brukes til å illustrere tre viktige poeng.</a:t>
            </a:r>
            <a:br>
              <a:rPr lang="nb-NO" dirty="0"/>
            </a:br>
            <a:r>
              <a:rPr lang="nb-NO" dirty="0"/>
              <a:t>Kart, bilder og illustrasjoner kan settes inn og brukes for å sammenlikne noe innen alle fagfelt. </a:t>
            </a:r>
          </a:p>
        </p:txBody>
      </p:sp>
      <p:sp>
        <p:nvSpPr>
          <p:cNvPr id="25" name="Rektangel 24">
            <a:extLst>
              <a:ext uri="{FF2B5EF4-FFF2-40B4-BE49-F238E27FC236}">
                <a16:creationId xmlns:a16="http://schemas.microsoft.com/office/drawing/2014/main" id="{61072EAD-B1BE-40B7-88CE-9948D7487840}"/>
              </a:ext>
            </a:extLst>
          </p:cNvPr>
          <p:cNvSpPr/>
          <p:nvPr userDrawn="1"/>
        </p:nvSpPr>
        <p:spPr>
          <a:xfrm>
            <a:off x="7968313" y="4265903"/>
            <a:ext cx="3168000" cy="1821561"/>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31" name="Plassholder for tekst 8">
            <a:extLst>
              <a:ext uri="{FF2B5EF4-FFF2-40B4-BE49-F238E27FC236}">
                <a16:creationId xmlns:a16="http://schemas.microsoft.com/office/drawing/2014/main" id="{E142A945-ADFA-478D-B158-7C6367B4CC42}"/>
              </a:ext>
            </a:extLst>
          </p:cNvPr>
          <p:cNvSpPr>
            <a:spLocks noGrp="1"/>
          </p:cNvSpPr>
          <p:nvPr>
            <p:ph type="body" sz="quarter" idx="21" hasCustomPrompt="1"/>
          </p:nvPr>
        </p:nvSpPr>
        <p:spPr>
          <a:xfrm>
            <a:off x="8209288" y="4439668"/>
            <a:ext cx="2686050" cy="1424869"/>
          </a:xfrm>
          <a:prstGeom prst="rect">
            <a:avLst/>
          </a:prstGeom>
        </p:spPr>
        <p:txBody>
          <a:bodyPr>
            <a:normAutofit/>
          </a:bodyPr>
          <a:lstStyle>
            <a:lvl1pPr marL="0" indent="0">
              <a:lnSpc>
                <a:spcPct val="100000"/>
              </a:lnSpc>
              <a:buNone/>
              <a:defRPr sz="1400">
                <a:solidFill>
                  <a:schemeClr val="bg1"/>
                </a:solidFill>
                <a:latin typeface="+mn-lt"/>
              </a:defRPr>
            </a:lvl1pPr>
            <a:lvl2pPr>
              <a:defRPr sz="1600">
                <a:solidFill>
                  <a:schemeClr val="bg1"/>
                </a:solidFill>
                <a:latin typeface="+mn-lt"/>
              </a:defRPr>
            </a:lvl2pPr>
            <a:lvl3pPr>
              <a:defRPr sz="1600">
                <a:solidFill>
                  <a:schemeClr val="bg1"/>
                </a:solidFill>
                <a:latin typeface="+mn-lt"/>
              </a:defRPr>
            </a:lvl3pPr>
            <a:lvl4pPr>
              <a:defRPr sz="1600">
                <a:solidFill>
                  <a:schemeClr val="bg1"/>
                </a:solidFill>
                <a:latin typeface="+mn-lt"/>
              </a:defRPr>
            </a:lvl4pPr>
            <a:lvl5pPr>
              <a:defRPr sz="1600">
                <a:solidFill>
                  <a:schemeClr val="bg1"/>
                </a:solidFill>
                <a:latin typeface="+mn-lt"/>
              </a:defRPr>
            </a:lvl5pPr>
          </a:lstStyle>
          <a:p>
            <a:pPr lvl="0"/>
            <a:r>
              <a:rPr lang="nb-NO" dirty="0"/>
              <a:t>Eksempler kan være naturtyper, arter, byer, brukergrupper, kommuner, områder, personer og så videre.</a:t>
            </a:r>
          </a:p>
        </p:txBody>
      </p:sp>
      <p:sp>
        <p:nvSpPr>
          <p:cNvPr id="16" name="Plassholder for tekst 4">
            <a:extLst>
              <a:ext uri="{FF2B5EF4-FFF2-40B4-BE49-F238E27FC236}">
                <a16:creationId xmlns:a16="http://schemas.microsoft.com/office/drawing/2014/main" id="{A203DE09-43A6-4A48-AC04-09D613D14C26}"/>
              </a:ext>
            </a:extLst>
          </p:cNvPr>
          <p:cNvSpPr>
            <a:spLocks noGrp="1"/>
          </p:cNvSpPr>
          <p:nvPr>
            <p:ph type="body" sz="quarter" idx="15" hasCustomPrompt="1"/>
          </p:nvPr>
        </p:nvSpPr>
        <p:spPr>
          <a:xfrm>
            <a:off x="1058492" y="873125"/>
            <a:ext cx="10077821" cy="1077208"/>
          </a:xfrm>
          <a:prstGeom prst="rect">
            <a:avLst/>
          </a:prstGeom>
        </p:spPr>
        <p:txBody>
          <a:bodyPr numCol="1" anchor="b">
            <a:noAutofit/>
          </a:bodyPr>
          <a:lstStyle>
            <a:lvl1pPr marL="0" indent="0">
              <a:buNone/>
              <a:defRPr sz="3600">
                <a:latin typeface="+mn-lt"/>
              </a:defRPr>
            </a:lvl1pPr>
          </a:lstStyle>
          <a:p>
            <a:pPr lvl="0"/>
            <a:r>
              <a:rPr lang="nb-NO" dirty="0"/>
              <a:t>Overskrift (pkt. 36) for tre bilder + </a:t>
            </a:r>
            <a:r>
              <a:rPr lang="nb-NO" dirty="0" err="1"/>
              <a:t>faktabokser</a:t>
            </a:r>
            <a:endParaRPr lang="nb-NO" dirty="0"/>
          </a:p>
        </p:txBody>
      </p:sp>
      <p:sp>
        <p:nvSpPr>
          <p:cNvPr id="14" name="Plassholder for bilde 21">
            <a:extLst>
              <a:ext uri="{FF2B5EF4-FFF2-40B4-BE49-F238E27FC236}">
                <a16:creationId xmlns:a16="http://schemas.microsoft.com/office/drawing/2014/main" id="{E6852382-D128-4FD8-991D-769F1638745F}"/>
              </a:ext>
            </a:extLst>
          </p:cNvPr>
          <p:cNvSpPr>
            <a:spLocks noGrp="1"/>
          </p:cNvSpPr>
          <p:nvPr>
            <p:ph type="pic" sz="quarter" idx="12" hasCustomPrompt="1"/>
          </p:nvPr>
        </p:nvSpPr>
        <p:spPr>
          <a:xfrm>
            <a:off x="1055688" y="2112868"/>
            <a:ext cx="3168000" cy="1980000"/>
          </a:xfrm>
          <a:prstGeom prst="rect">
            <a:avLst/>
          </a:prstGeom>
          <a:solidFill>
            <a:schemeClr val="bg1">
              <a:lumMod val="85000"/>
            </a:schemeClr>
          </a:solidFill>
        </p:spPr>
        <p:txBody>
          <a:bodyPr anchor="ctr"/>
          <a:lstStyle>
            <a:lvl1pPr marL="0" indent="0" algn="ctr">
              <a:buNone/>
              <a:defRPr/>
            </a:lvl1pPr>
          </a:lstStyle>
          <a:p>
            <a:r>
              <a:rPr lang="nb-NO"/>
              <a:t>Klikk på ikonet for å sette</a:t>
            </a:r>
            <a:br>
              <a:rPr lang="nb-NO"/>
            </a:br>
            <a:r>
              <a:rPr lang="nb-NO"/>
              <a:t>inn bilde 1</a:t>
            </a:r>
          </a:p>
        </p:txBody>
      </p:sp>
      <p:sp>
        <p:nvSpPr>
          <p:cNvPr id="18" name="Plassholder for bilde 21">
            <a:extLst>
              <a:ext uri="{FF2B5EF4-FFF2-40B4-BE49-F238E27FC236}">
                <a16:creationId xmlns:a16="http://schemas.microsoft.com/office/drawing/2014/main" id="{021DA3E9-E13E-4C25-BA5D-6652BA1F0080}"/>
              </a:ext>
            </a:extLst>
          </p:cNvPr>
          <p:cNvSpPr>
            <a:spLocks noGrp="1"/>
          </p:cNvSpPr>
          <p:nvPr>
            <p:ph type="pic" sz="quarter" idx="22" hasCustomPrompt="1"/>
          </p:nvPr>
        </p:nvSpPr>
        <p:spPr>
          <a:xfrm>
            <a:off x="4512000" y="2112868"/>
            <a:ext cx="3168000" cy="1980000"/>
          </a:xfrm>
          <a:prstGeom prst="rect">
            <a:avLst/>
          </a:prstGeom>
          <a:solidFill>
            <a:schemeClr val="bg1">
              <a:lumMod val="85000"/>
            </a:schemeClr>
          </a:solidFill>
        </p:spPr>
        <p:txBody>
          <a:bodyPr anchor="ctr"/>
          <a:lstStyle>
            <a:lvl1pPr marL="0" indent="0" algn="ctr">
              <a:buNone/>
              <a:defRPr/>
            </a:lvl1pPr>
          </a:lstStyle>
          <a:p>
            <a:r>
              <a:rPr lang="nb-NO"/>
              <a:t>Klikk på ikonet for å sette</a:t>
            </a:r>
            <a:br>
              <a:rPr lang="nb-NO"/>
            </a:br>
            <a:r>
              <a:rPr lang="nb-NO"/>
              <a:t>inn bilde 2</a:t>
            </a:r>
          </a:p>
        </p:txBody>
      </p:sp>
      <p:sp>
        <p:nvSpPr>
          <p:cNvPr id="19" name="Plassholder for bilde 21">
            <a:extLst>
              <a:ext uri="{FF2B5EF4-FFF2-40B4-BE49-F238E27FC236}">
                <a16:creationId xmlns:a16="http://schemas.microsoft.com/office/drawing/2014/main" id="{C0F341BD-FA74-49C6-B4D5-F0BAC35B78CD}"/>
              </a:ext>
            </a:extLst>
          </p:cNvPr>
          <p:cNvSpPr>
            <a:spLocks noGrp="1"/>
          </p:cNvSpPr>
          <p:nvPr>
            <p:ph type="pic" sz="quarter" idx="23" hasCustomPrompt="1"/>
          </p:nvPr>
        </p:nvSpPr>
        <p:spPr>
          <a:xfrm>
            <a:off x="7949946" y="2112868"/>
            <a:ext cx="3168000" cy="1980000"/>
          </a:xfrm>
          <a:prstGeom prst="rect">
            <a:avLst/>
          </a:prstGeom>
          <a:solidFill>
            <a:schemeClr val="bg1">
              <a:lumMod val="85000"/>
            </a:schemeClr>
          </a:solidFill>
        </p:spPr>
        <p:txBody>
          <a:bodyPr anchor="ctr"/>
          <a:lstStyle>
            <a:lvl1pPr marL="0" indent="0" algn="ctr">
              <a:buNone/>
              <a:defRPr/>
            </a:lvl1pPr>
          </a:lstStyle>
          <a:p>
            <a:r>
              <a:rPr lang="nb-NO"/>
              <a:t>Klikk på ikonet for å sette</a:t>
            </a:r>
            <a:br>
              <a:rPr lang="nb-NO"/>
            </a:br>
            <a:r>
              <a:rPr lang="nb-NO"/>
              <a:t>inn bilde 3</a:t>
            </a:r>
          </a:p>
        </p:txBody>
      </p:sp>
      <p:sp>
        <p:nvSpPr>
          <p:cNvPr id="36" name="Plassholder for lysbildenummer 5">
            <a:extLst>
              <a:ext uri="{FF2B5EF4-FFF2-40B4-BE49-F238E27FC236}">
                <a16:creationId xmlns:a16="http://schemas.microsoft.com/office/drawing/2014/main" id="{3D7EBAB9-B4BE-490D-BF64-28601485CF46}"/>
              </a:ext>
            </a:extLst>
          </p:cNvPr>
          <p:cNvSpPr txBox="1">
            <a:spLocks/>
          </p:cNvSpPr>
          <p:nvPr userDrawn="1"/>
        </p:nvSpPr>
        <p:spPr>
          <a:xfrm>
            <a:off x="11540562" y="6510425"/>
            <a:ext cx="497451" cy="235270"/>
          </a:xfrm>
          <a:prstGeom prst="rect">
            <a:avLst/>
          </a:prstGeom>
        </p:spPr>
        <p:txBody>
          <a:bodyPr vert="horz" lIns="91440" tIns="45720" rIns="91440" bIns="45720" rtlCol="0" anchor="ctr"/>
          <a:lstStyle>
            <a:defPPr>
              <a:defRPr lang="nb-NO"/>
            </a:defPPr>
            <a:lvl1pPr marL="0" algn="r" defTabSz="914400" rtl="0" eaLnBrk="1" latinLnBrk="0" hangingPunct="1">
              <a:defRPr sz="1200" kern="1200">
                <a:solidFill>
                  <a:srgbClr val="00ADBA"/>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4CB9F341-8A61-4DDE-9697-FC23600E837F}" type="slidenum">
              <a:rPr lang="nb-NO" sz="900" smtClean="0">
                <a:solidFill>
                  <a:schemeClr val="tx1"/>
                </a:solidFill>
                <a:latin typeface="+mn-lt"/>
              </a:rPr>
              <a:pPr algn="r"/>
              <a:t>‹#›</a:t>
            </a:fld>
            <a:endParaRPr lang="nb-NO" sz="900">
              <a:solidFill>
                <a:schemeClr val="tx1"/>
              </a:solidFill>
              <a:latin typeface="+mn-lt"/>
            </a:endParaRPr>
          </a:p>
        </p:txBody>
      </p:sp>
      <p:sp>
        <p:nvSpPr>
          <p:cNvPr id="37" name="TekstSylinder 36">
            <a:extLst>
              <a:ext uri="{FF2B5EF4-FFF2-40B4-BE49-F238E27FC236}">
                <a16:creationId xmlns:a16="http://schemas.microsoft.com/office/drawing/2014/main" id="{38E43C12-A815-4C45-9C0C-4C6FE65FD396}"/>
              </a:ext>
            </a:extLst>
          </p:cNvPr>
          <p:cNvSpPr txBox="1"/>
          <p:nvPr userDrawn="1"/>
        </p:nvSpPr>
        <p:spPr>
          <a:xfrm>
            <a:off x="9918700" y="6531150"/>
            <a:ext cx="1898649" cy="200055"/>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nb-NO" altLang="nb-NO" sz="700" b="0" i="0" u="none" strike="noStrike" kern="1200" cap="none" normalizeH="0" baseline="0" dirty="0">
                <a:ln>
                  <a:noFill/>
                </a:ln>
                <a:solidFill>
                  <a:schemeClr val="accent3"/>
                </a:solidFill>
                <a:effectLst/>
                <a:latin typeface="+mn-lt"/>
                <a:ea typeface="+mn-ea"/>
                <a:cs typeface="Arial" panose="020B0604020202020204" pitchFamily="34" charset="0"/>
              </a:rPr>
              <a:t>© </a:t>
            </a:r>
            <a:r>
              <a:rPr kumimoji="0" lang="nb-NO" altLang="nb-NO" sz="700" b="0" i="0" u="none" strike="noStrike" kern="1200" cap="none" normalizeH="0" baseline="0" dirty="0">
                <a:ln>
                  <a:noFill/>
                </a:ln>
                <a:solidFill>
                  <a:schemeClr val="accent3"/>
                </a:solidFill>
                <a:effectLst/>
                <a:latin typeface="+mj-lt"/>
                <a:ea typeface="+mn-ea"/>
                <a:cs typeface="Arial" panose="020B0604020202020204" pitchFamily="34" charset="0"/>
              </a:rPr>
              <a:t>Statsforvalteren</a:t>
            </a:r>
            <a:r>
              <a:rPr kumimoji="0" lang="nb-NO" altLang="nb-NO" sz="700" b="0" i="0" u="none" strike="noStrike" cap="none" normalizeH="0" baseline="0" dirty="0">
                <a:ln>
                  <a:noFill/>
                </a:ln>
                <a:solidFill>
                  <a:schemeClr val="accent3"/>
                </a:solidFill>
                <a:effectLst/>
                <a:latin typeface="+mj-lt"/>
                <a:cs typeface="Arial" panose="020B0604020202020204" pitchFamily="34" charset="0"/>
              </a:rPr>
              <a:t> i Oslo og Viken</a:t>
            </a:r>
          </a:p>
        </p:txBody>
      </p:sp>
      <p:sp>
        <p:nvSpPr>
          <p:cNvPr id="40" name="TekstSylinder 39">
            <a:extLst>
              <a:ext uri="{FF2B5EF4-FFF2-40B4-BE49-F238E27FC236}">
                <a16:creationId xmlns:a16="http://schemas.microsoft.com/office/drawing/2014/main" id="{ED5FD058-A83F-40A1-AB19-9459FCA3852E}"/>
              </a:ext>
            </a:extLst>
          </p:cNvPr>
          <p:cNvSpPr txBox="1"/>
          <p:nvPr userDrawn="1"/>
        </p:nvSpPr>
        <p:spPr>
          <a:xfrm>
            <a:off x="1055688" y="6588581"/>
            <a:ext cx="266383" cy="153888"/>
          </a:xfrm>
          <a:prstGeom prst="rect">
            <a:avLst/>
          </a:prstGeom>
          <a:noFill/>
        </p:spPr>
        <p:txBody>
          <a:bodyPr wrap="none" lIns="0" tIns="0" rIns="0" rtlCol="0" anchor="ctr" anchorCtr="0">
            <a:normAutofit/>
          </a:bodyPr>
          <a:lstStyle/>
          <a:p>
            <a:r>
              <a:rPr lang="nb-NO" sz="700">
                <a:solidFill>
                  <a:schemeClr val="tx1"/>
                </a:solidFill>
                <a:latin typeface="Open Sans SemiBold" panose="020B0706030804020204" pitchFamily="34" charset="0"/>
                <a:ea typeface="Open Sans SemiBold" panose="020B0706030804020204" pitchFamily="34" charset="0"/>
                <a:cs typeface="Open Sans SemiBold" panose="020B0706030804020204" pitchFamily="34" charset="0"/>
              </a:rPr>
              <a:t>Foto:</a:t>
            </a:r>
          </a:p>
        </p:txBody>
      </p:sp>
      <p:sp>
        <p:nvSpPr>
          <p:cNvPr id="41" name="Plassholder for tekst 3">
            <a:extLst>
              <a:ext uri="{FF2B5EF4-FFF2-40B4-BE49-F238E27FC236}">
                <a16:creationId xmlns:a16="http://schemas.microsoft.com/office/drawing/2014/main" id="{37B15E49-CE91-415B-989E-461A9908C91B}"/>
              </a:ext>
            </a:extLst>
          </p:cNvPr>
          <p:cNvSpPr>
            <a:spLocks noGrp="1"/>
          </p:cNvSpPr>
          <p:nvPr>
            <p:ph type="body" sz="quarter" idx="24" hasCustomPrompt="1"/>
          </p:nvPr>
        </p:nvSpPr>
        <p:spPr>
          <a:xfrm>
            <a:off x="1295686" y="6592144"/>
            <a:ext cx="6165564" cy="153888"/>
          </a:xfrm>
          <a:prstGeom prst="rect">
            <a:avLst/>
          </a:prstGeom>
        </p:spPr>
        <p:txBody>
          <a:bodyPr lIns="0" tIns="0" rIns="0" anchor="ctr">
            <a:normAutofit/>
          </a:bodyPr>
          <a:lstStyle>
            <a:lvl1pPr marL="0" indent="0">
              <a:buNone/>
              <a:defRPr sz="700">
                <a:solidFill>
                  <a:schemeClr val="tx1"/>
                </a:solidFill>
                <a:latin typeface="+mj-lt"/>
              </a:defRPr>
            </a:lvl1pPr>
          </a:lstStyle>
          <a:p>
            <a:pPr lvl="0"/>
            <a:r>
              <a:rPr lang="nb-NO" dirty="0"/>
              <a:t>Her skriver du fotograf(ene) og/eller eier(ne) av bildene.</a:t>
            </a:r>
          </a:p>
        </p:txBody>
      </p:sp>
      <p:pic>
        <p:nvPicPr>
          <p:cNvPr id="21" name="Bilde 20">
            <a:extLst>
              <a:ext uri="{FF2B5EF4-FFF2-40B4-BE49-F238E27FC236}">
                <a16:creationId xmlns:a16="http://schemas.microsoft.com/office/drawing/2014/main" id="{198B4524-8164-42F2-A2DD-F74BF0073DCC}"/>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280884" y="374087"/>
            <a:ext cx="508409" cy="499038"/>
          </a:xfrm>
          <a:prstGeom prst="rect">
            <a:avLst/>
          </a:prstGeom>
        </p:spPr>
      </p:pic>
    </p:spTree>
    <p:extLst>
      <p:ext uri="{BB962C8B-B14F-4D97-AF65-F5344CB8AC3E}">
        <p14:creationId xmlns:p14="http://schemas.microsoft.com/office/powerpoint/2010/main" val="2187475627"/>
      </p:ext>
    </p:extLst>
  </p:cSld>
  <p:clrMapOvr>
    <a:masterClrMapping/>
  </p:clrMapOvr>
  <p:extLst>
    <p:ext uri="{DCECCB84-F9BA-43D5-87BE-67443E8EF086}">
      <p15:sldGuideLst xmlns:p15="http://schemas.microsoft.com/office/powerpoint/2012/main">
        <p15:guide id="1" orient="horz" pos="1366" userDrawn="1">
          <p15:clr>
            <a:srgbClr val="FBAE4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FAKTABOKS x 3 felles tittel">
    <p:bg>
      <p:bgPr>
        <a:solidFill>
          <a:schemeClr val="accent3">
            <a:lumMod val="40000"/>
            <a:lumOff val="60000"/>
          </a:schemeClr>
        </a:solidFill>
        <a:effectLst/>
      </p:bgPr>
    </p:bg>
    <p:spTree>
      <p:nvGrpSpPr>
        <p:cNvPr id="1" name=""/>
        <p:cNvGrpSpPr/>
        <p:nvPr/>
      </p:nvGrpSpPr>
      <p:grpSpPr>
        <a:xfrm>
          <a:off x="0" y="0"/>
          <a:ext cx="0" cy="0"/>
          <a:chOff x="0" y="0"/>
          <a:chExt cx="0" cy="0"/>
        </a:xfrm>
      </p:grpSpPr>
      <p:pic>
        <p:nvPicPr>
          <p:cNvPr id="12" name="Bilde 11">
            <a:extLst>
              <a:ext uri="{FF2B5EF4-FFF2-40B4-BE49-F238E27FC236}">
                <a16:creationId xmlns:a16="http://schemas.microsoft.com/office/drawing/2014/main" id="{292FB4A1-6110-4C3C-B391-BA8B33CB07F7}"/>
              </a:ext>
            </a:extLst>
          </p:cNvPr>
          <p:cNvPicPr>
            <a:picLocks noChangeAspect="1"/>
          </p:cNvPicPr>
          <p:nvPr userDrawn="1"/>
        </p:nvPicPr>
        <p:blipFill rotWithShape="1">
          <a:blip r:embed="rId2" cstate="screen">
            <a:extLst>
              <a:ext uri="{28A0092B-C50C-407E-A947-70E740481C1C}">
                <a14:useLocalDpi xmlns:a14="http://schemas.microsoft.com/office/drawing/2010/main" val="0"/>
              </a:ext>
            </a:extLst>
          </a:blip>
          <a:srcRect l="37254" t="13140" r="-19292" b="13775"/>
          <a:stretch/>
        </p:blipFill>
        <p:spPr>
          <a:xfrm>
            <a:off x="0" y="-7374"/>
            <a:ext cx="2411361" cy="6799006"/>
          </a:xfrm>
          <a:prstGeom prst="rect">
            <a:avLst/>
          </a:prstGeom>
        </p:spPr>
      </p:pic>
      <p:sp>
        <p:nvSpPr>
          <p:cNvPr id="8" name="Rektangel 7">
            <a:extLst>
              <a:ext uri="{FF2B5EF4-FFF2-40B4-BE49-F238E27FC236}">
                <a16:creationId xmlns:a16="http://schemas.microsoft.com/office/drawing/2014/main" id="{DA7F82D5-170E-47A6-9910-FE84E32FE544}"/>
              </a:ext>
            </a:extLst>
          </p:cNvPr>
          <p:cNvSpPr/>
          <p:nvPr userDrawn="1"/>
        </p:nvSpPr>
        <p:spPr>
          <a:xfrm>
            <a:off x="1055688" y="2211295"/>
            <a:ext cx="3201671" cy="4106808"/>
          </a:xfrm>
          <a:prstGeom prst="rect">
            <a:avLst/>
          </a:prstGeom>
          <a:solidFill>
            <a:schemeClr val="tx1">
              <a:alpha val="8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9" name="Plassholder for tekst 8">
            <a:extLst>
              <a:ext uri="{FF2B5EF4-FFF2-40B4-BE49-F238E27FC236}">
                <a16:creationId xmlns:a16="http://schemas.microsoft.com/office/drawing/2014/main" id="{D636CE05-AD56-498E-A359-08ACE0E6B54F}"/>
              </a:ext>
            </a:extLst>
          </p:cNvPr>
          <p:cNvSpPr>
            <a:spLocks noGrp="1"/>
          </p:cNvSpPr>
          <p:nvPr>
            <p:ph type="body" sz="quarter" idx="19" hasCustomPrompt="1"/>
          </p:nvPr>
        </p:nvSpPr>
        <p:spPr>
          <a:xfrm>
            <a:off x="1357262" y="2500828"/>
            <a:ext cx="2605138" cy="3507150"/>
          </a:xfrm>
          <a:prstGeom prst="rect">
            <a:avLst/>
          </a:prstGeom>
        </p:spPr>
        <p:txBody>
          <a:bodyPr>
            <a:normAutofit/>
          </a:bodyPr>
          <a:lstStyle>
            <a:lvl1pPr marL="0" marR="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sz="1600">
                <a:solidFill>
                  <a:schemeClr val="bg1"/>
                </a:solidFill>
                <a:latin typeface="+mn-lt"/>
              </a:defRPr>
            </a:lvl1pPr>
            <a:lvl2pPr marL="457200" indent="0">
              <a:buNone/>
              <a:defRPr sz="1600">
                <a:solidFill>
                  <a:schemeClr val="bg1"/>
                </a:solidFill>
                <a:latin typeface="+mn-lt"/>
              </a:defRPr>
            </a:lvl2pPr>
            <a:lvl3pPr>
              <a:defRPr sz="1600">
                <a:solidFill>
                  <a:schemeClr val="bg1"/>
                </a:solidFill>
                <a:latin typeface="+mn-lt"/>
              </a:defRPr>
            </a:lvl3pPr>
            <a:lvl4pPr>
              <a:defRPr sz="1600">
                <a:solidFill>
                  <a:schemeClr val="bg1"/>
                </a:solidFill>
                <a:latin typeface="+mn-lt"/>
              </a:defRPr>
            </a:lvl4pPr>
            <a:lvl5pPr>
              <a:defRPr sz="1600">
                <a:solidFill>
                  <a:schemeClr val="bg1"/>
                </a:solidFill>
                <a:latin typeface="+mn-lt"/>
              </a:defRPr>
            </a:lvl5pPr>
          </a:lstStyle>
          <a:p>
            <a:pPr marL="228600" marR="0" lvl="0" indent="-228600" algn="l" defTabSz="914400" rtl="0" eaLnBrk="1" fontAlgn="auto" latinLnBrk="0" hangingPunct="1">
              <a:lnSpc>
                <a:spcPct val="100000"/>
              </a:lnSpc>
              <a:spcBef>
                <a:spcPts val="1000"/>
              </a:spcBef>
              <a:spcAft>
                <a:spcPts val="0"/>
              </a:spcAft>
              <a:buClrTx/>
              <a:buSzTx/>
              <a:buFont typeface="Arial" panose="020B0604020202020204" pitchFamily="34" charset="0"/>
              <a:buChar char="•"/>
              <a:tabLst/>
              <a:defRPr/>
            </a:pPr>
            <a:r>
              <a:rPr lang="nb-NO" dirty="0"/>
              <a:t>Faktaboksene kan brukes for å sammenlikne noe.</a:t>
            </a:r>
            <a:br>
              <a:rPr lang="nb-NO" dirty="0"/>
            </a:br>
            <a:r>
              <a:rPr lang="nb-NO" dirty="0"/>
              <a:t>For eksempel hvis du vil du sammenlikne tre paragrafer eller lovverk.</a:t>
            </a:r>
            <a:br>
              <a:rPr lang="nb-NO" dirty="0"/>
            </a:br>
            <a:r>
              <a:rPr lang="nb-NO" dirty="0"/>
              <a:t>Eller hvis du skal forklare gangen i en prosess eller et tilsyn som består av tre deler. </a:t>
            </a:r>
          </a:p>
          <a:p>
            <a:pPr marL="228600" marR="0" lvl="0" indent="-228600" algn="l" defTabSz="914400" rtl="0" eaLnBrk="1" fontAlgn="auto" latinLnBrk="0" hangingPunct="1">
              <a:lnSpc>
                <a:spcPct val="100000"/>
              </a:lnSpc>
              <a:spcBef>
                <a:spcPts val="1000"/>
              </a:spcBef>
              <a:spcAft>
                <a:spcPts val="0"/>
              </a:spcAft>
              <a:buClrTx/>
              <a:buSzTx/>
              <a:buFont typeface="Arial" panose="020B0604020202020204" pitchFamily="34" charset="0"/>
              <a:buChar char="•"/>
              <a:tabLst/>
              <a:defRPr/>
            </a:pPr>
            <a:endParaRPr lang="nb-NO" dirty="0"/>
          </a:p>
          <a:p>
            <a:pPr marL="228600" marR="0" lvl="0" indent="-228600" algn="l" defTabSz="914400" rtl="0" eaLnBrk="1" fontAlgn="auto" latinLnBrk="0" hangingPunct="1">
              <a:lnSpc>
                <a:spcPct val="100000"/>
              </a:lnSpc>
              <a:spcBef>
                <a:spcPts val="1000"/>
              </a:spcBef>
              <a:spcAft>
                <a:spcPts val="0"/>
              </a:spcAft>
              <a:buClrTx/>
              <a:buSzTx/>
              <a:buFont typeface="Arial" panose="020B0604020202020204" pitchFamily="34" charset="0"/>
              <a:buChar char="•"/>
              <a:tabLst/>
              <a:defRPr/>
            </a:pPr>
            <a:endParaRPr lang="nb-NO" dirty="0"/>
          </a:p>
          <a:p>
            <a:pPr lvl="0"/>
            <a:endParaRPr lang="nb-NO" dirty="0"/>
          </a:p>
        </p:txBody>
      </p:sp>
      <p:sp>
        <p:nvSpPr>
          <p:cNvPr id="20" name="Rektangel 19">
            <a:extLst>
              <a:ext uri="{FF2B5EF4-FFF2-40B4-BE49-F238E27FC236}">
                <a16:creationId xmlns:a16="http://schemas.microsoft.com/office/drawing/2014/main" id="{77289ADD-6E2E-464C-9359-38C11C947409}"/>
              </a:ext>
            </a:extLst>
          </p:cNvPr>
          <p:cNvSpPr/>
          <p:nvPr userDrawn="1"/>
        </p:nvSpPr>
        <p:spPr>
          <a:xfrm>
            <a:off x="4495164" y="2220673"/>
            <a:ext cx="3240000" cy="4097430"/>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23" name="Plassholder for tekst 8">
            <a:extLst>
              <a:ext uri="{FF2B5EF4-FFF2-40B4-BE49-F238E27FC236}">
                <a16:creationId xmlns:a16="http://schemas.microsoft.com/office/drawing/2014/main" id="{57A9DC82-D582-434C-9880-CC53EFF8C09F}"/>
              </a:ext>
            </a:extLst>
          </p:cNvPr>
          <p:cNvSpPr>
            <a:spLocks noGrp="1"/>
          </p:cNvSpPr>
          <p:nvPr>
            <p:ph type="body" sz="quarter" idx="20" hasCustomPrompt="1"/>
          </p:nvPr>
        </p:nvSpPr>
        <p:spPr>
          <a:xfrm>
            <a:off x="4793130" y="2510205"/>
            <a:ext cx="2599766" cy="3497774"/>
          </a:xfrm>
          <a:prstGeom prst="rect">
            <a:avLst/>
          </a:prstGeom>
        </p:spPr>
        <p:txBody>
          <a:bodyPr>
            <a:normAutofit/>
          </a:bodyPr>
          <a:lstStyle>
            <a:lvl1pPr marL="228600" marR="0" indent="-228600" algn="l" defTabSz="914400" rtl="0" eaLnBrk="1" fontAlgn="auto" latinLnBrk="0" hangingPunct="1">
              <a:lnSpc>
                <a:spcPct val="100000"/>
              </a:lnSpc>
              <a:spcBef>
                <a:spcPts val="1000"/>
              </a:spcBef>
              <a:spcAft>
                <a:spcPts val="0"/>
              </a:spcAft>
              <a:buClrTx/>
              <a:buSzTx/>
              <a:buFont typeface="Arial" panose="020B0604020202020204" pitchFamily="34" charset="0"/>
              <a:buChar char="•"/>
              <a:tabLst/>
              <a:defRPr sz="1600">
                <a:solidFill>
                  <a:schemeClr val="bg1"/>
                </a:solidFill>
                <a:latin typeface="+mn-lt"/>
              </a:defRPr>
            </a:lvl1pPr>
            <a:lvl2pPr>
              <a:defRPr sz="1600">
                <a:solidFill>
                  <a:schemeClr val="bg1"/>
                </a:solidFill>
                <a:latin typeface="+mn-lt"/>
              </a:defRPr>
            </a:lvl2pPr>
            <a:lvl3pPr>
              <a:defRPr sz="1600">
                <a:solidFill>
                  <a:schemeClr val="bg1"/>
                </a:solidFill>
                <a:latin typeface="+mn-lt"/>
              </a:defRPr>
            </a:lvl3pPr>
            <a:lvl4pPr>
              <a:defRPr sz="1600">
                <a:solidFill>
                  <a:schemeClr val="bg1"/>
                </a:solidFill>
                <a:latin typeface="+mn-lt"/>
              </a:defRPr>
            </a:lvl4pPr>
            <a:lvl5pPr>
              <a:defRPr sz="1600">
                <a:solidFill>
                  <a:schemeClr val="bg1"/>
                </a:solidFill>
                <a:latin typeface="+mn-lt"/>
              </a:defRPr>
            </a:lvl5pPr>
          </a:lstStyle>
          <a:p>
            <a:pPr marL="228600" marR="0" lvl="0" indent="-228600" algn="l" defTabSz="914400" rtl="0" eaLnBrk="1" fontAlgn="auto" latinLnBrk="0" hangingPunct="1">
              <a:lnSpc>
                <a:spcPct val="100000"/>
              </a:lnSpc>
              <a:spcBef>
                <a:spcPts val="1000"/>
              </a:spcBef>
              <a:spcAft>
                <a:spcPts val="0"/>
              </a:spcAft>
              <a:buClrTx/>
              <a:buSzTx/>
              <a:buFont typeface="Arial" panose="020B0604020202020204" pitchFamily="34" charset="0"/>
              <a:buChar char="•"/>
              <a:tabLst/>
              <a:defRPr/>
            </a:pPr>
            <a:r>
              <a:rPr lang="nb-NO" dirty="0"/>
              <a:t>Når punktene er hele setninger, skal det være stor bokstav i hvert punkt.</a:t>
            </a:r>
            <a:br>
              <a:rPr lang="nb-NO" dirty="0"/>
            </a:br>
            <a:r>
              <a:rPr lang="nb-NO" dirty="0"/>
              <a:t>Gi alle punktene samme form og struktur.</a:t>
            </a:r>
          </a:p>
          <a:p>
            <a:pPr lvl="0"/>
            <a:endParaRPr lang="nb-NO" dirty="0"/>
          </a:p>
        </p:txBody>
      </p:sp>
      <p:sp>
        <p:nvSpPr>
          <p:cNvPr id="25" name="Rektangel 24">
            <a:extLst>
              <a:ext uri="{FF2B5EF4-FFF2-40B4-BE49-F238E27FC236}">
                <a16:creationId xmlns:a16="http://schemas.microsoft.com/office/drawing/2014/main" id="{61072EAD-B1BE-40B7-88CE-9948D7487840}"/>
              </a:ext>
            </a:extLst>
          </p:cNvPr>
          <p:cNvSpPr/>
          <p:nvPr userDrawn="1"/>
        </p:nvSpPr>
        <p:spPr>
          <a:xfrm>
            <a:off x="7934642" y="2211296"/>
            <a:ext cx="3201671" cy="4097430"/>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31" name="Plassholder for tekst 8">
            <a:extLst>
              <a:ext uri="{FF2B5EF4-FFF2-40B4-BE49-F238E27FC236}">
                <a16:creationId xmlns:a16="http://schemas.microsoft.com/office/drawing/2014/main" id="{E142A945-ADFA-478D-B158-7C6367B4CC42}"/>
              </a:ext>
            </a:extLst>
          </p:cNvPr>
          <p:cNvSpPr>
            <a:spLocks noGrp="1"/>
          </p:cNvSpPr>
          <p:nvPr>
            <p:ph type="body" sz="quarter" idx="21" hasCustomPrompt="1"/>
          </p:nvPr>
        </p:nvSpPr>
        <p:spPr>
          <a:xfrm>
            <a:off x="8233153" y="2500828"/>
            <a:ext cx="2601585" cy="3518366"/>
          </a:xfrm>
          <a:prstGeom prst="rect">
            <a:avLst/>
          </a:prstGeom>
        </p:spPr>
        <p:txBody>
          <a:bodyPr>
            <a:normAutofit/>
          </a:bodyPr>
          <a:lstStyle>
            <a:lvl1pPr marL="285750" indent="-285750">
              <a:lnSpc>
                <a:spcPct val="100000"/>
              </a:lnSpc>
              <a:buFont typeface="Arial" panose="020B0604020202020204" pitchFamily="34" charset="0"/>
              <a:buChar char="•"/>
              <a:defRPr sz="1600">
                <a:solidFill>
                  <a:schemeClr val="bg1"/>
                </a:solidFill>
                <a:latin typeface="+mn-lt"/>
              </a:defRPr>
            </a:lvl1pPr>
            <a:lvl2pPr>
              <a:defRPr sz="1600">
                <a:solidFill>
                  <a:schemeClr val="bg1"/>
                </a:solidFill>
                <a:latin typeface="+mn-lt"/>
              </a:defRPr>
            </a:lvl2pPr>
            <a:lvl3pPr>
              <a:defRPr sz="1600">
                <a:solidFill>
                  <a:schemeClr val="bg1"/>
                </a:solidFill>
                <a:latin typeface="+mn-lt"/>
              </a:defRPr>
            </a:lvl3pPr>
            <a:lvl4pPr>
              <a:defRPr sz="1600">
                <a:solidFill>
                  <a:schemeClr val="bg1"/>
                </a:solidFill>
                <a:latin typeface="+mn-lt"/>
              </a:defRPr>
            </a:lvl4pPr>
            <a:lvl5pPr>
              <a:defRPr sz="1600">
                <a:solidFill>
                  <a:schemeClr val="bg1"/>
                </a:solidFill>
                <a:latin typeface="+mn-lt"/>
              </a:defRPr>
            </a:lvl5pPr>
          </a:lstStyle>
          <a:p>
            <a:pPr lvl="0"/>
            <a:r>
              <a:rPr lang="nb-NO" dirty="0"/>
              <a:t>Les mer om punktoppstillinger på Språkrådet.no.</a:t>
            </a:r>
          </a:p>
          <a:p>
            <a:pPr lvl="0"/>
            <a:endParaRPr lang="nb-NO" dirty="0"/>
          </a:p>
        </p:txBody>
      </p:sp>
      <p:sp>
        <p:nvSpPr>
          <p:cNvPr id="17" name="Plassholder for tekst 4">
            <a:extLst>
              <a:ext uri="{FF2B5EF4-FFF2-40B4-BE49-F238E27FC236}">
                <a16:creationId xmlns:a16="http://schemas.microsoft.com/office/drawing/2014/main" id="{037073BD-E598-4E5F-B1EE-F55681A71E26}"/>
              </a:ext>
            </a:extLst>
          </p:cNvPr>
          <p:cNvSpPr>
            <a:spLocks noGrp="1"/>
          </p:cNvSpPr>
          <p:nvPr>
            <p:ph type="body" sz="quarter" idx="15" hasCustomPrompt="1"/>
          </p:nvPr>
        </p:nvSpPr>
        <p:spPr>
          <a:xfrm>
            <a:off x="1058492" y="873125"/>
            <a:ext cx="10077821" cy="1077208"/>
          </a:xfrm>
          <a:prstGeom prst="rect">
            <a:avLst/>
          </a:prstGeom>
        </p:spPr>
        <p:txBody>
          <a:bodyPr numCol="1" anchor="b">
            <a:normAutofit/>
          </a:bodyPr>
          <a:lstStyle>
            <a:lvl1pPr marL="0" indent="0">
              <a:buNone/>
              <a:defRPr sz="3600">
                <a:latin typeface="+mn-lt"/>
              </a:defRPr>
            </a:lvl1pPr>
          </a:lstStyle>
          <a:p>
            <a:pPr lvl="0"/>
            <a:r>
              <a:rPr lang="nb-NO" dirty="0"/>
              <a:t>Felles overskrift (pkt. 36) for tre </a:t>
            </a:r>
            <a:r>
              <a:rPr lang="nb-NO" dirty="0" err="1"/>
              <a:t>faktabokser</a:t>
            </a:r>
            <a:endParaRPr lang="nb-NO" dirty="0"/>
          </a:p>
        </p:txBody>
      </p:sp>
      <p:sp>
        <p:nvSpPr>
          <p:cNvPr id="24" name="Plassholder for lysbildenummer 5">
            <a:extLst>
              <a:ext uri="{FF2B5EF4-FFF2-40B4-BE49-F238E27FC236}">
                <a16:creationId xmlns:a16="http://schemas.microsoft.com/office/drawing/2014/main" id="{1AA4BDAA-AA79-4AF5-B9D8-BAA24CB9C679}"/>
              </a:ext>
            </a:extLst>
          </p:cNvPr>
          <p:cNvSpPr txBox="1">
            <a:spLocks/>
          </p:cNvSpPr>
          <p:nvPr userDrawn="1"/>
        </p:nvSpPr>
        <p:spPr>
          <a:xfrm>
            <a:off x="11540562" y="6510425"/>
            <a:ext cx="497451" cy="235270"/>
          </a:xfrm>
          <a:prstGeom prst="rect">
            <a:avLst/>
          </a:prstGeom>
        </p:spPr>
        <p:txBody>
          <a:bodyPr vert="horz" lIns="91440" tIns="45720" rIns="91440" bIns="45720" rtlCol="0" anchor="ctr"/>
          <a:lstStyle>
            <a:defPPr>
              <a:defRPr lang="nb-NO"/>
            </a:defPPr>
            <a:lvl1pPr marL="0" algn="r" defTabSz="914400" rtl="0" eaLnBrk="1" latinLnBrk="0" hangingPunct="1">
              <a:defRPr sz="1200" kern="1200">
                <a:solidFill>
                  <a:srgbClr val="00ADBA"/>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4CB9F341-8A61-4DDE-9697-FC23600E837F}" type="slidenum">
              <a:rPr lang="nb-NO" sz="900" smtClean="0">
                <a:solidFill>
                  <a:schemeClr val="tx1"/>
                </a:solidFill>
                <a:latin typeface="+mn-lt"/>
              </a:rPr>
              <a:pPr algn="r"/>
              <a:t>‹#›</a:t>
            </a:fld>
            <a:endParaRPr lang="nb-NO" sz="900">
              <a:solidFill>
                <a:schemeClr val="tx1"/>
              </a:solidFill>
              <a:latin typeface="+mn-lt"/>
            </a:endParaRPr>
          </a:p>
        </p:txBody>
      </p:sp>
      <p:sp>
        <p:nvSpPr>
          <p:cNvPr id="26" name="TekstSylinder 25">
            <a:extLst>
              <a:ext uri="{FF2B5EF4-FFF2-40B4-BE49-F238E27FC236}">
                <a16:creationId xmlns:a16="http://schemas.microsoft.com/office/drawing/2014/main" id="{F698C9B9-9370-4D40-92EA-EE1674C825B1}"/>
              </a:ext>
            </a:extLst>
          </p:cNvPr>
          <p:cNvSpPr txBox="1"/>
          <p:nvPr userDrawn="1"/>
        </p:nvSpPr>
        <p:spPr>
          <a:xfrm>
            <a:off x="9918700" y="6531150"/>
            <a:ext cx="1898649" cy="200055"/>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nb-NO" altLang="nb-NO" sz="700" b="0" i="0" u="none" strike="noStrike" kern="1200" cap="none" normalizeH="0" baseline="0" dirty="0">
                <a:ln>
                  <a:noFill/>
                </a:ln>
                <a:solidFill>
                  <a:schemeClr val="accent3"/>
                </a:solidFill>
                <a:effectLst/>
                <a:latin typeface="+mn-lt"/>
                <a:ea typeface="+mn-ea"/>
                <a:cs typeface="Arial" panose="020B0604020202020204" pitchFamily="34" charset="0"/>
              </a:rPr>
              <a:t>© </a:t>
            </a:r>
            <a:r>
              <a:rPr kumimoji="0" lang="nb-NO" altLang="nb-NO" sz="700" b="0" i="0" u="none" strike="noStrike" kern="1200" cap="none" normalizeH="0" baseline="0" dirty="0">
                <a:ln>
                  <a:noFill/>
                </a:ln>
                <a:solidFill>
                  <a:schemeClr val="accent3"/>
                </a:solidFill>
                <a:effectLst/>
                <a:latin typeface="+mj-lt"/>
                <a:ea typeface="+mn-ea"/>
                <a:cs typeface="Arial" panose="020B0604020202020204" pitchFamily="34" charset="0"/>
              </a:rPr>
              <a:t>Statsforvalteren</a:t>
            </a:r>
            <a:r>
              <a:rPr kumimoji="0" lang="nb-NO" altLang="nb-NO" sz="700" b="0" i="0" u="none" strike="noStrike" cap="none" normalizeH="0" baseline="0" dirty="0">
                <a:ln>
                  <a:noFill/>
                </a:ln>
                <a:solidFill>
                  <a:schemeClr val="accent3"/>
                </a:solidFill>
                <a:effectLst/>
                <a:latin typeface="+mj-lt"/>
                <a:cs typeface="Arial" panose="020B0604020202020204" pitchFamily="34" charset="0"/>
              </a:rPr>
              <a:t> i Oslo og Viken</a:t>
            </a:r>
          </a:p>
        </p:txBody>
      </p:sp>
      <p:pic>
        <p:nvPicPr>
          <p:cNvPr id="13" name="Bilde 12">
            <a:extLst>
              <a:ext uri="{FF2B5EF4-FFF2-40B4-BE49-F238E27FC236}">
                <a16:creationId xmlns:a16="http://schemas.microsoft.com/office/drawing/2014/main" id="{951C16E4-6BB9-4C56-8466-324319806EC0}"/>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1280884" y="374087"/>
            <a:ext cx="508409" cy="499038"/>
          </a:xfrm>
          <a:prstGeom prst="rect">
            <a:avLst/>
          </a:prstGeom>
        </p:spPr>
      </p:pic>
    </p:spTree>
    <p:extLst>
      <p:ext uri="{BB962C8B-B14F-4D97-AF65-F5344CB8AC3E}">
        <p14:creationId xmlns:p14="http://schemas.microsoft.com/office/powerpoint/2010/main" val="49374781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FAKTABOKS x 3 egne titler">
    <p:bg>
      <p:bgPr>
        <a:solidFill>
          <a:schemeClr val="accent3">
            <a:lumMod val="40000"/>
            <a:lumOff val="60000"/>
          </a:schemeClr>
        </a:solidFill>
        <a:effectLst/>
      </p:bgPr>
    </p:bg>
    <p:spTree>
      <p:nvGrpSpPr>
        <p:cNvPr id="1" name=""/>
        <p:cNvGrpSpPr/>
        <p:nvPr/>
      </p:nvGrpSpPr>
      <p:grpSpPr>
        <a:xfrm>
          <a:off x="0" y="0"/>
          <a:ext cx="0" cy="0"/>
          <a:chOff x="0" y="0"/>
          <a:chExt cx="0" cy="0"/>
        </a:xfrm>
      </p:grpSpPr>
      <p:pic>
        <p:nvPicPr>
          <p:cNvPr id="4" name="Bilde 3">
            <a:extLst>
              <a:ext uri="{FF2B5EF4-FFF2-40B4-BE49-F238E27FC236}">
                <a16:creationId xmlns:a16="http://schemas.microsoft.com/office/drawing/2014/main" id="{5281FB71-5236-44BA-B16C-62F0FCCE371C}"/>
              </a:ext>
            </a:extLst>
          </p:cNvPr>
          <p:cNvPicPr>
            <a:picLocks noChangeAspect="1"/>
          </p:cNvPicPr>
          <p:nvPr userDrawn="1"/>
        </p:nvPicPr>
        <p:blipFill rotWithShape="1">
          <a:blip r:embed="rId2" cstate="screen">
            <a:extLst>
              <a:ext uri="{28A0092B-C50C-407E-A947-70E740481C1C}">
                <a14:useLocalDpi xmlns:a14="http://schemas.microsoft.com/office/drawing/2010/main" val="0"/>
              </a:ext>
            </a:extLst>
          </a:blip>
          <a:srcRect l="21398" t="28312" r="-1664" b="-957"/>
          <a:stretch/>
        </p:blipFill>
        <p:spPr>
          <a:xfrm>
            <a:off x="0" y="0"/>
            <a:ext cx="2359272" cy="6758071"/>
          </a:xfrm>
          <a:prstGeom prst="rect">
            <a:avLst/>
          </a:prstGeom>
        </p:spPr>
      </p:pic>
      <p:sp>
        <p:nvSpPr>
          <p:cNvPr id="8" name="Rektangel 7">
            <a:extLst>
              <a:ext uri="{FF2B5EF4-FFF2-40B4-BE49-F238E27FC236}">
                <a16:creationId xmlns:a16="http://schemas.microsoft.com/office/drawing/2014/main" id="{DA7F82D5-170E-47A6-9910-FE84E32FE544}"/>
              </a:ext>
            </a:extLst>
          </p:cNvPr>
          <p:cNvSpPr/>
          <p:nvPr userDrawn="1"/>
        </p:nvSpPr>
        <p:spPr>
          <a:xfrm>
            <a:off x="1055688" y="1104900"/>
            <a:ext cx="3201671" cy="5203825"/>
          </a:xfrm>
          <a:prstGeom prst="rect">
            <a:avLst/>
          </a:prstGeom>
          <a:solidFill>
            <a:schemeClr val="tx1">
              <a:alpha val="8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20" name="Rektangel 19">
            <a:extLst>
              <a:ext uri="{FF2B5EF4-FFF2-40B4-BE49-F238E27FC236}">
                <a16:creationId xmlns:a16="http://schemas.microsoft.com/office/drawing/2014/main" id="{77289ADD-6E2E-464C-9359-38C11C947409}"/>
              </a:ext>
            </a:extLst>
          </p:cNvPr>
          <p:cNvSpPr/>
          <p:nvPr userDrawn="1"/>
        </p:nvSpPr>
        <p:spPr>
          <a:xfrm>
            <a:off x="4496330" y="1104899"/>
            <a:ext cx="3201671" cy="5203826"/>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25" name="Rektangel 24">
            <a:extLst>
              <a:ext uri="{FF2B5EF4-FFF2-40B4-BE49-F238E27FC236}">
                <a16:creationId xmlns:a16="http://schemas.microsoft.com/office/drawing/2014/main" id="{61072EAD-B1BE-40B7-88CE-9948D7487840}"/>
              </a:ext>
            </a:extLst>
          </p:cNvPr>
          <p:cNvSpPr/>
          <p:nvPr userDrawn="1"/>
        </p:nvSpPr>
        <p:spPr>
          <a:xfrm>
            <a:off x="7936973" y="1104899"/>
            <a:ext cx="3201671" cy="5203826"/>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3" name="Plassholder for tekst 2">
            <a:extLst>
              <a:ext uri="{FF2B5EF4-FFF2-40B4-BE49-F238E27FC236}">
                <a16:creationId xmlns:a16="http://schemas.microsoft.com/office/drawing/2014/main" id="{8932D5A4-F404-48C4-93C4-712FCC6A162E}"/>
              </a:ext>
            </a:extLst>
          </p:cNvPr>
          <p:cNvSpPr>
            <a:spLocks noGrp="1"/>
          </p:cNvSpPr>
          <p:nvPr>
            <p:ph type="body" sz="quarter" idx="22" hasCustomPrompt="1"/>
          </p:nvPr>
        </p:nvSpPr>
        <p:spPr>
          <a:xfrm>
            <a:off x="1357262" y="1397001"/>
            <a:ext cx="2605138" cy="1093652"/>
          </a:xfrm>
          <a:prstGeom prst="rect">
            <a:avLst/>
          </a:prstGeom>
        </p:spPr>
        <p:txBody>
          <a:bodyPr anchor="b"/>
          <a:lstStyle>
            <a:lvl1pPr marL="0" indent="0">
              <a:lnSpc>
                <a:spcPct val="100000"/>
              </a:lnSpc>
              <a:buNone/>
              <a:defRPr>
                <a:solidFill>
                  <a:schemeClr val="accent1"/>
                </a:solidFill>
                <a:latin typeface="Open Sans SemiBold" panose="020B0706030804020204" pitchFamily="34" charset="0"/>
                <a:ea typeface="Open Sans SemiBold" panose="020B0706030804020204" pitchFamily="34" charset="0"/>
                <a:cs typeface="Open Sans SemiBold" panose="020B0706030804020204" pitchFamily="34" charset="0"/>
              </a:defRPr>
            </a:lvl1pPr>
          </a:lstStyle>
          <a:p>
            <a:pPr lvl="0"/>
            <a:r>
              <a:rPr lang="nb-NO" dirty="0"/>
              <a:t>Overskrift (pkt. 20) for faktaboks 1</a:t>
            </a:r>
          </a:p>
        </p:txBody>
      </p:sp>
      <p:sp>
        <p:nvSpPr>
          <p:cNvPr id="15" name="Plassholder for tekst 2">
            <a:extLst>
              <a:ext uri="{FF2B5EF4-FFF2-40B4-BE49-F238E27FC236}">
                <a16:creationId xmlns:a16="http://schemas.microsoft.com/office/drawing/2014/main" id="{7092F267-7936-4D7E-AB24-A3C4C0705E5D}"/>
              </a:ext>
            </a:extLst>
          </p:cNvPr>
          <p:cNvSpPr>
            <a:spLocks noGrp="1"/>
          </p:cNvSpPr>
          <p:nvPr>
            <p:ph type="body" sz="quarter" idx="23" hasCustomPrompt="1"/>
          </p:nvPr>
        </p:nvSpPr>
        <p:spPr>
          <a:xfrm>
            <a:off x="4796116" y="1397002"/>
            <a:ext cx="2599767" cy="1093652"/>
          </a:xfrm>
          <a:prstGeom prst="rect">
            <a:avLst/>
          </a:prstGeom>
        </p:spPr>
        <p:txBody>
          <a:bodyPr anchor="b"/>
          <a:lstStyle>
            <a:lvl1pPr marL="0" indent="0">
              <a:lnSpc>
                <a:spcPct val="100000"/>
              </a:lnSpc>
              <a:buNone/>
              <a:defRPr>
                <a:solidFill>
                  <a:schemeClr val="accent1"/>
                </a:solidFill>
                <a:latin typeface="Open Sans SemiBold" panose="020B0706030804020204" pitchFamily="34" charset="0"/>
                <a:ea typeface="Open Sans SemiBold" panose="020B0706030804020204" pitchFamily="34" charset="0"/>
                <a:cs typeface="Open Sans SemiBold" panose="020B0706030804020204" pitchFamily="34" charset="0"/>
              </a:defRPr>
            </a:lvl1pPr>
          </a:lstStyle>
          <a:p>
            <a:pPr lvl="0"/>
            <a:r>
              <a:rPr lang="nb-NO" dirty="0"/>
              <a:t>Overskrift (pkt. 20) for faktaboks 2</a:t>
            </a:r>
          </a:p>
        </p:txBody>
      </p:sp>
      <p:sp>
        <p:nvSpPr>
          <p:cNvPr id="17" name="Plassholder for tekst 2">
            <a:extLst>
              <a:ext uri="{FF2B5EF4-FFF2-40B4-BE49-F238E27FC236}">
                <a16:creationId xmlns:a16="http://schemas.microsoft.com/office/drawing/2014/main" id="{836D24B0-CE4C-45E9-88BA-428E6F489B67}"/>
              </a:ext>
            </a:extLst>
          </p:cNvPr>
          <p:cNvSpPr>
            <a:spLocks noGrp="1"/>
          </p:cNvSpPr>
          <p:nvPr>
            <p:ph type="body" sz="quarter" idx="24" hasCustomPrompt="1"/>
          </p:nvPr>
        </p:nvSpPr>
        <p:spPr>
          <a:xfrm>
            <a:off x="8233152" y="1397001"/>
            <a:ext cx="2601585" cy="1093651"/>
          </a:xfrm>
          <a:prstGeom prst="rect">
            <a:avLst/>
          </a:prstGeom>
        </p:spPr>
        <p:txBody>
          <a:bodyPr anchor="b"/>
          <a:lstStyle>
            <a:lvl1pPr marL="0" indent="0">
              <a:lnSpc>
                <a:spcPct val="100000"/>
              </a:lnSpc>
              <a:buNone/>
              <a:defRPr>
                <a:solidFill>
                  <a:schemeClr val="accent1"/>
                </a:solidFill>
                <a:latin typeface="Open Sans SemiBold" panose="020B0706030804020204" pitchFamily="34" charset="0"/>
                <a:ea typeface="Open Sans SemiBold" panose="020B0706030804020204" pitchFamily="34" charset="0"/>
                <a:cs typeface="Open Sans SemiBold" panose="020B0706030804020204" pitchFamily="34" charset="0"/>
              </a:defRPr>
            </a:lvl1pPr>
          </a:lstStyle>
          <a:p>
            <a:pPr lvl="0"/>
            <a:r>
              <a:rPr lang="nb-NO" dirty="0"/>
              <a:t>Overskrift (pkt. 20) for faktaboks 3</a:t>
            </a:r>
          </a:p>
        </p:txBody>
      </p:sp>
      <p:sp>
        <p:nvSpPr>
          <p:cNvPr id="19" name="Plassholder for lysbildenummer 5">
            <a:extLst>
              <a:ext uri="{FF2B5EF4-FFF2-40B4-BE49-F238E27FC236}">
                <a16:creationId xmlns:a16="http://schemas.microsoft.com/office/drawing/2014/main" id="{1E3CFF66-C480-411E-8A1B-3508A0501D88}"/>
              </a:ext>
            </a:extLst>
          </p:cNvPr>
          <p:cNvSpPr txBox="1">
            <a:spLocks/>
          </p:cNvSpPr>
          <p:nvPr userDrawn="1"/>
        </p:nvSpPr>
        <p:spPr>
          <a:xfrm>
            <a:off x="11540562" y="6510425"/>
            <a:ext cx="497451" cy="235270"/>
          </a:xfrm>
          <a:prstGeom prst="rect">
            <a:avLst/>
          </a:prstGeom>
        </p:spPr>
        <p:txBody>
          <a:bodyPr vert="horz" lIns="91440" tIns="45720" rIns="91440" bIns="45720" rtlCol="0" anchor="ctr"/>
          <a:lstStyle>
            <a:defPPr>
              <a:defRPr lang="nb-NO"/>
            </a:defPPr>
            <a:lvl1pPr marL="0" algn="r" defTabSz="914400" rtl="0" eaLnBrk="1" latinLnBrk="0" hangingPunct="1">
              <a:defRPr sz="1200" kern="1200">
                <a:solidFill>
                  <a:srgbClr val="00ADBA"/>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4CB9F341-8A61-4DDE-9697-FC23600E837F}" type="slidenum">
              <a:rPr lang="nb-NO" sz="900" smtClean="0">
                <a:solidFill>
                  <a:schemeClr val="tx1"/>
                </a:solidFill>
                <a:latin typeface="+mn-lt"/>
              </a:rPr>
              <a:pPr algn="r"/>
              <a:t>‹#›</a:t>
            </a:fld>
            <a:endParaRPr lang="nb-NO" sz="900">
              <a:solidFill>
                <a:schemeClr val="tx1"/>
              </a:solidFill>
              <a:latin typeface="+mn-lt"/>
            </a:endParaRPr>
          </a:p>
        </p:txBody>
      </p:sp>
      <p:sp>
        <p:nvSpPr>
          <p:cNvPr id="21" name="TekstSylinder 20">
            <a:extLst>
              <a:ext uri="{FF2B5EF4-FFF2-40B4-BE49-F238E27FC236}">
                <a16:creationId xmlns:a16="http://schemas.microsoft.com/office/drawing/2014/main" id="{66591FA5-6FFD-46B8-9B0F-F21B63E6B78C}"/>
              </a:ext>
            </a:extLst>
          </p:cNvPr>
          <p:cNvSpPr txBox="1"/>
          <p:nvPr userDrawn="1"/>
        </p:nvSpPr>
        <p:spPr>
          <a:xfrm>
            <a:off x="9918700" y="6531150"/>
            <a:ext cx="1898649" cy="200055"/>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nb-NO" altLang="nb-NO" sz="700" b="0" i="0" u="none" strike="noStrike" kern="1200" cap="none" normalizeH="0" baseline="0" dirty="0">
                <a:ln>
                  <a:noFill/>
                </a:ln>
                <a:solidFill>
                  <a:schemeClr val="accent3"/>
                </a:solidFill>
                <a:effectLst/>
                <a:latin typeface="+mn-lt"/>
                <a:ea typeface="+mn-ea"/>
                <a:cs typeface="Arial" panose="020B0604020202020204" pitchFamily="34" charset="0"/>
              </a:rPr>
              <a:t>© </a:t>
            </a:r>
            <a:r>
              <a:rPr kumimoji="0" lang="nb-NO" altLang="nb-NO" sz="700" b="0" i="0" u="none" strike="noStrike" kern="1200" cap="none" normalizeH="0" baseline="0" dirty="0">
                <a:ln>
                  <a:noFill/>
                </a:ln>
                <a:solidFill>
                  <a:schemeClr val="accent3"/>
                </a:solidFill>
                <a:effectLst/>
                <a:latin typeface="+mj-lt"/>
                <a:ea typeface="+mn-ea"/>
                <a:cs typeface="Arial" panose="020B0604020202020204" pitchFamily="34" charset="0"/>
              </a:rPr>
              <a:t>Statsforvalteren</a:t>
            </a:r>
            <a:r>
              <a:rPr kumimoji="0" lang="nb-NO" altLang="nb-NO" sz="700" b="0" i="0" u="none" strike="noStrike" cap="none" normalizeH="0" baseline="0" dirty="0">
                <a:ln>
                  <a:noFill/>
                </a:ln>
                <a:solidFill>
                  <a:schemeClr val="accent3"/>
                </a:solidFill>
                <a:effectLst/>
                <a:latin typeface="+mj-lt"/>
                <a:cs typeface="Arial" panose="020B0604020202020204" pitchFamily="34" charset="0"/>
              </a:rPr>
              <a:t> i Oslo og Viken</a:t>
            </a:r>
          </a:p>
        </p:txBody>
      </p:sp>
      <p:sp>
        <p:nvSpPr>
          <p:cNvPr id="27" name="Plassholder for tekst 8">
            <a:extLst>
              <a:ext uri="{FF2B5EF4-FFF2-40B4-BE49-F238E27FC236}">
                <a16:creationId xmlns:a16="http://schemas.microsoft.com/office/drawing/2014/main" id="{8EE39E4B-F344-4198-AF1B-CF3EDBD98251}"/>
              </a:ext>
            </a:extLst>
          </p:cNvPr>
          <p:cNvSpPr>
            <a:spLocks noGrp="1"/>
          </p:cNvSpPr>
          <p:nvPr>
            <p:ph type="body" sz="quarter" idx="19" hasCustomPrompt="1"/>
          </p:nvPr>
        </p:nvSpPr>
        <p:spPr>
          <a:xfrm>
            <a:off x="1357262" y="2725784"/>
            <a:ext cx="2605138" cy="3282194"/>
          </a:xfrm>
          <a:prstGeom prst="rect">
            <a:avLst/>
          </a:prstGeom>
        </p:spPr>
        <p:txBody>
          <a:bodyPr>
            <a:normAutofit/>
          </a:bodyPr>
          <a:lstStyle>
            <a:lvl1pPr marL="228600" marR="0" indent="-228600" algn="l" defTabSz="914400" rtl="0" eaLnBrk="1" fontAlgn="auto" latinLnBrk="0" hangingPunct="1">
              <a:lnSpc>
                <a:spcPct val="100000"/>
              </a:lnSpc>
              <a:spcBef>
                <a:spcPts val="1000"/>
              </a:spcBef>
              <a:spcAft>
                <a:spcPts val="0"/>
              </a:spcAft>
              <a:buClrTx/>
              <a:buSzTx/>
              <a:buFont typeface="Arial" panose="020B0604020202020204" pitchFamily="34" charset="0"/>
              <a:buChar char="•"/>
              <a:tabLst/>
              <a:defRPr sz="1600">
                <a:solidFill>
                  <a:schemeClr val="bg1"/>
                </a:solidFill>
                <a:latin typeface="+mn-lt"/>
              </a:defRPr>
            </a:lvl1pPr>
            <a:lvl2pPr marL="457200" indent="0">
              <a:buNone/>
              <a:defRPr sz="1600">
                <a:solidFill>
                  <a:schemeClr val="bg1"/>
                </a:solidFill>
                <a:latin typeface="+mn-lt"/>
              </a:defRPr>
            </a:lvl2pPr>
            <a:lvl3pPr>
              <a:defRPr sz="1600">
                <a:solidFill>
                  <a:schemeClr val="bg1"/>
                </a:solidFill>
                <a:latin typeface="+mn-lt"/>
              </a:defRPr>
            </a:lvl3pPr>
            <a:lvl4pPr>
              <a:defRPr sz="1600">
                <a:solidFill>
                  <a:schemeClr val="bg1"/>
                </a:solidFill>
                <a:latin typeface="+mn-lt"/>
              </a:defRPr>
            </a:lvl4pPr>
            <a:lvl5pPr>
              <a:defRPr sz="1600">
                <a:solidFill>
                  <a:schemeClr val="bg1"/>
                </a:solidFill>
                <a:latin typeface="+mn-lt"/>
              </a:defRPr>
            </a:lvl5pPr>
          </a:lstStyle>
          <a:p>
            <a:pPr marL="228600" marR="0" lvl="0" indent="-228600" algn="l" defTabSz="914400" rtl="0" eaLnBrk="1" fontAlgn="auto" latinLnBrk="0" hangingPunct="1">
              <a:lnSpc>
                <a:spcPct val="100000"/>
              </a:lnSpc>
              <a:spcBef>
                <a:spcPts val="1000"/>
              </a:spcBef>
              <a:spcAft>
                <a:spcPts val="0"/>
              </a:spcAft>
              <a:buClrTx/>
              <a:buSzTx/>
              <a:buFont typeface="Arial" panose="020B0604020202020204" pitchFamily="34" charset="0"/>
              <a:buChar char="•"/>
              <a:tabLst/>
              <a:defRPr/>
            </a:pPr>
            <a:r>
              <a:rPr lang="nb-NO" dirty="0"/>
              <a:t>Faktaboksene kan brukes for å sammenlikne noe. </a:t>
            </a:r>
            <a:br>
              <a:rPr lang="nb-NO" dirty="0"/>
            </a:br>
            <a:r>
              <a:rPr lang="nb-NO" dirty="0"/>
              <a:t>For eksempel hvis du vil du sammenlikne tre paragrafer eller lovverk.</a:t>
            </a:r>
            <a:br>
              <a:rPr lang="nb-NO" dirty="0"/>
            </a:br>
            <a:r>
              <a:rPr lang="nb-NO" dirty="0"/>
              <a:t>Eller hvis du skal forklare gangen i en prosess eller et tilsyn som består av tre deler. </a:t>
            </a:r>
          </a:p>
          <a:p>
            <a:pPr marL="228600" marR="0" lvl="0" indent="-228600" algn="l" defTabSz="914400" rtl="0" eaLnBrk="1" fontAlgn="auto" latinLnBrk="0" hangingPunct="1">
              <a:lnSpc>
                <a:spcPct val="100000"/>
              </a:lnSpc>
              <a:spcBef>
                <a:spcPts val="1000"/>
              </a:spcBef>
              <a:spcAft>
                <a:spcPts val="0"/>
              </a:spcAft>
              <a:buClrTx/>
              <a:buSzTx/>
              <a:buFont typeface="Arial" panose="020B0604020202020204" pitchFamily="34" charset="0"/>
              <a:buChar char="•"/>
              <a:tabLst/>
              <a:defRPr/>
            </a:pPr>
            <a:endParaRPr lang="nb-NO" dirty="0"/>
          </a:p>
          <a:p>
            <a:pPr lvl="0"/>
            <a:endParaRPr lang="nb-NO" dirty="0"/>
          </a:p>
        </p:txBody>
      </p:sp>
      <p:sp>
        <p:nvSpPr>
          <p:cNvPr id="28" name="Plassholder for tekst 8">
            <a:extLst>
              <a:ext uri="{FF2B5EF4-FFF2-40B4-BE49-F238E27FC236}">
                <a16:creationId xmlns:a16="http://schemas.microsoft.com/office/drawing/2014/main" id="{C8765A32-4890-4C82-9997-A3C76276CF50}"/>
              </a:ext>
            </a:extLst>
          </p:cNvPr>
          <p:cNvSpPr>
            <a:spLocks noGrp="1"/>
          </p:cNvSpPr>
          <p:nvPr>
            <p:ph type="body" sz="quarter" idx="20" hasCustomPrompt="1"/>
          </p:nvPr>
        </p:nvSpPr>
        <p:spPr>
          <a:xfrm>
            <a:off x="4793130" y="2725785"/>
            <a:ext cx="2599766" cy="3282194"/>
          </a:xfrm>
          <a:prstGeom prst="rect">
            <a:avLst/>
          </a:prstGeom>
        </p:spPr>
        <p:txBody>
          <a:bodyPr>
            <a:normAutofit/>
          </a:bodyPr>
          <a:lstStyle>
            <a:lvl1pPr marL="228600" marR="0" indent="-228600" algn="l" defTabSz="914400" rtl="0" eaLnBrk="1" fontAlgn="auto" latinLnBrk="0" hangingPunct="1">
              <a:lnSpc>
                <a:spcPct val="100000"/>
              </a:lnSpc>
              <a:spcBef>
                <a:spcPts val="1000"/>
              </a:spcBef>
              <a:spcAft>
                <a:spcPts val="0"/>
              </a:spcAft>
              <a:buClrTx/>
              <a:buSzTx/>
              <a:buFont typeface="Arial" panose="020B0604020202020204" pitchFamily="34" charset="0"/>
              <a:buChar char="•"/>
              <a:tabLst/>
              <a:defRPr sz="1600">
                <a:solidFill>
                  <a:schemeClr val="bg1"/>
                </a:solidFill>
                <a:latin typeface="+mn-lt"/>
              </a:defRPr>
            </a:lvl1pPr>
            <a:lvl2pPr>
              <a:defRPr sz="1600">
                <a:solidFill>
                  <a:schemeClr val="bg1"/>
                </a:solidFill>
                <a:latin typeface="+mn-lt"/>
              </a:defRPr>
            </a:lvl2pPr>
            <a:lvl3pPr>
              <a:defRPr sz="1600">
                <a:solidFill>
                  <a:schemeClr val="bg1"/>
                </a:solidFill>
                <a:latin typeface="+mn-lt"/>
              </a:defRPr>
            </a:lvl3pPr>
            <a:lvl4pPr>
              <a:defRPr sz="1600">
                <a:solidFill>
                  <a:schemeClr val="bg1"/>
                </a:solidFill>
                <a:latin typeface="+mn-lt"/>
              </a:defRPr>
            </a:lvl4pPr>
            <a:lvl5pPr>
              <a:defRPr sz="1600">
                <a:solidFill>
                  <a:schemeClr val="bg1"/>
                </a:solidFill>
                <a:latin typeface="+mn-lt"/>
              </a:defRPr>
            </a:lvl5pPr>
          </a:lstStyle>
          <a:p>
            <a:pPr marL="228600" marR="0" lvl="0" indent="-228600" algn="l" defTabSz="914400" rtl="0" eaLnBrk="1" fontAlgn="auto" latinLnBrk="0" hangingPunct="1">
              <a:lnSpc>
                <a:spcPct val="100000"/>
              </a:lnSpc>
              <a:spcBef>
                <a:spcPts val="1000"/>
              </a:spcBef>
              <a:spcAft>
                <a:spcPts val="0"/>
              </a:spcAft>
              <a:buClrTx/>
              <a:buSzTx/>
              <a:buFont typeface="Arial" panose="020B0604020202020204" pitchFamily="34" charset="0"/>
              <a:buChar char="•"/>
              <a:tabLst/>
              <a:defRPr/>
            </a:pPr>
            <a:r>
              <a:rPr lang="nb-NO" dirty="0"/>
              <a:t>Når punktene er hele setninger, skal det være stor bokstav i hvert punkt. </a:t>
            </a:r>
            <a:br>
              <a:rPr lang="nb-NO" dirty="0"/>
            </a:br>
            <a:r>
              <a:rPr lang="nb-NO" dirty="0"/>
              <a:t>Gi alle punktene samme form og struktur.</a:t>
            </a:r>
          </a:p>
          <a:p>
            <a:pPr lvl="0"/>
            <a:endParaRPr lang="nb-NO" dirty="0"/>
          </a:p>
        </p:txBody>
      </p:sp>
      <p:sp>
        <p:nvSpPr>
          <p:cNvPr id="29" name="Plassholder for tekst 8">
            <a:extLst>
              <a:ext uri="{FF2B5EF4-FFF2-40B4-BE49-F238E27FC236}">
                <a16:creationId xmlns:a16="http://schemas.microsoft.com/office/drawing/2014/main" id="{DB84BA7C-C40C-4A30-8F56-CA34FC964BEF}"/>
              </a:ext>
            </a:extLst>
          </p:cNvPr>
          <p:cNvSpPr>
            <a:spLocks noGrp="1"/>
          </p:cNvSpPr>
          <p:nvPr>
            <p:ph type="body" sz="quarter" idx="21" hasCustomPrompt="1"/>
          </p:nvPr>
        </p:nvSpPr>
        <p:spPr>
          <a:xfrm>
            <a:off x="8233153" y="2725784"/>
            <a:ext cx="2601585" cy="3293409"/>
          </a:xfrm>
          <a:prstGeom prst="rect">
            <a:avLst/>
          </a:prstGeom>
        </p:spPr>
        <p:txBody>
          <a:bodyPr>
            <a:normAutofit/>
          </a:bodyPr>
          <a:lstStyle>
            <a:lvl1pPr marL="285750" indent="-285750">
              <a:lnSpc>
                <a:spcPct val="100000"/>
              </a:lnSpc>
              <a:buFont typeface="Arial" panose="020B0604020202020204" pitchFamily="34" charset="0"/>
              <a:buChar char="•"/>
              <a:defRPr sz="1600">
                <a:solidFill>
                  <a:schemeClr val="bg1"/>
                </a:solidFill>
                <a:latin typeface="+mn-lt"/>
              </a:defRPr>
            </a:lvl1pPr>
            <a:lvl2pPr>
              <a:defRPr sz="1600">
                <a:solidFill>
                  <a:schemeClr val="bg1"/>
                </a:solidFill>
                <a:latin typeface="+mn-lt"/>
              </a:defRPr>
            </a:lvl2pPr>
            <a:lvl3pPr>
              <a:defRPr sz="1600">
                <a:solidFill>
                  <a:schemeClr val="bg1"/>
                </a:solidFill>
                <a:latin typeface="+mn-lt"/>
              </a:defRPr>
            </a:lvl3pPr>
            <a:lvl4pPr>
              <a:defRPr sz="1600">
                <a:solidFill>
                  <a:schemeClr val="bg1"/>
                </a:solidFill>
                <a:latin typeface="+mn-lt"/>
              </a:defRPr>
            </a:lvl4pPr>
            <a:lvl5pPr>
              <a:defRPr sz="1600">
                <a:solidFill>
                  <a:schemeClr val="bg1"/>
                </a:solidFill>
                <a:latin typeface="+mn-lt"/>
              </a:defRPr>
            </a:lvl5pPr>
          </a:lstStyle>
          <a:p>
            <a:pPr lvl="0"/>
            <a:r>
              <a:rPr lang="nb-NO" dirty="0"/>
              <a:t>Les mer om punktoppstillinger på Språkrådet.no.</a:t>
            </a:r>
          </a:p>
          <a:p>
            <a:pPr lvl="0"/>
            <a:endParaRPr lang="nb-NO" dirty="0"/>
          </a:p>
        </p:txBody>
      </p:sp>
      <p:pic>
        <p:nvPicPr>
          <p:cNvPr id="18" name="Bilde 17">
            <a:extLst>
              <a:ext uri="{FF2B5EF4-FFF2-40B4-BE49-F238E27FC236}">
                <a16:creationId xmlns:a16="http://schemas.microsoft.com/office/drawing/2014/main" id="{4D718755-CF9E-4429-B5B0-AD6F0FED92FA}"/>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1280884" y="374087"/>
            <a:ext cx="508409" cy="499038"/>
          </a:xfrm>
          <a:prstGeom prst="rect">
            <a:avLst/>
          </a:prstGeom>
        </p:spPr>
      </p:pic>
    </p:spTree>
    <p:extLst>
      <p:ext uri="{BB962C8B-B14F-4D97-AF65-F5344CB8AC3E}">
        <p14:creationId xmlns:p14="http://schemas.microsoft.com/office/powerpoint/2010/main" val="333750740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Helsidebilde">
    <p:bg>
      <p:bgPr>
        <a:solidFill>
          <a:schemeClr val="bg1"/>
        </a:solidFill>
        <a:effectLst/>
      </p:bgPr>
    </p:bg>
    <p:spTree>
      <p:nvGrpSpPr>
        <p:cNvPr id="1" name=""/>
        <p:cNvGrpSpPr/>
        <p:nvPr/>
      </p:nvGrpSpPr>
      <p:grpSpPr>
        <a:xfrm>
          <a:off x="0" y="0"/>
          <a:ext cx="0" cy="0"/>
          <a:chOff x="0" y="0"/>
          <a:chExt cx="0" cy="0"/>
        </a:xfrm>
      </p:grpSpPr>
      <p:sp>
        <p:nvSpPr>
          <p:cNvPr id="7" name="Rektangel 6">
            <a:extLst>
              <a:ext uri="{FF2B5EF4-FFF2-40B4-BE49-F238E27FC236}">
                <a16:creationId xmlns:a16="http://schemas.microsoft.com/office/drawing/2014/main" id="{E62D7BC0-0959-4646-A1B9-535C1C27A2AA}"/>
              </a:ext>
            </a:extLst>
          </p:cNvPr>
          <p:cNvSpPr/>
          <p:nvPr userDrawn="1"/>
        </p:nvSpPr>
        <p:spPr>
          <a:xfrm>
            <a:off x="0" y="6609508"/>
            <a:ext cx="12192000" cy="26027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4" name="Plassholder for bilde 3">
            <a:extLst>
              <a:ext uri="{FF2B5EF4-FFF2-40B4-BE49-F238E27FC236}">
                <a16:creationId xmlns:a16="http://schemas.microsoft.com/office/drawing/2014/main" id="{936C18CF-6F5C-443F-A261-D0FE07777435}"/>
              </a:ext>
            </a:extLst>
          </p:cNvPr>
          <p:cNvSpPr>
            <a:spLocks noGrp="1"/>
          </p:cNvSpPr>
          <p:nvPr>
            <p:ph type="pic" sz="quarter" idx="13" hasCustomPrompt="1"/>
          </p:nvPr>
        </p:nvSpPr>
        <p:spPr>
          <a:xfrm>
            <a:off x="0" y="-14492"/>
            <a:ext cx="12192000" cy="6624000"/>
          </a:xfrm>
          <a:prstGeom prst="rect">
            <a:avLst/>
          </a:prstGeom>
          <a:noFill/>
        </p:spPr>
        <p:txBody>
          <a:bodyPr anchor="ctr"/>
          <a:lstStyle>
            <a:lvl1pPr marL="0" indent="0" algn="ctr">
              <a:buFont typeface="Arial" panose="020B0604020202020204" pitchFamily="34" charset="0"/>
              <a:buNone/>
              <a:defRPr/>
            </a:lvl1pPr>
          </a:lstStyle>
          <a:p>
            <a:r>
              <a:rPr lang="nb-NO" dirty="0"/>
              <a:t>Klikk på ikonet for å sette inn et bilde som dekker hele skjermen.</a:t>
            </a:r>
            <a:br>
              <a:rPr lang="nb-NO" dirty="0"/>
            </a:br>
            <a:br>
              <a:rPr lang="nb-NO" dirty="0"/>
            </a:br>
            <a:r>
              <a:rPr lang="nb-NO" dirty="0"/>
              <a:t>Navn på fotograf og/eller eier av bildet skriver du i tekstfeltet nederst på </a:t>
            </a:r>
            <a:r>
              <a:rPr lang="nb-NO" dirty="0" err="1"/>
              <a:t>malsiden</a:t>
            </a:r>
            <a:r>
              <a:rPr lang="nb-NO" dirty="0"/>
              <a:t>.</a:t>
            </a:r>
          </a:p>
        </p:txBody>
      </p:sp>
      <p:sp>
        <p:nvSpPr>
          <p:cNvPr id="5" name="TekstSylinder 4">
            <a:extLst>
              <a:ext uri="{FF2B5EF4-FFF2-40B4-BE49-F238E27FC236}">
                <a16:creationId xmlns:a16="http://schemas.microsoft.com/office/drawing/2014/main" id="{65313A6B-DA5B-4674-A4E2-6AC10DC3ABC6}"/>
              </a:ext>
            </a:extLst>
          </p:cNvPr>
          <p:cNvSpPr txBox="1"/>
          <p:nvPr userDrawn="1"/>
        </p:nvSpPr>
        <p:spPr>
          <a:xfrm>
            <a:off x="407988" y="6687733"/>
            <a:ext cx="266383" cy="153888"/>
          </a:xfrm>
          <a:prstGeom prst="rect">
            <a:avLst/>
          </a:prstGeom>
          <a:noFill/>
        </p:spPr>
        <p:txBody>
          <a:bodyPr wrap="none" lIns="0" tIns="0" rIns="0" rtlCol="0" anchor="ctr" anchorCtr="0">
            <a:normAutofit/>
          </a:bodyPr>
          <a:lstStyle/>
          <a:p>
            <a:r>
              <a:rPr lang="nb-NO" sz="700" dirty="0">
                <a:solidFill>
                  <a:schemeClr val="bg1"/>
                </a:solidFill>
                <a:latin typeface="Open Sans SemiBold" panose="020B0706030804020204" pitchFamily="34" charset="0"/>
                <a:ea typeface="Open Sans SemiBold" panose="020B0706030804020204" pitchFamily="34" charset="0"/>
                <a:cs typeface="Open Sans SemiBold" panose="020B0706030804020204" pitchFamily="34" charset="0"/>
              </a:rPr>
              <a:t>Foto:</a:t>
            </a:r>
          </a:p>
        </p:txBody>
      </p:sp>
      <p:sp>
        <p:nvSpPr>
          <p:cNvPr id="8" name="Plassholder for lysbildenummer 5">
            <a:extLst>
              <a:ext uri="{FF2B5EF4-FFF2-40B4-BE49-F238E27FC236}">
                <a16:creationId xmlns:a16="http://schemas.microsoft.com/office/drawing/2014/main" id="{D02C766E-7117-44E9-A6B7-128D5AA400B3}"/>
              </a:ext>
            </a:extLst>
          </p:cNvPr>
          <p:cNvSpPr txBox="1">
            <a:spLocks/>
          </p:cNvSpPr>
          <p:nvPr userDrawn="1"/>
        </p:nvSpPr>
        <p:spPr>
          <a:xfrm>
            <a:off x="11540562" y="6621345"/>
            <a:ext cx="497451" cy="235270"/>
          </a:xfrm>
          <a:prstGeom prst="rect">
            <a:avLst/>
          </a:prstGeom>
        </p:spPr>
        <p:txBody>
          <a:bodyPr vert="horz" lIns="91440" tIns="45720" rIns="91440" bIns="45720" rtlCol="0" anchor="ctr"/>
          <a:lstStyle>
            <a:defPPr>
              <a:defRPr lang="nb-NO"/>
            </a:defPPr>
            <a:lvl1pPr marL="0" algn="r" defTabSz="914400" rtl="0" eaLnBrk="1" latinLnBrk="0" hangingPunct="1">
              <a:defRPr sz="1200" kern="1200">
                <a:solidFill>
                  <a:srgbClr val="00ADBA"/>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4CB9F341-8A61-4DDE-9697-FC23600E837F}" type="slidenum">
              <a:rPr lang="nb-NO" sz="900" smtClean="0">
                <a:solidFill>
                  <a:schemeClr val="bg1"/>
                </a:solidFill>
                <a:latin typeface="+mn-lt"/>
              </a:rPr>
              <a:pPr algn="r"/>
              <a:t>‹#›</a:t>
            </a:fld>
            <a:endParaRPr lang="nb-NO" sz="900">
              <a:solidFill>
                <a:schemeClr val="bg1"/>
              </a:solidFill>
              <a:latin typeface="+mn-lt"/>
            </a:endParaRPr>
          </a:p>
        </p:txBody>
      </p:sp>
      <p:sp>
        <p:nvSpPr>
          <p:cNvPr id="9" name="TekstSylinder 8">
            <a:extLst>
              <a:ext uri="{FF2B5EF4-FFF2-40B4-BE49-F238E27FC236}">
                <a16:creationId xmlns:a16="http://schemas.microsoft.com/office/drawing/2014/main" id="{A9264222-F2ED-4044-A7CD-7C63D4A2EE78}"/>
              </a:ext>
            </a:extLst>
          </p:cNvPr>
          <p:cNvSpPr txBox="1"/>
          <p:nvPr userDrawn="1"/>
        </p:nvSpPr>
        <p:spPr>
          <a:xfrm>
            <a:off x="9918700" y="6642070"/>
            <a:ext cx="1898649" cy="200055"/>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nb-NO" altLang="nb-NO" sz="700" b="0" i="0" u="none" strike="noStrike" kern="1200" cap="none" normalizeH="0" baseline="0" dirty="0">
                <a:ln>
                  <a:noFill/>
                </a:ln>
                <a:solidFill>
                  <a:schemeClr val="accent3"/>
                </a:solidFill>
                <a:effectLst/>
                <a:latin typeface="+mn-lt"/>
                <a:ea typeface="+mn-ea"/>
                <a:cs typeface="Arial" panose="020B0604020202020204" pitchFamily="34" charset="0"/>
              </a:rPr>
              <a:t>© </a:t>
            </a:r>
            <a:r>
              <a:rPr kumimoji="0" lang="nb-NO" altLang="nb-NO" sz="700" b="0" i="0" u="none" strike="noStrike" kern="1200" cap="none" normalizeH="0" baseline="0" dirty="0">
                <a:ln>
                  <a:noFill/>
                </a:ln>
                <a:solidFill>
                  <a:schemeClr val="accent3"/>
                </a:solidFill>
                <a:effectLst/>
                <a:latin typeface="+mj-lt"/>
                <a:ea typeface="+mn-ea"/>
                <a:cs typeface="Arial" panose="020B0604020202020204" pitchFamily="34" charset="0"/>
              </a:rPr>
              <a:t>Statsforvalteren</a:t>
            </a:r>
            <a:r>
              <a:rPr kumimoji="0" lang="nb-NO" altLang="nb-NO" sz="700" b="0" i="0" u="none" strike="noStrike" cap="none" normalizeH="0" baseline="0" dirty="0">
                <a:ln>
                  <a:noFill/>
                </a:ln>
                <a:solidFill>
                  <a:schemeClr val="accent3"/>
                </a:solidFill>
                <a:effectLst/>
                <a:latin typeface="+mj-lt"/>
                <a:cs typeface="Arial" panose="020B0604020202020204" pitchFamily="34" charset="0"/>
              </a:rPr>
              <a:t> i Oslo og Viken</a:t>
            </a:r>
          </a:p>
        </p:txBody>
      </p:sp>
      <p:sp>
        <p:nvSpPr>
          <p:cNvPr id="10" name="Plassholder for tekst 3">
            <a:extLst>
              <a:ext uri="{FF2B5EF4-FFF2-40B4-BE49-F238E27FC236}">
                <a16:creationId xmlns:a16="http://schemas.microsoft.com/office/drawing/2014/main" id="{11FEC603-5563-416F-A5D9-6EF0FE508C35}"/>
              </a:ext>
            </a:extLst>
          </p:cNvPr>
          <p:cNvSpPr>
            <a:spLocks noGrp="1"/>
          </p:cNvSpPr>
          <p:nvPr>
            <p:ph type="body" sz="quarter" idx="24" hasCustomPrompt="1"/>
          </p:nvPr>
        </p:nvSpPr>
        <p:spPr>
          <a:xfrm>
            <a:off x="647985" y="6703695"/>
            <a:ext cx="8155355" cy="137044"/>
          </a:xfrm>
          <a:prstGeom prst="rect">
            <a:avLst/>
          </a:prstGeom>
        </p:spPr>
        <p:txBody>
          <a:bodyPr lIns="0" tIns="0" rIns="0" anchor="ctr">
            <a:normAutofit/>
          </a:bodyPr>
          <a:lstStyle>
            <a:lvl1pPr marL="0" indent="0">
              <a:buNone/>
              <a:defRPr sz="700">
                <a:solidFill>
                  <a:schemeClr val="bg1"/>
                </a:solidFill>
                <a:latin typeface="+mj-lt"/>
              </a:defRPr>
            </a:lvl1pPr>
          </a:lstStyle>
          <a:p>
            <a:pPr lvl="0"/>
            <a:r>
              <a:rPr lang="nb-NO" dirty="0"/>
              <a:t>Her skriver du fotograf(ene) og/eller eier(ne) av bildene.</a:t>
            </a:r>
          </a:p>
        </p:txBody>
      </p:sp>
    </p:spTree>
    <p:extLst>
      <p:ext uri="{BB962C8B-B14F-4D97-AF65-F5344CB8AC3E}">
        <p14:creationId xmlns:p14="http://schemas.microsoft.com/office/powerpoint/2010/main" val="3342277996"/>
      </p:ext>
    </p:extLst>
  </p:cSld>
  <p:clrMapOvr>
    <a:overrideClrMapping bg1="lt1" tx1="dk1" bg2="lt2" tx2="dk2" accent1="accent1" accent2="accent2" accent3="accent3" accent4="accent4" accent5="accent5" accent6="accent6" hlink="hlink" folHlink="folHlink"/>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BILDE x 2">
    <p:bg>
      <p:bgPr>
        <a:solidFill>
          <a:schemeClr val="bg1"/>
        </a:solidFill>
        <a:effectLst/>
      </p:bgPr>
    </p:bg>
    <p:spTree>
      <p:nvGrpSpPr>
        <p:cNvPr id="1" name=""/>
        <p:cNvGrpSpPr/>
        <p:nvPr/>
      </p:nvGrpSpPr>
      <p:grpSpPr>
        <a:xfrm>
          <a:off x="0" y="0"/>
          <a:ext cx="0" cy="0"/>
          <a:chOff x="0" y="0"/>
          <a:chExt cx="0" cy="0"/>
        </a:xfrm>
      </p:grpSpPr>
      <p:sp>
        <p:nvSpPr>
          <p:cNvPr id="12" name="Plassholder for bilde 3">
            <a:extLst>
              <a:ext uri="{FF2B5EF4-FFF2-40B4-BE49-F238E27FC236}">
                <a16:creationId xmlns:a16="http://schemas.microsoft.com/office/drawing/2014/main" id="{A094F4C5-7718-434E-BB74-22546C52C31D}"/>
              </a:ext>
            </a:extLst>
          </p:cNvPr>
          <p:cNvSpPr>
            <a:spLocks noGrp="1"/>
          </p:cNvSpPr>
          <p:nvPr>
            <p:ph type="pic" sz="quarter" idx="15" hasCustomPrompt="1"/>
          </p:nvPr>
        </p:nvSpPr>
        <p:spPr>
          <a:xfrm>
            <a:off x="0" y="0"/>
            <a:ext cx="6096000" cy="6624000"/>
          </a:xfrm>
          <a:prstGeom prst="rect">
            <a:avLst/>
          </a:prstGeom>
        </p:spPr>
        <p:txBody>
          <a:bodyPr anchor="ctr"/>
          <a:lstStyle>
            <a:lvl1pPr marL="0" indent="0" algn="ctr">
              <a:buFont typeface="Arial" panose="020B0604020202020204" pitchFamily="34" charset="0"/>
              <a:buNone/>
              <a:defRPr/>
            </a:lvl1pPr>
          </a:lstStyle>
          <a:p>
            <a:r>
              <a:rPr lang="nb-NO" dirty="0"/>
              <a:t>Klikk på ikonet for å sette inn et stående bilde 1.</a:t>
            </a:r>
            <a:br>
              <a:rPr lang="nb-NO" dirty="0"/>
            </a:br>
            <a:br>
              <a:rPr lang="nb-NO" dirty="0"/>
            </a:br>
            <a:br>
              <a:rPr lang="nb-NO" dirty="0"/>
            </a:br>
            <a:r>
              <a:rPr lang="nb-NO" dirty="0"/>
              <a:t>Navn på fotograf(er) og/eller eier(e) av bildet skriver du i tekstfeltet nederst på </a:t>
            </a:r>
            <a:r>
              <a:rPr lang="nb-NO" dirty="0" err="1"/>
              <a:t>malsiden</a:t>
            </a:r>
            <a:r>
              <a:rPr lang="nb-NO" dirty="0"/>
              <a:t>.</a:t>
            </a:r>
          </a:p>
        </p:txBody>
      </p:sp>
      <p:sp>
        <p:nvSpPr>
          <p:cNvPr id="13" name="Plassholder for bilde 3">
            <a:extLst>
              <a:ext uri="{FF2B5EF4-FFF2-40B4-BE49-F238E27FC236}">
                <a16:creationId xmlns:a16="http://schemas.microsoft.com/office/drawing/2014/main" id="{FAE01CCF-5656-4C51-9B8F-17B85B5040CD}"/>
              </a:ext>
            </a:extLst>
          </p:cNvPr>
          <p:cNvSpPr>
            <a:spLocks noGrp="1"/>
          </p:cNvSpPr>
          <p:nvPr>
            <p:ph type="pic" sz="quarter" idx="16" hasCustomPrompt="1"/>
          </p:nvPr>
        </p:nvSpPr>
        <p:spPr>
          <a:xfrm>
            <a:off x="6096000" y="0"/>
            <a:ext cx="6096000" cy="6624000"/>
          </a:xfrm>
          <a:prstGeom prst="rect">
            <a:avLst/>
          </a:prstGeom>
        </p:spPr>
        <p:txBody>
          <a:bodyPr anchor="ctr"/>
          <a:lstStyle>
            <a:lvl1pPr marL="0" indent="0" algn="ctr">
              <a:buFont typeface="Arial" panose="020B0604020202020204" pitchFamily="34" charset="0"/>
              <a:buNone/>
              <a:defRPr/>
            </a:lvl1pPr>
          </a:lstStyle>
          <a:p>
            <a:r>
              <a:rPr lang="nb-NO" dirty="0"/>
              <a:t>Klikk på ikonet for å sette inn et stående bilde 2.</a:t>
            </a:r>
            <a:br>
              <a:rPr lang="nb-NO" dirty="0"/>
            </a:br>
            <a:br>
              <a:rPr lang="nb-NO" dirty="0"/>
            </a:br>
            <a:br>
              <a:rPr lang="nb-NO" dirty="0"/>
            </a:br>
            <a:r>
              <a:rPr lang="nb-NO" dirty="0"/>
              <a:t>Navn på fotograf(er) og/eller eier(e) av bildet skriver du i tekstfeltet nederst på </a:t>
            </a:r>
            <a:r>
              <a:rPr lang="nb-NO" dirty="0" err="1"/>
              <a:t>malsiden</a:t>
            </a:r>
            <a:r>
              <a:rPr lang="nb-NO" dirty="0"/>
              <a:t>.</a:t>
            </a:r>
          </a:p>
        </p:txBody>
      </p:sp>
      <p:sp>
        <p:nvSpPr>
          <p:cNvPr id="10" name="Rektangel 9">
            <a:extLst>
              <a:ext uri="{FF2B5EF4-FFF2-40B4-BE49-F238E27FC236}">
                <a16:creationId xmlns:a16="http://schemas.microsoft.com/office/drawing/2014/main" id="{74E7BE4E-EAD6-492B-B113-71C0E078FEEB}"/>
              </a:ext>
            </a:extLst>
          </p:cNvPr>
          <p:cNvSpPr/>
          <p:nvPr userDrawn="1"/>
        </p:nvSpPr>
        <p:spPr>
          <a:xfrm>
            <a:off x="0" y="6609508"/>
            <a:ext cx="12192000" cy="26027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14" name="TekstSylinder 13">
            <a:extLst>
              <a:ext uri="{FF2B5EF4-FFF2-40B4-BE49-F238E27FC236}">
                <a16:creationId xmlns:a16="http://schemas.microsoft.com/office/drawing/2014/main" id="{FEE4EEDD-8338-4EB5-93FE-708D1B1BECE5}"/>
              </a:ext>
            </a:extLst>
          </p:cNvPr>
          <p:cNvSpPr txBox="1"/>
          <p:nvPr userDrawn="1"/>
        </p:nvSpPr>
        <p:spPr>
          <a:xfrm>
            <a:off x="407988" y="6687733"/>
            <a:ext cx="266383" cy="153888"/>
          </a:xfrm>
          <a:prstGeom prst="rect">
            <a:avLst/>
          </a:prstGeom>
          <a:noFill/>
        </p:spPr>
        <p:txBody>
          <a:bodyPr wrap="none" lIns="0" tIns="0" rIns="0" rtlCol="0" anchor="ctr" anchorCtr="0">
            <a:normAutofit/>
          </a:bodyPr>
          <a:lstStyle/>
          <a:p>
            <a:r>
              <a:rPr lang="nb-NO" sz="700" dirty="0">
                <a:solidFill>
                  <a:schemeClr val="bg1"/>
                </a:solidFill>
                <a:latin typeface="Open Sans SemiBold" panose="020B0706030804020204" pitchFamily="34" charset="0"/>
                <a:ea typeface="Open Sans SemiBold" panose="020B0706030804020204" pitchFamily="34" charset="0"/>
                <a:cs typeface="Open Sans SemiBold" panose="020B0706030804020204" pitchFamily="34" charset="0"/>
              </a:rPr>
              <a:t>Foto:</a:t>
            </a:r>
          </a:p>
        </p:txBody>
      </p:sp>
      <p:sp>
        <p:nvSpPr>
          <p:cNvPr id="15" name="Plassholder for tekst 3">
            <a:extLst>
              <a:ext uri="{FF2B5EF4-FFF2-40B4-BE49-F238E27FC236}">
                <a16:creationId xmlns:a16="http://schemas.microsoft.com/office/drawing/2014/main" id="{85C68640-E0DE-4C9F-B22C-ECC944209240}"/>
              </a:ext>
            </a:extLst>
          </p:cNvPr>
          <p:cNvSpPr>
            <a:spLocks noGrp="1"/>
          </p:cNvSpPr>
          <p:nvPr>
            <p:ph type="body" sz="quarter" idx="24" hasCustomPrompt="1"/>
          </p:nvPr>
        </p:nvSpPr>
        <p:spPr>
          <a:xfrm>
            <a:off x="647985" y="6703695"/>
            <a:ext cx="8155355" cy="137044"/>
          </a:xfrm>
          <a:prstGeom prst="rect">
            <a:avLst/>
          </a:prstGeom>
        </p:spPr>
        <p:txBody>
          <a:bodyPr lIns="0" tIns="0" rIns="0" anchor="ctr">
            <a:normAutofit/>
          </a:bodyPr>
          <a:lstStyle>
            <a:lvl1pPr marL="0" indent="0">
              <a:buNone/>
              <a:defRPr sz="700">
                <a:solidFill>
                  <a:schemeClr val="bg1"/>
                </a:solidFill>
                <a:latin typeface="+mj-lt"/>
              </a:defRPr>
            </a:lvl1pPr>
          </a:lstStyle>
          <a:p>
            <a:pPr lvl="0"/>
            <a:r>
              <a:rPr lang="nb-NO" dirty="0"/>
              <a:t>Her skriver du fotograf(ene) og/eller eier(ne) av bildene.</a:t>
            </a:r>
          </a:p>
        </p:txBody>
      </p:sp>
      <p:sp>
        <p:nvSpPr>
          <p:cNvPr id="16" name="Plassholder for lysbildenummer 5">
            <a:extLst>
              <a:ext uri="{FF2B5EF4-FFF2-40B4-BE49-F238E27FC236}">
                <a16:creationId xmlns:a16="http://schemas.microsoft.com/office/drawing/2014/main" id="{E1820537-7188-44C7-AA4F-4F92BF8BCC39}"/>
              </a:ext>
            </a:extLst>
          </p:cNvPr>
          <p:cNvSpPr txBox="1">
            <a:spLocks/>
          </p:cNvSpPr>
          <p:nvPr userDrawn="1"/>
        </p:nvSpPr>
        <p:spPr>
          <a:xfrm>
            <a:off x="11540562" y="6621345"/>
            <a:ext cx="497451" cy="235270"/>
          </a:xfrm>
          <a:prstGeom prst="rect">
            <a:avLst/>
          </a:prstGeom>
        </p:spPr>
        <p:txBody>
          <a:bodyPr vert="horz" lIns="91440" tIns="45720" rIns="91440" bIns="45720" rtlCol="0" anchor="ctr"/>
          <a:lstStyle>
            <a:defPPr>
              <a:defRPr lang="nb-NO"/>
            </a:defPPr>
            <a:lvl1pPr marL="0" algn="r" defTabSz="914400" rtl="0" eaLnBrk="1" latinLnBrk="0" hangingPunct="1">
              <a:defRPr sz="1200" kern="1200">
                <a:solidFill>
                  <a:srgbClr val="00ADBA"/>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4CB9F341-8A61-4DDE-9697-FC23600E837F}" type="slidenum">
              <a:rPr lang="nb-NO" sz="900" smtClean="0">
                <a:solidFill>
                  <a:schemeClr val="bg1"/>
                </a:solidFill>
                <a:latin typeface="+mn-lt"/>
              </a:rPr>
              <a:pPr algn="r"/>
              <a:t>‹#›</a:t>
            </a:fld>
            <a:endParaRPr lang="nb-NO" sz="900">
              <a:solidFill>
                <a:schemeClr val="bg1"/>
              </a:solidFill>
              <a:latin typeface="+mn-lt"/>
            </a:endParaRPr>
          </a:p>
        </p:txBody>
      </p:sp>
      <p:sp>
        <p:nvSpPr>
          <p:cNvPr id="17" name="TekstSylinder 16">
            <a:extLst>
              <a:ext uri="{FF2B5EF4-FFF2-40B4-BE49-F238E27FC236}">
                <a16:creationId xmlns:a16="http://schemas.microsoft.com/office/drawing/2014/main" id="{AD36F2C1-F98E-4C25-8CDF-D3BED94FD838}"/>
              </a:ext>
            </a:extLst>
          </p:cNvPr>
          <p:cNvSpPr txBox="1"/>
          <p:nvPr userDrawn="1"/>
        </p:nvSpPr>
        <p:spPr>
          <a:xfrm>
            <a:off x="9918700" y="6642070"/>
            <a:ext cx="1898649" cy="200055"/>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nb-NO" altLang="nb-NO" sz="700" b="0" i="0" u="none" strike="noStrike" kern="1200" cap="none" normalizeH="0" baseline="0" dirty="0">
                <a:ln>
                  <a:noFill/>
                </a:ln>
                <a:solidFill>
                  <a:schemeClr val="accent3"/>
                </a:solidFill>
                <a:effectLst/>
                <a:latin typeface="+mn-lt"/>
                <a:ea typeface="+mn-ea"/>
                <a:cs typeface="Arial" panose="020B0604020202020204" pitchFamily="34" charset="0"/>
              </a:rPr>
              <a:t>© </a:t>
            </a:r>
            <a:r>
              <a:rPr kumimoji="0" lang="nb-NO" altLang="nb-NO" sz="700" b="0" i="0" u="none" strike="noStrike" kern="1200" cap="none" normalizeH="0" baseline="0" dirty="0">
                <a:ln>
                  <a:noFill/>
                </a:ln>
                <a:solidFill>
                  <a:schemeClr val="accent3"/>
                </a:solidFill>
                <a:effectLst/>
                <a:latin typeface="+mj-lt"/>
                <a:ea typeface="+mn-ea"/>
                <a:cs typeface="Arial" panose="020B0604020202020204" pitchFamily="34" charset="0"/>
              </a:rPr>
              <a:t>Statsforvalteren</a:t>
            </a:r>
            <a:r>
              <a:rPr kumimoji="0" lang="nb-NO" altLang="nb-NO" sz="700" b="0" i="0" u="none" strike="noStrike" cap="none" normalizeH="0" baseline="0" dirty="0">
                <a:ln>
                  <a:noFill/>
                </a:ln>
                <a:solidFill>
                  <a:schemeClr val="accent3"/>
                </a:solidFill>
                <a:effectLst/>
                <a:latin typeface="+mj-lt"/>
                <a:cs typeface="Arial" panose="020B0604020202020204" pitchFamily="34" charset="0"/>
              </a:rPr>
              <a:t> i Oslo og Viken</a:t>
            </a:r>
          </a:p>
        </p:txBody>
      </p:sp>
    </p:spTree>
    <p:extLst>
      <p:ext uri="{BB962C8B-B14F-4D97-AF65-F5344CB8AC3E}">
        <p14:creationId xmlns:p14="http://schemas.microsoft.com/office/powerpoint/2010/main" val="1681282978"/>
      </p:ext>
    </p:extLst>
  </p:cSld>
  <p:clrMapOvr>
    <a:overrideClrMapping bg1="lt1" tx1="dk1" bg2="lt2" tx2="dk2" accent1="accent1" accent2="accent2" accent3="accent3" accent4="accent4" accent5="accent5" accent6="accent6" hlink="hlink" folHlink="folHlink"/>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BILDE x 3">
    <p:bg>
      <p:bgPr>
        <a:solidFill>
          <a:schemeClr val="bg1"/>
        </a:solidFill>
        <a:effectLst/>
      </p:bgPr>
    </p:bg>
    <p:spTree>
      <p:nvGrpSpPr>
        <p:cNvPr id="1" name=""/>
        <p:cNvGrpSpPr/>
        <p:nvPr/>
      </p:nvGrpSpPr>
      <p:grpSpPr>
        <a:xfrm>
          <a:off x="0" y="0"/>
          <a:ext cx="0" cy="0"/>
          <a:chOff x="0" y="0"/>
          <a:chExt cx="0" cy="0"/>
        </a:xfrm>
      </p:grpSpPr>
      <p:sp>
        <p:nvSpPr>
          <p:cNvPr id="4" name="Plassholder for bilde 3">
            <a:extLst>
              <a:ext uri="{FF2B5EF4-FFF2-40B4-BE49-F238E27FC236}">
                <a16:creationId xmlns:a16="http://schemas.microsoft.com/office/drawing/2014/main" id="{936C18CF-6F5C-443F-A261-D0FE07777435}"/>
              </a:ext>
            </a:extLst>
          </p:cNvPr>
          <p:cNvSpPr>
            <a:spLocks noGrp="1"/>
          </p:cNvSpPr>
          <p:nvPr>
            <p:ph type="pic" sz="quarter" idx="13" hasCustomPrompt="1"/>
          </p:nvPr>
        </p:nvSpPr>
        <p:spPr>
          <a:xfrm>
            <a:off x="6091680" y="0"/>
            <a:ext cx="6096000" cy="3393652"/>
          </a:xfrm>
          <a:prstGeom prst="rect">
            <a:avLst/>
          </a:prstGeom>
        </p:spPr>
        <p:txBody>
          <a:bodyPr anchor="ctr"/>
          <a:lstStyle>
            <a:lvl1pPr marL="0" indent="0" algn="ctr">
              <a:buFont typeface="Arial" panose="020B0604020202020204" pitchFamily="34" charset="0"/>
              <a:buNone/>
              <a:defRPr/>
            </a:lvl1pPr>
          </a:lstStyle>
          <a:p>
            <a:r>
              <a:rPr lang="nb-NO" dirty="0"/>
              <a:t>Klikk på ikonet for å sette inn et liggende bilde 1.</a:t>
            </a:r>
            <a:br>
              <a:rPr lang="nb-NO" dirty="0"/>
            </a:br>
            <a:br>
              <a:rPr lang="nb-NO" dirty="0"/>
            </a:br>
            <a:br>
              <a:rPr lang="nb-NO" dirty="0"/>
            </a:br>
            <a:r>
              <a:rPr lang="nb-NO" dirty="0"/>
              <a:t>Navn på fotograf(er) og/eller eier(e) av bildet skriver du i tekstfeltet nederst på </a:t>
            </a:r>
            <a:r>
              <a:rPr lang="nb-NO" dirty="0" err="1"/>
              <a:t>malsiden</a:t>
            </a:r>
            <a:r>
              <a:rPr lang="nb-NO" dirty="0"/>
              <a:t>.</a:t>
            </a:r>
          </a:p>
        </p:txBody>
      </p:sp>
      <p:sp>
        <p:nvSpPr>
          <p:cNvPr id="11" name="Plassholder for bilde 3">
            <a:extLst>
              <a:ext uri="{FF2B5EF4-FFF2-40B4-BE49-F238E27FC236}">
                <a16:creationId xmlns:a16="http://schemas.microsoft.com/office/drawing/2014/main" id="{48FD7EA8-B8FA-491A-ADCE-CC85114557AC}"/>
              </a:ext>
            </a:extLst>
          </p:cNvPr>
          <p:cNvSpPr>
            <a:spLocks noGrp="1"/>
          </p:cNvSpPr>
          <p:nvPr>
            <p:ph type="pic" sz="quarter" idx="14" hasCustomPrompt="1"/>
          </p:nvPr>
        </p:nvSpPr>
        <p:spPr>
          <a:xfrm>
            <a:off x="6096000" y="3393651"/>
            <a:ext cx="6096000" cy="3221775"/>
          </a:xfrm>
          <a:prstGeom prst="rect">
            <a:avLst/>
          </a:prstGeom>
        </p:spPr>
        <p:txBody>
          <a:bodyPr anchor="ctr"/>
          <a:lstStyle>
            <a:lvl1pPr marL="0" indent="0" algn="ctr">
              <a:buFont typeface="Arial" panose="020B0604020202020204" pitchFamily="34" charset="0"/>
              <a:buNone/>
              <a:defRPr/>
            </a:lvl1pPr>
          </a:lstStyle>
          <a:p>
            <a:r>
              <a:rPr lang="nb-NO" dirty="0"/>
              <a:t>Klikk på ikonet for å sette inn et liggende bilde 2.</a:t>
            </a:r>
            <a:br>
              <a:rPr lang="nb-NO" dirty="0"/>
            </a:br>
            <a:br>
              <a:rPr lang="nb-NO" dirty="0"/>
            </a:br>
            <a:r>
              <a:rPr lang="nb-NO" dirty="0"/>
              <a:t> Navn på fotograf(er) og/eller eier(e) av bildet skriver du i tekstfeltet nederst på </a:t>
            </a:r>
            <a:r>
              <a:rPr lang="nb-NO" dirty="0" err="1"/>
              <a:t>malsiden</a:t>
            </a:r>
            <a:r>
              <a:rPr lang="nb-NO" dirty="0"/>
              <a:t>.</a:t>
            </a:r>
          </a:p>
        </p:txBody>
      </p:sp>
      <p:sp>
        <p:nvSpPr>
          <p:cNvPr id="12" name="Plassholder for bilde 3">
            <a:extLst>
              <a:ext uri="{FF2B5EF4-FFF2-40B4-BE49-F238E27FC236}">
                <a16:creationId xmlns:a16="http://schemas.microsoft.com/office/drawing/2014/main" id="{A094F4C5-7718-434E-BB74-22546C52C31D}"/>
              </a:ext>
            </a:extLst>
          </p:cNvPr>
          <p:cNvSpPr>
            <a:spLocks noGrp="1"/>
          </p:cNvSpPr>
          <p:nvPr>
            <p:ph type="pic" sz="quarter" idx="15" hasCustomPrompt="1"/>
          </p:nvPr>
        </p:nvSpPr>
        <p:spPr>
          <a:xfrm>
            <a:off x="0" y="0"/>
            <a:ext cx="6096000" cy="6624000"/>
          </a:xfrm>
          <a:prstGeom prst="rect">
            <a:avLst/>
          </a:prstGeom>
        </p:spPr>
        <p:txBody>
          <a:bodyPr anchor="ctr"/>
          <a:lstStyle>
            <a:lvl1pPr marL="0" indent="0" algn="ctr">
              <a:buFont typeface="Arial" panose="020B0604020202020204" pitchFamily="34" charset="0"/>
              <a:buNone/>
              <a:defRPr/>
            </a:lvl1pPr>
          </a:lstStyle>
          <a:p>
            <a:r>
              <a:rPr lang="nb-NO" dirty="0"/>
              <a:t>Klikk på ikonet for å sette inn et stående bilde.</a:t>
            </a:r>
            <a:br>
              <a:rPr lang="nb-NO" dirty="0"/>
            </a:br>
            <a:br>
              <a:rPr lang="nb-NO" dirty="0"/>
            </a:br>
            <a:r>
              <a:rPr lang="nb-NO" dirty="0"/>
              <a:t>Navn på fotograf(er) og/eller eier(e) av bildet skriver du i tekstfeltet nederst på </a:t>
            </a:r>
            <a:r>
              <a:rPr lang="nb-NO" dirty="0" err="1"/>
              <a:t>malsiden</a:t>
            </a:r>
            <a:r>
              <a:rPr lang="nb-NO" dirty="0"/>
              <a:t>.</a:t>
            </a:r>
          </a:p>
        </p:txBody>
      </p:sp>
      <p:sp>
        <p:nvSpPr>
          <p:cNvPr id="7" name="TekstSylinder 6">
            <a:extLst>
              <a:ext uri="{FF2B5EF4-FFF2-40B4-BE49-F238E27FC236}">
                <a16:creationId xmlns:a16="http://schemas.microsoft.com/office/drawing/2014/main" id="{5DAED793-F6DF-4393-B5B7-00BD9C67A0D7}"/>
              </a:ext>
            </a:extLst>
          </p:cNvPr>
          <p:cNvSpPr txBox="1"/>
          <p:nvPr userDrawn="1"/>
        </p:nvSpPr>
        <p:spPr>
          <a:xfrm>
            <a:off x="407988" y="6687733"/>
            <a:ext cx="266383" cy="153888"/>
          </a:xfrm>
          <a:prstGeom prst="rect">
            <a:avLst/>
          </a:prstGeom>
          <a:noFill/>
        </p:spPr>
        <p:txBody>
          <a:bodyPr wrap="none" lIns="0" tIns="0" rIns="0" rtlCol="0" anchor="ctr" anchorCtr="0">
            <a:normAutofit/>
          </a:bodyPr>
          <a:lstStyle/>
          <a:p>
            <a:r>
              <a:rPr lang="nb-NO" sz="700">
                <a:solidFill>
                  <a:schemeClr val="bg1"/>
                </a:solidFill>
                <a:latin typeface="Open Sans SemiBold" panose="020B0706030804020204" pitchFamily="34" charset="0"/>
                <a:ea typeface="Open Sans SemiBold" panose="020B0706030804020204" pitchFamily="34" charset="0"/>
                <a:cs typeface="Open Sans SemiBold" panose="020B0706030804020204" pitchFamily="34" charset="0"/>
              </a:rPr>
              <a:t>Foto:</a:t>
            </a:r>
          </a:p>
        </p:txBody>
      </p:sp>
      <p:sp>
        <p:nvSpPr>
          <p:cNvPr id="14" name="Rektangel 13">
            <a:extLst>
              <a:ext uri="{FF2B5EF4-FFF2-40B4-BE49-F238E27FC236}">
                <a16:creationId xmlns:a16="http://schemas.microsoft.com/office/drawing/2014/main" id="{6BB90A15-C6FD-4F5E-819D-6BE960B48C80}"/>
              </a:ext>
            </a:extLst>
          </p:cNvPr>
          <p:cNvSpPr/>
          <p:nvPr userDrawn="1"/>
        </p:nvSpPr>
        <p:spPr>
          <a:xfrm>
            <a:off x="0" y="6609508"/>
            <a:ext cx="12192000" cy="26027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15" name="TekstSylinder 14">
            <a:extLst>
              <a:ext uri="{FF2B5EF4-FFF2-40B4-BE49-F238E27FC236}">
                <a16:creationId xmlns:a16="http://schemas.microsoft.com/office/drawing/2014/main" id="{6E1C8271-B83B-4C8C-8EBE-CA752B6270A7}"/>
              </a:ext>
            </a:extLst>
          </p:cNvPr>
          <p:cNvSpPr txBox="1"/>
          <p:nvPr userDrawn="1"/>
        </p:nvSpPr>
        <p:spPr>
          <a:xfrm>
            <a:off x="407988" y="6687733"/>
            <a:ext cx="266383" cy="153888"/>
          </a:xfrm>
          <a:prstGeom prst="rect">
            <a:avLst/>
          </a:prstGeom>
          <a:noFill/>
        </p:spPr>
        <p:txBody>
          <a:bodyPr wrap="none" lIns="0" tIns="0" rIns="0" rtlCol="0" anchor="ctr" anchorCtr="0">
            <a:normAutofit/>
          </a:bodyPr>
          <a:lstStyle/>
          <a:p>
            <a:r>
              <a:rPr lang="nb-NO" sz="700">
                <a:solidFill>
                  <a:schemeClr val="bg1"/>
                </a:solidFill>
                <a:latin typeface="Open Sans SemiBold" panose="020B0706030804020204" pitchFamily="34" charset="0"/>
                <a:ea typeface="Open Sans SemiBold" panose="020B0706030804020204" pitchFamily="34" charset="0"/>
                <a:cs typeface="Open Sans SemiBold" panose="020B0706030804020204" pitchFamily="34" charset="0"/>
              </a:rPr>
              <a:t>Foto:</a:t>
            </a:r>
          </a:p>
        </p:txBody>
      </p:sp>
      <p:sp>
        <p:nvSpPr>
          <p:cNvPr id="16" name="Plassholder for tekst 3">
            <a:extLst>
              <a:ext uri="{FF2B5EF4-FFF2-40B4-BE49-F238E27FC236}">
                <a16:creationId xmlns:a16="http://schemas.microsoft.com/office/drawing/2014/main" id="{83F8A895-256D-4B52-B4C1-DF95A52888B7}"/>
              </a:ext>
            </a:extLst>
          </p:cNvPr>
          <p:cNvSpPr>
            <a:spLocks noGrp="1"/>
          </p:cNvSpPr>
          <p:nvPr>
            <p:ph type="body" sz="quarter" idx="24" hasCustomPrompt="1"/>
          </p:nvPr>
        </p:nvSpPr>
        <p:spPr>
          <a:xfrm>
            <a:off x="647985" y="6705599"/>
            <a:ext cx="8358556" cy="135139"/>
          </a:xfrm>
          <a:prstGeom prst="rect">
            <a:avLst/>
          </a:prstGeom>
        </p:spPr>
        <p:txBody>
          <a:bodyPr lIns="0" tIns="0" rIns="0" anchor="ctr">
            <a:normAutofit/>
          </a:bodyPr>
          <a:lstStyle>
            <a:lvl1pPr marL="0" indent="0">
              <a:buNone/>
              <a:defRPr sz="700">
                <a:solidFill>
                  <a:schemeClr val="bg1"/>
                </a:solidFill>
                <a:latin typeface="+mj-lt"/>
              </a:defRPr>
            </a:lvl1pPr>
          </a:lstStyle>
          <a:p>
            <a:pPr lvl="0"/>
            <a:r>
              <a:rPr lang="nb-NO" dirty="0"/>
              <a:t>Her skriver du fotograf(ene) og/eller eier(ne) av bildene.</a:t>
            </a:r>
          </a:p>
        </p:txBody>
      </p:sp>
      <p:sp>
        <p:nvSpPr>
          <p:cNvPr id="17" name="Plassholder for lysbildenummer 5">
            <a:extLst>
              <a:ext uri="{FF2B5EF4-FFF2-40B4-BE49-F238E27FC236}">
                <a16:creationId xmlns:a16="http://schemas.microsoft.com/office/drawing/2014/main" id="{EB1C0BE0-2375-43E1-8190-E4D337FBC41B}"/>
              </a:ext>
            </a:extLst>
          </p:cNvPr>
          <p:cNvSpPr txBox="1">
            <a:spLocks/>
          </p:cNvSpPr>
          <p:nvPr userDrawn="1"/>
        </p:nvSpPr>
        <p:spPr>
          <a:xfrm>
            <a:off x="11540562" y="6621345"/>
            <a:ext cx="497451" cy="235270"/>
          </a:xfrm>
          <a:prstGeom prst="rect">
            <a:avLst/>
          </a:prstGeom>
        </p:spPr>
        <p:txBody>
          <a:bodyPr vert="horz" lIns="91440" tIns="45720" rIns="91440" bIns="45720" rtlCol="0" anchor="ctr"/>
          <a:lstStyle>
            <a:defPPr>
              <a:defRPr lang="nb-NO"/>
            </a:defPPr>
            <a:lvl1pPr marL="0" algn="r" defTabSz="914400" rtl="0" eaLnBrk="1" latinLnBrk="0" hangingPunct="1">
              <a:defRPr sz="1200" kern="1200">
                <a:solidFill>
                  <a:srgbClr val="00ADBA"/>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4CB9F341-8A61-4DDE-9697-FC23600E837F}" type="slidenum">
              <a:rPr lang="nb-NO" sz="900" smtClean="0">
                <a:solidFill>
                  <a:schemeClr val="bg1"/>
                </a:solidFill>
                <a:latin typeface="+mn-lt"/>
              </a:rPr>
              <a:pPr algn="r"/>
              <a:t>‹#›</a:t>
            </a:fld>
            <a:endParaRPr lang="nb-NO" sz="900">
              <a:solidFill>
                <a:schemeClr val="bg1"/>
              </a:solidFill>
              <a:latin typeface="+mn-lt"/>
            </a:endParaRPr>
          </a:p>
        </p:txBody>
      </p:sp>
      <p:sp>
        <p:nvSpPr>
          <p:cNvPr id="18" name="TekstSylinder 17">
            <a:extLst>
              <a:ext uri="{FF2B5EF4-FFF2-40B4-BE49-F238E27FC236}">
                <a16:creationId xmlns:a16="http://schemas.microsoft.com/office/drawing/2014/main" id="{41B99EF6-D8AD-433A-BE5E-2B3515EE8917}"/>
              </a:ext>
            </a:extLst>
          </p:cNvPr>
          <p:cNvSpPr txBox="1"/>
          <p:nvPr userDrawn="1"/>
        </p:nvSpPr>
        <p:spPr>
          <a:xfrm>
            <a:off x="9918700" y="6642070"/>
            <a:ext cx="1898649" cy="200055"/>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nb-NO" altLang="nb-NO" sz="700" b="0" i="0" u="none" strike="noStrike" kern="1200" cap="none" normalizeH="0" baseline="0" dirty="0">
                <a:ln>
                  <a:noFill/>
                </a:ln>
                <a:solidFill>
                  <a:schemeClr val="accent3"/>
                </a:solidFill>
                <a:effectLst/>
                <a:latin typeface="+mn-lt"/>
                <a:ea typeface="+mn-ea"/>
                <a:cs typeface="Arial" panose="020B0604020202020204" pitchFamily="34" charset="0"/>
              </a:rPr>
              <a:t>© </a:t>
            </a:r>
            <a:r>
              <a:rPr kumimoji="0" lang="nb-NO" altLang="nb-NO" sz="700" b="0" i="0" u="none" strike="noStrike" kern="1200" cap="none" normalizeH="0" baseline="0" dirty="0">
                <a:ln>
                  <a:noFill/>
                </a:ln>
                <a:solidFill>
                  <a:schemeClr val="accent3"/>
                </a:solidFill>
                <a:effectLst/>
                <a:latin typeface="+mj-lt"/>
                <a:ea typeface="+mn-ea"/>
                <a:cs typeface="Arial" panose="020B0604020202020204" pitchFamily="34" charset="0"/>
              </a:rPr>
              <a:t>Statsforvalteren</a:t>
            </a:r>
            <a:r>
              <a:rPr kumimoji="0" lang="nb-NO" altLang="nb-NO" sz="700" b="0" i="0" u="none" strike="noStrike" cap="none" normalizeH="0" baseline="0" dirty="0">
                <a:ln>
                  <a:noFill/>
                </a:ln>
                <a:solidFill>
                  <a:schemeClr val="accent3"/>
                </a:solidFill>
                <a:effectLst/>
                <a:latin typeface="+mj-lt"/>
                <a:cs typeface="Arial" panose="020B0604020202020204" pitchFamily="34" charset="0"/>
              </a:rPr>
              <a:t> i Oslo og Viken</a:t>
            </a:r>
          </a:p>
        </p:txBody>
      </p:sp>
    </p:spTree>
    <p:extLst>
      <p:ext uri="{BB962C8B-B14F-4D97-AF65-F5344CB8AC3E}">
        <p14:creationId xmlns:p14="http://schemas.microsoft.com/office/powerpoint/2010/main" val="943323966"/>
      </p:ext>
    </p:extLst>
  </p:cSld>
  <p:clrMapOvr>
    <a:overrideClrMapping bg1="lt1" tx1="dk1" bg2="lt2" tx2="dk2" accent1="accent1" accent2="accent2" accent3="accent3" accent4="accent4" accent5="accent5" accent6="accent6" hlink="hlink" folHlink="folHlink"/>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BILDE x 4">
    <p:bg>
      <p:bgPr>
        <a:solidFill>
          <a:schemeClr val="bg1"/>
        </a:solidFill>
        <a:effectLst/>
      </p:bgPr>
    </p:bg>
    <p:spTree>
      <p:nvGrpSpPr>
        <p:cNvPr id="1" name=""/>
        <p:cNvGrpSpPr/>
        <p:nvPr/>
      </p:nvGrpSpPr>
      <p:grpSpPr>
        <a:xfrm>
          <a:off x="0" y="0"/>
          <a:ext cx="0" cy="0"/>
          <a:chOff x="0" y="0"/>
          <a:chExt cx="0" cy="0"/>
        </a:xfrm>
      </p:grpSpPr>
      <p:sp>
        <p:nvSpPr>
          <p:cNvPr id="13" name="Plassholder for bilde 3">
            <a:extLst>
              <a:ext uri="{FF2B5EF4-FFF2-40B4-BE49-F238E27FC236}">
                <a16:creationId xmlns:a16="http://schemas.microsoft.com/office/drawing/2014/main" id="{597491D4-E5C2-4A3A-B7A7-D5E62BAAD7E2}"/>
              </a:ext>
            </a:extLst>
          </p:cNvPr>
          <p:cNvSpPr>
            <a:spLocks noGrp="1"/>
          </p:cNvSpPr>
          <p:nvPr>
            <p:ph type="pic" sz="quarter" idx="15" hasCustomPrompt="1"/>
          </p:nvPr>
        </p:nvSpPr>
        <p:spPr>
          <a:xfrm>
            <a:off x="0" y="1"/>
            <a:ext cx="6096000" cy="3312000"/>
          </a:xfrm>
          <a:prstGeom prst="rect">
            <a:avLst/>
          </a:prstGeom>
        </p:spPr>
        <p:txBody>
          <a:bodyPr anchor="ctr"/>
          <a:lstStyle>
            <a:lvl1pPr marL="0" indent="0" algn="ctr">
              <a:buFont typeface="Arial" panose="020B0604020202020204" pitchFamily="34" charset="0"/>
              <a:buNone/>
              <a:defRPr/>
            </a:lvl1pPr>
          </a:lstStyle>
          <a:p>
            <a:r>
              <a:rPr lang="nb-NO" dirty="0"/>
              <a:t>Klikk på ikonet for å sette inn et liggende bilde 1.</a:t>
            </a:r>
            <a:br>
              <a:rPr lang="nb-NO" dirty="0"/>
            </a:br>
            <a:br>
              <a:rPr lang="nb-NO" dirty="0"/>
            </a:br>
            <a:r>
              <a:rPr lang="nb-NO" dirty="0"/>
              <a:t>Navn på fotograf(er) og/eller eier(e) av bildet skriver du i tekstfeltet nederst på </a:t>
            </a:r>
            <a:r>
              <a:rPr lang="nb-NO" dirty="0" err="1"/>
              <a:t>malsiden</a:t>
            </a:r>
            <a:r>
              <a:rPr lang="nb-NO" dirty="0"/>
              <a:t>.</a:t>
            </a:r>
          </a:p>
        </p:txBody>
      </p:sp>
      <p:sp>
        <p:nvSpPr>
          <p:cNvPr id="14" name="Plassholder for bilde 3">
            <a:extLst>
              <a:ext uri="{FF2B5EF4-FFF2-40B4-BE49-F238E27FC236}">
                <a16:creationId xmlns:a16="http://schemas.microsoft.com/office/drawing/2014/main" id="{329942B5-7A94-4D27-9BF2-43A757EA2235}"/>
              </a:ext>
            </a:extLst>
          </p:cNvPr>
          <p:cNvSpPr>
            <a:spLocks noGrp="1"/>
          </p:cNvSpPr>
          <p:nvPr>
            <p:ph type="pic" sz="quarter" idx="16" hasCustomPrompt="1"/>
          </p:nvPr>
        </p:nvSpPr>
        <p:spPr>
          <a:xfrm>
            <a:off x="0" y="3308440"/>
            <a:ext cx="6096000" cy="3312000"/>
          </a:xfrm>
          <a:prstGeom prst="rect">
            <a:avLst/>
          </a:prstGeom>
        </p:spPr>
        <p:txBody>
          <a:bodyPr anchor="ctr"/>
          <a:lstStyle>
            <a:lvl1pPr marL="0" indent="0" algn="ctr">
              <a:buFont typeface="Arial" panose="020B0604020202020204" pitchFamily="34" charset="0"/>
              <a:buNone/>
              <a:defRPr/>
            </a:lvl1pPr>
          </a:lstStyle>
          <a:p>
            <a:r>
              <a:rPr lang="nb-NO" dirty="0"/>
              <a:t>Klikk på ikonet for å sette inn et liggende bilde 3.</a:t>
            </a:r>
            <a:br>
              <a:rPr lang="nb-NO" dirty="0"/>
            </a:br>
            <a:br>
              <a:rPr lang="nb-NO" dirty="0"/>
            </a:br>
            <a:r>
              <a:rPr lang="nb-NO" dirty="0"/>
              <a:t>Navn på fotograf(er) og/eller eier(e) av bildet skriver du i tekstfeltet nederst på </a:t>
            </a:r>
            <a:r>
              <a:rPr lang="nb-NO" dirty="0" err="1"/>
              <a:t>malsiden</a:t>
            </a:r>
            <a:r>
              <a:rPr lang="nb-NO" dirty="0"/>
              <a:t>.</a:t>
            </a:r>
          </a:p>
        </p:txBody>
      </p:sp>
      <p:sp>
        <p:nvSpPr>
          <p:cNvPr id="16" name="Rektangel 15">
            <a:extLst>
              <a:ext uri="{FF2B5EF4-FFF2-40B4-BE49-F238E27FC236}">
                <a16:creationId xmlns:a16="http://schemas.microsoft.com/office/drawing/2014/main" id="{063328CC-F328-4150-9BA4-2367AC2BA0A8}"/>
              </a:ext>
            </a:extLst>
          </p:cNvPr>
          <p:cNvSpPr/>
          <p:nvPr userDrawn="1"/>
        </p:nvSpPr>
        <p:spPr>
          <a:xfrm>
            <a:off x="0" y="6609508"/>
            <a:ext cx="12192000" cy="26027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17" name="TekstSylinder 16">
            <a:extLst>
              <a:ext uri="{FF2B5EF4-FFF2-40B4-BE49-F238E27FC236}">
                <a16:creationId xmlns:a16="http://schemas.microsoft.com/office/drawing/2014/main" id="{01A36E7F-ACC5-459A-91F0-51736B28EE66}"/>
              </a:ext>
            </a:extLst>
          </p:cNvPr>
          <p:cNvSpPr txBox="1"/>
          <p:nvPr userDrawn="1"/>
        </p:nvSpPr>
        <p:spPr>
          <a:xfrm>
            <a:off x="407988" y="6687733"/>
            <a:ext cx="266383" cy="153888"/>
          </a:xfrm>
          <a:prstGeom prst="rect">
            <a:avLst/>
          </a:prstGeom>
          <a:noFill/>
        </p:spPr>
        <p:txBody>
          <a:bodyPr wrap="none" lIns="0" tIns="0" rIns="0" rtlCol="0" anchor="ctr" anchorCtr="0">
            <a:normAutofit/>
          </a:bodyPr>
          <a:lstStyle/>
          <a:p>
            <a:r>
              <a:rPr lang="nb-NO" sz="700">
                <a:solidFill>
                  <a:schemeClr val="bg1"/>
                </a:solidFill>
                <a:latin typeface="Open Sans SemiBold" panose="020B0706030804020204" pitchFamily="34" charset="0"/>
                <a:ea typeface="Open Sans SemiBold" panose="020B0706030804020204" pitchFamily="34" charset="0"/>
                <a:cs typeface="Open Sans SemiBold" panose="020B0706030804020204" pitchFamily="34" charset="0"/>
              </a:rPr>
              <a:t>Foto:</a:t>
            </a:r>
          </a:p>
        </p:txBody>
      </p:sp>
      <p:sp>
        <p:nvSpPr>
          <p:cNvPr id="18" name="Plassholder for tekst 3">
            <a:extLst>
              <a:ext uri="{FF2B5EF4-FFF2-40B4-BE49-F238E27FC236}">
                <a16:creationId xmlns:a16="http://schemas.microsoft.com/office/drawing/2014/main" id="{85CE1348-486B-40A4-B506-EC579770109C}"/>
              </a:ext>
            </a:extLst>
          </p:cNvPr>
          <p:cNvSpPr>
            <a:spLocks noGrp="1"/>
          </p:cNvSpPr>
          <p:nvPr>
            <p:ph type="body" sz="quarter" idx="24" hasCustomPrompt="1"/>
          </p:nvPr>
        </p:nvSpPr>
        <p:spPr>
          <a:xfrm>
            <a:off x="647985" y="6703694"/>
            <a:ext cx="8304767" cy="138949"/>
          </a:xfrm>
          <a:prstGeom prst="rect">
            <a:avLst/>
          </a:prstGeom>
        </p:spPr>
        <p:txBody>
          <a:bodyPr lIns="0" tIns="0" rIns="0" anchor="ctr">
            <a:normAutofit/>
          </a:bodyPr>
          <a:lstStyle>
            <a:lvl1pPr marL="0" indent="0">
              <a:buNone/>
              <a:defRPr sz="700">
                <a:solidFill>
                  <a:schemeClr val="bg1"/>
                </a:solidFill>
                <a:latin typeface="+mj-lt"/>
              </a:defRPr>
            </a:lvl1pPr>
          </a:lstStyle>
          <a:p>
            <a:pPr lvl="0"/>
            <a:r>
              <a:rPr lang="nb-NO" dirty="0"/>
              <a:t>Her skriver du fotograf(ene) og/eller eier(ne) av bildene).</a:t>
            </a:r>
          </a:p>
        </p:txBody>
      </p:sp>
      <p:sp>
        <p:nvSpPr>
          <p:cNvPr id="19" name="Plassholder for lysbildenummer 5">
            <a:extLst>
              <a:ext uri="{FF2B5EF4-FFF2-40B4-BE49-F238E27FC236}">
                <a16:creationId xmlns:a16="http://schemas.microsoft.com/office/drawing/2014/main" id="{40B944C6-3148-4102-8C55-F1412576CE37}"/>
              </a:ext>
            </a:extLst>
          </p:cNvPr>
          <p:cNvSpPr txBox="1">
            <a:spLocks/>
          </p:cNvSpPr>
          <p:nvPr userDrawn="1"/>
        </p:nvSpPr>
        <p:spPr>
          <a:xfrm>
            <a:off x="11540562" y="6621345"/>
            <a:ext cx="497451" cy="235270"/>
          </a:xfrm>
          <a:prstGeom prst="rect">
            <a:avLst/>
          </a:prstGeom>
        </p:spPr>
        <p:txBody>
          <a:bodyPr vert="horz" lIns="91440" tIns="45720" rIns="91440" bIns="45720" rtlCol="0" anchor="ctr"/>
          <a:lstStyle>
            <a:defPPr>
              <a:defRPr lang="nb-NO"/>
            </a:defPPr>
            <a:lvl1pPr marL="0" algn="r" defTabSz="914400" rtl="0" eaLnBrk="1" latinLnBrk="0" hangingPunct="1">
              <a:defRPr sz="1200" kern="1200">
                <a:solidFill>
                  <a:srgbClr val="00ADBA"/>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4CB9F341-8A61-4DDE-9697-FC23600E837F}" type="slidenum">
              <a:rPr lang="nb-NO" sz="900" smtClean="0">
                <a:solidFill>
                  <a:schemeClr val="bg1"/>
                </a:solidFill>
                <a:latin typeface="+mn-lt"/>
              </a:rPr>
              <a:pPr algn="r"/>
              <a:t>‹#›</a:t>
            </a:fld>
            <a:endParaRPr lang="nb-NO" sz="900">
              <a:solidFill>
                <a:schemeClr val="bg1"/>
              </a:solidFill>
              <a:latin typeface="+mn-lt"/>
            </a:endParaRPr>
          </a:p>
        </p:txBody>
      </p:sp>
      <p:sp>
        <p:nvSpPr>
          <p:cNvPr id="20" name="TekstSylinder 19">
            <a:extLst>
              <a:ext uri="{FF2B5EF4-FFF2-40B4-BE49-F238E27FC236}">
                <a16:creationId xmlns:a16="http://schemas.microsoft.com/office/drawing/2014/main" id="{8C9208AA-F53D-450E-BDAA-14D607FACDFD}"/>
              </a:ext>
            </a:extLst>
          </p:cNvPr>
          <p:cNvSpPr txBox="1"/>
          <p:nvPr userDrawn="1"/>
        </p:nvSpPr>
        <p:spPr>
          <a:xfrm>
            <a:off x="9918700" y="6642070"/>
            <a:ext cx="1898649" cy="200055"/>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nb-NO" altLang="nb-NO" sz="700" b="0" i="0" u="none" strike="noStrike" kern="1200" cap="none" normalizeH="0" baseline="0" dirty="0">
                <a:ln>
                  <a:noFill/>
                </a:ln>
                <a:solidFill>
                  <a:schemeClr val="accent3"/>
                </a:solidFill>
                <a:effectLst/>
                <a:latin typeface="+mn-lt"/>
                <a:ea typeface="+mn-ea"/>
                <a:cs typeface="Arial" panose="020B0604020202020204" pitchFamily="34" charset="0"/>
              </a:rPr>
              <a:t>© </a:t>
            </a:r>
            <a:r>
              <a:rPr kumimoji="0" lang="nb-NO" altLang="nb-NO" sz="700" b="0" i="0" u="none" strike="noStrike" kern="1200" cap="none" normalizeH="0" baseline="0" dirty="0">
                <a:ln>
                  <a:noFill/>
                </a:ln>
                <a:solidFill>
                  <a:schemeClr val="accent3"/>
                </a:solidFill>
                <a:effectLst/>
                <a:latin typeface="+mj-lt"/>
                <a:ea typeface="+mn-ea"/>
                <a:cs typeface="Arial" panose="020B0604020202020204" pitchFamily="34" charset="0"/>
              </a:rPr>
              <a:t>Statsforvalteren</a:t>
            </a:r>
            <a:r>
              <a:rPr kumimoji="0" lang="nb-NO" altLang="nb-NO" sz="700" b="0" i="0" u="none" strike="noStrike" cap="none" normalizeH="0" baseline="0" dirty="0">
                <a:ln>
                  <a:noFill/>
                </a:ln>
                <a:solidFill>
                  <a:schemeClr val="accent3"/>
                </a:solidFill>
                <a:effectLst/>
                <a:latin typeface="+mj-lt"/>
                <a:cs typeface="Arial" panose="020B0604020202020204" pitchFamily="34" charset="0"/>
              </a:rPr>
              <a:t> i Oslo og Viken</a:t>
            </a:r>
          </a:p>
        </p:txBody>
      </p:sp>
      <p:sp>
        <p:nvSpPr>
          <p:cNvPr id="21" name="Plassholder for bilde 3">
            <a:extLst>
              <a:ext uri="{FF2B5EF4-FFF2-40B4-BE49-F238E27FC236}">
                <a16:creationId xmlns:a16="http://schemas.microsoft.com/office/drawing/2014/main" id="{BB250A6E-8148-4714-866F-E5BB2DA40558}"/>
              </a:ext>
            </a:extLst>
          </p:cNvPr>
          <p:cNvSpPr>
            <a:spLocks noGrp="1"/>
          </p:cNvSpPr>
          <p:nvPr>
            <p:ph type="pic" sz="quarter" idx="25" hasCustomPrompt="1"/>
          </p:nvPr>
        </p:nvSpPr>
        <p:spPr>
          <a:xfrm>
            <a:off x="6096000" y="-3560"/>
            <a:ext cx="6096000" cy="3312000"/>
          </a:xfrm>
          <a:prstGeom prst="rect">
            <a:avLst/>
          </a:prstGeom>
        </p:spPr>
        <p:txBody>
          <a:bodyPr anchor="ctr"/>
          <a:lstStyle>
            <a:lvl1pPr marL="0" indent="0" algn="ctr">
              <a:buFont typeface="Arial" panose="020B0604020202020204" pitchFamily="34" charset="0"/>
              <a:buNone/>
              <a:defRPr/>
            </a:lvl1pPr>
          </a:lstStyle>
          <a:p>
            <a:r>
              <a:rPr lang="nb-NO" dirty="0"/>
              <a:t>Klikk på ikonet for å sette inn et liggende bilde 2.</a:t>
            </a:r>
            <a:br>
              <a:rPr lang="nb-NO" dirty="0"/>
            </a:br>
            <a:br>
              <a:rPr lang="nb-NO" dirty="0"/>
            </a:br>
            <a:r>
              <a:rPr lang="nb-NO" dirty="0"/>
              <a:t>Navn på fotograf(er) og/eller eier(e) av bildet skriver du i tekstfeltet nederst på </a:t>
            </a:r>
            <a:r>
              <a:rPr lang="nb-NO" dirty="0" err="1"/>
              <a:t>malsiden</a:t>
            </a:r>
            <a:r>
              <a:rPr lang="nb-NO" dirty="0"/>
              <a:t>.</a:t>
            </a:r>
          </a:p>
        </p:txBody>
      </p:sp>
      <p:sp>
        <p:nvSpPr>
          <p:cNvPr id="22" name="Plassholder for bilde 3">
            <a:extLst>
              <a:ext uri="{FF2B5EF4-FFF2-40B4-BE49-F238E27FC236}">
                <a16:creationId xmlns:a16="http://schemas.microsoft.com/office/drawing/2014/main" id="{2F9E4AE3-E1A0-448B-AE65-725785A17519}"/>
              </a:ext>
            </a:extLst>
          </p:cNvPr>
          <p:cNvSpPr>
            <a:spLocks noGrp="1"/>
          </p:cNvSpPr>
          <p:nvPr>
            <p:ph type="pic" sz="quarter" idx="26" hasCustomPrompt="1"/>
          </p:nvPr>
        </p:nvSpPr>
        <p:spPr>
          <a:xfrm>
            <a:off x="6096000" y="3304879"/>
            <a:ext cx="6096000" cy="3312000"/>
          </a:xfrm>
          <a:prstGeom prst="rect">
            <a:avLst/>
          </a:prstGeom>
        </p:spPr>
        <p:txBody>
          <a:bodyPr anchor="ctr"/>
          <a:lstStyle>
            <a:lvl1pPr marL="0" indent="0" algn="ctr">
              <a:buFont typeface="Arial" panose="020B0604020202020204" pitchFamily="34" charset="0"/>
              <a:buNone/>
              <a:defRPr/>
            </a:lvl1pPr>
          </a:lstStyle>
          <a:p>
            <a:r>
              <a:rPr lang="nb-NO" dirty="0"/>
              <a:t>Klikk på ikonet for å sette inn et liggende bilde 4.</a:t>
            </a:r>
            <a:br>
              <a:rPr lang="nb-NO" dirty="0"/>
            </a:br>
            <a:br>
              <a:rPr lang="nb-NO" dirty="0"/>
            </a:br>
            <a:r>
              <a:rPr lang="nb-NO" dirty="0"/>
              <a:t>Navn på fotograf(er) og/eller eier(e) av bildet skriver du i tekstfeltet nederst på </a:t>
            </a:r>
            <a:r>
              <a:rPr lang="nb-NO" dirty="0" err="1"/>
              <a:t>malsiden</a:t>
            </a:r>
            <a:r>
              <a:rPr lang="nb-NO" dirty="0"/>
              <a:t>.</a:t>
            </a:r>
          </a:p>
        </p:txBody>
      </p:sp>
    </p:spTree>
    <p:extLst>
      <p:ext uri="{BB962C8B-B14F-4D97-AF65-F5344CB8AC3E}">
        <p14:creationId xmlns:p14="http://schemas.microsoft.com/office/powerpoint/2010/main" val="3109853659"/>
      </p:ext>
    </p:extLst>
  </p:cSld>
  <p:clrMapOvr>
    <a:overrideClrMapping bg1="lt1" tx1="dk1" bg2="lt2" tx2="dk2" accent1="accent1" accent2="accent2" accent3="accent3" accent4="accent4" accent5="accent5" accent6="accent6" hlink="hlink" folHlink="folHlink"/>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VIDEO">
    <p:spTree>
      <p:nvGrpSpPr>
        <p:cNvPr id="1" name=""/>
        <p:cNvGrpSpPr/>
        <p:nvPr/>
      </p:nvGrpSpPr>
      <p:grpSpPr>
        <a:xfrm>
          <a:off x="0" y="0"/>
          <a:ext cx="0" cy="0"/>
          <a:chOff x="0" y="0"/>
          <a:chExt cx="0" cy="0"/>
        </a:xfrm>
      </p:grpSpPr>
      <p:sp>
        <p:nvSpPr>
          <p:cNvPr id="7" name="Plassholder for media 6">
            <a:extLst>
              <a:ext uri="{FF2B5EF4-FFF2-40B4-BE49-F238E27FC236}">
                <a16:creationId xmlns:a16="http://schemas.microsoft.com/office/drawing/2014/main" id="{135B5083-9455-45F9-A33C-53405C67A856}"/>
              </a:ext>
            </a:extLst>
          </p:cNvPr>
          <p:cNvSpPr>
            <a:spLocks noGrp="1"/>
          </p:cNvSpPr>
          <p:nvPr>
            <p:ph type="media" sz="quarter" idx="10" hasCustomPrompt="1"/>
          </p:nvPr>
        </p:nvSpPr>
        <p:spPr>
          <a:xfrm>
            <a:off x="0" y="0"/>
            <a:ext cx="12192000" cy="6858000"/>
          </a:xfrm>
          <a:prstGeom prst="rect">
            <a:avLst/>
          </a:prstGeom>
        </p:spPr>
        <p:txBody>
          <a:bodyPr anchor="ctr"/>
          <a:lstStyle>
            <a:lvl1pPr marL="0" indent="0" algn="ctr">
              <a:buNone/>
              <a:defRPr b="0"/>
            </a:lvl1pPr>
          </a:lstStyle>
          <a:p>
            <a:r>
              <a:rPr lang="nb-NO" dirty="0"/>
              <a:t>Klikk på ikonet for å sette inn video som ligger lagret på datamaskinen.</a:t>
            </a:r>
            <a:br>
              <a:rPr lang="nb-NO" dirty="0"/>
            </a:br>
            <a:r>
              <a:rPr lang="nb-NO" dirty="0"/>
              <a:t>Videoer fra nettet kan ikke settes inn.</a:t>
            </a:r>
            <a:br>
              <a:rPr lang="nb-NO" dirty="0"/>
            </a:br>
            <a:br>
              <a:rPr lang="nb-NO" dirty="0"/>
            </a:br>
            <a:r>
              <a:rPr lang="nb-NO" dirty="0"/>
              <a:t>NB. Når du setter inn video i presentasjon, blir filstørrelsen veldig stor.</a:t>
            </a:r>
            <a:br>
              <a:rPr lang="nb-NO" dirty="0"/>
            </a:br>
            <a:br>
              <a:rPr lang="nb-NO" dirty="0"/>
            </a:br>
            <a:br>
              <a:rPr lang="nb-NO" dirty="0"/>
            </a:br>
            <a:br>
              <a:rPr lang="nb-NO" dirty="0"/>
            </a:br>
            <a:br>
              <a:rPr lang="nb-NO" dirty="0"/>
            </a:br>
            <a:r>
              <a:rPr lang="nb-NO" dirty="0"/>
              <a:t>Det er lurt at både presentasjon og videofil ligger lagret på samme datamaskin</a:t>
            </a:r>
            <a:br>
              <a:rPr lang="nb-NO" dirty="0"/>
            </a:br>
            <a:r>
              <a:rPr lang="nb-NO" dirty="0"/>
              <a:t> som presentasjonen spilles av på.</a:t>
            </a:r>
            <a:br>
              <a:rPr lang="nb-NO" dirty="0"/>
            </a:br>
            <a:br>
              <a:rPr lang="nb-NO" dirty="0"/>
            </a:br>
            <a:r>
              <a:rPr lang="nb-NO" dirty="0"/>
              <a:t>Last eventuelt presentasjonen over fra minnepinne til maskin.</a:t>
            </a:r>
            <a:br>
              <a:rPr lang="nb-NO" dirty="0"/>
            </a:br>
            <a:br>
              <a:rPr lang="nb-NO" dirty="0"/>
            </a:br>
            <a:r>
              <a:rPr lang="nb-NO" dirty="0"/>
              <a:t>Hvis ikke kan avspillingen gå veldig tregt eller hakke.</a:t>
            </a:r>
          </a:p>
          <a:p>
            <a:endParaRPr lang="nb-NO" dirty="0"/>
          </a:p>
        </p:txBody>
      </p:sp>
    </p:spTree>
    <p:extLst>
      <p:ext uri="{BB962C8B-B14F-4D97-AF65-F5344CB8AC3E}">
        <p14:creationId xmlns:p14="http://schemas.microsoft.com/office/powerpoint/2010/main" val="243778776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Organisasjonskart uten seksjoner">
    <p:spTree>
      <p:nvGrpSpPr>
        <p:cNvPr id="1" name=""/>
        <p:cNvGrpSpPr/>
        <p:nvPr/>
      </p:nvGrpSpPr>
      <p:grpSpPr>
        <a:xfrm>
          <a:off x="0" y="0"/>
          <a:ext cx="0" cy="0"/>
          <a:chOff x="0" y="0"/>
          <a:chExt cx="0" cy="0"/>
        </a:xfrm>
      </p:grpSpPr>
      <p:pic>
        <p:nvPicPr>
          <p:cNvPr id="11" name="Bilde 10">
            <a:extLst>
              <a:ext uri="{FF2B5EF4-FFF2-40B4-BE49-F238E27FC236}">
                <a16:creationId xmlns:a16="http://schemas.microsoft.com/office/drawing/2014/main" id="{72EF0751-2B5B-4284-833D-CA315BECB473}"/>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18750" b="17283"/>
          <a:stretch/>
        </p:blipFill>
        <p:spPr>
          <a:xfrm>
            <a:off x="0" y="3615079"/>
            <a:ext cx="7425160" cy="3178737"/>
          </a:xfrm>
          <a:prstGeom prst="rect">
            <a:avLst/>
          </a:prstGeom>
        </p:spPr>
      </p:pic>
      <p:sp>
        <p:nvSpPr>
          <p:cNvPr id="9" name="Plassholder for lysbildenummer 5">
            <a:extLst>
              <a:ext uri="{FF2B5EF4-FFF2-40B4-BE49-F238E27FC236}">
                <a16:creationId xmlns:a16="http://schemas.microsoft.com/office/drawing/2014/main" id="{555B8594-3D12-4F0A-BC64-E01D0B48C44F}"/>
              </a:ext>
            </a:extLst>
          </p:cNvPr>
          <p:cNvSpPr txBox="1">
            <a:spLocks/>
          </p:cNvSpPr>
          <p:nvPr userDrawn="1"/>
        </p:nvSpPr>
        <p:spPr>
          <a:xfrm>
            <a:off x="11540562" y="6510425"/>
            <a:ext cx="497451" cy="235270"/>
          </a:xfrm>
          <a:prstGeom prst="rect">
            <a:avLst/>
          </a:prstGeom>
        </p:spPr>
        <p:txBody>
          <a:bodyPr vert="horz" lIns="91440" tIns="45720" rIns="91440" bIns="45720" rtlCol="0" anchor="ctr"/>
          <a:lstStyle>
            <a:defPPr>
              <a:defRPr lang="nb-NO"/>
            </a:defPPr>
            <a:lvl1pPr marL="0" algn="r" defTabSz="914400" rtl="0" eaLnBrk="1" latinLnBrk="0" hangingPunct="1">
              <a:defRPr sz="1200" kern="1200">
                <a:solidFill>
                  <a:srgbClr val="00ADBA"/>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4CB9F341-8A61-4DDE-9697-FC23600E837F}" type="slidenum">
              <a:rPr lang="nb-NO" sz="900" smtClean="0">
                <a:solidFill>
                  <a:schemeClr val="tx1"/>
                </a:solidFill>
                <a:latin typeface="+mn-lt"/>
              </a:rPr>
              <a:pPr algn="r"/>
              <a:t>‹#›</a:t>
            </a:fld>
            <a:endParaRPr lang="nb-NO" sz="900">
              <a:solidFill>
                <a:schemeClr val="tx1"/>
              </a:solidFill>
              <a:latin typeface="+mn-lt"/>
            </a:endParaRPr>
          </a:p>
        </p:txBody>
      </p:sp>
      <p:sp>
        <p:nvSpPr>
          <p:cNvPr id="10" name="TekstSylinder 9">
            <a:extLst>
              <a:ext uri="{FF2B5EF4-FFF2-40B4-BE49-F238E27FC236}">
                <a16:creationId xmlns:a16="http://schemas.microsoft.com/office/drawing/2014/main" id="{F05A7E26-7E84-456D-8A77-B06978B0F8DF}"/>
              </a:ext>
            </a:extLst>
          </p:cNvPr>
          <p:cNvSpPr txBox="1"/>
          <p:nvPr userDrawn="1"/>
        </p:nvSpPr>
        <p:spPr>
          <a:xfrm>
            <a:off x="9918700" y="6531150"/>
            <a:ext cx="1898649" cy="200055"/>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nb-NO" altLang="nb-NO" sz="700" b="0" i="0" u="none" strike="noStrike" kern="1200" cap="none" normalizeH="0" baseline="0" dirty="0">
                <a:ln>
                  <a:noFill/>
                </a:ln>
                <a:solidFill>
                  <a:schemeClr val="accent3"/>
                </a:solidFill>
                <a:effectLst/>
                <a:latin typeface="+mn-lt"/>
                <a:ea typeface="+mn-ea"/>
                <a:cs typeface="Arial" panose="020B0604020202020204" pitchFamily="34" charset="0"/>
              </a:rPr>
              <a:t>© </a:t>
            </a:r>
            <a:r>
              <a:rPr kumimoji="0" lang="nb-NO" altLang="nb-NO" sz="700" b="0" i="0" u="none" strike="noStrike" kern="1200" cap="none" normalizeH="0" baseline="0" dirty="0">
                <a:ln>
                  <a:noFill/>
                </a:ln>
                <a:solidFill>
                  <a:schemeClr val="accent3"/>
                </a:solidFill>
                <a:effectLst/>
                <a:latin typeface="+mj-lt"/>
                <a:ea typeface="+mn-ea"/>
                <a:cs typeface="Arial" panose="020B0604020202020204" pitchFamily="34" charset="0"/>
              </a:rPr>
              <a:t>Statsforvalteren</a:t>
            </a:r>
            <a:r>
              <a:rPr kumimoji="0" lang="nb-NO" altLang="nb-NO" sz="700" b="0" i="0" u="none" strike="noStrike" cap="none" normalizeH="0" baseline="0" dirty="0">
                <a:ln>
                  <a:noFill/>
                </a:ln>
                <a:solidFill>
                  <a:schemeClr val="accent3"/>
                </a:solidFill>
                <a:effectLst/>
                <a:latin typeface="+mj-lt"/>
                <a:cs typeface="Arial" panose="020B0604020202020204" pitchFamily="34" charset="0"/>
              </a:rPr>
              <a:t> i Oslo og Viken</a:t>
            </a:r>
          </a:p>
        </p:txBody>
      </p:sp>
      <p:pic>
        <p:nvPicPr>
          <p:cNvPr id="8" name="Bilde 7">
            <a:extLst>
              <a:ext uri="{FF2B5EF4-FFF2-40B4-BE49-F238E27FC236}">
                <a16:creationId xmlns:a16="http://schemas.microsoft.com/office/drawing/2014/main" id="{8DE97E4E-7214-4621-A6CE-34EFB48D56B3}"/>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1280884" y="374087"/>
            <a:ext cx="508409" cy="499038"/>
          </a:xfrm>
          <a:prstGeom prst="rect">
            <a:avLst/>
          </a:prstGeom>
        </p:spPr>
      </p:pic>
      <p:pic>
        <p:nvPicPr>
          <p:cNvPr id="6" name="Bilde 5">
            <a:extLst>
              <a:ext uri="{FF2B5EF4-FFF2-40B4-BE49-F238E27FC236}">
                <a16:creationId xmlns:a16="http://schemas.microsoft.com/office/drawing/2014/main" id="{395EA75D-C669-4024-A4C7-7FF466D91B77}"/>
              </a:ext>
            </a:extLst>
          </p:cNvPr>
          <p:cNvPicPr>
            <a:picLocks noChangeAspect="1"/>
          </p:cNvPicPr>
          <p:nvPr userDrawn="1"/>
        </p:nvPicPr>
        <p:blipFill>
          <a:blip r:embed="rId4">
            <a:extLst>
              <a:ext uri="{28A0092B-C50C-407E-A947-70E740481C1C}">
                <a14:useLocalDpi xmlns:a14="http://schemas.microsoft.com/office/drawing/2010/main" val="0"/>
              </a:ext>
            </a:extLst>
          </a:blip>
          <a:srcRect/>
          <a:stretch/>
        </p:blipFill>
        <p:spPr>
          <a:xfrm>
            <a:off x="1493417" y="873125"/>
            <a:ext cx="8425282" cy="4329814"/>
          </a:xfrm>
          <a:prstGeom prst="rect">
            <a:avLst/>
          </a:prstGeom>
        </p:spPr>
      </p:pic>
    </p:spTree>
    <p:extLst>
      <p:ext uri="{BB962C8B-B14F-4D97-AF65-F5344CB8AC3E}">
        <p14:creationId xmlns:p14="http://schemas.microsoft.com/office/powerpoint/2010/main" val="305003962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Organisasjonskart med seksjoner">
    <p:spTree>
      <p:nvGrpSpPr>
        <p:cNvPr id="1" name=""/>
        <p:cNvGrpSpPr/>
        <p:nvPr/>
      </p:nvGrpSpPr>
      <p:grpSpPr>
        <a:xfrm>
          <a:off x="0" y="0"/>
          <a:ext cx="0" cy="0"/>
          <a:chOff x="0" y="0"/>
          <a:chExt cx="0" cy="0"/>
        </a:xfrm>
      </p:grpSpPr>
      <p:pic>
        <p:nvPicPr>
          <p:cNvPr id="6" name="Bilde 5">
            <a:extLst>
              <a:ext uri="{FF2B5EF4-FFF2-40B4-BE49-F238E27FC236}">
                <a16:creationId xmlns:a16="http://schemas.microsoft.com/office/drawing/2014/main" id="{611FD0BF-FAAF-4897-93DF-D0B00ABD540E}"/>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18750" b="17283"/>
          <a:stretch/>
        </p:blipFill>
        <p:spPr>
          <a:xfrm>
            <a:off x="0" y="3615079"/>
            <a:ext cx="7425160" cy="3178737"/>
          </a:xfrm>
          <a:prstGeom prst="rect">
            <a:avLst/>
          </a:prstGeom>
        </p:spPr>
      </p:pic>
      <p:sp>
        <p:nvSpPr>
          <p:cNvPr id="13" name="Plassholder for lysbildenummer 5">
            <a:extLst>
              <a:ext uri="{FF2B5EF4-FFF2-40B4-BE49-F238E27FC236}">
                <a16:creationId xmlns:a16="http://schemas.microsoft.com/office/drawing/2014/main" id="{A4417D52-51C9-4726-B690-F70EB9F6655B}"/>
              </a:ext>
            </a:extLst>
          </p:cNvPr>
          <p:cNvSpPr txBox="1">
            <a:spLocks/>
          </p:cNvSpPr>
          <p:nvPr userDrawn="1"/>
        </p:nvSpPr>
        <p:spPr>
          <a:xfrm>
            <a:off x="11540562" y="6510425"/>
            <a:ext cx="497451" cy="235270"/>
          </a:xfrm>
          <a:prstGeom prst="rect">
            <a:avLst/>
          </a:prstGeom>
        </p:spPr>
        <p:txBody>
          <a:bodyPr vert="horz" lIns="91440" tIns="45720" rIns="91440" bIns="45720" rtlCol="0" anchor="ctr"/>
          <a:lstStyle>
            <a:defPPr>
              <a:defRPr lang="nb-NO"/>
            </a:defPPr>
            <a:lvl1pPr marL="0" algn="r" defTabSz="914400" rtl="0" eaLnBrk="1" latinLnBrk="0" hangingPunct="1">
              <a:defRPr sz="1200" kern="1200">
                <a:solidFill>
                  <a:srgbClr val="00ADBA"/>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4CB9F341-8A61-4DDE-9697-FC23600E837F}" type="slidenum">
              <a:rPr lang="nb-NO" sz="900" smtClean="0">
                <a:solidFill>
                  <a:schemeClr val="tx1"/>
                </a:solidFill>
                <a:latin typeface="+mn-lt"/>
              </a:rPr>
              <a:pPr algn="r"/>
              <a:t>‹#›</a:t>
            </a:fld>
            <a:endParaRPr lang="nb-NO" sz="900">
              <a:solidFill>
                <a:schemeClr val="tx1"/>
              </a:solidFill>
              <a:latin typeface="+mn-lt"/>
            </a:endParaRPr>
          </a:p>
        </p:txBody>
      </p:sp>
      <p:sp>
        <p:nvSpPr>
          <p:cNvPr id="14" name="TekstSylinder 13">
            <a:extLst>
              <a:ext uri="{FF2B5EF4-FFF2-40B4-BE49-F238E27FC236}">
                <a16:creationId xmlns:a16="http://schemas.microsoft.com/office/drawing/2014/main" id="{4CA72B0F-0B6D-4940-84F9-C4327226F03B}"/>
              </a:ext>
            </a:extLst>
          </p:cNvPr>
          <p:cNvSpPr txBox="1"/>
          <p:nvPr userDrawn="1"/>
        </p:nvSpPr>
        <p:spPr>
          <a:xfrm>
            <a:off x="9918700" y="6531150"/>
            <a:ext cx="1898649" cy="200055"/>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nb-NO" altLang="nb-NO" sz="700" b="0" i="0" u="none" strike="noStrike" kern="1200" cap="none" normalizeH="0" baseline="0" dirty="0">
                <a:ln>
                  <a:noFill/>
                </a:ln>
                <a:solidFill>
                  <a:schemeClr val="accent3"/>
                </a:solidFill>
                <a:effectLst/>
                <a:latin typeface="+mn-lt"/>
                <a:ea typeface="+mn-ea"/>
                <a:cs typeface="Arial" panose="020B0604020202020204" pitchFamily="34" charset="0"/>
              </a:rPr>
              <a:t>© </a:t>
            </a:r>
            <a:r>
              <a:rPr kumimoji="0" lang="nb-NO" altLang="nb-NO" sz="700" b="0" i="0" u="none" strike="noStrike" kern="1200" cap="none" normalizeH="0" baseline="0" dirty="0">
                <a:ln>
                  <a:noFill/>
                </a:ln>
                <a:solidFill>
                  <a:schemeClr val="accent3"/>
                </a:solidFill>
                <a:effectLst/>
                <a:latin typeface="+mj-lt"/>
                <a:ea typeface="+mn-ea"/>
                <a:cs typeface="Arial" panose="020B0604020202020204" pitchFamily="34" charset="0"/>
              </a:rPr>
              <a:t>Statsforvalteren</a:t>
            </a:r>
            <a:r>
              <a:rPr kumimoji="0" lang="nb-NO" altLang="nb-NO" sz="700" b="0" i="0" u="none" strike="noStrike" cap="none" normalizeH="0" baseline="0" dirty="0">
                <a:ln>
                  <a:noFill/>
                </a:ln>
                <a:solidFill>
                  <a:schemeClr val="accent3"/>
                </a:solidFill>
                <a:effectLst/>
                <a:latin typeface="+mj-lt"/>
                <a:cs typeface="Arial" panose="020B0604020202020204" pitchFamily="34" charset="0"/>
              </a:rPr>
              <a:t> i Oslo og Viken</a:t>
            </a:r>
          </a:p>
        </p:txBody>
      </p:sp>
      <p:sp>
        <p:nvSpPr>
          <p:cNvPr id="19" name="Rektangel 18">
            <a:extLst>
              <a:ext uri="{FF2B5EF4-FFF2-40B4-BE49-F238E27FC236}">
                <a16:creationId xmlns:a16="http://schemas.microsoft.com/office/drawing/2014/main" id="{065997F6-170A-4322-BCE3-1D9D100B314C}"/>
              </a:ext>
            </a:extLst>
          </p:cNvPr>
          <p:cNvSpPr/>
          <p:nvPr userDrawn="1"/>
        </p:nvSpPr>
        <p:spPr>
          <a:xfrm>
            <a:off x="0" y="6793818"/>
            <a:ext cx="12192000" cy="72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pic>
        <p:nvPicPr>
          <p:cNvPr id="15" name="Bilde 14">
            <a:extLst>
              <a:ext uri="{FF2B5EF4-FFF2-40B4-BE49-F238E27FC236}">
                <a16:creationId xmlns:a16="http://schemas.microsoft.com/office/drawing/2014/main" id="{757E35CC-58BA-4E57-8A6D-63A1968BBF88}"/>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1280884" y="374087"/>
            <a:ext cx="508409" cy="499038"/>
          </a:xfrm>
          <a:prstGeom prst="rect">
            <a:avLst/>
          </a:prstGeom>
        </p:spPr>
      </p:pic>
      <p:pic>
        <p:nvPicPr>
          <p:cNvPr id="4" name="Bilde 3">
            <a:extLst>
              <a:ext uri="{FF2B5EF4-FFF2-40B4-BE49-F238E27FC236}">
                <a16:creationId xmlns:a16="http://schemas.microsoft.com/office/drawing/2014/main" id="{BD3391E9-6083-474A-AF9E-44F02AE91C4C}"/>
              </a:ext>
            </a:extLst>
          </p:cNvPr>
          <p:cNvPicPr>
            <a:picLocks noChangeAspect="1"/>
          </p:cNvPicPr>
          <p:nvPr userDrawn="1"/>
        </p:nvPicPr>
        <p:blipFill>
          <a:blip r:embed="rId4">
            <a:extLst>
              <a:ext uri="{28A0092B-C50C-407E-A947-70E740481C1C}">
                <a14:useLocalDpi xmlns:a14="http://schemas.microsoft.com/office/drawing/2010/main" val="0"/>
              </a:ext>
            </a:extLst>
          </a:blip>
          <a:srcRect/>
          <a:stretch/>
        </p:blipFill>
        <p:spPr>
          <a:xfrm>
            <a:off x="861049" y="693764"/>
            <a:ext cx="10469901" cy="5646311"/>
          </a:xfrm>
          <a:prstGeom prst="rect">
            <a:avLst/>
          </a:prstGeom>
        </p:spPr>
      </p:pic>
    </p:spTree>
    <p:extLst>
      <p:ext uri="{BB962C8B-B14F-4D97-AF65-F5344CB8AC3E}">
        <p14:creationId xmlns:p14="http://schemas.microsoft.com/office/powerpoint/2010/main" val="301776542"/>
      </p:ext>
    </p:extLst>
  </p:cSld>
  <p:clrMapOvr>
    <a:masterClrMapping/>
  </p:clrMapOvr>
  <p:extLst>
    <p:ext uri="{DCECCB84-F9BA-43D5-87BE-67443E8EF086}">
      <p15:sldGuideLst xmlns:p15="http://schemas.microsoft.com/office/powerpoint/2012/main">
        <p15:guide id="1" orient="horz" pos="686" userDrawn="1">
          <p15:clr>
            <a:srgbClr val="FBAE40"/>
          </p15:clr>
        </p15:guide>
      </p15:sldGuideLst>
    </p:ext>
  </p:extLst>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AVSLUTNING (mønster18)">
    <p:spTree>
      <p:nvGrpSpPr>
        <p:cNvPr id="1" name=""/>
        <p:cNvGrpSpPr/>
        <p:nvPr/>
      </p:nvGrpSpPr>
      <p:grpSpPr>
        <a:xfrm>
          <a:off x="0" y="0"/>
          <a:ext cx="0" cy="0"/>
          <a:chOff x="0" y="0"/>
          <a:chExt cx="0" cy="0"/>
        </a:xfrm>
      </p:grpSpPr>
      <p:sp>
        <p:nvSpPr>
          <p:cNvPr id="16" name="Rektangel 15">
            <a:extLst>
              <a:ext uri="{FF2B5EF4-FFF2-40B4-BE49-F238E27FC236}">
                <a16:creationId xmlns:a16="http://schemas.microsoft.com/office/drawing/2014/main" id="{9158DAB5-393D-4D76-8613-28A36166F5D6}"/>
              </a:ext>
            </a:extLst>
          </p:cNvPr>
          <p:cNvSpPr/>
          <p:nvPr userDrawn="1"/>
        </p:nvSpPr>
        <p:spPr>
          <a:xfrm>
            <a:off x="0" y="1"/>
            <a:ext cx="12192000" cy="6799204"/>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14" name="Plassholder for tekst 3">
            <a:extLst>
              <a:ext uri="{FF2B5EF4-FFF2-40B4-BE49-F238E27FC236}">
                <a16:creationId xmlns:a16="http://schemas.microsoft.com/office/drawing/2014/main" id="{E70143AF-2558-4FEB-AF3E-6C88B3714851}"/>
              </a:ext>
            </a:extLst>
          </p:cNvPr>
          <p:cNvSpPr>
            <a:spLocks noGrp="1"/>
          </p:cNvSpPr>
          <p:nvPr>
            <p:ph type="body" sz="quarter" idx="10" hasCustomPrompt="1"/>
          </p:nvPr>
        </p:nvSpPr>
        <p:spPr>
          <a:xfrm>
            <a:off x="959833" y="3733923"/>
            <a:ext cx="3443892" cy="180000"/>
          </a:xfrm>
          <a:prstGeom prst="rect">
            <a:avLst/>
          </a:prstGeom>
        </p:spPr>
        <p:txBody>
          <a:bodyPr anchor="t"/>
          <a:lstStyle>
            <a:lvl1pPr marL="0" indent="0">
              <a:buNone/>
              <a:defRPr sz="1050">
                <a:solidFill>
                  <a:schemeClr val="accent1"/>
                </a:solidFill>
                <a:latin typeface="+mn-lt"/>
                <a:ea typeface="Open Sans SemiBold" panose="020B0706030804020204" pitchFamily="34" charset="0"/>
                <a:cs typeface="Open Sans SemiBold" panose="020B0706030804020204" pitchFamily="34" charset="0"/>
              </a:defRPr>
            </a:lvl1pPr>
            <a:lvl2pPr>
              <a:defRPr>
                <a:solidFill>
                  <a:schemeClr val="accent1"/>
                </a:solidFill>
              </a:defRPr>
            </a:lvl2pPr>
            <a:lvl3pPr>
              <a:defRPr>
                <a:solidFill>
                  <a:schemeClr val="accent1"/>
                </a:solidFill>
              </a:defRPr>
            </a:lvl3pPr>
            <a:lvl4pPr>
              <a:defRPr>
                <a:solidFill>
                  <a:schemeClr val="accent1"/>
                </a:solidFill>
              </a:defRPr>
            </a:lvl4pPr>
            <a:lvl5pPr>
              <a:defRPr>
                <a:solidFill>
                  <a:schemeClr val="accent1"/>
                </a:solidFill>
              </a:defRPr>
            </a:lvl5pPr>
          </a:lstStyle>
          <a:p>
            <a:pPr lvl="0"/>
            <a:r>
              <a:rPr lang="nb-NO" dirty="0"/>
              <a:t>Skriv ditt eller deres navn her</a:t>
            </a:r>
          </a:p>
        </p:txBody>
      </p:sp>
      <p:sp>
        <p:nvSpPr>
          <p:cNvPr id="17" name="Plassholder for tekst 3">
            <a:extLst>
              <a:ext uri="{FF2B5EF4-FFF2-40B4-BE49-F238E27FC236}">
                <a16:creationId xmlns:a16="http://schemas.microsoft.com/office/drawing/2014/main" id="{A62F7FAD-99C7-4359-96AB-324677440D9A}"/>
              </a:ext>
            </a:extLst>
          </p:cNvPr>
          <p:cNvSpPr>
            <a:spLocks noGrp="1"/>
          </p:cNvSpPr>
          <p:nvPr>
            <p:ph type="body" sz="quarter" idx="11" hasCustomPrompt="1"/>
          </p:nvPr>
        </p:nvSpPr>
        <p:spPr>
          <a:xfrm>
            <a:off x="959832" y="4035747"/>
            <a:ext cx="3443893" cy="180000"/>
          </a:xfrm>
          <a:prstGeom prst="rect">
            <a:avLst/>
          </a:prstGeom>
        </p:spPr>
        <p:txBody>
          <a:bodyPr anchor="t"/>
          <a:lstStyle>
            <a:lvl1pPr marL="0" indent="0">
              <a:buNone/>
              <a:defRPr sz="1000">
                <a:solidFill>
                  <a:schemeClr val="bg1"/>
                </a:solidFill>
                <a:latin typeface="+mj-lt"/>
                <a:ea typeface="Open Sans SemiBold" panose="020B0706030804020204" pitchFamily="34" charset="0"/>
                <a:cs typeface="Open Sans SemiBold" panose="020B0706030804020204" pitchFamily="34" charset="0"/>
              </a:defRPr>
            </a:lvl1pPr>
            <a:lvl2pPr>
              <a:defRPr>
                <a:solidFill>
                  <a:schemeClr val="accent1"/>
                </a:solidFill>
              </a:defRPr>
            </a:lvl2pPr>
            <a:lvl3pPr>
              <a:defRPr>
                <a:solidFill>
                  <a:schemeClr val="accent1"/>
                </a:solidFill>
              </a:defRPr>
            </a:lvl3pPr>
            <a:lvl4pPr>
              <a:defRPr>
                <a:solidFill>
                  <a:schemeClr val="accent1"/>
                </a:solidFill>
              </a:defRPr>
            </a:lvl4pPr>
            <a:lvl5pPr>
              <a:defRPr>
                <a:solidFill>
                  <a:schemeClr val="accent1"/>
                </a:solidFill>
              </a:defRPr>
            </a:lvl5pPr>
          </a:lstStyle>
          <a:p>
            <a:pPr lvl="0"/>
            <a:r>
              <a:rPr lang="nb-NO" dirty="0"/>
              <a:t>skriv e-postadresse(r) her</a:t>
            </a:r>
          </a:p>
        </p:txBody>
      </p:sp>
      <p:sp>
        <p:nvSpPr>
          <p:cNvPr id="18" name="Plassholder for tekst 3">
            <a:extLst>
              <a:ext uri="{FF2B5EF4-FFF2-40B4-BE49-F238E27FC236}">
                <a16:creationId xmlns:a16="http://schemas.microsoft.com/office/drawing/2014/main" id="{7224D097-B02F-40B5-BE7A-C234A9C366ED}"/>
              </a:ext>
            </a:extLst>
          </p:cNvPr>
          <p:cNvSpPr>
            <a:spLocks noGrp="1"/>
          </p:cNvSpPr>
          <p:nvPr>
            <p:ph type="body" sz="quarter" idx="12" hasCustomPrompt="1"/>
          </p:nvPr>
        </p:nvSpPr>
        <p:spPr>
          <a:xfrm>
            <a:off x="959829" y="4186660"/>
            <a:ext cx="3443893" cy="180000"/>
          </a:xfrm>
          <a:prstGeom prst="rect">
            <a:avLst/>
          </a:prstGeom>
        </p:spPr>
        <p:txBody>
          <a:bodyPr anchor="t"/>
          <a:lstStyle>
            <a:lvl1pPr marL="0" indent="0">
              <a:buNone/>
              <a:defRPr sz="1000">
                <a:solidFill>
                  <a:schemeClr val="bg1"/>
                </a:solidFill>
                <a:latin typeface="+mj-lt"/>
                <a:ea typeface="Open Sans SemiBold" panose="020B0706030804020204" pitchFamily="34" charset="0"/>
                <a:cs typeface="Open Sans SemiBold" panose="020B0706030804020204" pitchFamily="34" charset="0"/>
              </a:defRPr>
            </a:lvl1pPr>
            <a:lvl2pPr>
              <a:defRPr>
                <a:solidFill>
                  <a:schemeClr val="accent1"/>
                </a:solidFill>
              </a:defRPr>
            </a:lvl2pPr>
            <a:lvl3pPr>
              <a:defRPr>
                <a:solidFill>
                  <a:schemeClr val="accent1"/>
                </a:solidFill>
              </a:defRPr>
            </a:lvl3pPr>
            <a:lvl4pPr>
              <a:defRPr>
                <a:solidFill>
                  <a:schemeClr val="accent1"/>
                </a:solidFill>
              </a:defRPr>
            </a:lvl4pPr>
            <a:lvl5pPr>
              <a:defRPr>
                <a:solidFill>
                  <a:schemeClr val="accent1"/>
                </a:solidFill>
              </a:defRPr>
            </a:lvl5pPr>
          </a:lstStyle>
          <a:p>
            <a:pPr lvl="0"/>
            <a:r>
              <a:rPr lang="nb-NO" dirty="0"/>
              <a:t>her kan du skrive ett eller flere telefonnummer</a:t>
            </a:r>
          </a:p>
        </p:txBody>
      </p:sp>
      <p:sp>
        <p:nvSpPr>
          <p:cNvPr id="20" name="Plassholder for tekst 3">
            <a:extLst>
              <a:ext uri="{FF2B5EF4-FFF2-40B4-BE49-F238E27FC236}">
                <a16:creationId xmlns:a16="http://schemas.microsoft.com/office/drawing/2014/main" id="{83A10224-0C9E-49D9-8C00-D3413A8BD8B5}"/>
              </a:ext>
            </a:extLst>
          </p:cNvPr>
          <p:cNvSpPr>
            <a:spLocks noGrp="1"/>
          </p:cNvSpPr>
          <p:nvPr>
            <p:ph type="body" sz="quarter" idx="13" hasCustomPrompt="1"/>
          </p:nvPr>
        </p:nvSpPr>
        <p:spPr>
          <a:xfrm>
            <a:off x="959834" y="3884835"/>
            <a:ext cx="3443892" cy="180000"/>
          </a:xfrm>
          <a:prstGeom prst="rect">
            <a:avLst/>
          </a:prstGeom>
        </p:spPr>
        <p:txBody>
          <a:bodyPr anchor="t"/>
          <a:lstStyle>
            <a:lvl1pPr marL="0" indent="0">
              <a:buNone/>
              <a:defRPr sz="1000">
                <a:solidFill>
                  <a:schemeClr val="bg1"/>
                </a:solidFill>
                <a:latin typeface="+mj-lt"/>
                <a:ea typeface="Open Sans SemiBold" panose="020B0706030804020204" pitchFamily="34" charset="0"/>
                <a:cs typeface="Open Sans SemiBold" panose="020B0706030804020204" pitchFamily="34" charset="0"/>
              </a:defRPr>
            </a:lvl1pPr>
            <a:lvl2pPr>
              <a:defRPr>
                <a:solidFill>
                  <a:schemeClr val="accent1"/>
                </a:solidFill>
              </a:defRPr>
            </a:lvl2pPr>
            <a:lvl3pPr>
              <a:defRPr>
                <a:solidFill>
                  <a:schemeClr val="accent1"/>
                </a:solidFill>
              </a:defRPr>
            </a:lvl3pPr>
            <a:lvl4pPr>
              <a:defRPr>
                <a:solidFill>
                  <a:schemeClr val="accent1"/>
                </a:solidFill>
              </a:defRPr>
            </a:lvl4pPr>
            <a:lvl5pPr>
              <a:defRPr>
                <a:solidFill>
                  <a:schemeClr val="accent1"/>
                </a:solidFill>
              </a:defRPr>
            </a:lvl5pPr>
          </a:lstStyle>
          <a:p>
            <a:pPr lvl="0"/>
            <a:r>
              <a:rPr lang="nb-NO" dirty="0"/>
              <a:t>skriv f. eks. stilling/avdeling (liten forbokstav)</a:t>
            </a:r>
          </a:p>
        </p:txBody>
      </p:sp>
      <p:sp>
        <p:nvSpPr>
          <p:cNvPr id="15" name="TekstSylinder 14">
            <a:extLst>
              <a:ext uri="{FF2B5EF4-FFF2-40B4-BE49-F238E27FC236}">
                <a16:creationId xmlns:a16="http://schemas.microsoft.com/office/drawing/2014/main" id="{F1FC4269-0D3F-41A9-B0D2-9574F6FB2A79}"/>
              </a:ext>
            </a:extLst>
          </p:cNvPr>
          <p:cNvSpPr txBox="1"/>
          <p:nvPr/>
        </p:nvSpPr>
        <p:spPr>
          <a:xfrm>
            <a:off x="954390" y="5760731"/>
            <a:ext cx="2571094" cy="707886"/>
          </a:xfrm>
          <a:prstGeom prst="rect">
            <a:avLst/>
          </a:prstGeom>
          <a:noFill/>
          <a:effectLst/>
        </p:spPr>
        <p:txBody>
          <a:bodyPr wrap="square" rtlCol="0">
            <a:spAutoFit/>
          </a:bodyPr>
          <a:lstStyle/>
          <a:p>
            <a:endParaRPr lang="nb-NO" sz="1000" i="0" dirty="0">
              <a:solidFill>
                <a:schemeClr val="accent1"/>
              </a:solidFill>
              <a:latin typeface="+mj-lt"/>
              <a:ea typeface="Open Sans" panose="020B0606030504020204" pitchFamily="34" charset="0"/>
              <a:cs typeface="Open Sans" panose="020B0606030504020204" pitchFamily="34" charset="0"/>
            </a:endParaRPr>
          </a:p>
          <a:p>
            <a:r>
              <a:rPr lang="nb-NO" sz="1000" i="0" dirty="0">
                <a:solidFill>
                  <a:schemeClr val="accent1"/>
                </a:solidFill>
                <a:latin typeface="+mj-lt"/>
                <a:ea typeface="Open Sans" panose="020B0606030504020204" pitchFamily="34" charset="0"/>
                <a:cs typeface="Open Sans" panose="020B0606030504020204" pitchFamily="34" charset="0"/>
              </a:rPr>
              <a:t>Facebook</a:t>
            </a:r>
            <a:r>
              <a:rPr lang="nb-NO" sz="1000" i="0" dirty="0">
                <a:solidFill>
                  <a:schemeClr val="bg1"/>
                </a:solidFill>
                <a:latin typeface="+mj-lt"/>
                <a:ea typeface="Open Sans" panose="020B0606030504020204" pitchFamily="34" charset="0"/>
                <a:cs typeface="Open Sans" panose="020B0606030504020204" pitchFamily="34" charset="0"/>
              </a:rPr>
              <a:t> sfov.no</a:t>
            </a:r>
          </a:p>
          <a:p>
            <a:pPr marL="0" marR="0" lvl="0" indent="0" algn="l" defTabSz="914400" rtl="0" eaLnBrk="1" fontAlgn="auto" latinLnBrk="0" hangingPunct="1">
              <a:lnSpc>
                <a:spcPct val="100000"/>
              </a:lnSpc>
              <a:spcBef>
                <a:spcPts val="0"/>
              </a:spcBef>
              <a:spcAft>
                <a:spcPts val="0"/>
              </a:spcAft>
              <a:buClrTx/>
              <a:buSzTx/>
              <a:buFontTx/>
              <a:buNone/>
              <a:tabLst/>
              <a:defRPr/>
            </a:pPr>
            <a:r>
              <a:rPr lang="nb-NO" sz="1000" i="0" kern="1200" dirty="0">
                <a:solidFill>
                  <a:schemeClr val="accent1"/>
                </a:solidFill>
                <a:latin typeface="+mj-lt"/>
                <a:ea typeface="Open Sans" panose="020B0606030504020204" pitchFamily="34" charset="0"/>
                <a:cs typeface="Open Sans" panose="020B0606030504020204" pitchFamily="34" charset="0"/>
              </a:rPr>
              <a:t>Nettside</a:t>
            </a:r>
            <a:r>
              <a:rPr lang="nb-NO" sz="1000" i="0" kern="1200" dirty="0">
                <a:solidFill>
                  <a:schemeClr val="bg1"/>
                </a:solidFill>
                <a:latin typeface="+mj-lt"/>
                <a:ea typeface="Open Sans" panose="020B0606030504020204" pitchFamily="34" charset="0"/>
                <a:cs typeface="Open Sans" panose="020B0606030504020204" pitchFamily="34" charset="0"/>
              </a:rPr>
              <a:t> statsforvalteren.no/</a:t>
            </a:r>
            <a:r>
              <a:rPr lang="nb-NO" sz="1000" i="0" kern="1200" dirty="0" err="1">
                <a:solidFill>
                  <a:schemeClr val="bg1"/>
                </a:solidFill>
                <a:latin typeface="+mj-lt"/>
                <a:ea typeface="Open Sans" panose="020B0606030504020204" pitchFamily="34" charset="0"/>
                <a:cs typeface="Open Sans" panose="020B0606030504020204" pitchFamily="34" charset="0"/>
              </a:rPr>
              <a:t>ov</a:t>
            </a:r>
            <a:endParaRPr lang="nb-NO" sz="1000" i="0" kern="1200" dirty="0">
              <a:solidFill>
                <a:schemeClr val="bg1"/>
              </a:solidFill>
              <a:latin typeface="+mj-lt"/>
              <a:ea typeface="Open Sans" panose="020B0606030504020204" pitchFamily="34" charset="0"/>
              <a:cs typeface="Open Sans" panose="020B0606030504020204" pitchFamily="34" charset="0"/>
            </a:endParaRPr>
          </a:p>
          <a:p>
            <a:endParaRPr lang="nb-NO" sz="1000" i="0" dirty="0">
              <a:solidFill>
                <a:schemeClr val="bg1"/>
              </a:solidFill>
              <a:latin typeface="+mj-lt"/>
              <a:ea typeface="Open Sans" panose="020B0606030504020204" pitchFamily="34" charset="0"/>
              <a:cs typeface="Open Sans" panose="020B0606030504020204" pitchFamily="34" charset="0"/>
            </a:endParaRPr>
          </a:p>
        </p:txBody>
      </p:sp>
      <p:sp>
        <p:nvSpPr>
          <p:cNvPr id="27" name="Plassholder for tekst 26">
            <a:extLst>
              <a:ext uri="{FF2B5EF4-FFF2-40B4-BE49-F238E27FC236}">
                <a16:creationId xmlns:a16="http://schemas.microsoft.com/office/drawing/2014/main" id="{97509EE8-C1C3-4919-B331-CA5F1869274D}"/>
              </a:ext>
            </a:extLst>
          </p:cNvPr>
          <p:cNvSpPr>
            <a:spLocks noGrp="1"/>
          </p:cNvSpPr>
          <p:nvPr>
            <p:ph type="body" sz="quarter" idx="14" hasCustomPrompt="1"/>
          </p:nvPr>
        </p:nvSpPr>
        <p:spPr>
          <a:xfrm>
            <a:off x="1055689" y="873125"/>
            <a:ext cx="3348034" cy="2320925"/>
          </a:xfrm>
          <a:prstGeom prst="rect">
            <a:avLst/>
          </a:prstGeom>
        </p:spPr>
        <p:txBody>
          <a:bodyPr/>
          <a:lstStyle>
            <a:lvl1pPr marL="0" indent="0">
              <a:buNone/>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nb-NO" dirty="0"/>
              <a:t>Klikk her for å sette inn en avsluttende tekst.</a:t>
            </a:r>
            <a:br>
              <a:rPr lang="nb-NO" dirty="0"/>
            </a:br>
            <a:r>
              <a:rPr lang="nb-NO" dirty="0"/>
              <a:t> </a:t>
            </a:r>
            <a:br>
              <a:rPr lang="nb-NO" dirty="0"/>
            </a:br>
            <a:r>
              <a:rPr lang="nb-NO" dirty="0"/>
              <a:t>For eksempel en kort oppsummering, nyttige lenker, huskeliste eller neste møtedato.</a:t>
            </a:r>
          </a:p>
        </p:txBody>
      </p:sp>
      <p:pic>
        <p:nvPicPr>
          <p:cNvPr id="3" name="Bilde 2">
            <a:extLst>
              <a:ext uri="{FF2B5EF4-FFF2-40B4-BE49-F238E27FC236}">
                <a16:creationId xmlns:a16="http://schemas.microsoft.com/office/drawing/2014/main" id="{487B7658-DA41-4D1E-81F6-F489F6F010CE}"/>
              </a:ext>
            </a:extLst>
          </p:cNvPr>
          <p:cNvPicPr>
            <a:picLocks noChangeAspect="1"/>
          </p:cNvPicPr>
          <p:nvPr userDrawn="1"/>
        </p:nvPicPr>
        <p:blipFill rotWithShape="1">
          <a:blip r:embed="rId2" cstate="screen">
            <a:extLst>
              <a:ext uri="{28A0092B-C50C-407E-A947-70E740481C1C}">
                <a14:useLocalDpi xmlns:a14="http://schemas.microsoft.com/office/drawing/2010/main" val="0"/>
              </a:ext>
            </a:extLst>
          </a:blip>
          <a:srcRect t="27053" r="6209" b="15925"/>
          <a:stretch/>
        </p:blipFill>
        <p:spPr>
          <a:xfrm>
            <a:off x="4961603" y="-1"/>
            <a:ext cx="7230397" cy="6858001"/>
          </a:xfrm>
          <a:prstGeom prst="rect">
            <a:avLst/>
          </a:prstGeom>
        </p:spPr>
      </p:pic>
      <p:pic>
        <p:nvPicPr>
          <p:cNvPr id="19" name="Bilde 18">
            <a:extLst>
              <a:ext uri="{FF2B5EF4-FFF2-40B4-BE49-F238E27FC236}">
                <a16:creationId xmlns:a16="http://schemas.microsoft.com/office/drawing/2014/main" id="{C4ECA97A-E6CD-443F-B212-8A1120A9932B}"/>
              </a:ext>
            </a:extLst>
          </p:cNvPr>
          <p:cNvPicPr>
            <a:picLocks noChangeAspect="1"/>
          </p:cNvPicPr>
          <p:nvPr userDrawn="1"/>
        </p:nvPicPr>
        <p:blipFill>
          <a:blip r:embed="rId3">
            <a:extLst>
              <a:ext uri="{28A0092B-C50C-407E-A947-70E740481C1C}">
                <a14:useLocalDpi xmlns:a14="http://schemas.microsoft.com/office/drawing/2010/main" val="0"/>
              </a:ext>
            </a:extLst>
          </a:blip>
          <a:srcRect/>
          <a:stretch/>
        </p:blipFill>
        <p:spPr>
          <a:xfrm>
            <a:off x="200146" y="4693844"/>
            <a:ext cx="3900854" cy="1181958"/>
          </a:xfrm>
          <a:prstGeom prst="rect">
            <a:avLst/>
          </a:prstGeom>
        </p:spPr>
      </p:pic>
    </p:spTree>
    <p:extLst>
      <p:ext uri="{BB962C8B-B14F-4D97-AF65-F5344CB8AC3E}">
        <p14:creationId xmlns:p14="http://schemas.microsoft.com/office/powerpoint/2010/main" val="2520276163"/>
      </p:ext>
    </p:extLst>
  </p:cSld>
  <p:clrMapOvr>
    <a:masterClrMapping/>
  </p:clrMapOvr>
  <p:extLst>
    <p:ext uri="{DCECCB84-F9BA-43D5-87BE-67443E8EF086}">
      <p15:sldGuideLst xmlns:p15="http://schemas.microsoft.com/office/powerpoint/2012/main">
        <p15:guide id="1" orient="horz" pos="3612">
          <p15:clr>
            <a:srgbClr val="FBAE40"/>
          </p15:clr>
        </p15:guide>
        <p15:guide id="2" pos="3840">
          <p15:clr>
            <a:srgbClr val="FBAE40"/>
          </p15:clr>
        </p15:guide>
        <p15:guide id="3" orient="horz" pos="3906">
          <p15:clr>
            <a:srgbClr val="FBAE40"/>
          </p15:clr>
        </p15:guide>
        <p15:guide id="4" pos="2933">
          <p15:clr>
            <a:srgbClr val="FBAE40"/>
          </p15:clr>
        </p15:guide>
        <p15:guide id="5" orient="horz" pos="4020">
          <p15:clr>
            <a:srgbClr val="FBAE40"/>
          </p15:clr>
        </p15:guide>
      </p15:sldGuideLst>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AVSLUTNING (mønster15)">
    <p:spTree>
      <p:nvGrpSpPr>
        <p:cNvPr id="1" name=""/>
        <p:cNvGrpSpPr/>
        <p:nvPr/>
      </p:nvGrpSpPr>
      <p:grpSpPr>
        <a:xfrm>
          <a:off x="0" y="0"/>
          <a:ext cx="0" cy="0"/>
          <a:chOff x="0" y="0"/>
          <a:chExt cx="0" cy="0"/>
        </a:xfrm>
      </p:grpSpPr>
      <p:sp>
        <p:nvSpPr>
          <p:cNvPr id="16" name="Rektangel 15">
            <a:extLst>
              <a:ext uri="{FF2B5EF4-FFF2-40B4-BE49-F238E27FC236}">
                <a16:creationId xmlns:a16="http://schemas.microsoft.com/office/drawing/2014/main" id="{9158DAB5-393D-4D76-8613-28A36166F5D6}"/>
              </a:ext>
            </a:extLst>
          </p:cNvPr>
          <p:cNvSpPr/>
          <p:nvPr userDrawn="1"/>
        </p:nvSpPr>
        <p:spPr>
          <a:xfrm>
            <a:off x="0" y="1"/>
            <a:ext cx="12192000" cy="6799204"/>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14" name="Plassholder for tekst 3">
            <a:extLst>
              <a:ext uri="{FF2B5EF4-FFF2-40B4-BE49-F238E27FC236}">
                <a16:creationId xmlns:a16="http://schemas.microsoft.com/office/drawing/2014/main" id="{E70143AF-2558-4FEB-AF3E-6C88B3714851}"/>
              </a:ext>
            </a:extLst>
          </p:cNvPr>
          <p:cNvSpPr>
            <a:spLocks noGrp="1"/>
          </p:cNvSpPr>
          <p:nvPr>
            <p:ph type="body" sz="quarter" idx="10" hasCustomPrompt="1"/>
          </p:nvPr>
        </p:nvSpPr>
        <p:spPr>
          <a:xfrm>
            <a:off x="959833" y="3733923"/>
            <a:ext cx="3443892" cy="180000"/>
          </a:xfrm>
          <a:prstGeom prst="rect">
            <a:avLst/>
          </a:prstGeom>
        </p:spPr>
        <p:txBody>
          <a:bodyPr anchor="t"/>
          <a:lstStyle>
            <a:lvl1pPr marL="0" indent="0">
              <a:buNone/>
              <a:defRPr sz="1050">
                <a:solidFill>
                  <a:schemeClr val="accent1"/>
                </a:solidFill>
                <a:latin typeface="+mn-lt"/>
                <a:ea typeface="Open Sans SemiBold" panose="020B0706030804020204" pitchFamily="34" charset="0"/>
                <a:cs typeface="Open Sans SemiBold" panose="020B0706030804020204" pitchFamily="34" charset="0"/>
              </a:defRPr>
            </a:lvl1pPr>
            <a:lvl2pPr>
              <a:defRPr>
                <a:solidFill>
                  <a:schemeClr val="accent1"/>
                </a:solidFill>
              </a:defRPr>
            </a:lvl2pPr>
            <a:lvl3pPr>
              <a:defRPr>
                <a:solidFill>
                  <a:schemeClr val="accent1"/>
                </a:solidFill>
              </a:defRPr>
            </a:lvl3pPr>
            <a:lvl4pPr>
              <a:defRPr>
                <a:solidFill>
                  <a:schemeClr val="accent1"/>
                </a:solidFill>
              </a:defRPr>
            </a:lvl4pPr>
            <a:lvl5pPr>
              <a:defRPr>
                <a:solidFill>
                  <a:schemeClr val="accent1"/>
                </a:solidFill>
              </a:defRPr>
            </a:lvl5pPr>
          </a:lstStyle>
          <a:p>
            <a:pPr lvl="0"/>
            <a:r>
              <a:rPr lang="nb-NO" dirty="0"/>
              <a:t>Skriv ditt eller deres navn her</a:t>
            </a:r>
          </a:p>
        </p:txBody>
      </p:sp>
      <p:sp>
        <p:nvSpPr>
          <p:cNvPr id="17" name="Plassholder for tekst 3">
            <a:extLst>
              <a:ext uri="{FF2B5EF4-FFF2-40B4-BE49-F238E27FC236}">
                <a16:creationId xmlns:a16="http://schemas.microsoft.com/office/drawing/2014/main" id="{A62F7FAD-99C7-4359-96AB-324677440D9A}"/>
              </a:ext>
            </a:extLst>
          </p:cNvPr>
          <p:cNvSpPr>
            <a:spLocks noGrp="1"/>
          </p:cNvSpPr>
          <p:nvPr>
            <p:ph type="body" sz="quarter" idx="11" hasCustomPrompt="1"/>
          </p:nvPr>
        </p:nvSpPr>
        <p:spPr>
          <a:xfrm>
            <a:off x="959832" y="4035747"/>
            <a:ext cx="3443893" cy="180000"/>
          </a:xfrm>
          <a:prstGeom prst="rect">
            <a:avLst/>
          </a:prstGeom>
        </p:spPr>
        <p:txBody>
          <a:bodyPr anchor="t"/>
          <a:lstStyle>
            <a:lvl1pPr marL="0" indent="0">
              <a:buNone/>
              <a:defRPr sz="1000">
                <a:solidFill>
                  <a:schemeClr val="bg1"/>
                </a:solidFill>
                <a:latin typeface="+mj-lt"/>
                <a:ea typeface="Open Sans SemiBold" panose="020B0706030804020204" pitchFamily="34" charset="0"/>
                <a:cs typeface="Open Sans SemiBold" panose="020B0706030804020204" pitchFamily="34" charset="0"/>
              </a:defRPr>
            </a:lvl1pPr>
            <a:lvl2pPr>
              <a:defRPr>
                <a:solidFill>
                  <a:schemeClr val="accent1"/>
                </a:solidFill>
              </a:defRPr>
            </a:lvl2pPr>
            <a:lvl3pPr>
              <a:defRPr>
                <a:solidFill>
                  <a:schemeClr val="accent1"/>
                </a:solidFill>
              </a:defRPr>
            </a:lvl3pPr>
            <a:lvl4pPr>
              <a:defRPr>
                <a:solidFill>
                  <a:schemeClr val="accent1"/>
                </a:solidFill>
              </a:defRPr>
            </a:lvl4pPr>
            <a:lvl5pPr>
              <a:defRPr>
                <a:solidFill>
                  <a:schemeClr val="accent1"/>
                </a:solidFill>
              </a:defRPr>
            </a:lvl5pPr>
          </a:lstStyle>
          <a:p>
            <a:pPr lvl="0"/>
            <a:r>
              <a:rPr lang="nb-NO" dirty="0"/>
              <a:t>skriv e-postadresse(r) her</a:t>
            </a:r>
          </a:p>
        </p:txBody>
      </p:sp>
      <p:sp>
        <p:nvSpPr>
          <p:cNvPr id="18" name="Plassholder for tekst 3">
            <a:extLst>
              <a:ext uri="{FF2B5EF4-FFF2-40B4-BE49-F238E27FC236}">
                <a16:creationId xmlns:a16="http://schemas.microsoft.com/office/drawing/2014/main" id="{7224D097-B02F-40B5-BE7A-C234A9C366ED}"/>
              </a:ext>
            </a:extLst>
          </p:cNvPr>
          <p:cNvSpPr>
            <a:spLocks noGrp="1"/>
          </p:cNvSpPr>
          <p:nvPr>
            <p:ph type="body" sz="quarter" idx="12" hasCustomPrompt="1"/>
          </p:nvPr>
        </p:nvSpPr>
        <p:spPr>
          <a:xfrm>
            <a:off x="959829" y="4186660"/>
            <a:ext cx="3443893" cy="180000"/>
          </a:xfrm>
          <a:prstGeom prst="rect">
            <a:avLst/>
          </a:prstGeom>
        </p:spPr>
        <p:txBody>
          <a:bodyPr anchor="t"/>
          <a:lstStyle>
            <a:lvl1pPr marL="0" indent="0">
              <a:buNone/>
              <a:defRPr sz="1000">
                <a:solidFill>
                  <a:schemeClr val="bg1"/>
                </a:solidFill>
                <a:latin typeface="+mj-lt"/>
                <a:ea typeface="Open Sans SemiBold" panose="020B0706030804020204" pitchFamily="34" charset="0"/>
                <a:cs typeface="Open Sans SemiBold" panose="020B0706030804020204" pitchFamily="34" charset="0"/>
              </a:defRPr>
            </a:lvl1pPr>
            <a:lvl2pPr>
              <a:defRPr>
                <a:solidFill>
                  <a:schemeClr val="accent1"/>
                </a:solidFill>
              </a:defRPr>
            </a:lvl2pPr>
            <a:lvl3pPr>
              <a:defRPr>
                <a:solidFill>
                  <a:schemeClr val="accent1"/>
                </a:solidFill>
              </a:defRPr>
            </a:lvl3pPr>
            <a:lvl4pPr>
              <a:defRPr>
                <a:solidFill>
                  <a:schemeClr val="accent1"/>
                </a:solidFill>
              </a:defRPr>
            </a:lvl4pPr>
            <a:lvl5pPr>
              <a:defRPr>
                <a:solidFill>
                  <a:schemeClr val="accent1"/>
                </a:solidFill>
              </a:defRPr>
            </a:lvl5pPr>
          </a:lstStyle>
          <a:p>
            <a:pPr lvl="0"/>
            <a:r>
              <a:rPr lang="nb-NO" dirty="0"/>
              <a:t>her kan du skrive ett eller flere telefonnummer</a:t>
            </a:r>
          </a:p>
        </p:txBody>
      </p:sp>
      <p:sp>
        <p:nvSpPr>
          <p:cNvPr id="20" name="Plassholder for tekst 3">
            <a:extLst>
              <a:ext uri="{FF2B5EF4-FFF2-40B4-BE49-F238E27FC236}">
                <a16:creationId xmlns:a16="http://schemas.microsoft.com/office/drawing/2014/main" id="{83A10224-0C9E-49D9-8C00-D3413A8BD8B5}"/>
              </a:ext>
            </a:extLst>
          </p:cNvPr>
          <p:cNvSpPr>
            <a:spLocks noGrp="1"/>
          </p:cNvSpPr>
          <p:nvPr>
            <p:ph type="body" sz="quarter" idx="13" hasCustomPrompt="1"/>
          </p:nvPr>
        </p:nvSpPr>
        <p:spPr>
          <a:xfrm>
            <a:off x="959834" y="3884835"/>
            <a:ext cx="3443892" cy="180000"/>
          </a:xfrm>
          <a:prstGeom prst="rect">
            <a:avLst/>
          </a:prstGeom>
        </p:spPr>
        <p:txBody>
          <a:bodyPr anchor="t"/>
          <a:lstStyle>
            <a:lvl1pPr marL="0" indent="0">
              <a:buNone/>
              <a:defRPr sz="1000">
                <a:solidFill>
                  <a:schemeClr val="bg1"/>
                </a:solidFill>
                <a:latin typeface="+mj-lt"/>
                <a:ea typeface="Open Sans SemiBold" panose="020B0706030804020204" pitchFamily="34" charset="0"/>
                <a:cs typeface="Open Sans SemiBold" panose="020B0706030804020204" pitchFamily="34" charset="0"/>
              </a:defRPr>
            </a:lvl1pPr>
            <a:lvl2pPr>
              <a:defRPr>
                <a:solidFill>
                  <a:schemeClr val="accent1"/>
                </a:solidFill>
              </a:defRPr>
            </a:lvl2pPr>
            <a:lvl3pPr>
              <a:defRPr>
                <a:solidFill>
                  <a:schemeClr val="accent1"/>
                </a:solidFill>
              </a:defRPr>
            </a:lvl3pPr>
            <a:lvl4pPr>
              <a:defRPr>
                <a:solidFill>
                  <a:schemeClr val="accent1"/>
                </a:solidFill>
              </a:defRPr>
            </a:lvl4pPr>
            <a:lvl5pPr>
              <a:defRPr>
                <a:solidFill>
                  <a:schemeClr val="accent1"/>
                </a:solidFill>
              </a:defRPr>
            </a:lvl5pPr>
          </a:lstStyle>
          <a:p>
            <a:pPr lvl="0"/>
            <a:r>
              <a:rPr lang="nb-NO" dirty="0"/>
              <a:t>skriv f. eks. stilling/avdeling (liten forbokstav)</a:t>
            </a:r>
          </a:p>
        </p:txBody>
      </p:sp>
      <p:sp>
        <p:nvSpPr>
          <p:cNvPr id="15" name="TekstSylinder 14">
            <a:extLst>
              <a:ext uri="{FF2B5EF4-FFF2-40B4-BE49-F238E27FC236}">
                <a16:creationId xmlns:a16="http://schemas.microsoft.com/office/drawing/2014/main" id="{F1FC4269-0D3F-41A9-B0D2-9574F6FB2A79}"/>
              </a:ext>
            </a:extLst>
          </p:cNvPr>
          <p:cNvSpPr txBox="1"/>
          <p:nvPr/>
        </p:nvSpPr>
        <p:spPr>
          <a:xfrm>
            <a:off x="954390" y="5760731"/>
            <a:ext cx="2571094" cy="707886"/>
          </a:xfrm>
          <a:prstGeom prst="rect">
            <a:avLst/>
          </a:prstGeom>
          <a:noFill/>
          <a:effectLst/>
        </p:spPr>
        <p:txBody>
          <a:bodyPr wrap="square" rtlCol="0">
            <a:spAutoFit/>
          </a:bodyPr>
          <a:lstStyle/>
          <a:p>
            <a:endParaRPr lang="nb-NO" sz="1000" i="0" dirty="0">
              <a:solidFill>
                <a:schemeClr val="accent1"/>
              </a:solidFill>
              <a:latin typeface="+mj-lt"/>
              <a:ea typeface="Open Sans" panose="020B0606030504020204" pitchFamily="34" charset="0"/>
              <a:cs typeface="Open Sans" panose="020B0606030504020204" pitchFamily="34" charset="0"/>
            </a:endParaRPr>
          </a:p>
          <a:p>
            <a:r>
              <a:rPr lang="nb-NO" sz="1000" i="0" dirty="0">
                <a:solidFill>
                  <a:schemeClr val="accent1"/>
                </a:solidFill>
                <a:latin typeface="+mj-lt"/>
                <a:ea typeface="Open Sans" panose="020B0606030504020204" pitchFamily="34" charset="0"/>
                <a:cs typeface="Open Sans" panose="020B0606030504020204" pitchFamily="34" charset="0"/>
              </a:rPr>
              <a:t>Facebook</a:t>
            </a:r>
            <a:r>
              <a:rPr lang="nb-NO" sz="1000" i="0" dirty="0">
                <a:solidFill>
                  <a:schemeClr val="bg1"/>
                </a:solidFill>
                <a:latin typeface="+mj-lt"/>
                <a:ea typeface="Open Sans" panose="020B0606030504020204" pitchFamily="34" charset="0"/>
                <a:cs typeface="Open Sans" panose="020B0606030504020204" pitchFamily="34" charset="0"/>
              </a:rPr>
              <a:t> sfov.no</a:t>
            </a:r>
          </a:p>
          <a:p>
            <a:pPr marL="0" marR="0" lvl="0" indent="0" algn="l" defTabSz="914400" rtl="0" eaLnBrk="1" fontAlgn="auto" latinLnBrk="0" hangingPunct="1">
              <a:lnSpc>
                <a:spcPct val="100000"/>
              </a:lnSpc>
              <a:spcBef>
                <a:spcPts val="0"/>
              </a:spcBef>
              <a:spcAft>
                <a:spcPts val="0"/>
              </a:spcAft>
              <a:buClrTx/>
              <a:buSzTx/>
              <a:buFontTx/>
              <a:buNone/>
              <a:tabLst/>
              <a:defRPr/>
            </a:pPr>
            <a:r>
              <a:rPr lang="nb-NO" sz="1000" i="0" kern="1200" dirty="0">
                <a:solidFill>
                  <a:schemeClr val="accent1"/>
                </a:solidFill>
                <a:latin typeface="+mj-lt"/>
                <a:ea typeface="Open Sans" panose="020B0606030504020204" pitchFamily="34" charset="0"/>
                <a:cs typeface="Open Sans" panose="020B0606030504020204" pitchFamily="34" charset="0"/>
              </a:rPr>
              <a:t>Nettside</a:t>
            </a:r>
            <a:r>
              <a:rPr lang="nb-NO" sz="1000" i="0" kern="1200" dirty="0">
                <a:solidFill>
                  <a:schemeClr val="bg1"/>
                </a:solidFill>
                <a:latin typeface="+mj-lt"/>
                <a:ea typeface="Open Sans" panose="020B0606030504020204" pitchFamily="34" charset="0"/>
                <a:cs typeface="Open Sans" panose="020B0606030504020204" pitchFamily="34" charset="0"/>
              </a:rPr>
              <a:t> statsforvalteren.no/</a:t>
            </a:r>
            <a:r>
              <a:rPr lang="nb-NO" sz="1000" i="0" kern="1200" dirty="0" err="1">
                <a:solidFill>
                  <a:schemeClr val="bg1"/>
                </a:solidFill>
                <a:latin typeface="+mj-lt"/>
                <a:ea typeface="Open Sans" panose="020B0606030504020204" pitchFamily="34" charset="0"/>
                <a:cs typeface="Open Sans" panose="020B0606030504020204" pitchFamily="34" charset="0"/>
              </a:rPr>
              <a:t>ov</a:t>
            </a:r>
            <a:endParaRPr lang="nb-NO" sz="1000" i="0" kern="1200" dirty="0">
              <a:solidFill>
                <a:schemeClr val="bg1"/>
              </a:solidFill>
              <a:latin typeface="+mj-lt"/>
              <a:ea typeface="Open Sans" panose="020B0606030504020204" pitchFamily="34" charset="0"/>
              <a:cs typeface="Open Sans" panose="020B0606030504020204" pitchFamily="34" charset="0"/>
            </a:endParaRPr>
          </a:p>
          <a:p>
            <a:endParaRPr lang="nb-NO" sz="1000" i="0" dirty="0">
              <a:solidFill>
                <a:schemeClr val="bg1"/>
              </a:solidFill>
              <a:latin typeface="+mj-lt"/>
              <a:ea typeface="Open Sans" panose="020B0606030504020204" pitchFamily="34" charset="0"/>
              <a:cs typeface="Open Sans" panose="020B0606030504020204" pitchFamily="34" charset="0"/>
            </a:endParaRPr>
          </a:p>
        </p:txBody>
      </p:sp>
      <p:sp>
        <p:nvSpPr>
          <p:cNvPr id="27" name="Plassholder for tekst 26">
            <a:extLst>
              <a:ext uri="{FF2B5EF4-FFF2-40B4-BE49-F238E27FC236}">
                <a16:creationId xmlns:a16="http://schemas.microsoft.com/office/drawing/2014/main" id="{97509EE8-C1C3-4919-B331-CA5F1869274D}"/>
              </a:ext>
            </a:extLst>
          </p:cNvPr>
          <p:cNvSpPr>
            <a:spLocks noGrp="1"/>
          </p:cNvSpPr>
          <p:nvPr>
            <p:ph type="body" sz="quarter" idx="14" hasCustomPrompt="1"/>
          </p:nvPr>
        </p:nvSpPr>
        <p:spPr>
          <a:xfrm>
            <a:off x="1055689" y="873125"/>
            <a:ext cx="3348034" cy="2320925"/>
          </a:xfrm>
          <a:prstGeom prst="rect">
            <a:avLst/>
          </a:prstGeom>
        </p:spPr>
        <p:txBody>
          <a:bodyPr/>
          <a:lstStyle>
            <a:lvl1pPr marL="0" indent="0">
              <a:buNone/>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nb-NO" dirty="0"/>
              <a:t>Klikk her for å sette inn en avsluttende tekst.</a:t>
            </a:r>
            <a:br>
              <a:rPr lang="nb-NO" dirty="0"/>
            </a:br>
            <a:r>
              <a:rPr lang="nb-NO" dirty="0"/>
              <a:t> </a:t>
            </a:r>
            <a:br>
              <a:rPr lang="nb-NO" dirty="0"/>
            </a:br>
            <a:r>
              <a:rPr lang="nb-NO" dirty="0"/>
              <a:t>For eksempel en kort oppsummering, nyttige lenker, huskeliste eller neste møtedato.</a:t>
            </a:r>
          </a:p>
        </p:txBody>
      </p:sp>
      <p:pic>
        <p:nvPicPr>
          <p:cNvPr id="21" name="Bilde 20">
            <a:extLst>
              <a:ext uri="{FF2B5EF4-FFF2-40B4-BE49-F238E27FC236}">
                <a16:creationId xmlns:a16="http://schemas.microsoft.com/office/drawing/2014/main" id="{60EAC154-F940-43C5-A5CE-3FE67FF8AAEC}"/>
              </a:ext>
            </a:extLst>
          </p:cNvPr>
          <p:cNvPicPr>
            <a:picLocks noChangeAspect="1"/>
          </p:cNvPicPr>
          <p:nvPr userDrawn="1"/>
        </p:nvPicPr>
        <p:blipFill rotWithShape="1">
          <a:blip r:embed="rId2" cstate="screen">
            <a:extLst>
              <a:ext uri="{28A0092B-C50C-407E-A947-70E740481C1C}">
                <a14:useLocalDpi xmlns:a14="http://schemas.microsoft.com/office/drawing/2010/main" val="0"/>
              </a:ext>
            </a:extLst>
          </a:blip>
          <a:srcRect r="23169"/>
          <a:stretch/>
        </p:blipFill>
        <p:spPr>
          <a:xfrm>
            <a:off x="5043433" y="283407"/>
            <a:ext cx="7148568" cy="6412977"/>
          </a:xfrm>
          <a:prstGeom prst="rect">
            <a:avLst/>
          </a:prstGeom>
        </p:spPr>
      </p:pic>
      <p:pic>
        <p:nvPicPr>
          <p:cNvPr id="13" name="Bilde 12">
            <a:extLst>
              <a:ext uri="{FF2B5EF4-FFF2-40B4-BE49-F238E27FC236}">
                <a16:creationId xmlns:a16="http://schemas.microsoft.com/office/drawing/2014/main" id="{8F86FF03-7E94-4A5D-A789-8FA40021BB23}"/>
              </a:ext>
            </a:extLst>
          </p:cNvPr>
          <p:cNvPicPr>
            <a:picLocks noChangeAspect="1"/>
          </p:cNvPicPr>
          <p:nvPr userDrawn="1"/>
        </p:nvPicPr>
        <p:blipFill>
          <a:blip r:embed="rId3">
            <a:extLst>
              <a:ext uri="{28A0092B-C50C-407E-A947-70E740481C1C}">
                <a14:useLocalDpi xmlns:a14="http://schemas.microsoft.com/office/drawing/2010/main" val="0"/>
              </a:ext>
            </a:extLst>
          </a:blip>
          <a:srcRect/>
          <a:stretch/>
        </p:blipFill>
        <p:spPr>
          <a:xfrm>
            <a:off x="200146" y="4693844"/>
            <a:ext cx="3900854" cy="1181958"/>
          </a:xfrm>
          <a:prstGeom prst="rect">
            <a:avLst/>
          </a:prstGeom>
        </p:spPr>
      </p:pic>
    </p:spTree>
    <p:extLst>
      <p:ext uri="{BB962C8B-B14F-4D97-AF65-F5344CB8AC3E}">
        <p14:creationId xmlns:p14="http://schemas.microsoft.com/office/powerpoint/2010/main" val="349989635"/>
      </p:ext>
    </p:extLst>
  </p:cSld>
  <p:clrMapOvr>
    <a:masterClrMapping/>
  </p:clrMapOvr>
  <p:extLst>
    <p:ext uri="{DCECCB84-F9BA-43D5-87BE-67443E8EF086}">
      <p15:sldGuideLst xmlns:p15="http://schemas.microsoft.com/office/powerpoint/2012/main">
        <p15:guide id="1" orient="horz" pos="3612">
          <p15:clr>
            <a:srgbClr val="FBAE40"/>
          </p15:clr>
        </p15:guide>
        <p15:guide id="2" pos="3840">
          <p15:clr>
            <a:srgbClr val="FBAE40"/>
          </p15:clr>
        </p15:guide>
        <p15:guide id="3" orient="horz" pos="3906">
          <p15:clr>
            <a:srgbClr val="FBAE40"/>
          </p15:clr>
        </p15:guide>
        <p15:guide id="4" pos="2933">
          <p15:clr>
            <a:srgbClr val="FBAE40"/>
          </p15:clr>
        </p15:guide>
        <p15:guide id="5" orient="horz" pos="4020">
          <p15:clr>
            <a:srgbClr val="FBAE40"/>
          </p15:clr>
        </p15:guide>
      </p15:sldGuideLst>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AVSLUTNING halvsidebilde">
    <p:spTree>
      <p:nvGrpSpPr>
        <p:cNvPr id="1" name=""/>
        <p:cNvGrpSpPr/>
        <p:nvPr/>
      </p:nvGrpSpPr>
      <p:grpSpPr>
        <a:xfrm>
          <a:off x="0" y="0"/>
          <a:ext cx="0" cy="0"/>
          <a:chOff x="0" y="0"/>
          <a:chExt cx="0" cy="0"/>
        </a:xfrm>
      </p:grpSpPr>
      <p:sp>
        <p:nvSpPr>
          <p:cNvPr id="16" name="Rektangel 15">
            <a:extLst>
              <a:ext uri="{FF2B5EF4-FFF2-40B4-BE49-F238E27FC236}">
                <a16:creationId xmlns:a16="http://schemas.microsoft.com/office/drawing/2014/main" id="{9158DAB5-393D-4D76-8613-28A36166F5D6}"/>
              </a:ext>
            </a:extLst>
          </p:cNvPr>
          <p:cNvSpPr/>
          <p:nvPr userDrawn="1"/>
        </p:nvSpPr>
        <p:spPr>
          <a:xfrm>
            <a:off x="0" y="1"/>
            <a:ext cx="4876801" cy="6799204"/>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14" name="Plassholder for tekst 3">
            <a:extLst>
              <a:ext uri="{FF2B5EF4-FFF2-40B4-BE49-F238E27FC236}">
                <a16:creationId xmlns:a16="http://schemas.microsoft.com/office/drawing/2014/main" id="{E70143AF-2558-4FEB-AF3E-6C88B3714851}"/>
              </a:ext>
            </a:extLst>
          </p:cNvPr>
          <p:cNvSpPr>
            <a:spLocks noGrp="1"/>
          </p:cNvSpPr>
          <p:nvPr>
            <p:ph type="body" sz="quarter" idx="10" hasCustomPrompt="1"/>
          </p:nvPr>
        </p:nvSpPr>
        <p:spPr>
          <a:xfrm>
            <a:off x="959833" y="3733923"/>
            <a:ext cx="3443892" cy="180000"/>
          </a:xfrm>
          <a:prstGeom prst="rect">
            <a:avLst/>
          </a:prstGeom>
        </p:spPr>
        <p:txBody>
          <a:bodyPr anchor="t"/>
          <a:lstStyle>
            <a:lvl1pPr marL="0" indent="0">
              <a:buNone/>
              <a:defRPr sz="1050">
                <a:solidFill>
                  <a:schemeClr val="accent1"/>
                </a:solidFill>
                <a:latin typeface="+mn-lt"/>
                <a:ea typeface="Open Sans SemiBold" panose="020B0706030804020204" pitchFamily="34" charset="0"/>
                <a:cs typeface="Open Sans SemiBold" panose="020B0706030804020204" pitchFamily="34" charset="0"/>
              </a:defRPr>
            </a:lvl1pPr>
            <a:lvl2pPr>
              <a:defRPr>
                <a:solidFill>
                  <a:schemeClr val="accent1"/>
                </a:solidFill>
              </a:defRPr>
            </a:lvl2pPr>
            <a:lvl3pPr>
              <a:defRPr>
                <a:solidFill>
                  <a:schemeClr val="accent1"/>
                </a:solidFill>
              </a:defRPr>
            </a:lvl3pPr>
            <a:lvl4pPr>
              <a:defRPr>
                <a:solidFill>
                  <a:schemeClr val="accent1"/>
                </a:solidFill>
              </a:defRPr>
            </a:lvl4pPr>
            <a:lvl5pPr>
              <a:defRPr>
                <a:solidFill>
                  <a:schemeClr val="accent1"/>
                </a:solidFill>
              </a:defRPr>
            </a:lvl5pPr>
          </a:lstStyle>
          <a:p>
            <a:pPr lvl="0"/>
            <a:r>
              <a:rPr lang="nb-NO" dirty="0"/>
              <a:t>Skriv ditt eller deres navn her</a:t>
            </a:r>
          </a:p>
        </p:txBody>
      </p:sp>
      <p:sp>
        <p:nvSpPr>
          <p:cNvPr id="17" name="Plassholder for tekst 3">
            <a:extLst>
              <a:ext uri="{FF2B5EF4-FFF2-40B4-BE49-F238E27FC236}">
                <a16:creationId xmlns:a16="http://schemas.microsoft.com/office/drawing/2014/main" id="{A62F7FAD-99C7-4359-96AB-324677440D9A}"/>
              </a:ext>
            </a:extLst>
          </p:cNvPr>
          <p:cNvSpPr>
            <a:spLocks noGrp="1"/>
          </p:cNvSpPr>
          <p:nvPr>
            <p:ph type="body" sz="quarter" idx="11" hasCustomPrompt="1"/>
          </p:nvPr>
        </p:nvSpPr>
        <p:spPr>
          <a:xfrm>
            <a:off x="959832" y="4035747"/>
            <a:ext cx="3443893" cy="180000"/>
          </a:xfrm>
          <a:prstGeom prst="rect">
            <a:avLst/>
          </a:prstGeom>
        </p:spPr>
        <p:txBody>
          <a:bodyPr anchor="t"/>
          <a:lstStyle>
            <a:lvl1pPr marL="0" indent="0">
              <a:buNone/>
              <a:defRPr sz="1000">
                <a:solidFill>
                  <a:schemeClr val="bg1"/>
                </a:solidFill>
                <a:latin typeface="+mj-lt"/>
                <a:ea typeface="Open Sans SemiBold" panose="020B0706030804020204" pitchFamily="34" charset="0"/>
                <a:cs typeface="Open Sans SemiBold" panose="020B0706030804020204" pitchFamily="34" charset="0"/>
              </a:defRPr>
            </a:lvl1pPr>
            <a:lvl2pPr>
              <a:defRPr>
                <a:solidFill>
                  <a:schemeClr val="accent1"/>
                </a:solidFill>
              </a:defRPr>
            </a:lvl2pPr>
            <a:lvl3pPr>
              <a:defRPr>
                <a:solidFill>
                  <a:schemeClr val="accent1"/>
                </a:solidFill>
              </a:defRPr>
            </a:lvl3pPr>
            <a:lvl4pPr>
              <a:defRPr>
                <a:solidFill>
                  <a:schemeClr val="accent1"/>
                </a:solidFill>
              </a:defRPr>
            </a:lvl4pPr>
            <a:lvl5pPr>
              <a:defRPr>
                <a:solidFill>
                  <a:schemeClr val="accent1"/>
                </a:solidFill>
              </a:defRPr>
            </a:lvl5pPr>
          </a:lstStyle>
          <a:p>
            <a:pPr lvl="0"/>
            <a:r>
              <a:rPr lang="nb-NO" dirty="0"/>
              <a:t>skriv e-postadresse(r) her</a:t>
            </a:r>
          </a:p>
        </p:txBody>
      </p:sp>
      <p:sp>
        <p:nvSpPr>
          <p:cNvPr id="18" name="Plassholder for tekst 3">
            <a:extLst>
              <a:ext uri="{FF2B5EF4-FFF2-40B4-BE49-F238E27FC236}">
                <a16:creationId xmlns:a16="http://schemas.microsoft.com/office/drawing/2014/main" id="{7224D097-B02F-40B5-BE7A-C234A9C366ED}"/>
              </a:ext>
            </a:extLst>
          </p:cNvPr>
          <p:cNvSpPr>
            <a:spLocks noGrp="1"/>
          </p:cNvSpPr>
          <p:nvPr>
            <p:ph type="body" sz="quarter" idx="12" hasCustomPrompt="1"/>
          </p:nvPr>
        </p:nvSpPr>
        <p:spPr>
          <a:xfrm>
            <a:off x="959829" y="4186660"/>
            <a:ext cx="3443893" cy="180000"/>
          </a:xfrm>
          <a:prstGeom prst="rect">
            <a:avLst/>
          </a:prstGeom>
        </p:spPr>
        <p:txBody>
          <a:bodyPr anchor="t"/>
          <a:lstStyle>
            <a:lvl1pPr marL="0" indent="0">
              <a:buNone/>
              <a:defRPr sz="1000">
                <a:solidFill>
                  <a:schemeClr val="bg1"/>
                </a:solidFill>
                <a:latin typeface="+mj-lt"/>
                <a:ea typeface="Open Sans SemiBold" panose="020B0706030804020204" pitchFamily="34" charset="0"/>
                <a:cs typeface="Open Sans SemiBold" panose="020B0706030804020204" pitchFamily="34" charset="0"/>
              </a:defRPr>
            </a:lvl1pPr>
            <a:lvl2pPr>
              <a:defRPr>
                <a:solidFill>
                  <a:schemeClr val="accent1"/>
                </a:solidFill>
              </a:defRPr>
            </a:lvl2pPr>
            <a:lvl3pPr>
              <a:defRPr>
                <a:solidFill>
                  <a:schemeClr val="accent1"/>
                </a:solidFill>
              </a:defRPr>
            </a:lvl3pPr>
            <a:lvl4pPr>
              <a:defRPr>
                <a:solidFill>
                  <a:schemeClr val="accent1"/>
                </a:solidFill>
              </a:defRPr>
            </a:lvl4pPr>
            <a:lvl5pPr>
              <a:defRPr>
                <a:solidFill>
                  <a:schemeClr val="accent1"/>
                </a:solidFill>
              </a:defRPr>
            </a:lvl5pPr>
          </a:lstStyle>
          <a:p>
            <a:pPr lvl="0"/>
            <a:r>
              <a:rPr lang="nb-NO" dirty="0"/>
              <a:t>her kan du skrive ett eller flere telefonnummer</a:t>
            </a:r>
          </a:p>
        </p:txBody>
      </p:sp>
      <p:sp>
        <p:nvSpPr>
          <p:cNvPr id="20" name="Plassholder for tekst 3">
            <a:extLst>
              <a:ext uri="{FF2B5EF4-FFF2-40B4-BE49-F238E27FC236}">
                <a16:creationId xmlns:a16="http://schemas.microsoft.com/office/drawing/2014/main" id="{83A10224-0C9E-49D9-8C00-D3413A8BD8B5}"/>
              </a:ext>
            </a:extLst>
          </p:cNvPr>
          <p:cNvSpPr>
            <a:spLocks noGrp="1"/>
          </p:cNvSpPr>
          <p:nvPr>
            <p:ph type="body" sz="quarter" idx="13" hasCustomPrompt="1"/>
          </p:nvPr>
        </p:nvSpPr>
        <p:spPr>
          <a:xfrm>
            <a:off x="959834" y="3884835"/>
            <a:ext cx="3443892" cy="180000"/>
          </a:xfrm>
          <a:prstGeom prst="rect">
            <a:avLst/>
          </a:prstGeom>
        </p:spPr>
        <p:txBody>
          <a:bodyPr anchor="t"/>
          <a:lstStyle>
            <a:lvl1pPr marL="0" indent="0">
              <a:buNone/>
              <a:defRPr sz="1000">
                <a:solidFill>
                  <a:schemeClr val="bg1"/>
                </a:solidFill>
                <a:latin typeface="+mj-lt"/>
                <a:ea typeface="Open Sans SemiBold" panose="020B0706030804020204" pitchFamily="34" charset="0"/>
                <a:cs typeface="Open Sans SemiBold" panose="020B0706030804020204" pitchFamily="34" charset="0"/>
              </a:defRPr>
            </a:lvl1pPr>
            <a:lvl2pPr>
              <a:defRPr>
                <a:solidFill>
                  <a:schemeClr val="accent1"/>
                </a:solidFill>
              </a:defRPr>
            </a:lvl2pPr>
            <a:lvl3pPr>
              <a:defRPr>
                <a:solidFill>
                  <a:schemeClr val="accent1"/>
                </a:solidFill>
              </a:defRPr>
            </a:lvl3pPr>
            <a:lvl4pPr>
              <a:defRPr>
                <a:solidFill>
                  <a:schemeClr val="accent1"/>
                </a:solidFill>
              </a:defRPr>
            </a:lvl4pPr>
            <a:lvl5pPr>
              <a:defRPr>
                <a:solidFill>
                  <a:schemeClr val="accent1"/>
                </a:solidFill>
              </a:defRPr>
            </a:lvl5pPr>
          </a:lstStyle>
          <a:p>
            <a:pPr lvl="0"/>
            <a:r>
              <a:rPr lang="nb-NO" dirty="0"/>
              <a:t>skriv f. eks. stilling/avdeling (liten forbokstav)</a:t>
            </a:r>
          </a:p>
        </p:txBody>
      </p:sp>
      <p:sp>
        <p:nvSpPr>
          <p:cNvPr id="15" name="TekstSylinder 14">
            <a:extLst>
              <a:ext uri="{FF2B5EF4-FFF2-40B4-BE49-F238E27FC236}">
                <a16:creationId xmlns:a16="http://schemas.microsoft.com/office/drawing/2014/main" id="{F1FC4269-0D3F-41A9-B0D2-9574F6FB2A79}"/>
              </a:ext>
            </a:extLst>
          </p:cNvPr>
          <p:cNvSpPr txBox="1"/>
          <p:nvPr/>
        </p:nvSpPr>
        <p:spPr>
          <a:xfrm>
            <a:off x="954390" y="5760731"/>
            <a:ext cx="2571094" cy="707886"/>
          </a:xfrm>
          <a:prstGeom prst="rect">
            <a:avLst/>
          </a:prstGeom>
          <a:noFill/>
          <a:effectLst/>
        </p:spPr>
        <p:txBody>
          <a:bodyPr wrap="square" rtlCol="0">
            <a:spAutoFit/>
          </a:bodyPr>
          <a:lstStyle/>
          <a:p>
            <a:endParaRPr lang="nb-NO" sz="1000" i="0" dirty="0">
              <a:solidFill>
                <a:schemeClr val="accent1"/>
              </a:solidFill>
              <a:latin typeface="+mj-lt"/>
              <a:ea typeface="Open Sans" panose="020B0606030504020204" pitchFamily="34" charset="0"/>
              <a:cs typeface="Open Sans" panose="020B0606030504020204" pitchFamily="34" charset="0"/>
            </a:endParaRPr>
          </a:p>
          <a:p>
            <a:r>
              <a:rPr lang="nb-NO" sz="1000" i="0" dirty="0">
                <a:solidFill>
                  <a:schemeClr val="accent1"/>
                </a:solidFill>
                <a:latin typeface="+mj-lt"/>
                <a:ea typeface="Open Sans" panose="020B0606030504020204" pitchFamily="34" charset="0"/>
                <a:cs typeface="Open Sans" panose="020B0606030504020204" pitchFamily="34" charset="0"/>
              </a:rPr>
              <a:t>Facebook</a:t>
            </a:r>
            <a:r>
              <a:rPr lang="nb-NO" sz="1000" i="0" dirty="0">
                <a:solidFill>
                  <a:schemeClr val="bg1"/>
                </a:solidFill>
                <a:latin typeface="+mj-lt"/>
                <a:ea typeface="Open Sans" panose="020B0606030504020204" pitchFamily="34" charset="0"/>
                <a:cs typeface="Open Sans" panose="020B0606030504020204" pitchFamily="34" charset="0"/>
              </a:rPr>
              <a:t> sfov.no</a:t>
            </a:r>
          </a:p>
          <a:p>
            <a:pPr marL="0" marR="0" lvl="0" indent="0" algn="l" defTabSz="914400" rtl="0" eaLnBrk="1" fontAlgn="auto" latinLnBrk="0" hangingPunct="1">
              <a:lnSpc>
                <a:spcPct val="100000"/>
              </a:lnSpc>
              <a:spcBef>
                <a:spcPts val="0"/>
              </a:spcBef>
              <a:spcAft>
                <a:spcPts val="0"/>
              </a:spcAft>
              <a:buClrTx/>
              <a:buSzTx/>
              <a:buFontTx/>
              <a:buNone/>
              <a:tabLst/>
              <a:defRPr/>
            </a:pPr>
            <a:r>
              <a:rPr lang="nb-NO" sz="1000" i="0" kern="1200" dirty="0">
                <a:solidFill>
                  <a:schemeClr val="accent1"/>
                </a:solidFill>
                <a:latin typeface="+mj-lt"/>
                <a:ea typeface="Open Sans" panose="020B0606030504020204" pitchFamily="34" charset="0"/>
                <a:cs typeface="Open Sans" panose="020B0606030504020204" pitchFamily="34" charset="0"/>
              </a:rPr>
              <a:t>Nettside</a:t>
            </a:r>
            <a:r>
              <a:rPr lang="nb-NO" sz="1000" i="0" kern="1200" dirty="0">
                <a:solidFill>
                  <a:schemeClr val="bg1"/>
                </a:solidFill>
                <a:latin typeface="+mj-lt"/>
                <a:ea typeface="Open Sans" panose="020B0606030504020204" pitchFamily="34" charset="0"/>
                <a:cs typeface="Open Sans" panose="020B0606030504020204" pitchFamily="34" charset="0"/>
              </a:rPr>
              <a:t> statsforvalteren.no/</a:t>
            </a:r>
            <a:r>
              <a:rPr lang="nb-NO" sz="1000" i="0" kern="1200" dirty="0" err="1">
                <a:solidFill>
                  <a:schemeClr val="bg1"/>
                </a:solidFill>
                <a:latin typeface="+mj-lt"/>
                <a:ea typeface="Open Sans" panose="020B0606030504020204" pitchFamily="34" charset="0"/>
                <a:cs typeface="Open Sans" panose="020B0606030504020204" pitchFamily="34" charset="0"/>
              </a:rPr>
              <a:t>ov</a:t>
            </a:r>
            <a:endParaRPr lang="nb-NO" sz="1000" i="0" kern="1200" dirty="0">
              <a:solidFill>
                <a:schemeClr val="bg1"/>
              </a:solidFill>
              <a:latin typeface="+mj-lt"/>
              <a:ea typeface="Open Sans" panose="020B0606030504020204" pitchFamily="34" charset="0"/>
              <a:cs typeface="Open Sans" panose="020B0606030504020204" pitchFamily="34" charset="0"/>
            </a:endParaRPr>
          </a:p>
          <a:p>
            <a:endParaRPr lang="nb-NO" sz="1000" i="0" dirty="0">
              <a:solidFill>
                <a:schemeClr val="bg1"/>
              </a:solidFill>
              <a:latin typeface="+mj-lt"/>
              <a:ea typeface="Open Sans" panose="020B0606030504020204" pitchFamily="34" charset="0"/>
              <a:cs typeface="Open Sans" panose="020B0606030504020204" pitchFamily="34" charset="0"/>
            </a:endParaRPr>
          </a:p>
        </p:txBody>
      </p:sp>
      <p:sp>
        <p:nvSpPr>
          <p:cNvPr id="27" name="Plassholder for tekst 26">
            <a:extLst>
              <a:ext uri="{FF2B5EF4-FFF2-40B4-BE49-F238E27FC236}">
                <a16:creationId xmlns:a16="http://schemas.microsoft.com/office/drawing/2014/main" id="{97509EE8-C1C3-4919-B331-CA5F1869274D}"/>
              </a:ext>
            </a:extLst>
          </p:cNvPr>
          <p:cNvSpPr>
            <a:spLocks noGrp="1"/>
          </p:cNvSpPr>
          <p:nvPr>
            <p:ph type="body" sz="quarter" idx="14" hasCustomPrompt="1"/>
          </p:nvPr>
        </p:nvSpPr>
        <p:spPr>
          <a:xfrm>
            <a:off x="1055689" y="873125"/>
            <a:ext cx="3348034" cy="2320925"/>
          </a:xfrm>
          <a:prstGeom prst="rect">
            <a:avLst/>
          </a:prstGeom>
        </p:spPr>
        <p:txBody>
          <a:bodyPr/>
          <a:lstStyle>
            <a:lvl1pPr marL="0" indent="0">
              <a:buNone/>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nb-NO" dirty="0"/>
              <a:t>Klikk her for å sette inn en avsluttende tekst.</a:t>
            </a:r>
            <a:br>
              <a:rPr lang="nb-NO" dirty="0"/>
            </a:br>
            <a:r>
              <a:rPr lang="nb-NO" dirty="0"/>
              <a:t> </a:t>
            </a:r>
            <a:br>
              <a:rPr lang="nb-NO" dirty="0"/>
            </a:br>
            <a:r>
              <a:rPr lang="nb-NO" dirty="0"/>
              <a:t>For eksempel en kort oppsummering, nyttige lenker, huskeliste eller neste møtedato.</a:t>
            </a:r>
          </a:p>
        </p:txBody>
      </p:sp>
      <p:sp>
        <p:nvSpPr>
          <p:cNvPr id="3" name="Plassholder for bilde 2">
            <a:extLst>
              <a:ext uri="{FF2B5EF4-FFF2-40B4-BE49-F238E27FC236}">
                <a16:creationId xmlns:a16="http://schemas.microsoft.com/office/drawing/2014/main" id="{1A63ECB9-4EC1-46DE-8ABB-66086258A463}"/>
              </a:ext>
            </a:extLst>
          </p:cNvPr>
          <p:cNvSpPr>
            <a:spLocks noGrp="1"/>
          </p:cNvSpPr>
          <p:nvPr>
            <p:ph type="pic" sz="quarter" idx="15" hasCustomPrompt="1"/>
          </p:nvPr>
        </p:nvSpPr>
        <p:spPr>
          <a:xfrm>
            <a:off x="4876801" y="-58"/>
            <a:ext cx="7315200" cy="6858058"/>
          </a:xfrm>
          <a:prstGeom prst="rect">
            <a:avLst/>
          </a:prstGeom>
          <a:solidFill>
            <a:schemeClr val="bg1">
              <a:lumMod val="95000"/>
            </a:schemeClr>
          </a:solid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nb-NO" dirty="0"/>
              <a:t>Klikk på ikonet for å sette inn bilde som passer til den avsluttende siden din. </a:t>
            </a:r>
            <a:br>
              <a:rPr lang="nb-NO" dirty="0"/>
            </a:br>
            <a:br>
              <a:rPr lang="nb-NO" dirty="0"/>
            </a:br>
            <a:endParaRPr lang="nb-NO" dirty="0"/>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br>
              <a:rPr lang="nb-NO" dirty="0"/>
            </a:br>
            <a:r>
              <a:rPr lang="nb-NO" dirty="0"/>
              <a:t>Har du ikke bilde som passer til tema, kan du bruke en </a:t>
            </a:r>
            <a:r>
              <a:rPr lang="nb-NO" dirty="0" err="1"/>
              <a:t>malside</a:t>
            </a:r>
            <a:r>
              <a:rPr lang="nb-NO" dirty="0"/>
              <a:t> uten bilde. </a:t>
            </a:r>
          </a:p>
          <a:p>
            <a:endParaRPr lang="nb-NO" dirty="0"/>
          </a:p>
        </p:txBody>
      </p:sp>
      <p:pic>
        <p:nvPicPr>
          <p:cNvPr id="4" name="Bilde 3">
            <a:extLst>
              <a:ext uri="{FF2B5EF4-FFF2-40B4-BE49-F238E27FC236}">
                <a16:creationId xmlns:a16="http://schemas.microsoft.com/office/drawing/2014/main" id="{8E4FBD05-0A6D-4BD8-AE79-60648C6B13BF}"/>
              </a:ext>
            </a:extLst>
          </p:cNvPr>
          <p:cNvPicPr>
            <a:picLocks noChangeAspect="1"/>
          </p:cNvPicPr>
          <p:nvPr userDrawn="1"/>
        </p:nvPicPr>
        <p:blipFill rotWithShape="1">
          <a:blip r:embed="rId2" cstate="screen">
            <a:extLst>
              <a:ext uri="{28A0092B-C50C-407E-A947-70E740481C1C}">
                <a14:useLocalDpi xmlns:a14="http://schemas.microsoft.com/office/drawing/2010/main" val="0"/>
              </a:ext>
            </a:extLst>
          </a:blip>
          <a:srcRect l="63348" t="11944" r="-1077" b="14626"/>
          <a:stretch/>
        </p:blipFill>
        <p:spPr>
          <a:xfrm>
            <a:off x="0" y="-57"/>
            <a:ext cx="1113338" cy="6858057"/>
          </a:xfrm>
          <a:prstGeom prst="rect">
            <a:avLst/>
          </a:prstGeom>
        </p:spPr>
      </p:pic>
      <p:sp>
        <p:nvSpPr>
          <p:cNvPr id="28" name="Plassholder for tekst 3">
            <a:extLst>
              <a:ext uri="{FF2B5EF4-FFF2-40B4-BE49-F238E27FC236}">
                <a16:creationId xmlns:a16="http://schemas.microsoft.com/office/drawing/2014/main" id="{57DB4D93-69C3-4C85-94B3-FB1CCCAD82CF}"/>
              </a:ext>
            </a:extLst>
          </p:cNvPr>
          <p:cNvSpPr>
            <a:spLocks noGrp="1"/>
          </p:cNvSpPr>
          <p:nvPr>
            <p:ph type="body" sz="quarter" idx="25" hasCustomPrompt="1"/>
          </p:nvPr>
        </p:nvSpPr>
        <p:spPr>
          <a:xfrm>
            <a:off x="8534401" y="6578104"/>
            <a:ext cx="3345074" cy="181967"/>
          </a:xfrm>
          <a:prstGeom prst="rect">
            <a:avLst/>
          </a:prstGeom>
        </p:spPr>
        <p:txBody>
          <a:bodyPr lIns="0" tIns="0" rIns="0" anchor="ctr">
            <a:normAutofit/>
          </a:bodyPr>
          <a:lstStyle>
            <a:lvl1pPr marL="0" indent="0" algn="r">
              <a:buNone/>
              <a:defRPr sz="700">
                <a:solidFill>
                  <a:schemeClr val="bg1"/>
                </a:solidFill>
                <a:highlight>
                  <a:srgbClr val="00244E"/>
                </a:highlight>
                <a:latin typeface="+mn-lt"/>
              </a:defRPr>
            </a:lvl1pPr>
          </a:lstStyle>
          <a:p>
            <a:pPr lvl="0"/>
            <a:r>
              <a:rPr lang="nb-NO" dirty="0"/>
              <a:t>Foto: Her skriver du fotograf(ene) og/eller eier(ne) av bildene.</a:t>
            </a:r>
          </a:p>
        </p:txBody>
      </p:sp>
      <p:pic>
        <p:nvPicPr>
          <p:cNvPr id="19" name="Bilde 18">
            <a:extLst>
              <a:ext uri="{FF2B5EF4-FFF2-40B4-BE49-F238E27FC236}">
                <a16:creationId xmlns:a16="http://schemas.microsoft.com/office/drawing/2014/main" id="{C86F485D-915F-4273-A8A1-FE16466200A8}"/>
              </a:ext>
            </a:extLst>
          </p:cNvPr>
          <p:cNvPicPr>
            <a:picLocks noChangeAspect="1"/>
          </p:cNvPicPr>
          <p:nvPr userDrawn="1"/>
        </p:nvPicPr>
        <p:blipFill>
          <a:blip r:embed="rId3">
            <a:extLst>
              <a:ext uri="{28A0092B-C50C-407E-A947-70E740481C1C}">
                <a14:useLocalDpi xmlns:a14="http://schemas.microsoft.com/office/drawing/2010/main" val="0"/>
              </a:ext>
            </a:extLst>
          </a:blip>
          <a:srcRect/>
          <a:stretch/>
        </p:blipFill>
        <p:spPr>
          <a:xfrm>
            <a:off x="200146" y="4693844"/>
            <a:ext cx="3900854" cy="1181958"/>
          </a:xfrm>
          <a:prstGeom prst="rect">
            <a:avLst/>
          </a:prstGeom>
        </p:spPr>
      </p:pic>
    </p:spTree>
    <p:extLst>
      <p:ext uri="{BB962C8B-B14F-4D97-AF65-F5344CB8AC3E}">
        <p14:creationId xmlns:p14="http://schemas.microsoft.com/office/powerpoint/2010/main" val="2415414595"/>
      </p:ext>
    </p:extLst>
  </p:cSld>
  <p:clrMapOvr>
    <a:masterClrMapping/>
  </p:clrMapOvr>
  <p:extLst>
    <p:ext uri="{DCECCB84-F9BA-43D5-87BE-67443E8EF086}">
      <p15:sldGuideLst xmlns:p15="http://schemas.microsoft.com/office/powerpoint/2012/main">
        <p15:guide id="1" orient="horz" pos="3612">
          <p15:clr>
            <a:srgbClr val="FBAE40"/>
          </p15:clr>
        </p15:guide>
        <p15:guide id="2" pos="3840">
          <p15:clr>
            <a:srgbClr val="FBAE40"/>
          </p15:clr>
        </p15:guide>
        <p15:guide id="3" orient="horz" pos="3906">
          <p15:clr>
            <a:srgbClr val="FBAE40"/>
          </p15:clr>
        </p15:guide>
        <p15:guide id="4" pos="2933">
          <p15:clr>
            <a:srgbClr val="FBAE40"/>
          </p15:clr>
        </p15:guide>
        <p15:guide id="5" orient="horz" pos="4020">
          <p15:clr>
            <a:srgbClr val="FBAE40"/>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AVSLUTNING bakgrunnsbilde">
    <p:spTree>
      <p:nvGrpSpPr>
        <p:cNvPr id="1" name=""/>
        <p:cNvGrpSpPr/>
        <p:nvPr/>
      </p:nvGrpSpPr>
      <p:grpSpPr>
        <a:xfrm>
          <a:off x="0" y="0"/>
          <a:ext cx="0" cy="0"/>
          <a:chOff x="0" y="0"/>
          <a:chExt cx="0" cy="0"/>
        </a:xfrm>
      </p:grpSpPr>
      <p:sp>
        <p:nvSpPr>
          <p:cNvPr id="16" name="Rektangel 15">
            <a:extLst>
              <a:ext uri="{FF2B5EF4-FFF2-40B4-BE49-F238E27FC236}">
                <a16:creationId xmlns:a16="http://schemas.microsoft.com/office/drawing/2014/main" id="{9158DAB5-393D-4D76-8613-28A36166F5D6}"/>
              </a:ext>
            </a:extLst>
          </p:cNvPr>
          <p:cNvSpPr/>
          <p:nvPr userDrawn="1"/>
        </p:nvSpPr>
        <p:spPr>
          <a:xfrm>
            <a:off x="0" y="5222119"/>
            <a:ext cx="12192000" cy="1577085"/>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9" name="Plassholder for bilde 8">
            <a:extLst>
              <a:ext uri="{FF2B5EF4-FFF2-40B4-BE49-F238E27FC236}">
                <a16:creationId xmlns:a16="http://schemas.microsoft.com/office/drawing/2014/main" id="{A2E25528-2AA2-40E4-A95C-B0AE22289586}"/>
              </a:ext>
            </a:extLst>
          </p:cNvPr>
          <p:cNvSpPr>
            <a:spLocks noGrp="1"/>
          </p:cNvSpPr>
          <p:nvPr>
            <p:ph type="pic" sz="quarter" idx="15" hasCustomPrompt="1"/>
          </p:nvPr>
        </p:nvSpPr>
        <p:spPr>
          <a:xfrm>
            <a:off x="1951" y="0"/>
            <a:ext cx="12192000" cy="5222875"/>
          </a:xfrm>
          <a:prstGeom prst="rect">
            <a:avLst/>
          </a:prstGeom>
        </p:spPr>
        <p:txBody>
          <a:bodyPr/>
          <a:lstStyle>
            <a:lvl1pPr marL="0" indent="0" algn="ctr">
              <a:buNone/>
              <a:defRPr/>
            </a:lvl1pPr>
          </a:lstStyle>
          <a:p>
            <a:r>
              <a:rPr lang="nb-NO" dirty="0"/>
              <a:t>Klikk på ikonet i midten for å sette inn et bilde på siste side i presentasjonen.</a:t>
            </a:r>
          </a:p>
        </p:txBody>
      </p:sp>
      <p:sp>
        <p:nvSpPr>
          <p:cNvPr id="22" name="Plassholder for tekst 9">
            <a:extLst>
              <a:ext uri="{FF2B5EF4-FFF2-40B4-BE49-F238E27FC236}">
                <a16:creationId xmlns:a16="http://schemas.microsoft.com/office/drawing/2014/main" id="{DFDAE691-7AD4-4AEA-BE0D-C69BCF13134D}"/>
              </a:ext>
            </a:extLst>
          </p:cNvPr>
          <p:cNvSpPr>
            <a:spLocks noGrp="1"/>
          </p:cNvSpPr>
          <p:nvPr>
            <p:ph type="body" sz="quarter" idx="14" hasCustomPrompt="1"/>
          </p:nvPr>
        </p:nvSpPr>
        <p:spPr>
          <a:xfrm>
            <a:off x="1058651" y="1036321"/>
            <a:ext cx="3591125" cy="3206924"/>
          </a:xfrm>
          <a:prstGeom prst="rect">
            <a:avLst/>
          </a:prstGeom>
          <a:solidFill>
            <a:srgbClr val="00244E">
              <a:alpha val="80000"/>
            </a:srgbClr>
          </a:solidFill>
        </p:spPr>
        <p:txBody>
          <a:bodyPr wrap="square" lIns="324000" tIns="216000" rIns="252000" bIns="216000" anchor="ctr"/>
          <a:lstStyle>
            <a:lvl1pPr marL="0" indent="0">
              <a:buNone/>
              <a:defRPr sz="1800">
                <a:solidFill>
                  <a:schemeClr val="bg1"/>
                </a:solidFill>
                <a:latin typeface="+mj-lt"/>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nb-NO" dirty="0"/>
              <a:t>Klikk her for å sette inn en avsluttende tekst.</a:t>
            </a:r>
            <a:br>
              <a:rPr lang="nb-NO" dirty="0"/>
            </a:br>
            <a:r>
              <a:rPr lang="nb-NO" dirty="0"/>
              <a:t> </a:t>
            </a:r>
            <a:br>
              <a:rPr lang="nb-NO" dirty="0"/>
            </a:br>
            <a:r>
              <a:rPr lang="nb-NO" dirty="0"/>
              <a:t>For eksempel en kort oppsummering, nyttige lenker, huskeliste eller neste møtedato.</a:t>
            </a:r>
          </a:p>
        </p:txBody>
      </p:sp>
      <p:pic>
        <p:nvPicPr>
          <p:cNvPr id="19" name="Bilde 18">
            <a:extLst>
              <a:ext uri="{FF2B5EF4-FFF2-40B4-BE49-F238E27FC236}">
                <a16:creationId xmlns:a16="http://schemas.microsoft.com/office/drawing/2014/main" id="{69935EB5-EA56-40E3-885C-585EB177A20D}"/>
              </a:ext>
            </a:extLst>
          </p:cNvPr>
          <p:cNvPicPr>
            <a:picLocks noChangeAspect="1"/>
          </p:cNvPicPr>
          <p:nvPr userDrawn="1"/>
        </p:nvPicPr>
        <p:blipFill rotWithShape="1">
          <a:blip r:embed="rId2" cstate="screen">
            <a:extLst>
              <a:ext uri="{28A0092B-C50C-407E-A947-70E740481C1C}">
                <a14:useLocalDpi xmlns:a14="http://schemas.microsoft.com/office/drawing/2010/main" val="0"/>
              </a:ext>
            </a:extLst>
          </a:blip>
          <a:srcRect l="-6083" t="29196" r="74740" b="29790"/>
          <a:stretch/>
        </p:blipFill>
        <p:spPr>
          <a:xfrm>
            <a:off x="10380617" y="5222119"/>
            <a:ext cx="1811383" cy="1633799"/>
          </a:xfrm>
          <a:prstGeom prst="rect">
            <a:avLst/>
          </a:prstGeom>
        </p:spPr>
      </p:pic>
      <p:sp>
        <p:nvSpPr>
          <p:cNvPr id="27" name="Plassholder for tekst 3">
            <a:extLst>
              <a:ext uri="{FF2B5EF4-FFF2-40B4-BE49-F238E27FC236}">
                <a16:creationId xmlns:a16="http://schemas.microsoft.com/office/drawing/2014/main" id="{8F07D5BA-48CD-4347-935E-32784EC97C30}"/>
              </a:ext>
            </a:extLst>
          </p:cNvPr>
          <p:cNvSpPr>
            <a:spLocks noGrp="1"/>
          </p:cNvSpPr>
          <p:nvPr>
            <p:ph type="body" sz="quarter" idx="10" hasCustomPrompt="1"/>
          </p:nvPr>
        </p:nvSpPr>
        <p:spPr>
          <a:xfrm>
            <a:off x="6081966" y="5749013"/>
            <a:ext cx="2772631" cy="180000"/>
          </a:xfrm>
          <a:prstGeom prst="rect">
            <a:avLst/>
          </a:prstGeom>
        </p:spPr>
        <p:txBody>
          <a:bodyPr anchor="t"/>
          <a:lstStyle>
            <a:lvl1pPr marL="0" indent="0">
              <a:buNone/>
              <a:defRPr sz="1050">
                <a:solidFill>
                  <a:schemeClr val="accent1"/>
                </a:solidFill>
                <a:latin typeface="+mn-lt"/>
                <a:ea typeface="Open Sans SemiBold" panose="020B0706030804020204" pitchFamily="34" charset="0"/>
                <a:cs typeface="Open Sans SemiBold" panose="020B0706030804020204" pitchFamily="34" charset="0"/>
              </a:defRPr>
            </a:lvl1pPr>
            <a:lvl2pPr>
              <a:defRPr>
                <a:solidFill>
                  <a:schemeClr val="accent1"/>
                </a:solidFill>
              </a:defRPr>
            </a:lvl2pPr>
            <a:lvl3pPr>
              <a:defRPr>
                <a:solidFill>
                  <a:schemeClr val="accent1"/>
                </a:solidFill>
              </a:defRPr>
            </a:lvl3pPr>
            <a:lvl4pPr>
              <a:defRPr>
                <a:solidFill>
                  <a:schemeClr val="accent1"/>
                </a:solidFill>
              </a:defRPr>
            </a:lvl4pPr>
            <a:lvl5pPr>
              <a:defRPr>
                <a:solidFill>
                  <a:schemeClr val="accent1"/>
                </a:solidFill>
              </a:defRPr>
            </a:lvl5pPr>
          </a:lstStyle>
          <a:p>
            <a:pPr lvl="0"/>
            <a:r>
              <a:rPr lang="nb-NO" dirty="0"/>
              <a:t>Skriv ditt eller deres navn her</a:t>
            </a:r>
          </a:p>
        </p:txBody>
      </p:sp>
      <p:sp>
        <p:nvSpPr>
          <p:cNvPr id="28" name="Plassholder for tekst 3">
            <a:extLst>
              <a:ext uri="{FF2B5EF4-FFF2-40B4-BE49-F238E27FC236}">
                <a16:creationId xmlns:a16="http://schemas.microsoft.com/office/drawing/2014/main" id="{4EE05753-9D49-4F8D-A32F-385E3523492E}"/>
              </a:ext>
            </a:extLst>
          </p:cNvPr>
          <p:cNvSpPr>
            <a:spLocks noGrp="1"/>
          </p:cNvSpPr>
          <p:nvPr>
            <p:ph type="body" sz="quarter" idx="11" hasCustomPrompt="1"/>
          </p:nvPr>
        </p:nvSpPr>
        <p:spPr>
          <a:xfrm>
            <a:off x="6081966" y="6050837"/>
            <a:ext cx="2772625" cy="180000"/>
          </a:xfrm>
          <a:prstGeom prst="rect">
            <a:avLst/>
          </a:prstGeom>
        </p:spPr>
        <p:txBody>
          <a:bodyPr anchor="t"/>
          <a:lstStyle>
            <a:lvl1pPr marL="0" indent="0">
              <a:buNone/>
              <a:defRPr sz="1000">
                <a:solidFill>
                  <a:schemeClr val="bg1"/>
                </a:solidFill>
                <a:latin typeface="+mj-lt"/>
                <a:ea typeface="Open Sans SemiBold" panose="020B0706030804020204" pitchFamily="34" charset="0"/>
                <a:cs typeface="Open Sans SemiBold" panose="020B0706030804020204" pitchFamily="34" charset="0"/>
              </a:defRPr>
            </a:lvl1pPr>
            <a:lvl2pPr>
              <a:defRPr>
                <a:solidFill>
                  <a:schemeClr val="accent1"/>
                </a:solidFill>
              </a:defRPr>
            </a:lvl2pPr>
            <a:lvl3pPr>
              <a:defRPr>
                <a:solidFill>
                  <a:schemeClr val="accent1"/>
                </a:solidFill>
              </a:defRPr>
            </a:lvl3pPr>
            <a:lvl4pPr>
              <a:defRPr>
                <a:solidFill>
                  <a:schemeClr val="accent1"/>
                </a:solidFill>
              </a:defRPr>
            </a:lvl4pPr>
            <a:lvl5pPr>
              <a:defRPr>
                <a:solidFill>
                  <a:schemeClr val="accent1"/>
                </a:solidFill>
              </a:defRPr>
            </a:lvl5pPr>
          </a:lstStyle>
          <a:p>
            <a:pPr lvl="0"/>
            <a:r>
              <a:rPr lang="nb-NO" dirty="0"/>
              <a:t>skriv e-postadresse her</a:t>
            </a:r>
          </a:p>
        </p:txBody>
      </p:sp>
      <p:sp>
        <p:nvSpPr>
          <p:cNvPr id="29" name="Plassholder for tekst 3">
            <a:extLst>
              <a:ext uri="{FF2B5EF4-FFF2-40B4-BE49-F238E27FC236}">
                <a16:creationId xmlns:a16="http://schemas.microsoft.com/office/drawing/2014/main" id="{08D8D5BA-DF3B-478D-823F-C82CE77B8153}"/>
              </a:ext>
            </a:extLst>
          </p:cNvPr>
          <p:cNvSpPr>
            <a:spLocks noGrp="1"/>
          </p:cNvSpPr>
          <p:nvPr>
            <p:ph type="body" sz="quarter" idx="12" hasCustomPrompt="1"/>
          </p:nvPr>
        </p:nvSpPr>
        <p:spPr>
          <a:xfrm>
            <a:off x="6081963" y="6201750"/>
            <a:ext cx="2772631" cy="180000"/>
          </a:xfrm>
          <a:prstGeom prst="rect">
            <a:avLst/>
          </a:prstGeom>
        </p:spPr>
        <p:txBody>
          <a:bodyPr anchor="t"/>
          <a:lstStyle>
            <a:lvl1pPr marL="0" indent="0">
              <a:buNone/>
              <a:defRPr sz="1000">
                <a:solidFill>
                  <a:schemeClr val="bg1"/>
                </a:solidFill>
                <a:latin typeface="+mj-lt"/>
                <a:ea typeface="Open Sans SemiBold" panose="020B0706030804020204" pitchFamily="34" charset="0"/>
                <a:cs typeface="Open Sans SemiBold" panose="020B0706030804020204" pitchFamily="34" charset="0"/>
              </a:defRPr>
            </a:lvl1pPr>
            <a:lvl2pPr>
              <a:defRPr>
                <a:solidFill>
                  <a:schemeClr val="accent1"/>
                </a:solidFill>
              </a:defRPr>
            </a:lvl2pPr>
            <a:lvl3pPr>
              <a:defRPr>
                <a:solidFill>
                  <a:schemeClr val="accent1"/>
                </a:solidFill>
              </a:defRPr>
            </a:lvl3pPr>
            <a:lvl4pPr>
              <a:defRPr>
                <a:solidFill>
                  <a:schemeClr val="accent1"/>
                </a:solidFill>
              </a:defRPr>
            </a:lvl4pPr>
            <a:lvl5pPr>
              <a:defRPr>
                <a:solidFill>
                  <a:schemeClr val="accent1"/>
                </a:solidFill>
              </a:defRPr>
            </a:lvl5pPr>
          </a:lstStyle>
          <a:p>
            <a:pPr lvl="0"/>
            <a:r>
              <a:rPr lang="nb-NO" dirty="0"/>
              <a:t>her kan du skrive telefonnummer</a:t>
            </a:r>
          </a:p>
        </p:txBody>
      </p:sp>
      <p:sp>
        <p:nvSpPr>
          <p:cNvPr id="30" name="Plassholder for tekst 3">
            <a:extLst>
              <a:ext uri="{FF2B5EF4-FFF2-40B4-BE49-F238E27FC236}">
                <a16:creationId xmlns:a16="http://schemas.microsoft.com/office/drawing/2014/main" id="{C6543016-07DA-41FD-8B8E-DF591F27FF9A}"/>
              </a:ext>
            </a:extLst>
          </p:cNvPr>
          <p:cNvSpPr>
            <a:spLocks noGrp="1"/>
          </p:cNvSpPr>
          <p:nvPr>
            <p:ph type="body" sz="quarter" idx="13" hasCustomPrompt="1"/>
          </p:nvPr>
        </p:nvSpPr>
        <p:spPr>
          <a:xfrm>
            <a:off x="6081968" y="5899925"/>
            <a:ext cx="2772630" cy="180000"/>
          </a:xfrm>
          <a:prstGeom prst="rect">
            <a:avLst/>
          </a:prstGeom>
        </p:spPr>
        <p:txBody>
          <a:bodyPr anchor="t"/>
          <a:lstStyle>
            <a:lvl1pPr marL="0" indent="0">
              <a:buNone/>
              <a:defRPr sz="1000">
                <a:solidFill>
                  <a:schemeClr val="bg1"/>
                </a:solidFill>
                <a:latin typeface="+mj-lt"/>
                <a:ea typeface="Open Sans SemiBold" panose="020B0706030804020204" pitchFamily="34" charset="0"/>
                <a:cs typeface="Open Sans SemiBold" panose="020B0706030804020204" pitchFamily="34" charset="0"/>
              </a:defRPr>
            </a:lvl1pPr>
            <a:lvl2pPr>
              <a:defRPr>
                <a:solidFill>
                  <a:schemeClr val="accent1"/>
                </a:solidFill>
              </a:defRPr>
            </a:lvl2pPr>
            <a:lvl3pPr>
              <a:defRPr>
                <a:solidFill>
                  <a:schemeClr val="accent1"/>
                </a:solidFill>
              </a:defRPr>
            </a:lvl3pPr>
            <a:lvl4pPr>
              <a:defRPr>
                <a:solidFill>
                  <a:schemeClr val="accent1"/>
                </a:solidFill>
              </a:defRPr>
            </a:lvl4pPr>
            <a:lvl5pPr>
              <a:defRPr>
                <a:solidFill>
                  <a:schemeClr val="accent1"/>
                </a:solidFill>
              </a:defRPr>
            </a:lvl5pPr>
          </a:lstStyle>
          <a:p>
            <a:pPr lvl="0"/>
            <a:r>
              <a:rPr lang="nb-NO" dirty="0"/>
              <a:t>skriv f. eks. stilling/avdeling (liten forbokstav)</a:t>
            </a:r>
          </a:p>
        </p:txBody>
      </p:sp>
      <p:sp>
        <p:nvSpPr>
          <p:cNvPr id="32" name="TekstSylinder 31">
            <a:extLst>
              <a:ext uri="{FF2B5EF4-FFF2-40B4-BE49-F238E27FC236}">
                <a16:creationId xmlns:a16="http://schemas.microsoft.com/office/drawing/2014/main" id="{E831F85E-8785-4C6B-B398-C3BF356D2BB5}"/>
              </a:ext>
            </a:extLst>
          </p:cNvPr>
          <p:cNvSpPr txBox="1"/>
          <p:nvPr/>
        </p:nvSpPr>
        <p:spPr>
          <a:xfrm>
            <a:off x="8896396" y="5725022"/>
            <a:ext cx="2571094" cy="707886"/>
          </a:xfrm>
          <a:prstGeom prst="rect">
            <a:avLst/>
          </a:prstGeom>
          <a:noFill/>
          <a:effectLst/>
        </p:spPr>
        <p:txBody>
          <a:bodyPr wrap="square" rtlCol="0">
            <a:spAutoFit/>
          </a:bodyPr>
          <a:lstStyle/>
          <a:p>
            <a:endParaRPr lang="nb-NO" sz="1000" i="0" dirty="0">
              <a:solidFill>
                <a:schemeClr val="accent1"/>
              </a:solidFill>
              <a:latin typeface="+mj-lt"/>
              <a:ea typeface="Open Sans" panose="020B0606030504020204" pitchFamily="34" charset="0"/>
              <a:cs typeface="Open Sans" panose="020B0606030504020204" pitchFamily="34" charset="0"/>
            </a:endParaRPr>
          </a:p>
          <a:p>
            <a:r>
              <a:rPr lang="nb-NO" sz="1000" i="0" dirty="0">
                <a:solidFill>
                  <a:schemeClr val="accent1"/>
                </a:solidFill>
                <a:latin typeface="+mj-lt"/>
                <a:ea typeface="Open Sans" panose="020B0606030504020204" pitchFamily="34" charset="0"/>
                <a:cs typeface="Open Sans" panose="020B0606030504020204" pitchFamily="34" charset="0"/>
              </a:rPr>
              <a:t>Facebook</a:t>
            </a:r>
            <a:r>
              <a:rPr lang="nb-NO" sz="1000" i="0" dirty="0">
                <a:solidFill>
                  <a:schemeClr val="bg1"/>
                </a:solidFill>
                <a:latin typeface="+mj-lt"/>
                <a:ea typeface="Open Sans" panose="020B0606030504020204" pitchFamily="34" charset="0"/>
                <a:cs typeface="Open Sans" panose="020B0606030504020204" pitchFamily="34" charset="0"/>
              </a:rPr>
              <a:t> sfov.no</a:t>
            </a:r>
          </a:p>
          <a:p>
            <a:pPr marL="0" marR="0" lvl="0" indent="0" algn="l" defTabSz="914400" rtl="0" eaLnBrk="1" fontAlgn="auto" latinLnBrk="0" hangingPunct="1">
              <a:lnSpc>
                <a:spcPct val="100000"/>
              </a:lnSpc>
              <a:spcBef>
                <a:spcPts val="0"/>
              </a:spcBef>
              <a:spcAft>
                <a:spcPts val="0"/>
              </a:spcAft>
              <a:buClrTx/>
              <a:buSzTx/>
              <a:buFontTx/>
              <a:buNone/>
              <a:tabLst/>
              <a:defRPr/>
            </a:pPr>
            <a:r>
              <a:rPr lang="nb-NO" sz="1000" i="0" kern="1200" dirty="0">
                <a:solidFill>
                  <a:schemeClr val="accent1"/>
                </a:solidFill>
                <a:latin typeface="+mj-lt"/>
                <a:ea typeface="Open Sans" panose="020B0606030504020204" pitchFamily="34" charset="0"/>
                <a:cs typeface="Open Sans" panose="020B0606030504020204" pitchFamily="34" charset="0"/>
              </a:rPr>
              <a:t>Nettside</a:t>
            </a:r>
            <a:r>
              <a:rPr lang="nb-NO" sz="1000" i="0" kern="1200" dirty="0">
                <a:solidFill>
                  <a:schemeClr val="bg1"/>
                </a:solidFill>
                <a:latin typeface="+mj-lt"/>
                <a:ea typeface="Open Sans" panose="020B0606030504020204" pitchFamily="34" charset="0"/>
                <a:cs typeface="Open Sans" panose="020B0606030504020204" pitchFamily="34" charset="0"/>
              </a:rPr>
              <a:t> statsforvalteren.no/</a:t>
            </a:r>
            <a:r>
              <a:rPr lang="nb-NO" sz="1000" i="0" kern="1200" dirty="0" err="1">
                <a:solidFill>
                  <a:schemeClr val="bg1"/>
                </a:solidFill>
                <a:latin typeface="+mj-lt"/>
                <a:ea typeface="Open Sans" panose="020B0606030504020204" pitchFamily="34" charset="0"/>
                <a:cs typeface="Open Sans" panose="020B0606030504020204" pitchFamily="34" charset="0"/>
              </a:rPr>
              <a:t>ov</a:t>
            </a:r>
            <a:endParaRPr lang="nb-NO" sz="1000" i="0" kern="1200" dirty="0">
              <a:solidFill>
                <a:schemeClr val="bg1"/>
              </a:solidFill>
              <a:latin typeface="+mj-lt"/>
              <a:ea typeface="Open Sans" panose="020B0606030504020204" pitchFamily="34" charset="0"/>
              <a:cs typeface="Open Sans" panose="020B0606030504020204" pitchFamily="34" charset="0"/>
            </a:endParaRPr>
          </a:p>
          <a:p>
            <a:endParaRPr lang="nb-NO" sz="1000" i="0" dirty="0">
              <a:solidFill>
                <a:schemeClr val="bg1"/>
              </a:solidFill>
              <a:latin typeface="+mj-lt"/>
              <a:ea typeface="Open Sans" panose="020B0606030504020204" pitchFamily="34" charset="0"/>
              <a:cs typeface="Open Sans" panose="020B0606030504020204" pitchFamily="34" charset="0"/>
            </a:endParaRPr>
          </a:p>
        </p:txBody>
      </p:sp>
      <p:sp>
        <p:nvSpPr>
          <p:cNvPr id="21" name="Plassholder for tekst 3">
            <a:extLst>
              <a:ext uri="{FF2B5EF4-FFF2-40B4-BE49-F238E27FC236}">
                <a16:creationId xmlns:a16="http://schemas.microsoft.com/office/drawing/2014/main" id="{975475F7-94A4-43AB-AFCC-48725A695B6B}"/>
              </a:ext>
            </a:extLst>
          </p:cNvPr>
          <p:cNvSpPr>
            <a:spLocks noGrp="1"/>
          </p:cNvSpPr>
          <p:nvPr>
            <p:ph type="body" sz="quarter" idx="25" hasCustomPrompt="1"/>
          </p:nvPr>
        </p:nvSpPr>
        <p:spPr>
          <a:xfrm>
            <a:off x="1058650" y="5049866"/>
            <a:ext cx="3597487" cy="172253"/>
          </a:xfrm>
          <a:prstGeom prst="rect">
            <a:avLst/>
          </a:prstGeom>
        </p:spPr>
        <p:txBody>
          <a:bodyPr lIns="0" tIns="0" rIns="0" anchor="ctr">
            <a:normAutofit/>
          </a:bodyPr>
          <a:lstStyle>
            <a:lvl1pPr marL="0" indent="0">
              <a:buNone/>
              <a:defRPr sz="700">
                <a:solidFill>
                  <a:schemeClr val="bg1"/>
                </a:solidFill>
                <a:highlight>
                  <a:srgbClr val="00244E"/>
                </a:highlight>
                <a:latin typeface="+mn-lt"/>
              </a:defRPr>
            </a:lvl1pPr>
          </a:lstStyle>
          <a:p>
            <a:pPr lvl="0"/>
            <a:r>
              <a:rPr lang="nb-NO" dirty="0"/>
              <a:t>Foto: Her skriver du fotograf(ene) og/eller eier(ne) av bildene.</a:t>
            </a:r>
          </a:p>
        </p:txBody>
      </p:sp>
      <p:pic>
        <p:nvPicPr>
          <p:cNvPr id="5" name="Bilde 4">
            <a:extLst>
              <a:ext uri="{FF2B5EF4-FFF2-40B4-BE49-F238E27FC236}">
                <a16:creationId xmlns:a16="http://schemas.microsoft.com/office/drawing/2014/main" id="{69D4A491-9D7E-4D00-82ED-F7B6A546CCE8}"/>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8981697" y="5773492"/>
            <a:ext cx="138505" cy="138505"/>
          </a:xfrm>
          <a:prstGeom prst="rect">
            <a:avLst/>
          </a:prstGeom>
        </p:spPr>
      </p:pic>
      <p:pic>
        <p:nvPicPr>
          <p:cNvPr id="14" name="Bilde 13">
            <a:extLst>
              <a:ext uri="{FF2B5EF4-FFF2-40B4-BE49-F238E27FC236}">
                <a16:creationId xmlns:a16="http://schemas.microsoft.com/office/drawing/2014/main" id="{5FF12AE2-FCFF-4B45-92E0-8C1188DCBA47}"/>
              </a:ext>
            </a:extLst>
          </p:cNvPr>
          <p:cNvPicPr>
            <a:picLocks noChangeAspect="1"/>
          </p:cNvPicPr>
          <p:nvPr userDrawn="1"/>
        </p:nvPicPr>
        <p:blipFill>
          <a:blip r:embed="rId4">
            <a:extLst>
              <a:ext uri="{28A0092B-C50C-407E-A947-70E740481C1C}">
                <a14:useLocalDpi xmlns:a14="http://schemas.microsoft.com/office/drawing/2010/main" val="0"/>
              </a:ext>
            </a:extLst>
          </a:blip>
          <a:srcRect/>
          <a:stretch/>
        </p:blipFill>
        <p:spPr>
          <a:xfrm>
            <a:off x="200146" y="5443778"/>
            <a:ext cx="3900854" cy="1181958"/>
          </a:xfrm>
          <a:prstGeom prst="rect">
            <a:avLst/>
          </a:prstGeom>
        </p:spPr>
      </p:pic>
    </p:spTree>
    <p:extLst>
      <p:ext uri="{BB962C8B-B14F-4D97-AF65-F5344CB8AC3E}">
        <p14:creationId xmlns:p14="http://schemas.microsoft.com/office/powerpoint/2010/main" val="2680062275"/>
      </p:ext>
    </p:extLst>
  </p:cSld>
  <p:clrMapOvr>
    <a:masterClrMapping/>
  </p:clrMapOvr>
  <p:extLst>
    <p:ext uri="{DCECCB84-F9BA-43D5-87BE-67443E8EF086}">
      <p15:sldGuideLst xmlns:p15="http://schemas.microsoft.com/office/powerpoint/2012/main">
        <p15:guide id="1" orient="horz" pos="3634">
          <p15:clr>
            <a:srgbClr val="FBAE40"/>
          </p15:clr>
        </p15:guide>
        <p15:guide id="2" pos="3840">
          <p15:clr>
            <a:srgbClr val="FBAE40"/>
          </p15:clr>
        </p15:guide>
        <p15:guide id="3" orient="horz" pos="3725" userDrawn="1">
          <p15:clr>
            <a:srgbClr val="FBAE40"/>
          </p15:clr>
        </p15:guide>
        <p15:guide id="4" pos="2933">
          <p15:clr>
            <a:srgbClr val="FBAE40"/>
          </p15:clr>
        </p15:guide>
        <p15:guide id="5" orient="horz" pos="4020">
          <p15:clr>
            <a:srgbClr val="FBAE40"/>
          </p15:clr>
        </p15:guide>
        <p15:guide id="6" pos="5654" userDrawn="1">
          <p15:clr>
            <a:srgbClr val="FBAE40"/>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Bare tittel">
    <p:bg>
      <p:bgPr>
        <a:solidFill>
          <a:schemeClr val="bg1"/>
        </a:solidFill>
        <a:effectLst/>
      </p:bgPr>
    </p:bg>
    <p:spTree>
      <p:nvGrpSpPr>
        <p:cNvPr id="1" name=""/>
        <p:cNvGrpSpPr/>
        <p:nvPr/>
      </p:nvGrpSpPr>
      <p:grpSpPr>
        <a:xfrm>
          <a:off x="0" y="0"/>
          <a:ext cx="0" cy="0"/>
          <a:chOff x="0" y="0"/>
          <a:chExt cx="0" cy="0"/>
        </a:xfrm>
      </p:grpSpPr>
      <p:sp>
        <p:nvSpPr>
          <p:cNvPr id="12" name="Plassholder for lysbildenummer 5">
            <a:extLst>
              <a:ext uri="{FF2B5EF4-FFF2-40B4-BE49-F238E27FC236}">
                <a16:creationId xmlns:a16="http://schemas.microsoft.com/office/drawing/2014/main" id="{90A1533D-7ABC-4411-A97E-1A111AB129BB}"/>
              </a:ext>
            </a:extLst>
          </p:cNvPr>
          <p:cNvSpPr txBox="1">
            <a:spLocks/>
          </p:cNvSpPr>
          <p:nvPr userDrawn="1"/>
        </p:nvSpPr>
        <p:spPr>
          <a:xfrm>
            <a:off x="11540562" y="6510425"/>
            <a:ext cx="497451" cy="235270"/>
          </a:xfrm>
          <a:prstGeom prst="rect">
            <a:avLst/>
          </a:prstGeom>
        </p:spPr>
        <p:txBody>
          <a:bodyPr vert="horz" lIns="91440" tIns="45720" rIns="91440" bIns="45720" rtlCol="0" anchor="ctr"/>
          <a:lstStyle>
            <a:defPPr>
              <a:defRPr lang="nb-NO"/>
            </a:defPPr>
            <a:lvl1pPr marL="0" algn="r" defTabSz="914400" rtl="0" eaLnBrk="1" latinLnBrk="0" hangingPunct="1">
              <a:defRPr sz="1200" kern="1200">
                <a:solidFill>
                  <a:srgbClr val="00ADBA"/>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4CB9F341-8A61-4DDE-9697-FC23600E837F}" type="slidenum">
              <a:rPr lang="nb-NO" sz="900" smtClean="0">
                <a:solidFill>
                  <a:schemeClr val="tx1"/>
                </a:solidFill>
                <a:latin typeface="+mn-lt"/>
              </a:rPr>
              <a:pPr algn="r"/>
              <a:t>‹#›</a:t>
            </a:fld>
            <a:endParaRPr lang="nb-NO" sz="900">
              <a:solidFill>
                <a:schemeClr val="tx1"/>
              </a:solidFill>
              <a:latin typeface="+mn-lt"/>
            </a:endParaRPr>
          </a:p>
        </p:txBody>
      </p:sp>
      <p:sp>
        <p:nvSpPr>
          <p:cNvPr id="17" name="TekstSylinder 16">
            <a:extLst>
              <a:ext uri="{FF2B5EF4-FFF2-40B4-BE49-F238E27FC236}">
                <a16:creationId xmlns:a16="http://schemas.microsoft.com/office/drawing/2014/main" id="{DB8AFD54-07BE-4940-BC0C-0C738D31EA7D}"/>
              </a:ext>
            </a:extLst>
          </p:cNvPr>
          <p:cNvSpPr txBox="1"/>
          <p:nvPr userDrawn="1"/>
        </p:nvSpPr>
        <p:spPr>
          <a:xfrm>
            <a:off x="9918700" y="6531150"/>
            <a:ext cx="1898649" cy="200055"/>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nb-NO" altLang="nb-NO" sz="700" b="0" i="0" u="none" strike="noStrike" kern="1200" cap="none" normalizeH="0" baseline="0" dirty="0">
                <a:ln>
                  <a:noFill/>
                </a:ln>
                <a:solidFill>
                  <a:schemeClr val="accent3"/>
                </a:solidFill>
                <a:effectLst/>
                <a:latin typeface="+mn-lt"/>
                <a:ea typeface="+mn-ea"/>
                <a:cs typeface="Arial" panose="020B0604020202020204" pitchFamily="34" charset="0"/>
              </a:rPr>
              <a:t>© </a:t>
            </a:r>
            <a:r>
              <a:rPr kumimoji="0" lang="nb-NO" altLang="nb-NO" sz="700" b="0" i="0" u="none" strike="noStrike" kern="1200" cap="none" normalizeH="0" baseline="0" dirty="0">
                <a:ln>
                  <a:noFill/>
                </a:ln>
                <a:solidFill>
                  <a:schemeClr val="accent3"/>
                </a:solidFill>
                <a:effectLst/>
                <a:latin typeface="+mj-lt"/>
                <a:ea typeface="+mn-ea"/>
                <a:cs typeface="Arial" panose="020B0604020202020204" pitchFamily="34" charset="0"/>
              </a:rPr>
              <a:t>Statsforvalteren</a:t>
            </a:r>
            <a:r>
              <a:rPr kumimoji="0" lang="nb-NO" altLang="nb-NO" sz="700" b="0" i="0" u="none" strike="noStrike" cap="none" normalizeH="0" baseline="0" dirty="0">
                <a:ln>
                  <a:noFill/>
                </a:ln>
                <a:solidFill>
                  <a:schemeClr val="accent3"/>
                </a:solidFill>
                <a:effectLst/>
                <a:latin typeface="+mj-lt"/>
                <a:cs typeface="Arial" panose="020B0604020202020204" pitchFamily="34" charset="0"/>
              </a:rPr>
              <a:t> i Oslo og Viken</a:t>
            </a:r>
          </a:p>
        </p:txBody>
      </p:sp>
      <p:sp>
        <p:nvSpPr>
          <p:cNvPr id="8" name="Plassholder for tittel 1">
            <a:extLst>
              <a:ext uri="{FF2B5EF4-FFF2-40B4-BE49-F238E27FC236}">
                <a16:creationId xmlns:a16="http://schemas.microsoft.com/office/drawing/2014/main" id="{17806027-8FF1-4947-B5AA-FF620735761D}"/>
              </a:ext>
            </a:extLst>
          </p:cNvPr>
          <p:cNvSpPr>
            <a:spLocks noGrp="1"/>
          </p:cNvSpPr>
          <p:nvPr>
            <p:ph type="title" hasCustomPrompt="1"/>
          </p:nvPr>
        </p:nvSpPr>
        <p:spPr>
          <a:xfrm>
            <a:off x="1055688" y="873125"/>
            <a:ext cx="10080625" cy="1077209"/>
          </a:xfrm>
          <a:prstGeom prst="rect">
            <a:avLst/>
          </a:prstGeom>
          <a:effectLst/>
        </p:spPr>
        <p:txBody>
          <a:bodyPr vert="horz" lIns="91440" tIns="45720" rIns="91440" bIns="45720" rtlCol="0" anchor="b">
            <a:noAutofit/>
          </a:bodyPr>
          <a:lstStyle>
            <a:lvl1pPr>
              <a:lnSpc>
                <a:spcPct val="100000"/>
              </a:lnSpc>
              <a:defRPr sz="3600">
                <a:solidFill>
                  <a:schemeClr val="tx1"/>
                </a:solidFill>
              </a:defRPr>
            </a:lvl1pPr>
          </a:lstStyle>
          <a:p>
            <a:r>
              <a:rPr lang="nb-NO" dirty="0"/>
              <a:t>Overskrift (pkt. 36) på </a:t>
            </a:r>
            <a:r>
              <a:rPr lang="nb-NO" dirty="0" err="1"/>
              <a:t>malside</a:t>
            </a:r>
            <a:r>
              <a:rPr lang="nb-NO" dirty="0"/>
              <a:t> med kun tittel</a:t>
            </a:r>
          </a:p>
        </p:txBody>
      </p:sp>
      <p:pic>
        <p:nvPicPr>
          <p:cNvPr id="7" name="Bilde 6">
            <a:extLst>
              <a:ext uri="{FF2B5EF4-FFF2-40B4-BE49-F238E27FC236}">
                <a16:creationId xmlns:a16="http://schemas.microsoft.com/office/drawing/2014/main" id="{E5FA3954-742F-4DD6-A8DB-A675A20FB29C}"/>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280884" y="374087"/>
            <a:ext cx="508409" cy="499038"/>
          </a:xfrm>
          <a:prstGeom prst="rect">
            <a:avLst/>
          </a:prstGeom>
        </p:spPr>
      </p:pic>
    </p:spTree>
    <p:extLst>
      <p:ext uri="{BB962C8B-B14F-4D97-AF65-F5344CB8AC3E}">
        <p14:creationId xmlns:p14="http://schemas.microsoft.com/office/powerpoint/2010/main" val="1048285987"/>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1" pos="529">
          <p15:clr>
            <a:srgbClr val="FBAE40"/>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Tomt">
    <p:bg>
      <p:bgPr>
        <a:solidFill>
          <a:schemeClr val="bg1"/>
        </a:solidFill>
        <a:effectLst/>
      </p:bgPr>
    </p:bg>
    <p:spTree>
      <p:nvGrpSpPr>
        <p:cNvPr id="1" name=""/>
        <p:cNvGrpSpPr/>
        <p:nvPr/>
      </p:nvGrpSpPr>
      <p:grpSpPr>
        <a:xfrm>
          <a:off x="0" y="0"/>
          <a:ext cx="0" cy="0"/>
          <a:chOff x="0" y="0"/>
          <a:chExt cx="0" cy="0"/>
        </a:xfrm>
      </p:grpSpPr>
      <p:sp>
        <p:nvSpPr>
          <p:cNvPr id="9" name="Plassholder for lysbildenummer 5">
            <a:extLst>
              <a:ext uri="{FF2B5EF4-FFF2-40B4-BE49-F238E27FC236}">
                <a16:creationId xmlns:a16="http://schemas.microsoft.com/office/drawing/2014/main" id="{ACDE66F6-3636-4218-8D66-77005AFAE89D}"/>
              </a:ext>
            </a:extLst>
          </p:cNvPr>
          <p:cNvSpPr txBox="1">
            <a:spLocks/>
          </p:cNvSpPr>
          <p:nvPr userDrawn="1"/>
        </p:nvSpPr>
        <p:spPr>
          <a:xfrm>
            <a:off x="11540562" y="6510425"/>
            <a:ext cx="497451" cy="235270"/>
          </a:xfrm>
          <a:prstGeom prst="rect">
            <a:avLst/>
          </a:prstGeom>
        </p:spPr>
        <p:txBody>
          <a:bodyPr vert="horz" lIns="91440" tIns="45720" rIns="91440" bIns="45720" rtlCol="0" anchor="ctr"/>
          <a:lstStyle>
            <a:defPPr>
              <a:defRPr lang="nb-NO"/>
            </a:defPPr>
            <a:lvl1pPr marL="0" algn="r" defTabSz="914400" rtl="0" eaLnBrk="1" latinLnBrk="0" hangingPunct="1">
              <a:defRPr sz="1200" kern="1200">
                <a:solidFill>
                  <a:srgbClr val="00ADBA"/>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4CB9F341-8A61-4DDE-9697-FC23600E837F}" type="slidenum">
              <a:rPr lang="nb-NO" sz="900" smtClean="0">
                <a:solidFill>
                  <a:schemeClr val="tx1"/>
                </a:solidFill>
                <a:latin typeface="+mn-lt"/>
              </a:rPr>
              <a:pPr algn="r"/>
              <a:t>‹#›</a:t>
            </a:fld>
            <a:endParaRPr lang="nb-NO" sz="900">
              <a:solidFill>
                <a:schemeClr val="tx1"/>
              </a:solidFill>
              <a:latin typeface="+mn-lt"/>
            </a:endParaRPr>
          </a:p>
        </p:txBody>
      </p:sp>
      <p:sp>
        <p:nvSpPr>
          <p:cNvPr id="10" name="TekstSylinder 9">
            <a:extLst>
              <a:ext uri="{FF2B5EF4-FFF2-40B4-BE49-F238E27FC236}">
                <a16:creationId xmlns:a16="http://schemas.microsoft.com/office/drawing/2014/main" id="{36B78508-2033-4BC7-9A2B-3EA310F7D136}"/>
              </a:ext>
            </a:extLst>
          </p:cNvPr>
          <p:cNvSpPr txBox="1"/>
          <p:nvPr userDrawn="1"/>
        </p:nvSpPr>
        <p:spPr>
          <a:xfrm>
            <a:off x="9918700" y="6531150"/>
            <a:ext cx="1898649" cy="200055"/>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nb-NO" altLang="nb-NO" sz="700" b="0" i="0" u="none" strike="noStrike" kern="1200" cap="none" normalizeH="0" baseline="0" dirty="0">
                <a:ln>
                  <a:noFill/>
                </a:ln>
                <a:solidFill>
                  <a:schemeClr val="accent3"/>
                </a:solidFill>
                <a:effectLst/>
                <a:latin typeface="+mn-lt"/>
                <a:ea typeface="+mn-ea"/>
                <a:cs typeface="Arial" panose="020B0604020202020204" pitchFamily="34" charset="0"/>
              </a:rPr>
              <a:t>© </a:t>
            </a:r>
            <a:r>
              <a:rPr kumimoji="0" lang="nb-NO" altLang="nb-NO" sz="700" b="0" i="0" u="none" strike="noStrike" kern="1200" cap="none" normalizeH="0" baseline="0" dirty="0">
                <a:ln>
                  <a:noFill/>
                </a:ln>
                <a:solidFill>
                  <a:schemeClr val="accent3"/>
                </a:solidFill>
                <a:effectLst/>
                <a:latin typeface="+mj-lt"/>
                <a:ea typeface="+mn-ea"/>
                <a:cs typeface="Arial" panose="020B0604020202020204" pitchFamily="34" charset="0"/>
              </a:rPr>
              <a:t>Statsforvalteren</a:t>
            </a:r>
            <a:r>
              <a:rPr kumimoji="0" lang="nb-NO" altLang="nb-NO" sz="700" b="0" i="0" u="none" strike="noStrike" cap="none" normalizeH="0" baseline="0" dirty="0">
                <a:ln>
                  <a:noFill/>
                </a:ln>
                <a:solidFill>
                  <a:schemeClr val="accent3"/>
                </a:solidFill>
                <a:effectLst/>
                <a:latin typeface="+mj-lt"/>
                <a:cs typeface="Arial" panose="020B0604020202020204" pitchFamily="34" charset="0"/>
              </a:rPr>
              <a:t> i Oslo og Viken</a:t>
            </a:r>
          </a:p>
        </p:txBody>
      </p:sp>
      <p:pic>
        <p:nvPicPr>
          <p:cNvPr id="5" name="Bilde 4">
            <a:extLst>
              <a:ext uri="{FF2B5EF4-FFF2-40B4-BE49-F238E27FC236}">
                <a16:creationId xmlns:a16="http://schemas.microsoft.com/office/drawing/2014/main" id="{18B79961-EC85-4F5E-8A2B-5233E13A6F42}"/>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280884" y="374087"/>
            <a:ext cx="508409" cy="499038"/>
          </a:xfrm>
          <a:prstGeom prst="rect">
            <a:avLst/>
          </a:prstGeom>
        </p:spPr>
      </p:pic>
    </p:spTree>
    <p:extLst>
      <p:ext uri="{BB962C8B-B14F-4D97-AF65-F5344CB8AC3E}">
        <p14:creationId xmlns:p14="http://schemas.microsoft.com/office/powerpoint/2010/main" val="2724800504"/>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1" pos="529">
          <p15:clr>
            <a:srgbClr val="FBAE40"/>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Egendefinert oppsett">
    <p:spTree>
      <p:nvGrpSpPr>
        <p:cNvPr id="1" name=""/>
        <p:cNvGrpSpPr/>
        <p:nvPr/>
      </p:nvGrpSpPr>
      <p:grpSpPr>
        <a:xfrm>
          <a:off x="0" y="0"/>
          <a:ext cx="0" cy="0"/>
          <a:chOff x="0" y="0"/>
          <a:chExt cx="0" cy="0"/>
        </a:xfrm>
      </p:grpSpPr>
      <p:sp>
        <p:nvSpPr>
          <p:cNvPr id="3" name="Rektangel 2">
            <a:extLst>
              <a:ext uri="{FF2B5EF4-FFF2-40B4-BE49-F238E27FC236}">
                <a16:creationId xmlns:a16="http://schemas.microsoft.com/office/drawing/2014/main" id="{5BC51FCA-1BA2-47B0-ADD7-5A54455D4249}"/>
              </a:ext>
            </a:extLst>
          </p:cNvPr>
          <p:cNvSpPr/>
          <p:nvPr userDrawn="1"/>
        </p:nvSpPr>
        <p:spPr>
          <a:xfrm>
            <a:off x="0" y="-101600"/>
            <a:ext cx="12192000" cy="211567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4" name="Plassholder for tittel 1">
            <a:extLst>
              <a:ext uri="{FF2B5EF4-FFF2-40B4-BE49-F238E27FC236}">
                <a16:creationId xmlns:a16="http://schemas.microsoft.com/office/drawing/2014/main" id="{527570CC-C1F5-4F3F-BF08-E44D828EC594}"/>
              </a:ext>
            </a:extLst>
          </p:cNvPr>
          <p:cNvSpPr>
            <a:spLocks noGrp="1"/>
          </p:cNvSpPr>
          <p:nvPr>
            <p:ph type="title" hasCustomPrompt="1"/>
          </p:nvPr>
        </p:nvSpPr>
        <p:spPr>
          <a:xfrm>
            <a:off x="1055688" y="873125"/>
            <a:ext cx="10080625" cy="1077209"/>
          </a:xfrm>
          <a:prstGeom prst="rect">
            <a:avLst/>
          </a:prstGeom>
          <a:effectLst>
            <a:outerShdw blurRad="25400" dist="38100" dir="2700000" algn="tl" rotWithShape="0">
              <a:prstClr val="black">
                <a:alpha val="7000"/>
              </a:prstClr>
            </a:outerShdw>
          </a:effectLst>
        </p:spPr>
        <p:txBody>
          <a:bodyPr vert="horz" lIns="91440" tIns="45720" rIns="91440" bIns="45720" rtlCol="0" anchor="b">
            <a:noAutofit/>
          </a:bodyPr>
          <a:lstStyle>
            <a:lvl1pPr>
              <a:lnSpc>
                <a:spcPct val="100000"/>
              </a:lnSpc>
              <a:defRPr sz="3600">
                <a:solidFill>
                  <a:schemeClr val="accent1"/>
                </a:solidFill>
                <a:latin typeface="+mn-lt"/>
                <a:ea typeface="Open Sans SemiBold" panose="020B0706030804020204" pitchFamily="34" charset="0"/>
                <a:cs typeface="Open Sans SemiBold" panose="020B0706030804020204" pitchFamily="34" charset="0"/>
              </a:defRPr>
            </a:lvl1pPr>
          </a:lstStyle>
          <a:p>
            <a:r>
              <a:rPr lang="nb-NO" dirty="0"/>
              <a:t>Overskriften (pkt. 36) bør være kort og tydelig</a:t>
            </a:r>
          </a:p>
        </p:txBody>
      </p:sp>
      <p:sp>
        <p:nvSpPr>
          <p:cNvPr id="5" name="Plassholder for tekst 37">
            <a:extLst>
              <a:ext uri="{FF2B5EF4-FFF2-40B4-BE49-F238E27FC236}">
                <a16:creationId xmlns:a16="http://schemas.microsoft.com/office/drawing/2014/main" id="{C221EF52-3926-4556-A22E-E292FA64D2BD}"/>
              </a:ext>
            </a:extLst>
          </p:cNvPr>
          <p:cNvSpPr>
            <a:spLocks noGrp="1"/>
          </p:cNvSpPr>
          <p:nvPr>
            <p:ph type="body" sz="quarter" idx="11" hasCustomPrompt="1"/>
          </p:nvPr>
        </p:nvSpPr>
        <p:spPr>
          <a:xfrm>
            <a:off x="1057541" y="2164988"/>
            <a:ext cx="10078772" cy="4144259"/>
          </a:xfrm>
          <a:prstGeom prst="rect">
            <a:avLst/>
          </a:prstGeom>
        </p:spPr>
        <p:txBody>
          <a:bodyPr/>
          <a:lstStyle>
            <a:lvl1pPr marL="0" marR="0" indent="0" algn="l" defTabSz="914400" rtl="0" eaLnBrk="1" fontAlgn="auto" latinLnBrk="0" hangingPunct="1">
              <a:lnSpc>
                <a:spcPct val="100000"/>
              </a:lnSpc>
              <a:spcBef>
                <a:spcPts val="1000"/>
              </a:spcBef>
              <a:spcAft>
                <a:spcPts val="0"/>
              </a:spcAft>
              <a:buClrTx/>
              <a:buSzTx/>
              <a:buFontTx/>
              <a:buNone/>
              <a:tabLst/>
              <a:defRPr>
                <a:solidFill>
                  <a:schemeClr val="tx1"/>
                </a:solidFill>
              </a:defRPr>
            </a:lvl1pPr>
            <a:lvl2pPr>
              <a:lnSpc>
                <a:spcPct val="100000"/>
              </a:lnSpc>
              <a:defRPr>
                <a:solidFill>
                  <a:schemeClr val="tx1"/>
                </a:solidFill>
              </a:defRPr>
            </a:lvl2pPr>
            <a:lvl3pPr>
              <a:lnSpc>
                <a:spcPct val="100000"/>
              </a:lnSpc>
              <a:defRPr>
                <a:solidFill>
                  <a:schemeClr val="tx1"/>
                </a:solidFill>
              </a:defRPr>
            </a:lvl3pPr>
            <a:lvl4pPr>
              <a:lnSpc>
                <a:spcPct val="100000"/>
              </a:lnSpc>
              <a:defRPr>
                <a:solidFill>
                  <a:schemeClr val="tx1"/>
                </a:solidFill>
              </a:defRPr>
            </a:lvl4pPr>
            <a:lvl5pPr>
              <a:lnSpc>
                <a:spcPct val="100000"/>
              </a:lnSpc>
              <a:defRPr>
                <a:solidFill>
                  <a:schemeClr val="tx1"/>
                </a:solidFill>
              </a:defRPr>
            </a:lvl5pPr>
          </a:lstStyle>
          <a:p>
            <a:pPr marL="228600" marR="0" lvl="0" indent="-228600" algn="l" defTabSz="914400" rtl="0" eaLnBrk="1" fontAlgn="auto" latinLnBrk="0" hangingPunct="1">
              <a:lnSpc>
                <a:spcPct val="100000"/>
              </a:lnSpc>
              <a:spcBef>
                <a:spcPts val="1000"/>
              </a:spcBef>
              <a:spcAft>
                <a:spcPts val="0"/>
              </a:spcAft>
              <a:buClrTx/>
              <a:buSzTx/>
              <a:buFont typeface="Arial" panose="020B0604020202020204" pitchFamily="34" charset="0"/>
              <a:buChar char="•"/>
              <a:tabLst/>
              <a:defRPr/>
            </a:pPr>
            <a:r>
              <a:rPr lang="nb-NO" dirty="0"/>
              <a:t>Skriv i stikkordsform, ikke i setninger.</a:t>
            </a:r>
            <a:br>
              <a:rPr lang="nb-NO" dirty="0"/>
            </a:br>
            <a:r>
              <a:rPr lang="nb-NO" dirty="0"/>
              <a:t>Publikum bør slippe å lese alt som blir sagt.</a:t>
            </a:r>
          </a:p>
        </p:txBody>
      </p:sp>
      <p:sp>
        <p:nvSpPr>
          <p:cNvPr id="7" name="Plassholder for lysbildenummer 5">
            <a:extLst>
              <a:ext uri="{FF2B5EF4-FFF2-40B4-BE49-F238E27FC236}">
                <a16:creationId xmlns:a16="http://schemas.microsoft.com/office/drawing/2014/main" id="{F6F22973-D61B-4BBA-88C0-3B1B9A27C63E}"/>
              </a:ext>
            </a:extLst>
          </p:cNvPr>
          <p:cNvSpPr txBox="1">
            <a:spLocks/>
          </p:cNvSpPr>
          <p:nvPr userDrawn="1"/>
        </p:nvSpPr>
        <p:spPr>
          <a:xfrm>
            <a:off x="11540562" y="6510425"/>
            <a:ext cx="497451" cy="235270"/>
          </a:xfrm>
          <a:prstGeom prst="rect">
            <a:avLst/>
          </a:prstGeom>
        </p:spPr>
        <p:txBody>
          <a:bodyPr vert="horz" lIns="91440" tIns="45720" rIns="91440" bIns="45720" rtlCol="0" anchor="ctr"/>
          <a:lstStyle>
            <a:defPPr>
              <a:defRPr lang="nb-NO"/>
            </a:defPPr>
            <a:lvl1pPr marL="0" algn="r" defTabSz="914400" rtl="0" eaLnBrk="1" latinLnBrk="0" hangingPunct="1">
              <a:defRPr sz="1200" kern="1200">
                <a:solidFill>
                  <a:srgbClr val="00ADBA"/>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4CB9F341-8A61-4DDE-9697-FC23600E837F}" type="slidenum">
              <a:rPr lang="nb-NO" sz="900" smtClean="0">
                <a:solidFill>
                  <a:schemeClr val="tx1"/>
                </a:solidFill>
                <a:latin typeface="+mn-lt"/>
              </a:rPr>
              <a:pPr algn="r"/>
              <a:t>‹#›</a:t>
            </a:fld>
            <a:endParaRPr lang="nb-NO" sz="900">
              <a:solidFill>
                <a:schemeClr val="tx1"/>
              </a:solidFill>
              <a:latin typeface="+mn-lt"/>
            </a:endParaRPr>
          </a:p>
        </p:txBody>
      </p:sp>
      <p:sp>
        <p:nvSpPr>
          <p:cNvPr id="8" name="TekstSylinder 7">
            <a:extLst>
              <a:ext uri="{FF2B5EF4-FFF2-40B4-BE49-F238E27FC236}">
                <a16:creationId xmlns:a16="http://schemas.microsoft.com/office/drawing/2014/main" id="{56046B91-AEAB-45BF-BD3F-55FF7616AA04}"/>
              </a:ext>
            </a:extLst>
          </p:cNvPr>
          <p:cNvSpPr txBox="1"/>
          <p:nvPr userDrawn="1"/>
        </p:nvSpPr>
        <p:spPr>
          <a:xfrm>
            <a:off x="9918700" y="6531150"/>
            <a:ext cx="1898649" cy="200055"/>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nb-NO" altLang="nb-NO" sz="700" b="0" i="0" u="none" strike="noStrike" kern="1200" cap="none" normalizeH="0" baseline="0" dirty="0">
                <a:ln>
                  <a:noFill/>
                </a:ln>
                <a:solidFill>
                  <a:schemeClr val="accent3"/>
                </a:solidFill>
                <a:effectLst/>
                <a:latin typeface="+mn-lt"/>
                <a:ea typeface="+mn-ea"/>
                <a:cs typeface="Arial" panose="020B0604020202020204" pitchFamily="34" charset="0"/>
              </a:rPr>
              <a:t>© </a:t>
            </a:r>
            <a:r>
              <a:rPr kumimoji="0" lang="nb-NO" altLang="nb-NO" sz="700" b="0" i="0" u="none" strike="noStrike" kern="1200" cap="none" normalizeH="0" baseline="0" dirty="0">
                <a:ln>
                  <a:noFill/>
                </a:ln>
                <a:solidFill>
                  <a:schemeClr val="accent3"/>
                </a:solidFill>
                <a:effectLst/>
                <a:latin typeface="+mj-lt"/>
                <a:ea typeface="+mn-ea"/>
                <a:cs typeface="Arial" panose="020B0604020202020204" pitchFamily="34" charset="0"/>
              </a:rPr>
              <a:t>Statsforvalteren</a:t>
            </a:r>
            <a:r>
              <a:rPr kumimoji="0" lang="nb-NO" altLang="nb-NO" sz="700" b="0" i="0" u="none" strike="noStrike" cap="none" normalizeH="0" baseline="0" dirty="0">
                <a:ln>
                  <a:noFill/>
                </a:ln>
                <a:solidFill>
                  <a:schemeClr val="accent3"/>
                </a:solidFill>
                <a:effectLst/>
                <a:latin typeface="+mj-lt"/>
                <a:cs typeface="Arial" panose="020B0604020202020204" pitchFamily="34" charset="0"/>
              </a:rPr>
              <a:t> Oslo og Viken</a:t>
            </a:r>
          </a:p>
        </p:txBody>
      </p:sp>
      <p:pic>
        <p:nvPicPr>
          <p:cNvPr id="9" name="Bilde 8">
            <a:extLst>
              <a:ext uri="{FF2B5EF4-FFF2-40B4-BE49-F238E27FC236}">
                <a16:creationId xmlns:a16="http://schemas.microsoft.com/office/drawing/2014/main" id="{0BD20E72-0719-42FD-9E31-8D508A92AE7A}"/>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279188" y="372849"/>
            <a:ext cx="504825" cy="504825"/>
          </a:xfrm>
          <a:prstGeom prst="rect">
            <a:avLst/>
          </a:prstGeom>
        </p:spPr>
      </p:pic>
    </p:spTree>
    <p:extLst>
      <p:ext uri="{BB962C8B-B14F-4D97-AF65-F5344CB8AC3E}">
        <p14:creationId xmlns:p14="http://schemas.microsoft.com/office/powerpoint/2010/main" val="3954586171"/>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1_Tittel og innhold 1">
    <p:bg>
      <p:bgPr>
        <a:solidFill>
          <a:schemeClr val="bg1"/>
        </a:solidFill>
        <a:effectLst/>
      </p:bgPr>
    </p:bg>
    <p:spTree>
      <p:nvGrpSpPr>
        <p:cNvPr id="1" name=""/>
        <p:cNvGrpSpPr/>
        <p:nvPr/>
      </p:nvGrpSpPr>
      <p:grpSpPr>
        <a:xfrm>
          <a:off x="0" y="0"/>
          <a:ext cx="0" cy="0"/>
          <a:chOff x="0" y="0"/>
          <a:chExt cx="0" cy="0"/>
        </a:xfrm>
      </p:grpSpPr>
      <p:sp>
        <p:nvSpPr>
          <p:cNvPr id="38" name="Plassholder for tekst 37">
            <a:extLst>
              <a:ext uri="{FF2B5EF4-FFF2-40B4-BE49-F238E27FC236}">
                <a16:creationId xmlns:a16="http://schemas.microsoft.com/office/drawing/2014/main" id="{64124C66-4136-4FC7-A6B5-B7D77C6ED11D}"/>
              </a:ext>
            </a:extLst>
          </p:cNvPr>
          <p:cNvSpPr>
            <a:spLocks noGrp="1"/>
          </p:cNvSpPr>
          <p:nvPr>
            <p:ph type="body" sz="quarter" idx="11" hasCustomPrompt="1"/>
          </p:nvPr>
        </p:nvSpPr>
        <p:spPr>
          <a:xfrm>
            <a:off x="1057541" y="2164988"/>
            <a:ext cx="10078772" cy="4144259"/>
          </a:xfrm>
          <a:prstGeom prst="rect">
            <a:avLst/>
          </a:prstGeom>
        </p:spPr>
        <p:txBody>
          <a:bodyPr/>
          <a:lstStyle>
            <a:lvl1pPr marL="0" marR="0" indent="0" algn="l" defTabSz="914400" rtl="0" eaLnBrk="1" fontAlgn="auto" latinLnBrk="0" hangingPunct="1">
              <a:lnSpc>
                <a:spcPct val="100000"/>
              </a:lnSpc>
              <a:spcBef>
                <a:spcPts val="1000"/>
              </a:spcBef>
              <a:spcAft>
                <a:spcPts val="0"/>
              </a:spcAft>
              <a:buClrTx/>
              <a:buSzTx/>
              <a:buFontTx/>
              <a:buNone/>
              <a:tabLst/>
              <a:defRPr>
                <a:solidFill>
                  <a:schemeClr val="tx1"/>
                </a:solidFill>
              </a:defRPr>
            </a:lvl1pPr>
            <a:lvl2pPr>
              <a:lnSpc>
                <a:spcPct val="100000"/>
              </a:lnSpc>
              <a:defRPr>
                <a:solidFill>
                  <a:schemeClr val="tx1"/>
                </a:solidFill>
              </a:defRPr>
            </a:lvl2pPr>
            <a:lvl3pPr>
              <a:lnSpc>
                <a:spcPct val="100000"/>
              </a:lnSpc>
              <a:defRPr>
                <a:solidFill>
                  <a:schemeClr val="tx1"/>
                </a:solidFill>
              </a:defRPr>
            </a:lvl3pPr>
            <a:lvl4pPr>
              <a:lnSpc>
                <a:spcPct val="100000"/>
              </a:lnSpc>
              <a:defRPr>
                <a:solidFill>
                  <a:schemeClr val="tx1"/>
                </a:solidFill>
              </a:defRPr>
            </a:lvl4pPr>
            <a:lvl5pPr>
              <a:lnSpc>
                <a:spcPct val="100000"/>
              </a:lnSpc>
              <a:defRPr>
                <a:solidFill>
                  <a:schemeClr val="tx1"/>
                </a:solidFill>
              </a:defRPr>
            </a:lvl5pPr>
          </a:lstStyle>
          <a:p>
            <a:pPr marL="228600" marR="0" lvl="0" indent="-228600" algn="l" defTabSz="914400" rtl="0" eaLnBrk="1" fontAlgn="auto" latinLnBrk="0" hangingPunct="1">
              <a:lnSpc>
                <a:spcPct val="100000"/>
              </a:lnSpc>
              <a:spcBef>
                <a:spcPts val="1000"/>
              </a:spcBef>
              <a:spcAft>
                <a:spcPts val="0"/>
              </a:spcAft>
              <a:buClrTx/>
              <a:buSzTx/>
              <a:buFont typeface="Arial" panose="020B0604020202020204" pitchFamily="34" charset="0"/>
              <a:buChar char="•"/>
              <a:tabLst/>
              <a:defRPr/>
            </a:pPr>
            <a:r>
              <a:rPr lang="nb-NO" dirty="0"/>
              <a:t>Skriv i stikkordsform, ikke i setninger.</a:t>
            </a:r>
            <a:br>
              <a:rPr lang="nb-NO" dirty="0"/>
            </a:br>
            <a:r>
              <a:rPr lang="nb-NO" dirty="0"/>
              <a:t>Publikum bør slippe å lese alt som blir sagt.</a:t>
            </a:r>
          </a:p>
        </p:txBody>
      </p:sp>
      <p:sp>
        <p:nvSpPr>
          <p:cNvPr id="6" name="Plassholder for tittel 1">
            <a:extLst>
              <a:ext uri="{FF2B5EF4-FFF2-40B4-BE49-F238E27FC236}">
                <a16:creationId xmlns:a16="http://schemas.microsoft.com/office/drawing/2014/main" id="{AD94DBB0-AC01-486F-9645-C50E40CF467E}"/>
              </a:ext>
            </a:extLst>
          </p:cNvPr>
          <p:cNvSpPr>
            <a:spLocks noGrp="1"/>
          </p:cNvSpPr>
          <p:nvPr>
            <p:ph type="title" hasCustomPrompt="1"/>
          </p:nvPr>
        </p:nvSpPr>
        <p:spPr>
          <a:xfrm>
            <a:off x="1055688" y="873125"/>
            <a:ext cx="10080625" cy="1077209"/>
          </a:xfrm>
          <a:prstGeom prst="rect">
            <a:avLst/>
          </a:prstGeom>
          <a:effectLst/>
        </p:spPr>
        <p:txBody>
          <a:bodyPr vert="horz" lIns="91440" tIns="45720" rIns="91440" bIns="45720" rtlCol="0" anchor="b">
            <a:noAutofit/>
          </a:bodyPr>
          <a:lstStyle>
            <a:lvl1pPr>
              <a:lnSpc>
                <a:spcPct val="100000"/>
              </a:lnSpc>
              <a:defRPr sz="3600">
                <a:solidFill>
                  <a:schemeClr val="tx1"/>
                </a:solidFill>
              </a:defRPr>
            </a:lvl1pPr>
          </a:lstStyle>
          <a:p>
            <a:r>
              <a:rPr lang="nb-NO" dirty="0"/>
              <a:t>Overskriften (pkt. 36) bør være kort og tydelig</a:t>
            </a:r>
          </a:p>
        </p:txBody>
      </p:sp>
      <p:sp>
        <p:nvSpPr>
          <p:cNvPr id="15" name="Plassholder for lysbildenummer 5">
            <a:extLst>
              <a:ext uri="{FF2B5EF4-FFF2-40B4-BE49-F238E27FC236}">
                <a16:creationId xmlns:a16="http://schemas.microsoft.com/office/drawing/2014/main" id="{8BB81CE8-4FDA-4E87-BF9F-E402616C5556}"/>
              </a:ext>
            </a:extLst>
          </p:cNvPr>
          <p:cNvSpPr txBox="1">
            <a:spLocks/>
          </p:cNvSpPr>
          <p:nvPr userDrawn="1"/>
        </p:nvSpPr>
        <p:spPr>
          <a:xfrm>
            <a:off x="11540562" y="6510425"/>
            <a:ext cx="497451" cy="235270"/>
          </a:xfrm>
          <a:prstGeom prst="rect">
            <a:avLst/>
          </a:prstGeom>
        </p:spPr>
        <p:txBody>
          <a:bodyPr vert="horz" lIns="91440" tIns="45720" rIns="91440" bIns="45720" rtlCol="0" anchor="ctr"/>
          <a:lstStyle>
            <a:defPPr>
              <a:defRPr lang="nb-NO"/>
            </a:defPPr>
            <a:lvl1pPr marL="0" algn="r" defTabSz="914400" rtl="0" eaLnBrk="1" latinLnBrk="0" hangingPunct="1">
              <a:defRPr sz="1200" kern="1200">
                <a:solidFill>
                  <a:srgbClr val="00ADBA"/>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4CB9F341-8A61-4DDE-9697-FC23600E837F}" type="slidenum">
              <a:rPr lang="nb-NO" sz="900" smtClean="0">
                <a:solidFill>
                  <a:schemeClr val="tx1"/>
                </a:solidFill>
                <a:latin typeface="+mn-lt"/>
              </a:rPr>
              <a:pPr algn="r"/>
              <a:t>‹#›</a:t>
            </a:fld>
            <a:endParaRPr lang="nb-NO" sz="900">
              <a:solidFill>
                <a:schemeClr val="tx1"/>
              </a:solidFill>
              <a:latin typeface="+mn-lt"/>
            </a:endParaRPr>
          </a:p>
        </p:txBody>
      </p:sp>
      <p:sp>
        <p:nvSpPr>
          <p:cNvPr id="10" name="TekstSylinder 9">
            <a:extLst>
              <a:ext uri="{FF2B5EF4-FFF2-40B4-BE49-F238E27FC236}">
                <a16:creationId xmlns:a16="http://schemas.microsoft.com/office/drawing/2014/main" id="{4F464157-D61E-4BC0-A730-8F2B47E9BE36}"/>
              </a:ext>
            </a:extLst>
          </p:cNvPr>
          <p:cNvSpPr txBox="1"/>
          <p:nvPr userDrawn="1"/>
        </p:nvSpPr>
        <p:spPr>
          <a:xfrm>
            <a:off x="9918700" y="6531150"/>
            <a:ext cx="1898649" cy="200055"/>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nb-NO" altLang="nb-NO" sz="700" b="0" i="0" u="none" strike="noStrike" kern="1200" cap="none" normalizeH="0" baseline="0" dirty="0">
                <a:ln>
                  <a:noFill/>
                </a:ln>
                <a:solidFill>
                  <a:schemeClr val="accent3"/>
                </a:solidFill>
                <a:effectLst/>
                <a:latin typeface="+mn-lt"/>
                <a:ea typeface="+mn-ea"/>
                <a:cs typeface="Arial" panose="020B0604020202020204" pitchFamily="34" charset="0"/>
              </a:rPr>
              <a:t>© </a:t>
            </a:r>
            <a:r>
              <a:rPr kumimoji="0" lang="nb-NO" altLang="nb-NO" sz="700" b="0" i="0" u="none" strike="noStrike" kern="1200" cap="none" normalizeH="0" baseline="0" dirty="0">
                <a:ln>
                  <a:noFill/>
                </a:ln>
                <a:solidFill>
                  <a:schemeClr val="accent3"/>
                </a:solidFill>
                <a:effectLst/>
                <a:latin typeface="+mj-lt"/>
                <a:ea typeface="+mn-ea"/>
                <a:cs typeface="Arial" panose="020B0604020202020204" pitchFamily="34" charset="0"/>
              </a:rPr>
              <a:t>Statsforvalteren</a:t>
            </a:r>
            <a:r>
              <a:rPr kumimoji="0" lang="nb-NO" altLang="nb-NO" sz="700" b="0" i="0" u="none" strike="noStrike" cap="none" normalizeH="0" baseline="0" dirty="0">
                <a:ln>
                  <a:noFill/>
                </a:ln>
                <a:solidFill>
                  <a:schemeClr val="accent3"/>
                </a:solidFill>
                <a:effectLst/>
                <a:latin typeface="+mj-lt"/>
                <a:cs typeface="Arial" panose="020B0604020202020204" pitchFamily="34" charset="0"/>
              </a:rPr>
              <a:t> i Oslo og Viken</a:t>
            </a:r>
          </a:p>
        </p:txBody>
      </p:sp>
      <p:pic>
        <p:nvPicPr>
          <p:cNvPr id="3" name="Bilde 2">
            <a:extLst>
              <a:ext uri="{FF2B5EF4-FFF2-40B4-BE49-F238E27FC236}">
                <a16:creationId xmlns:a16="http://schemas.microsoft.com/office/drawing/2014/main" id="{0C0D72C6-BA62-4A34-B2AA-75A1C6B86246}"/>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280884" y="374087"/>
            <a:ext cx="508409" cy="499038"/>
          </a:xfrm>
          <a:prstGeom prst="rect">
            <a:avLst/>
          </a:prstGeom>
        </p:spPr>
      </p:pic>
    </p:spTree>
    <p:extLst>
      <p:ext uri="{BB962C8B-B14F-4D97-AF65-F5344CB8AC3E}">
        <p14:creationId xmlns:p14="http://schemas.microsoft.com/office/powerpoint/2010/main" val="2020079079"/>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1" pos="529">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34"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2" name="Rektangel 11">
            <a:extLst>
              <a:ext uri="{FF2B5EF4-FFF2-40B4-BE49-F238E27FC236}">
                <a16:creationId xmlns:a16="http://schemas.microsoft.com/office/drawing/2014/main" id="{364315CE-F722-474E-BD88-64FFBC8D5DBB}"/>
              </a:ext>
            </a:extLst>
          </p:cNvPr>
          <p:cNvSpPr/>
          <p:nvPr userDrawn="1"/>
        </p:nvSpPr>
        <p:spPr>
          <a:xfrm>
            <a:off x="0" y="6793818"/>
            <a:ext cx="12192000" cy="72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Tree>
    <p:extLst>
      <p:ext uri="{BB962C8B-B14F-4D97-AF65-F5344CB8AC3E}">
        <p14:creationId xmlns:p14="http://schemas.microsoft.com/office/powerpoint/2010/main" val="825142320"/>
      </p:ext>
    </p:extLst>
  </p:cSld>
  <p:clrMap bg1="lt1" tx1="dk1" bg2="lt2" tx2="dk2" accent1="accent1" accent2="accent2" accent3="accent3" accent4="accent4" accent5="accent5" accent6="accent6" hlink="hlink" folHlink="folHlink"/>
  <p:sldLayoutIdLst>
    <p:sldLayoutId id="2147483695" r:id="rId1"/>
    <p:sldLayoutId id="2147483661" r:id="rId2"/>
    <p:sldLayoutId id="2147483666" r:id="rId3"/>
    <p:sldLayoutId id="2147483667" r:id="rId4"/>
    <p:sldLayoutId id="2147483669" r:id="rId5"/>
    <p:sldLayoutId id="2147483756" r:id="rId6"/>
    <p:sldLayoutId id="2147483730" r:id="rId7"/>
    <p:sldLayoutId id="2147483664" r:id="rId8"/>
    <p:sldLayoutId id="2147483713" r:id="rId9"/>
    <p:sldLayoutId id="2147483685" r:id="rId10"/>
    <p:sldLayoutId id="2147483714" r:id="rId11"/>
    <p:sldLayoutId id="2147483702" r:id="rId12"/>
    <p:sldLayoutId id="2147483736" r:id="rId13"/>
    <p:sldLayoutId id="2147483733" r:id="rId14"/>
    <p:sldLayoutId id="2147483716" r:id="rId15"/>
    <p:sldLayoutId id="2147483707" r:id="rId16"/>
    <p:sldLayoutId id="2147483675" r:id="rId17"/>
    <p:sldLayoutId id="2147483706" r:id="rId18"/>
    <p:sldLayoutId id="2147483709" r:id="rId19"/>
    <p:sldLayoutId id="2147483711" r:id="rId20"/>
    <p:sldLayoutId id="2147483710" r:id="rId21"/>
    <p:sldLayoutId id="2147483712" r:id="rId22"/>
    <p:sldLayoutId id="2147483655" r:id="rId23"/>
    <p:sldLayoutId id="2147483705" r:id="rId24"/>
    <p:sldLayoutId id="2147483690" r:id="rId25"/>
    <p:sldLayoutId id="2147483759" r:id="rId26"/>
    <p:sldLayoutId id="2147483758" r:id="rId27"/>
    <p:sldLayoutId id="2147483757" r:id="rId28"/>
    <p:sldLayoutId id="2147483746" r:id="rId29"/>
    <p:sldLayoutId id="2147483718" r:id="rId30"/>
    <p:sldLayoutId id="2147483719" r:id="rId31"/>
    <p:sldLayoutId id="2147483760" r:id="rId32"/>
    <p:sldLayoutId id="2147483761" r:id="rId33"/>
  </p:sldLayoutIdLst>
  <p:hf sldNum="0" hdr="0" ftr="0"/>
  <p:txStyles>
    <p:titleStyle>
      <a:lvl1pPr algn="l" defTabSz="914400" rtl="0" eaLnBrk="1" latinLnBrk="0" hangingPunct="1">
        <a:lnSpc>
          <a:spcPct val="90000"/>
        </a:lnSpc>
        <a:spcBef>
          <a:spcPct val="0"/>
        </a:spcBef>
        <a:buNone/>
        <a:defRPr sz="3600" kern="1200">
          <a:solidFill>
            <a:schemeClr val="tx1"/>
          </a:solidFill>
          <a:latin typeface="+mn-lt"/>
          <a:ea typeface="Open Sans SemiBold" panose="020B0706030804020204" pitchFamily="34" charset="0"/>
          <a:cs typeface="Open Sans SemiBold" panose="020B0706030804020204" pitchFamily="34" charset="0"/>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j-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j-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j-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j-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j-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nb-N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346" userDrawn="1">
          <p15:clr>
            <a:srgbClr val="547EBF"/>
          </p15:clr>
        </p15:guide>
        <p15:guide id="2" pos="257" userDrawn="1">
          <p15:clr>
            <a:srgbClr val="F26B43"/>
          </p15:clr>
        </p15:guide>
        <p15:guide id="3" pos="665" userDrawn="1">
          <p15:clr>
            <a:srgbClr val="547EBF"/>
          </p15:clr>
        </p15:guide>
        <p15:guide id="4" orient="horz" pos="3974" userDrawn="1">
          <p15:clr>
            <a:srgbClr val="547EBF"/>
          </p15:clr>
        </p15:guide>
        <p15:guide id="5" pos="7015" userDrawn="1">
          <p15:clr>
            <a:srgbClr val="547EBF"/>
          </p15:clr>
        </p15:guide>
        <p15:guide id="6" orient="horz" pos="232" userDrawn="1">
          <p15:clr>
            <a:srgbClr val="F26B43"/>
          </p15:clr>
        </p15:guide>
        <p15:guide id="7" pos="7423" userDrawn="1">
          <p15:clr>
            <a:srgbClr val="F26B43"/>
          </p15:clr>
        </p15:guide>
        <p15:guide id="8" pos="7106" userDrawn="1">
          <p15:clr>
            <a:srgbClr val="F26B43"/>
          </p15:clr>
        </p15:guide>
        <p15:guide id="9" pos="3840" userDrawn="1">
          <p15:clr>
            <a:srgbClr val="FDE53C"/>
          </p15:clr>
        </p15:guide>
        <p15:guide id="11" orient="horz" pos="550" userDrawn="1">
          <p15:clr>
            <a:srgbClr val="F26B43"/>
          </p15:clr>
        </p15:guide>
        <p15:guide id="12" orient="horz" pos="4201" userDrawn="1">
          <p15:clr>
            <a:srgbClr val="F26B43"/>
          </p15:clr>
        </p15:guide>
        <p15:guide id="13" pos="2774" userDrawn="1">
          <p15:clr>
            <a:srgbClr val="F26B43"/>
          </p15:clr>
        </p15:guide>
        <p15:guide id="14" pos="4906" userDrawn="1">
          <p15:clr>
            <a:srgbClr val="F26B43"/>
          </p15:clr>
        </p15:guide>
        <p15:guide id="15" orient="horz" pos="2092" userDrawn="1">
          <p15:clr>
            <a:srgbClr val="F26B43"/>
          </p15:clr>
        </p15:guide>
        <p15:guide id="16" orient="horz" pos="2727"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hyperlink" Target="https://www.statsforvalteren.no/nb/oslo-og-viken/kommunal-styring/tilsyn/tilsynsforum-30.-august/" TargetMode="External"/><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hyperlink" Target="https://tilsynskalender.statsforvalteren.no/" TargetMode="External"/><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5.xml"/><Relationship Id="rId1" Type="http://schemas.openxmlformats.org/officeDocument/2006/relationships/slideLayout" Target="../slideLayouts/slideLayout19.xml"/></Relationships>
</file>

<file path=ppt/slides/_rels/slide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6.xml"/><Relationship Id="rId1" Type="http://schemas.openxmlformats.org/officeDocument/2006/relationships/slideLayout" Target="../slideLayouts/slideLayout3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2.xml"/></Relationships>
</file>

<file path=ppt/slides/_rels/slide1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5.xml"/><Relationship Id="rId1" Type="http://schemas.openxmlformats.org/officeDocument/2006/relationships/slideLayout" Target="../slideLayouts/slideLayout3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3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Plassholder for tekst 6">
            <a:extLst>
              <a:ext uri="{FF2B5EF4-FFF2-40B4-BE49-F238E27FC236}">
                <a16:creationId xmlns:a16="http://schemas.microsoft.com/office/drawing/2014/main" id="{2708B7A5-E54A-4084-804C-35A7A8DACAE1}"/>
              </a:ext>
            </a:extLst>
          </p:cNvPr>
          <p:cNvSpPr>
            <a:spLocks noGrp="1"/>
          </p:cNvSpPr>
          <p:nvPr>
            <p:ph type="body" sz="quarter" idx="10"/>
          </p:nvPr>
        </p:nvSpPr>
        <p:spPr/>
        <p:txBody>
          <a:bodyPr/>
          <a:lstStyle/>
          <a:p>
            <a:r>
              <a:rPr lang="nb-NO" dirty="0"/>
              <a:t>Tilsynsforum 6.12.2021</a:t>
            </a:r>
          </a:p>
        </p:txBody>
      </p:sp>
      <p:sp>
        <p:nvSpPr>
          <p:cNvPr id="8" name="Plassholder for tekst 7">
            <a:extLst>
              <a:ext uri="{FF2B5EF4-FFF2-40B4-BE49-F238E27FC236}">
                <a16:creationId xmlns:a16="http://schemas.microsoft.com/office/drawing/2014/main" id="{52933257-CCB1-4598-9C9A-17714E08652D}"/>
              </a:ext>
            </a:extLst>
          </p:cNvPr>
          <p:cNvSpPr>
            <a:spLocks noGrp="1"/>
          </p:cNvSpPr>
          <p:nvPr>
            <p:ph type="body" sz="quarter" idx="11"/>
          </p:nvPr>
        </p:nvSpPr>
        <p:spPr/>
        <p:txBody>
          <a:bodyPr/>
          <a:lstStyle/>
          <a:p>
            <a:r>
              <a:rPr lang="nb-NO" dirty="0"/>
              <a:t>Samordningsstaben, Fakra Butt</a:t>
            </a:r>
          </a:p>
        </p:txBody>
      </p:sp>
    </p:spTree>
    <p:extLst>
      <p:ext uri="{BB962C8B-B14F-4D97-AF65-F5344CB8AC3E}">
        <p14:creationId xmlns:p14="http://schemas.microsoft.com/office/powerpoint/2010/main" val="178040188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Plassholder for tekst 8">
            <a:extLst>
              <a:ext uri="{FF2B5EF4-FFF2-40B4-BE49-F238E27FC236}">
                <a16:creationId xmlns:a16="http://schemas.microsoft.com/office/drawing/2014/main" id="{74D9EBA7-AD60-41B3-9EF7-F879BD3E6F0F}"/>
              </a:ext>
            </a:extLst>
          </p:cNvPr>
          <p:cNvSpPr>
            <a:spLocks noGrp="1"/>
          </p:cNvSpPr>
          <p:nvPr>
            <p:ph type="body" sz="quarter" idx="12"/>
          </p:nvPr>
        </p:nvSpPr>
        <p:spPr>
          <a:xfrm>
            <a:off x="1451722" y="2027576"/>
            <a:ext cx="8880528" cy="3448373"/>
          </a:xfrm>
        </p:spPr>
        <p:txBody>
          <a:bodyPr/>
          <a:lstStyle/>
          <a:p>
            <a:endParaRPr lang="nb-NO" sz="1000" dirty="0"/>
          </a:p>
          <a:p>
            <a:endParaRPr lang="nb-NO" sz="1000" dirty="0"/>
          </a:p>
          <a:p>
            <a:r>
              <a:rPr lang="nb-NO" sz="2000" b="1" dirty="0"/>
              <a:t>Dagsorden</a:t>
            </a:r>
          </a:p>
          <a:p>
            <a:pPr marL="228600" lvl="0" indent="-228600">
              <a:buFont typeface="+mj-lt"/>
              <a:buAutoNum type="arabicPeriod"/>
            </a:pPr>
            <a:r>
              <a:rPr lang="nb-NO" sz="1600" dirty="0">
                <a:hlinkClick r:id="rId3"/>
              </a:rPr>
              <a:t>Referat fra forrige møte</a:t>
            </a:r>
            <a:endParaRPr lang="nb-NO" sz="1600" dirty="0"/>
          </a:p>
          <a:p>
            <a:pPr marL="228600" lvl="0" indent="-228600">
              <a:buFont typeface="+mj-lt"/>
              <a:buAutoNum type="arabicPeriod"/>
            </a:pPr>
            <a:r>
              <a:rPr lang="nb-NO" sz="1600" dirty="0"/>
              <a:t>Diverse orienteringer</a:t>
            </a:r>
          </a:p>
          <a:p>
            <a:pPr marL="228600" lvl="0" indent="-228600">
              <a:buFont typeface="+mj-lt"/>
              <a:buAutoNum type="arabicPeriod"/>
            </a:pPr>
            <a:r>
              <a:rPr lang="nb-NO" sz="1600" dirty="0"/>
              <a:t>Status på 2021 tilsyn- hvordan ser det ut i kalenderen?</a:t>
            </a:r>
          </a:p>
          <a:p>
            <a:pPr marL="228600" lvl="0" indent="-228600">
              <a:buFont typeface="+mj-lt"/>
              <a:buAutoNum type="arabicPeriod"/>
            </a:pPr>
            <a:r>
              <a:rPr lang="nb-NO" sz="1600" dirty="0"/>
              <a:t>Hvilke føringer er gitt for tilsyn i 2022 og hva er konkret planlagt?</a:t>
            </a:r>
          </a:p>
          <a:p>
            <a:pPr marL="228600" lvl="0" indent="-228600">
              <a:buFont typeface="+mj-lt"/>
              <a:buAutoNum type="arabicPeriod"/>
            </a:pPr>
            <a:r>
              <a:rPr lang="nb-NO" sz="1600" dirty="0"/>
              <a:t>Møteplan for 2022</a:t>
            </a:r>
          </a:p>
          <a:p>
            <a:pPr marL="228600" lvl="0" indent="-228600">
              <a:buFont typeface="+mj-lt"/>
              <a:buAutoNum type="arabicPeriod"/>
            </a:pPr>
            <a:r>
              <a:rPr lang="nb-NO" sz="1600" dirty="0"/>
              <a:t>Eventuelt</a:t>
            </a:r>
          </a:p>
          <a:p>
            <a:pPr marL="914400" lvl="1"/>
            <a:r>
              <a:rPr lang="nb-NO" sz="400" dirty="0"/>
              <a:t>	</a:t>
            </a:r>
          </a:p>
          <a:p>
            <a:pPr marL="914400" lvl="1">
              <a:buFont typeface="+mj-lt"/>
              <a:buAutoNum type="arabicPeriod"/>
            </a:pPr>
            <a:endParaRPr lang="nb-NO" sz="1600" dirty="0">
              <a:latin typeface="+mn-lt"/>
            </a:endParaRPr>
          </a:p>
          <a:p>
            <a:pPr marL="228600" lvl="0" indent="-228600">
              <a:buFont typeface="+mj-lt"/>
              <a:buAutoNum type="arabicPeriod"/>
            </a:pPr>
            <a:endParaRPr lang="nb-NO" sz="1400" dirty="0"/>
          </a:p>
          <a:p>
            <a:pPr marL="285750" indent="-285750"/>
            <a:r>
              <a:rPr lang="nb-NO" sz="1600" dirty="0"/>
              <a:t>	    	</a:t>
            </a:r>
          </a:p>
          <a:p>
            <a:endParaRPr lang="nb-NO" sz="1000" dirty="0"/>
          </a:p>
          <a:p>
            <a:endParaRPr lang="nb-NO" sz="1000" dirty="0"/>
          </a:p>
        </p:txBody>
      </p:sp>
    </p:spTree>
    <p:extLst>
      <p:ext uri="{BB962C8B-B14F-4D97-AF65-F5344CB8AC3E}">
        <p14:creationId xmlns:p14="http://schemas.microsoft.com/office/powerpoint/2010/main" val="140683312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lassholder for tekst 3">
            <a:extLst>
              <a:ext uri="{FF2B5EF4-FFF2-40B4-BE49-F238E27FC236}">
                <a16:creationId xmlns:a16="http://schemas.microsoft.com/office/drawing/2014/main" id="{15FA35E4-61B6-47DA-8973-E0E52AB06023}"/>
              </a:ext>
            </a:extLst>
          </p:cNvPr>
          <p:cNvSpPr>
            <a:spLocks noGrp="1"/>
          </p:cNvSpPr>
          <p:nvPr>
            <p:ph type="body" sz="quarter" idx="12"/>
          </p:nvPr>
        </p:nvSpPr>
        <p:spPr/>
        <p:txBody>
          <a:bodyPr/>
          <a:lstStyle/>
          <a:p>
            <a:endParaRPr lang="nb-NO" dirty="0"/>
          </a:p>
          <a:p>
            <a:endParaRPr lang="nb-NO" dirty="0"/>
          </a:p>
          <a:p>
            <a:r>
              <a:rPr lang="nb-NO" b="1" dirty="0"/>
              <a:t>Korte orienteringer om</a:t>
            </a:r>
            <a:r>
              <a:rPr lang="nb-NO" dirty="0"/>
              <a:t>:</a:t>
            </a:r>
          </a:p>
          <a:p>
            <a:pPr marL="457200" indent="-457200">
              <a:buFont typeface="Arial" panose="020B0604020202020204" pitchFamily="34" charset="0"/>
              <a:buChar char="•"/>
            </a:pPr>
            <a:r>
              <a:rPr lang="nb-NO" sz="2200" dirty="0"/>
              <a:t>Veiledere og rundskriv til kommuneloven</a:t>
            </a:r>
          </a:p>
          <a:p>
            <a:pPr marL="1143000" lvl="1" indent="-457200"/>
            <a:r>
              <a:rPr lang="nb-NO" dirty="0"/>
              <a:t>Veileder til forskrift om kontrollutvalgs- og revisjonsforskriften</a:t>
            </a:r>
          </a:p>
          <a:p>
            <a:pPr marL="1143000" lvl="1" indent="-457200"/>
            <a:r>
              <a:rPr lang="nb-NO" dirty="0"/>
              <a:t>Veileder om internkontroll</a:t>
            </a:r>
          </a:p>
          <a:p>
            <a:pPr marL="457200" indent="-457200">
              <a:buFont typeface="Arial" panose="020B0604020202020204" pitchFamily="34" charset="0"/>
              <a:buChar char="•"/>
            </a:pPr>
            <a:r>
              <a:rPr lang="nb-NO" sz="2200" dirty="0"/>
              <a:t>Begrepsharmonisering</a:t>
            </a:r>
          </a:p>
          <a:p>
            <a:pPr marL="457200" indent="-457200">
              <a:buFont typeface="Arial" panose="020B0604020202020204" pitchFamily="34" charset="0"/>
              <a:buChar char="•"/>
            </a:pPr>
            <a:r>
              <a:rPr lang="nb-NO" sz="2200" dirty="0"/>
              <a:t>1. desember fristen for tilsynsmyndighetene til å levere tilsynsplaner </a:t>
            </a:r>
          </a:p>
          <a:p>
            <a:pPr marL="457200" indent="-457200">
              <a:buFont typeface="Arial" panose="020B0604020202020204" pitchFamily="34" charset="0"/>
              <a:buChar char="•"/>
            </a:pPr>
            <a:endParaRPr lang="nb-NO" sz="2200" dirty="0"/>
          </a:p>
          <a:p>
            <a:endParaRPr lang="nb-NO" dirty="0"/>
          </a:p>
        </p:txBody>
      </p:sp>
    </p:spTree>
    <p:extLst>
      <p:ext uri="{BB962C8B-B14F-4D97-AF65-F5344CB8AC3E}">
        <p14:creationId xmlns:p14="http://schemas.microsoft.com/office/powerpoint/2010/main" val="880538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tekst 1">
            <a:extLst>
              <a:ext uri="{FF2B5EF4-FFF2-40B4-BE49-F238E27FC236}">
                <a16:creationId xmlns:a16="http://schemas.microsoft.com/office/drawing/2014/main" id="{362B9B15-D1B9-4E84-A778-7E92BEBCB638}"/>
              </a:ext>
            </a:extLst>
          </p:cNvPr>
          <p:cNvSpPr>
            <a:spLocks noGrp="1"/>
          </p:cNvSpPr>
          <p:nvPr>
            <p:ph type="body" sz="quarter" idx="12"/>
          </p:nvPr>
        </p:nvSpPr>
        <p:spPr/>
        <p:txBody>
          <a:bodyPr/>
          <a:lstStyle/>
          <a:p>
            <a:r>
              <a:rPr lang="nb-NO" b="1" dirty="0"/>
              <a:t>Noen ord om den </a:t>
            </a:r>
            <a:r>
              <a:rPr lang="nb-NO" b="1" dirty="0">
                <a:hlinkClick r:id="rId3"/>
              </a:rPr>
              <a:t>«nye» </a:t>
            </a:r>
            <a:r>
              <a:rPr lang="nb-NO" b="1" dirty="0"/>
              <a:t>tilsynskalenderen </a:t>
            </a:r>
          </a:p>
        </p:txBody>
      </p:sp>
    </p:spTree>
    <p:extLst>
      <p:ext uri="{BB962C8B-B14F-4D97-AF65-F5344CB8AC3E}">
        <p14:creationId xmlns:p14="http://schemas.microsoft.com/office/powerpoint/2010/main" val="66676921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lassholder for tekst 3">
            <a:extLst>
              <a:ext uri="{FF2B5EF4-FFF2-40B4-BE49-F238E27FC236}">
                <a16:creationId xmlns:a16="http://schemas.microsoft.com/office/drawing/2014/main" id="{B7109F8C-9890-4E3C-9FC1-2456134F675F}"/>
              </a:ext>
            </a:extLst>
          </p:cNvPr>
          <p:cNvSpPr>
            <a:spLocks noGrp="1"/>
          </p:cNvSpPr>
          <p:nvPr>
            <p:ph type="body" sz="quarter" idx="24"/>
          </p:nvPr>
        </p:nvSpPr>
        <p:spPr/>
        <p:txBody>
          <a:bodyPr>
            <a:normAutofit lnSpcReduction="10000"/>
          </a:bodyPr>
          <a:lstStyle/>
          <a:p>
            <a:endParaRPr lang="nb-NO"/>
          </a:p>
        </p:txBody>
      </p:sp>
      <p:pic>
        <p:nvPicPr>
          <p:cNvPr id="6" name="Bilde 5">
            <a:extLst>
              <a:ext uri="{FF2B5EF4-FFF2-40B4-BE49-F238E27FC236}">
                <a16:creationId xmlns:a16="http://schemas.microsoft.com/office/drawing/2014/main" id="{D88152FE-681D-4802-8A03-D5E76C6C620D}"/>
              </a:ext>
            </a:extLst>
          </p:cNvPr>
          <p:cNvPicPr>
            <a:picLocks noChangeAspect="1"/>
          </p:cNvPicPr>
          <p:nvPr/>
        </p:nvPicPr>
        <p:blipFill rotWithShape="1">
          <a:blip r:embed="rId3"/>
          <a:srcRect l="11505" t="27390" r="14806" b="23339"/>
          <a:stretch/>
        </p:blipFill>
        <p:spPr>
          <a:xfrm>
            <a:off x="1056442" y="1216240"/>
            <a:ext cx="10377996" cy="3804581"/>
          </a:xfrm>
          <a:prstGeom prst="rect">
            <a:avLst/>
          </a:prstGeom>
        </p:spPr>
      </p:pic>
    </p:spTree>
    <p:extLst>
      <p:ext uri="{BB962C8B-B14F-4D97-AF65-F5344CB8AC3E}">
        <p14:creationId xmlns:p14="http://schemas.microsoft.com/office/powerpoint/2010/main" val="124030177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tel 3">
            <a:extLst>
              <a:ext uri="{FF2B5EF4-FFF2-40B4-BE49-F238E27FC236}">
                <a16:creationId xmlns:a16="http://schemas.microsoft.com/office/drawing/2014/main" id="{8278F0D1-AF72-4EEF-9E20-CA4E70A67569}"/>
              </a:ext>
            </a:extLst>
          </p:cNvPr>
          <p:cNvSpPr>
            <a:spLocks noGrp="1"/>
          </p:cNvSpPr>
          <p:nvPr>
            <p:ph type="title"/>
          </p:nvPr>
        </p:nvSpPr>
        <p:spPr/>
        <p:txBody>
          <a:bodyPr/>
          <a:lstStyle/>
          <a:p>
            <a:r>
              <a:rPr lang="nb-NO" dirty="0"/>
              <a:t>Mandat for fase 3</a:t>
            </a:r>
          </a:p>
        </p:txBody>
      </p:sp>
      <p:pic>
        <p:nvPicPr>
          <p:cNvPr id="9" name="Bilde 8">
            <a:extLst>
              <a:ext uri="{FF2B5EF4-FFF2-40B4-BE49-F238E27FC236}">
                <a16:creationId xmlns:a16="http://schemas.microsoft.com/office/drawing/2014/main" id="{AD69D1B2-EF40-446B-A38F-0468DC2A29B6}"/>
              </a:ext>
            </a:extLst>
          </p:cNvPr>
          <p:cNvPicPr>
            <a:picLocks noChangeAspect="1"/>
          </p:cNvPicPr>
          <p:nvPr/>
        </p:nvPicPr>
        <p:blipFill rotWithShape="1">
          <a:blip r:embed="rId3"/>
          <a:srcRect l="10195" t="41200" r="25873" b="9794"/>
          <a:stretch/>
        </p:blipFill>
        <p:spPr>
          <a:xfrm>
            <a:off x="1206609" y="2459114"/>
            <a:ext cx="9653462" cy="4057095"/>
          </a:xfrm>
          <a:prstGeom prst="rect">
            <a:avLst/>
          </a:prstGeom>
        </p:spPr>
      </p:pic>
      <p:sp>
        <p:nvSpPr>
          <p:cNvPr id="10" name="Rektangel 9">
            <a:extLst>
              <a:ext uri="{FF2B5EF4-FFF2-40B4-BE49-F238E27FC236}">
                <a16:creationId xmlns:a16="http://schemas.microsoft.com/office/drawing/2014/main" id="{F8638B2B-BBAF-49B8-B365-ECE05D4F90FC}"/>
              </a:ext>
            </a:extLst>
          </p:cNvPr>
          <p:cNvSpPr/>
          <p:nvPr/>
        </p:nvSpPr>
        <p:spPr>
          <a:xfrm>
            <a:off x="1105995" y="4074850"/>
            <a:ext cx="9564964" cy="630315"/>
          </a:xfrm>
          <a:prstGeom prst="rect">
            <a:avLst/>
          </a:prstGeom>
          <a:noFill/>
          <a:ln w="38100">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12" name="TekstSylinder 11">
            <a:extLst>
              <a:ext uri="{FF2B5EF4-FFF2-40B4-BE49-F238E27FC236}">
                <a16:creationId xmlns:a16="http://schemas.microsoft.com/office/drawing/2014/main" id="{88A720BD-5E47-4776-BC3D-E3859BC02470}"/>
              </a:ext>
            </a:extLst>
          </p:cNvPr>
          <p:cNvSpPr txBox="1"/>
          <p:nvPr/>
        </p:nvSpPr>
        <p:spPr>
          <a:xfrm>
            <a:off x="10707914" y="5246211"/>
            <a:ext cx="856798" cy="738664"/>
          </a:xfrm>
          <a:prstGeom prst="rect">
            <a:avLst/>
          </a:prstGeom>
          <a:noFill/>
        </p:spPr>
        <p:txBody>
          <a:bodyPr wrap="square" rtlCol="0">
            <a:spAutoFit/>
          </a:bodyPr>
          <a:lstStyle/>
          <a:p>
            <a:r>
              <a:rPr lang="nb-NO" sz="2400" dirty="0" err="1"/>
              <a:t>Acos</a:t>
            </a:r>
            <a:endParaRPr lang="nb-NO" sz="2400" dirty="0"/>
          </a:p>
          <a:p>
            <a:endParaRPr lang="nb-NO" dirty="0"/>
          </a:p>
        </p:txBody>
      </p:sp>
      <p:cxnSp>
        <p:nvCxnSpPr>
          <p:cNvPr id="14" name="Kobling: vinkel 13">
            <a:extLst>
              <a:ext uri="{FF2B5EF4-FFF2-40B4-BE49-F238E27FC236}">
                <a16:creationId xmlns:a16="http://schemas.microsoft.com/office/drawing/2014/main" id="{9FCB534C-EF33-4724-A0D3-1BB94D079A35}"/>
              </a:ext>
            </a:extLst>
          </p:cNvPr>
          <p:cNvCxnSpPr>
            <a:cxnSpLocks/>
            <a:stCxn id="9" idx="3"/>
          </p:cNvCxnSpPr>
          <p:nvPr/>
        </p:nvCxnSpPr>
        <p:spPr>
          <a:xfrm>
            <a:off x="10860071" y="4487662"/>
            <a:ext cx="376856" cy="803430"/>
          </a:xfrm>
          <a:prstGeom prst="bentConnector2">
            <a:avLst/>
          </a:prstGeom>
          <a:ln w="19050">
            <a:solidFill>
              <a:schemeClr val="accent1">
                <a:lumMod val="75000"/>
              </a:schemeClr>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598215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DB8CE02A-ABF4-44E5-BDF4-8C9ED34B74CE}"/>
              </a:ext>
            </a:extLst>
          </p:cNvPr>
          <p:cNvSpPr>
            <a:spLocks noGrp="1"/>
          </p:cNvSpPr>
          <p:nvPr>
            <p:ph type="title"/>
          </p:nvPr>
        </p:nvSpPr>
        <p:spPr/>
        <p:txBody>
          <a:bodyPr/>
          <a:lstStyle/>
          <a:p>
            <a:r>
              <a:rPr lang="nb-NO" dirty="0"/>
              <a:t>Fra prosjekt til driftsfase</a:t>
            </a:r>
          </a:p>
        </p:txBody>
      </p:sp>
      <p:sp>
        <p:nvSpPr>
          <p:cNvPr id="3" name="Plassholder for tekst 2">
            <a:extLst>
              <a:ext uri="{FF2B5EF4-FFF2-40B4-BE49-F238E27FC236}">
                <a16:creationId xmlns:a16="http://schemas.microsoft.com/office/drawing/2014/main" id="{45C8D8F7-BFC3-47DB-A49A-0EDDB82E0F13}"/>
              </a:ext>
            </a:extLst>
          </p:cNvPr>
          <p:cNvSpPr>
            <a:spLocks noGrp="1"/>
          </p:cNvSpPr>
          <p:nvPr>
            <p:ph type="body" sz="quarter" idx="11"/>
          </p:nvPr>
        </p:nvSpPr>
        <p:spPr/>
        <p:txBody>
          <a:bodyPr/>
          <a:lstStyle/>
          <a:p>
            <a:pPr marL="342900" indent="-342900">
              <a:buFont typeface="Arial" panose="020B0604020202020204" pitchFamily="34" charset="0"/>
              <a:buChar char="•"/>
            </a:pPr>
            <a:r>
              <a:rPr lang="nb-NO" dirty="0"/>
              <a:t>Prosjektarbeid avviklet</a:t>
            </a:r>
          </a:p>
          <a:p>
            <a:pPr marL="342900" indent="-342900">
              <a:buFont typeface="Arial" panose="020B0604020202020204" pitchFamily="34" charset="0"/>
              <a:buChar char="•"/>
            </a:pPr>
            <a:r>
              <a:rPr lang="nb-NO" dirty="0"/>
              <a:t>Statsforvalterens fellestjenester overtar arbeidet fra 2022</a:t>
            </a:r>
          </a:p>
          <a:p>
            <a:pPr marL="342900" indent="-342900">
              <a:buFont typeface="Arial" panose="020B0604020202020204" pitchFamily="34" charset="0"/>
              <a:buChar char="•"/>
            </a:pPr>
            <a:r>
              <a:rPr lang="nb-NO" dirty="0"/>
              <a:t>I 2022 blir Statsforvalteren i Nordland leder av samordner nettverket</a:t>
            </a:r>
          </a:p>
          <a:p>
            <a:pPr marL="342900" indent="-342900">
              <a:buFont typeface="Arial" panose="020B0604020202020204" pitchFamily="34" charset="0"/>
              <a:buChar char="•"/>
            </a:pPr>
            <a:r>
              <a:rPr lang="nb-NO" dirty="0"/>
              <a:t>Mange forbedringsinnspill innmeldt, som det jobbes løpende med</a:t>
            </a:r>
          </a:p>
          <a:p>
            <a:pPr marL="342900" indent="-342900">
              <a:buFont typeface="Arial" panose="020B0604020202020204" pitchFamily="34" charset="0"/>
              <a:buChar char="•"/>
            </a:pPr>
            <a:r>
              <a:rPr lang="nb-NO" dirty="0"/>
              <a:t>Feil, mangler eller forbedringer kan fortsatt sendes til meg</a:t>
            </a:r>
          </a:p>
          <a:p>
            <a:pPr marL="342900" indent="-342900">
              <a:buFont typeface="Arial" panose="020B0604020202020204" pitchFamily="34" charset="0"/>
              <a:buChar char="•"/>
            </a:pPr>
            <a:endParaRPr lang="nb-NO" dirty="0"/>
          </a:p>
          <a:p>
            <a:pPr marL="342900" indent="-342900">
              <a:buFont typeface="Arial" panose="020B0604020202020204" pitchFamily="34" charset="0"/>
              <a:buChar char="•"/>
            </a:pPr>
            <a:endParaRPr lang="nb-NO" dirty="0"/>
          </a:p>
          <a:p>
            <a:pPr marL="342900" indent="-342900">
              <a:buFont typeface="Arial" panose="020B0604020202020204" pitchFamily="34" charset="0"/>
              <a:buChar char="•"/>
            </a:pPr>
            <a:endParaRPr lang="nb-NO" dirty="0"/>
          </a:p>
        </p:txBody>
      </p:sp>
    </p:spTree>
    <p:extLst>
      <p:ext uri="{BB962C8B-B14F-4D97-AF65-F5344CB8AC3E}">
        <p14:creationId xmlns:p14="http://schemas.microsoft.com/office/powerpoint/2010/main" val="60732521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lassholder for tekst 3">
            <a:extLst>
              <a:ext uri="{FF2B5EF4-FFF2-40B4-BE49-F238E27FC236}">
                <a16:creationId xmlns:a16="http://schemas.microsoft.com/office/drawing/2014/main" id="{55EDC421-6538-48EF-8F98-3D27528283EE}"/>
              </a:ext>
            </a:extLst>
          </p:cNvPr>
          <p:cNvSpPr>
            <a:spLocks noGrp="1"/>
          </p:cNvSpPr>
          <p:nvPr>
            <p:ph type="body" sz="quarter" idx="12"/>
          </p:nvPr>
        </p:nvSpPr>
        <p:spPr/>
        <p:txBody>
          <a:bodyPr/>
          <a:lstStyle/>
          <a:p>
            <a:r>
              <a:rPr lang="nb-NO" b="1" dirty="0"/>
              <a:t>Status på tilsyn og revisjoner for 2021</a:t>
            </a:r>
          </a:p>
        </p:txBody>
      </p:sp>
    </p:spTree>
    <p:extLst>
      <p:ext uri="{BB962C8B-B14F-4D97-AF65-F5344CB8AC3E}">
        <p14:creationId xmlns:p14="http://schemas.microsoft.com/office/powerpoint/2010/main" val="108954866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C8FBF769-6217-4B70-A514-EA1B0DA90DC0}"/>
              </a:ext>
            </a:extLst>
          </p:cNvPr>
          <p:cNvSpPr>
            <a:spLocks noGrp="1"/>
          </p:cNvSpPr>
          <p:nvPr>
            <p:ph type="title"/>
          </p:nvPr>
        </p:nvSpPr>
        <p:spPr/>
        <p:txBody>
          <a:bodyPr/>
          <a:lstStyle/>
          <a:p>
            <a:r>
              <a:rPr lang="nb-NO" dirty="0"/>
              <a:t>Samlet tilsynsaktivitet for 2021 for Oslo og Viken kommunene</a:t>
            </a:r>
          </a:p>
        </p:txBody>
      </p:sp>
      <p:graphicFrame>
        <p:nvGraphicFramePr>
          <p:cNvPr id="4" name="Tabell 4">
            <a:extLst>
              <a:ext uri="{FF2B5EF4-FFF2-40B4-BE49-F238E27FC236}">
                <a16:creationId xmlns:a16="http://schemas.microsoft.com/office/drawing/2014/main" id="{B99B2D45-F109-4B87-8E90-71EAAA03808E}"/>
              </a:ext>
            </a:extLst>
          </p:cNvPr>
          <p:cNvGraphicFramePr>
            <a:graphicFrameLocks noGrp="1"/>
          </p:cNvGraphicFramePr>
          <p:nvPr>
            <p:extLst>
              <p:ext uri="{D42A27DB-BD31-4B8C-83A1-F6EECF244321}">
                <p14:modId xmlns:p14="http://schemas.microsoft.com/office/powerpoint/2010/main" val="2578142960"/>
              </p:ext>
            </p:extLst>
          </p:nvPr>
        </p:nvGraphicFramePr>
        <p:xfrm>
          <a:off x="1003222" y="2297466"/>
          <a:ext cx="8128000" cy="1290320"/>
        </p:xfrm>
        <a:graphic>
          <a:graphicData uri="http://schemas.openxmlformats.org/drawingml/2006/table">
            <a:tbl>
              <a:tblPr firstRow="1" bandRow="1">
                <a:tableStyleId>{5C22544A-7EE6-4342-B048-85BDC9FD1C3A}</a:tableStyleId>
              </a:tblPr>
              <a:tblGrid>
                <a:gridCol w="1625600">
                  <a:extLst>
                    <a:ext uri="{9D8B030D-6E8A-4147-A177-3AD203B41FA5}">
                      <a16:colId xmlns:a16="http://schemas.microsoft.com/office/drawing/2014/main" val="3685617550"/>
                    </a:ext>
                  </a:extLst>
                </a:gridCol>
                <a:gridCol w="1625600">
                  <a:extLst>
                    <a:ext uri="{9D8B030D-6E8A-4147-A177-3AD203B41FA5}">
                      <a16:colId xmlns:a16="http://schemas.microsoft.com/office/drawing/2014/main" val="1822999418"/>
                    </a:ext>
                  </a:extLst>
                </a:gridCol>
                <a:gridCol w="1625600">
                  <a:extLst>
                    <a:ext uri="{9D8B030D-6E8A-4147-A177-3AD203B41FA5}">
                      <a16:colId xmlns:a16="http://schemas.microsoft.com/office/drawing/2014/main" val="1624818891"/>
                    </a:ext>
                  </a:extLst>
                </a:gridCol>
                <a:gridCol w="1625600">
                  <a:extLst>
                    <a:ext uri="{9D8B030D-6E8A-4147-A177-3AD203B41FA5}">
                      <a16:colId xmlns:a16="http://schemas.microsoft.com/office/drawing/2014/main" val="2634939636"/>
                    </a:ext>
                  </a:extLst>
                </a:gridCol>
                <a:gridCol w="1625600">
                  <a:extLst>
                    <a:ext uri="{9D8B030D-6E8A-4147-A177-3AD203B41FA5}">
                      <a16:colId xmlns:a16="http://schemas.microsoft.com/office/drawing/2014/main" val="1622038878"/>
                    </a:ext>
                  </a:extLst>
                </a:gridCol>
              </a:tblGrid>
              <a:tr h="370840">
                <a:tc>
                  <a:txBody>
                    <a:bodyPr/>
                    <a:lstStyle/>
                    <a:p>
                      <a:endParaRPr lang="nb-NO"/>
                    </a:p>
                  </a:txBody>
                  <a:tcPr/>
                </a:tc>
                <a:tc>
                  <a:txBody>
                    <a:bodyPr/>
                    <a:lstStyle/>
                    <a:p>
                      <a:pPr algn="ctr"/>
                      <a:r>
                        <a:rPr lang="nb-NO" sz="1500" dirty="0"/>
                        <a:t>15.12.2020</a:t>
                      </a:r>
                    </a:p>
                  </a:txBody>
                  <a:tcPr/>
                </a:tc>
                <a:tc>
                  <a:txBody>
                    <a:bodyPr/>
                    <a:lstStyle/>
                    <a:p>
                      <a:pPr algn="ctr"/>
                      <a:r>
                        <a:rPr lang="nb-NO" sz="1500" dirty="0"/>
                        <a:t>16.02.2021</a:t>
                      </a:r>
                    </a:p>
                  </a:txBody>
                  <a:tcPr/>
                </a:tc>
                <a:tc>
                  <a:txBody>
                    <a:bodyPr/>
                    <a:lstStyle/>
                    <a:p>
                      <a:pPr algn="ctr"/>
                      <a:r>
                        <a:rPr lang="nb-NO" sz="1500" dirty="0"/>
                        <a:t>24.08.2021</a:t>
                      </a:r>
                    </a:p>
                  </a:txBody>
                  <a:tcPr/>
                </a:tc>
                <a:tc>
                  <a:txBody>
                    <a:bodyPr/>
                    <a:lstStyle/>
                    <a:p>
                      <a:pPr algn="ctr"/>
                      <a:r>
                        <a:rPr lang="nb-NO" sz="1500" dirty="0"/>
                        <a:t>02.12.2021</a:t>
                      </a:r>
                    </a:p>
                  </a:txBody>
                  <a:tcPr/>
                </a:tc>
                <a:extLst>
                  <a:ext uri="{0D108BD9-81ED-4DB2-BD59-A6C34878D82A}">
                    <a16:rowId xmlns:a16="http://schemas.microsoft.com/office/drawing/2014/main" val="1473560365"/>
                  </a:ext>
                </a:extLst>
              </a:tr>
              <a:tr h="370840">
                <a:tc>
                  <a:txBody>
                    <a:bodyPr/>
                    <a:lstStyle/>
                    <a:p>
                      <a:r>
                        <a:rPr lang="nb-NO" sz="1500" dirty="0"/>
                        <a:t>Statlige tilsyn</a:t>
                      </a:r>
                    </a:p>
                  </a:txBody>
                  <a:tcPr/>
                </a:tc>
                <a:tc>
                  <a:txBody>
                    <a:bodyPr/>
                    <a:lstStyle/>
                    <a:p>
                      <a:pPr algn="ctr"/>
                      <a:r>
                        <a:rPr lang="nb-NO" b="1" dirty="0">
                          <a:solidFill>
                            <a:schemeClr val="accent5">
                              <a:lumMod val="60000"/>
                              <a:lumOff val="40000"/>
                            </a:schemeClr>
                          </a:solidFill>
                        </a:rPr>
                        <a:t>95</a:t>
                      </a:r>
                    </a:p>
                  </a:txBody>
                  <a:tcPr/>
                </a:tc>
                <a:tc>
                  <a:txBody>
                    <a:bodyPr/>
                    <a:lstStyle/>
                    <a:p>
                      <a:pPr algn="ctr"/>
                      <a:r>
                        <a:rPr lang="nb-NO" b="1" dirty="0">
                          <a:solidFill>
                            <a:schemeClr val="accent5">
                              <a:lumMod val="60000"/>
                              <a:lumOff val="40000"/>
                            </a:schemeClr>
                          </a:solidFill>
                        </a:rPr>
                        <a:t>108</a:t>
                      </a:r>
                    </a:p>
                  </a:txBody>
                  <a:tcPr/>
                </a:tc>
                <a:tc>
                  <a:txBody>
                    <a:bodyPr/>
                    <a:lstStyle/>
                    <a:p>
                      <a:pPr algn="ctr"/>
                      <a:r>
                        <a:rPr lang="nb-NO" b="1" dirty="0">
                          <a:solidFill>
                            <a:schemeClr val="accent5">
                              <a:lumMod val="60000"/>
                              <a:lumOff val="40000"/>
                            </a:schemeClr>
                          </a:solidFill>
                        </a:rPr>
                        <a:t>171</a:t>
                      </a:r>
                    </a:p>
                  </a:txBody>
                  <a:tcPr/>
                </a:tc>
                <a:tc>
                  <a:txBody>
                    <a:bodyPr/>
                    <a:lstStyle/>
                    <a:p>
                      <a:pPr algn="ctr"/>
                      <a:r>
                        <a:rPr lang="nb-NO" b="1" dirty="0">
                          <a:solidFill>
                            <a:schemeClr val="accent5">
                              <a:lumMod val="60000"/>
                              <a:lumOff val="40000"/>
                            </a:schemeClr>
                          </a:solidFill>
                        </a:rPr>
                        <a:t>226</a:t>
                      </a:r>
                    </a:p>
                  </a:txBody>
                  <a:tcPr/>
                </a:tc>
                <a:extLst>
                  <a:ext uri="{0D108BD9-81ED-4DB2-BD59-A6C34878D82A}">
                    <a16:rowId xmlns:a16="http://schemas.microsoft.com/office/drawing/2014/main" val="4159240275"/>
                  </a:ext>
                </a:extLst>
              </a:tr>
              <a:tr h="370840">
                <a:tc>
                  <a:txBody>
                    <a:bodyPr/>
                    <a:lstStyle/>
                    <a:p>
                      <a:r>
                        <a:rPr lang="nb-NO" sz="1500" dirty="0"/>
                        <a:t>Forvaltnings-revisjoner</a:t>
                      </a:r>
                    </a:p>
                  </a:txBody>
                  <a:tcPr/>
                </a:tc>
                <a:tc>
                  <a:txBody>
                    <a:bodyPr/>
                    <a:lstStyle/>
                    <a:p>
                      <a:pPr algn="ctr"/>
                      <a:r>
                        <a:rPr lang="nb-NO" b="1" dirty="0">
                          <a:solidFill>
                            <a:schemeClr val="accent5">
                              <a:lumMod val="60000"/>
                              <a:lumOff val="40000"/>
                            </a:schemeClr>
                          </a:solidFill>
                        </a:rPr>
                        <a:t>86</a:t>
                      </a:r>
                    </a:p>
                  </a:txBody>
                  <a:tcPr/>
                </a:tc>
                <a:tc>
                  <a:txBody>
                    <a:bodyPr/>
                    <a:lstStyle/>
                    <a:p>
                      <a:pPr algn="ctr"/>
                      <a:r>
                        <a:rPr lang="nb-NO" b="1" dirty="0">
                          <a:solidFill>
                            <a:schemeClr val="accent5">
                              <a:lumMod val="60000"/>
                              <a:lumOff val="40000"/>
                            </a:schemeClr>
                          </a:solidFill>
                        </a:rPr>
                        <a:t>114</a:t>
                      </a:r>
                    </a:p>
                  </a:txBody>
                  <a:tcPr/>
                </a:tc>
                <a:tc>
                  <a:txBody>
                    <a:bodyPr/>
                    <a:lstStyle/>
                    <a:p>
                      <a:pPr algn="ctr"/>
                      <a:r>
                        <a:rPr lang="nb-NO" b="1" dirty="0">
                          <a:solidFill>
                            <a:schemeClr val="accent5">
                              <a:lumMod val="60000"/>
                              <a:lumOff val="40000"/>
                            </a:schemeClr>
                          </a:solidFill>
                        </a:rPr>
                        <a:t>159</a:t>
                      </a:r>
                    </a:p>
                  </a:txBody>
                  <a:tcPr/>
                </a:tc>
                <a:tc>
                  <a:txBody>
                    <a:bodyPr/>
                    <a:lstStyle/>
                    <a:p>
                      <a:pPr algn="ctr"/>
                      <a:r>
                        <a:rPr lang="nb-NO" b="1" dirty="0">
                          <a:solidFill>
                            <a:schemeClr val="accent5">
                              <a:lumMod val="60000"/>
                              <a:lumOff val="40000"/>
                            </a:schemeClr>
                          </a:solidFill>
                        </a:rPr>
                        <a:t>81</a:t>
                      </a:r>
                    </a:p>
                  </a:txBody>
                  <a:tcPr/>
                </a:tc>
                <a:extLst>
                  <a:ext uri="{0D108BD9-81ED-4DB2-BD59-A6C34878D82A}">
                    <a16:rowId xmlns:a16="http://schemas.microsoft.com/office/drawing/2014/main" val="2891785583"/>
                  </a:ext>
                </a:extLst>
              </a:tr>
            </a:tbl>
          </a:graphicData>
        </a:graphic>
      </p:graphicFrame>
      <p:sp>
        <p:nvSpPr>
          <p:cNvPr id="5" name="TekstSylinder 4">
            <a:extLst>
              <a:ext uri="{FF2B5EF4-FFF2-40B4-BE49-F238E27FC236}">
                <a16:creationId xmlns:a16="http://schemas.microsoft.com/office/drawing/2014/main" id="{89B77FE6-0198-4021-9B9B-229F2CA123E7}"/>
              </a:ext>
            </a:extLst>
          </p:cNvPr>
          <p:cNvSpPr txBox="1"/>
          <p:nvPr/>
        </p:nvSpPr>
        <p:spPr>
          <a:xfrm>
            <a:off x="883042" y="3763299"/>
            <a:ext cx="10253271" cy="3200876"/>
          </a:xfrm>
          <a:prstGeom prst="rect">
            <a:avLst/>
          </a:prstGeom>
          <a:noFill/>
        </p:spPr>
        <p:txBody>
          <a:bodyPr wrap="square" rtlCol="0">
            <a:spAutoFit/>
          </a:bodyPr>
          <a:lstStyle/>
          <a:p>
            <a:pPr marL="285750" indent="-285750">
              <a:buFont typeface="Arial" panose="020B0604020202020204" pitchFamily="34" charset="0"/>
              <a:buChar char="•"/>
            </a:pPr>
            <a:r>
              <a:rPr lang="nb-NO" sz="1700" dirty="0"/>
              <a:t>Stor aktivitet til tross for et unormalt år</a:t>
            </a:r>
          </a:p>
          <a:p>
            <a:pPr marL="285750" indent="-285750">
              <a:buFont typeface="Arial" panose="020B0604020202020204" pitchFamily="34" charset="0"/>
              <a:buChar char="•"/>
            </a:pPr>
            <a:r>
              <a:rPr lang="nb-NO" sz="1700" dirty="0"/>
              <a:t>Informasjonen må vedlikeholdes</a:t>
            </a:r>
          </a:p>
          <a:p>
            <a:endParaRPr lang="nb-NO" dirty="0"/>
          </a:p>
          <a:p>
            <a:pPr marL="285750" indent="-285750">
              <a:buFont typeface="Wingdings" panose="05000000000000000000" pitchFamily="2" charset="2"/>
              <a:buChar char="Ø"/>
            </a:pPr>
            <a:r>
              <a:rPr lang="nb-NO" sz="1600" dirty="0">
                <a:latin typeface="+mj-lt"/>
              </a:rPr>
              <a:t>34 tilsyn har status under planlegging- rett status? Gjelder tilsyn i hovedsak fra  Arbeidstilsynet og Mattilsynet. Endre status, slik at disse synligjøres i kalenderen?</a:t>
            </a:r>
          </a:p>
          <a:p>
            <a:pPr marL="285750" indent="-285750">
              <a:buFont typeface="Wingdings" panose="05000000000000000000" pitchFamily="2" charset="2"/>
              <a:buChar char="Ø"/>
            </a:pPr>
            <a:r>
              <a:rPr lang="nb-NO" sz="1600" dirty="0">
                <a:latin typeface="+mj-lt"/>
              </a:rPr>
              <a:t>Tilsynsrapportene er ikke lastet opp i kalenderen - fortsatt under arbeid? Påminnelse til alle.</a:t>
            </a:r>
          </a:p>
          <a:p>
            <a:pPr marL="285750" indent="-285750">
              <a:buFont typeface="Wingdings" panose="05000000000000000000" pitchFamily="2" charset="2"/>
              <a:buChar char="Ø"/>
            </a:pPr>
            <a:r>
              <a:rPr lang="nb-NO" sz="1600" dirty="0">
                <a:latin typeface="+mj-lt"/>
              </a:rPr>
              <a:t>Status «utført»- hvordan brukes denne?</a:t>
            </a:r>
          </a:p>
          <a:p>
            <a:pPr marL="285750" indent="-285750">
              <a:buFont typeface="Wingdings" panose="05000000000000000000" pitchFamily="2" charset="2"/>
              <a:buChar char="Ø"/>
            </a:pPr>
            <a:r>
              <a:rPr lang="nb-NO" sz="1600" dirty="0">
                <a:latin typeface="+mj-lt"/>
              </a:rPr>
              <a:t>Hva har skjedd med forvaltningsrevisjonene siden sist? Hvorfor nedgang? Kontrollutvalgssekretariatene må gå over registreringen på nytt. </a:t>
            </a:r>
          </a:p>
          <a:p>
            <a:pPr marL="285750" indent="-285750">
              <a:buFont typeface="Arial" panose="020B0604020202020204" pitchFamily="34" charset="0"/>
              <a:buChar char="•"/>
            </a:pPr>
            <a:endParaRPr lang="nb-NO" dirty="0"/>
          </a:p>
          <a:p>
            <a:pPr marL="285750" indent="-285750">
              <a:buFont typeface="Arial" panose="020B0604020202020204" pitchFamily="34" charset="0"/>
              <a:buChar char="•"/>
            </a:pPr>
            <a:endParaRPr lang="nb-NO" dirty="0"/>
          </a:p>
          <a:p>
            <a:endParaRPr lang="nb-NO" dirty="0"/>
          </a:p>
        </p:txBody>
      </p:sp>
    </p:spTree>
    <p:extLst>
      <p:ext uri="{BB962C8B-B14F-4D97-AF65-F5344CB8AC3E}">
        <p14:creationId xmlns:p14="http://schemas.microsoft.com/office/powerpoint/2010/main" val="106336536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lassholder for tekst 3">
            <a:extLst>
              <a:ext uri="{FF2B5EF4-FFF2-40B4-BE49-F238E27FC236}">
                <a16:creationId xmlns:a16="http://schemas.microsoft.com/office/drawing/2014/main" id="{46C4E2EA-ABDD-4709-87EF-0511D9BCA2CD}"/>
              </a:ext>
            </a:extLst>
          </p:cNvPr>
          <p:cNvSpPr>
            <a:spLocks noGrp="1"/>
          </p:cNvSpPr>
          <p:nvPr>
            <p:ph type="body" sz="quarter" idx="12"/>
          </p:nvPr>
        </p:nvSpPr>
        <p:spPr/>
        <p:txBody>
          <a:bodyPr/>
          <a:lstStyle/>
          <a:p>
            <a:r>
              <a:rPr lang="nb-NO" b="1" dirty="0"/>
              <a:t>Hva er planlagt for 2022</a:t>
            </a:r>
          </a:p>
        </p:txBody>
      </p:sp>
    </p:spTree>
    <p:extLst>
      <p:ext uri="{BB962C8B-B14F-4D97-AF65-F5344CB8AC3E}">
        <p14:creationId xmlns:p14="http://schemas.microsoft.com/office/powerpoint/2010/main" val="5179257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tel 2">
            <a:extLst>
              <a:ext uri="{FF2B5EF4-FFF2-40B4-BE49-F238E27FC236}">
                <a16:creationId xmlns:a16="http://schemas.microsoft.com/office/drawing/2014/main" id="{F5ED108C-CAB2-4DDD-830D-23EAC66D2255}"/>
              </a:ext>
            </a:extLst>
          </p:cNvPr>
          <p:cNvSpPr>
            <a:spLocks noGrp="1"/>
          </p:cNvSpPr>
          <p:nvPr>
            <p:ph type="title"/>
          </p:nvPr>
        </p:nvSpPr>
        <p:spPr/>
        <p:txBody>
          <a:bodyPr/>
          <a:lstStyle/>
          <a:p>
            <a:r>
              <a:rPr lang="nb-NO" dirty="0">
                <a:solidFill>
                  <a:schemeClr val="accent5">
                    <a:lumMod val="60000"/>
                    <a:lumOff val="40000"/>
                  </a:schemeClr>
                </a:solidFill>
              </a:rPr>
              <a:t>Så langt for 2022</a:t>
            </a:r>
          </a:p>
        </p:txBody>
      </p:sp>
      <p:sp>
        <p:nvSpPr>
          <p:cNvPr id="4" name="Plassholder for tekst 3">
            <a:extLst>
              <a:ext uri="{FF2B5EF4-FFF2-40B4-BE49-F238E27FC236}">
                <a16:creationId xmlns:a16="http://schemas.microsoft.com/office/drawing/2014/main" id="{FE4F43FE-9166-4952-8098-F8863CBC743D}"/>
              </a:ext>
            </a:extLst>
          </p:cNvPr>
          <p:cNvSpPr>
            <a:spLocks noGrp="1"/>
          </p:cNvSpPr>
          <p:nvPr>
            <p:ph type="body" sz="quarter" idx="11"/>
          </p:nvPr>
        </p:nvSpPr>
        <p:spPr/>
        <p:txBody>
          <a:bodyPr/>
          <a:lstStyle/>
          <a:p>
            <a:r>
              <a:rPr lang="nb-NO" b="1" dirty="0"/>
              <a:t>Samlet sett er 85 statlige tilsyn planlagt for 2022 med kommunene våre</a:t>
            </a:r>
          </a:p>
          <a:p>
            <a:endParaRPr lang="nb-NO" dirty="0"/>
          </a:p>
          <a:p>
            <a:r>
              <a:rPr lang="nb-NO" b="1" dirty="0"/>
              <a:t>Utføres av :</a:t>
            </a:r>
          </a:p>
          <a:p>
            <a:pPr marL="342900" indent="-342900">
              <a:buFont typeface="Arial" panose="020B0604020202020204" pitchFamily="34" charset="0"/>
              <a:buChar char="•"/>
            </a:pPr>
            <a:r>
              <a:rPr lang="nb-NO" dirty="0"/>
              <a:t>Statsforvalteren i Oslo og Viken: 76</a:t>
            </a:r>
          </a:p>
          <a:p>
            <a:pPr marL="342900" indent="-342900">
              <a:buFont typeface="Arial" panose="020B0604020202020204" pitchFamily="34" charset="0"/>
              <a:buChar char="•"/>
            </a:pPr>
            <a:r>
              <a:rPr lang="nb-NO" dirty="0"/>
              <a:t>Arkivverket: 7</a:t>
            </a:r>
          </a:p>
          <a:p>
            <a:pPr marL="342900" indent="-342900">
              <a:buFont typeface="Arial" panose="020B0604020202020204" pitchFamily="34" charset="0"/>
              <a:buChar char="•"/>
            </a:pPr>
            <a:r>
              <a:rPr lang="nb-NO" dirty="0"/>
              <a:t>Kartverket: 2  </a:t>
            </a:r>
          </a:p>
          <a:p>
            <a:endParaRPr lang="nb-NO" dirty="0"/>
          </a:p>
          <a:p>
            <a:endParaRPr lang="nb-NO" dirty="0"/>
          </a:p>
        </p:txBody>
      </p:sp>
    </p:spTree>
    <p:extLst>
      <p:ext uri="{BB962C8B-B14F-4D97-AF65-F5344CB8AC3E}">
        <p14:creationId xmlns:p14="http://schemas.microsoft.com/office/powerpoint/2010/main" val="414565999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E91936B6-28DE-424B-A87F-EAB2C564E9BE}"/>
              </a:ext>
            </a:extLst>
          </p:cNvPr>
          <p:cNvSpPr>
            <a:spLocks noGrp="1"/>
          </p:cNvSpPr>
          <p:nvPr>
            <p:ph type="title"/>
          </p:nvPr>
        </p:nvSpPr>
        <p:spPr/>
        <p:txBody>
          <a:bodyPr/>
          <a:lstStyle/>
          <a:p>
            <a:r>
              <a:rPr lang="nb-NO" dirty="0"/>
              <a:t>Tilsynsbelastning </a:t>
            </a:r>
            <a:r>
              <a:rPr lang="nb-NO" dirty="0">
                <a:solidFill>
                  <a:schemeClr val="accent5">
                    <a:lumMod val="60000"/>
                    <a:lumOff val="40000"/>
                  </a:schemeClr>
                </a:solidFill>
              </a:rPr>
              <a:t>så langt for 2022</a:t>
            </a:r>
          </a:p>
        </p:txBody>
      </p:sp>
      <p:sp>
        <p:nvSpPr>
          <p:cNvPr id="3" name="Plassholder for tekst 2">
            <a:extLst>
              <a:ext uri="{FF2B5EF4-FFF2-40B4-BE49-F238E27FC236}">
                <a16:creationId xmlns:a16="http://schemas.microsoft.com/office/drawing/2014/main" id="{553171EE-9164-4E7A-8B23-FC8EBE61EC31}"/>
              </a:ext>
            </a:extLst>
          </p:cNvPr>
          <p:cNvSpPr>
            <a:spLocks noGrp="1"/>
          </p:cNvSpPr>
          <p:nvPr>
            <p:ph type="body" sz="quarter" idx="11"/>
          </p:nvPr>
        </p:nvSpPr>
        <p:spPr/>
        <p:txBody>
          <a:bodyPr/>
          <a:lstStyle/>
          <a:p>
            <a:r>
              <a:rPr lang="nb-NO" dirty="0"/>
              <a:t>Fredrikstad og Råde kommune er det planlagt flest tilsyn med. Får 4 tilsyn i 2022. </a:t>
            </a:r>
          </a:p>
          <a:p>
            <a:endParaRPr lang="nb-NO" dirty="0"/>
          </a:p>
          <a:p>
            <a:r>
              <a:rPr lang="nb-NO" dirty="0"/>
              <a:t>Kommuner som får ingen tilsyn: Aremark, Drammen, Hole, Indre Østfold, Krødsherad, Marker, Nesbyen, og Rollag.</a:t>
            </a:r>
          </a:p>
          <a:p>
            <a:endParaRPr lang="nb-NO" dirty="0"/>
          </a:p>
          <a:p>
            <a:r>
              <a:rPr lang="nb-NO" dirty="0"/>
              <a:t>Ingen forvaltningsrevisjoner lagt til for 2022</a:t>
            </a:r>
          </a:p>
        </p:txBody>
      </p:sp>
    </p:spTree>
    <p:extLst>
      <p:ext uri="{BB962C8B-B14F-4D97-AF65-F5344CB8AC3E}">
        <p14:creationId xmlns:p14="http://schemas.microsoft.com/office/powerpoint/2010/main" val="57431844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67F05114-8835-4734-97BC-54E03ED5DA1E}"/>
              </a:ext>
            </a:extLst>
          </p:cNvPr>
          <p:cNvSpPr>
            <a:spLocks noGrp="1"/>
          </p:cNvSpPr>
          <p:nvPr>
            <p:ph type="title"/>
          </p:nvPr>
        </p:nvSpPr>
        <p:spPr/>
        <p:txBody>
          <a:bodyPr/>
          <a:lstStyle/>
          <a:p>
            <a:r>
              <a:rPr lang="nb-NO" dirty="0"/>
              <a:t>Mulige kollisjoner mellom tilsyn og revisjon</a:t>
            </a:r>
          </a:p>
        </p:txBody>
      </p:sp>
      <p:graphicFrame>
        <p:nvGraphicFramePr>
          <p:cNvPr id="4" name="Tabell 4">
            <a:extLst>
              <a:ext uri="{FF2B5EF4-FFF2-40B4-BE49-F238E27FC236}">
                <a16:creationId xmlns:a16="http://schemas.microsoft.com/office/drawing/2014/main" id="{B7BFA0C2-2DFE-47FA-A146-5923E6B33E44}"/>
              </a:ext>
            </a:extLst>
          </p:cNvPr>
          <p:cNvGraphicFramePr>
            <a:graphicFrameLocks noGrp="1"/>
          </p:cNvGraphicFramePr>
          <p:nvPr>
            <p:extLst>
              <p:ext uri="{D42A27DB-BD31-4B8C-83A1-F6EECF244321}">
                <p14:modId xmlns:p14="http://schemas.microsoft.com/office/powerpoint/2010/main" val="2704534695"/>
              </p:ext>
            </p:extLst>
          </p:nvPr>
        </p:nvGraphicFramePr>
        <p:xfrm>
          <a:off x="1055688" y="2050744"/>
          <a:ext cx="8008412" cy="4703420"/>
        </p:xfrm>
        <a:graphic>
          <a:graphicData uri="http://schemas.openxmlformats.org/drawingml/2006/table">
            <a:tbl>
              <a:tblPr firstRow="1" bandRow="1">
                <a:tableStyleId>{5C22544A-7EE6-4342-B048-85BDC9FD1C3A}</a:tableStyleId>
              </a:tblPr>
              <a:tblGrid>
                <a:gridCol w="2002103">
                  <a:extLst>
                    <a:ext uri="{9D8B030D-6E8A-4147-A177-3AD203B41FA5}">
                      <a16:colId xmlns:a16="http://schemas.microsoft.com/office/drawing/2014/main" val="383434913"/>
                    </a:ext>
                  </a:extLst>
                </a:gridCol>
                <a:gridCol w="2002103">
                  <a:extLst>
                    <a:ext uri="{9D8B030D-6E8A-4147-A177-3AD203B41FA5}">
                      <a16:colId xmlns:a16="http://schemas.microsoft.com/office/drawing/2014/main" val="1045447468"/>
                    </a:ext>
                  </a:extLst>
                </a:gridCol>
                <a:gridCol w="2002103">
                  <a:extLst>
                    <a:ext uri="{9D8B030D-6E8A-4147-A177-3AD203B41FA5}">
                      <a16:colId xmlns:a16="http://schemas.microsoft.com/office/drawing/2014/main" val="822955398"/>
                    </a:ext>
                  </a:extLst>
                </a:gridCol>
                <a:gridCol w="2002103">
                  <a:extLst>
                    <a:ext uri="{9D8B030D-6E8A-4147-A177-3AD203B41FA5}">
                      <a16:colId xmlns:a16="http://schemas.microsoft.com/office/drawing/2014/main" val="3953247617"/>
                    </a:ext>
                  </a:extLst>
                </a:gridCol>
              </a:tblGrid>
              <a:tr h="280505">
                <a:tc>
                  <a:txBody>
                    <a:bodyPr/>
                    <a:lstStyle/>
                    <a:p>
                      <a:pPr algn="l" fontAlgn="b"/>
                      <a:r>
                        <a:rPr lang="nb-NO" sz="1000" b="1" i="0" u="none" strike="noStrike" dirty="0">
                          <a:solidFill>
                            <a:srgbClr val="000000"/>
                          </a:solidFill>
                          <a:effectLst/>
                          <a:latin typeface="+mn-lt"/>
                        </a:rPr>
                        <a:t>Kommune</a:t>
                      </a:r>
                    </a:p>
                  </a:txBody>
                  <a:tcPr marL="9525" marR="9525" marT="9525" marB="0" anchor="b"/>
                </a:tc>
                <a:tc>
                  <a:txBody>
                    <a:bodyPr/>
                    <a:lstStyle/>
                    <a:p>
                      <a:pPr algn="l" fontAlgn="b"/>
                      <a:r>
                        <a:rPr lang="nb-NO" sz="1000" b="1" i="0" u="none" strike="noStrike" dirty="0">
                          <a:solidFill>
                            <a:srgbClr val="000000"/>
                          </a:solidFill>
                          <a:effectLst/>
                          <a:latin typeface="+mn-lt"/>
                        </a:rPr>
                        <a:t>Fagområde</a:t>
                      </a:r>
                    </a:p>
                  </a:txBody>
                  <a:tcPr marL="9525" marR="9525" marT="9525" marB="0" anchor="b"/>
                </a:tc>
                <a:tc>
                  <a:txBody>
                    <a:bodyPr/>
                    <a:lstStyle/>
                    <a:p>
                      <a:pPr algn="l" fontAlgn="b"/>
                      <a:r>
                        <a:rPr lang="nb-NO" sz="1000" b="1" i="0" u="none" strike="noStrike" dirty="0">
                          <a:solidFill>
                            <a:srgbClr val="000000"/>
                          </a:solidFill>
                          <a:effectLst/>
                          <a:latin typeface="+mn-lt"/>
                        </a:rPr>
                        <a:t>Statlig tilsyn</a:t>
                      </a:r>
                    </a:p>
                  </a:txBody>
                  <a:tcPr marL="9525" marR="9525" marT="9525" marB="0" anchor="b"/>
                </a:tc>
                <a:tc>
                  <a:txBody>
                    <a:bodyPr/>
                    <a:lstStyle/>
                    <a:p>
                      <a:pPr algn="l" fontAlgn="b"/>
                      <a:r>
                        <a:rPr lang="nb-NO" sz="1000" b="1" i="0" u="none" strike="noStrike" dirty="0">
                          <a:solidFill>
                            <a:srgbClr val="000000"/>
                          </a:solidFill>
                          <a:effectLst/>
                          <a:latin typeface="+mn-lt"/>
                        </a:rPr>
                        <a:t>Revisjon</a:t>
                      </a:r>
                    </a:p>
                  </a:txBody>
                  <a:tcPr marL="9525" marR="9525" marT="9525" marB="0" anchor="b"/>
                </a:tc>
                <a:extLst>
                  <a:ext uri="{0D108BD9-81ED-4DB2-BD59-A6C34878D82A}">
                    <a16:rowId xmlns:a16="http://schemas.microsoft.com/office/drawing/2014/main" val="53606267"/>
                  </a:ext>
                </a:extLst>
              </a:tr>
              <a:tr h="464638">
                <a:tc>
                  <a:txBody>
                    <a:bodyPr/>
                    <a:lstStyle/>
                    <a:p>
                      <a:pPr algn="l" fontAlgn="b"/>
                      <a:r>
                        <a:rPr lang="nb-NO" sz="1000" b="0" i="0" u="none" strike="noStrike" dirty="0">
                          <a:solidFill>
                            <a:srgbClr val="000000"/>
                          </a:solidFill>
                          <a:effectLst/>
                          <a:latin typeface="+mn-lt"/>
                        </a:rPr>
                        <a:t>Eidsvoll kommune</a:t>
                      </a:r>
                    </a:p>
                  </a:txBody>
                  <a:tcPr marL="9525" marR="9525" marT="9525" marB="0" anchor="b"/>
                </a:tc>
                <a:tc>
                  <a:txBody>
                    <a:bodyPr/>
                    <a:lstStyle/>
                    <a:p>
                      <a:pPr algn="l" fontAlgn="b"/>
                      <a:r>
                        <a:rPr lang="nb-NO" sz="1000" b="0" i="0" u="none" strike="noStrike" dirty="0">
                          <a:solidFill>
                            <a:srgbClr val="000000"/>
                          </a:solidFill>
                          <a:effectLst/>
                          <a:latin typeface="+mn-lt"/>
                        </a:rPr>
                        <a:t>Grunnopplæringen</a:t>
                      </a:r>
                    </a:p>
                  </a:txBody>
                  <a:tcPr marL="9525" marR="9525" marT="9525" marB="0" anchor="b"/>
                </a:tc>
                <a:tc>
                  <a:txBody>
                    <a:bodyPr/>
                    <a:lstStyle/>
                    <a:p>
                      <a:pPr algn="l" fontAlgn="ctr"/>
                      <a:r>
                        <a:rPr lang="nb-NO" sz="1000" b="0" i="0" u="none" strike="noStrike" dirty="0">
                          <a:solidFill>
                            <a:srgbClr val="000000"/>
                          </a:solidFill>
                          <a:effectLst/>
                          <a:latin typeface="+mn-lt"/>
                        </a:rPr>
                        <a:t>Felles nasjonalt tilsyn med kommunens internkontroll på skolemiljøområdet</a:t>
                      </a:r>
                    </a:p>
                  </a:txBody>
                  <a:tcPr marL="9525" marR="9525" marT="9525" marB="0" anchor="ctr"/>
                </a:tc>
                <a:tc>
                  <a:txBody>
                    <a:bodyPr/>
                    <a:lstStyle/>
                    <a:p>
                      <a:pPr algn="l" fontAlgn="ctr"/>
                      <a:r>
                        <a:rPr lang="nb-NO" sz="1000" b="0" i="0" u="none" strike="noStrike">
                          <a:solidFill>
                            <a:srgbClr val="000000"/>
                          </a:solidFill>
                          <a:effectLst/>
                          <a:latin typeface="+mn-lt"/>
                        </a:rPr>
                        <a:t>Kvalitets- og utviklingsarbeid i skole</a:t>
                      </a:r>
                    </a:p>
                  </a:txBody>
                  <a:tcPr marL="9525" marR="9525" marT="9525" marB="0" anchor="ctr"/>
                </a:tc>
                <a:extLst>
                  <a:ext uri="{0D108BD9-81ED-4DB2-BD59-A6C34878D82A}">
                    <a16:rowId xmlns:a16="http://schemas.microsoft.com/office/drawing/2014/main" val="3549810694"/>
                  </a:ext>
                </a:extLst>
              </a:tr>
              <a:tr h="312920">
                <a:tc>
                  <a:txBody>
                    <a:bodyPr/>
                    <a:lstStyle/>
                    <a:p>
                      <a:pPr algn="l" fontAlgn="b"/>
                      <a:r>
                        <a:rPr lang="nb-NO" sz="1000" b="0" i="0" u="none" strike="noStrike" dirty="0">
                          <a:solidFill>
                            <a:srgbClr val="000000"/>
                          </a:solidFill>
                          <a:effectLst/>
                          <a:latin typeface="+mn-lt"/>
                        </a:rPr>
                        <a:t>HALDEN</a:t>
                      </a:r>
                    </a:p>
                  </a:txBody>
                  <a:tcPr marL="9525" marR="9525" marT="9525" marB="0" anchor="b"/>
                </a:tc>
                <a:tc>
                  <a:txBody>
                    <a:bodyPr/>
                    <a:lstStyle/>
                    <a:p>
                      <a:pPr algn="l" fontAlgn="b"/>
                      <a:r>
                        <a:rPr lang="nb-NO" sz="1000" b="0" i="0" u="none" strike="noStrike" dirty="0">
                          <a:solidFill>
                            <a:srgbClr val="000000"/>
                          </a:solidFill>
                          <a:effectLst/>
                          <a:latin typeface="+mn-lt"/>
                        </a:rPr>
                        <a:t>Grunnopplæringen</a:t>
                      </a:r>
                    </a:p>
                  </a:txBody>
                  <a:tcPr marL="9525" marR="9525" marT="9525" marB="0" anchor="b"/>
                </a:tc>
                <a:tc>
                  <a:txBody>
                    <a:bodyPr/>
                    <a:lstStyle/>
                    <a:p>
                      <a:pPr algn="l" fontAlgn="ctr"/>
                      <a:r>
                        <a:rPr lang="nb-NO" sz="1000" b="0" i="0" u="none" strike="noStrike" dirty="0">
                          <a:solidFill>
                            <a:srgbClr val="000000"/>
                          </a:solidFill>
                          <a:effectLst/>
                          <a:latin typeface="+mn-lt"/>
                        </a:rPr>
                        <a:t>Felles nasjonalt tilsyn med grunnskoleopplæring for voksne</a:t>
                      </a:r>
                    </a:p>
                  </a:txBody>
                  <a:tcPr marL="9525" marR="9525" marT="9525" marB="0" anchor="ctr"/>
                </a:tc>
                <a:tc>
                  <a:txBody>
                    <a:bodyPr/>
                    <a:lstStyle/>
                    <a:p>
                      <a:pPr algn="l" fontAlgn="ctr"/>
                      <a:r>
                        <a:rPr lang="nb-NO" sz="1000" b="0" i="0" u="none" strike="noStrike" dirty="0">
                          <a:solidFill>
                            <a:srgbClr val="000000"/>
                          </a:solidFill>
                          <a:effectLst/>
                          <a:latin typeface="+mn-lt"/>
                        </a:rPr>
                        <a:t>Skole – med fokus på internkontrollsystemet</a:t>
                      </a:r>
                    </a:p>
                  </a:txBody>
                  <a:tcPr marL="9525" marR="9525" marT="9525" marB="0" anchor="ctr"/>
                </a:tc>
                <a:extLst>
                  <a:ext uri="{0D108BD9-81ED-4DB2-BD59-A6C34878D82A}">
                    <a16:rowId xmlns:a16="http://schemas.microsoft.com/office/drawing/2014/main" val="1226859912"/>
                  </a:ext>
                </a:extLst>
              </a:tr>
              <a:tr h="280505">
                <a:tc>
                  <a:txBody>
                    <a:bodyPr/>
                    <a:lstStyle/>
                    <a:p>
                      <a:pPr algn="l" fontAlgn="b"/>
                      <a:r>
                        <a:rPr lang="nb-NO" sz="1000" b="0" i="0" u="none" strike="noStrike" dirty="0">
                          <a:solidFill>
                            <a:srgbClr val="000000"/>
                          </a:solidFill>
                          <a:effectLst/>
                          <a:latin typeface="+mn-lt"/>
                        </a:rPr>
                        <a:t>HOL</a:t>
                      </a:r>
                    </a:p>
                  </a:txBody>
                  <a:tcPr marL="9525" marR="9525" marT="9525" marB="0" anchor="b"/>
                </a:tc>
                <a:tc>
                  <a:txBody>
                    <a:bodyPr/>
                    <a:lstStyle/>
                    <a:p>
                      <a:pPr algn="l" fontAlgn="b"/>
                      <a:r>
                        <a:rPr lang="nb-NO" sz="1000" b="0" i="0" u="none" strike="noStrike">
                          <a:solidFill>
                            <a:srgbClr val="000000"/>
                          </a:solidFill>
                          <a:effectLst/>
                          <a:latin typeface="+mn-lt"/>
                        </a:rPr>
                        <a:t>Grunnopplæringen</a:t>
                      </a:r>
                    </a:p>
                  </a:txBody>
                  <a:tcPr marL="9525" marR="9525" marT="9525" marB="0" anchor="b"/>
                </a:tc>
                <a:tc>
                  <a:txBody>
                    <a:bodyPr/>
                    <a:lstStyle/>
                    <a:p>
                      <a:pPr algn="l" fontAlgn="ctr"/>
                      <a:r>
                        <a:rPr lang="nb-NO" sz="1000" b="0" i="0" u="none" strike="noStrike">
                          <a:solidFill>
                            <a:srgbClr val="000000"/>
                          </a:solidFill>
                          <a:effectLst/>
                          <a:latin typeface="+mn-lt"/>
                        </a:rPr>
                        <a:t>Tidlig innsats i skolen</a:t>
                      </a:r>
                    </a:p>
                  </a:txBody>
                  <a:tcPr marL="9525" marR="9525" marT="9525" marB="0" anchor="ctr"/>
                </a:tc>
                <a:tc>
                  <a:txBody>
                    <a:bodyPr/>
                    <a:lstStyle/>
                    <a:p>
                      <a:pPr algn="l" fontAlgn="ctr"/>
                      <a:r>
                        <a:rPr lang="nb-NO" sz="1000" b="0" i="0" u="none" strike="noStrike" dirty="0">
                          <a:solidFill>
                            <a:srgbClr val="000000"/>
                          </a:solidFill>
                          <a:effectLst/>
                          <a:latin typeface="+mn-lt"/>
                        </a:rPr>
                        <a:t>Spesialundervisning</a:t>
                      </a:r>
                    </a:p>
                  </a:txBody>
                  <a:tcPr marL="9525" marR="9525" marT="9525" marB="0" anchor="ctr"/>
                </a:tc>
                <a:extLst>
                  <a:ext uri="{0D108BD9-81ED-4DB2-BD59-A6C34878D82A}">
                    <a16:rowId xmlns:a16="http://schemas.microsoft.com/office/drawing/2014/main" val="610088988"/>
                  </a:ext>
                </a:extLst>
              </a:tr>
              <a:tr h="464638">
                <a:tc>
                  <a:txBody>
                    <a:bodyPr/>
                    <a:lstStyle/>
                    <a:p>
                      <a:pPr algn="l" fontAlgn="b"/>
                      <a:r>
                        <a:rPr lang="nb-NO" sz="1000" b="0" i="0" u="none" strike="noStrike" dirty="0">
                          <a:solidFill>
                            <a:srgbClr val="000000"/>
                          </a:solidFill>
                          <a:effectLst/>
                          <a:latin typeface="+mn-lt"/>
                        </a:rPr>
                        <a:t>KONGSBERG</a:t>
                      </a:r>
                    </a:p>
                  </a:txBody>
                  <a:tcPr marL="9525" marR="9525" marT="9525" marB="0" anchor="b"/>
                </a:tc>
                <a:tc>
                  <a:txBody>
                    <a:bodyPr/>
                    <a:lstStyle/>
                    <a:p>
                      <a:pPr algn="l" fontAlgn="b"/>
                      <a:r>
                        <a:rPr lang="nb-NO" sz="1000" b="0" i="0" u="none" strike="noStrike">
                          <a:solidFill>
                            <a:srgbClr val="000000"/>
                          </a:solidFill>
                          <a:effectLst/>
                          <a:latin typeface="+mn-lt"/>
                        </a:rPr>
                        <a:t>Grunnopplæringen</a:t>
                      </a:r>
                    </a:p>
                  </a:txBody>
                  <a:tcPr marL="9525" marR="9525" marT="9525" marB="0" anchor="b"/>
                </a:tc>
                <a:tc>
                  <a:txBody>
                    <a:bodyPr/>
                    <a:lstStyle/>
                    <a:p>
                      <a:pPr algn="l" fontAlgn="ctr"/>
                      <a:r>
                        <a:rPr lang="nb-NO" sz="1000" b="0" i="0" u="none" strike="noStrike">
                          <a:solidFill>
                            <a:srgbClr val="000000"/>
                          </a:solidFill>
                          <a:effectLst/>
                          <a:latin typeface="+mn-lt"/>
                        </a:rPr>
                        <a:t>Spesialundervisning - alternativopplæringsarena i skolen</a:t>
                      </a:r>
                    </a:p>
                  </a:txBody>
                  <a:tcPr marL="9525" marR="9525" marT="9525" marB="0" anchor="ctr"/>
                </a:tc>
                <a:tc>
                  <a:txBody>
                    <a:bodyPr/>
                    <a:lstStyle/>
                    <a:p>
                      <a:pPr algn="l" fontAlgn="ctr"/>
                      <a:r>
                        <a:rPr lang="nb-NO" sz="1000" b="0" i="0" u="none" strike="noStrike" dirty="0">
                          <a:solidFill>
                            <a:srgbClr val="000000"/>
                          </a:solidFill>
                          <a:effectLst/>
                          <a:latin typeface="+mn-lt"/>
                        </a:rPr>
                        <a:t>Spesialundervisning, og Psykososial skolemiljø</a:t>
                      </a:r>
                    </a:p>
                  </a:txBody>
                  <a:tcPr marL="9525" marR="9525" marT="9525" marB="0" anchor="ctr"/>
                </a:tc>
                <a:extLst>
                  <a:ext uri="{0D108BD9-81ED-4DB2-BD59-A6C34878D82A}">
                    <a16:rowId xmlns:a16="http://schemas.microsoft.com/office/drawing/2014/main" val="1166816235"/>
                  </a:ext>
                </a:extLst>
              </a:tr>
              <a:tr h="464638">
                <a:tc>
                  <a:txBody>
                    <a:bodyPr/>
                    <a:lstStyle/>
                    <a:p>
                      <a:pPr algn="l" fontAlgn="b"/>
                      <a:r>
                        <a:rPr lang="nb-NO" sz="1000" b="0" i="0" u="none" strike="noStrike" dirty="0">
                          <a:solidFill>
                            <a:srgbClr val="000000"/>
                          </a:solidFill>
                          <a:effectLst/>
                          <a:latin typeface="+mn-lt"/>
                        </a:rPr>
                        <a:t>MODUM</a:t>
                      </a:r>
                    </a:p>
                  </a:txBody>
                  <a:tcPr marL="9525" marR="9525" marT="9525" marB="0" anchor="b"/>
                </a:tc>
                <a:tc>
                  <a:txBody>
                    <a:bodyPr/>
                    <a:lstStyle/>
                    <a:p>
                      <a:pPr algn="l" fontAlgn="b"/>
                      <a:r>
                        <a:rPr lang="nb-NO" sz="1000" b="0" i="0" u="none" strike="noStrike">
                          <a:solidFill>
                            <a:srgbClr val="000000"/>
                          </a:solidFill>
                          <a:effectLst/>
                          <a:latin typeface="+mn-lt"/>
                        </a:rPr>
                        <a:t>Grunnopplæringen</a:t>
                      </a:r>
                    </a:p>
                  </a:txBody>
                  <a:tcPr marL="9525" marR="9525" marT="9525" marB="0" anchor="b"/>
                </a:tc>
                <a:tc>
                  <a:txBody>
                    <a:bodyPr/>
                    <a:lstStyle/>
                    <a:p>
                      <a:pPr algn="l" fontAlgn="ctr"/>
                      <a:r>
                        <a:rPr lang="nb-NO" sz="1000" b="0" i="0" u="none" strike="noStrike">
                          <a:solidFill>
                            <a:srgbClr val="000000"/>
                          </a:solidFill>
                          <a:effectLst/>
                          <a:latin typeface="+mn-lt"/>
                        </a:rPr>
                        <a:t>Felles nasjonalt tilsyn med kommunes internkontroll med skolemiljøområdet</a:t>
                      </a:r>
                    </a:p>
                  </a:txBody>
                  <a:tcPr marL="9525" marR="9525" marT="9525" marB="0" anchor="ctr"/>
                </a:tc>
                <a:tc>
                  <a:txBody>
                    <a:bodyPr/>
                    <a:lstStyle/>
                    <a:p>
                      <a:pPr algn="l" fontAlgn="ctr"/>
                      <a:r>
                        <a:rPr lang="nb-NO" sz="1000" b="0" i="0" u="none" strike="noStrike" dirty="0">
                          <a:solidFill>
                            <a:srgbClr val="000000"/>
                          </a:solidFill>
                          <a:effectLst/>
                          <a:latin typeface="+mn-lt"/>
                        </a:rPr>
                        <a:t>Psykososial skolemiljø - Vikersund skole, Buskerud skole</a:t>
                      </a:r>
                    </a:p>
                  </a:txBody>
                  <a:tcPr marL="9525" marR="9525" marT="9525" marB="0" anchor="ctr"/>
                </a:tc>
                <a:extLst>
                  <a:ext uri="{0D108BD9-81ED-4DB2-BD59-A6C34878D82A}">
                    <a16:rowId xmlns:a16="http://schemas.microsoft.com/office/drawing/2014/main" val="3226552783"/>
                  </a:ext>
                </a:extLst>
              </a:tr>
              <a:tr h="312920">
                <a:tc>
                  <a:txBody>
                    <a:bodyPr/>
                    <a:lstStyle/>
                    <a:p>
                      <a:pPr algn="l" fontAlgn="b"/>
                      <a:r>
                        <a:rPr lang="nb-NO" sz="1000" b="0" i="0" u="none" strike="noStrike" dirty="0">
                          <a:solidFill>
                            <a:srgbClr val="000000"/>
                          </a:solidFill>
                          <a:effectLst/>
                          <a:latin typeface="+mn-lt"/>
                        </a:rPr>
                        <a:t>NESODDEN</a:t>
                      </a:r>
                    </a:p>
                  </a:txBody>
                  <a:tcPr marL="9525" marR="9525" marT="9525" marB="0" anchor="b"/>
                </a:tc>
                <a:tc>
                  <a:txBody>
                    <a:bodyPr/>
                    <a:lstStyle/>
                    <a:p>
                      <a:pPr algn="l" fontAlgn="b"/>
                      <a:r>
                        <a:rPr lang="nb-NO" sz="1000" b="0" i="0" u="none" strike="noStrike">
                          <a:solidFill>
                            <a:srgbClr val="000000"/>
                          </a:solidFill>
                          <a:effectLst/>
                          <a:latin typeface="+mn-lt"/>
                        </a:rPr>
                        <a:t>Grunnopplæringen</a:t>
                      </a:r>
                    </a:p>
                  </a:txBody>
                  <a:tcPr marL="9525" marR="9525" marT="9525" marB="0" anchor="b"/>
                </a:tc>
                <a:tc>
                  <a:txBody>
                    <a:bodyPr/>
                    <a:lstStyle/>
                    <a:p>
                      <a:pPr algn="l" fontAlgn="ctr"/>
                      <a:r>
                        <a:rPr lang="nb-NO" sz="1000" b="0" i="0" u="none" strike="noStrike">
                          <a:solidFill>
                            <a:srgbClr val="000000"/>
                          </a:solidFill>
                          <a:effectLst/>
                          <a:latin typeface="+mn-lt"/>
                        </a:rPr>
                        <a:t>Spesialundervisning - alternativ opplæringsarena</a:t>
                      </a:r>
                    </a:p>
                  </a:txBody>
                  <a:tcPr marL="9525" marR="9525" marT="9525" marB="0" anchor="ctr"/>
                </a:tc>
                <a:tc>
                  <a:txBody>
                    <a:bodyPr/>
                    <a:lstStyle/>
                    <a:p>
                      <a:pPr algn="l" fontAlgn="ctr"/>
                      <a:r>
                        <a:rPr lang="nb-NO" sz="1000" b="0" i="0" u="none" strike="noStrike" dirty="0" err="1">
                          <a:solidFill>
                            <a:srgbClr val="000000"/>
                          </a:solidFill>
                          <a:effectLst/>
                          <a:latin typeface="+mn-lt"/>
                        </a:rPr>
                        <a:t>Oppvekstvilkår</a:t>
                      </a:r>
                      <a:r>
                        <a:rPr lang="nb-NO" sz="1000" b="0" i="0" u="none" strike="noStrike" dirty="0">
                          <a:solidFill>
                            <a:srgbClr val="000000"/>
                          </a:solidFill>
                          <a:effectLst/>
                          <a:latin typeface="+mn-lt"/>
                        </a:rPr>
                        <a:t> barn og unge</a:t>
                      </a:r>
                    </a:p>
                  </a:txBody>
                  <a:tcPr marL="9525" marR="9525" marT="9525" marB="0" anchor="ctr"/>
                </a:tc>
                <a:extLst>
                  <a:ext uri="{0D108BD9-81ED-4DB2-BD59-A6C34878D82A}">
                    <a16:rowId xmlns:a16="http://schemas.microsoft.com/office/drawing/2014/main" val="3201645569"/>
                  </a:ext>
                </a:extLst>
              </a:tr>
              <a:tr h="464638">
                <a:tc>
                  <a:txBody>
                    <a:bodyPr/>
                    <a:lstStyle/>
                    <a:p>
                      <a:pPr algn="l" fontAlgn="b"/>
                      <a:r>
                        <a:rPr lang="nb-NO" sz="1000" b="0" i="0" u="none" strike="noStrike" dirty="0">
                          <a:solidFill>
                            <a:srgbClr val="000000"/>
                          </a:solidFill>
                          <a:effectLst/>
                          <a:latin typeface="+mn-lt"/>
                        </a:rPr>
                        <a:t>NORE OG UVDAL</a:t>
                      </a:r>
                    </a:p>
                  </a:txBody>
                  <a:tcPr marL="9525" marR="9525" marT="9525" marB="0" anchor="b"/>
                </a:tc>
                <a:tc>
                  <a:txBody>
                    <a:bodyPr/>
                    <a:lstStyle/>
                    <a:p>
                      <a:pPr algn="l" fontAlgn="b"/>
                      <a:r>
                        <a:rPr lang="nb-NO" sz="1000" b="0" i="0" u="none" strike="noStrike">
                          <a:solidFill>
                            <a:srgbClr val="000000"/>
                          </a:solidFill>
                          <a:effectLst/>
                          <a:latin typeface="+mn-lt"/>
                        </a:rPr>
                        <a:t>Grunnopplæringen</a:t>
                      </a:r>
                    </a:p>
                  </a:txBody>
                  <a:tcPr marL="9525" marR="9525" marT="9525" marB="0" anchor="b"/>
                </a:tc>
                <a:tc>
                  <a:txBody>
                    <a:bodyPr/>
                    <a:lstStyle/>
                    <a:p>
                      <a:pPr algn="l" fontAlgn="ctr"/>
                      <a:r>
                        <a:rPr lang="nb-NO" sz="1000" b="0" i="0" u="none" strike="noStrike" dirty="0">
                          <a:solidFill>
                            <a:srgbClr val="000000"/>
                          </a:solidFill>
                          <a:effectLst/>
                          <a:latin typeface="+mn-lt"/>
                        </a:rPr>
                        <a:t>Felles nasjonalt tilsyn på elevens læringsutbytte</a:t>
                      </a:r>
                    </a:p>
                  </a:txBody>
                  <a:tcPr marL="9525" marR="9525" marT="9525" marB="0" anchor="ctr"/>
                </a:tc>
                <a:tc>
                  <a:txBody>
                    <a:bodyPr/>
                    <a:lstStyle/>
                    <a:p>
                      <a:pPr algn="l" fontAlgn="ctr"/>
                      <a:r>
                        <a:rPr lang="nb-NO" sz="1000" b="0" i="0" u="none" strike="noStrike" dirty="0">
                          <a:solidFill>
                            <a:srgbClr val="000000"/>
                          </a:solidFill>
                          <a:effectLst/>
                          <a:latin typeface="+mn-lt"/>
                        </a:rPr>
                        <a:t>Psykisk helsearbeid sett i lys av covid-19 og ulike aldersgrupper (0-18 år)</a:t>
                      </a:r>
                    </a:p>
                  </a:txBody>
                  <a:tcPr marL="9525" marR="9525" marT="9525" marB="0" anchor="ctr"/>
                </a:tc>
                <a:extLst>
                  <a:ext uri="{0D108BD9-81ED-4DB2-BD59-A6C34878D82A}">
                    <a16:rowId xmlns:a16="http://schemas.microsoft.com/office/drawing/2014/main" val="3661903149"/>
                  </a:ext>
                </a:extLst>
              </a:tr>
              <a:tr h="464638">
                <a:tc>
                  <a:txBody>
                    <a:bodyPr/>
                    <a:lstStyle/>
                    <a:p>
                      <a:pPr algn="l" fontAlgn="b"/>
                      <a:r>
                        <a:rPr lang="nb-NO" sz="1000" b="0" i="0" u="none" strike="noStrike" dirty="0">
                          <a:solidFill>
                            <a:srgbClr val="000000"/>
                          </a:solidFill>
                          <a:effectLst/>
                          <a:latin typeface="+mn-lt"/>
                        </a:rPr>
                        <a:t>Oslo</a:t>
                      </a:r>
                    </a:p>
                  </a:txBody>
                  <a:tcPr marL="9525" marR="9525" marT="9525" marB="0" anchor="b"/>
                </a:tc>
                <a:tc>
                  <a:txBody>
                    <a:bodyPr/>
                    <a:lstStyle/>
                    <a:p>
                      <a:pPr algn="l" fontAlgn="b"/>
                      <a:r>
                        <a:rPr lang="nb-NO" sz="1000" b="0" i="0" u="none" strike="noStrike">
                          <a:solidFill>
                            <a:srgbClr val="000000"/>
                          </a:solidFill>
                          <a:effectLst/>
                          <a:latin typeface="+mn-lt"/>
                        </a:rPr>
                        <a:t>Barneverntjenesten</a:t>
                      </a:r>
                    </a:p>
                  </a:txBody>
                  <a:tcPr marL="9525" marR="9525" marT="9525" marB="0" anchor="b"/>
                </a:tc>
                <a:tc>
                  <a:txBody>
                    <a:bodyPr/>
                    <a:lstStyle/>
                    <a:p>
                      <a:pPr algn="l" fontAlgn="ctr"/>
                      <a:r>
                        <a:rPr lang="nb-NO" sz="1000" b="0" i="0" u="none" strike="noStrike">
                          <a:solidFill>
                            <a:srgbClr val="000000"/>
                          </a:solidFill>
                          <a:effectLst/>
                          <a:latin typeface="+mn-lt"/>
                        </a:rPr>
                        <a:t>Tilsyn med Barneverntjenestens oppfølging av barn plassert i fosterhjem</a:t>
                      </a:r>
                    </a:p>
                  </a:txBody>
                  <a:tcPr marL="9525" marR="9525" marT="9525" marB="0" anchor="ctr"/>
                </a:tc>
                <a:tc>
                  <a:txBody>
                    <a:bodyPr/>
                    <a:lstStyle/>
                    <a:p>
                      <a:pPr algn="l" fontAlgn="ctr"/>
                      <a:r>
                        <a:rPr lang="nb-NO" sz="1000" b="0" i="0" u="none" strike="noStrike" dirty="0">
                          <a:solidFill>
                            <a:srgbClr val="000000"/>
                          </a:solidFill>
                          <a:effectLst/>
                          <a:latin typeface="+mn-lt"/>
                        </a:rPr>
                        <a:t>Barn i sårbare livssituasjoner – barnevern og skoler</a:t>
                      </a:r>
                    </a:p>
                  </a:txBody>
                  <a:tcPr marL="9525" marR="9525" marT="9525" marB="0" anchor="ctr"/>
                </a:tc>
                <a:extLst>
                  <a:ext uri="{0D108BD9-81ED-4DB2-BD59-A6C34878D82A}">
                    <a16:rowId xmlns:a16="http://schemas.microsoft.com/office/drawing/2014/main" val="3699056181"/>
                  </a:ext>
                </a:extLst>
              </a:tr>
              <a:tr h="616357">
                <a:tc>
                  <a:txBody>
                    <a:bodyPr/>
                    <a:lstStyle/>
                    <a:p>
                      <a:pPr algn="l" fontAlgn="b"/>
                      <a:r>
                        <a:rPr lang="nb-NO" sz="1000" b="0" i="0" u="none" strike="noStrike" dirty="0">
                          <a:solidFill>
                            <a:srgbClr val="000000"/>
                          </a:solidFill>
                          <a:effectLst/>
                          <a:latin typeface="+mn-lt"/>
                        </a:rPr>
                        <a:t>Oslo</a:t>
                      </a:r>
                    </a:p>
                  </a:txBody>
                  <a:tcPr marL="9525" marR="9525" marT="9525" marB="0" anchor="b"/>
                </a:tc>
                <a:tc>
                  <a:txBody>
                    <a:bodyPr/>
                    <a:lstStyle/>
                    <a:p>
                      <a:pPr algn="l" fontAlgn="b"/>
                      <a:r>
                        <a:rPr lang="nb-NO" sz="1000" b="0" i="0" u="none" strike="noStrike" dirty="0">
                          <a:solidFill>
                            <a:srgbClr val="000000"/>
                          </a:solidFill>
                          <a:effectLst/>
                          <a:latin typeface="+mn-lt"/>
                        </a:rPr>
                        <a:t>Grunnopplæringen</a:t>
                      </a:r>
                    </a:p>
                  </a:txBody>
                  <a:tcPr marL="9525" marR="9525" marT="9525" marB="0" anchor="b"/>
                </a:tc>
                <a:tc>
                  <a:txBody>
                    <a:bodyPr/>
                    <a:lstStyle/>
                    <a:p>
                      <a:pPr algn="l" fontAlgn="ctr"/>
                      <a:r>
                        <a:rPr lang="nb-NO" sz="1000" b="0" i="0" u="none" strike="noStrike">
                          <a:solidFill>
                            <a:srgbClr val="000000"/>
                          </a:solidFill>
                          <a:effectLst/>
                          <a:latin typeface="+mn-lt"/>
                        </a:rPr>
                        <a:t>Felles nasjonalt tilsyn med spesialundervisning - grunnskole, Opplæringstilbud i barnevernsinstitusjoner</a:t>
                      </a:r>
                    </a:p>
                  </a:txBody>
                  <a:tcPr marL="9525" marR="9525" marT="9525" marB="0" anchor="ctr"/>
                </a:tc>
                <a:tc>
                  <a:txBody>
                    <a:bodyPr/>
                    <a:lstStyle/>
                    <a:p>
                      <a:pPr algn="l" fontAlgn="ctr"/>
                      <a:r>
                        <a:rPr lang="nb-NO" sz="1000" b="0" i="0" u="none" strike="noStrike" dirty="0">
                          <a:solidFill>
                            <a:srgbClr val="000000"/>
                          </a:solidFill>
                          <a:effectLst/>
                          <a:latin typeface="+mn-lt"/>
                        </a:rPr>
                        <a:t>Forebygging og oppfølging av mobbing og vold</a:t>
                      </a:r>
                    </a:p>
                  </a:txBody>
                  <a:tcPr marL="9525" marR="9525" marT="9525" marB="0" anchor="ctr"/>
                </a:tc>
                <a:extLst>
                  <a:ext uri="{0D108BD9-81ED-4DB2-BD59-A6C34878D82A}">
                    <a16:rowId xmlns:a16="http://schemas.microsoft.com/office/drawing/2014/main" val="3019829515"/>
                  </a:ext>
                </a:extLst>
              </a:tr>
              <a:tr h="280505">
                <a:tc>
                  <a:txBody>
                    <a:bodyPr/>
                    <a:lstStyle/>
                    <a:p>
                      <a:pPr algn="l" fontAlgn="b"/>
                      <a:r>
                        <a:rPr lang="nb-NO" sz="1000" b="0" i="0" u="none" strike="noStrike" dirty="0">
                          <a:solidFill>
                            <a:srgbClr val="000000"/>
                          </a:solidFill>
                          <a:effectLst/>
                          <a:latin typeface="+mn-lt"/>
                        </a:rPr>
                        <a:t>Oslo</a:t>
                      </a:r>
                    </a:p>
                  </a:txBody>
                  <a:tcPr marL="9525" marR="9525" marT="9525" marB="0" anchor="b"/>
                </a:tc>
                <a:tc>
                  <a:txBody>
                    <a:bodyPr/>
                    <a:lstStyle/>
                    <a:p>
                      <a:pPr algn="l" fontAlgn="b"/>
                      <a:r>
                        <a:rPr lang="nb-NO" sz="1000" b="0" i="0" u="none" strike="noStrike" dirty="0">
                          <a:solidFill>
                            <a:srgbClr val="000000"/>
                          </a:solidFill>
                          <a:effectLst/>
                          <a:latin typeface="+mn-lt"/>
                        </a:rPr>
                        <a:t>Beredskap</a:t>
                      </a:r>
                    </a:p>
                  </a:txBody>
                  <a:tcPr marL="9525" marR="9525" marT="9525" marB="0" anchor="b"/>
                </a:tc>
                <a:tc>
                  <a:txBody>
                    <a:bodyPr/>
                    <a:lstStyle/>
                    <a:p>
                      <a:pPr algn="l" fontAlgn="ctr"/>
                      <a:r>
                        <a:rPr lang="nb-NO" sz="1000" b="0" i="0" u="none" strike="noStrike" dirty="0">
                          <a:solidFill>
                            <a:srgbClr val="000000"/>
                          </a:solidFill>
                          <a:effectLst/>
                          <a:latin typeface="+mn-lt"/>
                        </a:rPr>
                        <a:t>Kommunal beredskap</a:t>
                      </a:r>
                    </a:p>
                  </a:txBody>
                  <a:tcPr marL="9525" marR="9525" marT="9525" marB="0" anchor="ctr"/>
                </a:tc>
                <a:tc>
                  <a:txBody>
                    <a:bodyPr/>
                    <a:lstStyle/>
                    <a:p>
                      <a:pPr algn="l" fontAlgn="ctr"/>
                      <a:r>
                        <a:rPr lang="nb-NO" sz="1000" b="0" i="0" u="none" strike="noStrike" dirty="0">
                          <a:solidFill>
                            <a:srgbClr val="000000"/>
                          </a:solidFill>
                          <a:effectLst/>
                          <a:latin typeface="+mn-lt"/>
                        </a:rPr>
                        <a:t>Beredskap</a:t>
                      </a:r>
                    </a:p>
                  </a:txBody>
                  <a:tcPr marL="9525" marR="9525" marT="9525" marB="0" anchor="ctr"/>
                </a:tc>
                <a:extLst>
                  <a:ext uri="{0D108BD9-81ED-4DB2-BD59-A6C34878D82A}">
                    <a16:rowId xmlns:a16="http://schemas.microsoft.com/office/drawing/2014/main" val="731759106"/>
                  </a:ext>
                </a:extLst>
              </a:tr>
              <a:tr h="280505">
                <a:tc>
                  <a:txBody>
                    <a:bodyPr/>
                    <a:lstStyle/>
                    <a:p>
                      <a:pPr algn="l" fontAlgn="b"/>
                      <a:r>
                        <a:rPr lang="nb-NO" sz="1000" b="0" i="0" u="none" strike="noStrike" dirty="0">
                          <a:solidFill>
                            <a:srgbClr val="000000"/>
                          </a:solidFill>
                          <a:effectLst/>
                          <a:latin typeface="+mn-lt"/>
                        </a:rPr>
                        <a:t>Ås</a:t>
                      </a:r>
                    </a:p>
                  </a:txBody>
                  <a:tcPr marL="9525" marR="9525" marT="9525" marB="0" anchor="b"/>
                </a:tc>
                <a:tc>
                  <a:txBody>
                    <a:bodyPr/>
                    <a:lstStyle/>
                    <a:p>
                      <a:pPr algn="l" fontAlgn="b"/>
                      <a:r>
                        <a:rPr lang="nb-NO" sz="1000" b="0" i="0" u="none" strike="noStrike" dirty="0">
                          <a:solidFill>
                            <a:srgbClr val="000000"/>
                          </a:solidFill>
                          <a:effectLst/>
                          <a:latin typeface="+mn-lt"/>
                        </a:rPr>
                        <a:t>Grunnopplæringen</a:t>
                      </a:r>
                    </a:p>
                  </a:txBody>
                  <a:tcPr marL="9525" marR="9525" marT="9525" marB="0" anchor="b"/>
                </a:tc>
                <a:tc>
                  <a:txBody>
                    <a:bodyPr/>
                    <a:lstStyle/>
                    <a:p>
                      <a:pPr algn="l" fontAlgn="ctr"/>
                      <a:r>
                        <a:rPr lang="nb-NO" sz="1000" b="0" i="0" u="none" strike="noStrike" dirty="0">
                          <a:solidFill>
                            <a:srgbClr val="000000"/>
                          </a:solidFill>
                          <a:effectLst/>
                          <a:latin typeface="+mn-lt"/>
                        </a:rPr>
                        <a:t>Skyss i grunnskoleopplæringen</a:t>
                      </a:r>
                    </a:p>
                  </a:txBody>
                  <a:tcPr marL="9525" marR="9525" marT="9525" marB="0" anchor="ctr"/>
                </a:tc>
                <a:tc>
                  <a:txBody>
                    <a:bodyPr/>
                    <a:lstStyle/>
                    <a:p>
                      <a:pPr algn="l" fontAlgn="ctr"/>
                      <a:r>
                        <a:rPr lang="nb-NO" sz="1000" b="0" i="0" u="none" strike="noStrike" dirty="0">
                          <a:solidFill>
                            <a:srgbClr val="000000"/>
                          </a:solidFill>
                          <a:effectLst/>
                          <a:latin typeface="+mn-lt"/>
                        </a:rPr>
                        <a:t>Psykososialt skolemiljø</a:t>
                      </a:r>
                    </a:p>
                  </a:txBody>
                  <a:tcPr marL="9525" marR="9525" marT="9525" marB="0" anchor="ctr"/>
                </a:tc>
                <a:extLst>
                  <a:ext uri="{0D108BD9-81ED-4DB2-BD59-A6C34878D82A}">
                    <a16:rowId xmlns:a16="http://schemas.microsoft.com/office/drawing/2014/main" val="3489672315"/>
                  </a:ext>
                </a:extLst>
              </a:tr>
            </a:tbl>
          </a:graphicData>
        </a:graphic>
      </p:graphicFrame>
      <p:sp>
        <p:nvSpPr>
          <p:cNvPr id="5" name="Høyre klammeparentes 4">
            <a:extLst>
              <a:ext uri="{FF2B5EF4-FFF2-40B4-BE49-F238E27FC236}">
                <a16:creationId xmlns:a16="http://schemas.microsoft.com/office/drawing/2014/main" id="{5E0277AA-8567-4E1B-A37C-38F529B1D2F1}"/>
              </a:ext>
            </a:extLst>
          </p:cNvPr>
          <p:cNvSpPr/>
          <p:nvPr/>
        </p:nvSpPr>
        <p:spPr>
          <a:xfrm>
            <a:off x="9241654" y="2325950"/>
            <a:ext cx="790113" cy="4234648"/>
          </a:xfrm>
          <a:prstGeom prst="righ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nb-NO"/>
          </a:p>
        </p:txBody>
      </p:sp>
      <p:sp>
        <p:nvSpPr>
          <p:cNvPr id="6" name="TekstSylinder 5">
            <a:extLst>
              <a:ext uri="{FF2B5EF4-FFF2-40B4-BE49-F238E27FC236}">
                <a16:creationId xmlns:a16="http://schemas.microsoft.com/office/drawing/2014/main" id="{2AF5D6EA-9247-48F3-84A4-0D35B5FA8A69}"/>
              </a:ext>
            </a:extLst>
          </p:cNvPr>
          <p:cNvSpPr txBox="1"/>
          <p:nvPr/>
        </p:nvSpPr>
        <p:spPr>
          <a:xfrm>
            <a:off x="10031767" y="3843109"/>
            <a:ext cx="1585388" cy="1200329"/>
          </a:xfrm>
          <a:prstGeom prst="rect">
            <a:avLst/>
          </a:prstGeom>
          <a:noFill/>
        </p:spPr>
        <p:txBody>
          <a:bodyPr wrap="square" rtlCol="0">
            <a:spAutoFit/>
          </a:bodyPr>
          <a:lstStyle/>
          <a:p>
            <a:pPr algn="ctr"/>
            <a:r>
              <a:rPr lang="nb-NO" dirty="0"/>
              <a:t>Vi skal jobbe videre med denne oversikten  </a:t>
            </a:r>
          </a:p>
        </p:txBody>
      </p:sp>
    </p:spTree>
    <p:extLst>
      <p:ext uri="{BB962C8B-B14F-4D97-AF65-F5344CB8AC3E}">
        <p14:creationId xmlns:p14="http://schemas.microsoft.com/office/powerpoint/2010/main" val="29356416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09EBABA7-638B-4CB9-A954-8C83E85DB3B2}"/>
              </a:ext>
            </a:extLst>
          </p:cNvPr>
          <p:cNvSpPr>
            <a:spLocks noGrp="1"/>
          </p:cNvSpPr>
          <p:nvPr>
            <p:ph type="title"/>
          </p:nvPr>
        </p:nvSpPr>
        <p:spPr/>
        <p:txBody>
          <a:bodyPr/>
          <a:lstStyle/>
          <a:p>
            <a:r>
              <a:rPr lang="nb-NO" dirty="0"/>
              <a:t>Mattilsynet</a:t>
            </a:r>
          </a:p>
        </p:txBody>
      </p:sp>
      <p:sp>
        <p:nvSpPr>
          <p:cNvPr id="3" name="Plassholder for tekst 2">
            <a:extLst>
              <a:ext uri="{FF2B5EF4-FFF2-40B4-BE49-F238E27FC236}">
                <a16:creationId xmlns:a16="http://schemas.microsoft.com/office/drawing/2014/main" id="{F13AABA8-73ED-41B4-8BD9-75E1F285D825}"/>
              </a:ext>
            </a:extLst>
          </p:cNvPr>
          <p:cNvSpPr>
            <a:spLocks noGrp="1"/>
          </p:cNvSpPr>
          <p:nvPr>
            <p:ph type="body" sz="quarter" idx="11"/>
          </p:nvPr>
        </p:nvSpPr>
        <p:spPr/>
        <p:txBody>
          <a:bodyPr/>
          <a:lstStyle/>
          <a:p>
            <a:r>
              <a:rPr lang="nb-NO" sz="1800" dirty="0">
                <a:effectLst/>
                <a:ea typeface="Calibri" panose="020F0502020204030204" pitchFamily="34" charset="0"/>
              </a:rPr>
              <a:t>Mattilsynet skal i 2022 føre tilsyn med vannforsyningssystemer og forbrenningsanlegg. I tillegg skal vi føre tilsyn med et utvalg av institusjonskjøkken med sårbare brukere. </a:t>
            </a:r>
          </a:p>
          <a:p>
            <a:pPr>
              <a:spcBef>
                <a:spcPts val="0"/>
              </a:spcBef>
            </a:pPr>
            <a:endParaRPr lang="nb-NO" sz="1800" dirty="0">
              <a:effectLst/>
              <a:ea typeface="Calibri" panose="020F0502020204030204" pitchFamily="34" charset="0"/>
            </a:endParaRPr>
          </a:p>
          <a:p>
            <a:pPr>
              <a:spcBef>
                <a:spcPts val="0"/>
              </a:spcBef>
            </a:pPr>
            <a:r>
              <a:rPr lang="nb-NO" sz="1800" dirty="0">
                <a:effectLst/>
                <a:ea typeface="Calibri" panose="020F0502020204030204" pitchFamily="34" charset="0"/>
              </a:rPr>
              <a:t>I 2023 skal vi starte en prosess med å godkjenne de største institusjonskjøkkenene, det er mulig det da vil bli noen pålegg om ombygginger, men det har vi ikke oversikt over enda. Vi vil kartlegge hvilke kjøkken som vil være omfattet av et slikt godkjenningskrav i løpet av 2022, slik at vi har en oversikt klar til 2023.</a:t>
            </a:r>
          </a:p>
          <a:p>
            <a:endParaRPr lang="nb-NO" dirty="0"/>
          </a:p>
        </p:txBody>
      </p:sp>
    </p:spTree>
    <p:extLst>
      <p:ext uri="{BB962C8B-B14F-4D97-AF65-F5344CB8AC3E}">
        <p14:creationId xmlns:p14="http://schemas.microsoft.com/office/powerpoint/2010/main" val="130973259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tel 2">
            <a:extLst>
              <a:ext uri="{FF2B5EF4-FFF2-40B4-BE49-F238E27FC236}">
                <a16:creationId xmlns:a16="http://schemas.microsoft.com/office/drawing/2014/main" id="{5D2020AC-3462-4E93-9F07-BCDD4DD88995}"/>
              </a:ext>
            </a:extLst>
          </p:cNvPr>
          <p:cNvSpPr>
            <a:spLocks noGrp="1"/>
          </p:cNvSpPr>
          <p:nvPr>
            <p:ph type="title"/>
          </p:nvPr>
        </p:nvSpPr>
        <p:spPr/>
        <p:txBody>
          <a:bodyPr/>
          <a:lstStyle/>
          <a:p>
            <a:r>
              <a:rPr lang="nb-NO" dirty="0"/>
              <a:t>Overordnete føringer</a:t>
            </a:r>
          </a:p>
        </p:txBody>
      </p:sp>
      <p:pic>
        <p:nvPicPr>
          <p:cNvPr id="5" name="Bilde 4">
            <a:extLst>
              <a:ext uri="{FF2B5EF4-FFF2-40B4-BE49-F238E27FC236}">
                <a16:creationId xmlns:a16="http://schemas.microsoft.com/office/drawing/2014/main" id="{B86E9EDB-3B79-4818-8C8F-880BE2F64E66}"/>
              </a:ext>
            </a:extLst>
          </p:cNvPr>
          <p:cNvPicPr>
            <a:picLocks noChangeAspect="1"/>
          </p:cNvPicPr>
          <p:nvPr/>
        </p:nvPicPr>
        <p:blipFill>
          <a:blip r:embed="rId3"/>
          <a:stretch>
            <a:fillRect/>
          </a:stretch>
        </p:blipFill>
        <p:spPr>
          <a:xfrm>
            <a:off x="985114" y="2130156"/>
            <a:ext cx="6409985" cy="3540673"/>
          </a:xfrm>
          <a:prstGeom prst="rect">
            <a:avLst/>
          </a:prstGeom>
        </p:spPr>
      </p:pic>
      <p:sp>
        <p:nvSpPr>
          <p:cNvPr id="6" name="TekstSylinder 5">
            <a:extLst>
              <a:ext uri="{FF2B5EF4-FFF2-40B4-BE49-F238E27FC236}">
                <a16:creationId xmlns:a16="http://schemas.microsoft.com/office/drawing/2014/main" id="{D25AE2F9-FB0C-4665-B800-EA526F81386F}"/>
              </a:ext>
            </a:extLst>
          </p:cNvPr>
          <p:cNvSpPr txBox="1"/>
          <p:nvPr/>
        </p:nvSpPr>
        <p:spPr>
          <a:xfrm>
            <a:off x="985114" y="5743852"/>
            <a:ext cx="9374819" cy="923330"/>
          </a:xfrm>
          <a:prstGeom prst="rect">
            <a:avLst/>
          </a:prstGeom>
          <a:noFill/>
        </p:spPr>
        <p:txBody>
          <a:bodyPr wrap="square" rtlCol="0">
            <a:spAutoFit/>
          </a:bodyPr>
          <a:lstStyle/>
          <a:p>
            <a:r>
              <a:rPr lang="nb-NO" sz="1800" dirty="0"/>
              <a:t>I tillegg skal vi jobbe internt i embetet med at internkontrollbestemmelsen tolkes likt i tilsynsaktiviteter og veiledning overfor kommunene.</a:t>
            </a:r>
          </a:p>
          <a:p>
            <a:endParaRPr lang="nb-NO" dirty="0"/>
          </a:p>
        </p:txBody>
      </p:sp>
    </p:spTree>
    <p:extLst>
      <p:ext uri="{BB962C8B-B14F-4D97-AF65-F5344CB8AC3E}">
        <p14:creationId xmlns:p14="http://schemas.microsoft.com/office/powerpoint/2010/main" val="238142839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AC8D08C9-8AC5-4543-AD59-B0700B58E633}"/>
              </a:ext>
            </a:extLst>
          </p:cNvPr>
          <p:cNvSpPr>
            <a:spLocks noGrp="1"/>
          </p:cNvSpPr>
          <p:nvPr>
            <p:ph type="title"/>
          </p:nvPr>
        </p:nvSpPr>
        <p:spPr/>
        <p:txBody>
          <a:bodyPr/>
          <a:lstStyle/>
          <a:p>
            <a:r>
              <a:rPr lang="nb-NO" dirty="0"/>
              <a:t>Kommunale barneverntjenester</a:t>
            </a:r>
          </a:p>
        </p:txBody>
      </p:sp>
      <p:sp>
        <p:nvSpPr>
          <p:cNvPr id="3" name="Plassholder for tekst 2">
            <a:extLst>
              <a:ext uri="{FF2B5EF4-FFF2-40B4-BE49-F238E27FC236}">
                <a16:creationId xmlns:a16="http://schemas.microsoft.com/office/drawing/2014/main" id="{B68EC9F1-E038-428E-84D7-40DCDE47A096}"/>
              </a:ext>
            </a:extLst>
          </p:cNvPr>
          <p:cNvSpPr>
            <a:spLocks noGrp="1"/>
          </p:cNvSpPr>
          <p:nvPr>
            <p:ph type="body" sz="quarter" idx="11"/>
          </p:nvPr>
        </p:nvSpPr>
        <p:spPr/>
        <p:txBody>
          <a:bodyPr/>
          <a:lstStyle/>
          <a:p>
            <a:endParaRPr lang="nb-NO" dirty="0">
              <a:solidFill>
                <a:srgbClr val="333333"/>
              </a:solidFill>
              <a:latin typeface="Open Sans" panose="020B0606030504020204" pitchFamily="34" charset="0"/>
            </a:endParaRPr>
          </a:p>
          <a:p>
            <a:endParaRPr lang="nb-NO" dirty="0">
              <a:solidFill>
                <a:srgbClr val="333333"/>
              </a:solidFill>
              <a:latin typeface="Open Sans" panose="020B0606030504020204" pitchFamily="34" charset="0"/>
            </a:endParaRPr>
          </a:p>
          <a:p>
            <a:endParaRPr lang="nb-NO" dirty="0">
              <a:solidFill>
                <a:srgbClr val="333333"/>
              </a:solidFill>
              <a:latin typeface="Open Sans" panose="020B0606030504020204" pitchFamily="34" charset="0"/>
            </a:endParaRPr>
          </a:p>
          <a:p>
            <a:endParaRPr lang="nb-NO" dirty="0">
              <a:solidFill>
                <a:srgbClr val="333333"/>
              </a:solidFill>
              <a:latin typeface="Open Sans" panose="020B0606030504020204" pitchFamily="34" charset="0"/>
            </a:endParaRPr>
          </a:p>
          <a:p>
            <a:r>
              <a:rPr lang="nb-NO" sz="1600" dirty="0">
                <a:solidFill>
                  <a:srgbClr val="333333"/>
                </a:solidFill>
                <a:latin typeface="+mn-lt"/>
              </a:rPr>
              <a:t>Vi planlegger 6 tilsyn høsten 2022 , og varsle 6 nye i desember 2022 for gjennomføring våren 2023.</a:t>
            </a:r>
            <a:endParaRPr lang="nb-NO" sz="1600" dirty="0">
              <a:latin typeface="+mn-lt"/>
            </a:endParaRPr>
          </a:p>
          <a:p>
            <a:endParaRPr lang="nb-NO" dirty="0"/>
          </a:p>
          <a:p>
            <a:endParaRPr lang="nb-NO" dirty="0"/>
          </a:p>
        </p:txBody>
      </p:sp>
      <p:graphicFrame>
        <p:nvGraphicFramePr>
          <p:cNvPr id="4" name="Tabell 4">
            <a:extLst>
              <a:ext uri="{FF2B5EF4-FFF2-40B4-BE49-F238E27FC236}">
                <a16:creationId xmlns:a16="http://schemas.microsoft.com/office/drawing/2014/main" id="{A5E780CD-2124-4BD5-9BAD-3AF0F54F3AC3}"/>
              </a:ext>
            </a:extLst>
          </p:cNvPr>
          <p:cNvGraphicFramePr>
            <a:graphicFrameLocks noGrp="1"/>
          </p:cNvGraphicFramePr>
          <p:nvPr>
            <p:extLst>
              <p:ext uri="{D42A27DB-BD31-4B8C-83A1-F6EECF244321}">
                <p14:modId xmlns:p14="http://schemas.microsoft.com/office/powerpoint/2010/main" val="2989256542"/>
              </p:ext>
            </p:extLst>
          </p:nvPr>
        </p:nvGraphicFramePr>
        <p:xfrm>
          <a:off x="1055687" y="2198716"/>
          <a:ext cx="8128000" cy="1293992"/>
        </p:xfrm>
        <a:graphic>
          <a:graphicData uri="http://schemas.openxmlformats.org/drawingml/2006/table">
            <a:tbl>
              <a:tblPr firstRow="1" bandRow="1">
                <a:tableStyleId>{5C22544A-7EE6-4342-B048-85BDC9FD1C3A}</a:tableStyleId>
              </a:tblPr>
              <a:tblGrid>
                <a:gridCol w="8128000">
                  <a:extLst>
                    <a:ext uri="{9D8B030D-6E8A-4147-A177-3AD203B41FA5}">
                      <a16:colId xmlns:a16="http://schemas.microsoft.com/office/drawing/2014/main" val="400656860"/>
                    </a:ext>
                  </a:extLst>
                </a:gridCol>
              </a:tblGrid>
              <a:tr h="129399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b-NO" sz="1500" b="1" i="0" dirty="0">
                          <a:solidFill>
                            <a:srgbClr val="333333"/>
                          </a:solidFill>
                          <a:effectLst/>
                          <a:latin typeface="+mj-lt"/>
                        </a:rPr>
                        <a:t>Oppdrag: </a:t>
                      </a:r>
                      <a:r>
                        <a:rPr lang="nb-NO" sz="1500" b="0" i="0" dirty="0">
                          <a:solidFill>
                            <a:srgbClr val="333333"/>
                          </a:solidFill>
                          <a:effectLst/>
                          <a:latin typeface="+mj-lt"/>
                        </a:rPr>
                        <a:t>Alle landets statsforvaltere skal fra høsten 2022 føre tilsyn med barnevernets oppfølging av barn etter plassering. Tilsynene skal føres med utgangspunkt i veileder som er utarbeidet. Tilsynet er en del av Helsetilsynets utvikling av planlagt tilsyn og vil følges opp med følgeforskning. Antallet som skal gjennomføres vil framgå av veileder. Tilsynet vil gå over i 2023 og rapporter sendes fortløpende inn til Helsetilsynet.</a:t>
                      </a:r>
                    </a:p>
                  </a:txBody>
                  <a:tcPr>
                    <a:solidFill>
                      <a:schemeClr val="bg2">
                        <a:lumMod val="90000"/>
                      </a:schemeClr>
                    </a:solidFill>
                  </a:tcPr>
                </a:tc>
                <a:extLst>
                  <a:ext uri="{0D108BD9-81ED-4DB2-BD59-A6C34878D82A}">
                    <a16:rowId xmlns:a16="http://schemas.microsoft.com/office/drawing/2014/main" val="1636573203"/>
                  </a:ext>
                </a:extLst>
              </a:tr>
            </a:tbl>
          </a:graphicData>
        </a:graphic>
      </p:graphicFrame>
    </p:spTree>
    <p:extLst>
      <p:ext uri="{BB962C8B-B14F-4D97-AF65-F5344CB8AC3E}">
        <p14:creationId xmlns:p14="http://schemas.microsoft.com/office/powerpoint/2010/main" val="245313506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978E1288-D900-44EF-A40F-606D27C88F6B}"/>
              </a:ext>
            </a:extLst>
          </p:cNvPr>
          <p:cNvSpPr>
            <a:spLocks noGrp="1"/>
          </p:cNvSpPr>
          <p:nvPr>
            <p:ph type="title"/>
          </p:nvPr>
        </p:nvSpPr>
        <p:spPr/>
        <p:txBody>
          <a:bodyPr/>
          <a:lstStyle/>
          <a:p>
            <a:r>
              <a:rPr lang="nb-NO" dirty="0"/>
              <a:t>Sosiale tjenester</a:t>
            </a:r>
          </a:p>
        </p:txBody>
      </p:sp>
      <p:sp>
        <p:nvSpPr>
          <p:cNvPr id="3" name="Plassholder for tekst 2">
            <a:extLst>
              <a:ext uri="{FF2B5EF4-FFF2-40B4-BE49-F238E27FC236}">
                <a16:creationId xmlns:a16="http://schemas.microsoft.com/office/drawing/2014/main" id="{A3B77C5D-E36F-4D9B-BBFA-C5E42BC0FD59}"/>
              </a:ext>
            </a:extLst>
          </p:cNvPr>
          <p:cNvSpPr>
            <a:spLocks noGrp="1"/>
          </p:cNvSpPr>
          <p:nvPr>
            <p:ph type="body" sz="quarter" idx="11"/>
          </p:nvPr>
        </p:nvSpPr>
        <p:spPr/>
        <p:txBody>
          <a:bodyPr/>
          <a:lstStyle/>
          <a:p>
            <a:endParaRPr lang="nb-NO" sz="1600" dirty="0">
              <a:solidFill>
                <a:srgbClr val="333333"/>
              </a:solidFill>
              <a:latin typeface="Open Sans" panose="020B0606030504020204" pitchFamily="34" charset="0"/>
            </a:endParaRPr>
          </a:p>
          <a:p>
            <a:endParaRPr lang="nb-NO" sz="1600" dirty="0">
              <a:solidFill>
                <a:srgbClr val="333333"/>
              </a:solidFill>
              <a:latin typeface="Open Sans" panose="020B0606030504020204" pitchFamily="34" charset="0"/>
            </a:endParaRPr>
          </a:p>
          <a:p>
            <a:endParaRPr lang="nb-NO" sz="1600" dirty="0">
              <a:solidFill>
                <a:srgbClr val="333333"/>
              </a:solidFill>
              <a:latin typeface="Open Sans" panose="020B0606030504020204" pitchFamily="34" charset="0"/>
            </a:endParaRPr>
          </a:p>
          <a:p>
            <a:endParaRPr lang="nb-NO" sz="1600" dirty="0">
              <a:solidFill>
                <a:srgbClr val="333333"/>
              </a:solidFill>
              <a:latin typeface="Open Sans" panose="020B0606030504020204" pitchFamily="34" charset="0"/>
            </a:endParaRPr>
          </a:p>
          <a:p>
            <a:endParaRPr lang="nb-NO" sz="1600" dirty="0">
              <a:solidFill>
                <a:srgbClr val="333333"/>
              </a:solidFill>
              <a:latin typeface="Open Sans" panose="020B0606030504020204" pitchFamily="34" charset="0"/>
            </a:endParaRPr>
          </a:p>
          <a:p>
            <a:r>
              <a:rPr lang="nb-NO" sz="1600" dirty="0">
                <a:solidFill>
                  <a:srgbClr val="333333"/>
                </a:solidFill>
                <a:latin typeface="Open Sans" panose="020B0606030504020204" pitchFamily="34" charset="0"/>
              </a:rPr>
              <a:t>6 landsomfattende tilsyn til høsten ( Asker, Skiptvet </a:t>
            </a:r>
            <a:r>
              <a:rPr lang="nb-NO" sz="1600" dirty="0" err="1">
                <a:solidFill>
                  <a:srgbClr val="333333"/>
                </a:solidFill>
                <a:latin typeface="Open Sans" panose="020B0606030504020204" pitchFamily="34" charset="0"/>
              </a:rPr>
              <a:t>evt</a:t>
            </a:r>
            <a:r>
              <a:rPr lang="nb-NO" sz="1600" dirty="0">
                <a:solidFill>
                  <a:srgbClr val="333333"/>
                </a:solidFill>
                <a:latin typeface="Open Sans" panose="020B0606030504020204" pitchFamily="34" charset="0"/>
              </a:rPr>
              <a:t> med Aremark, Råde, Jevnaker, Nannestad, Lier), antar krav om 12 tilsyn i 2023 med samme metode og tema.</a:t>
            </a:r>
          </a:p>
          <a:p>
            <a:r>
              <a:rPr lang="nb-NO" sz="1600" dirty="0">
                <a:solidFill>
                  <a:srgbClr val="333333"/>
                </a:solidFill>
                <a:latin typeface="Open Sans" panose="020B0606030504020204" pitchFamily="34" charset="0"/>
              </a:rPr>
              <a:t>Øvrige tilsynsaktiviteter i 2022 er under planlegging. Vi ser på muligheten for</a:t>
            </a:r>
          </a:p>
          <a:p>
            <a:pPr marL="1028700" lvl="1" indent="-342900"/>
            <a:r>
              <a:rPr lang="nb-NO" sz="1500" dirty="0">
                <a:solidFill>
                  <a:srgbClr val="333333"/>
                </a:solidFill>
                <a:latin typeface="Open Sans" panose="020B0606030504020204" pitchFamily="34" charset="0"/>
              </a:rPr>
              <a:t>kartlegging av midlertidig botilbud til bostedsløse, </a:t>
            </a:r>
          </a:p>
          <a:p>
            <a:pPr marL="1028700" lvl="1" indent="-342900"/>
            <a:r>
              <a:rPr lang="nb-NO" sz="1500" dirty="0">
                <a:solidFill>
                  <a:srgbClr val="333333"/>
                </a:solidFill>
                <a:latin typeface="Open Sans" panose="020B0606030504020204" pitchFamily="34" charset="0"/>
              </a:rPr>
              <a:t>ros-vurdering av hjelpen unge som trenger sosiale tjenester får, </a:t>
            </a:r>
          </a:p>
          <a:p>
            <a:pPr marL="1028700" lvl="1" indent="-342900"/>
            <a:r>
              <a:rPr lang="nb-NO" sz="1500" dirty="0">
                <a:solidFill>
                  <a:srgbClr val="333333"/>
                </a:solidFill>
                <a:latin typeface="Open Sans" panose="020B0606030504020204" pitchFamily="34" charset="0"/>
              </a:rPr>
              <a:t>tilsynsoppfølging av lang behandlingstid på klager, </a:t>
            </a:r>
          </a:p>
          <a:p>
            <a:pPr marL="1028700" lvl="1" indent="-342900"/>
            <a:r>
              <a:rPr lang="nb-NO" sz="1500" dirty="0">
                <a:solidFill>
                  <a:srgbClr val="333333"/>
                </a:solidFill>
                <a:latin typeface="Open Sans" panose="020B0606030504020204" pitchFamily="34" charset="0"/>
              </a:rPr>
              <a:t>stikkprøvetilsyn</a:t>
            </a:r>
          </a:p>
          <a:p>
            <a:endParaRPr lang="nb-NO" dirty="0"/>
          </a:p>
        </p:txBody>
      </p:sp>
      <p:graphicFrame>
        <p:nvGraphicFramePr>
          <p:cNvPr id="4" name="Tabell 4">
            <a:extLst>
              <a:ext uri="{FF2B5EF4-FFF2-40B4-BE49-F238E27FC236}">
                <a16:creationId xmlns:a16="http://schemas.microsoft.com/office/drawing/2014/main" id="{E50B09C5-63EC-4670-A160-F309808EF1BF}"/>
              </a:ext>
            </a:extLst>
          </p:cNvPr>
          <p:cNvGraphicFramePr>
            <a:graphicFrameLocks noGrp="1"/>
          </p:cNvGraphicFramePr>
          <p:nvPr>
            <p:extLst>
              <p:ext uri="{D42A27DB-BD31-4B8C-83A1-F6EECF244321}">
                <p14:modId xmlns:p14="http://schemas.microsoft.com/office/powerpoint/2010/main" val="3656192251"/>
              </p:ext>
            </p:extLst>
          </p:nvPr>
        </p:nvGraphicFramePr>
        <p:xfrm>
          <a:off x="995726" y="2164988"/>
          <a:ext cx="8128000" cy="1691640"/>
        </p:xfrm>
        <a:graphic>
          <a:graphicData uri="http://schemas.openxmlformats.org/drawingml/2006/table">
            <a:tbl>
              <a:tblPr firstRow="1" bandRow="1">
                <a:tableStyleId>{5C22544A-7EE6-4342-B048-85BDC9FD1C3A}</a:tableStyleId>
              </a:tblPr>
              <a:tblGrid>
                <a:gridCol w="8128000">
                  <a:extLst>
                    <a:ext uri="{9D8B030D-6E8A-4147-A177-3AD203B41FA5}">
                      <a16:colId xmlns:a16="http://schemas.microsoft.com/office/drawing/2014/main" val="1028766691"/>
                    </a:ext>
                  </a:extLst>
                </a:gridCol>
              </a:tblGrid>
              <a:tr h="370840">
                <a:tc>
                  <a:txBody>
                    <a:bodyPr/>
                    <a:lstStyle/>
                    <a:p>
                      <a:r>
                        <a:rPr lang="nb-NO" sz="1500" b="1" i="0" dirty="0">
                          <a:solidFill>
                            <a:srgbClr val="333333"/>
                          </a:solidFill>
                          <a:effectLst/>
                          <a:latin typeface="+mj-lt"/>
                        </a:rPr>
                        <a:t>Oppdrag (foreløpig): </a:t>
                      </a:r>
                      <a:r>
                        <a:rPr lang="nb-NO" sz="1500" b="0" i="0" dirty="0">
                          <a:solidFill>
                            <a:srgbClr val="333333"/>
                          </a:solidFill>
                          <a:effectLst/>
                          <a:latin typeface="+mj-lt"/>
                        </a:rPr>
                        <a:t>Alle statsforvalterne skal fra høsten 2022 føre landsomfattende tilsyn med Nav- kontorenes ansvar for ivaretakelse av barns behov ved tildeling av økonomisk stønad. Tilsynet skal utføres i tråd med utarbeidet veileder. Tilsynet utgjør en del av resultatmålet for planlagte tilsyn. Antallet som skal gjennomføres framgår av veilederen. Tilsynet vil gå over i 2023 og rapporter sendes fortløpende inn til Helsetilsynet.</a:t>
                      </a:r>
                    </a:p>
                    <a:p>
                      <a:endParaRPr lang="nb-NO" sz="1500" b="0" i="0" dirty="0">
                        <a:solidFill>
                          <a:srgbClr val="333333"/>
                        </a:solidFill>
                        <a:effectLst/>
                        <a:latin typeface="+mj-lt"/>
                      </a:endParaRPr>
                    </a:p>
                    <a:p>
                      <a:r>
                        <a:rPr lang="nb-NO" sz="1500" b="0" i="0" dirty="0">
                          <a:solidFill>
                            <a:srgbClr val="333333"/>
                          </a:solidFill>
                          <a:effectLst/>
                          <a:latin typeface="+mj-lt"/>
                        </a:rPr>
                        <a:t>Tilsynsaktiviteter tilsvarende: 245 poeng </a:t>
                      </a:r>
                    </a:p>
                  </a:txBody>
                  <a:tcPr>
                    <a:solidFill>
                      <a:schemeClr val="bg2"/>
                    </a:solidFill>
                  </a:tcPr>
                </a:tc>
                <a:extLst>
                  <a:ext uri="{0D108BD9-81ED-4DB2-BD59-A6C34878D82A}">
                    <a16:rowId xmlns:a16="http://schemas.microsoft.com/office/drawing/2014/main" val="2971033399"/>
                  </a:ext>
                </a:extLst>
              </a:tr>
            </a:tbl>
          </a:graphicData>
        </a:graphic>
      </p:graphicFrame>
    </p:spTree>
    <p:extLst>
      <p:ext uri="{BB962C8B-B14F-4D97-AF65-F5344CB8AC3E}">
        <p14:creationId xmlns:p14="http://schemas.microsoft.com/office/powerpoint/2010/main" val="57024457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FA5887FC-3A6A-4FBC-A31E-085A69CAF579}"/>
              </a:ext>
            </a:extLst>
          </p:cNvPr>
          <p:cNvSpPr>
            <a:spLocks noGrp="1"/>
          </p:cNvSpPr>
          <p:nvPr>
            <p:ph type="title"/>
          </p:nvPr>
        </p:nvSpPr>
        <p:spPr/>
        <p:txBody>
          <a:bodyPr/>
          <a:lstStyle/>
          <a:p>
            <a:r>
              <a:rPr lang="nb-NO" dirty="0"/>
              <a:t>Krisesenter</a:t>
            </a:r>
          </a:p>
        </p:txBody>
      </p:sp>
      <p:sp>
        <p:nvSpPr>
          <p:cNvPr id="3" name="Plassholder for tekst 2">
            <a:extLst>
              <a:ext uri="{FF2B5EF4-FFF2-40B4-BE49-F238E27FC236}">
                <a16:creationId xmlns:a16="http://schemas.microsoft.com/office/drawing/2014/main" id="{117BFE93-F385-4C60-895B-CE61546F95DA}"/>
              </a:ext>
            </a:extLst>
          </p:cNvPr>
          <p:cNvSpPr>
            <a:spLocks noGrp="1"/>
          </p:cNvSpPr>
          <p:nvPr>
            <p:ph type="body" sz="quarter" idx="11"/>
          </p:nvPr>
        </p:nvSpPr>
        <p:spPr/>
        <p:txBody>
          <a:bodyPr/>
          <a:lstStyle/>
          <a:p>
            <a:pPr marL="0" marR="0" lvl="0" indent="0" algn="l" defTabSz="914400" rtl="0" eaLnBrk="1" fontAlgn="auto" latinLnBrk="0" hangingPunct="1">
              <a:lnSpc>
                <a:spcPct val="100000"/>
              </a:lnSpc>
              <a:spcBef>
                <a:spcPts val="1000"/>
              </a:spcBef>
              <a:spcAft>
                <a:spcPts val="0"/>
              </a:spcAft>
              <a:buClrTx/>
              <a:buSzTx/>
              <a:buFontTx/>
              <a:buNone/>
              <a:tabLst/>
              <a:defRPr/>
            </a:pPr>
            <a:endParaRPr kumimoji="0" lang="nb-NO" sz="1600" b="0" i="0" u="none" strike="noStrike" kern="1200" cap="none" spc="0" normalizeH="0" baseline="0" noProof="0" dirty="0">
              <a:ln>
                <a:noFill/>
              </a:ln>
              <a:solidFill>
                <a:srgbClr val="00244E"/>
              </a:solidFill>
              <a:effectLst/>
              <a:uLnTx/>
              <a:uFillTx/>
              <a:latin typeface="Open Sans Light"/>
              <a:ea typeface="+mn-ea"/>
              <a:cs typeface="+mn-cs"/>
            </a:endParaRPr>
          </a:p>
          <a:p>
            <a:pPr marL="0" marR="0" lvl="0" indent="0" algn="l" defTabSz="914400" rtl="0" eaLnBrk="1" fontAlgn="auto" latinLnBrk="0" hangingPunct="1">
              <a:lnSpc>
                <a:spcPct val="100000"/>
              </a:lnSpc>
              <a:spcBef>
                <a:spcPts val="1000"/>
              </a:spcBef>
              <a:spcAft>
                <a:spcPts val="0"/>
              </a:spcAft>
              <a:buClrTx/>
              <a:buSzTx/>
              <a:buFontTx/>
              <a:buNone/>
              <a:tabLst/>
              <a:defRPr/>
            </a:pPr>
            <a:endParaRPr lang="nb-NO" sz="1600" dirty="0">
              <a:solidFill>
                <a:srgbClr val="00244E"/>
              </a:solidFill>
              <a:latin typeface="Open Sans Light"/>
            </a:endParaRPr>
          </a:p>
          <a:p>
            <a:pPr marL="0" marR="0" lvl="0" indent="0" algn="l" defTabSz="914400" rtl="0" eaLnBrk="1" fontAlgn="auto" latinLnBrk="0" hangingPunct="1">
              <a:lnSpc>
                <a:spcPct val="100000"/>
              </a:lnSpc>
              <a:spcBef>
                <a:spcPts val="1000"/>
              </a:spcBef>
              <a:spcAft>
                <a:spcPts val="0"/>
              </a:spcAft>
              <a:buClrTx/>
              <a:buSzTx/>
              <a:buFontTx/>
              <a:buNone/>
              <a:tabLst/>
              <a:defRPr/>
            </a:pPr>
            <a:endParaRPr kumimoji="0" lang="nb-NO" sz="1600" b="0" i="0" u="none" strike="noStrike" kern="1200" cap="none" spc="0" normalizeH="0" baseline="0" noProof="0" dirty="0">
              <a:ln>
                <a:noFill/>
              </a:ln>
              <a:solidFill>
                <a:srgbClr val="00244E"/>
              </a:solidFill>
              <a:effectLst/>
              <a:uLnTx/>
              <a:uFillTx/>
              <a:latin typeface="Open Sans Light"/>
              <a:ea typeface="+mn-ea"/>
              <a:cs typeface="+mn-cs"/>
            </a:endParaRPr>
          </a:p>
          <a:p>
            <a:pPr marL="0" marR="0" lvl="0" indent="0" algn="l" defTabSz="914400" rtl="0" eaLnBrk="1" fontAlgn="auto" latinLnBrk="0" hangingPunct="1">
              <a:lnSpc>
                <a:spcPct val="100000"/>
              </a:lnSpc>
              <a:spcBef>
                <a:spcPts val="1000"/>
              </a:spcBef>
              <a:spcAft>
                <a:spcPts val="0"/>
              </a:spcAft>
              <a:buClrTx/>
              <a:buSzTx/>
              <a:buFontTx/>
              <a:buNone/>
              <a:tabLst/>
              <a:defRPr/>
            </a:pPr>
            <a:r>
              <a:rPr kumimoji="0" lang="nb-NO" sz="1600" b="0" i="0" u="none" strike="noStrike" kern="1200" cap="none" spc="0" normalizeH="0" baseline="0" noProof="0" dirty="0">
                <a:ln>
                  <a:noFill/>
                </a:ln>
                <a:solidFill>
                  <a:srgbClr val="000000"/>
                </a:solidFill>
                <a:effectLst/>
                <a:uLnTx/>
                <a:uFillTx/>
                <a:latin typeface="+mn-lt"/>
                <a:ea typeface="+mn-ea"/>
                <a:cs typeface="+mn-cs"/>
              </a:rPr>
              <a:t>Tilsyn eller egenvurderingen med bydeler i Oslo kommune i 2022</a:t>
            </a:r>
          </a:p>
          <a:p>
            <a:endParaRPr lang="nb-NO" dirty="0"/>
          </a:p>
        </p:txBody>
      </p:sp>
      <p:graphicFrame>
        <p:nvGraphicFramePr>
          <p:cNvPr id="4" name="Tabell 4">
            <a:extLst>
              <a:ext uri="{FF2B5EF4-FFF2-40B4-BE49-F238E27FC236}">
                <a16:creationId xmlns:a16="http://schemas.microsoft.com/office/drawing/2014/main" id="{509399D6-1E43-4EB0-AD8E-314581565048}"/>
              </a:ext>
            </a:extLst>
          </p:cNvPr>
          <p:cNvGraphicFramePr>
            <a:graphicFrameLocks noGrp="1"/>
          </p:cNvGraphicFramePr>
          <p:nvPr>
            <p:extLst>
              <p:ext uri="{D42A27DB-BD31-4B8C-83A1-F6EECF244321}">
                <p14:modId xmlns:p14="http://schemas.microsoft.com/office/powerpoint/2010/main" val="550520706"/>
              </p:ext>
            </p:extLst>
          </p:nvPr>
        </p:nvGraphicFramePr>
        <p:xfrm>
          <a:off x="1055687" y="2164988"/>
          <a:ext cx="8128000" cy="777240"/>
        </p:xfrm>
        <a:graphic>
          <a:graphicData uri="http://schemas.openxmlformats.org/drawingml/2006/table">
            <a:tbl>
              <a:tblPr firstRow="1" bandRow="1">
                <a:tableStyleId>{5C22544A-7EE6-4342-B048-85BDC9FD1C3A}</a:tableStyleId>
              </a:tblPr>
              <a:tblGrid>
                <a:gridCol w="8128000">
                  <a:extLst>
                    <a:ext uri="{9D8B030D-6E8A-4147-A177-3AD203B41FA5}">
                      <a16:colId xmlns:a16="http://schemas.microsoft.com/office/drawing/2014/main" val="3820814191"/>
                    </a:ext>
                  </a:extLst>
                </a:gridCol>
              </a:tblGrid>
              <a:tr h="370840">
                <a:tc>
                  <a:txBody>
                    <a:bodyPr/>
                    <a:lstStyle/>
                    <a:p>
                      <a:pPr marL="0" marR="0" lvl="0" indent="0" algn="l" defTabSz="914400" rtl="0" eaLnBrk="1" fontAlgn="auto" latinLnBrk="0" hangingPunct="1">
                        <a:lnSpc>
                          <a:spcPct val="100000"/>
                        </a:lnSpc>
                        <a:spcBef>
                          <a:spcPts val="1000"/>
                        </a:spcBef>
                        <a:spcAft>
                          <a:spcPts val="0"/>
                        </a:spcAft>
                        <a:buClrTx/>
                        <a:buSzTx/>
                        <a:buFontTx/>
                        <a:buNone/>
                        <a:tabLst/>
                        <a:defRPr/>
                      </a:pPr>
                      <a:r>
                        <a:rPr lang="nb-NO" sz="1500" b="1" i="0" kern="1200" dirty="0">
                          <a:solidFill>
                            <a:srgbClr val="333333"/>
                          </a:solidFill>
                          <a:effectLst/>
                          <a:latin typeface="+mj-lt"/>
                          <a:ea typeface="+mn-ea"/>
                          <a:cs typeface="+mn-cs"/>
                        </a:rPr>
                        <a:t>Oppdrag: </a:t>
                      </a:r>
                      <a:r>
                        <a:rPr kumimoji="0" lang="nb-NO" sz="1500" b="0" i="0" u="none" strike="noStrike" kern="1200" cap="none" spc="0" normalizeH="0" baseline="0" noProof="0" dirty="0">
                          <a:ln>
                            <a:noFill/>
                          </a:ln>
                          <a:solidFill>
                            <a:srgbClr val="333333"/>
                          </a:solidFill>
                          <a:effectLst/>
                          <a:uLnTx/>
                          <a:uFillTx/>
                          <a:latin typeface="+mj-lt"/>
                          <a:ea typeface="+mn-ea"/>
                          <a:cs typeface="+mn-cs"/>
                        </a:rPr>
                        <a:t>Statsforvalteren skal føre tilsyn med at kommunene oppfyller pliktene pålagt etter lov om kommunale krisesentertilbud, jf. loven § 9 og gi veiledning i arbeidet til kommunene i samarbeid med RVTS </a:t>
                      </a:r>
                    </a:p>
                  </a:txBody>
                  <a:tcPr>
                    <a:solidFill>
                      <a:schemeClr val="bg2"/>
                    </a:solidFill>
                  </a:tcPr>
                </a:tc>
                <a:extLst>
                  <a:ext uri="{0D108BD9-81ED-4DB2-BD59-A6C34878D82A}">
                    <a16:rowId xmlns:a16="http://schemas.microsoft.com/office/drawing/2014/main" val="809300114"/>
                  </a:ext>
                </a:extLst>
              </a:tr>
            </a:tbl>
          </a:graphicData>
        </a:graphic>
      </p:graphicFrame>
    </p:spTree>
    <p:extLst>
      <p:ext uri="{BB962C8B-B14F-4D97-AF65-F5344CB8AC3E}">
        <p14:creationId xmlns:p14="http://schemas.microsoft.com/office/powerpoint/2010/main" val="32198256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ABF3C309-B95A-43A1-9925-B8ACA2D618AE}"/>
              </a:ext>
            </a:extLst>
          </p:cNvPr>
          <p:cNvSpPr>
            <a:spLocks noGrp="1"/>
          </p:cNvSpPr>
          <p:nvPr>
            <p:ph type="title"/>
          </p:nvPr>
        </p:nvSpPr>
        <p:spPr/>
        <p:txBody>
          <a:bodyPr/>
          <a:lstStyle/>
          <a:p>
            <a:r>
              <a:rPr lang="nb-NO" dirty="0"/>
              <a:t>Klima og miljøvern</a:t>
            </a:r>
          </a:p>
        </p:txBody>
      </p:sp>
      <p:graphicFrame>
        <p:nvGraphicFramePr>
          <p:cNvPr id="4" name="Tabell 4">
            <a:extLst>
              <a:ext uri="{FF2B5EF4-FFF2-40B4-BE49-F238E27FC236}">
                <a16:creationId xmlns:a16="http://schemas.microsoft.com/office/drawing/2014/main" id="{DC6860A1-0C7D-4450-9E44-BE36B70F28D3}"/>
              </a:ext>
            </a:extLst>
          </p:cNvPr>
          <p:cNvGraphicFramePr>
            <a:graphicFrameLocks noGrp="1"/>
          </p:cNvGraphicFramePr>
          <p:nvPr>
            <p:extLst>
              <p:ext uri="{D42A27DB-BD31-4B8C-83A1-F6EECF244321}">
                <p14:modId xmlns:p14="http://schemas.microsoft.com/office/powerpoint/2010/main" val="3903115906"/>
              </p:ext>
            </p:extLst>
          </p:nvPr>
        </p:nvGraphicFramePr>
        <p:xfrm>
          <a:off x="1055687" y="2164988"/>
          <a:ext cx="8128000" cy="1965960"/>
        </p:xfrm>
        <a:graphic>
          <a:graphicData uri="http://schemas.openxmlformats.org/drawingml/2006/table">
            <a:tbl>
              <a:tblPr firstRow="1" bandRow="1">
                <a:tableStyleId>{5C22544A-7EE6-4342-B048-85BDC9FD1C3A}</a:tableStyleId>
              </a:tblPr>
              <a:tblGrid>
                <a:gridCol w="8128000">
                  <a:extLst>
                    <a:ext uri="{9D8B030D-6E8A-4147-A177-3AD203B41FA5}">
                      <a16:colId xmlns:a16="http://schemas.microsoft.com/office/drawing/2014/main" val="4195964029"/>
                    </a:ext>
                  </a:extLst>
                </a:gridCol>
              </a:tblGrid>
              <a:tr h="370840">
                <a:tc>
                  <a:txBody>
                    <a:bodyPr/>
                    <a:lstStyle/>
                    <a:p>
                      <a:r>
                        <a:rPr lang="nb-NO" sz="1500" b="1" i="0" u="none" dirty="0">
                          <a:solidFill>
                            <a:srgbClr val="000000"/>
                          </a:solidFill>
                          <a:latin typeface="+mj-lt"/>
                        </a:rPr>
                        <a:t>Oppdrag: </a:t>
                      </a:r>
                      <a:r>
                        <a:rPr lang="nb-NO" sz="1500" b="0" i="0" u="none" dirty="0">
                          <a:solidFill>
                            <a:srgbClr val="000000"/>
                          </a:solidFill>
                          <a:latin typeface="+mj-lt"/>
                        </a:rPr>
                        <a:t>Kommunetilsyn i 2022: Tilsyn med kommunenes myndighet på avløpsanlegg</a:t>
                      </a:r>
                    </a:p>
                    <a:p>
                      <a:r>
                        <a:rPr lang="nb-NO" sz="1500" b="0" dirty="0">
                          <a:solidFill>
                            <a:srgbClr val="000000"/>
                          </a:solidFill>
                          <a:latin typeface="+mj-lt"/>
                        </a:rPr>
                        <a:t>Tilsyn med kommunen som forurensningsmyndighet på forurensningsforskriften kapittel 12 og 13. Tilsyn med at kommunen behandler søknader og fører tilsyn med utslipp av avløpsvann, samt veiledning av kommunene i deres myndighetsutøvelse på regelverket.</a:t>
                      </a:r>
                    </a:p>
                    <a:p>
                      <a:endParaRPr lang="nb-NO" sz="1500" b="0" dirty="0">
                        <a:solidFill>
                          <a:srgbClr val="000000"/>
                        </a:solidFill>
                        <a:latin typeface="+mj-lt"/>
                      </a:endParaRPr>
                    </a:p>
                    <a:p>
                      <a:r>
                        <a:rPr lang="nb-NO" sz="1500" b="0" dirty="0">
                          <a:solidFill>
                            <a:srgbClr val="000000"/>
                          </a:solidFill>
                          <a:latin typeface="+mj-lt"/>
                        </a:rPr>
                        <a:t>Kapittel 12 - Krav om utslipp av sanitært avløpsvann fra bolighus, hytter og lignende.</a:t>
                      </a:r>
                    </a:p>
                    <a:p>
                      <a:r>
                        <a:rPr lang="nb-NO" sz="1500" b="0" dirty="0">
                          <a:solidFill>
                            <a:srgbClr val="000000"/>
                          </a:solidFill>
                          <a:latin typeface="+mj-lt"/>
                        </a:rPr>
                        <a:t>Kapittel 13 - Krav til utslipp av kommunalt avløpsvann fra mindre tettbebyggelser.</a:t>
                      </a:r>
                    </a:p>
                    <a:p>
                      <a:endParaRPr lang="nb-NO" dirty="0"/>
                    </a:p>
                  </a:txBody>
                  <a:tcPr>
                    <a:solidFill>
                      <a:schemeClr val="bg2"/>
                    </a:solidFill>
                  </a:tcPr>
                </a:tc>
                <a:extLst>
                  <a:ext uri="{0D108BD9-81ED-4DB2-BD59-A6C34878D82A}">
                    <a16:rowId xmlns:a16="http://schemas.microsoft.com/office/drawing/2014/main" val="2702398095"/>
                  </a:ext>
                </a:extLst>
              </a:tr>
            </a:tbl>
          </a:graphicData>
        </a:graphic>
      </p:graphicFrame>
    </p:spTree>
    <p:extLst>
      <p:ext uri="{BB962C8B-B14F-4D97-AF65-F5344CB8AC3E}">
        <p14:creationId xmlns:p14="http://schemas.microsoft.com/office/powerpoint/2010/main" val="417937963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462762E2-19C5-4320-A885-6F67FDEB718F}"/>
              </a:ext>
            </a:extLst>
          </p:cNvPr>
          <p:cNvSpPr>
            <a:spLocks noGrp="1"/>
          </p:cNvSpPr>
          <p:nvPr>
            <p:ph type="title"/>
          </p:nvPr>
        </p:nvSpPr>
        <p:spPr/>
        <p:txBody>
          <a:bodyPr/>
          <a:lstStyle/>
          <a:p>
            <a:r>
              <a:rPr lang="nb-NO" dirty="0"/>
              <a:t>Barnehage- og utdanning</a:t>
            </a:r>
          </a:p>
        </p:txBody>
      </p:sp>
      <p:graphicFrame>
        <p:nvGraphicFramePr>
          <p:cNvPr id="4" name="Tabell 4">
            <a:extLst>
              <a:ext uri="{FF2B5EF4-FFF2-40B4-BE49-F238E27FC236}">
                <a16:creationId xmlns:a16="http://schemas.microsoft.com/office/drawing/2014/main" id="{7FD7570B-6175-4691-96F0-92D02703FE62}"/>
              </a:ext>
            </a:extLst>
          </p:cNvPr>
          <p:cNvGraphicFramePr>
            <a:graphicFrameLocks noGrp="1"/>
          </p:cNvGraphicFramePr>
          <p:nvPr>
            <p:extLst>
              <p:ext uri="{D42A27DB-BD31-4B8C-83A1-F6EECF244321}">
                <p14:modId xmlns:p14="http://schemas.microsoft.com/office/powerpoint/2010/main" val="288438785"/>
              </p:ext>
            </p:extLst>
          </p:nvPr>
        </p:nvGraphicFramePr>
        <p:xfrm>
          <a:off x="1055687" y="2164988"/>
          <a:ext cx="8128000" cy="1005840"/>
        </p:xfrm>
        <a:graphic>
          <a:graphicData uri="http://schemas.openxmlformats.org/drawingml/2006/table">
            <a:tbl>
              <a:tblPr firstRow="1" bandRow="1">
                <a:tableStyleId>{5C22544A-7EE6-4342-B048-85BDC9FD1C3A}</a:tableStyleId>
              </a:tblPr>
              <a:tblGrid>
                <a:gridCol w="8128000">
                  <a:extLst>
                    <a:ext uri="{9D8B030D-6E8A-4147-A177-3AD203B41FA5}">
                      <a16:colId xmlns:a16="http://schemas.microsoft.com/office/drawing/2014/main" val="1911744642"/>
                    </a:ext>
                  </a:extLst>
                </a:gridCol>
              </a:tblGrid>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b-NO" sz="1500" b="1" dirty="0">
                          <a:solidFill>
                            <a:srgbClr val="000000"/>
                          </a:solidFill>
                          <a:effectLst/>
                          <a:latin typeface="+mj-lt"/>
                        </a:rPr>
                        <a:t>Oppdrag: </a:t>
                      </a:r>
                      <a:r>
                        <a:rPr lang="nb-NO" sz="1500" b="0" dirty="0">
                          <a:solidFill>
                            <a:srgbClr val="000000"/>
                          </a:solidFill>
                          <a:effectLst/>
                          <a:latin typeface="+mj-lt"/>
                        </a:rPr>
                        <a:t>På barnehage- og grunnopplæringsområdet skal statsforvalteren igangsette nytt felles nasjonalt tilsyn for perioden 2022 – 2025, hvor de skal undersøke om kommunene gjennom sin internkontroll sikrer at regelverket om skolemiljø blir etterlevd. </a:t>
                      </a:r>
                      <a:endParaRPr lang="nb-NO" sz="1500" dirty="0">
                        <a:latin typeface="+mj-lt"/>
                      </a:endParaRPr>
                    </a:p>
                    <a:p>
                      <a:endParaRPr lang="nb-NO" sz="1500" dirty="0"/>
                    </a:p>
                  </a:txBody>
                  <a:tcPr>
                    <a:solidFill>
                      <a:schemeClr val="bg2"/>
                    </a:solidFill>
                  </a:tcPr>
                </a:tc>
                <a:extLst>
                  <a:ext uri="{0D108BD9-81ED-4DB2-BD59-A6C34878D82A}">
                    <a16:rowId xmlns:a16="http://schemas.microsoft.com/office/drawing/2014/main" val="1108188536"/>
                  </a:ext>
                </a:extLst>
              </a:tr>
            </a:tbl>
          </a:graphicData>
        </a:graphic>
      </p:graphicFrame>
      <p:sp>
        <p:nvSpPr>
          <p:cNvPr id="6" name="TekstSylinder 5">
            <a:extLst>
              <a:ext uri="{FF2B5EF4-FFF2-40B4-BE49-F238E27FC236}">
                <a16:creationId xmlns:a16="http://schemas.microsoft.com/office/drawing/2014/main" id="{2789A4F2-77F6-4189-B03E-DB37A075D0DA}"/>
              </a:ext>
            </a:extLst>
          </p:cNvPr>
          <p:cNvSpPr txBox="1"/>
          <p:nvPr/>
        </p:nvSpPr>
        <p:spPr>
          <a:xfrm>
            <a:off x="1055687" y="3915052"/>
            <a:ext cx="7391960" cy="646331"/>
          </a:xfrm>
          <a:prstGeom prst="rect">
            <a:avLst/>
          </a:prstGeom>
          <a:noFill/>
        </p:spPr>
        <p:txBody>
          <a:bodyPr wrap="none" rtlCol="0">
            <a:spAutoFit/>
          </a:bodyPr>
          <a:lstStyle/>
          <a:p>
            <a:r>
              <a:rPr lang="nb-NO" dirty="0"/>
              <a:t>1. desember 2021 – 54 tilsyn er lagt inn i tilsynskalenderen for 2022</a:t>
            </a:r>
          </a:p>
          <a:p>
            <a:endParaRPr lang="nb-NO" dirty="0"/>
          </a:p>
        </p:txBody>
      </p:sp>
    </p:spTree>
    <p:extLst>
      <p:ext uri="{BB962C8B-B14F-4D97-AF65-F5344CB8AC3E}">
        <p14:creationId xmlns:p14="http://schemas.microsoft.com/office/powerpoint/2010/main" val="354927826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34F41B00-9B5B-4121-8743-93226FCB071B}"/>
              </a:ext>
            </a:extLst>
          </p:cNvPr>
          <p:cNvSpPr>
            <a:spLocks noGrp="1"/>
          </p:cNvSpPr>
          <p:nvPr>
            <p:ph type="title"/>
          </p:nvPr>
        </p:nvSpPr>
        <p:spPr/>
        <p:txBody>
          <a:bodyPr/>
          <a:lstStyle/>
          <a:p>
            <a:r>
              <a:rPr lang="nb-NO" dirty="0"/>
              <a:t>Beredskap</a:t>
            </a:r>
          </a:p>
        </p:txBody>
      </p:sp>
      <p:graphicFrame>
        <p:nvGraphicFramePr>
          <p:cNvPr id="5" name="Tabell 4">
            <a:extLst>
              <a:ext uri="{FF2B5EF4-FFF2-40B4-BE49-F238E27FC236}">
                <a16:creationId xmlns:a16="http://schemas.microsoft.com/office/drawing/2014/main" id="{78BA1036-A844-4FE1-9BFB-C211863A3C12}"/>
              </a:ext>
            </a:extLst>
          </p:cNvPr>
          <p:cNvGraphicFramePr>
            <a:graphicFrameLocks noGrp="1"/>
          </p:cNvGraphicFramePr>
          <p:nvPr>
            <p:extLst>
              <p:ext uri="{D42A27DB-BD31-4B8C-83A1-F6EECF244321}">
                <p14:modId xmlns:p14="http://schemas.microsoft.com/office/powerpoint/2010/main" val="2239463190"/>
              </p:ext>
            </p:extLst>
          </p:nvPr>
        </p:nvGraphicFramePr>
        <p:xfrm>
          <a:off x="6096000" y="2045880"/>
          <a:ext cx="4024544" cy="4657181"/>
        </p:xfrm>
        <a:graphic>
          <a:graphicData uri="http://schemas.openxmlformats.org/drawingml/2006/table">
            <a:tbl>
              <a:tblPr firstRow="1" firstCol="1" bandRow="1"/>
              <a:tblGrid>
                <a:gridCol w="1995376">
                  <a:extLst>
                    <a:ext uri="{9D8B030D-6E8A-4147-A177-3AD203B41FA5}">
                      <a16:colId xmlns:a16="http://schemas.microsoft.com/office/drawing/2014/main" val="2682902987"/>
                    </a:ext>
                  </a:extLst>
                </a:gridCol>
                <a:gridCol w="2029168">
                  <a:extLst>
                    <a:ext uri="{9D8B030D-6E8A-4147-A177-3AD203B41FA5}">
                      <a16:colId xmlns:a16="http://schemas.microsoft.com/office/drawing/2014/main" val="1387219406"/>
                    </a:ext>
                  </a:extLst>
                </a:gridCol>
              </a:tblGrid>
              <a:tr h="262855">
                <a:tc>
                  <a:txBody>
                    <a:bodyPr/>
                    <a:lstStyle/>
                    <a:p>
                      <a:pPr algn="l" fontAlgn="t">
                        <a:lnSpc>
                          <a:spcPct val="107000"/>
                        </a:lnSpc>
                        <a:spcBef>
                          <a:spcPts val="0"/>
                        </a:spcBef>
                        <a:spcAft>
                          <a:spcPts val="800"/>
                        </a:spcAft>
                      </a:pPr>
                      <a:r>
                        <a:rPr lang="nb-NO" sz="1700" b="0" i="0" u="none" strike="noStrike">
                          <a:effectLst/>
                          <a:latin typeface="Calibri" panose="020F0502020204030204" pitchFamily="34" charset="0"/>
                          <a:ea typeface="Calibri" panose="020F0502020204030204" pitchFamily="34" charset="0"/>
                          <a:cs typeface="Times New Roman" panose="02020603050405020304" pitchFamily="18" charset="0"/>
                        </a:rPr>
                        <a:t>23. februar </a:t>
                      </a:r>
                      <a:endParaRPr lang="nb-NO" sz="2800" b="0" i="0" u="none" strike="noStrike">
                        <a:effectLst/>
                        <a:latin typeface="Arial" panose="020B0604020202020204" pitchFamily="34" charset="0"/>
                      </a:endParaRPr>
                    </a:p>
                  </a:txBody>
                  <a:tcPr marL="106237" marR="106237" marT="1475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lnSpc>
                          <a:spcPct val="107000"/>
                        </a:lnSpc>
                        <a:spcBef>
                          <a:spcPts val="0"/>
                        </a:spcBef>
                        <a:spcAft>
                          <a:spcPts val="800"/>
                        </a:spcAft>
                      </a:pPr>
                      <a:r>
                        <a:rPr lang="nb-NO" sz="1700" b="0" i="0" u="none" strike="noStrike">
                          <a:effectLst/>
                          <a:latin typeface="Calibri" panose="020F0502020204030204" pitchFamily="34" charset="0"/>
                          <a:ea typeface="Calibri" panose="020F0502020204030204" pitchFamily="34" charset="0"/>
                          <a:cs typeface="Times New Roman" panose="02020603050405020304" pitchFamily="18" charset="0"/>
                        </a:rPr>
                        <a:t>Lier</a:t>
                      </a:r>
                      <a:endParaRPr lang="nb-NO" sz="2800" b="0" i="0" u="none" strike="noStrike">
                        <a:effectLst/>
                        <a:latin typeface="Arial" panose="020B0604020202020204" pitchFamily="34" charset="0"/>
                      </a:endParaRPr>
                    </a:p>
                  </a:txBody>
                  <a:tcPr marL="106237" marR="106237" marT="1475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98224857"/>
                  </a:ext>
                </a:extLst>
              </a:tr>
              <a:tr h="463412">
                <a:tc>
                  <a:txBody>
                    <a:bodyPr/>
                    <a:lstStyle/>
                    <a:p>
                      <a:pPr algn="l" fontAlgn="t">
                        <a:lnSpc>
                          <a:spcPct val="107000"/>
                        </a:lnSpc>
                        <a:spcBef>
                          <a:spcPts val="0"/>
                        </a:spcBef>
                        <a:spcAft>
                          <a:spcPts val="800"/>
                        </a:spcAft>
                      </a:pPr>
                      <a:r>
                        <a:rPr lang="nb-NO" sz="1700" b="0" i="0" u="none" strike="noStrike">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9. mars </a:t>
                      </a:r>
                      <a:endParaRPr lang="nb-NO" sz="2800" b="0" i="0" u="none" strike="noStrike">
                        <a:effectLst/>
                        <a:latin typeface="Arial" panose="020B0604020202020204" pitchFamily="34" charset="0"/>
                      </a:endParaRPr>
                    </a:p>
                  </a:txBody>
                  <a:tcPr marL="106237" marR="106237" marT="1475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lnSpc>
                          <a:spcPct val="107000"/>
                        </a:lnSpc>
                        <a:spcBef>
                          <a:spcPts val="0"/>
                        </a:spcBef>
                        <a:spcAft>
                          <a:spcPts val="800"/>
                        </a:spcAft>
                      </a:pPr>
                      <a:r>
                        <a:rPr lang="nb-NO" sz="1700" b="0" i="0" u="none" strike="noStrike">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Råde; Oppfølgingstilsyn</a:t>
                      </a:r>
                      <a:endParaRPr lang="nb-NO" sz="2800" b="0" i="0" u="none" strike="noStrike">
                        <a:effectLst/>
                        <a:latin typeface="Arial" panose="020B0604020202020204" pitchFamily="34" charset="0"/>
                      </a:endParaRPr>
                    </a:p>
                  </a:txBody>
                  <a:tcPr marL="106237" marR="106237" marT="1475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266475879"/>
                  </a:ext>
                </a:extLst>
              </a:tr>
              <a:tr h="262855">
                <a:tc>
                  <a:txBody>
                    <a:bodyPr/>
                    <a:lstStyle/>
                    <a:p>
                      <a:pPr algn="l" fontAlgn="t">
                        <a:lnSpc>
                          <a:spcPct val="107000"/>
                        </a:lnSpc>
                        <a:spcBef>
                          <a:spcPts val="0"/>
                        </a:spcBef>
                        <a:spcAft>
                          <a:spcPts val="800"/>
                        </a:spcAft>
                      </a:pPr>
                      <a:r>
                        <a:rPr lang="nb-NO" sz="1700" b="0" i="0" u="none" strike="noStrike"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16. mars </a:t>
                      </a:r>
                      <a:endParaRPr lang="nb-NO" sz="2800" b="0" i="0" u="none" strike="noStrike" dirty="0">
                        <a:effectLst/>
                        <a:latin typeface="Arial" panose="020B0604020202020204" pitchFamily="34" charset="0"/>
                      </a:endParaRPr>
                    </a:p>
                  </a:txBody>
                  <a:tcPr marL="106237" marR="106237" marT="1475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lnSpc>
                          <a:spcPct val="107000"/>
                        </a:lnSpc>
                        <a:spcBef>
                          <a:spcPts val="0"/>
                        </a:spcBef>
                        <a:spcAft>
                          <a:spcPts val="800"/>
                        </a:spcAft>
                      </a:pPr>
                      <a:r>
                        <a:rPr lang="nb-NO" sz="1700" b="0" i="0" u="none" strike="noStrike">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Kongsberg</a:t>
                      </a:r>
                      <a:endParaRPr lang="nb-NO" sz="2800" b="0" i="0" u="none" strike="noStrike">
                        <a:effectLst/>
                        <a:latin typeface="Arial" panose="020B0604020202020204" pitchFamily="34" charset="0"/>
                      </a:endParaRPr>
                    </a:p>
                  </a:txBody>
                  <a:tcPr marL="106237" marR="106237" marT="1475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905570658"/>
                  </a:ext>
                </a:extLst>
              </a:tr>
              <a:tr h="262855">
                <a:tc>
                  <a:txBody>
                    <a:bodyPr/>
                    <a:lstStyle/>
                    <a:p>
                      <a:pPr algn="l" fontAlgn="t">
                        <a:lnSpc>
                          <a:spcPct val="107000"/>
                        </a:lnSpc>
                        <a:spcBef>
                          <a:spcPts val="0"/>
                        </a:spcBef>
                        <a:spcAft>
                          <a:spcPts val="800"/>
                        </a:spcAft>
                      </a:pPr>
                      <a:r>
                        <a:rPr lang="nb-NO" sz="1700" b="0" i="0" u="none" strike="noStrike">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06. april </a:t>
                      </a:r>
                      <a:endParaRPr lang="nb-NO" sz="2800" b="0" i="0" u="none" strike="noStrike">
                        <a:effectLst/>
                        <a:latin typeface="Arial" panose="020B0604020202020204" pitchFamily="34" charset="0"/>
                      </a:endParaRPr>
                    </a:p>
                  </a:txBody>
                  <a:tcPr marL="106237" marR="106237" marT="1475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lnSpc>
                          <a:spcPct val="107000"/>
                        </a:lnSpc>
                        <a:spcBef>
                          <a:spcPts val="0"/>
                        </a:spcBef>
                        <a:spcAft>
                          <a:spcPts val="800"/>
                        </a:spcAft>
                      </a:pPr>
                      <a:r>
                        <a:rPr lang="nb-NO" sz="1700" b="0" i="0" u="none" strike="noStrike">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Jevnaker</a:t>
                      </a:r>
                      <a:endParaRPr lang="nb-NO" sz="2800" b="0" i="0" u="none" strike="noStrike">
                        <a:effectLst/>
                        <a:latin typeface="Arial" panose="020B0604020202020204" pitchFamily="34" charset="0"/>
                      </a:endParaRPr>
                    </a:p>
                  </a:txBody>
                  <a:tcPr marL="106237" marR="106237" marT="1475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601872724"/>
                  </a:ext>
                </a:extLst>
              </a:tr>
              <a:tr h="262855">
                <a:tc>
                  <a:txBody>
                    <a:bodyPr/>
                    <a:lstStyle/>
                    <a:p>
                      <a:pPr algn="l" fontAlgn="t">
                        <a:lnSpc>
                          <a:spcPct val="107000"/>
                        </a:lnSpc>
                        <a:spcBef>
                          <a:spcPts val="0"/>
                        </a:spcBef>
                        <a:spcAft>
                          <a:spcPts val="800"/>
                        </a:spcAft>
                      </a:pPr>
                      <a:r>
                        <a:rPr lang="nb-NO" sz="1700" b="0" i="0" u="none" strike="noStrike">
                          <a:effectLst/>
                          <a:latin typeface="Calibri" panose="020F0502020204030204" pitchFamily="34" charset="0"/>
                          <a:ea typeface="Calibri" panose="020F0502020204030204" pitchFamily="34" charset="0"/>
                          <a:cs typeface="Times New Roman" panose="02020603050405020304" pitchFamily="18" charset="0"/>
                        </a:rPr>
                        <a:t>27. april </a:t>
                      </a:r>
                      <a:endParaRPr lang="nb-NO" sz="2800" b="0" i="0" u="none" strike="noStrike">
                        <a:effectLst/>
                        <a:latin typeface="Arial" panose="020B0604020202020204" pitchFamily="34" charset="0"/>
                      </a:endParaRPr>
                    </a:p>
                  </a:txBody>
                  <a:tcPr marL="106237" marR="106237" marT="1475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lnSpc>
                          <a:spcPct val="107000"/>
                        </a:lnSpc>
                        <a:spcBef>
                          <a:spcPts val="0"/>
                        </a:spcBef>
                        <a:spcAft>
                          <a:spcPts val="800"/>
                        </a:spcAft>
                      </a:pPr>
                      <a:r>
                        <a:rPr lang="nb-NO" sz="1700" b="0" i="0" u="none" strike="noStrike">
                          <a:effectLst/>
                          <a:latin typeface="Calibri" panose="020F0502020204030204" pitchFamily="34" charset="0"/>
                          <a:ea typeface="Calibri" panose="020F0502020204030204" pitchFamily="34" charset="0"/>
                          <a:cs typeface="Times New Roman" panose="02020603050405020304" pitchFamily="18" charset="0"/>
                        </a:rPr>
                        <a:t>Nannestad</a:t>
                      </a:r>
                      <a:endParaRPr lang="nb-NO" sz="2800" b="0" i="0" u="none" strike="noStrike">
                        <a:effectLst/>
                        <a:latin typeface="Arial" panose="020B0604020202020204" pitchFamily="34" charset="0"/>
                      </a:endParaRPr>
                    </a:p>
                  </a:txBody>
                  <a:tcPr marL="106237" marR="106237" marT="1475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171129462"/>
                  </a:ext>
                </a:extLst>
              </a:tr>
              <a:tr h="262855">
                <a:tc>
                  <a:txBody>
                    <a:bodyPr/>
                    <a:lstStyle/>
                    <a:p>
                      <a:pPr algn="l" fontAlgn="t">
                        <a:lnSpc>
                          <a:spcPct val="107000"/>
                        </a:lnSpc>
                        <a:spcBef>
                          <a:spcPts val="0"/>
                        </a:spcBef>
                        <a:spcAft>
                          <a:spcPts val="800"/>
                        </a:spcAft>
                      </a:pPr>
                      <a:r>
                        <a:rPr lang="nb-NO" sz="1700" b="0" i="0" u="none" strike="noStrike">
                          <a:effectLst/>
                          <a:latin typeface="Calibri" panose="020F0502020204030204" pitchFamily="34" charset="0"/>
                          <a:ea typeface="Calibri" panose="020F0502020204030204" pitchFamily="34" charset="0"/>
                          <a:cs typeface="Times New Roman" panose="02020603050405020304" pitchFamily="18" charset="0"/>
                        </a:rPr>
                        <a:t>4. mai</a:t>
                      </a:r>
                      <a:endParaRPr lang="nb-NO" sz="2800" b="0" i="0" u="none" strike="noStrike">
                        <a:effectLst/>
                        <a:latin typeface="Arial" panose="020B0604020202020204" pitchFamily="34" charset="0"/>
                      </a:endParaRPr>
                    </a:p>
                  </a:txBody>
                  <a:tcPr marL="106237" marR="106237" marT="1475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lnSpc>
                          <a:spcPct val="107000"/>
                        </a:lnSpc>
                        <a:spcBef>
                          <a:spcPts val="0"/>
                        </a:spcBef>
                        <a:spcAft>
                          <a:spcPts val="800"/>
                        </a:spcAft>
                      </a:pPr>
                      <a:r>
                        <a:rPr lang="nb-NO" sz="1700" b="0" i="0" u="none" strike="noStrike">
                          <a:effectLst/>
                          <a:latin typeface="Calibri" panose="020F0502020204030204" pitchFamily="34" charset="0"/>
                          <a:ea typeface="Calibri" panose="020F0502020204030204" pitchFamily="34" charset="0"/>
                          <a:cs typeface="Times New Roman" panose="02020603050405020304" pitchFamily="18" charset="0"/>
                        </a:rPr>
                        <a:t>Ås</a:t>
                      </a:r>
                      <a:endParaRPr lang="nb-NO" sz="2800" b="0" i="0" u="none" strike="noStrike">
                        <a:effectLst/>
                        <a:latin typeface="Arial" panose="020B0604020202020204" pitchFamily="34" charset="0"/>
                      </a:endParaRPr>
                    </a:p>
                  </a:txBody>
                  <a:tcPr marL="106237" marR="106237" marT="1475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701207775"/>
                  </a:ext>
                </a:extLst>
              </a:tr>
              <a:tr h="262855">
                <a:tc>
                  <a:txBody>
                    <a:bodyPr/>
                    <a:lstStyle/>
                    <a:p>
                      <a:pPr algn="l" fontAlgn="t">
                        <a:lnSpc>
                          <a:spcPct val="107000"/>
                        </a:lnSpc>
                        <a:spcBef>
                          <a:spcPts val="0"/>
                        </a:spcBef>
                        <a:spcAft>
                          <a:spcPts val="800"/>
                        </a:spcAft>
                      </a:pPr>
                      <a:r>
                        <a:rPr lang="nb-NO" sz="1700" b="0" i="0" u="none" strike="noStrike"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24. mai</a:t>
                      </a:r>
                      <a:endParaRPr lang="nb-NO" sz="2800" b="0" i="0" u="none" strike="noStrike" dirty="0">
                        <a:effectLst/>
                        <a:latin typeface="Arial" panose="020B0604020202020204" pitchFamily="34" charset="0"/>
                      </a:endParaRPr>
                    </a:p>
                  </a:txBody>
                  <a:tcPr marL="106237" marR="106237" marT="1475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lnSpc>
                          <a:spcPct val="107000"/>
                        </a:lnSpc>
                        <a:spcBef>
                          <a:spcPts val="0"/>
                        </a:spcBef>
                        <a:spcAft>
                          <a:spcPts val="800"/>
                        </a:spcAft>
                      </a:pPr>
                      <a:r>
                        <a:rPr lang="nb-NO" sz="1700" b="0" i="0" u="none" strike="noStrike">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Vestby</a:t>
                      </a:r>
                      <a:endParaRPr lang="nb-NO" sz="2800" b="0" i="0" u="none" strike="noStrike">
                        <a:effectLst/>
                        <a:latin typeface="Arial" panose="020B0604020202020204" pitchFamily="34" charset="0"/>
                      </a:endParaRPr>
                    </a:p>
                  </a:txBody>
                  <a:tcPr marL="106237" marR="106237" marT="1475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79898128"/>
                  </a:ext>
                </a:extLst>
              </a:tr>
              <a:tr h="262855">
                <a:tc>
                  <a:txBody>
                    <a:bodyPr/>
                    <a:lstStyle/>
                    <a:p>
                      <a:pPr algn="l" fontAlgn="t">
                        <a:lnSpc>
                          <a:spcPct val="107000"/>
                        </a:lnSpc>
                        <a:spcBef>
                          <a:spcPts val="0"/>
                        </a:spcBef>
                        <a:spcAft>
                          <a:spcPts val="800"/>
                        </a:spcAft>
                      </a:pPr>
                      <a:r>
                        <a:rPr lang="nb-NO" sz="1700" b="0" i="0" u="none" strike="noStrike">
                          <a:effectLst/>
                          <a:latin typeface="Calibri" panose="020F0502020204030204" pitchFamily="34" charset="0"/>
                          <a:ea typeface="Calibri" panose="020F0502020204030204" pitchFamily="34" charset="0"/>
                          <a:cs typeface="Times New Roman" panose="02020603050405020304" pitchFamily="18" charset="0"/>
                        </a:rPr>
                        <a:t>8. juni</a:t>
                      </a:r>
                      <a:endParaRPr lang="nb-NO" sz="2800" b="0" i="0" u="none" strike="noStrike">
                        <a:effectLst/>
                        <a:latin typeface="Arial" panose="020B0604020202020204" pitchFamily="34" charset="0"/>
                      </a:endParaRPr>
                    </a:p>
                  </a:txBody>
                  <a:tcPr marL="106237" marR="106237" marT="1475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lnSpc>
                          <a:spcPct val="107000"/>
                        </a:lnSpc>
                        <a:spcBef>
                          <a:spcPts val="0"/>
                        </a:spcBef>
                        <a:spcAft>
                          <a:spcPts val="800"/>
                        </a:spcAft>
                      </a:pPr>
                      <a:r>
                        <a:rPr lang="nb-NO" sz="1700" b="0" i="0" u="none" strike="noStrike">
                          <a:effectLst/>
                          <a:latin typeface="Calibri" panose="020F0502020204030204" pitchFamily="34" charset="0"/>
                          <a:ea typeface="Calibri" panose="020F0502020204030204" pitchFamily="34" charset="0"/>
                          <a:cs typeface="Times New Roman" panose="02020603050405020304" pitchFamily="18" charset="0"/>
                        </a:rPr>
                        <a:t>Flå</a:t>
                      </a:r>
                      <a:endParaRPr lang="nb-NO" sz="2800" b="0" i="0" u="none" strike="noStrike">
                        <a:effectLst/>
                        <a:latin typeface="Arial" panose="020B0604020202020204" pitchFamily="34" charset="0"/>
                      </a:endParaRPr>
                    </a:p>
                  </a:txBody>
                  <a:tcPr marL="106237" marR="106237" marT="1475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597539495"/>
                  </a:ext>
                </a:extLst>
              </a:tr>
              <a:tr h="262855">
                <a:tc>
                  <a:txBody>
                    <a:bodyPr/>
                    <a:lstStyle/>
                    <a:p>
                      <a:pPr algn="l" fontAlgn="t">
                        <a:lnSpc>
                          <a:spcPct val="107000"/>
                        </a:lnSpc>
                        <a:spcBef>
                          <a:spcPts val="0"/>
                        </a:spcBef>
                        <a:spcAft>
                          <a:spcPts val="800"/>
                        </a:spcAft>
                      </a:pPr>
                      <a:r>
                        <a:rPr lang="nb-NO" sz="1700" b="0" i="0" u="none" strike="noStrike">
                          <a:effectLst/>
                          <a:latin typeface="Calibri" panose="020F0502020204030204" pitchFamily="34" charset="0"/>
                          <a:ea typeface="Calibri" panose="020F0502020204030204" pitchFamily="34" charset="0"/>
                          <a:cs typeface="Times New Roman" panose="02020603050405020304" pitchFamily="18" charset="0"/>
                        </a:rPr>
                        <a:t>31. august</a:t>
                      </a:r>
                      <a:endParaRPr lang="nb-NO" sz="2800" b="0" i="0" u="none" strike="noStrike">
                        <a:effectLst/>
                        <a:latin typeface="Arial" panose="020B0604020202020204" pitchFamily="34" charset="0"/>
                      </a:endParaRPr>
                    </a:p>
                  </a:txBody>
                  <a:tcPr marL="106237" marR="106237" marT="1475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lnSpc>
                          <a:spcPct val="107000"/>
                        </a:lnSpc>
                        <a:spcBef>
                          <a:spcPts val="0"/>
                        </a:spcBef>
                        <a:spcAft>
                          <a:spcPts val="800"/>
                        </a:spcAft>
                      </a:pPr>
                      <a:r>
                        <a:rPr lang="nb-NO" sz="1700" b="0" i="0" u="none" strike="noStrike">
                          <a:effectLst/>
                          <a:latin typeface="Calibri" panose="020F0502020204030204" pitchFamily="34" charset="0"/>
                          <a:ea typeface="Calibri" panose="020F0502020204030204" pitchFamily="34" charset="0"/>
                          <a:cs typeface="Times New Roman" panose="02020603050405020304" pitchFamily="18" charset="0"/>
                        </a:rPr>
                        <a:t>Frogn</a:t>
                      </a:r>
                      <a:endParaRPr lang="nb-NO" sz="2800" b="0" i="0" u="none" strike="noStrike">
                        <a:effectLst/>
                        <a:latin typeface="Arial" panose="020B0604020202020204" pitchFamily="34" charset="0"/>
                      </a:endParaRPr>
                    </a:p>
                  </a:txBody>
                  <a:tcPr marL="106237" marR="106237" marT="1475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379319468"/>
                  </a:ext>
                </a:extLst>
              </a:tr>
              <a:tr h="262855">
                <a:tc>
                  <a:txBody>
                    <a:bodyPr/>
                    <a:lstStyle/>
                    <a:p>
                      <a:pPr algn="l" fontAlgn="t">
                        <a:lnSpc>
                          <a:spcPct val="107000"/>
                        </a:lnSpc>
                        <a:spcBef>
                          <a:spcPts val="0"/>
                        </a:spcBef>
                        <a:spcAft>
                          <a:spcPts val="800"/>
                        </a:spcAft>
                      </a:pPr>
                      <a:r>
                        <a:rPr lang="nb-NO" sz="1700" b="0" i="0" u="none" strike="noStrike" dirty="0">
                          <a:effectLst/>
                          <a:latin typeface="Calibri" panose="020F0502020204030204" pitchFamily="34" charset="0"/>
                          <a:ea typeface="Calibri" panose="020F0502020204030204" pitchFamily="34" charset="0"/>
                          <a:cs typeface="Times New Roman" panose="02020603050405020304" pitchFamily="18" charset="0"/>
                        </a:rPr>
                        <a:t>7. september</a:t>
                      </a:r>
                      <a:endParaRPr lang="nb-NO" sz="2800" b="0" i="0" u="none" strike="noStrike" dirty="0">
                        <a:effectLst/>
                        <a:latin typeface="Arial" panose="020B0604020202020204" pitchFamily="34" charset="0"/>
                      </a:endParaRPr>
                    </a:p>
                  </a:txBody>
                  <a:tcPr marL="106237" marR="106237" marT="1475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lnSpc>
                          <a:spcPct val="107000"/>
                        </a:lnSpc>
                        <a:spcBef>
                          <a:spcPts val="0"/>
                        </a:spcBef>
                        <a:spcAft>
                          <a:spcPts val="800"/>
                        </a:spcAft>
                      </a:pPr>
                      <a:r>
                        <a:rPr lang="nb-NO" sz="1700" b="0" i="0" u="none" strike="noStrike">
                          <a:effectLst/>
                          <a:latin typeface="Calibri" panose="020F0502020204030204" pitchFamily="34" charset="0"/>
                          <a:ea typeface="Calibri" panose="020F0502020204030204" pitchFamily="34" charset="0"/>
                          <a:cs typeface="Times New Roman" panose="02020603050405020304" pitchFamily="18" charset="0"/>
                        </a:rPr>
                        <a:t>Ringerike</a:t>
                      </a:r>
                      <a:endParaRPr lang="nb-NO" sz="2800" b="0" i="0" u="none" strike="noStrike">
                        <a:effectLst/>
                        <a:latin typeface="Arial" panose="020B0604020202020204" pitchFamily="34" charset="0"/>
                      </a:endParaRPr>
                    </a:p>
                  </a:txBody>
                  <a:tcPr marL="106237" marR="106237" marT="1475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930849704"/>
                  </a:ext>
                </a:extLst>
              </a:tr>
              <a:tr h="262855">
                <a:tc>
                  <a:txBody>
                    <a:bodyPr/>
                    <a:lstStyle/>
                    <a:p>
                      <a:pPr algn="l" fontAlgn="t">
                        <a:lnSpc>
                          <a:spcPct val="107000"/>
                        </a:lnSpc>
                        <a:spcBef>
                          <a:spcPts val="0"/>
                        </a:spcBef>
                        <a:spcAft>
                          <a:spcPts val="800"/>
                        </a:spcAft>
                      </a:pPr>
                      <a:r>
                        <a:rPr lang="nb-NO" sz="1700" b="0" i="0" u="none" strike="noStrike">
                          <a:effectLst/>
                          <a:latin typeface="Calibri" panose="020F0502020204030204" pitchFamily="34" charset="0"/>
                          <a:ea typeface="Calibri" panose="020F0502020204030204" pitchFamily="34" charset="0"/>
                          <a:cs typeface="Times New Roman" panose="02020603050405020304" pitchFamily="18" charset="0"/>
                        </a:rPr>
                        <a:t>28. september</a:t>
                      </a:r>
                      <a:endParaRPr lang="nb-NO" sz="2800" b="0" i="0" u="none" strike="noStrike">
                        <a:effectLst/>
                        <a:latin typeface="Arial" panose="020B0604020202020204" pitchFamily="34" charset="0"/>
                      </a:endParaRPr>
                    </a:p>
                  </a:txBody>
                  <a:tcPr marL="106237" marR="106237" marT="1475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lnSpc>
                          <a:spcPct val="107000"/>
                        </a:lnSpc>
                        <a:spcBef>
                          <a:spcPts val="0"/>
                        </a:spcBef>
                        <a:spcAft>
                          <a:spcPts val="800"/>
                        </a:spcAft>
                      </a:pPr>
                      <a:r>
                        <a:rPr lang="nb-NO" sz="1700" b="0" i="0" u="none" strike="noStrike">
                          <a:effectLst/>
                          <a:latin typeface="Calibri" panose="020F0502020204030204" pitchFamily="34" charset="0"/>
                          <a:ea typeface="Calibri" panose="020F0502020204030204" pitchFamily="34" charset="0"/>
                          <a:cs typeface="Times New Roman" panose="02020603050405020304" pitchFamily="18" charset="0"/>
                        </a:rPr>
                        <a:t>Nordre Follo</a:t>
                      </a:r>
                      <a:endParaRPr lang="nb-NO" sz="2800" b="0" i="0" u="none" strike="noStrike">
                        <a:effectLst/>
                        <a:latin typeface="Arial" panose="020B0604020202020204" pitchFamily="34" charset="0"/>
                      </a:endParaRPr>
                    </a:p>
                  </a:txBody>
                  <a:tcPr marL="106237" marR="106237" marT="1475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709507870"/>
                  </a:ext>
                </a:extLst>
              </a:tr>
              <a:tr h="262855">
                <a:tc>
                  <a:txBody>
                    <a:bodyPr/>
                    <a:lstStyle/>
                    <a:p>
                      <a:pPr algn="l" fontAlgn="t">
                        <a:lnSpc>
                          <a:spcPct val="107000"/>
                        </a:lnSpc>
                        <a:spcBef>
                          <a:spcPts val="0"/>
                        </a:spcBef>
                        <a:spcAft>
                          <a:spcPts val="800"/>
                        </a:spcAft>
                      </a:pPr>
                      <a:r>
                        <a:rPr lang="nb-NO" sz="1700" b="0" i="0" u="none" strike="noStrike">
                          <a:effectLst/>
                          <a:latin typeface="Calibri" panose="020F0502020204030204" pitchFamily="34" charset="0"/>
                          <a:ea typeface="Calibri" panose="020F0502020204030204" pitchFamily="34" charset="0"/>
                          <a:cs typeface="Times New Roman" panose="02020603050405020304" pitchFamily="18" charset="0"/>
                        </a:rPr>
                        <a:t>19. oktober</a:t>
                      </a:r>
                      <a:endParaRPr lang="nb-NO" sz="2800" b="0" i="0" u="none" strike="noStrike">
                        <a:effectLst/>
                        <a:latin typeface="Arial" panose="020B0604020202020204" pitchFamily="34" charset="0"/>
                      </a:endParaRPr>
                    </a:p>
                  </a:txBody>
                  <a:tcPr marL="106237" marR="106237" marT="1475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lnSpc>
                          <a:spcPct val="107000"/>
                        </a:lnSpc>
                        <a:spcBef>
                          <a:spcPts val="0"/>
                        </a:spcBef>
                        <a:spcAft>
                          <a:spcPts val="800"/>
                        </a:spcAft>
                      </a:pPr>
                      <a:r>
                        <a:rPr lang="nb-NO" sz="1700" b="0" i="0" u="none" strike="noStrike">
                          <a:effectLst/>
                          <a:latin typeface="Calibri" panose="020F0502020204030204" pitchFamily="34" charset="0"/>
                          <a:ea typeface="Calibri" panose="020F0502020204030204" pitchFamily="34" charset="0"/>
                          <a:cs typeface="Times New Roman" panose="02020603050405020304" pitchFamily="18" charset="0"/>
                        </a:rPr>
                        <a:t>Øvre Eiker</a:t>
                      </a:r>
                      <a:endParaRPr lang="nb-NO" sz="2800" b="0" i="0" u="none" strike="noStrike">
                        <a:effectLst/>
                        <a:latin typeface="Arial" panose="020B0604020202020204" pitchFamily="34" charset="0"/>
                      </a:endParaRPr>
                    </a:p>
                  </a:txBody>
                  <a:tcPr marL="106237" marR="106237" marT="1475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59248927"/>
                  </a:ext>
                </a:extLst>
              </a:tr>
              <a:tr h="262855">
                <a:tc>
                  <a:txBody>
                    <a:bodyPr/>
                    <a:lstStyle/>
                    <a:p>
                      <a:pPr algn="l" fontAlgn="t">
                        <a:lnSpc>
                          <a:spcPct val="107000"/>
                        </a:lnSpc>
                        <a:spcBef>
                          <a:spcPts val="0"/>
                        </a:spcBef>
                        <a:spcAft>
                          <a:spcPts val="800"/>
                        </a:spcAft>
                      </a:pPr>
                      <a:r>
                        <a:rPr lang="nb-NO" sz="1700" b="0" i="0" u="none" strike="noStrike" dirty="0">
                          <a:effectLst/>
                          <a:latin typeface="Calibri" panose="020F0502020204030204" pitchFamily="34" charset="0"/>
                          <a:ea typeface="Calibri" panose="020F0502020204030204" pitchFamily="34" charset="0"/>
                          <a:cs typeface="Times New Roman" panose="02020603050405020304" pitchFamily="18" charset="0"/>
                        </a:rPr>
                        <a:t>26. oktober</a:t>
                      </a:r>
                      <a:endParaRPr lang="nb-NO" sz="2800" b="0" i="0" u="none" strike="noStrike" dirty="0">
                        <a:effectLst/>
                        <a:latin typeface="Arial" panose="020B0604020202020204" pitchFamily="34" charset="0"/>
                      </a:endParaRPr>
                    </a:p>
                  </a:txBody>
                  <a:tcPr marL="106237" marR="106237" marT="1475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lnSpc>
                          <a:spcPct val="107000"/>
                        </a:lnSpc>
                        <a:spcBef>
                          <a:spcPts val="0"/>
                        </a:spcBef>
                        <a:spcAft>
                          <a:spcPts val="800"/>
                        </a:spcAft>
                      </a:pPr>
                      <a:r>
                        <a:rPr lang="nb-NO" sz="1700" b="0" i="0" u="none" strike="noStrike">
                          <a:effectLst/>
                          <a:latin typeface="Calibri" panose="020F0502020204030204" pitchFamily="34" charset="0"/>
                          <a:ea typeface="Calibri" panose="020F0502020204030204" pitchFamily="34" charset="0"/>
                          <a:cs typeface="Times New Roman" panose="02020603050405020304" pitchFamily="18" charset="0"/>
                        </a:rPr>
                        <a:t>Hurdal</a:t>
                      </a:r>
                      <a:endParaRPr lang="nb-NO" sz="2800" b="0" i="0" u="none" strike="noStrike">
                        <a:effectLst/>
                        <a:latin typeface="Arial" panose="020B0604020202020204" pitchFamily="34" charset="0"/>
                      </a:endParaRPr>
                    </a:p>
                  </a:txBody>
                  <a:tcPr marL="106237" marR="106237" marT="1475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442363551"/>
                  </a:ext>
                </a:extLst>
              </a:tr>
              <a:tr h="262855">
                <a:tc>
                  <a:txBody>
                    <a:bodyPr/>
                    <a:lstStyle/>
                    <a:p>
                      <a:pPr algn="l" fontAlgn="t">
                        <a:lnSpc>
                          <a:spcPct val="107000"/>
                        </a:lnSpc>
                        <a:spcBef>
                          <a:spcPts val="0"/>
                        </a:spcBef>
                        <a:spcAft>
                          <a:spcPts val="800"/>
                        </a:spcAft>
                      </a:pPr>
                      <a:r>
                        <a:rPr lang="nb-NO" sz="1700" b="0" i="0" u="none" strike="noStrike">
                          <a:effectLst/>
                          <a:latin typeface="Calibri" panose="020F0502020204030204" pitchFamily="34" charset="0"/>
                          <a:ea typeface="Calibri" panose="020F0502020204030204" pitchFamily="34" charset="0"/>
                          <a:cs typeface="Times New Roman" panose="02020603050405020304" pitchFamily="18" charset="0"/>
                        </a:rPr>
                        <a:t>9. november</a:t>
                      </a:r>
                      <a:endParaRPr lang="nb-NO" sz="2800" b="0" i="0" u="none" strike="noStrike">
                        <a:effectLst/>
                        <a:latin typeface="Arial" panose="020B0604020202020204" pitchFamily="34" charset="0"/>
                      </a:endParaRPr>
                    </a:p>
                  </a:txBody>
                  <a:tcPr marL="106237" marR="106237" marT="1475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lnSpc>
                          <a:spcPct val="107000"/>
                        </a:lnSpc>
                        <a:spcBef>
                          <a:spcPts val="0"/>
                        </a:spcBef>
                        <a:spcAft>
                          <a:spcPts val="800"/>
                        </a:spcAft>
                      </a:pPr>
                      <a:r>
                        <a:rPr lang="nb-NO" sz="1700" b="0" i="0" u="none" strike="noStrike">
                          <a:effectLst/>
                          <a:latin typeface="Calibri" panose="020F0502020204030204" pitchFamily="34" charset="0"/>
                          <a:ea typeface="Calibri" panose="020F0502020204030204" pitchFamily="34" charset="0"/>
                          <a:cs typeface="Times New Roman" panose="02020603050405020304" pitchFamily="18" charset="0"/>
                        </a:rPr>
                        <a:t>Oslo</a:t>
                      </a:r>
                      <a:endParaRPr lang="nb-NO" sz="2800" b="0" i="0" u="none" strike="noStrike">
                        <a:effectLst/>
                        <a:latin typeface="Arial" panose="020B0604020202020204" pitchFamily="34" charset="0"/>
                      </a:endParaRPr>
                    </a:p>
                  </a:txBody>
                  <a:tcPr marL="106237" marR="106237" marT="1475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77655830"/>
                  </a:ext>
                </a:extLst>
              </a:tr>
              <a:tr h="262855">
                <a:tc>
                  <a:txBody>
                    <a:bodyPr/>
                    <a:lstStyle/>
                    <a:p>
                      <a:pPr algn="l" fontAlgn="t">
                        <a:lnSpc>
                          <a:spcPct val="107000"/>
                        </a:lnSpc>
                        <a:spcBef>
                          <a:spcPts val="0"/>
                        </a:spcBef>
                        <a:spcAft>
                          <a:spcPts val="800"/>
                        </a:spcAft>
                      </a:pPr>
                      <a:r>
                        <a:rPr lang="nb-NO" sz="1700" b="0" i="0" u="none" strike="noStrike">
                          <a:effectLst/>
                          <a:latin typeface="Calibri" panose="020F0502020204030204" pitchFamily="34" charset="0"/>
                          <a:ea typeface="Calibri" panose="020F0502020204030204" pitchFamily="34" charset="0"/>
                          <a:cs typeface="Times New Roman" panose="02020603050405020304" pitchFamily="18" charset="0"/>
                        </a:rPr>
                        <a:t>30. november</a:t>
                      </a:r>
                      <a:endParaRPr lang="nb-NO" sz="2800" b="0" i="0" u="none" strike="noStrike">
                        <a:effectLst/>
                        <a:latin typeface="Arial" panose="020B0604020202020204" pitchFamily="34" charset="0"/>
                      </a:endParaRPr>
                    </a:p>
                  </a:txBody>
                  <a:tcPr marL="106237" marR="106237" marT="1475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lnSpc>
                          <a:spcPct val="107000"/>
                        </a:lnSpc>
                        <a:spcBef>
                          <a:spcPts val="0"/>
                        </a:spcBef>
                        <a:spcAft>
                          <a:spcPts val="800"/>
                        </a:spcAft>
                      </a:pPr>
                      <a:r>
                        <a:rPr lang="nb-NO" sz="1700" b="0" i="0" u="none" strike="noStrike" dirty="0">
                          <a:effectLst/>
                          <a:latin typeface="Calibri" panose="020F0502020204030204" pitchFamily="34" charset="0"/>
                          <a:ea typeface="Calibri" panose="020F0502020204030204" pitchFamily="34" charset="0"/>
                          <a:cs typeface="Times New Roman" panose="02020603050405020304" pitchFamily="18" charset="0"/>
                        </a:rPr>
                        <a:t>Moss</a:t>
                      </a:r>
                      <a:endParaRPr lang="nb-NO" sz="2800" b="0" i="0" u="none" strike="noStrike" dirty="0">
                        <a:effectLst/>
                        <a:latin typeface="Arial" panose="020B0604020202020204" pitchFamily="34" charset="0"/>
                      </a:endParaRPr>
                    </a:p>
                  </a:txBody>
                  <a:tcPr marL="106237" marR="106237" marT="1475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188116090"/>
                  </a:ext>
                </a:extLst>
              </a:tr>
            </a:tbl>
          </a:graphicData>
        </a:graphic>
      </p:graphicFrame>
      <p:graphicFrame>
        <p:nvGraphicFramePr>
          <p:cNvPr id="6" name="Tabell 6">
            <a:extLst>
              <a:ext uri="{FF2B5EF4-FFF2-40B4-BE49-F238E27FC236}">
                <a16:creationId xmlns:a16="http://schemas.microsoft.com/office/drawing/2014/main" id="{8439C9A2-7002-498E-A69D-28EF53F4C12E}"/>
              </a:ext>
            </a:extLst>
          </p:cNvPr>
          <p:cNvGraphicFramePr>
            <a:graphicFrameLocks noGrp="1"/>
          </p:cNvGraphicFramePr>
          <p:nvPr>
            <p:extLst>
              <p:ext uri="{D42A27DB-BD31-4B8C-83A1-F6EECF244321}">
                <p14:modId xmlns:p14="http://schemas.microsoft.com/office/powerpoint/2010/main" val="1817023244"/>
              </p:ext>
            </p:extLst>
          </p:nvPr>
        </p:nvGraphicFramePr>
        <p:xfrm>
          <a:off x="940279" y="2134190"/>
          <a:ext cx="4608265" cy="3291840"/>
        </p:xfrm>
        <a:graphic>
          <a:graphicData uri="http://schemas.openxmlformats.org/drawingml/2006/table">
            <a:tbl>
              <a:tblPr firstRow="1" bandRow="1">
                <a:tableStyleId>{5C22544A-7EE6-4342-B048-85BDC9FD1C3A}</a:tableStyleId>
              </a:tblPr>
              <a:tblGrid>
                <a:gridCol w="4608265">
                  <a:extLst>
                    <a:ext uri="{9D8B030D-6E8A-4147-A177-3AD203B41FA5}">
                      <a16:colId xmlns:a16="http://schemas.microsoft.com/office/drawing/2014/main" val="23341288"/>
                    </a:ext>
                  </a:extLst>
                </a:gridCol>
              </a:tblGrid>
              <a:tr h="370840">
                <a:tc>
                  <a:txBody>
                    <a:bodyPr/>
                    <a:lstStyle/>
                    <a:p>
                      <a:pPr marL="342900" indent="-342900">
                        <a:buFont typeface="Arial" panose="020B0604020202020204" pitchFamily="34" charset="0"/>
                        <a:buChar char="•"/>
                      </a:pPr>
                      <a:r>
                        <a:rPr lang="nb-NO" sz="1600" b="0" dirty="0">
                          <a:solidFill>
                            <a:schemeClr val="bg2">
                              <a:lumMod val="25000"/>
                            </a:schemeClr>
                          </a:solidFill>
                        </a:rPr>
                        <a:t>Helhetlig og systematisk arbeid med samfunnssikkerhet og beredskap</a:t>
                      </a:r>
                    </a:p>
                    <a:p>
                      <a:pPr marL="342900" indent="-342900">
                        <a:buFont typeface="Arial" panose="020B0604020202020204" pitchFamily="34" charset="0"/>
                        <a:buChar char="•"/>
                      </a:pPr>
                      <a:endParaRPr lang="nb-NO" sz="1600" b="0" dirty="0">
                        <a:solidFill>
                          <a:schemeClr val="bg2">
                            <a:lumMod val="25000"/>
                          </a:schemeClr>
                        </a:solidFill>
                      </a:endParaRPr>
                    </a:p>
                    <a:p>
                      <a:pPr marL="342900" indent="-342900">
                        <a:buFont typeface="Arial" panose="020B0604020202020204" pitchFamily="34" charset="0"/>
                        <a:buChar char="•"/>
                      </a:pPr>
                      <a:r>
                        <a:rPr lang="nb-NO" sz="1600" b="0" dirty="0">
                          <a:solidFill>
                            <a:schemeClr val="bg2">
                              <a:lumMod val="25000"/>
                            </a:schemeClr>
                          </a:solidFill>
                        </a:rPr>
                        <a:t>15 tilsyn i 2022 inkl. 1 oppfølgingstilsyn – krav i FTB: SF skal gjennomføre tilsyn med kommunal beredskapsplikt. SF vurderer om helseberedskap skal inngå i tilsynet</a:t>
                      </a:r>
                    </a:p>
                    <a:p>
                      <a:pPr marL="342900" indent="-342900">
                        <a:buFont typeface="Arial" panose="020B0604020202020204" pitchFamily="34" charset="0"/>
                        <a:buChar char="•"/>
                      </a:pPr>
                      <a:endParaRPr lang="nb-NO" sz="1600" b="0" dirty="0">
                        <a:solidFill>
                          <a:schemeClr val="bg2">
                            <a:lumMod val="25000"/>
                          </a:schemeClr>
                        </a:solidFill>
                      </a:endParaRPr>
                    </a:p>
                    <a:p>
                      <a:pPr marL="342900" indent="-342900">
                        <a:buFont typeface="Arial" panose="020B0604020202020204" pitchFamily="34" charset="0"/>
                        <a:buChar char="•"/>
                      </a:pPr>
                      <a:r>
                        <a:rPr lang="nb-NO" sz="1600" b="0" dirty="0">
                          <a:solidFill>
                            <a:schemeClr val="bg2">
                              <a:lumMod val="25000"/>
                            </a:schemeClr>
                          </a:solidFill>
                        </a:rPr>
                        <a:t>Stedlig tilsyn utført som systemrevisjon</a:t>
                      </a:r>
                    </a:p>
                    <a:p>
                      <a:pPr marL="342900" indent="-342900">
                        <a:buFont typeface="Arial" panose="020B0604020202020204" pitchFamily="34" charset="0"/>
                        <a:buChar char="•"/>
                      </a:pPr>
                      <a:endParaRPr lang="nb-NO" sz="1600" b="0" dirty="0">
                        <a:solidFill>
                          <a:schemeClr val="bg2">
                            <a:lumMod val="25000"/>
                          </a:schemeClr>
                        </a:solidFill>
                      </a:endParaRPr>
                    </a:p>
                    <a:p>
                      <a:pPr marL="342900" indent="-342900">
                        <a:buFont typeface="Arial" panose="020B0604020202020204" pitchFamily="34" charset="0"/>
                        <a:buChar char="•"/>
                      </a:pPr>
                      <a:r>
                        <a:rPr lang="nb-NO" sz="1600" b="0" dirty="0">
                          <a:solidFill>
                            <a:schemeClr val="bg2">
                              <a:lumMod val="25000"/>
                            </a:schemeClr>
                          </a:solidFill>
                        </a:rPr>
                        <a:t>Samtidig tilsyn med helseberedskap ved noen av tilsynene – ikke avklart pr. nå</a:t>
                      </a:r>
                    </a:p>
                    <a:p>
                      <a:endParaRPr lang="nb-NO" dirty="0"/>
                    </a:p>
                  </a:txBody>
                  <a:tcPr>
                    <a:solidFill>
                      <a:schemeClr val="bg2"/>
                    </a:solidFill>
                  </a:tcPr>
                </a:tc>
                <a:extLst>
                  <a:ext uri="{0D108BD9-81ED-4DB2-BD59-A6C34878D82A}">
                    <a16:rowId xmlns:a16="http://schemas.microsoft.com/office/drawing/2014/main" val="530803557"/>
                  </a:ext>
                </a:extLst>
              </a:tr>
            </a:tbl>
          </a:graphicData>
        </a:graphic>
      </p:graphicFrame>
    </p:spTree>
    <p:extLst>
      <p:ext uri="{BB962C8B-B14F-4D97-AF65-F5344CB8AC3E}">
        <p14:creationId xmlns:p14="http://schemas.microsoft.com/office/powerpoint/2010/main" val="135416463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DF2CE30E-62ED-46CB-8069-43460A0A4AB7}"/>
              </a:ext>
            </a:extLst>
          </p:cNvPr>
          <p:cNvSpPr>
            <a:spLocks noGrp="1"/>
          </p:cNvSpPr>
          <p:nvPr>
            <p:ph type="title"/>
          </p:nvPr>
        </p:nvSpPr>
        <p:spPr/>
        <p:txBody>
          <a:bodyPr/>
          <a:lstStyle/>
          <a:p>
            <a:r>
              <a:rPr lang="nb-NO" dirty="0"/>
              <a:t>Helse</a:t>
            </a:r>
          </a:p>
        </p:txBody>
      </p:sp>
      <p:graphicFrame>
        <p:nvGraphicFramePr>
          <p:cNvPr id="4" name="Tabell 4">
            <a:extLst>
              <a:ext uri="{FF2B5EF4-FFF2-40B4-BE49-F238E27FC236}">
                <a16:creationId xmlns:a16="http://schemas.microsoft.com/office/drawing/2014/main" id="{FA4DB3FF-1D63-408F-B4CF-605F1C92589B}"/>
              </a:ext>
            </a:extLst>
          </p:cNvPr>
          <p:cNvGraphicFramePr>
            <a:graphicFrameLocks noGrp="1"/>
          </p:cNvGraphicFramePr>
          <p:nvPr>
            <p:extLst>
              <p:ext uri="{D42A27DB-BD31-4B8C-83A1-F6EECF244321}">
                <p14:modId xmlns:p14="http://schemas.microsoft.com/office/powerpoint/2010/main" val="2657751440"/>
              </p:ext>
            </p:extLst>
          </p:nvPr>
        </p:nvGraphicFramePr>
        <p:xfrm>
          <a:off x="1055687" y="2164988"/>
          <a:ext cx="8128000" cy="1874352"/>
        </p:xfrm>
        <a:graphic>
          <a:graphicData uri="http://schemas.openxmlformats.org/drawingml/2006/table">
            <a:tbl>
              <a:tblPr firstRow="1" bandRow="1">
                <a:tableStyleId>{5C22544A-7EE6-4342-B048-85BDC9FD1C3A}</a:tableStyleId>
              </a:tblPr>
              <a:tblGrid>
                <a:gridCol w="8128000">
                  <a:extLst>
                    <a:ext uri="{9D8B030D-6E8A-4147-A177-3AD203B41FA5}">
                      <a16:colId xmlns:a16="http://schemas.microsoft.com/office/drawing/2014/main" val="3383252093"/>
                    </a:ext>
                  </a:extLst>
                </a:gridCol>
              </a:tblGrid>
              <a:tr h="1874352">
                <a:tc>
                  <a:txBody>
                    <a:bodyPr/>
                    <a:lstStyle/>
                    <a:p>
                      <a:r>
                        <a:rPr lang="nb-NO" sz="1500" b="1" dirty="0">
                          <a:solidFill>
                            <a:schemeClr val="bg2">
                              <a:lumMod val="25000"/>
                            </a:schemeClr>
                          </a:solidFill>
                          <a:latin typeface="+mj-lt"/>
                        </a:rPr>
                        <a:t>Oppdrag:  </a:t>
                      </a:r>
                      <a:r>
                        <a:rPr lang="nb-NO" sz="1500" b="0" dirty="0">
                          <a:solidFill>
                            <a:schemeClr val="bg2">
                              <a:lumMod val="25000"/>
                            </a:schemeClr>
                          </a:solidFill>
                          <a:latin typeface="+mj-lt"/>
                        </a:rPr>
                        <a:t>Alle statsforvalterne skal føre tilsyn med </a:t>
                      </a:r>
                    </a:p>
                    <a:p>
                      <a:pPr marL="742950" lvl="1" indent="-285750">
                        <a:buFont typeface="Arial" panose="020B0604020202020204" pitchFamily="34" charset="0"/>
                        <a:buChar char="•"/>
                      </a:pPr>
                      <a:r>
                        <a:rPr lang="nb-NO" sz="1500" b="0" dirty="0">
                          <a:solidFill>
                            <a:schemeClr val="bg2">
                              <a:lumMod val="25000"/>
                            </a:schemeClr>
                          </a:solidFill>
                          <a:latin typeface="+mj-lt"/>
                        </a:rPr>
                        <a:t>Kommunale barne- og avlastningsboliger</a:t>
                      </a:r>
                    </a:p>
                    <a:p>
                      <a:pPr marL="742950" lvl="1" indent="-285750">
                        <a:buFont typeface="Arial" panose="020B0604020202020204" pitchFamily="34" charset="0"/>
                        <a:buChar char="•"/>
                      </a:pPr>
                      <a:r>
                        <a:rPr lang="nb-NO" sz="1500" b="0" dirty="0">
                          <a:solidFill>
                            <a:schemeClr val="bg2">
                              <a:lumMod val="25000"/>
                            </a:schemeClr>
                          </a:solidFill>
                          <a:latin typeface="+mj-lt"/>
                        </a:rPr>
                        <a:t>Egenvurderingstilsyn med psykisk helsevern for barn og unge</a:t>
                      </a:r>
                    </a:p>
                    <a:p>
                      <a:pPr marL="742950" lvl="1" indent="-285750">
                        <a:buFont typeface="Arial" panose="020B0604020202020204" pitchFamily="34" charset="0"/>
                        <a:buChar char="•"/>
                      </a:pPr>
                      <a:r>
                        <a:rPr lang="nb-NO" sz="1500" b="0" dirty="0">
                          <a:solidFill>
                            <a:schemeClr val="bg2">
                              <a:lumMod val="25000"/>
                            </a:schemeClr>
                          </a:solidFill>
                          <a:latin typeface="+mj-lt"/>
                        </a:rPr>
                        <a:t>Forberede det toårige tilsynet med forebygging av tvang i psykisk helsevern. Tilsynet som skal gjennomføres i 2022 og 2023 er rettet mot forebygging og gjennomføring av skjerming av akuttavdelinger for psykisk helsevern for voksene</a:t>
                      </a:r>
                    </a:p>
                  </a:txBody>
                  <a:tcPr>
                    <a:solidFill>
                      <a:schemeClr val="bg2"/>
                    </a:solidFill>
                  </a:tcPr>
                </a:tc>
                <a:extLst>
                  <a:ext uri="{0D108BD9-81ED-4DB2-BD59-A6C34878D82A}">
                    <a16:rowId xmlns:a16="http://schemas.microsoft.com/office/drawing/2014/main" val="1041847713"/>
                  </a:ext>
                </a:extLst>
              </a:tr>
            </a:tbl>
          </a:graphicData>
        </a:graphic>
      </p:graphicFrame>
      <p:sp>
        <p:nvSpPr>
          <p:cNvPr id="5" name="TekstSylinder 4">
            <a:extLst>
              <a:ext uri="{FF2B5EF4-FFF2-40B4-BE49-F238E27FC236}">
                <a16:creationId xmlns:a16="http://schemas.microsoft.com/office/drawing/2014/main" id="{7AD3843A-C4AD-42A3-908F-FCFA2103DDAE}"/>
              </a:ext>
            </a:extLst>
          </p:cNvPr>
          <p:cNvSpPr txBox="1"/>
          <p:nvPr/>
        </p:nvSpPr>
        <p:spPr>
          <a:xfrm>
            <a:off x="1126708" y="4411393"/>
            <a:ext cx="8883714" cy="1200329"/>
          </a:xfrm>
          <a:prstGeom prst="rect">
            <a:avLst/>
          </a:prstGeom>
          <a:noFill/>
        </p:spPr>
        <p:txBody>
          <a:bodyPr wrap="none" rtlCol="0">
            <a:spAutoFit/>
          </a:bodyPr>
          <a:lstStyle/>
          <a:p>
            <a:r>
              <a:rPr lang="nb-NO" b="0" dirty="0">
                <a:solidFill>
                  <a:schemeClr val="bg2">
                    <a:lumMod val="25000"/>
                  </a:schemeClr>
                </a:solidFill>
              </a:rPr>
              <a:t>Aktivitetsvolum av tilsyn med kommunale helse- og omsorgstjenester: 765 poeng</a:t>
            </a:r>
          </a:p>
          <a:p>
            <a:endParaRPr lang="nb-NO" b="0" dirty="0">
              <a:solidFill>
                <a:schemeClr val="bg2">
                  <a:lumMod val="25000"/>
                </a:schemeClr>
              </a:solidFill>
            </a:endParaRPr>
          </a:p>
          <a:p>
            <a:r>
              <a:rPr lang="nb-NO" b="0" dirty="0">
                <a:solidFill>
                  <a:schemeClr val="bg2">
                    <a:lumMod val="25000"/>
                  </a:schemeClr>
                </a:solidFill>
              </a:rPr>
              <a:t>Aktivitetsvolum av tilsyn med spesialisttjenesten: 180 poeng</a:t>
            </a:r>
          </a:p>
          <a:p>
            <a:endParaRPr lang="nb-NO" dirty="0"/>
          </a:p>
        </p:txBody>
      </p:sp>
    </p:spTree>
    <p:extLst>
      <p:ext uri="{BB962C8B-B14F-4D97-AF65-F5344CB8AC3E}">
        <p14:creationId xmlns:p14="http://schemas.microsoft.com/office/powerpoint/2010/main" val="161986832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DACCDB98-54CC-4219-9B48-155E63DF2814}"/>
              </a:ext>
            </a:extLst>
          </p:cNvPr>
          <p:cNvSpPr>
            <a:spLocks noGrp="1"/>
          </p:cNvSpPr>
          <p:nvPr>
            <p:ph type="title"/>
          </p:nvPr>
        </p:nvSpPr>
        <p:spPr/>
        <p:txBody>
          <a:bodyPr/>
          <a:lstStyle/>
          <a:p>
            <a:r>
              <a:rPr lang="nb-NO" dirty="0"/>
              <a:t>Veien videre</a:t>
            </a:r>
          </a:p>
        </p:txBody>
      </p:sp>
      <p:sp>
        <p:nvSpPr>
          <p:cNvPr id="3" name="Plassholder for tekst 2">
            <a:extLst>
              <a:ext uri="{FF2B5EF4-FFF2-40B4-BE49-F238E27FC236}">
                <a16:creationId xmlns:a16="http://schemas.microsoft.com/office/drawing/2014/main" id="{AF6FA5AE-F200-44E2-A418-8F4E6BC64229}"/>
              </a:ext>
            </a:extLst>
          </p:cNvPr>
          <p:cNvSpPr>
            <a:spLocks noGrp="1"/>
          </p:cNvSpPr>
          <p:nvPr>
            <p:ph type="body" sz="quarter" idx="11"/>
          </p:nvPr>
        </p:nvSpPr>
        <p:spPr/>
        <p:txBody>
          <a:bodyPr/>
          <a:lstStyle/>
          <a:p>
            <a:pPr marL="342900" indent="-342900">
              <a:buFont typeface="Arial" panose="020B0604020202020204" pitchFamily="34" charset="0"/>
              <a:buChar char="•"/>
            </a:pPr>
            <a:r>
              <a:rPr lang="nb-NO" dirty="0"/>
              <a:t>Fortsatt planlegging</a:t>
            </a:r>
          </a:p>
          <a:p>
            <a:pPr marL="342900" indent="-342900">
              <a:buFont typeface="Arial" panose="020B0604020202020204" pitchFamily="34" charset="0"/>
              <a:buChar char="•"/>
            </a:pPr>
            <a:r>
              <a:rPr lang="nb-NO" dirty="0"/>
              <a:t>Koordinering og samordning innen 10. desember</a:t>
            </a:r>
          </a:p>
          <a:p>
            <a:pPr marL="342900" indent="-342900">
              <a:buFont typeface="Arial" panose="020B0604020202020204" pitchFamily="34" charset="0"/>
              <a:buChar char="•"/>
            </a:pPr>
            <a:r>
              <a:rPr lang="nb-NO" dirty="0"/>
              <a:t>Kommunene kan ved behov gi en tilbakemelding på planlagt aktivitet innen 20. desember</a:t>
            </a:r>
          </a:p>
          <a:p>
            <a:pPr marL="342900" indent="-342900">
              <a:buFont typeface="Arial" panose="020B0604020202020204" pitchFamily="34" charset="0"/>
              <a:buChar char="•"/>
            </a:pPr>
            <a:r>
              <a:rPr lang="nb-NO" dirty="0"/>
              <a:t>Noen av de planlagte tilsynene vil starte allerede i romjulen </a:t>
            </a:r>
          </a:p>
          <a:p>
            <a:endParaRPr lang="nb-NO" dirty="0"/>
          </a:p>
        </p:txBody>
      </p:sp>
    </p:spTree>
    <p:extLst>
      <p:ext uri="{BB962C8B-B14F-4D97-AF65-F5344CB8AC3E}">
        <p14:creationId xmlns:p14="http://schemas.microsoft.com/office/powerpoint/2010/main" val="188759743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A3AAA437-4163-44E6-8BAF-30C4CA3E0555}"/>
              </a:ext>
            </a:extLst>
          </p:cNvPr>
          <p:cNvSpPr>
            <a:spLocks noGrp="1"/>
          </p:cNvSpPr>
          <p:nvPr>
            <p:ph type="title"/>
          </p:nvPr>
        </p:nvSpPr>
        <p:spPr/>
        <p:txBody>
          <a:bodyPr/>
          <a:lstStyle/>
          <a:p>
            <a:r>
              <a:rPr lang="nb-NO" dirty="0"/>
              <a:t>Forslag til møteplan for 2022</a:t>
            </a:r>
          </a:p>
        </p:txBody>
      </p:sp>
      <p:sp>
        <p:nvSpPr>
          <p:cNvPr id="3" name="Plassholder for tekst 2">
            <a:extLst>
              <a:ext uri="{FF2B5EF4-FFF2-40B4-BE49-F238E27FC236}">
                <a16:creationId xmlns:a16="http://schemas.microsoft.com/office/drawing/2014/main" id="{B1CC1487-D887-4BF7-9772-0A33AB9F57C1}"/>
              </a:ext>
            </a:extLst>
          </p:cNvPr>
          <p:cNvSpPr>
            <a:spLocks noGrp="1"/>
          </p:cNvSpPr>
          <p:nvPr>
            <p:ph type="body" sz="quarter" idx="11"/>
          </p:nvPr>
        </p:nvSpPr>
        <p:spPr/>
        <p:txBody>
          <a:bodyPr/>
          <a:lstStyle/>
          <a:p>
            <a:r>
              <a:rPr lang="nb-NO" dirty="0" err="1"/>
              <a:t>KomKom</a:t>
            </a:r>
            <a:endParaRPr lang="nb-NO" dirty="0"/>
          </a:p>
        </p:txBody>
      </p:sp>
      <p:graphicFrame>
        <p:nvGraphicFramePr>
          <p:cNvPr id="6" name="Tabell 6">
            <a:extLst>
              <a:ext uri="{FF2B5EF4-FFF2-40B4-BE49-F238E27FC236}">
                <a16:creationId xmlns:a16="http://schemas.microsoft.com/office/drawing/2014/main" id="{91BC9F8F-8F80-4554-A966-1C7377E46FB0}"/>
              </a:ext>
            </a:extLst>
          </p:cNvPr>
          <p:cNvGraphicFramePr>
            <a:graphicFrameLocks noGrp="1"/>
          </p:cNvGraphicFramePr>
          <p:nvPr>
            <p:extLst>
              <p:ext uri="{D42A27DB-BD31-4B8C-83A1-F6EECF244321}">
                <p14:modId xmlns:p14="http://schemas.microsoft.com/office/powerpoint/2010/main" val="1712458658"/>
              </p:ext>
            </p:extLst>
          </p:nvPr>
        </p:nvGraphicFramePr>
        <p:xfrm>
          <a:off x="1055686" y="2164988"/>
          <a:ext cx="10078772" cy="2839720"/>
        </p:xfrm>
        <a:graphic>
          <a:graphicData uri="http://schemas.openxmlformats.org/drawingml/2006/table">
            <a:tbl>
              <a:tblPr firstRow="1" bandRow="1">
                <a:tableStyleId>{5C22544A-7EE6-4342-B048-85BDC9FD1C3A}</a:tableStyleId>
              </a:tblPr>
              <a:tblGrid>
                <a:gridCol w="2274368">
                  <a:extLst>
                    <a:ext uri="{9D8B030D-6E8A-4147-A177-3AD203B41FA5}">
                      <a16:colId xmlns:a16="http://schemas.microsoft.com/office/drawing/2014/main" val="1058692026"/>
                    </a:ext>
                  </a:extLst>
                </a:gridCol>
                <a:gridCol w="7804404">
                  <a:extLst>
                    <a:ext uri="{9D8B030D-6E8A-4147-A177-3AD203B41FA5}">
                      <a16:colId xmlns:a16="http://schemas.microsoft.com/office/drawing/2014/main" val="984312779"/>
                    </a:ext>
                  </a:extLst>
                </a:gridCol>
              </a:tblGrid>
              <a:tr h="370840">
                <a:tc>
                  <a:txBody>
                    <a:bodyPr/>
                    <a:lstStyle/>
                    <a:p>
                      <a:r>
                        <a:rPr lang="nb-NO" dirty="0"/>
                        <a:t>Møtetidspunkt</a:t>
                      </a:r>
                    </a:p>
                  </a:txBody>
                  <a:tcPr/>
                </a:tc>
                <a:tc>
                  <a:txBody>
                    <a:bodyPr/>
                    <a:lstStyle/>
                    <a:p>
                      <a:r>
                        <a:rPr lang="nb-NO" dirty="0"/>
                        <a:t>Tema</a:t>
                      </a:r>
                    </a:p>
                  </a:txBody>
                  <a:tcPr/>
                </a:tc>
                <a:extLst>
                  <a:ext uri="{0D108BD9-81ED-4DB2-BD59-A6C34878D82A}">
                    <a16:rowId xmlns:a16="http://schemas.microsoft.com/office/drawing/2014/main" val="1751721896"/>
                  </a:ext>
                </a:extLst>
              </a:tr>
              <a:tr h="370840">
                <a:tc>
                  <a:txBody>
                    <a:bodyPr/>
                    <a:lstStyle/>
                    <a:p>
                      <a:r>
                        <a:rPr lang="nb-NO" dirty="0"/>
                        <a:t>23. Februar</a:t>
                      </a:r>
                    </a:p>
                    <a:p>
                      <a:r>
                        <a:rPr lang="nb-NO" sz="1400" dirty="0"/>
                        <a:t>Kl. 9-11</a:t>
                      </a:r>
                    </a:p>
                  </a:txBody>
                  <a:tcPr/>
                </a:tc>
                <a:tc>
                  <a:txBody>
                    <a:bodyPr/>
                    <a:lstStyle/>
                    <a:p>
                      <a:pPr marL="285750" indent="-285750">
                        <a:buFont typeface="Arial" panose="020B0604020202020204" pitchFamily="34" charset="0"/>
                        <a:buChar char="•"/>
                      </a:pPr>
                      <a:r>
                        <a:rPr lang="nb-NO" dirty="0"/>
                        <a:t>Gjennomgang av samordnet aktivitet for 2022</a:t>
                      </a:r>
                    </a:p>
                    <a:p>
                      <a:pPr marL="285750" indent="-285750">
                        <a:buFont typeface="Arial" panose="020B0604020202020204" pitchFamily="34" charset="0"/>
                        <a:buChar char="•"/>
                      </a:pPr>
                      <a:r>
                        <a:rPr lang="nb-NO" dirty="0"/>
                        <a:t>Erfaringer fra landsomfattende tilsyn/ aksjon- hva kan vi lære av disse?</a:t>
                      </a:r>
                    </a:p>
                  </a:txBody>
                  <a:tcPr/>
                </a:tc>
                <a:extLst>
                  <a:ext uri="{0D108BD9-81ED-4DB2-BD59-A6C34878D82A}">
                    <a16:rowId xmlns:a16="http://schemas.microsoft.com/office/drawing/2014/main" val="1450934574"/>
                  </a:ext>
                </a:extLst>
              </a:tr>
              <a:tr h="372510">
                <a:tc>
                  <a:txBody>
                    <a:bodyPr/>
                    <a:lstStyle/>
                    <a:p>
                      <a:r>
                        <a:rPr lang="nb-NO" dirty="0"/>
                        <a:t>27. Mai</a:t>
                      </a:r>
                    </a:p>
                    <a:p>
                      <a:r>
                        <a:rPr lang="nb-NO" sz="1400" dirty="0"/>
                        <a:t>Kl. 9-12</a:t>
                      </a:r>
                    </a:p>
                  </a:txBody>
                  <a:tcPr/>
                </a:tc>
                <a:tc>
                  <a:txBody>
                    <a:bodyPr/>
                    <a:lstStyle/>
                    <a:p>
                      <a:pPr marL="285750" indent="-285750">
                        <a:buFont typeface="Arial" panose="020B0604020202020204" pitchFamily="34" charset="0"/>
                        <a:buChar char="•"/>
                      </a:pPr>
                      <a:r>
                        <a:rPr lang="nb-NO" dirty="0"/>
                        <a:t>Status midtveis i året </a:t>
                      </a:r>
                    </a:p>
                    <a:p>
                      <a:pPr marL="285750" indent="-285750">
                        <a:buFont typeface="Arial" panose="020B0604020202020204" pitchFamily="34" charset="0"/>
                        <a:buChar char="•"/>
                      </a:pPr>
                      <a:r>
                        <a:rPr lang="nb-NO" dirty="0"/>
                        <a:t>Orienteringer</a:t>
                      </a:r>
                    </a:p>
                  </a:txBody>
                  <a:tcPr/>
                </a:tc>
                <a:extLst>
                  <a:ext uri="{0D108BD9-81ED-4DB2-BD59-A6C34878D82A}">
                    <a16:rowId xmlns:a16="http://schemas.microsoft.com/office/drawing/2014/main" val="3116008677"/>
                  </a:ext>
                </a:extLst>
              </a:tr>
              <a:tr h="370840">
                <a:tc>
                  <a:txBody>
                    <a:bodyPr/>
                    <a:lstStyle/>
                    <a:p>
                      <a:r>
                        <a:rPr lang="nb-NO" dirty="0"/>
                        <a:t>15. november</a:t>
                      </a:r>
                    </a:p>
                    <a:p>
                      <a:r>
                        <a:rPr lang="nb-NO" sz="1400" dirty="0"/>
                        <a:t>Kl. 10-14</a:t>
                      </a:r>
                    </a:p>
                  </a:txBody>
                  <a:tcPr/>
                </a:tc>
                <a:tc>
                  <a:txBody>
                    <a:bodyPr/>
                    <a:lstStyle/>
                    <a:p>
                      <a:pPr marL="285750" indent="-285750">
                        <a:buFont typeface="Arial" panose="020B0604020202020204" pitchFamily="34" charset="0"/>
                        <a:buChar char="•"/>
                      </a:pPr>
                      <a:r>
                        <a:rPr lang="nb-NO" dirty="0"/>
                        <a:t>Status 2022 og planlegging for 2023</a:t>
                      </a:r>
                    </a:p>
                    <a:p>
                      <a:pPr marL="285750" indent="-285750">
                        <a:buFont typeface="Arial" panose="020B0604020202020204" pitchFamily="34" charset="0"/>
                        <a:buChar char="•"/>
                      </a:pPr>
                      <a:r>
                        <a:rPr lang="nb-NO" dirty="0"/>
                        <a:t>Arbeid med kommunebilder basert endelige </a:t>
                      </a:r>
                      <a:r>
                        <a:rPr lang="nb-NO" dirty="0" err="1"/>
                        <a:t>kostratall</a:t>
                      </a:r>
                      <a:endParaRPr lang="nb-NO" dirty="0"/>
                    </a:p>
                    <a:p>
                      <a:pPr marL="285750" indent="-285750">
                        <a:buFont typeface="Arial" panose="020B0604020202020204" pitchFamily="34" charset="0"/>
                        <a:buChar char="•"/>
                      </a:pPr>
                      <a:r>
                        <a:rPr lang="nb-NO" dirty="0"/>
                        <a:t>Orienteringer</a:t>
                      </a:r>
                    </a:p>
                  </a:txBody>
                  <a:tcPr/>
                </a:tc>
                <a:extLst>
                  <a:ext uri="{0D108BD9-81ED-4DB2-BD59-A6C34878D82A}">
                    <a16:rowId xmlns:a16="http://schemas.microsoft.com/office/drawing/2014/main" val="567578418"/>
                  </a:ext>
                </a:extLst>
              </a:tr>
            </a:tbl>
          </a:graphicData>
        </a:graphic>
      </p:graphicFrame>
    </p:spTree>
    <p:extLst>
      <p:ext uri="{BB962C8B-B14F-4D97-AF65-F5344CB8AC3E}">
        <p14:creationId xmlns:p14="http://schemas.microsoft.com/office/powerpoint/2010/main" val="2759826438"/>
      </p:ext>
    </p:extLst>
  </p:cSld>
  <p:clrMapOvr>
    <a:masterClrMapping/>
  </p:clrMapOvr>
</p:sld>
</file>

<file path=ppt/theme/theme1.xml><?xml version="1.0" encoding="utf-8"?>
<a:theme xmlns:a="http://schemas.openxmlformats.org/drawingml/2006/main" name="Office-tema">
  <a:themeElements>
    <a:clrScheme name="FM_designprofil_2018">
      <a:dk1>
        <a:srgbClr val="00244E"/>
      </a:dk1>
      <a:lt1>
        <a:sysClr val="window" lastClr="FFFFFF"/>
      </a:lt1>
      <a:dk2>
        <a:srgbClr val="00244E"/>
      </a:dk2>
      <a:lt2>
        <a:srgbClr val="E7E6E6"/>
      </a:lt2>
      <a:accent1>
        <a:srgbClr val="00ADBA"/>
      </a:accent1>
      <a:accent2>
        <a:srgbClr val="4C76BA"/>
      </a:accent2>
      <a:accent3>
        <a:srgbClr val="BFC2C0"/>
      </a:accent3>
      <a:accent4>
        <a:srgbClr val="F39200"/>
      </a:accent4>
      <a:accent5>
        <a:srgbClr val="C90B1C"/>
      </a:accent5>
      <a:accent6>
        <a:srgbClr val="87C0C4"/>
      </a:accent6>
      <a:hlink>
        <a:srgbClr val="00ADBA"/>
      </a:hlink>
      <a:folHlink>
        <a:srgbClr val="C90B1C"/>
      </a:folHlink>
    </a:clrScheme>
    <a:fontScheme name="FM_OpenSans">
      <a:majorFont>
        <a:latin typeface="Open Sans Light"/>
        <a:ea typeface=""/>
        <a:cs typeface=""/>
      </a:majorFont>
      <a:minorFont>
        <a:latin typeface="Open Sans"/>
        <a:ea typeface=""/>
        <a:cs typeface=""/>
      </a:minorFont>
    </a:fontScheme>
    <a:fmtScheme name="Røykfarget glass">
      <a:fillStyleLst>
        <a:solidFill>
          <a:schemeClr val="phClr"/>
        </a:solidFill>
        <a:gradFill rotWithShape="1">
          <a:gsLst>
            <a:gs pos="0">
              <a:schemeClr val="phClr">
                <a:tint val="83000"/>
                <a:shade val="100000"/>
                <a:satMod val="100000"/>
              </a:schemeClr>
            </a:gs>
            <a:gs pos="100000">
              <a:schemeClr val="phClr">
                <a:tint val="61000"/>
                <a:alpha val="100000"/>
                <a:satMod val="180000"/>
              </a:schemeClr>
            </a:gs>
          </a:gsLst>
          <a:path path="circle">
            <a:fillToRect l="100000" t="100000" r="100000" b="100000"/>
          </a:path>
        </a:gradFill>
        <a:gradFill rotWithShape="1">
          <a:gsLst>
            <a:gs pos="0">
              <a:schemeClr val="phClr">
                <a:shade val="85000"/>
              </a:schemeClr>
            </a:gs>
            <a:gs pos="100000">
              <a:schemeClr val="phClr">
                <a:tint val="90000"/>
                <a:alpha val="100000"/>
                <a:satMod val="180000"/>
              </a:schemeClr>
            </a:gs>
          </a:gsLst>
          <a:path path="circle">
            <a:fillToRect l="100000" t="100000" r="100000" b="100000"/>
          </a:path>
        </a:gradFill>
      </a:fillStyleLst>
      <a:lnStyleLst>
        <a:ln w="9525" cap="flat" cmpd="sng" algn="ctr">
          <a:solidFill>
            <a:schemeClr val="phClr"/>
          </a:solidFill>
          <a:prstDash val="solid"/>
        </a:ln>
        <a:ln w="10795" cap="flat" cmpd="sng" algn="ctr">
          <a:solidFill>
            <a:schemeClr val="phClr"/>
          </a:solidFill>
          <a:prstDash val="solid"/>
        </a:ln>
        <a:ln w="15240" cap="flat" cmpd="sng" algn="ctr">
          <a:solidFill>
            <a:schemeClr val="phClr">
              <a:tint val="25000"/>
              <a:alpha val="25000"/>
            </a:schemeClr>
          </a:solidFill>
          <a:prstDash val="solid"/>
        </a:ln>
      </a:lnStyleLst>
      <a:effectStyleLst>
        <a:effectStyle>
          <a:effectLst/>
        </a:effectStyle>
        <a:effectStyle>
          <a:effectLst/>
        </a:effectStyle>
        <a:effectStyle>
          <a:effectLst>
            <a:outerShdw blurRad="44450" dist="21590" dir="5400000" rotWithShape="0">
              <a:srgbClr val="000000">
                <a:alpha val="40000"/>
              </a:srgbClr>
            </a:outerShdw>
          </a:effectLst>
          <a:scene3d>
            <a:camera prst="orthographicFront">
              <a:rot lat="0" lon="0" rev="0"/>
            </a:camera>
            <a:lightRig rig="flat" dir="t">
              <a:rot lat="0" lon="0" rev="3600000"/>
            </a:lightRig>
          </a:scene3d>
          <a:sp3d prstMaterial="flat">
            <a:bevelT w="28575" h="41275"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ilsynsforum 06.12.2021- versjon II- uten kommentarer" id="{3F258C73-D3E9-41F5-AEED-99EFF96BFEF2}" vid="{A6695D30-E1C2-407D-9E75-AC21BACF5CAE}"/>
    </a:ext>
  </a:extLst>
</a:theme>
</file>

<file path=ppt/theme/theme2.xml><?xml version="1.0" encoding="utf-8"?>
<a:theme xmlns:a="http://schemas.openxmlformats.org/drawingml/2006/main" name="Office-t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1436</TotalTime>
  <Words>1350</Words>
  <Application>Microsoft Office PowerPoint</Application>
  <PresentationFormat>Widescreen</PresentationFormat>
  <Paragraphs>256</Paragraphs>
  <Slides>24</Slides>
  <Notes>24</Notes>
  <HiddenSlides>0</HiddenSlides>
  <MMClips>0</MMClips>
  <ScaleCrop>false</ScaleCrop>
  <HeadingPairs>
    <vt:vector size="6" baseType="variant">
      <vt:variant>
        <vt:lpstr>Brukte skrifter</vt:lpstr>
      </vt:variant>
      <vt:variant>
        <vt:i4>6</vt:i4>
      </vt:variant>
      <vt:variant>
        <vt:lpstr>Tema</vt:lpstr>
      </vt:variant>
      <vt:variant>
        <vt:i4>1</vt:i4>
      </vt:variant>
      <vt:variant>
        <vt:lpstr>Lysbildetitler</vt:lpstr>
      </vt:variant>
      <vt:variant>
        <vt:i4>24</vt:i4>
      </vt:variant>
    </vt:vector>
  </HeadingPairs>
  <TitlesOfParts>
    <vt:vector size="31" baseType="lpstr">
      <vt:lpstr>Arial</vt:lpstr>
      <vt:lpstr>Calibri</vt:lpstr>
      <vt:lpstr>Open Sans</vt:lpstr>
      <vt:lpstr>Open Sans Light</vt:lpstr>
      <vt:lpstr>Open Sans SemiBold</vt:lpstr>
      <vt:lpstr>Wingdings</vt:lpstr>
      <vt:lpstr>Office-tema</vt:lpstr>
      <vt:lpstr>PowerPoint-presentasjon</vt:lpstr>
      <vt:lpstr>PowerPoint-presentasjon</vt:lpstr>
      <vt:lpstr>PowerPoint-presentasjon</vt:lpstr>
      <vt:lpstr>PowerPoint-presentasjon</vt:lpstr>
      <vt:lpstr>PowerPoint-presentasjon</vt:lpstr>
      <vt:lpstr>Mandat for fase 3</vt:lpstr>
      <vt:lpstr>Fra prosjekt til driftsfase</vt:lpstr>
      <vt:lpstr>PowerPoint-presentasjon</vt:lpstr>
      <vt:lpstr>Samlet tilsynsaktivitet for 2021 for Oslo og Viken kommunene</vt:lpstr>
      <vt:lpstr>PowerPoint-presentasjon</vt:lpstr>
      <vt:lpstr>Så langt for 2022</vt:lpstr>
      <vt:lpstr>Tilsynsbelastning så langt for 2022</vt:lpstr>
      <vt:lpstr>Mulige kollisjoner mellom tilsyn og revisjon</vt:lpstr>
      <vt:lpstr>Mattilsynet</vt:lpstr>
      <vt:lpstr>Overordnete føringer</vt:lpstr>
      <vt:lpstr>Kommunale barneverntjenester</vt:lpstr>
      <vt:lpstr>Sosiale tjenester</vt:lpstr>
      <vt:lpstr>Krisesenter</vt:lpstr>
      <vt:lpstr>Klima og miljøvern</vt:lpstr>
      <vt:lpstr>Barnehage- og utdanning</vt:lpstr>
      <vt:lpstr>Beredskap</vt:lpstr>
      <vt:lpstr>Helse</vt:lpstr>
      <vt:lpstr>Veien videre</vt:lpstr>
      <vt:lpstr>Forslag til møteplan for 2022</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PowerPoint-presentasjon</dc:title>
  <dc:creator>Krokeide, Astrid Aaserud</dc:creator>
  <cp:lastModifiedBy>Butt, Fakra</cp:lastModifiedBy>
  <cp:revision>83</cp:revision>
  <cp:lastPrinted>2021-12-03T15:14:56Z</cp:lastPrinted>
  <dcterms:created xsi:type="dcterms:W3CDTF">2021-02-11T09:18:41Z</dcterms:created>
  <dcterms:modified xsi:type="dcterms:W3CDTF">2021-12-16T13:57:57Z</dcterms:modified>
</cp:coreProperties>
</file>