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3" r:id="rId2"/>
    <p:sldId id="295" r:id="rId3"/>
    <p:sldId id="297" r:id="rId4"/>
    <p:sldId id="2220" r:id="rId5"/>
    <p:sldId id="298" r:id="rId6"/>
    <p:sldId id="302" r:id="rId7"/>
    <p:sldId id="303" r:id="rId8"/>
    <p:sldId id="301" r:id="rId9"/>
    <p:sldId id="305" r:id="rId10"/>
    <p:sldId id="306" r:id="rId11"/>
    <p:sldId id="307" r:id="rId12"/>
    <p:sldId id="308" r:id="rId13"/>
    <p:sldId id="310" r:id="rId14"/>
    <p:sldId id="2221" r:id="rId15"/>
    <p:sldId id="519" r:id="rId16"/>
    <p:sldId id="529" r:id="rId17"/>
    <p:sldId id="2216" r:id="rId18"/>
    <p:sldId id="1603" r:id="rId19"/>
    <p:sldId id="2222" r:id="rId20"/>
    <p:sldId id="2217" r:id="rId21"/>
    <p:sldId id="2218" r:id="rId22"/>
    <p:sldId id="299" r:id="rId23"/>
    <p:sldId id="300" r:id="rId24"/>
  </p:sldIdLst>
  <p:sldSz cx="12192000" cy="6858000"/>
  <p:notesSz cx="6797675"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utt, Fakra" initials="BF" lastIdx="6" clrIdx="0">
    <p:extLst>
      <p:ext uri="{19B8F6BF-5375-455C-9EA6-DF929625EA0E}">
        <p15:presenceInfo xmlns:p15="http://schemas.microsoft.com/office/powerpoint/2012/main" userId="S::fmoafbu@fylkesmannen.no::ec05382a-294e-4caf-b10b-51e6abf607d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44E"/>
    <a:srgbClr val="000000"/>
    <a:srgbClr val="7A942F"/>
    <a:srgbClr val="00ADBA"/>
    <a:srgbClr val="DBEB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iddels stil 2 – utheving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03" autoAdjust="0"/>
    <p:restoredTop sz="80376" autoAdjust="0"/>
  </p:normalViewPr>
  <p:slideViewPr>
    <p:cSldViewPr snapToGrid="0">
      <p:cViewPr varScale="1">
        <p:scale>
          <a:sx n="91" d="100"/>
          <a:sy n="91" d="100"/>
        </p:scale>
        <p:origin x="552" y="9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70BC45-9F7C-4C19-AE0A-E4E613CDDAAF}"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nb-NO"/>
        </a:p>
      </dgm:t>
    </dgm:pt>
    <dgm:pt modelId="{2F812CA9-A812-48CD-8A76-201C0B34B06E}">
      <dgm:prSet phldrT="[Tekst]"/>
      <dgm:spPr/>
      <dgm:t>
        <a:bodyPr/>
        <a:lstStyle/>
        <a:p>
          <a:r>
            <a:rPr lang="nb-NO" dirty="0"/>
            <a:t>Statlige tilsyn</a:t>
          </a:r>
        </a:p>
      </dgm:t>
    </dgm:pt>
    <dgm:pt modelId="{0F16D545-7807-4833-9381-1EDB2BB8AA54}" type="parTrans" cxnId="{165C2830-B5F3-408C-B5B0-08F6C305DCEF}">
      <dgm:prSet/>
      <dgm:spPr/>
      <dgm:t>
        <a:bodyPr/>
        <a:lstStyle/>
        <a:p>
          <a:endParaRPr lang="nb-NO"/>
        </a:p>
      </dgm:t>
    </dgm:pt>
    <dgm:pt modelId="{E1795445-AFC2-4320-B36C-157E7C1421A6}" type="sibTrans" cxnId="{165C2830-B5F3-408C-B5B0-08F6C305DCEF}">
      <dgm:prSet/>
      <dgm:spPr/>
      <dgm:t>
        <a:bodyPr/>
        <a:lstStyle/>
        <a:p>
          <a:endParaRPr lang="nb-NO"/>
        </a:p>
      </dgm:t>
    </dgm:pt>
    <dgm:pt modelId="{FAD73A69-5665-4A43-8216-0A69E76C28F6}">
      <dgm:prSet phldrT="[Tekst]" custT="1"/>
      <dgm:spPr/>
      <dgm:t>
        <a:bodyPr/>
        <a:lstStyle/>
        <a:p>
          <a:r>
            <a:rPr lang="nb-NO" sz="1800" dirty="0"/>
            <a:t>0 tilsyn (Aremark, Fredrikstad, Rakkestad og Våler)</a:t>
          </a:r>
        </a:p>
      </dgm:t>
    </dgm:pt>
    <dgm:pt modelId="{5769A3C1-025C-4B35-A09D-B6353BDC8CD9}" type="parTrans" cxnId="{084ACCFC-4FA2-41CB-9615-6FC57FD5008B}">
      <dgm:prSet/>
      <dgm:spPr/>
      <dgm:t>
        <a:bodyPr/>
        <a:lstStyle/>
        <a:p>
          <a:endParaRPr lang="nb-NO"/>
        </a:p>
      </dgm:t>
    </dgm:pt>
    <dgm:pt modelId="{3A2F58E9-73D2-4311-AA35-9E14E84C1909}" type="sibTrans" cxnId="{084ACCFC-4FA2-41CB-9615-6FC57FD5008B}">
      <dgm:prSet/>
      <dgm:spPr/>
      <dgm:t>
        <a:bodyPr/>
        <a:lstStyle/>
        <a:p>
          <a:endParaRPr lang="nb-NO"/>
        </a:p>
      </dgm:t>
    </dgm:pt>
    <dgm:pt modelId="{71470A2A-5555-4D90-81E5-F7EB6B874C5E}">
      <dgm:prSet phldrT="[Tekst]" custT="1"/>
      <dgm:spPr/>
      <dgm:t>
        <a:bodyPr/>
        <a:lstStyle/>
        <a:p>
          <a:r>
            <a:rPr lang="nb-NO" sz="1800" dirty="0"/>
            <a:t>8 tilsyn (Kongsberg)</a:t>
          </a:r>
        </a:p>
      </dgm:t>
    </dgm:pt>
    <dgm:pt modelId="{BE413A98-AD20-414F-BBD5-A6D57A23DEA5}" type="parTrans" cxnId="{21F219C0-9C0A-4975-893E-80E4BC4FA8F3}">
      <dgm:prSet/>
      <dgm:spPr/>
      <dgm:t>
        <a:bodyPr/>
        <a:lstStyle/>
        <a:p>
          <a:endParaRPr lang="nb-NO"/>
        </a:p>
      </dgm:t>
    </dgm:pt>
    <dgm:pt modelId="{6A93D0DE-1BA9-4FB4-A55A-F4833B59DF75}" type="sibTrans" cxnId="{21F219C0-9C0A-4975-893E-80E4BC4FA8F3}">
      <dgm:prSet/>
      <dgm:spPr/>
      <dgm:t>
        <a:bodyPr/>
        <a:lstStyle/>
        <a:p>
          <a:endParaRPr lang="nb-NO"/>
        </a:p>
      </dgm:t>
    </dgm:pt>
    <dgm:pt modelId="{A842C705-E38F-49C6-8AD5-9AE72BEE3BB2}">
      <dgm:prSet phldrT="[Tekst]"/>
      <dgm:spPr/>
      <dgm:t>
        <a:bodyPr/>
        <a:lstStyle/>
        <a:p>
          <a:r>
            <a:rPr lang="nb-NO" dirty="0"/>
            <a:t>Forvaltningsrevisjoner</a:t>
          </a:r>
        </a:p>
      </dgm:t>
    </dgm:pt>
    <dgm:pt modelId="{98C5DB4B-E785-4E05-A9DE-7E032DCEAE9E}" type="parTrans" cxnId="{78CC1C53-98E1-4386-8211-A80637557017}">
      <dgm:prSet/>
      <dgm:spPr/>
      <dgm:t>
        <a:bodyPr/>
        <a:lstStyle/>
        <a:p>
          <a:endParaRPr lang="nb-NO"/>
        </a:p>
      </dgm:t>
    </dgm:pt>
    <dgm:pt modelId="{F7265CB3-4EFF-4320-B477-D19524598CD7}" type="sibTrans" cxnId="{78CC1C53-98E1-4386-8211-A80637557017}">
      <dgm:prSet/>
      <dgm:spPr/>
      <dgm:t>
        <a:bodyPr/>
        <a:lstStyle/>
        <a:p>
          <a:endParaRPr lang="nb-NO"/>
        </a:p>
      </dgm:t>
    </dgm:pt>
    <dgm:pt modelId="{D8AC6C8E-2052-4802-B36B-0CA6DF70DF88}">
      <dgm:prSet phldrT="[Tekst]" custT="1"/>
      <dgm:spPr/>
      <dgm:t>
        <a:bodyPr/>
        <a:lstStyle/>
        <a:p>
          <a:r>
            <a:rPr lang="nb-NO" sz="1800" dirty="0"/>
            <a:t>0 revisjoner i Flå, Gol, Hemsedal, Hurdal, Jevnaker, Lunner, Nesbyen, Nittedal og Ål</a:t>
          </a:r>
        </a:p>
      </dgm:t>
    </dgm:pt>
    <dgm:pt modelId="{6A9D3A72-23CE-434C-B590-7F576B137046}" type="parTrans" cxnId="{2DA351CE-71FC-4192-B3D7-203938E3874B}">
      <dgm:prSet/>
      <dgm:spPr/>
      <dgm:t>
        <a:bodyPr/>
        <a:lstStyle/>
        <a:p>
          <a:endParaRPr lang="nb-NO"/>
        </a:p>
      </dgm:t>
    </dgm:pt>
    <dgm:pt modelId="{FCC1E88F-D82C-4DB8-ADA2-864E9C0D1F4C}" type="sibTrans" cxnId="{2DA351CE-71FC-4192-B3D7-203938E3874B}">
      <dgm:prSet/>
      <dgm:spPr/>
      <dgm:t>
        <a:bodyPr/>
        <a:lstStyle/>
        <a:p>
          <a:endParaRPr lang="nb-NO"/>
        </a:p>
      </dgm:t>
    </dgm:pt>
    <dgm:pt modelId="{1FAC28A4-B41E-4970-8EF8-90A432119826}">
      <dgm:prSet phldrT="[Tekst]" custT="1"/>
      <dgm:spPr/>
      <dgm:t>
        <a:bodyPr/>
        <a:lstStyle/>
        <a:p>
          <a:r>
            <a:rPr lang="nb-NO" sz="1800" dirty="0"/>
            <a:t>15 revisjoner i Oslo</a:t>
          </a:r>
        </a:p>
      </dgm:t>
    </dgm:pt>
    <dgm:pt modelId="{29CC333C-5BBA-4391-8C79-10DFB01491B4}" type="parTrans" cxnId="{DD279CE5-394D-4DC3-8BD3-ED98BF70496B}">
      <dgm:prSet/>
      <dgm:spPr/>
      <dgm:t>
        <a:bodyPr/>
        <a:lstStyle/>
        <a:p>
          <a:endParaRPr lang="nb-NO"/>
        </a:p>
      </dgm:t>
    </dgm:pt>
    <dgm:pt modelId="{5293B6C2-6826-48EA-BD1F-9E6F3B079BA5}" type="sibTrans" cxnId="{DD279CE5-394D-4DC3-8BD3-ED98BF70496B}">
      <dgm:prSet/>
      <dgm:spPr/>
      <dgm:t>
        <a:bodyPr/>
        <a:lstStyle/>
        <a:p>
          <a:endParaRPr lang="nb-NO"/>
        </a:p>
      </dgm:t>
    </dgm:pt>
    <dgm:pt modelId="{390783F2-2E61-42E8-9AF5-D290C058954B}" type="pres">
      <dgm:prSet presAssocID="{1370BC45-9F7C-4C19-AE0A-E4E613CDDAAF}" presName="Name0" presStyleCnt="0">
        <dgm:presLayoutVars>
          <dgm:dir/>
          <dgm:animLvl val="lvl"/>
          <dgm:resizeHandles/>
        </dgm:presLayoutVars>
      </dgm:prSet>
      <dgm:spPr/>
    </dgm:pt>
    <dgm:pt modelId="{E7CD6359-999A-42FB-8EC8-6F5286635266}" type="pres">
      <dgm:prSet presAssocID="{2F812CA9-A812-48CD-8A76-201C0B34B06E}" presName="linNode" presStyleCnt="0"/>
      <dgm:spPr/>
    </dgm:pt>
    <dgm:pt modelId="{1A8FC4C6-08B8-4B81-862D-F0680929D5C0}" type="pres">
      <dgm:prSet presAssocID="{2F812CA9-A812-48CD-8A76-201C0B34B06E}" presName="parentShp" presStyleLbl="node1" presStyleIdx="0" presStyleCnt="2">
        <dgm:presLayoutVars>
          <dgm:bulletEnabled val="1"/>
        </dgm:presLayoutVars>
      </dgm:prSet>
      <dgm:spPr/>
    </dgm:pt>
    <dgm:pt modelId="{3B3B3717-65BE-4D5A-9538-181D7C559C24}" type="pres">
      <dgm:prSet presAssocID="{2F812CA9-A812-48CD-8A76-201C0B34B06E}" presName="childShp" presStyleLbl="bgAccFollowNode1" presStyleIdx="0" presStyleCnt="2">
        <dgm:presLayoutVars>
          <dgm:bulletEnabled val="1"/>
        </dgm:presLayoutVars>
      </dgm:prSet>
      <dgm:spPr/>
    </dgm:pt>
    <dgm:pt modelId="{17DD03CC-85F0-4460-BB8B-EF0F88B50DE8}" type="pres">
      <dgm:prSet presAssocID="{E1795445-AFC2-4320-B36C-157E7C1421A6}" presName="spacing" presStyleCnt="0"/>
      <dgm:spPr/>
    </dgm:pt>
    <dgm:pt modelId="{7AE88432-432E-48A9-B431-BAB679D75E4D}" type="pres">
      <dgm:prSet presAssocID="{A842C705-E38F-49C6-8AD5-9AE72BEE3BB2}" presName="linNode" presStyleCnt="0"/>
      <dgm:spPr/>
    </dgm:pt>
    <dgm:pt modelId="{E29D617E-A91A-4A1C-978F-9B593B619AF8}" type="pres">
      <dgm:prSet presAssocID="{A842C705-E38F-49C6-8AD5-9AE72BEE3BB2}" presName="parentShp" presStyleLbl="node1" presStyleIdx="1" presStyleCnt="2">
        <dgm:presLayoutVars>
          <dgm:bulletEnabled val="1"/>
        </dgm:presLayoutVars>
      </dgm:prSet>
      <dgm:spPr/>
    </dgm:pt>
    <dgm:pt modelId="{2D6D7421-CA83-4E46-B6B1-6E0960B368E3}" type="pres">
      <dgm:prSet presAssocID="{A842C705-E38F-49C6-8AD5-9AE72BEE3BB2}" presName="childShp" presStyleLbl="bgAccFollowNode1" presStyleIdx="1" presStyleCnt="2">
        <dgm:presLayoutVars>
          <dgm:bulletEnabled val="1"/>
        </dgm:presLayoutVars>
      </dgm:prSet>
      <dgm:spPr/>
    </dgm:pt>
  </dgm:ptLst>
  <dgm:cxnLst>
    <dgm:cxn modelId="{165C2830-B5F3-408C-B5B0-08F6C305DCEF}" srcId="{1370BC45-9F7C-4C19-AE0A-E4E613CDDAAF}" destId="{2F812CA9-A812-48CD-8A76-201C0B34B06E}" srcOrd="0" destOrd="0" parTransId="{0F16D545-7807-4833-9381-1EDB2BB8AA54}" sibTransId="{E1795445-AFC2-4320-B36C-157E7C1421A6}"/>
    <dgm:cxn modelId="{9B460B62-2FD7-485A-85AD-CF37B1298957}" type="presOf" srcId="{D8AC6C8E-2052-4802-B36B-0CA6DF70DF88}" destId="{2D6D7421-CA83-4E46-B6B1-6E0960B368E3}" srcOrd="0" destOrd="0" presId="urn:microsoft.com/office/officeart/2005/8/layout/vList6"/>
    <dgm:cxn modelId="{39A59D62-9938-43B5-A7D7-AD3A6BFE2E6F}" type="presOf" srcId="{FAD73A69-5665-4A43-8216-0A69E76C28F6}" destId="{3B3B3717-65BE-4D5A-9538-181D7C559C24}" srcOrd="0" destOrd="0" presId="urn:microsoft.com/office/officeart/2005/8/layout/vList6"/>
    <dgm:cxn modelId="{A8DDBD6A-EC7D-47EA-9E92-AC3B9264E730}" type="presOf" srcId="{A842C705-E38F-49C6-8AD5-9AE72BEE3BB2}" destId="{E29D617E-A91A-4A1C-978F-9B593B619AF8}" srcOrd="0" destOrd="0" presId="urn:microsoft.com/office/officeart/2005/8/layout/vList6"/>
    <dgm:cxn modelId="{BC334A72-C135-4ADF-9392-D8125577637D}" type="presOf" srcId="{71470A2A-5555-4D90-81E5-F7EB6B874C5E}" destId="{3B3B3717-65BE-4D5A-9538-181D7C559C24}" srcOrd="0" destOrd="1" presId="urn:microsoft.com/office/officeart/2005/8/layout/vList6"/>
    <dgm:cxn modelId="{78CC1C53-98E1-4386-8211-A80637557017}" srcId="{1370BC45-9F7C-4C19-AE0A-E4E613CDDAAF}" destId="{A842C705-E38F-49C6-8AD5-9AE72BEE3BB2}" srcOrd="1" destOrd="0" parTransId="{98C5DB4B-E785-4E05-A9DE-7E032DCEAE9E}" sibTransId="{F7265CB3-4EFF-4320-B477-D19524598CD7}"/>
    <dgm:cxn modelId="{48BAD473-566B-4E8A-888A-CD8CB11341F1}" type="presOf" srcId="{1370BC45-9F7C-4C19-AE0A-E4E613CDDAAF}" destId="{390783F2-2E61-42E8-9AF5-D290C058954B}" srcOrd="0" destOrd="0" presId="urn:microsoft.com/office/officeart/2005/8/layout/vList6"/>
    <dgm:cxn modelId="{21F219C0-9C0A-4975-893E-80E4BC4FA8F3}" srcId="{2F812CA9-A812-48CD-8A76-201C0B34B06E}" destId="{71470A2A-5555-4D90-81E5-F7EB6B874C5E}" srcOrd="1" destOrd="0" parTransId="{BE413A98-AD20-414F-BBD5-A6D57A23DEA5}" sibTransId="{6A93D0DE-1BA9-4FB4-A55A-F4833B59DF75}"/>
    <dgm:cxn modelId="{3A490AC8-6AC6-441C-BB39-23A91EE25AD8}" type="presOf" srcId="{2F812CA9-A812-48CD-8A76-201C0B34B06E}" destId="{1A8FC4C6-08B8-4B81-862D-F0680929D5C0}" srcOrd="0" destOrd="0" presId="urn:microsoft.com/office/officeart/2005/8/layout/vList6"/>
    <dgm:cxn modelId="{2DA351CE-71FC-4192-B3D7-203938E3874B}" srcId="{A842C705-E38F-49C6-8AD5-9AE72BEE3BB2}" destId="{D8AC6C8E-2052-4802-B36B-0CA6DF70DF88}" srcOrd="0" destOrd="0" parTransId="{6A9D3A72-23CE-434C-B590-7F576B137046}" sibTransId="{FCC1E88F-D82C-4DB8-ADA2-864E9C0D1F4C}"/>
    <dgm:cxn modelId="{DD279CE5-394D-4DC3-8BD3-ED98BF70496B}" srcId="{A842C705-E38F-49C6-8AD5-9AE72BEE3BB2}" destId="{1FAC28A4-B41E-4970-8EF8-90A432119826}" srcOrd="1" destOrd="0" parTransId="{29CC333C-5BBA-4391-8C79-10DFB01491B4}" sibTransId="{5293B6C2-6826-48EA-BD1F-9E6F3B079BA5}"/>
    <dgm:cxn modelId="{94FB7AFB-AF47-42DD-9DB6-D0FAAF678CBC}" type="presOf" srcId="{1FAC28A4-B41E-4970-8EF8-90A432119826}" destId="{2D6D7421-CA83-4E46-B6B1-6E0960B368E3}" srcOrd="0" destOrd="1" presId="urn:microsoft.com/office/officeart/2005/8/layout/vList6"/>
    <dgm:cxn modelId="{084ACCFC-4FA2-41CB-9615-6FC57FD5008B}" srcId="{2F812CA9-A812-48CD-8A76-201C0B34B06E}" destId="{FAD73A69-5665-4A43-8216-0A69E76C28F6}" srcOrd="0" destOrd="0" parTransId="{5769A3C1-025C-4B35-A09D-B6353BDC8CD9}" sibTransId="{3A2F58E9-73D2-4311-AA35-9E14E84C1909}"/>
    <dgm:cxn modelId="{35636C78-C68F-47B9-A738-0C86E1966458}" type="presParOf" srcId="{390783F2-2E61-42E8-9AF5-D290C058954B}" destId="{E7CD6359-999A-42FB-8EC8-6F5286635266}" srcOrd="0" destOrd="0" presId="urn:microsoft.com/office/officeart/2005/8/layout/vList6"/>
    <dgm:cxn modelId="{5735B531-1DDE-4369-AAEE-9FCE396A739F}" type="presParOf" srcId="{E7CD6359-999A-42FB-8EC8-6F5286635266}" destId="{1A8FC4C6-08B8-4B81-862D-F0680929D5C0}" srcOrd="0" destOrd="0" presId="urn:microsoft.com/office/officeart/2005/8/layout/vList6"/>
    <dgm:cxn modelId="{9AE1D8D8-A234-481E-A7A6-8644B030C348}" type="presParOf" srcId="{E7CD6359-999A-42FB-8EC8-6F5286635266}" destId="{3B3B3717-65BE-4D5A-9538-181D7C559C24}" srcOrd="1" destOrd="0" presId="urn:microsoft.com/office/officeart/2005/8/layout/vList6"/>
    <dgm:cxn modelId="{A2F0E9CE-BEE6-466B-B881-D6D1FC8FEDDC}" type="presParOf" srcId="{390783F2-2E61-42E8-9AF5-D290C058954B}" destId="{17DD03CC-85F0-4460-BB8B-EF0F88B50DE8}" srcOrd="1" destOrd="0" presId="urn:microsoft.com/office/officeart/2005/8/layout/vList6"/>
    <dgm:cxn modelId="{961D0E51-EAE0-491D-B871-AD9F56876C3D}" type="presParOf" srcId="{390783F2-2E61-42E8-9AF5-D290C058954B}" destId="{7AE88432-432E-48A9-B431-BAB679D75E4D}" srcOrd="2" destOrd="0" presId="urn:microsoft.com/office/officeart/2005/8/layout/vList6"/>
    <dgm:cxn modelId="{C06D9023-2C5D-4A78-8169-795AF8E17061}" type="presParOf" srcId="{7AE88432-432E-48A9-B431-BAB679D75E4D}" destId="{E29D617E-A91A-4A1C-978F-9B593B619AF8}" srcOrd="0" destOrd="0" presId="urn:microsoft.com/office/officeart/2005/8/layout/vList6"/>
    <dgm:cxn modelId="{CD9A0A15-22B3-4E7C-ABBF-C6CCE25B3465}" type="presParOf" srcId="{7AE88432-432E-48A9-B431-BAB679D75E4D}" destId="{2D6D7421-CA83-4E46-B6B1-6E0960B368E3}"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3B3717-65BE-4D5A-9538-181D7C559C24}">
      <dsp:nvSpPr>
        <dsp:cNvPr id="0" name=""/>
        <dsp:cNvSpPr/>
      </dsp:nvSpPr>
      <dsp:spPr>
        <a:xfrm>
          <a:off x="4221093" y="380"/>
          <a:ext cx="6331639" cy="1483615"/>
        </a:xfrm>
        <a:prstGeom prst="rightArrow">
          <a:avLst>
            <a:gd name="adj1" fmla="val 75000"/>
            <a:gd name="adj2" fmla="val 50000"/>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nb-NO" sz="1800" kern="1200" dirty="0"/>
            <a:t>0 tilsyn (Aremark, Fredrikstad, Rakkestad og Våler)</a:t>
          </a:r>
        </a:p>
        <a:p>
          <a:pPr marL="171450" lvl="1" indent="-171450" algn="l" defTabSz="800100">
            <a:lnSpc>
              <a:spcPct val="90000"/>
            </a:lnSpc>
            <a:spcBef>
              <a:spcPct val="0"/>
            </a:spcBef>
            <a:spcAft>
              <a:spcPct val="15000"/>
            </a:spcAft>
            <a:buChar char="•"/>
          </a:pPr>
          <a:r>
            <a:rPr lang="nb-NO" sz="1800" kern="1200" dirty="0"/>
            <a:t>8 tilsyn (Kongsberg)</a:t>
          </a:r>
        </a:p>
      </dsp:txBody>
      <dsp:txXfrm>
        <a:off x="4221093" y="185832"/>
        <a:ext cx="5775283" cy="1112711"/>
      </dsp:txXfrm>
    </dsp:sp>
    <dsp:sp modelId="{1A8FC4C6-08B8-4B81-862D-F0680929D5C0}">
      <dsp:nvSpPr>
        <dsp:cNvPr id="0" name=""/>
        <dsp:cNvSpPr/>
      </dsp:nvSpPr>
      <dsp:spPr>
        <a:xfrm>
          <a:off x="0" y="380"/>
          <a:ext cx="4221093" cy="1483615"/>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nb-NO" sz="2800" kern="1200" dirty="0"/>
            <a:t>Statlige tilsyn</a:t>
          </a:r>
        </a:p>
      </dsp:txBody>
      <dsp:txXfrm>
        <a:off x="72424" y="72804"/>
        <a:ext cx="4076245" cy="1338767"/>
      </dsp:txXfrm>
    </dsp:sp>
    <dsp:sp modelId="{2D6D7421-CA83-4E46-B6B1-6E0960B368E3}">
      <dsp:nvSpPr>
        <dsp:cNvPr id="0" name=""/>
        <dsp:cNvSpPr/>
      </dsp:nvSpPr>
      <dsp:spPr>
        <a:xfrm>
          <a:off x="4221093" y="1632357"/>
          <a:ext cx="6331639" cy="1483615"/>
        </a:xfrm>
        <a:prstGeom prst="rightArrow">
          <a:avLst>
            <a:gd name="adj1" fmla="val 75000"/>
            <a:gd name="adj2" fmla="val 50000"/>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nb-NO" sz="1800" kern="1200" dirty="0"/>
            <a:t>0 revisjoner i Flå, Gol, Hemsedal, Hurdal, Jevnaker, Lunner, Nesbyen, Nittedal og Ål</a:t>
          </a:r>
        </a:p>
        <a:p>
          <a:pPr marL="171450" lvl="1" indent="-171450" algn="l" defTabSz="800100">
            <a:lnSpc>
              <a:spcPct val="90000"/>
            </a:lnSpc>
            <a:spcBef>
              <a:spcPct val="0"/>
            </a:spcBef>
            <a:spcAft>
              <a:spcPct val="15000"/>
            </a:spcAft>
            <a:buChar char="•"/>
          </a:pPr>
          <a:r>
            <a:rPr lang="nb-NO" sz="1800" kern="1200" dirty="0"/>
            <a:t>15 revisjoner i Oslo</a:t>
          </a:r>
        </a:p>
      </dsp:txBody>
      <dsp:txXfrm>
        <a:off x="4221093" y="1817809"/>
        <a:ext cx="5775283" cy="1112711"/>
      </dsp:txXfrm>
    </dsp:sp>
    <dsp:sp modelId="{E29D617E-A91A-4A1C-978F-9B593B619AF8}">
      <dsp:nvSpPr>
        <dsp:cNvPr id="0" name=""/>
        <dsp:cNvSpPr/>
      </dsp:nvSpPr>
      <dsp:spPr>
        <a:xfrm>
          <a:off x="0" y="1632357"/>
          <a:ext cx="4221093" cy="1483615"/>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nb-NO" sz="2800" kern="1200" dirty="0"/>
            <a:t>Forvaltningsrevisjoner</a:t>
          </a:r>
        </a:p>
      </dsp:txBody>
      <dsp:txXfrm>
        <a:off x="72424" y="1704781"/>
        <a:ext cx="4076245" cy="133876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84B0CA8-D4C0-4EDF-983C-013F20071413}" type="datetimeFigureOut">
              <a:rPr lang="nb-NO" smtClean="0"/>
              <a:t>03.09.2021</a:t>
            </a:fld>
            <a:endParaRPr lang="nb-NO"/>
          </a:p>
        </p:txBody>
      </p:sp>
      <p:sp>
        <p:nvSpPr>
          <p:cNvPr id="4" name="Plassholder for lysbilde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nb-NO"/>
              <a:t>Rediger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7E4FB80-D5CD-4F8B-B310-9170DDB90797}" type="slidenum">
              <a:rPr lang="nb-NO" smtClean="0"/>
              <a:t>‹#›</a:t>
            </a:fld>
            <a:endParaRPr lang="nb-NO"/>
          </a:p>
        </p:txBody>
      </p:sp>
    </p:spTree>
    <p:extLst>
      <p:ext uri="{BB962C8B-B14F-4D97-AF65-F5344CB8AC3E}">
        <p14:creationId xmlns:p14="http://schemas.microsoft.com/office/powerpoint/2010/main" val="3875288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10"/>
          </p:nvPr>
        </p:nvSpPr>
        <p:spPr/>
        <p:txBody>
          <a:bodyPr/>
          <a:lstStyle/>
          <a:p>
            <a:fld id="{07E4FB80-D5CD-4F8B-B310-9170DDB90797}" type="slidenum">
              <a:rPr lang="nb-NO" smtClean="0"/>
              <a:t>1</a:t>
            </a:fld>
            <a:endParaRPr lang="nb-NO"/>
          </a:p>
        </p:txBody>
      </p:sp>
    </p:spTree>
    <p:extLst>
      <p:ext uri="{BB962C8B-B14F-4D97-AF65-F5344CB8AC3E}">
        <p14:creationId xmlns:p14="http://schemas.microsoft.com/office/powerpoint/2010/main" val="1752435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a:t>
            </a:fld>
            <a:endParaRPr lang="nb-NO"/>
          </a:p>
        </p:txBody>
      </p:sp>
    </p:spTree>
    <p:extLst>
      <p:ext uri="{BB962C8B-B14F-4D97-AF65-F5344CB8AC3E}">
        <p14:creationId xmlns:p14="http://schemas.microsoft.com/office/powerpoint/2010/main" val="1865115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171450" indent="-171450">
              <a:buFontTx/>
              <a:buChar char="-"/>
            </a:pPr>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a:t>
            </a:fld>
            <a:endParaRPr lang="nb-NO"/>
          </a:p>
        </p:txBody>
      </p:sp>
    </p:spTree>
    <p:extLst>
      <p:ext uri="{BB962C8B-B14F-4D97-AF65-F5344CB8AC3E}">
        <p14:creationId xmlns:p14="http://schemas.microsoft.com/office/powerpoint/2010/main" val="1163261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4</a:t>
            </a:fld>
            <a:endParaRPr lang="nb-NO"/>
          </a:p>
        </p:txBody>
      </p:sp>
    </p:spTree>
    <p:extLst>
      <p:ext uri="{BB962C8B-B14F-4D97-AF65-F5344CB8AC3E}">
        <p14:creationId xmlns:p14="http://schemas.microsoft.com/office/powerpoint/2010/main" val="2036274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5</a:t>
            </a:fld>
            <a:endParaRPr lang="nb-NO"/>
          </a:p>
        </p:txBody>
      </p:sp>
    </p:spTree>
    <p:extLst>
      <p:ext uri="{BB962C8B-B14F-4D97-AF65-F5344CB8AC3E}">
        <p14:creationId xmlns:p14="http://schemas.microsoft.com/office/powerpoint/2010/main" val="2823313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6</a:t>
            </a:fld>
            <a:endParaRPr lang="nb-NO"/>
          </a:p>
        </p:txBody>
      </p:sp>
    </p:spTree>
    <p:extLst>
      <p:ext uri="{BB962C8B-B14F-4D97-AF65-F5344CB8AC3E}">
        <p14:creationId xmlns:p14="http://schemas.microsoft.com/office/powerpoint/2010/main" val="2950461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7</a:t>
            </a:fld>
            <a:endParaRPr lang="nb-NO"/>
          </a:p>
        </p:txBody>
      </p:sp>
    </p:spTree>
    <p:extLst>
      <p:ext uri="{BB962C8B-B14F-4D97-AF65-F5344CB8AC3E}">
        <p14:creationId xmlns:p14="http://schemas.microsoft.com/office/powerpoint/2010/main" val="185241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8</a:t>
            </a:fld>
            <a:endParaRPr lang="nb-NO"/>
          </a:p>
        </p:txBody>
      </p:sp>
    </p:spTree>
    <p:extLst>
      <p:ext uri="{BB962C8B-B14F-4D97-AF65-F5344CB8AC3E}">
        <p14:creationId xmlns:p14="http://schemas.microsoft.com/office/powerpoint/2010/main" val="20328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9</a:t>
            </a:fld>
            <a:endParaRPr lang="nb-NO"/>
          </a:p>
        </p:txBody>
      </p:sp>
    </p:spTree>
    <p:extLst>
      <p:ext uri="{BB962C8B-B14F-4D97-AF65-F5344CB8AC3E}">
        <p14:creationId xmlns:p14="http://schemas.microsoft.com/office/powerpoint/2010/main" val="3097969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10</a:t>
            </a:fld>
            <a:endParaRPr lang="nb-NO"/>
          </a:p>
        </p:txBody>
      </p:sp>
    </p:spTree>
    <p:extLst>
      <p:ext uri="{BB962C8B-B14F-4D97-AF65-F5344CB8AC3E}">
        <p14:creationId xmlns:p14="http://schemas.microsoft.com/office/powerpoint/2010/main" val="37403709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11</a:t>
            </a:fld>
            <a:endParaRPr lang="nb-NO"/>
          </a:p>
        </p:txBody>
      </p:sp>
    </p:spTree>
    <p:extLst>
      <p:ext uri="{BB962C8B-B14F-4D97-AF65-F5344CB8AC3E}">
        <p14:creationId xmlns:p14="http://schemas.microsoft.com/office/powerpoint/2010/main" val="2657476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12</a:t>
            </a:fld>
            <a:endParaRPr lang="nb-NO"/>
          </a:p>
        </p:txBody>
      </p:sp>
    </p:spTree>
    <p:extLst>
      <p:ext uri="{BB962C8B-B14F-4D97-AF65-F5344CB8AC3E}">
        <p14:creationId xmlns:p14="http://schemas.microsoft.com/office/powerpoint/2010/main" val="3160601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13</a:t>
            </a:fld>
            <a:endParaRPr lang="nb-NO"/>
          </a:p>
        </p:txBody>
      </p:sp>
    </p:spTree>
    <p:extLst>
      <p:ext uri="{BB962C8B-B14F-4D97-AF65-F5344CB8AC3E}">
        <p14:creationId xmlns:p14="http://schemas.microsoft.com/office/powerpoint/2010/main" val="2247224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15</a:t>
            </a:fld>
            <a:endParaRPr lang="nb-NO"/>
          </a:p>
        </p:txBody>
      </p:sp>
    </p:spTree>
    <p:extLst>
      <p:ext uri="{BB962C8B-B14F-4D97-AF65-F5344CB8AC3E}">
        <p14:creationId xmlns:p14="http://schemas.microsoft.com/office/powerpoint/2010/main" val="3190397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16</a:t>
            </a:fld>
            <a:endParaRPr lang="nb-NO"/>
          </a:p>
        </p:txBody>
      </p:sp>
    </p:spTree>
    <p:extLst>
      <p:ext uri="{BB962C8B-B14F-4D97-AF65-F5344CB8AC3E}">
        <p14:creationId xmlns:p14="http://schemas.microsoft.com/office/powerpoint/2010/main" val="2924622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18</a:t>
            </a:fld>
            <a:endParaRPr lang="nb-NO"/>
          </a:p>
        </p:txBody>
      </p:sp>
    </p:spTree>
    <p:extLst>
      <p:ext uri="{BB962C8B-B14F-4D97-AF65-F5344CB8AC3E}">
        <p14:creationId xmlns:p14="http://schemas.microsoft.com/office/powerpoint/2010/main" val="21162420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19</a:t>
            </a:fld>
            <a:endParaRPr lang="nb-NO"/>
          </a:p>
        </p:txBody>
      </p:sp>
    </p:spTree>
    <p:extLst>
      <p:ext uri="{BB962C8B-B14F-4D97-AF65-F5344CB8AC3E}">
        <p14:creationId xmlns:p14="http://schemas.microsoft.com/office/powerpoint/2010/main" val="2501015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20</a:t>
            </a:fld>
            <a:endParaRPr lang="nb-NO"/>
          </a:p>
        </p:txBody>
      </p:sp>
    </p:spTree>
    <p:extLst>
      <p:ext uri="{BB962C8B-B14F-4D97-AF65-F5344CB8AC3E}">
        <p14:creationId xmlns:p14="http://schemas.microsoft.com/office/powerpoint/2010/main" val="1894929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21</a:t>
            </a:fld>
            <a:endParaRPr lang="nb-NO"/>
          </a:p>
        </p:txBody>
      </p:sp>
    </p:spTree>
    <p:extLst>
      <p:ext uri="{BB962C8B-B14F-4D97-AF65-F5344CB8AC3E}">
        <p14:creationId xmlns:p14="http://schemas.microsoft.com/office/powerpoint/2010/main" val="2352263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23</a:t>
            </a:fld>
            <a:endParaRPr lang="nb-NO"/>
          </a:p>
        </p:txBody>
      </p:sp>
    </p:spTree>
    <p:extLst>
      <p:ext uri="{BB962C8B-B14F-4D97-AF65-F5344CB8AC3E}">
        <p14:creationId xmlns:p14="http://schemas.microsoft.com/office/powerpoint/2010/main" val="19574223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mønster 9)">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38C16EE-710F-4022-B0C5-EA9C5CDBBD65}"/>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8360EE4D-DFF5-4E20-B16B-DE5A691E1F1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12"/>
          <a:stretch/>
        </p:blipFill>
        <p:spPr>
          <a:xfrm>
            <a:off x="8867838" y="2759103"/>
            <a:ext cx="3324162" cy="3371354"/>
          </a:xfrm>
          <a:prstGeom prst="rect">
            <a:avLst/>
          </a:prstGeom>
        </p:spPr>
      </p:pic>
      <p:sp>
        <p:nvSpPr>
          <p:cNvPr id="19" name="Plassholder for dato 3">
            <a:extLst>
              <a:ext uri="{FF2B5EF4-FFF2-40B4-BE49-F238E27FC236}">
                <a16:creationId xmlns:a16="http://schemas.microsoft.com/office/drawing/2014/main" id="{801C13F1-45C0-4244-B9C6-4EFBC66F6D0C}"/>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5" name="Plassholder for tekst 4">
            <a:extLst>
              <a:ext uri="{FF2B5EF4-FFF2-40B4-BE49-F238E27FC236}">
                <a16:creationId xmlns:a16="http://schemas.microsoft.com/office/drawing/2014/main" id="{EA6A4735-2CFC-41E4-A5FE-C807F8501578}"/>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7" name="Plassholder for tekst 6">
            <a:extLst>
              <a:ext uri="{FF2B5EF4-FFF2-40B4-BE49-F238E27FC236}">
                <a16:creationId xmlns:a16="http://schemas.microsoft.com/office/drawing/2014/main" id="{A9FF001B-633E-41C9-B008-C3077FC68369}"/>
              </a:ext>
            </a:extLst>
          </p:cNvPr>
          <p:cNvSpPr>
            <a:spLocks noGrp="1"/>
          </p:cNvSpPr>
          <p:nvPr>
            <p:ph type="body" sz="quarter" idx="11" hasCustomPrompt="1"/>
          </p:nvPr>
        </p:nvSpPr>
        <p:spPr>
          <a:xfrm>
            <a:off x="967088" y="3952086"/>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00312B7A-81C4-4D54-B329-087A58EB94F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24988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mønster9) turkis">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0423A4E-76FC-4E24-A6E7-5F6F8037AB1B}"/>
              </a:ext>
            </a:extLst>
          </p:cNvPr>
          <p:cNvSpPr/>
          <p:nvPr userDrawn="1"/>
        </p:nvSpPr>
        <p:spPr>
          <a:xfrm>
            <a:off x="0" y="0"/>
            <a:ext cx="12192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8" name="Bilde 17">
            <a:extLst>
              <a:ext uri="{FF2B5EF4-FFF2-40B4-BE49-F238E27FC236}">
                <a16:creationId xmlns:a16="http://schemas.microsoft.com/office/drawing/2014/main" id="{783E95BF-0C76-4910-AB5A-AAAE3C045E54}"/>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050"/>
          <a:stretch/>
        </p:blipFill>
        <p:spPr>
          <a:xfrm>
            <a:off x="8881859" y="2791838"/>
            <a:ext cx="3310142" cy="3326296"/>
          </a:xfrm>
          <a:prstGeom prst="rect">
            <a:avLst/>
          </a:prstGeom>
          <a:noFill/>
        </p:spPr>
      </p:pic>
      <p:sp>
        <p:nvSpPr>
          <p:cNvPr id="22" name="Plassholder for dato 3">
            <a:extLst>
              <a:ext uri="{FF2B5EF4-FFF2-40B4-BE49-F238E27FC236}">
                <a16:creationId xmlns:a16="http://schemas.microsoft.com/office/drawing/2014/main" id="{E61A0069-77CB-4CBE-BA7B-A3D685364F9D}"/>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9" name="Plassholder for tekst 4">
            <a:extLst>
              <a:ext uri="{FF2B5EF4-FFF2-40B4-BE49-F238E27FC236}">
                <a16:creationId xmlns:a16="http://schemas.microsoft.com/office/drawing/2014/main" id="{F90A31C9-3E58-4011-9698-C055090CCAAF}"/>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21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10" name="Plassholder for tekst 6">
            <a:extLst>
              <a:ext uri="{FF2B5EF4-FFF2-40B4-BE49-F238E27FC236}">
                <a16:creationId xmlns:a16="http://schemas.microsoft.com/office/drawing/2014/main" id="{95B3425A-F007-457E-823B-2A49C81FA908}"/>
              </a:ext>
            </a:extLst>
          </p:cNvPr>
          <p:cNvSpPr>
            <a:spLocks noGrp="1"/>
          </p:cNvSpPr>
          <p:nvPr>
            <p:ph type="body" sz="quarter" idx="11" hasCustomPrompt="1"/>
          </p:nvPr>
        </p:nvSpPr>
        <p:spPr>
          <a:xfrm>
            <a:off x="967088" y="3952084"/>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a:extLst>
              <a:ext uri="{FF2B5EF4-FFF2-40B4-BE49-F238E27FC236}">
                <a16:creationId xmlns:a16="http://schemas.microsoft.com/office/drawing/2014/main" id="{C404FBC3-6B15-4405-8FBC-A209FD06771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2599055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 (mønster 11)">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A63243C1-A252-4053-8244-056467326F18}"/>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6" name="Bilde 15">
            <a:extLst>
              <a:ext uri="{FF2B5EF4-FFF2-40B4-BE49-F238E27FC236}">
                <a16:creationId xmlns:a16="http://schemas.microsoft.com/office/drawing/2014/main" id="{05C17324-2AA0-4F49-99AF-369C8EC177B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r="32249" b="11068"/>
          <a:stretch/>
        </p:blipFill>
        <p:spPr>
          <a:xfrm>
            <a:off x="8194355" y="1535030"/>
            <a:ext cx="3997640" cy="4747878"/>
          </a:xfrm>
          <a:prstGeom prst="rect">
            <a:avLst/>
          </a:prstGeom>
        </p:spPr>
      </p:pic>
      <p:sp>
        <p:nvSpPr>
          <p:cNvPr id="22" name="Plassholder for dato 3">
            <a:extLst>
              <a:ext uri="{FF2B5EF4-FFF2-40B4-BE49-F238E27FC236}">
                <a16:creationId xmlns:a16="http://schemas.microsoft.com/office/drawing/2014/main" id="{87775E6B-E9FA-4672-A269-6BDABEFA1870}"/>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10" name="Plassholder for tekst 4">
            <a:extLst>
              <a:ext uri="{FF2B5EF4-FFF2-40B4-BE49-F238E27FC236}">
                <a16:creationId xmlns:a16="http://schemas.microsoft.com/office/drawing/2014/main" id="{AED83DA5-01BC-4DC7-B616-8EEE2372182E}"/>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9" name="Plassholder for tekst 6">
            <a:extLst>
              <a:ext uri="{FF2B5EF4-FFF2-40B4-BE49-F238E27FC236}">
                <a16:creationId xmlns:a16="http://schemas.microsoft.com/office/drawing/2014/main" id="{DD524CBD-8441-4DA7-A7A5-36FDED7A2DC2}"/>
              </a:ext>
            </a:extLst>
          </p:cNvPr>
          <p:cNvSpPr>
            <a:spLocks noGrp="1"/>
          </p:cNvSpPr>
          <p:nvPr>
            <p:ph type="body" sz="quarter" idx="11" hasCustomPrompt="1"/>
          </p:nvPr>
        </p:nvSpPr>
        <p:spPr>
          <a:xfrm>
            <a:off x="967088" y="3931303"/>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a:extLst>
              <a:ext uri="{FF2B5EF4-FFF2-40B4-BE49-F238E27FC236}">
                <a16:creationId xmlns:a16="http://schemas.microsoft.com/office/drawing/2014/main" id="{0A34269E-E164-42A8-BCBD-A2FF6A0E041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393635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RSIDE halvsidebil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68190" y="1122363"/>
            <a:ext cx="5127810" cy="2387600"/>
          </a:xfrm>
          <a:prstGeom prst="rect">
            <a:avLst/>
          </a:prstGeom>
          <a:effectLst>
            <a:glow rad="127000">
              <a:schemeClr val="accent1"/>
            </a:glow>
            <a:outerShdw blurRad="50800" dist="38100" dir="2700000" algn="tl" rotWithShape="0">
              <a:schemeClr val="bg2">
                <a:lumMod val="25000"/>
                <a:alpha val="40000"/>
              </a:schemeClr>
            </a:outerShdw>
          </a:effectLst>
        </p:spPr>
        <p:txBody>
          <a:bodyPr anchor="b">
            <a:noAutofit/>
          </a:bodyPr>
          <a:lstStyle>
            <a:lvl1pPr algn="l">
              <a:defRPr sz="4400">
                <a:solidFill>
                  <a:schemeClr val="bg1"/>
                </a:solidFill>
                <a:latin typeface="+mn-lt"/>
              </a:defRPr>
            </a:lvl1pPr>
          </a:lstStyle>
          <a:p>
            <a:r>
              <a:rPr lang="nb-NO" dirty="0"/>
              <a:t>Overskrift (pkt. 44) på </a:t>
            </a:r>
            <a:r>
              <a:rPr lang="nb-NO" dirty="0" err="1"/>
              <a:t>forsidemal</a:t>
            </a:r>
            <a:r>
              <a:rPr lang="nb-NO" dirty="0"/>
              <a:t> med ett bilde</a:t>
            </a:r>
          </a:p>
        </p:txBody>
      </p:sp>
      <p:sp>
        <p:nvSpPr>
          <p:cNvPr id="11" name="Undertittel 2">
            <a:extLst>
              <a:ext uri="{FF2B5EF4-FFF2-40B4-BE49-F238E27FC236}">
                <a16:creationId xmlns:a16="http://schemas.microsoft.com/office/drawing/2014/main" id="{8BAAC390-F47B-47BD-8525-7B87AD441CD5}"/>
              </a:ext>
            </a:extLst>
          </p:cNvPr>
          <p:cNvSpPr>
            <a:spLocks noGrp="1"/>
          </p:cNvSpPr>
          <p:nvPr>
            <p:ph type="subTitle" idx="1" hasCustomPrompt="1"/>
          </p:nvPr>
        </p:nvSpPr>
        <p:spPr>
          <a:xfrm>
            <a:off x="955289" y="3945693"/>
            <a:ext cx="5152663"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sp>
        <p:nvSpPr>
          <p:cNvPr id="12" name="Plassholder for bilde 2">
            <a:extLst>
              <a:ext uri="{FF2B5EF4-FFF2-40B4-BE49-F238E27FC236}">
                <a16:creationId xmlns:a16="http://schemas.microsoft.com/office/drawing/2014/main" id="{5F6A47D4-6B0A-4D0F-83C5-44F1B0DB5A36}"/>
              </a:ext>
            </a:extLst>
          </p:cNvPr>
          <p:cNvSpPr>
            <a:spLocks noGrp="1"/>
          </p:cNvSpPr>
          <p:nvPr>
            <p:ph type="pic" idx="13" hasCustomPrompt="1"/>
          </p:nvPr>
        </p:nvSpPr>
        <p:spPr>
          <a:xfrm>
            <a:off x="6561608" y="0"/>
            <a:ext cx="5630392" cy="5220000"/>
          </a:xfrm>
          <a:prstGeom prst="rect">
            <a:avLst/>
          </a:prstGeom>
          <a:solidFill>
            <a:schemeClr val="bg1">
              <a:lumMod val="50000"/>
            </a:schemeClr>
          </a:solidFill>
          <a:ln>
            <a:noFill/>
          </a:ln>
        </p:spPr>
        <p:txBody>
          <a:bodyPr anchor="ctr">
            <a:normAutofit/>
          </a:bodyPr>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 inn bilde som passer presentasjonens tema. </a:t>
            </a:r>
          </a:p>
          <a:p>
            <a:endParaRPr lang="nb-NO"/>
          </a:p>
          <a:p>
            <a:r>
              <a:rPr lang="nb-NO"/>
              <a:t>Hvis du ikke har et bilde som er relevant, kan du bruke en </a:t>
            </a:r>
            <a:r>
              <a:rPr lang="nb-NO" err="1"/>
              <a:t>forsidemal</a:t>
            </a:r>
            <a:r>
              <a:rPr lang="nb-NO"/>
              <a:t> uten bilde. </a:t>
            </a:r>
          </a:p>
        </p:txBody>
      </p:sp>
      <p:sp>
        <p:nvSpPr>
          <p:cNvPr id="14" name="Plassholder for dato 3">
            <a:extLst>
              <a:ext uri="{FF2B5EF4-FFF2-40B4-BE49-F238E27FC236}">
                <a16:creationId xmlns:a16="http://schemas.microsoft.com/office/drawing/2014/main" id="{598EFE57-85C1-47AC-901B-50FE5A882197}"/>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pic>
        <p:nvPicPr>
          <p:cNvPr id="8" name="Bilde 7">
            <a:extLst>
              <a:ext uri="{FF2B5EF4-FFF2-40B4-BE49-F238E27FC236}">
                <a16:creationId xmlns:a16="http://schemas.microsoft.com/office/drawing/2014/main" id="{E9EAED0C-2A6E-42D7-9B25-A273B08EBCC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3" name="Bilde 12">
            <a:extLst>
              <a:ext uri="{FF2B5EF4-FFF2-40B4-BE49-F238E27FC236}">
                <a16:creationId xmlns:a16="http://schemas.microsoft.com/office/drawing/2014/main" id="{12B0D010-84EE-4BAB-86B8-8E2F3901692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456639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RSIDE tre bilder">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2592000"/>
            <a:ext cx="12192000" cy="262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bilde 2">
            <a:extLst>
              <a:ext uri="{FF2B5EF4-FFF2-40B4-BE49-F238E27FC236}">
                <a16:creationId xmlns:a16="http://schemas.microsoft.com/office/drawing/2014/main" id="{42806100-589A-4BF8-8707-38D3F5B24DD2}"/>
              </a:ext>
            </a:extLst>
          </p:cNvPr>
          <p:cNvSpPr>
            <a:spLocks noGrp="1"/>
          </p:cNvSpPr>
          <p:nvPr>
            <p:ph type="pic" idx="13" hasCustomPrompt="1"/>
          </p:nvPr>
        </p:nvSpPr>
        <p:spPr>
          <a:xfrm>
            <a:off x="0" y="1"/>
            <a:ext cx="5352000" cy="2592000"/>
          </a:xfrm>
          <a:prstGeom prst="rect">
            <a:avLst/>
          </a:prstGeom>
          <a:solidFill>
            <a:schemeClr val="bg1">
              <a:lumMod val="8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a:t>
            </a:r>
            <a:br>
              <a:rPr lang="nb-NO"/>
            </a:br>
            <a:r>
              <a:rPr lang="nb-NO"/>
              <a:t>inn et bilde i liggende format.</a:t>
            </a:r>
          </a:p>
          <a:p>
            <a:r>
              <a:rPr lang="nb-NO"/>
              <a:t>Denne forsidemalen må ha </a:t>
            </a:r>
            <a:br>
              <a:rPr lang="nb-NO"/>
            </a:br>
            <a:r>
              <a:rPr lang="nb-NO"/>
              <a:t>tre bilder, hvis ikke blir </a:t>
            </a:r>
            <a:br>
              <a:rPr lang="nb-NO"/>
            </a:br>
            <a:r>
              <a:rPr lang="nb-NO"/>
              <a:t>det tomrom.</a:t>
            </a:r>
          </a:p>
        </p:txBody>
      </p:sp>
      <p:sp>
        <p:nvSpPr>
          <p:cNvPr id="14" name="Plassholder for bilde 2">
            <a:extLst>
              <a:ext uri="{FF2B5EF4-FFF2-40B4-BE49-F238E27FC236}">
                <a16:creationId xmlns:a16="http://schemas.microsoft.com/office/drawing/2014/main" id="{D878FE25-CFBD-48C8-99CE-16AC2905ACA1}"/>
              </a:ext>
            </a:extLst>
          </p:cNvPr>
          <p:cNvSpPr>
            <a:spLocks noGrp="1"/>
          </p:cNvSpPr>
          <p:nvPr>
            <p:ph type="pic" idx="14" hasCustomPrompt="1"/>
          </p:nvPr>
        </p:nvSpPr>
        <p:spPr>
          <a:xfrm>
            <a:off x="8772000" y="0"/>
            <a:ext cx="3420000" cy="2592000"/>
          </a:xfrm>
          <a:prstGeom prst="rect">
            <a:avLst/>
          </a:prstGeom>
          <a:solidFill>
            <a:schemeClr val="bg1">
              <a:lumMod val="6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3</a:t>
            </a:r>
          </a:p>
        </p:txBody>
      </p:sp>
      <p:sp>
        <p:nvSpPr>
          <p:cNvPr id="15" name="Plassholder for bilde 2">
            <a:extLst>
              <a:ext uri="{FF2B5EF4-FFF2-40B4-BE49-F238E27FC236}">
                <a16:creationId xmlns:a16="http://schemas.microsoft.com/office/drawing/2014/main" id="{CCCC7427-8045-4B95-9170-92E6EF6EB33C}"/>
              </a:ext>
            </a:extLst>
          </p:cNvPr>
          <p:cNvSpPr>
            <a:spLocks noGrp="1"/>
          </p:cNvSpPr>
          <p:nvPr>
            <p:ph type="pic" idx="15" hasCustomPrompt="1"/>
          </p:nvPr>
        </p:nvSpPr>
        <p:spPr>
          <a:xfrm>
            <a:off x="5352000" y="0"/>
            <a:ext cx="3420000" cy="2592000"/>
          </a:xfrm>
          <a:prstGeom prst="rect">
            <a:avLst/>
          </a:prstGeom>
          <a:solidFill>
            <a:schemeClr val="bg1">
              <a:lumMod val="7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2</a:t>
            </a:r>
          </a:p>
        </p:txBody>
      </p:sp>
      <p:sp>
        <p:nvSpPr>
          <p:cNvPr id="22" name="Plassholder for dato 3">
            <a:extLst>
              <a:ext uri="{FF2B5EF4-FFF2-40B4-BE49-F238E27FC236}">
                <a16:creationId xmlns:a16="http://schemas.microsoft.com/office/drawing/2014/main" id="{2A06B02A-E871-46C5-8669-758D95CFFC5B}"/>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10" name="Plassholder for tekst 4">
            <a:extLst>
              <a:ext uri="{FF2B5EF4-FFF2-40B4-BE49-F238E27FC236}">
                <a16:creationId xmlns:a16="http://schemas.microsoft.com/office/drawing/2014/main" id="{DBC048E8-BE31-4C00-999A-87E1E8D97784}"/>
              </a:ext>
            </a:extLst>
          </p:cNvPr>
          <p:cNvSpPr>
            <a:spLocks noGrp="1"/>
          </p:cNvSpPr>
          <p:nvPr>
            <p:ph type="body" sz="quarter" idx="10" hasCustomPrompt="1"/>
          </p:nvPr>
        </p:nvSpPr>
        <p:spPr>
          <a:xfrm>
            <a:off x="959715" y="3173506"/>
            <a:ext cx="9847062" cy="1326163"/>
          </a:xfrm>
          <a:prstGeom prst="rect">
            <a:avLst/>
          </a:prstGeom>
          <a:effectLst>
            <a:outerShdw blurRad="50800" dist="38100" dir="2700000" algn="tl" rotWithShape="0">
              <a:prstClr val="black">
                <a:alpha val="21000"/>
              </a:prstClr>
            </a:outerShdw>
          </a:effectLst>
        </p:spPr>
        <p:txBody>
          <a:bodyPr anchor="b"/>
          <a:lstStyle>
            <a:lvl1pPr marL="0" indent="0">
              <a:buNone/>
              <a:defRPr sz="4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44) på </a:t>
            </a:r>
            <a:r>
              <a:rPr lang="nb-NO" dirty="0" err="1"/>
              <a:t>forsidemal</a:t>
            </a:r>
            <a:r>
              <a:rPr lang="nb-NO" dirty="0"/>
              <a:t> med tre bilder</a:t>
            </a:r>
          </a:p>
        </p:txBody>
      </p:sp>
      <p:sp>
        <p:nvSpPr>
          <p:cNvPr id="11" name="Undertittel 2">
            <a:extLst>
              <a:ext uri="{FF2B5EF4-FFF2-40B4-BE49-F238E27FC236}">
                <a16:creationId xmlns:a16="http://schemas.microsoft.com/office/drawing/2014/main" id="{F086707E-73C6-42D7-8341-430749AEADF7}"/>
              </a:ext>
            </a:extLst>
          </p:cNvPr>
          <p:cNvSpPr>
            <a:spLocks noGrp="1"/>
          </p:cNvSpPr>
          <p:nvPr>
            <p:ph type="subTitle" idx="1" hasCustomPrompt="1"/>
          </p:nvPr>
        </p:nvSpPr>
        <p:spPr>
          <a:xfrm>
            <a:off x="962216" y="4520658"/>
            <a:ext cx="6826059"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a:t>
            </a:r>
          </a:p>
        </p:txBody>
      </p:sp>
      <p:pic>
        <p:nvPicPr>
          <p:cNvPr id="13" name="Bilde 12">
            <a:extLst>
              <a:ext uri="{FF2B5EF4-FFF2-40B4-BE49-F238E27FC236}">
                <a16:creationId xmlns:a16="http://schemas.microsoft.com/office/drawing/2014/main" id="{37C1F5E2-EAC2-40D9-8401-564CC1EA7FC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7" name="Bilde 16">
            <a:extLst>
              <a:ext uri="{FF2B5EF4-FFF2-40B4-BE49-F238E27FC236}">
                <a16:creationId xmlns:a16="http://schemas.microsoft.com/office/drawing/2014/main" id="{AFCECF22-4434-43B2-9CC1-26097DE0128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2164835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RSIDE bakgrunnsbilde">
    <p:spTree>
      <p:nvGrpSpPr>
        <p:cNvPr id="1" name=""/>
        <p:cNvGrpSpPr/>
        <p:nvPr/>
      </p:nvGrpSpPr>
      <p:grpSpPr>
        <a:xfrm>
          <a:off x="0" y="0"/>
          <a:ext cx="0" cy="0"/>
          <a:chOff x="0" y="0"/>
          <a:chExt cx="0" cy="0"/>
        </a:xfrm>
      </p:grpSpPr>
      <p:sp>
        <p:nvSpPr>
          <p:cNvPr id="3" name="Plassholder for bilde 2">
            <a:extLst>
              <a:ext uri="{FF2B5EF4-FFF2-40B4-BE49-F238E27FC236}">
                <a16:creationId xmlns:a16="http://schemas.microsoft.com/office/drawing/2014/main" id="{B25F000E-37A8-4940-9530-AC41E4F29800}"/>
              </a:ext>
            </a:extLst>
          </p:cNvPr>
          <p:cNvSpPr>
            <a:spLocks noGrp="1"/>
          </p:cNvSpPr>
          <p:nvPr>
            <p:ph type="pic" sz="quarter" idx="12"/>
          </p:nvPr>
        </p:nvSpPr>
        <p:spPr>
          <a:xfrm>
            <a:off x="0" y="0"/>
            <a:ext cx="12192000" cy="5226050"/>
          </a:xfrm>
          <a:prstGeom prst="rect">
            <a:avLst/>
          </a:prstGeom>
          <a:solidFill>
            <a:schemeClr val="bg1">
              <a:lumMod val="85000"/>
            </a:schemeClr>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a:t>Klikk på ikonet for å legge til et bilde</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859" y="2728451"/>
            <a:ext cx="9904918" cy="927561"/>
          </a:xfrm>
          <a:prstGeom prst="rect">
            <a:avLst/>
          </a:prstGeom>
          <a:effectLst>
            <a:outerShdw blurRad="50800" dist="25400" dir="2700000" algn="tl" rotWithShape="0">
              <a:schemeClr val="tx1">
                <a:alpha val="40000"/>
              </a:schemeClr>
            </a:outerShdw>
          </a:effectLst>
        </p:spPr>
        <p:txBody>
          <a:bodyPr anchor="b"/>
          <a:lstStyle>
            <a:lvl1pPr algn="l">
              <a:defRPr sz="5400">
                <a:solidFill>
                  <a:schemeClr val="tx1"/>
                </a:solidFill>
                <a:latin typeface="+mn-lt"/>
              </a:defRPr>
            </a:lvl1pPr>
          </a:lstStyle>
          <a:p>
            <a:r>
              <a:rPr lang="nb-NO" dirty="0"/>
              <a:t>Overskrift (pkt. 54) </a:t>
            </a:r>
            <a:r>
              <a:rPr lang="nb-NO" dirty="0" err="1"/>
              <a:t>bildemal</a:t>
            </a:r>
            <a:endParaRPr lang="nb-NO" dirty="0"/>
          </a:p>
        </p:txBody>
      </p:sp>
      <p:sp>
        <p:nvSpPr>
          <p:cNvPr id="15" name="Plassholder for dato 3">
            <a:extLst>
              <a:ext uri="{FF2B5EF4-FFF2-40B4-BE49-F238E27FC236}">
                <a16:creationId xmlns:a16="http://schemas.microsoft.com/office/drawing/2014/main" id="{590A0205-A7E7-4285-AB08-6527F7C86790}"/>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9" name="Plassholder for tekst 6">
            <a:extLst>
              <a:ext uri="{FF2B5EF4-FFF2-40B4-BE49-F238E27FC236}">
                <a16:creationId xmlns:a16="http://schemas.microsoft.com/office/drawing/2014/main" id="{8BEBCF7A-C37A-4B02-B277-083E4CB6ADA6}"/>
              </a:ext>
            </a:extLst>
          </p:cNvPr>
          <p:cNvSpPr>
            <a:spLocks noGrp="1"/>
          </p:cNvSpPr>
          <p:nvPr>
            <p:ph type="body" sz="quarter" idx="11" hasCustomPrompt="1"/>
          </p:nvPr>
        </p:nvSpPr>
        <p:spPr>
          <a:xfrm>
            <a:off x="967089" y="3952084"/>
            <a:ext cx="4941876" cy="1036667"/>
          </a:xfrm>
          <a:prstGeom prst="rect">
            <a:avLst/>
          </a:prstGeom>
          <a:effectLst>
            <a:outerShdw blurRad="50800" dist="38100" dir="2700000" algn="tl" rotWithShape="0">
              <a:prstClr val="black">
                <a:alpha val="24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56788206-D5AB-41F9-80E6-8340542FB71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8" name="Bilde 7">
            <a:extLst>
              <a:ext uri="{FF2B5EF4-FFF2-40B4-BE49-F238E27FC236}">
                <a16:creationId xmlns:a16="http://schemas.microsoft.com/office/drawing/2014/main" id="{55A44D97-1F9A-4245-97DB-B1718D3E83A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13635736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RSIDE Sjumilssteget">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C820F921-B1FB-4C7D-947B-927D22FBD2B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5224272"/>
          </a:xfrm>
          <a:prstGeom prst="rect">
            <a:avLst/>
          </a:prstGeom>
        </p:spPr>
      </p:pic>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701" y="1122363"/>
            <a:ext cx="9829799" cy="2387600"/>
          </a:xfrm>
          <a:prstGeom prst="rect">
            <a:avLst/>
          </a:prstGeom>
          <a:effectLst>
            <a:outerShdw blurRad="50800" dist="38100" dir="2700000" algn="tl" rotWithShape="0">
              <a:schemeClr val="tx1">
                <a:alpha val="11000"/>
              </a:schemeClr>
            </a:outerShdw>
          </a:effectLst>
        </p:spPr>
        <p:txBody>
          <a:bodyPr anchor="b"/>
          <a:lstStyle>
            <a:lvl1pPr algn="l">
              <a:defRPr sz="5400">
                <a:solidFill>
                  <a:schemeClr val="bg1"/>
                </a:solidFill>
                <a:latin typeface="+mn-lt"/>
              </a:defRPr>
            </a:lvl1pPr>
          </a:lstStyle>
          <a:p>
            <a:r>
              <a:rPr lang="nb-NO" dirty="0"/>
              <a:t>Overskrift (pkt. 54) på </a:t>
            </a:r>
            <a:r>
              <a:rPr lang="nb-NO" dirty="0" err="1"/>
              <a:t>forsidemal</a:t>
            </a:r>
            <a:r>
              <a:rPr lang="nb-NO" dirty="0"/>
              <a:t> for Sjumilssteget</a:t>
            </a:r>
          </a:p>
        </p:txBody>
      </p:sp>
      <p:sp>
        <p:nvSpPr>
          <p:cNvPr id="14" name="Plassholder for dato 3">
            <a:extLst>
              <a:ext uri="{FF2B5EF4-FFF2-40B4-BE49-F238E27FC236}">
                <a16:creationId xmlns:a16="http://schemas.microsoft.com/office/drawing/2014/main" id="{33D174B6-1EBA-466D-97BE-3846B29CE14E}"/>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03.09.2021</a:t>
            </a:fld>
            <a:endParaRPr lang="nb-NO"/>
          </a:p>
        </p:txBody>
      </p:sp>
      <p:sp>
        <p:nvSpPr>
          <p:cNvPr id="11" name="Plassholder for tekst 6">
            <a:extLst>
              <a:ext uri="{FF2B5EF4-FFF2-40B4-BE49-F238E27FC236}">
                <a16:creationId xmlns:a16="http://schemas.microsoft.com/office/drawing/2014/main" id="{DB4086AD-CE9C-4879-A5B8-BC4278632BE6}"/>
              </a:ext>
            </a:extLst>
          </p:cNvPr>
          <p:cNvSpPr>
            <a:spLocks noGrp="1"/>
          </p:cNvSpPr>
          <p:nvPr>
            <p:ph type="body" sz="quarter" idx="11" hasCustomPrompt="1"/>
          </p:nvPr>
        </p:nvSpPr>
        <p:spPr>
          <a:xfrm>
            <a:off x="967089" y="3945157"/>
            <a:ext cx="4941876" cy="1036667"/>
          </a:xfrm>
          <a:prstGeom prst="rect">
            <a:avLst/>
          </a:prstGeom>
          <a:effectLst>
            <a:outerShdw blurRad="50800" dist="38100" dir="2700000" algn="tl" rotWithShape="0">
              <a:schemeClr val="bg1">
                <a:alpha val="25000"/>
              </a:scheme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4"/>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3" name="Bilde 2">
            <a:extLst>
              <a:ext uri="{FF2B5EF4-FFF2-40B4-BE49-F238E27FC236}">
                <a16:creationId xmlns:a16="http://schemas.microsoft.com/office/drawing/2014/main" id="{80963FE4-15FB-4A02-BF6F-86DA52DE81C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3080" y="4463490"/>
            <a:ext cx="1580933" cy="521982"/>
          </a:xfrm>
          <a:prstGeom prst="rect">
            <a:avLst/>
          </a:prstGeom>
        </p:spPr>
      </p:pic>
      <p:pic>
        <p:nvPicPr>
          <p:cNvPr id="9" name="Bilde 8">
            <a:extLst>
              <a:ext uri="{FF2B5EF4-FFF2-40B4-BE49-F238E27FC236}">
                <a16:creationId xmlns:a16="http://schemas.microsoft.com/office/drawing/2014/main" id="{231B145F-CB43-4E87-9B39-53B6091C8E2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5220000"/>
            <a:ext cx="4816643" cy="1459443"/>
          </a:xfrm>
          <a:prstGeom prst="rect">
            <a:avLst/>
          </a:prstGeom>
        </p:spPr>
      </p:pic>
    </p:spTree>
    <p:extLst>
      <p:ext uri="{BB962C8B-B14F-4D97-AF65-F5344CB8AC3E}">
        <p14:creationId xmlns:p14="http://schemas.microsoft.com/office/powerpoint/2010/main" val="18339980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39" name="Plassholder for tekst 37">
            <a:extLst>
              <a:ext uri="{FF2B5EF4-FFF2-40B4-BE49-F238E27FC236}">
                <a16:creationId xmlns:a16="http://schemas.microsoft.com/office/drawing/2014/main" id="{2F115D20-C136-40E3-BA4F-92B43A3D7075}"/>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4F464157-D61E-4BC0-A730-8F2B47E9BE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277242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innhold 2">
    <p:bg>
      <p:bgPr>
        <a:solidFill>
          <a:schemeClr val="bg1"/>
        </a:solidFill>
        <a:effectLst/>
      </p:bgPr>
    </p:bg>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B7A5C0EF-D6AE-4DC0-9C4A-98CACCE3F362}"/>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17" name="Plassholder for lysbildenummer 5">
            <a:extLst>
              <a:ext uri="{FF2B5EF4-FFF2-40B4-BE49-F238E27FC236}">
                <a16:creationId xmlns:a16="http://schemas.microsoft.com/office/drawing/2014/main" id="{0E22CC3F-B1E4-439E-AD2C-365EB63BD0D5}"/>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8" name="TekstSylinder 17">
            <a:extLst>
              <a:ext uri="{FF2B5EF4-FFF2-40B4-BE49-F238E27FC236}">
                <a16:creationId xmlns:a16="http://schemas.microsoft.com/office/drawing/2014/main" id="{A313FA3F-7BA2-4A81-9EC3-B718AACCD38C}"/>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9" name="Plassholder for tekst 37">
            <a:extLst>
              <a:ext uri="{FF2B5EF4-FFF2-40B4-BE49-F238E27FC236}">
                <a16:creationId xmlns:a16="http://schemas.microsoft.com/office/drawing/2014/main" id="{579AAE86-25D6-4547-B61E-07621E680542}"/>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12" name="Plassholder for tekst 37">
            <a:extLst>
              <a:ext uri="{FF2B5EF4-FFF2-40B4-BE49-F238E27FC236}">
                <a16:creationId xmlns:a16="http://schemas.microsoft.com/office/drawing/2014/main" id="{EE53005B-2098-4CDA-B68C-FAC23E6EDF7A}"/>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pic>
        <p:nvPicPr>
          <p:cNvPr id="3" name="Bilde 2">
            <a:extLst>
              <a:ext uri="{FF2B5EF4-FFF2-40B4-BE49-F238E27FC236}">
                <a16:creationId xmlns:a16="http://schemas.microsoft.com/office/drawing/2014/main" id="{146E3D18-B3A6-4ABF-92D3-234B19B811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Tree>
    <p:extLst>
      <p:ext uri="{BB962C8B-B14F-4D97-AF65-F5344CB8AC3E}">
        <p14:creationId xmlns:p14="http://schemas.microsoft.com/office/powerpoint/2010/main" val="11612798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kst + faktaboks">
    <p:spTree>
      <p:nvGrpSpPr>
        <p:cNvPr id="1" name=""/>
        <p:cNvGrpSpPr/>
        <p:nvPr/>
      </p:nvGrpSpPr>
      <p:grpSpPr>
        <a:xfrm>
          <a:off x="0" y="0"/>
          <a:ext cx="0" cy="0"/>
          <a:chOff x="0" y="0"/>
          <a:chExt cx="0" cy="0"/>
        </a:xfrm>
      </p:grpSpPr>
      <p:sp>
        <p:nvSpPr>
          <p:cNvPr id="25" name="Rektangel 24">
            <a:extLst>
              <a:ext uri="{FF2B5EF4-FFF2-40B4-BE49-F238E27FC236}">
                <a16:creationId xmlns:a16="http://schemas.microsoft.com/office/drawing/2014/main" id="{61072EAD-B1BE-40B7-88CE-9948D7487840}"/>
              </a:ext>
            </a:extLst>
          </p:cNvPr>
          <p:cNvSpPr/>
          <p:nvPr userDrawn="1"/>
        </p:nvSpPr>
        <p:spPr>
          <a:xfrm>
            <a:off x="7492621" y="2164467"/>
            <a:ext cx="3643689" cy="4144258"/>
          </a:xfrm>
          <a:prstGeom prst="rect">
            <a:avLst/>
          </a:prstGeom>
          <a:solidFill>
            <a:srgbClr val="00244E">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7788275" y="2468281"/>
            <a:ext cx="3044826" cy="3516593"/>
          </a:xfrm>
          <a:prstGeom prst="rect">
            <a:avLst/>
          </a:prstGeom>
        </p:spPr>
        <p:txBody>
          <a:bodyPr numCol="1">
            <a:noAutofit/>
          </a:bodyPr>
          <a:lstStyle>
            <a:lvl1pPr marL="0" indent="0">
              <a:lnSpc>
                <a:spcPct val="100000"/>
              </a:lnSpc>
              <a:buFont typeface="Arial" panose="020B0604020202020204" pitchFamily="34" charset="0"/>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I </a:t>
            </a:r>
            <a:r>
              <a:rPr lang="nb-NO" dirty="0" err="1"/>
              <a:t>faktaboksen</a:t>
            </a:r>
            <a:r>
              <a:rPr lang="nb-NO" dirty="0"/>
              <a:t> kan du skrive viktig informasjon som hører til tema du snakker om. </a:t>
            </a:r>
            <a:br>
              <a:rPr lang="nb-NO" dirty="0"/>
            </a:br>
            <a:r>
              <a:rPr lang="nb-NO" dirty="0"/>
              <a:t>For eksempel en lovparagraf, statistikk eller en huskeliste med nyttige tips.</a:t>
            </a:r>
            <a:br>
              <a:rPr lang="nb-NO" dirty="0"/>
            </a:br>
            <a:r>
              <a:rPr lang="nb-NO" dirty="0"/>
              <a:t>Bruk stor bokstav og punktum i dersom det er hele setninger i hvert punkt.</a:t>
            </a:r>
            <a:br>
              <a:rPr lang="nb-NO" dirty="0"/>
            </a:br>
            <a:r>
              <a:rPr lang="nb-NO" dirty="0"/>
              <a:t>Skriv gjerne inn kilde for fakta, som for eksempel SSB.no.</a:t>
            </a:r>
          </a:p>
        </p:txBody>
      </p:sp>
      <p:sp>
        <p:nvSpPr>
          <p:cNvPr id="15" name="Plassholder for tittel 1">
            <a:extLst>
              <a:ext uri="{FF2B5EF4-FFF2-40B4-BE49-F238E27FC236}">
                <a16:creationId xmlns:a16="http://schemas.microsoft.com/office/drawing/2014/main" id="{86BEE725-2BED-4954-90BD-F58FC2EC92BD}"/>
              </a:ext>
            </a:extLst>
          </p:cNvPr>
          <p:cNvSpPr>
            <a:spLocks noGrp="1"/>
          </p:cNvSpPr>
          <p:nvPr>
            <p:ph type="title" hasCustomPrompt="1"/>
          </p:nvPr>
        </p:nvSpPr>
        <p:spPr>
          <a:xfrm>
            <a:off x="1055682" y="873126"/>
            <a:ext cx="10080626" cy="1077208"/>
          </a:xfrm>
          <a:prstGeom prst="rect">
            <a:avLst/>
          </a:prstGeom>
          <a:effectLst/>
        </p:spPr>
        <p:txBody>
          <a:bodyPr vert="horz" lIns="91440" tIns="45720" rIns="91440" bIns="45720" rtlCol="0" anchor="b">
            <a:noAutofit/>
          </a:bodyPr>
          <a:lstStyle>
            <a:lvl1pPr>
              <a:lnSpc>
                <a:spcPct val="100000"/>
              </a:lnSpc>
              <a:defRPr sz="3600">
                <a:solidFill>
                  <a:schemeClr val="accent1"/>
                </a:solidFill>
                <a:latin typeface="+mn-lt"/>
              </a:defRPr>
            </a:lvl1pPr>
          </a:lstStyle>
          <a:p>
            <a:r>
              <a:rPr lang="nb-NO" dirty="0"/>
              <a:t>Overskrift (pkt. 36) bør være kort og tydelig</a:t>
            </a:r>
          </a:p>
        </p:txBody>
      </p:sp>
      <p:sp>
        <p:nvSpPr>
          <p:cNvPr id="11" name="Plassholder for tekst 37">
            <a:extLst>
              <a:ext uri="{FF2B5EF4-FFF2-40B4-BE49-F238E27FC236}">
                <a16:creationId xmlns:a16="http://schemas.microsoft.com/office/drawing/2014/main" id="{709C256E-3453-444E-9DA4-926896843EE2}"/>
              </a:ext>
            </a:extLst>
          </p:cNvPr>
          <p:cNvSpPr>
            <a:spLocks noGrp="1"/>
          </p:cNvSpPr>
          <p:nvPr>
            <p:ph type="body" sz="quarter" idx="12" hasCustomPrompt="1"/>
          </p:nvPr>
        </p:nvSpPr>
        <p:spPr>
          <a:xfrm>
            <a:off x="1055688" y="2164467"/>
            <a:ext cx="6150591" cy="414425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a:t>
            </a:r>
            <a:br>
              <a:rPr lang="nb-NO" dirty="0"/>
            </a:br>
            <a:r>
              <a:rPr lang="nb-NO" dirty="0"/>
              <a:t>Publikum bør slippe å lese alt som blir sagt.</a:t>
            </a:r>
          </a:p>
          <a:p>
            <a:pPr lvl="0"/>
            <a:endParaRPr lang="nb-NO" dirty="0"/>
          </a:p>
        </p:txBody>
      </p:sp>
      <p:sp>
        <p:nvSpPr>
          <p:cNvPr id="23" name="Plassholder for lysbildenummer 5">
            <a:extLst>
              <a:ext uri="{FF2B5EF4-FFF2-40B4-BE49-F238E27FC236}">
                <a16:creationId xmlns:a16="http://schemas.microsoft.com/office/drawing/2014/main" id="{1A68D441-1FE4-45DF-A9CA-628415C9F5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4" name="TekstSylinder 23">
            <a:extLst>
              <a:ext uri="{FF2B5EF4-FFF2-40B4-BE49-F238E27FC236}">
                <a16:creationId xmlns:a16="http://schemas.microsoft.com/office/drawing/2014/main" id="{3CC8C128-2F49-404D-A2E6-C30A58B3F6F8}"/>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10" name="Bilde 9">
            <a:extLst>
              <a:ext uri="{FF2B5EF4-FFF2-40B4-BE49-F238E27FC236}">
                <a16:creationId xmlns:a16="http://schemas.microsoft.com/office/drawing/2014/main" id="{A92FA234-1C3D-4926-B19D-B4FC10AC74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4066616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alvsidebilde">
    <p:bg>
      <p:bgPr>
        <a:solidFill>
          <a:schemeClr val="bg1"/>
        </a:solidFill>
        <a:effectLst/>
      </p:bgPr>
    </p:bg>
    <p:spTree>
      <p:nvGrpSpPr>
        <p:cNvPr id="1" name=""/>
        <p:cNvGrpSpPr/>
        <p:nvPr/>
      </p:nvGrpSpPr>
      <p:grpSpPr>
        <a:xfrm>
          <a:off x="0" y="0"/>
          <a:ext cx="0" cy="0"/>
          <a:chOff x="0" y="0"/>
          <a:chExt cx="0" cy="0"/>
        </a:xfrm>
      </p:grpSpPr>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6096000" y="2695388"/>
            <a:ext cx="5040306" cy="361333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a:t>
            </a:r>
            <a:br>
              <a:rPr lang="nb-NO" dirty="0"/>
            </a:br>
            <a:r>
              <a:rPr lang="nb-NO" dirty="0"/>
              <a:t>Publikum bør slippe å lese alt som blir sagt.</a:t>
            </a:r>
            <a:br>
              <a:rPr lang="nb-NO" dirty="0"/>
            </a:br>
            <a:r>
              <a:rPr lang="nb-NO" dirty="0"/>
              <a:t>Mye tekst vil gjøre at publikum bruker mer tid på å lese, og mindre til på å lytte.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0" y="-1"/>
            <a:ext cx="5552141" cy="6800127"/>
          </a:xfrm>
          <a:prstGeom prst="rect">
            <a:avLst/>
          </a:prstGeom>
          <a:solidFill>
            <a:schemeClr val="bg1">
              <a:lumMod val="85000"/>
            </a:schemeClr>
          </a:solidFill>
        </p:spPr>
        <p:txBody>
          <a:bodyPr anchor="ctr"/>
          <a:lstStyle>
            <a:lvl1pPr marL="0" indent="0">
              <a:buNone/>
              <a:defRPr/>
            </a:lvl1pPr>
          </a:lstStyle>
          <a:p>
            <a:r>
              <a:rPr lang="nb-NO"/>
              <a:t>Klikk på ikonet for å sette inn bilde som passer til det du skal snakke om. </a:t>
            </a:r>
            <a:br>
              <a:rPr lang="nb-NO"/>
            </a:br>
            <a:br>
              <a:rPr lang="nb-NO"/>
            </a:br>
            <a:br>
              <a:rPr lang="nb-NO"/>
            </a:br>
            <a:r>
              <a:rPr lang="nb-NO"/>
              <a:t>Har du ikke bilde som passer til tema, kan du bruke en </a:t>
            </a:r>
            <a:r>
              <a:rPr lang="nb-NO" err="1"/>
              <a:t>malside</a:t>
            </a:r>
            <a:r>
              <a:rPr lang="nb-NO"/>
              <a:t> uten bilde. </a:t>
            </a:r>
          </a:p>
          <a:p>
            <a:endParaRPr lang="nb-NO"/>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6096000" y="1426144"/>
            <a:ext cx="5040306" cy="1077209"/>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6" name="Plassholder for lysbildenummer 5">
            <a:extLst>
              <a:ext uri="{FF2B5EF4-FFF2-40B4-BE49-F238E27FC236}">
                <a16:creationId xmlns:a16="http://schemas.microsoft.com/office/drawing/2014/main" id="{7373CDF4-BFBE-4FCB-B38E-D0FBBDCBDACC}"/>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8" name="TekstSylinder 17">
            <a:extLst>
              <a:ext uri="{FF2B5EF4-FFF2-40B4-BE49-F238E27FC236}">
                <a16:creationId xmlns:a16="http://schemas.microsoft.com/office/drawing/2014/main" id="{0E873371-82D0-4343-A34E-2316BA10B5CF}"/>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19" name="TekstSylinder 18">
            <a:extLst>
              <a:ext uri="{FF2B5EF4-FFF2-40B4-BE49-F238E27FC236}">
                <a16:creationId xmlns:a16="http://schemas.microsoft.com/office/drawing/2014/main" id="{7602988D-E292-4CF2-9D58-3DFB70E57FD5}"/>
              </a:ext>
            </a:extLst>
          </p:cNvPr>
          <p:cNvSpPr txBox="1"/>
          <p:nvPr userDrawn="1"/>
        </p:nvSpPr>
        <p:spPr>
          <a:xfrm>
            <a:off x="5899150" y="658731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21" name="Plassholder for tekst 3">
            <a:extLst>
              <a:ext uri="{FF2B5EF4-FFF2-40B4-BE49-F238E27FC236}">
                <a16:creationId xmlns:a16="http://schemas.microsoft.com/office/drawing/2014/main" id="{2FA60F08-6BD9-4C46-909F-CA25100A0396}"/>
              </a:ext>
            </a:extLst>
          </p:cNvPr>
          <p:cNvSpPr>
            <a:spLocks noGrp="1"/>
          </p:cNvSpPr>
          <p:nvPr>
            <p:ph type="body" sz="quarter" idx="24" hasCustomPrompt="1"/>
          </p:nvPr>
        </p:nvSpPr>
        <p:spPr>
          <a:xfrm>
            <a:off x="6139148" y="6600400"/>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BD42D404-3A7D-4C6D-8B57-8F5A1BA61A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920558152"/>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tel - innhold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8" y="2164466"/>
            <a:ext cx="10225087" cy="414425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4619813" y="2486213"/>
            <a:ext cx="6400800" cy="3585882"/>
          </a:xfrm>
          <a:prstGeom prst="rect">
            <a:avLst/>
          </a:prstGeom>
        </p:spPr>
        <p:txBody>
          <a:bodyPr/>
          <a:lstStyle>
            <a:lvl1pPr>
              <a:lnSpc>
                <a:spcPct val="100000"/>
              </a:lnSpc>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Skriv i stikkordsform. </a:t>
            </a:r>
            <a:br>
              <a:rPr lang="nb-NO" dirty="0"/>
            </a:br>
            <a:r>
              <a:rPr lang="nb-NO" dirty="0"/>
              <a:t>Publikum bør slippe å lese alt som blir sagt. </a:t>
            </a:r>
            <a:br>
              <a:rPr lang="nb-NO" dirty="0"/>
            </a:br>
            <a:r>
              <a:rPr lang="nb-NO" dirty="0"/>
              <a:t>Mye tekst vil gjøre at publikum leser, og ikke hører etter.</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1055687" y="2164466"/>
            <a:ext cx="3348037" cy="4144259"/>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1055688" y="873125"/>
            <a:ext cx="10080625" cy="1077208"/>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1055687" y="6398168"/>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1295685" y="6411256"/>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6" name="Bilde 15">
            <a:extLst>
              <a:ext uri="{FF2B5EF4-FFF2-40B4-BE49-F238E27FC236}">
                <a16:creationId xmlns:a16="http://schemas.microsoft.com/office/drawing/2014/main" id="{29F86442-67F8-4A18-AC07-0C59FEB11E4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9427" t="9539" r="78245" b="18819"/>
          <a:stretch/>
        </p:blipFill>
        <p:spPr>
          <a:xfrm>
            <a:off x="8663812" y="2164466"/>
            <a:ext cx="2616963" cy="4144259"/>
          </a:xfrm>
          <a:prstGeom prst="rect">
            <a:avLst/>
          </a:prstGeom>
        </p:spPr>
      </p:pic>
      <p:pic>
        <p:nvPicPr>
          <p:cNvPr id="13" name="Bilde 12">
            <a:extLst>
              <a:ext uri="{FF2B5EF4-FFF2-40B4-BE49-F238E27FC236}">
                <a16:creationId xmlns:a16="http://schemas.microsoft.com/office/drawing/2014/main" id="{D8434520-EF28-4BC6-8818-60978268EC1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383823911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itat/Mellomtittel">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12" name="Bilde 11">
            <a:extLst>
              <a:ext uri="{FF2B5EF4-FFF2-40B4-BE49-F238E27FC236}">
                <a16:creationId xmlns:a16="http://schemas.microsoft.com/office/drawing/2014/main" id="{E33C9673-3931-4FE0-A4BD-4B8121B83A2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4094" t="17808" b="1715"/>
          <a:stretch/>
        </p:blipFill>
        <p:spPr>
          <a:xfrm>
            <a:off x="1065520" y="1256505"/>
            <a:ext cx="6370602" cy="4655325"/>
          </a:xfrm>
          <a:prstGeom prst="rect">
            <a:avLst/>
          </a:prstGeom>
        </p:spPr>
      </p:pic>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1518834" y="1859796"/>
            <a:ext cx="8880528" cy="3448373"/>
          </a:xfrm>
          <a:prstGeom prst="rect">
            <a:avLst/>
          </a:prstGeom>
        </p:spPr>
        <p:txBody>
          <a:bodyPr anchor="ctr"/>
          <a:lstStyle>
            <a:lvl1pPr marL="0" indent="0">
              <a:lnSpc>
                <a:spcPct val="100000"/>
              </a:lnSpc>
              <a:buNone/>
              <a:defRPr lang="da-DK" sz="3200" dirty="0" smtClean="0">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32) til for eksempel sitat, viktig poeng du vil vektlegge, </a:t>
            </a:r>
            <a:r>
              <a:rPr lang="nb-NO" dirty="0" err="1"/>
              <a:t>kapitteldeler</a:t>
            </a:r>
            <a:r>
              <a:rPr lang="nb-NO" dirty="0"/>
              <a:t> eller oppgavetekst.</a:t>
            </a:r>
          </a:p>
        </p:txBody>
      </p:sp>
      <p:pic>
        <p:nvPicPr>
          <p:cNvPr id="8" name="Bilde 7">
            <a:extLst>
              <a:ext uri="{FF2B5EF4-FFF2-40B4-BE49-F238E27FC236}">
                <a16:creationId xmlns:a16="http://schemas.microsoft.com/office/drawing/2014/main" id="{A6F6885A-585D-4728-96A3-6A74DFDE37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84504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tat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7178112" y="604224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7418110" y="6055330"/>
            <a:ext cx="3718203" cy="15032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1AF51B00-46F1-43BA-97E0-DC752D5D0796}"/>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8806" t="-26237" r="-1446" b="51249"/>
          <a:stretch/>
        </p:blipFill>
        <p:spPr>
          <a:xfrm>
            <a:off x="1055688" y="1586611"/>
            <a:ext cx="6935787" cy="4337825"/>
          </a:xfrm>
          <a:prstGeom prst="rect">
            <a:avLst/>
          </a:prstGeom>
        </p:spPr>
      </p:pic>
      <p:sp>
        <p:nvSpPr>
          <p:cNvPr id="13" name="Plassholder for tekst 37">
            <a:extLst>
              <a:ext uri="{FF2B5EF4-FFF2-40B4-BE49-F238E27FC236}">
                <a16:creationId xmlns:a16="http://schemas.microsoft.com/office/drawing/2014/main" id="{F8806A24-CB5B-4200-91AE-ACD183E19F30}"/>
              </a:ext>
            </a:extLst>
          </p:cNvPr>
          <p:cNvSpPr>
            <a:spLocks noGrp="1"/>
          </p:cNvSpPr>
          <p:nvPr>
            <p:ph type="body" sz="quarter" idx="12" hasCustomPrompt="1"/>
          </p:nvPr>
        </p:nvSpPr>
        <p:spPr>
          <a:xfrm>
            <a:off x="1419120" y="1693386"/>
            <a:ext cx="5158129" cy="3715320"/>
          </a:xfrm>
          <a:prstGeom prst="rect">
            <a:avLst/>
          </a:prstGeom>
        </p:spPr>
        <p:txBody>
          <a:bodyPr anchor="ctr"/>
          <a:lstStyle>
            <a:lvl1pPr marL="0" indent="0">
              <a:lnSpc>
                <a:spcPct val="100000"/>
              </a:lnSpc>
              <a:buNone/>
              <a:defRPr sz="2800">
                <a:solidFill>
                  <a:schemeClr val="tx1"/>
                </a:solidFill>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28) til for eksempel sitat eller viktig poeng du vil vektlegge.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7176313" y="1244436"/>
            <a:ext cx="3960000" cy="4680000"/>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pic>
        <p:nvPicPr>
          <p:cNvPr id="14" name="Bilde 13">
            <a:extLst>
              <a:ext uri="{FF2B5EF4-FFF2-40B4-BE49-F238E27FC236}">
                <a16:creationId xmlns:a16="http://schemas.microsoft.com/office/drawing/2014/main" id="{9EED7040-0B63-4900-BC21-A44A255354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9615328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ammenlikning x 2">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5029201"/>
            <a:ext cx="4845928" cy="1066311"/>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521970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6290383" y="5029201"/>
            <a:ext cx="4845929" cy="10582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Overskrift (pkt. 36) for to bilder med tekst</a:t>
            </a:r>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6"/>
            <a:ext cx="4845927" cy="2725834"/>
          </a:xfrm>
          <a:prstGeom prst="rect">
            <a:avLst/>
          </a:prstGeom>
          <a:solidFill>
            <a:schemeClr val="bg1">
              <a:lumMod val="85000"/>
            </a:schemeClr>
          </a:solidFill>
        </p:spPr>
        <p:txBody>
          <a:bodyPr anchor="ctr"/>
          <a:lstStyle>
            <a:lvl1pPr marL="0" indent="0" algn="ctr">
              <a:buNone/>
              <a:defRPr/>
            </a:lvl1pPr>
          </a:lstStyle>
          <a:p>
            <a:r>
              <a:rPr lang="nb-NO"/>
              <a:t>Klikk for på ikonet for å sette inn bilde 1</a:t>
            </a:r>
          </a:p>
        </p:txBody>
      </p:sp>
      <p:sp>
        <p:nvSpPr>
          <p:cNvPr id="29" name="Plassholder for lysbildenummer 5">
            <a:extLst>
              <a:ext uri="{FF2B5EF4-FFF2-40B4-BE49-F238E27FC236}">
                <a16:creationId xmlns:a16="http://schemas.microsoft.com/office/drawing/2014/main" id="{62B7398D-EA06-494A-93CC-79FAB5A4B911}"/>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0" name="TekstSylinder 29">
            <a:extLst>
              <a:ext uri="{FF2B5EF4-FFF2-40B4-BE49-F238E27FC236}">
                <a16:creationId xmlns:a16="http://schemas.microsoft.com/office/drawing/2014/main" id="{99722221-F0DE-4D9F-B6ED-E73D20D5DFA0}"/>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34" name="Plassholder for bilde 21">
            <a:extLst>
              <a:ext uri="{FF2B5EF4-FFF2-40B4-BE49-F238E27FC236}">
                <a16:creationId xmlns:a16="http://schemas.microsoft.com/office/drawing/2014/main" id="{6F608E0E-4EAB-457C-A166-7D2B95128771}"/>
              </a:ext>
            </a:extLst>
          </p:cNvPr>
          <p:cNvSpPr>
            <a:spLocks noGrp="1"/>
          </p:cNvSpPr>
          <p:nvPr>
            <p:ph type="pic" sz="quarter" idx="25" hasCustomPrompt="1"/>
          </p:nvPr>
        </p:nvSpPr>
        <p:spPr>
          <a:xfrm>
            <a:off x="6284034" y="2112866"/>
            <a:ext cx="4845928" cy="2725835"/>
          </a:xfrm>
          <a:prstGeom prst="rect">
            <a:avLst/>
          </a:prstGeom>
          <a:solidFill>
            <a:schemeClr val="bg1">
              <a:lumMod val="85000"/>
            </a:schemeClr>
          </a:solidFill>
        </p:spPr>
        <p:txBody>
          <a:bodyPr anchor="ctr"/>
          <a:lstStyle>
            <a:lvl1pPr marL="0" indent="0" algn="ctr">
              <a:buNone/>
              <a:defRPr/>
            </a:lvl1pPr>
          </a:lstStyle>
          <a:p>
            <a:r>
              <a:rPr lang="nb-NO"/>
              <a:t>Klikk på ikonet for å sette inn bilde 2</a:t>
            </a:r>
          </a:p>
        </p:txBody>
      </p:sp>
      <p:sp>
        <p:nvSpPr>
          <p:cNvPr id="35" name="Plassholder for tekst 8">
            <a:extLst>
              <a:ext uri="{FF2B5EF4-FFF2-40B4-BE49-F238E27FC236}">
                <a16:creationId xmlns:a16="http://schemas.microsoft.com/office/drawing/2014/main" id="{39DF0B6E-B830-4C7D-A84C-DCEE2F4AB726}"/>
              </a:ext>
            </a:extLst>
          </p:cNvPr>
          <p:cNvSpPr>
            <a:spLocks noGrp="1"/>
          </p:cNvSpPr>
          <p:nvPr>
            <p:ph type="body" sz="quarter" idx="26" hasCustomPrompt="1"/>
          </p:nvPr>
        </p:nvSpPr>
        <p:spPr>
          <a:xfrm>
            <a:off x="6502377" y="521335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36" name="TekstSylinder 35">
            <a:extLst>
              <a:ext uri="{FF2B5EF4-FFF2-40B4-BE49-F238E27FC236}">
                <a16:creationId xmlns:a16="http://schemas.microsoft.com/office/drawing/2014/main" id="{7316ECC6-698F-4C07-84A4-867F79EF57B8}"/>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7" name="Plassholder for tekst 3">
            <a:extLst>
              <a:ext uri="{FF2B5EF4-FFF2-40B4-BE49-F238E27FC236}">
                <a16:creationId xmlns:a16="http://schemas.microsoft.com/office/drawing/2014/main" id="{5D73572D-EBD9-4707-BB21-25F1FDB05D10}"/>
              </a:ext>
            </a:extLst>
          </p:cNvPr>
          <p:cNvSpPr>
            <a:spLocks noGrp="1"/>
          </p:cNvSpPr>
          <p:nvPr>
            <p:ph type="body" sz="quarter" idx="24" hasCustomPrompt="1"/>
          </p:nvPr>
        </p:nvSpPr>
        <p:spPr>
          <a:xfrm>
            <a:off x="1295686" y="6601669"/>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15" name="Bilde 14">
            <a:extLst>
              <a:ext uri="{FF2B5EF4-FFF2-40B4-BE49-F238E27FC236}">
                <a16:creationId xmlns:a16="http://schemas.microsoft.com/office/drawing/2014/main" id="{31A793CB-45EB-40DA-98ED-FFE0BC3AEE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076656501"/>
      </p:ext>
    </p:extLst>
  </p:cSld>
  <p:clrMapOvr>
    <a:masterClrMapping/>
  </p:clrMapOvr>
  <p:extLst>
    <p:ext uri="{DCECCB84-F9BA-43D5-87BE-67443E8EF086}">
      <p15:sldGuideLst xmlns:p15="http://schemas.microsoft.com/office/powerpoint/2012/main">
        <p15:guide id="1" orient="horz" pos="136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mmenlikning x 3">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4265903"/>
            <a:ext cx="3168000" cy="1829609"/>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4439670"/>
            <a:ext cx="2686050" cy="142486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og faktaboksene på denne </a:t>
            </a:r>
            <a:r>
              <a:rPr lang="nb-NO" dirty="0" err="1"/>
              <a:t>malsiden</a:t>
            </a:r>
            <a:r>
              <a:rPr lang="nb-NO" dirty="0"/>
              <a:t> kan brukes for å sammenlikne noe.</a:t>
            </a:r>
            <a:br>
              <a:rPr lang="nb-NO" dirty="0"/>
            </a:br>
            <a:r>
              <a:rPr lang="nb-NO" dirty="0"/>
              <a:t>For eksempel hvis du har tre bilder som viser en utvikling.</a:t>
            </a:r>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512000" y="4273951"/>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52975" y="4447716"/>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kan brukes til å illustrere tre viktige poeng.</a:t>
            </a:r>
            <a:br>
              <a:rPr lang="nb-NO" dirty="0"/>
            </a:br>
            <a:r>
              <a:rPr lang="nb-NO" dirty="0"/>
              <a:t>Kart, bilder og illustrasjoner kan settes inn og brukes for å sammenlikne noe innen alle fagfelt. </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68313" y="4265903"/>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09288" y="4439668"/>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Eksempler kan være naturtyper, arter, byer, brukergrupper, kommuner, områder, personer og så videre.</a:t>
            </a: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Autofit/>
          </a:bodyPr>
          <a:lstStyle>
            <a:lvl1pPr marL="0" indent="0">
              <a:buNone/>
              <a:defRPr sz="3600">
                <a:latin typeface="+mn-lt"/>
              </a:defRPr>
            </a:lvl1pPr>
          </a:lstStyle>
          <a:p>
            <a:pPr lvl="0"/>
            <a:r>
              <a:rPr lang="nb-NO" dirty="0"/>
              <a:t>Overskrift (pkt. 36) for tre bilder + </a:t>
            </a:r>
            <a:r>
              <a:rPr lang="nb-NO" dirty="0" err="1"/>
              <a:t>faktabokser</a:t>
            </a:r>
            <a:endParaRPr lang="nb-NO" dirty="0"/>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1</a:t>
            </a:r>
          </a:p>
        </p:txBody>
      </p:sp>
      <p:sp>
        <p:nvSpPr>
          <p:cNvPr id="18" name="Plassholder for bilde 21">
            <a:extLst>
              <a:ext uri="{FF2B5EF4-FFF2-40B4-BE49-F238E27FC236}">
                <a16:creationId xmlns:a16="http://schemas.microsoft.com/office/drawing/2014/main" id="{021DA3E9-E13E-4C25-BA5D-6652BA1F0080}"/>
              </a:ext>
            </a:extLst>
          </p:cNvPr>
          <p:cNvSpPr>
            <a:spLocks noGrp="1"/>
          </p:cNvSpPr>
          <p:nvPr>
            <p:ph type="pic" sz="quarter" idx="22" hasCustomPrompt="1"/>
          </p:nvPr>
        </p:nvSpPr>
        <p:spPr>
          <a:xfrm>
            <a:off x="4512000"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2</a:t>
            </a:r>
          </a:p>
        </p:txBody>
      </p:sp>
      <p:sp>
        <p:nvSpPr>
          <p:cNvPr id="19" name="Plassholder for bilde 21">
            <a:extLst>
              <a:ext uri="{FF2B5EF4-FFF2-40B4-BE49-F238E27FC236}">
                <a16:creationId xmlns:a16="http://schemas.microsoft.com/office/drawing/2014/main" id="{C0F341BD-FA74-49C6-B4D5-F0BAC35B78CD}"/>
              </a:ext>
            </a:extLst>
          </p:cNvPr>
          <p:cNvSpPr>
            <a:spLocks noGrp="1"/>
          </p:cNvSpPr>
          <p:nvPr>
            <p:ph type="pic" sz="quarter" idx="23" hasCustomPrompt="1"/>
          </p:nvPr>
        </p:nvSpPr>
        <p:spPr>
          <a:xfrm>
            <a:off x="7949946"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3</a:t>
            </a:r>
          </a:p>
        </p:txBody>
      </p:sp>
      <p:sp>
        <p:nvSpPr>
          <p:cNvPr id="36" name="Plassholder for lysbildenummer 5">
            <a:extLst>
              <a:ext uri="{FF2B5EF4-FFF2-40B4-BE49-F238E27FC236}">
                <a16:creationId xmlns:a16="http://schemas.microsoft.com/office/drawing/2014/main" id="{3D7EBAB9-B4BE-490D-BF64-28601485CF4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7" name="TekstSylinder 36">
            <a:extLst>
              <a:ext uri="{FF2B5EF4-FFF2-40B4-BE49-F238E27FC236}">
                <a16:creationId xmlns:a16="http://schemas.microsoft.com/office/drawing/2014/main" id="{38E43C12-A815-4C45-9C0C-4C6FE65FD39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40" name="TekstSylinder 39">
            <a:extLst>
              <a:ext uri="{FF2B5EF4-FFF2-40B4-BE49-F238E27FC236}">
                <a16:creationId xmlns:a16="http://schemas.microsoft.com/office/drawing/2014/main" id="{ED5FD058-A83F-40A1-AB19-9459FCA3852E}"/>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41" name="Plassholder for tekst 3">
            <a:extLst>
              <a:ext uri="{FF2B5EF4-FFF2-40B4-BE49-F238E27FC236}">
                <a16:creationId xmlns:a16="http://schemas.microsoft.com/office/drawing/2014/main" id="{37B15E49-CE91-415B-989E-461A9908C91B}"/>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21" name="Bilde 20">
            <a:extLst>
              <a:ext uri="{FF2B5EF4-FFF2-40B4-BE49-F238E27FC236}">
                <a16:creationId xmlns:a16="http://schemas.microsoft.com/office/drawing/2014/main" id="{198B4524-8164-42F2-A2DD-F74BF0073D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87475627"/>
      </p:ext>
    </p:extLst>
  </p:cSld>
  <p:clrMapOvr>
    <a:masterClrMapping/>
  </p:clrMapOvr>
  <p:extLst>
    <p:ext uri="{DCECCB84-F9BA-43D5-87BE-67443E8EF086}">
      <p15:sldGuideLst xmlns:p15="http://schemas.microsoft.com/office/powerpoint/2012/main">
        <p15:guide id="1" orient="horz" pos="1366"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AKTABOKS x 3 felles tittel">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12" name="Bilde 11">
            <a:extLst>
              <a:ext uri="{FF2B5EF4-FFF2-40B4-BE49-F238E27FC236}">
                <a16:creationId xmlns:a16="http://schemas.microsoft.com/office/drawing/2014/main" id="{292FB4A1-6110-4C3C-B391-BA8B33CB07F7}"/>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37254" t="13140" r="-19292" b="13775"/>
          <a:stretch/>
        </p:blipFill>
        <p:spPr>
          <a:xfrm>
            <a:off x="0" y="-7374"/>
            <a:ext cx="2411361" cy="6799006"/>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2211295"/>
            <a:ext cx="3201671" cy="4106808"/>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357262" y="2500828"/>
            <a:ext cx="2605138" cy="3507150"/>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5164" y="2220673"/>
            <a:ext cx="3240000"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93130" y="2510205"/>
            <a:ext cx="2599766" cy="349777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4642" y="2211296"/>
            <a:ext cx="3201671"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33153" y="2500828"/>
            <a:ext cx="2601585" cy="3518366"/>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sp>
        <p:nvSpPr>
          <p:cNvPr id="17" name="Plassholder for tekst 4">
            <a:extLst>
              <a:ext uri="{FF2B5EF4-FFF2-40B4-BE49-F238E27FC236}">
                <a16:creationId xmlns:a16="http://schemas.microsoft.com/office/drawing/2014/main" id="{037073BD-E598-4E5F-B1EE-F55681A71E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Felles overskrift (pkt. 36) for tre </a:t>
            </a:r>
            <a:r>
              <a:rPr lang="nb-NO" dirty="0" err="1"/>
              <a:t>faktabokser</a:t>
            </a:r>
            <a:endParaRPr lang="nb-NO" dirty="0"/>
          </a:p>
        </p:txBody>
      </p:sp>
      <p:sp>
        <p:nvSpPr>
          <p:cNvPr id="24" name="Plassholder for lysbildenummer 5">
            <a:extLst>
              <a:ext uri="{FF2B5EF4-FFF2-40B4-BE49-F238E27FC236}">
                <a16:creationId xmlns:a16="http://schemas.microsoft.com/office/drawing/2014/main" id="{1AA4BDAA-AA79-4AF5-B9D8-BAA24CB9C679}"/>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6" name="TekstSylinder 25">
            <a:extLst>
              <a:ext uri="{FF2B5EF4-FFF2-40B4-BE49-F238E27FC236}">
                <a16:creationId xmlns:a16="http://schemas.microsoft.com/office/drawing/2014/main" id="{F698C9B9-9370-4D40-92EA-EE1674C825B1}"/>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13" name="Bilde 12">
            <a:extLst>
              <a:ext uri="{FF2B5EF4-FFF2-40B4-BE49-F238E27FC236}">
                <a16:creationId xmlns:a16="http://schemas.microsoft.com/office/drawing/2014/main" id="{951C16E4-6BB9-4C56-8466-324319806E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4937478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AKTABOKS x 3 egne titler">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5281FB71-5236-44BA-B16C-62F0FCCE371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1398" t="28312" r="-1664" b="-957"/>
          <a:stretch/>
        </p:blipFill>
        <p:spPr>
          <a:xfrm>
            <a:off x="0" y="0"/>
            <a:ext cx="2359272" cy="6758071"/>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1104900"/>
            <a:ext cx="3201671" cy="5203825"/>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6330"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6973"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Plassholder for tekst 2">
            <a:extLst>
              <a:ext uri="{FF2B5EF4-FFF2-40B4-BE49-F238E27FC236}">
                <a16:creationId xmlns:a16="http://schemas.microsoft.com/office/drawing/2014/main" id="{8932D5A4-F404-48C4-93C4-712FCC6A162E}"/>
              </a:ext>
            </a:extLst>
          </p:cNvPr>
          <p:cNvSpPr>
            <a:spLocks noGrp="1"/>
          </p:cNvSpPr>
          <p:nvPr>
            <p:ph type="body" sz="quarter" idx="22" hasCustomPrompt="1"/>
          </p:nvPr>
        </p:nvSpPr>
        <p:spPr>
          <a:xfrm>
            <a:off x="1357262" y="1397001"/>
            <a:ext cx="2605138"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1</a:t>
            </a:r>
          </a:p>
        </p:txBody>
      </p:sp>
      <p:sp>
        <p:nvSpPr>
          <p:cNvPr id="15" name="Plassholder for tekst 2">
            <a:extLst>
              <a:ext uri="{FF2B5EF4-FFF2-40B4-BE49-F238E27FC236}">
                <a16:creationId xmlns:a16="http://schemas.microsoft.com/office/drawing/2014/main" id="{7092F267-7936-4D7E-AB24-A3C4C0705E5D}"/>
              </a:ext>
            </a:extLst>
          </p:cNvPr>
          <p:cNvSpPr>
            <a:spLocks noGrp="1"/>
          </p:cNvSpPr>
          <p:nvPr>
            <p:ph type="body" sz="quarter" idx="23" hasCustomPrompt="1"/>
          </p:nvPr>
        </p:nvSpPr>
        <p:spPr>
          <a:xfrm>
            <a:off x="4796116" y="1397002"/>
            <a:ext cx="2599767"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2</a:t>
            </a:r>
          </a:p>
        </p:txBody>
      </p:sp>
      <p:sp>
        <p:nvSpPr>
          <p:cNvPr id="17" name="Plassholder for tekst 2">
            <a:extLst>
              <a:ext uri="{FF2B5EF4-FFF2-40B4-BE49-F238E27FC236}">
                <a16:creationId xmlns:a16="http://schemas.microsoft.com/office/drawing/2014/main" id="{836D24B0-CE4C-45E9-88BA-428E6F489B67}"/>
              </a:ext>
            </a:extLst>
          </p:cNvPr>
          <p:cNvSpPr>
            <a:spLocks noGrp="1"/>
          </p:cNvSpPr>
          <p:nvPr>
            <p:ph type="body" sz="quarter" idx="24" hasCustomPrompt="1"/>
          </p:nvPr>
        </p:nvSpPr>
        <p:spPr>
          <a:xfrm>
            <a:off x="8233152" y="1397001"/>
            <a:ext cx="2601585" cy="1093651"/>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3</a:t>
            </a:r>
          </a:p>
        </p:txBody>
      </p:sp>
      <p:sp>
        <p:nvSpPr>
          <p:cNvPr id="19" name="Plassholder for lysbildenummer 5">
            <a:extLst>
              <a:ext uri="{FF2B5EF4-FFF2-40B4-BE49-F238E27FC236}">
                <a16:creationId xmlns:a16="http://schemas.microsoft.com/office/drawing/2014/main" id="{1E3CFF66-C480-411E-8A1B-3508A0501D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1" name="TekstSylinder 20">
            <a:extLst>
              <a:ext uri="{FF2B5EF4-FFF2-40B4-BE49-F238E27FC236}">
                <a16:creationId xmlns:a16="http://schemas.microsoft.com/office/drawing/2014/main" id="{66591FA5-6FFD-46B8-9B0F-F21B63E6B78C}"/>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27" name="Plassholder for tekst 8">
            <a:extLst>
              <a:ext uri="{FF2B5EF4-FFF2-40B4-BE49-F238E27FC236}">
                <a16:creationId xmlns:a16="http://schemas.microsoft.com/office/drawing/2014/main" id="{8EE39E4B-F344-4198-AF1B-CF3EDBD98251}"/>
              </a:ext>
            </a:extLst>
          </p:cNvPr>
          <p:cNvSpPr>
            <a:spLocks noGrp="1"/>
          </p:cNvSpPr>
          <p:nvPr>
            <p:ph type="body" sz="quarter" idx="19" hasCustomPrompt="1"/>
          </p:nvPr>
        </p:nvSpPr>
        <p:spPr>
          <a:xfrm>
            <a:off x="1357262" y="2725784"/>
            <a:ext cx="2605138"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 </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8" name="Plassholder for tekst 8">
            <a:extLst>
              <a:ext uri="{FF2B5EF4-FFF2-40B4-BE49-F238E27FC236}">
                <a16:creationId xmlns:a16="http://schemas.microsoft.com/office/drawing/2014/main" id="{C8765A32-4890-4C82-9997-A3C76276CF50}"/>
              </a:ext>
            </a:extLst>
          </p:cNvPr>
          <p:cNvSpPr>
            <a:spLocks noGrp="1"/>
          </p:cNvSpPr>
          <p:nvPr>
            <p:ph type="body" sz="quarter" idx="20" hasCustomPrompt="1"/>
          </p:nvPr>
        </p:nvSpPr>
        <p:spPr>
          <a:xfrm>
            <a:off x="4793130" y="2725785"/>
            <a:ext cx="2599766"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 </a:t>
            </a:r>
            <a:br>
              <a:rPr lang="nb-NO" dirty="0"/>
            </a:br>
            <a:r>
              <a:rPr lang="nb-NO" dirty="0"/>
              <a:t>Gi alle punktene samme form og struktur.</a:t>
            </a:r>
          </a:p>
          <a:p>
            <a:pPr lvl="0"/>
            <a:endParaRPr lang="nb-NO" dirty="0"/>
          </a:p>
        </p:txBody>
      </p:sp>
      <p:sp>
        <p:nvSpPr>
          <p:cNvPr id="29" name="Plassholder for tekst 8">
            <a:extLst>
              <a:ext uri="{FF2B5EF4-FFF2-40B4-BE49-F238E27FC236}">
                <a16:creationId xmlns:a16="http://schemas.microsoft.com/office/drawing/2014/main" id="{DB84BA7C-C40C-4A30-8F56-CA34FC964BEF}"/>
              </a:ext>
            </a:extLst>
          </p:cNvPr>
          <p:cNvSpPr>
            <a:spLocks noGrp="1"/>
          </p:cNvSpPr>
          <p:nvPr>
            <p:ph type="body" sz="quarter" idx="21" hasCustomPrompt="1"/>
          </p:nvPr>
        </p:nvSpPr>
        <p:spPr>
          <a:xfrm>
            <a:off x="8233153" y="2725784"/>
            <a:ext cx="2601585" cy="3293409"/>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8" name="Bilde 17">
            <a:extLst>
              <a:ext uri="{FF2B5EF4-FFF2-40B4-BE49-F238E27FC236}">
                <a16:creationId xmlns:a16="http://schemas.microsoft.com/office/drawing/2014/main" id="{4D718755-CF9E-4429-B5B0-AD6F0FED92F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33375074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elsidebilde">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62D7BC0-0959-4646-A1B9-535C1C27A2AA}"/>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0" y="-14492"/>
            <a:ext cx="12192000" cy="6624000"/>
          </a:xfrm>
          <a:prstGeom prst="rect">
            <a:avLst/>
          </a:prstGeom>
          <a:noFill/>
        </p:spPr>
        <p:txBody>
          <a:bodyPr anchor="ctr"/>
          <a:lstStyle>
            <a:lvl1pPr marL="0" indent="0" algn="ctr">
              <a:buFont typeface="Arial" panose="020B0604020202020204" pitchFamily="34" charset="0"/>
              <a:buNone/>
              <a:defRPr/>
            </a:lvl1pPr>
          </a:lstStyle>
          <a:p>
            <a:r>
              <a:rPr lang="nb-NO" dirty="0"/>
              <a:t>Klikk på ikonet for å sette inn et bilde som dekker hele skjermen.</a:t>
            </a:r>
            <a:br>
              <a:rPr lang="nb-NO" dirty="0"/>
            </a:br>
            <a:br>
              <a:rPr lang="nb-NO" dirty="0"/>
            </a:br>
            <a:r>
              <a:rPr lang="nb-NO" dirty="0"/>
              <a:t>Navn på fotograf og/eller eier av bildet skriver du i tekstfeltet nederst på </a:t>
            </a:r>
            <a:r>
              <a:rPr lang="nb-NO" dirty="0" err="1"/>
              <a:t>malsiden</a:t>
            </a:r>
            <a:r>
              <a:rPr lang="nb-NO" dirty="0"/>
              <a:t>.</a:t>
            </a:r>
          </a:p>
        </p:txBody>
      </p:sp>
      <p:sp>
        <p:nvSpPr>
          <p:cNvPr id="5" name="TekstSylinder 4">
            <a:extLst>
              <a:ext uri="{FF2B5EF4-FFF2-40B4-BE49-F238E27FC236}">
                <a16:creationId xmlns:a16="http://schemas.microsoft.com/office/drawing/2014/main" id="{65313A6B-DA5B-4674-A4E2-6AC10DC3ABC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8" name="Plassholder for lysbildenummer 5">
            <a:extLst>
              <a:ext uri="{FF2B5EF4-FFF2-40B4-BE49-F238E27FC236}">
                <a16:creationId xmlns:a16="http://schemas.microsoft.com/office/drawing/2014/main" id="{D02C766E-7117-44E9-A6B7-128D5AA400B3}"/>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9" name="TekstSylinder 8">
            <a:extLst>
              <a:ext uri="{FF2B5EF4-FFF2-40B4-BE49-F238E27FC236}">
                <a16:creationId xmlns:a16="http://schemas.microsoft.com/office/drawing/2014/main" id="{A9264222-F2ED-4044-A7CD-7C63D4A2EE78}"/>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10" name="Plassholder for tekst 3">
            <a:extLst>
              <a:ext uri="{FF2B5EF4-FFF2-40B4-BE49-F238E27FC236}">
                <a16:creationId xmlns:a16="http://schemas.microsoft.com/office/drawing/2014/main" id="{11FEC603-5563-416F-A5D9-6EF0FE508C35}"/>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Tree>
    <p:extLst>
      <p:ext uri="{BB962C8B-B14F-4D97-AF65-F5344CB8AC3E}">
        <p14:creationId xmlns:p14="http://schemas.microsoft.com/office/powerpoint/2010/main" val="3342277996"/>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ILDE x 2">
    <p:bg>
      <p:bgPr>
        <a:solidFill>
          <a:schemeClr val="bg1"/>
        </a:solidFill>
        <a:effectLst/>
      </p:bgPr>
    </p:bg>
    <p:spTree>
      <p:nvGrpSpPr>
        <p:cNvPr id="1" name=""/>
        <p:cNvGrpSpPr/>
        <p:nvPr/>
      </p:nvGrpSpPr>
      <p:grpSpPr>
        <a:xfrm>
          <a:off x="0" y="0"/>
          <a:ext cx="0" cy="0"/>
          <a:chOff x="0" y="0"/>
          <a:chExt cx="0" cy="0"/>
        </a:xfrm>
      </p:grpSpPr>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3" name="Plassholder for bilde 3">
            <a:extLst>
              <a:ext uri="{FF2B5EF4-FFF2-40B4-BE49-F238E27FC236}">
                <a16:creationId xmlns:a16="http://schemas.microsoft.com/office/drawing/2014/main" id="{FAE01CCF-5656-4C51-9B8F-17B85B5040CD}"/>
              </a:ext>
            </a:extLst>
          </p:cNvPr>
          <p:cNvSpPr>
            <a:spLocks noGrp="1"/>
          </p:cNvSpPr>
          <p:nvPr>
            <p:ph type="pic" sz="quarter" idx="16" hasCustomPrompt="1"/>
          </p:nvPr>
        </p:nvSpPr>
        <p:spPr>
          <a:xfrm>
            <a:off x="609600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2.</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0" name="Rektangel 9">
            <a:extLst>
              <a:ext uri="{FF2B5EF4-FFF2-40B4-BE49-F238E27FC236}">
                <a16:creationId xmlns:a16="http://schemas.microsoft.com/office/drawing/2014/main" id="{74E7BE4E-EAD6-492B-B113-71C0E078FEEB}"/>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ekstSylinder 13">
            <a:extLst>
              <a:ext uri="{FF2B5EF4-FFF2-40B4-BE49-F238E27FC236}">
                <a16:creationId xmlns:a16="http://schemas.microsoft.com/office/drawing/2014/main" id="{FEE4EEDD-8338-4EB5-93FE-708D1B1BECE5}"/>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5" name="Plassholder for tekst 3">
            <a:extLst>
              <a:ext uri="{FF2B5EF4-FFF2-40B4-BE49-F238E27FC236}">
                <a16:creationId xmlns:a16="http://schemas.microsoft.com/office/drawing/2014/main" id="{85C68640-E0DE-4C9F-B22C-ECC944209240}"/>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6" name="Plassholder for lysbildenummer 5">
            <a:extLst>
              <a:ext uri="{FF2B5EF4-FFF2-40B4-BE49-F238E27FC236}">
                <a16:creationId xmlns:a16="http://schemas.microsoft.com/office/drawing/2014/main" id="{E1820537-7188-44C7-AA4F-4F92BF8BCC39}"/>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7" name="TekstSylinder 16">
            <a:extLst>
              <a:ext uri="{FF2B5EF4-FFF2-40B4-BE49-F238E27FC236}">
                <a16:creationId xmlns:a16="http://schemas.microsoft.com/office/drawing/2014/main" id="{AD36F2C1-F98E-4C25-8CDF-D3BED94FD838}"/>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Tree>
    <p:extLst>
      <p:ext uri="{BB962C8B-B14F-4D97-AF65-F5344CB8AC3E}">
        <p14:creationId xmlns:p14="http://schemas.microsoft.com/office/powerpoint/2010/main" val="1681282978"/>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ILDE x 3">
    <p:bg>
      <p:bgPr>
        <a:solidFill>
          <a:schemeClr val="bg1"/>
        </a:solidFill>
        <a:effectLst/>
      </p:bgPr>
    </p:bg>
    <p:spTree>
      <p:nvGrpSpPr>
        <p:cNvPr id="1" name=""/>
        <p:cNvGrpSpPr/>
        <p:nvPr/>
      </p:nvGrpSpPr>
      <p:grpSpPr>
        <a:xfrm>
          <a:off x="0" y="0"/>
          <a:ext cx="0" cy="0"/>
          <a:chOff x="0" y="0"/>
          <a:chExt cx="0" cy="0"/>
        </a:xfrm>
      </p:grpSpPr>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6091680" y="0"/>
            <a:ext cx="6096000" cy="3393652"/>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1" name="Plassholder for bilde 3">
            <a:extLst>
              <a:ext uri="{FF2B5EF4-FFF2-40B4-BE49-F238E27FC236}">
                <a16:creationId xmlns:a16="http://schemas.microsoft.com/office/drawing/2014/main" id="{48FD7EA8-B8FA-491A-ADCE-CC85114557AC}"/>
              </a:ext>
            </a:extLst>
          </p:cNvPr>
          <p:cNvSpPr>
            <a:spLocks noGrp="1"/>
          </p:cNvSpPr>
          <p:nvPr>
            <p:ph type="pic" sz="quarter" idx="14" hasCustomPrompt="1"/>
          </p:nvPr>
        </p:nvSpPr>
        <p:spPr>
          <a:xfrm>
            <a:off x="6096000" y="3393651"/>
            <a:ext cx="6096000" cy="3221775"/>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 Navn på fotograf(er) og/eller eier(e) av bildet skriver du i tekstfeltet nederst på </a:t>
            </a:r>
            <a:r>
              <a:rPr lang="nb-NO" dirty="0" err="1"/>
              <a:t>malsiden</a:t>
            </a:r>
            <a:r>
              <a:rPr lang="nb-NO" dirty="0"/>
              <a:t>.</a:t>
            </a: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7" name="TekstSylinder 6">
            <a:extLst>
              <a:ext uri="{FF2B5EF4-FFF2-40B4-BE49-F238E27FC236}">
                <a16:creationId xmlns:a16="http://schemas.microsoft.com/office/drawing/2014/main" id="{5DAED793-F6DF-4393-B5B7-00BD9C67A0D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4" name="Rektangel 13">
            <a:extLst>
              <a:ext uri="{FF2B5EF4-FFF2-40B4-BE49-F238E27FC236}">
                <a16:creationId xmlns:a16="http://schemas.microsoft.com/office/drawing/2014/main" id="{6BB90A15-C6FD-4F5E-819D-6BE960B48C80}"/>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ekstSylinder 14">
            <a:extLst>
              <a:ext uri="{FF2B5EF4-FFF2-40B4-BE49-F238E27FC236}">
                <a16:creationId xmlns:a16="http://schemas.microsoft.com/office/drawing/2014/main" id="{6E1C8271-B83B-4C8C-8EBE-CA752B6270A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6" name="Plassholder for tekst 3">
            <a:extLst>
              <a:ext uri="{FF2B5EF4-FFF2-40B4-BE49-F238E27FC236}">
                <a16:creationId xmlns:a16="http://schemas.microsoft.com/office/drawing/2014/main" id="{83F8A895-256D-4B52-B4C1-DF95A52888B7}"/>
              </a:ext>
            </a:extLst>
          </p:cNvPr>
          <p:cNvSpPr>
            <a:spLocks noGrp="1"/>
          </p:cNvSpPr>
          <p:nvPr>
            <p:ph type="body" sz="quarter" idx="24" hasCustomPrompt="1"/>
          </p:nvPr>
        </p:nvSpPr>
        <p:spPr>
          <a:xfrm>
            <a:off x="647985" y="6705599"/>
            <a:ext cx="8358556" cy="13513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7" name="Plassholder for lysbildenummer 5">
            <a:extLst>
              <a:ext uri="{FF2B5EF4-FFF2-40B4-BE49-F238E27FC236}">
                <a16:creationId xmlns:a16="http://schemas.microsoft.com/office/drawing/2014/main" id="{EB1C0BE0-2375-43E1-8190-E4D337FBC41B}"/>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8" name="TekstSylinder 17">
            <a:extLst>
              <a:ext uri="{FF2B5EF4-FFF2-40B4-BE49-F238E27FC236}">
                <a16:creationId xmlns:a16="http://schemas.microsoft.com/office/drawing/2014/main" id="{41B99EF6-D8AD-433A-BE5E-2B3515EE8917}"/>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Tree>
    <p:extLst>
      <p:ext uri="{BB962C8B-B14F-4D97-AF65-F5344CB8AC3E}">
        <p14:creationId xmlns:p14="http://schemas.microsoft.com/office/powerpoint/2010/main" val="943323966"/>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x 4">
    <p:bg>
      <p:bgPr>
        <a:solidFill>
          <a:schemeClr val="bg1"/>
        </a:solidFill>
        <a:effectLst/>
      </p:bgPr>
    </p:bg>
    <p:spTree>
      <p:nvGrpSpPr>
        <p:cNvPr id="1" name=""/>
        <p:cNvGrpSpPr/>
        <p:nvPr/>
      </p:nvGrpSpPr>
      <p:grpSpPr>
        <a:xfrm>
          <a:off x="0" y="0"/>
          <a:ext cx="0" cy="0"/>
          <a:chOff x="0" y="0"/>
          <a:chExt cx="0" cy="0"/>
        </a:xfrm>
      </p:grpSpPr>
      <p:sp>
        <p:nvSpPr>
          <p:cNvPr id="13" name="Plassholder for bilde 3">
            <a:extLst>
              <a:ext uri="{FF2B5EF4-FFF2-40B4-BE49-F238E27FC236}">
                <a16:creationId xmlns:a16="http://schemas.microsoft.com/office/drawing/2014/main" id="{597491D4-E5C2-4A3A-B7A7-D5E62BAAD7E2}"/>
              </a:ext>
            </a:extLst>
          </p:cNvPr>
          <p:cNvSpPr>
            <a:spLocks noGrp="1"/>
          </p:cNvSpPr>
          <p:nvPr>
            <p:ph type="pic" sz="quarter" idx="15" hasCustomPrompt="1"/>
          </p:nvPr>
        </p:nvSpPr>
        <p:spPr>
          <a:xfrm>
            <a:off x="0" y="1"/>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4" name="Plassholder for bilde 3">
            <a:extLst>
              <a:ext uri="{FF2B5EF4-FFF2-40B4-BE49-F238E27FC236}">
                <a16:creationId xmlns:a16="http://schemas.microsoft.com/office/drawing/2014/main" id="{329942B5-7A94-4D27-9BF2-43A757EA2235}"/>
              </a:ext>
            </a:extLst>
          </p:cNvPr>
          <p:cNvSpPr>
            <a:spLocks noGrp="1"/>
          </p:cNvSpPr>
          <p:nvPr>
            <p:ph type="pic" sz="quarter" idx="16" hasCustomPrompt="1"/>
          </p:nvPr>
        </p:nvSpPr>
        <p:spPr>
          <a:xfrm>
            <a:off x="0" y="330844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3.</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6" name="Rektangel 15">
            <a:extLst>
              <a:ext uri="{FF2B5EF4-FFF2-40B4-BE49-F238E27FC236}">
                <a16:creationId xmlns:a16="http://schemas.microsoft.com/office/drawing/2014/main" id="{063328CC-F328-4150-9BA4-2367AC2BA0A8}"/>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ekstSylinder 16">
            <a:extLst>
              <a:ext uri="{FF2B5EF4-FFF2-40B4-BE49-F238E27FC236}">
                <a16:creationId xmlns:a16="http://schemas.microsoft.com/office/drawing/2014/main" id="{01A36E7F-ACC5-459A-91F0-51736B28EE6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8" name="Plassholder for tekst 3">
            <a:extLst>
              <a:ext uri="{FF2B5EF4-FFF2-40B4-BE49-F238E27FC236}">
                <a16:creationId xmlns:a16="http://schemas.microsoft.com/office/drawing/2014/main" id="{85CE1348-486B-40A4-B506-EC579770109C}"/>
              </a:ext>
            </a:extLst>
          </p:cNvPr>
          <p:cNvSpPr>
            <a:spLocks noGrp="1"/>
          </p:cNvSpPr>
          <p:nvPr>
            <p:ph type="body" sz="quarter" idx="24" hasCustomPrompt="1"/>
          </p:nvPr>
        </p:nvSpPr>
        <p:spPr>
          <a:xfrm>
            <a:off x="647985" y="6703694"/>
            <a:ext cx="8304767" cy="13894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9" name="Plassholder for lysbildenummer 5">
            <a:extLst>
              <a:ext uri="{FF2B5EF4-FFF2-40B4-BE49-F238E27FC236}">
                <a16:creationId xmlns:a16="http://schemas.microsoft.com/office/drawing/2014/main" id="{40B944C6-3148-4102-8C55-F1412576CE37}"/>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20" name="TekstSylinder 19">
            <a:extLst>
              <a:ext uri="{FF2B5EF4-FFF2-40B4-BE49-F238E27FC236}">
                <a16:creationId xmlns:a16="http://schemas.microsoft.com/office/drawing/2014/main" id="{8C9208AA-F53D-450E-BDAA-14D607FACDFD}"/>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21" name="Plassholder for bilde 3">
            <a:extLst>
              <a:ext uri="{FF2B5EF4-FFF2-40B4-BE49-F238E27FC236}">
                <a16:creationId xmlns:a16="http://schemas.microsoft.com/office/drawing/2014/main" id="{BB250A6E-8148-4714-866F-E5BB2DA40558}"/>
              </a:ext>
            </a:extLst>
          </p:cNvPr>
          <p:cNvSpPr>
            <a:spLocks noGrp="1"/>
          </p:cNvSpPr>
          <p:nvPr>
            <p:ph type="pic" sz="quarter" idx="25" hasCustomPrompt="1"/>
          </p:nvPr>
        </p:nvSpPr>
        <p:spPr>
          <a:xfrm>
            <a:off x="6096000" y="-356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22" name="Plassholder for bilde 3">
            <a:extLst>
              <a:ext uri="{FF2B5EF4-FFF2-40B4-BE49-F238E27FC236}">
                <a16:creationId xmlns:a16="http://schemas.microsoft.com/office/drawing/2014/main" id="{2F9E4AE3-E1A0-448B-AE65-725785A17519}"/>
              </a:ext>
            </a:extLst>
          </p:cNvPr>
          <p:cNvSpPr>
            <a:spLocks noGrp="1"/>
          </p:cNvSpPr>
          <p:nvPr>
            <p:ph type="pic" sz="quarter" idx="26" hasCustomPrompt="1"/>
          </p:nvPr>
        </p:nvSpPr>
        <p:spPr>
          <a:xfrm>
            <a:off x="6096000" y="3304879"/>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4.</a:t>
            </a:r>
            <a:br>
              <a:rPr lang="nb-NO" dirty="0"/>
            </a:br>
            <a:br>
              <a:rPr lang="nb-NO" dirty="0"/>
            </a:br>
            <a:r>
              <a:rPr lang="nb-NO" dirty="0"/>
              <a:t>Navn på fotograf(er) og/eller eier(e) av bildet skriver du i tekstfeltet nederst på </a:t>
            </a:r>
            <a:r>
              <a:rPr lang="nb-NO" dirty="0" err="1"/>
              <a:t>malsiden</a:t>
            </a:r>
            <a:r>
              <a:rPr lang="nb-NO" dirty="0"/>
              <a:t>.</a:t>
            </a:r>
          </a:p>
        </p:txBody>
      </p:sp>
    </p:spTree>
    <p:extLst>
      <p:ext uri="{BB962C8B-B14F-4D97-AF65-F5344CB8AC3E}">
        <p14:creationId xmlns:p14="http://schemas.microsoft.com/office/powerpoint/2010/main" val="3109853659"/>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Plassholder for media 6">
            <a:extLst>
              <a:ext uri="{FF2B5EF4-FFF2-40B4-BE49-F238E27FC236}">
                <a16:creationId xmlns:a16="http://schemas.microsoft.com/office/drawing/2014/main" id="{135B5083-9455-45F9-A33C-53405C67A856}"/>
              </a:ext>
            </a:extLst>
          </p:cNvPr>
          <p:cNvSpPr>
            <a:spLocks noGrp="1"/>
          </p:cNvSpPr>
          <p:nvPr>
            <p:ph type="media" sz="quarter" idx="10" hasCustomPrompt="1"/>
          </p:nvPr>
        </p:nvSpPr>
        <p:spPr>
          <a:xfrm>
            <a:off x="0" y="0"/>
            <a:ext cx="12192000" cy="6858000"/>
          </a:xfrm>
          <a:prstGeom prst="rect">
            <a:avLst/>
          </a:prstGeom>
        </p:spPr>
        <p:txBody>
          <a:bodyPr anchor="ctr"/>
          <a:lstStyle>
            <a:lvl1pPr marL="0" indent="0" algn="ctr">
              <a:buNone/>
              <a:defRPr b="0"/>
            </a:lvl1pPr>
          </a:lstStyle>
          <a:p>
            <a:r>
              <a:rPr lang="nb-NO" dirty="0"/>
              <a:t>Klikk på ikonet for å sette inn video som ligger lagret på datamaskinen.</a:t>
            </a:r>
            <a:br>
              <a:rPr lang="nb-NO" dirty="0"/>
            </a:br>
            <a:r>
              <a:rPr lang="nb-NO" dirty="0"/>
              <a:t>Videoer fra nettet kan ikke settes inn.</a:t>
            </a:r>
            <a:br>
              <a:rPr lang="nb-NO" dirty="0"/>
            </a:br>
            <a:br>
              <a:rPr lang="nb-NO" dirty="0"/>
            </a:br>
            <a:r>
              <a:rPr lang="nb-NO" dirty="0"/>
              <a:t>NB. Når du setter inn video i presentasjon, blir filstørrelsen veldig stor.</a:t>
            </a:r>
            <a:br>
              <a:rPr lang="nb-NO" dirty="0"/>
            </a:br>
            <a:br>
              <a:rPr lang="nb-NO" dirty="0"/>
            </a:br>
            <a:br>
              <a:rPr lang="nb-NO" dirty="0"/>
            </a:br>
            <a:br>
              <a:rPr lang="nb-NO" dirty="0"/>
            </a:br>
            <a:br>
              <a:rPr lang="nb-NO" dirty="0"/>
            </a:br>
            <a:r>
              <a:rPr lang="nb-NO" dirty="0"/>
              <a:t>Det er lurt at både presentasjon og videofil ligger lagret på samme datamaskin</a:t>
            </a:r>
            <a:br>
              <a:rPr lang="nb-NO" dirty="0"/>
            </a:br>
            <a:r>
              <a:rPr lang="nb-NO" dirty="0"/>
              <a:t> som presentasjonen spilles av på.</a:t>
            </a:r>
            <a:br>
              <a:rPr lang="nb-NO" dirty="0"/>
            </a:br>
            <a:br>
              <a:rPr lang="nb-NO" dirty="0"/>
            </a:br>
            <a:r>
              <a:rPr lang="nb-NO" dirty="0"/>
              <a:t>Last eventuelt presentasjonen over fra minnepinne til maskin.</a:t>
            </a:r>
            <a:br>
              <a:rPr lang="nb-NO" dirty="0"/>
            </a:br>
            <a:br>
              <a:rPr lang="nb-NO" dirty="0"/>
            </a:br>
            <a:r>
              <a:rPr lang="nb-NO" dirty="0"/>
              <a:t>Hvis ikke kan avspillingen gå veldig tregt eller hakke.</a:t>
            </a:r>
          </a:p>
          <a:p>
            <a:endParaRPr lang="nb-NO" dirty="0"/>
          </a:p>
        </p:txBody>
      </p:sp>
    </p:spTree>
    <p:extLst>
      <p:ext uri="{BB962C8B-B14F-4D97-AF65-F5344CB8AC3E}">
        <p14:creationId xmlns:p14="http://schemas.microsoft.com/office/powerpoint/2010/main" val="2437787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ganisasjonskart uten seksjoner">
    <p:spTree>
      <p:nvGrpSpPr>
        <p:cNvPr id="1" name=""/>
        <p:cNvGrpSpPr/>
        <p:nvPr/>
      </p:nvGrpSpPr>
      <p:grpSpPr>
        <a:xfrm>
          <a:off x="0" y="0"/>
          <a:ext cx="0" cy="0"/>
          <a:chOff x="0" y="0"/>
          <a:chExt cx="0" cy="0"/>
        </a:xfrm>
      </p:grpSpPr>
      <p:pic>
        <p:nvPicPr>
          <p:cNvPr id="11" name="Bilde 10">
            <a:extLst>
              <a:ext uri="{FF2B5EF4-FFF2-40B4-BE49-F238E27FC236}">
                <a16:creationId xmlns:a16="http://schemas.microsoft.com/office/drawing/2014/main" id="{72EF0751-2B5B-4284-833D-CA315BECB4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9" name="Plassholder for lysbildenummer 5">
            <a:extLst>
              <a:ext uri="{FF2B5EF4-FFF2-40B4-BE49-F238E27FC236}">
                <a16:creationId xmlns:a16="http://schemas.microsoft.com/office/drawing/2014/main" id="{555B8594-3D12-4F0A-BC64-E01D0B48C44F}"/>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F05A7E26-7E84-456D-8A77-B06978B0F8DF}"/>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8" name="Bilde 7">
            <a:extLst>
              <a:ext uri="{FF2B5EF4-FFF2-40B4-BE49-F238E27FC236}">
                <a16:creationId xmlns:a16="http://schemas.microsoft.com/office/drawing/2014/main" id="{8DE97E4E-7214-4621-A6CE-34EFB48D56B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pic>
        <p:nvPicPr>
          <p:cNvPr id="6" name="Bilde 5">
            <a:extLst>
              <a:ext uri="{FF2B5EF4-FFF2-40B4-BE49-F238E27FC236}">
                <a16:creationId xmlns:a16="http://schemas.microsoft.com/office/drawing/2014/main" id="{395EA75D-C669-4024-A4C7-7FF466D91B7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93417" y="873125"/>
            <a:ext cx="8425283" cy="4329814"/>
          </a:xfrm>
          <a:prstGeom prst="rect">
            <a:avLst/>
          </a:prstGeom>
        </p:spPr>
      </p:pic>
    </p:spTree>
    <p:extLst>
      <p:ext uri="{BB962C8B-B14F-4D97-AF65-F5344CB8AC3E}">
        <p14:creationId xmlns:p14="http://schemas.microsoft.com/office/powerpoint/2010/main" val="30500396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ganisasjonskart med seksjoner">
    <p:spTree>
      <p:nvGrpSpPr>
        <p:cNvPr id="1" name=""/>
        <p:cNvGrpSpPr/>
        <p:nvPr/>
      </p:nvGrpSpPr>
      <p:grpSpPr>
        <a:xfrm>
          <a:off x="0" y="0"/>
          <a:ext cx="0" cy="0"/>
          <a:chOff x="0" y="0"/>
          <a:chExt cx="0" cy="0"/>
        </a:xfrm>
      </p:grpSpPr>
      <p:pic>
        <p:nvPicPr>
          <p:cNvPr id="6" name="Bilde 5">
            <a:extLst>
              <a:ext uri="{FF2B5EF4-FFF2-40B4-BE49-F238E27FC236}">
                <a16:creationId xmlns:a16="http://schemas.microsoft.com/office/drawing/2014/main" id="{611FD0BF-FAAF-4897-93DF-D0B00ABD540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13" name="Plassholder for lysbildenummer 5">
            <a:extLst>
              <a:ext uri="{FF2B5EF4-FFF2-40B4-BE49-F238E27FC236}">
                <a16:creationId xmlns:a16="http://schemas.microsoft.com/office/drawing/2014/main" id="{A4417D52-51C9-4726-B690-F70EB9F6655B}"/>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4" name="TekstSylinder 13">
            <a:extLst>
              <a:ext uri="{FF2B5EF4-FFF2-40B4-BE49-F238E27FC236}">
                <a16:creationId xmlns:a16="http://schemas.microsoft.com/office/drawing/2014/main" id="{4CA72B0F-0B6D-4940-84F9-C4327226F03B}"/>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19" name="Rektangel 18">
            <a:extLst>
              <a:ext uri="{FF2B5EF4-FFF2-40B4-BE49-F238E27FC236}">
                <a16:creationId xmlns:a16="http://schemas.microsoft.com/office/drawing/2014/main" id="{065997F6-170A-4322-BCE3-1D9D100B314C}"/>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757E35CC-58BA-4E57-8A6D-63A1968BBF8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pic>
        <p:nvPicPr>
          <p:cNvPr id="4" name="Bilde 3">
            <a:extLst>
              <a:ext uri="{FF2B5EF4-FFF2-40B4-BE49-F238E27FC236}">
                <a16:creationId xmlns:a16="http://schemas.microsoft.com/office/drawing/2014/main" id="{BD3391E9-6083-474A-AF9E-44F02AE91C4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59525" y="436909"/>
            <a:ext cx="10472949" cy="6160021"/>
          </a:xfrm>
          <a:prstGeom prst="rect">
            <a:avLst/>
          </a:prstGeom>
        </p:spPr>
      </p:pic>
    </p:spTree>
    <p:extLst>
      <p:ext uri="{BB962C8B-B14F-4D97-AF65-F5344CB8AC3E}">
        <p14:creationId xmlns:p14="http://schemas.microsoft.com/office/powerpoint/2010/main" val="301776542"/>
      </p:ext>
    </p:extLst>
  </p:cSld>
  <p:clrMapOvr>
    <a:masterClrMapping/>
  </p:clrMapOvr>
  <p:extLst>
    <p:ext uri="{DCECCB84-F9BA-43D5-87BE-67443E8EF086}">
      <p15:sldGuideLst xmlns:p15="http://schemas.microsoft.com/office/powerpoint/2012/main">
        <p15:guide id="1" orient="horz" pos="686"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VSLUTNING (mønster18)">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fmov.no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fylkesmannen.no/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3" name="Bilde 2">
            <a:extLst>
              <a:ext uri="{FF2B5EF4-FFF2-40B4-BE49-F238E27FC236}">
                <a16:creationId xmlns:a16="http://schemas.microsoft.com/office/drawing/2014/main" id="{487B7658-DA41-4D1E-81F6-F489F6F010CE}"/>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27053" r="6209" b="15925"/>
          <a:stretch/>
        </p:blipFill>
        <p:spPr>
          <a:xfrm>
            <a:off x="4961603" y="-1"/>
            <a:ext cx="7230397" cy="6858001"/>
          </a:xfrm>
          <a:prstGeom prst="rect">
            <a:avLst/>
          </a:prstGeom>
        </p:spPr>
      </p:pic>
      <p:pic>
        <p:nvPicPr>
          <p:cNvPr id="19" name="Bilde 18">
            <a:extLst>
              <a:ext uri="{FF2B5EF4-FFF2-40B4-BE49-F238E27FC236}">
                <a16:creationId xmlns:a16="http://schemas.microsoft.com/office/drawing/2014/main" id="{C4ECA97A-E6CD-443F-B212-8A1120A9932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146" y="4693844"/>
            <a:ext cx="3900854" cy="1181959"/>
          </a:xfrm>
          <a:prstGeom prst="rect">
            <a:avLst/>
          </a:prstGeom>
        </p:spPr>
      </p:pic>
    </p:spTree>
    <p:extLst>
      <p:ext uri="{BB962C8B-B14F-4D97-AF65-F5344CB8AC3E}">
        <p14:creationId xmlns:p14="http://schemas.microsoft.com/office/powerpoint/2010/main" val="2520276163"/>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VSLUTNING (mønster15)">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fmov.no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fylkesmannen.no/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21" name="Bilde 20">
            <a:extLst>
              <a:ext uri="{FF2B5EF4-FFF2-40B4-BE49-F238E27FC236}">
                <a16:creationId xmlns:a16="http://schemas.microsoft.com/office/drawing/2014/main" id="{60EAC154-F940-43C5-A5CE-3FE67FF8AAE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23169"/>
          <a:stretch/>
        </p:blipFill>
        <p:spPr>
          <a:xfrm>
            <a:off x="5043433" y="283407"/>
            <a:ext cx="7148568" cy="6412977"/>
          </a:xfrm>
          <a:prstGeom prst="rect">
            <a:avLst/>
          </a:prstGeom>
        </p:spPr>
      </p:pic>
      <p:pic>
        <p:nvPicPr>
          <p:cNvPr id="13" name="Bilde 12">
            <a:extLst>
              <a:ext uri="{FF2B5EF4-FFF2-40B4-BE49-F238E27FC236}">
                <a16:creationId xmlns:a16="http://schemas.microsoft.com/office/drawing/2014/main" id="{8F86FF03-7E94-4A5D-A789-8FA40021BB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146" y="4693844"/>
            <a:ext cx="3900854" cy="1181959"/>
          </a:xfrm>
          <a:prstGeom prst="rect">
            <a:avLst/>
          </a:prstGeom>
        </p:spPr>
      </p:pic>
    </p:spTree>
    <p:extLst>
      <p:ext uri="{BB962C8B-B14F-4D97-AF65-F5344CB8AC3E}">
        <p14:creationId xmlns:p14="http://schemas.microsoft.com/office/powerpoint/2010/main" val="34998963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VSLUTNING halvside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fmov.no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fylkesmannen.no/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a:t>
            </a:r>
            <a:r>
              <a:rPr lang="nb-NO" dirty="0" err="1"/>
              <a:t>malside</a:t>
            </a:r>
            <a:r>
              <a:rPr lang="nb-NO" dirty="0"/>
              <a:t> uten bilde. </a:t>
            </a:r>
          </a:p>
          <a:p>
            <a:endParaRPr lang="nb-NO" dirty="0"/>
          </a:p>
        </p:txBody>
      </p:sp>
      <p:pic>
        <p:nvPicPr>
          <p:cNvPr id="4" name="Bilde 3">
            <a:extLst>
              <a:ext uri="{FF2B5EF4-FFF2-40B4-BE49-F238E27FC236}">
                <a16:creationId xmlns:a16="http://schemas.microsoft.com/office/drawing/2014/main" id="{8E4FBD05-0A6D-4BD8-AE79-60648C6B13B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3348" t="11944" r="-1077" b="14626"/>
          <a:stretch/>
        </p:blipFill>
        <p:spPr>
          <a:xfrm>
            <a:off x="0" y="-57"/>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19" name="Bilde 18">
            <a:extLst>
              <a:ext uri="{FF2B5EF4-FFF2-40B4-BE49-F238E27FC236}">
                <a16:creationId xmlns:a16="http://schemas.microsoft.com/office/drawing/2014/main" id="{C86F485D-915F-4273-A8A1-FE16466200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146" y="4693844"/>
            <a:ext cx="3900854" cy="1181959"/>
          </a:xfrm>
          <a:prstGeom prst="rect">
            <a:avLst/>
          </a:prstGeom>
        </p:spPr>
      </p:pic>
    </p:spTree>
    <p:extLst>
      <p:ext uri="{BB962C8B-B14F-4D97-AF65-F5344CB8AC3E}">
        <p14:creationId xmlns:p14="http://schemas.microsoft.com/office/powerpoint/2010/main" val="241541459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VSLUTNING bakgrunns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5222119"/>
            <a:ext cx="12192000" cy="15770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bilde 8">
            <a:extLst>
              <a:ext uri="{FF2B5EF4-FFF2-40B4-BE49-F238E27FC236}">
                <a16:creationId xmlns:a16="http://schemas.microsoft.com/office/drawing/2014/main" id="{A2E25528-2AA2-40E4-A95C-B0AE22289586}"/>
              </a:ext>
            </a:extLst>
          </p:cNvPr>
          <p:cNvSpPr>
            <a:spLocks noGrp="1"/>
          </p:cNvSpPr>
          <p:nvPr>
            <p:ph type="pic" sz="quarter" idx="15" hasCustomPrompt="1"/>
          </p:nvPr>
        </p:nvSpPr>
        <p:spPr>
          <a:xfrm>
            <a:off x="1951" y="0"/>
            <a:ext cx="12192000" cy="5222875"/>
          </a:xfrm>
          <a:prstGeom prst="rect">
            <a:avLst/>
          </a:prstGeom>
        </p:spPr>
        <p:txBody>
          <a:bodyPr/>
          <a:lstStyle>
            <a:lvl1pPr marL="0" indent="0" algn="ctr">
              <a:buNone/>
              <a:defRPr/>
            </a:lvl1pPr>
          </a:lstStyle>
          <a:p>
            <a:r>
              <a:rPr lang="nb-NO" dirty="0"/>
              <a:t>Klikk på ikonet i midten for å sette inn et bilde på siste side i presentasjonen.</a:t>
            </a:r>
          </a:p>
        </p:txBody>
      </p:sp>
      <p:sp>
        <p:nvSpPr>
          <p:cNvPr id="22" name="Plassholder for tekst 9">
            <a:extLst>
              <a:ext uri="{FF2B5EF4-FFF2-40B4-BE49-F238E27FC236}">
                <a16:creationId xmlns:a16="http://schemas.microsoft.com/office/drawing/2014/main" id="{DFDAE691-7AD4-4AEA-BE0D-C69BCF13134D}"/>
              </a:ext>
            </a:extLst>
          </p:cNvPr>
          <p:cNvSpPr>
            <a:spLocks noGrp="1"/>
          </p:cNvSpPr>
          <p:nvPr>
            <p:ph type="body" sz="quarter" idx="14" hasCustomPrompt="1"/>
          </p:nvPr>
        </p:nvSpPr>
        <p:spPr>
          <a:xfrm>
            <a:off x="1058651" y="1036321"/>
            <a:ext cx="3591125" cy="3206924"/>
          </a:xfrm>
          <a:prstGeom prst="rect">
            <a:avLst/>
          </a:prstGeom>
          <a:solidFill>
            <a:srgbClr val="00244E">
              <a:alpha val="80000"/>
            </a:srgbClr>
          </a:solidFill>
        </p:spPr>
        <p:txBody>
          <a:bodyPr wrap="square" lIns="324000" tIns="216000" rIns="252000" bIns="216000" anchor="ctr"/>
          <a:lstStyle>
            <a:lvl1pPr marL="0" indent="0">
              <a:buNone/>
              <a:defRPr sz="18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19" name="Bilde 18">
            <a:extLst>
              <a:ext uri="{FF2B5EF4-FFF2-40B4-BE49-F238E27FC236}">
                <a16:creationId xmlns:a16="http://schemas.microsoft.com/office/drawing/2014/main" id="{69935EB5-EA56-40E3-885C-585EB177A20D}"/>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083" t="29196" r="74740" b="29790"/>
          <a:stretch/>
        </p:blipFill>
        <p:spPr>
          <a:xfrm>
            <a:off x="10380617" y="5222119"/>
            <a:ext cx="1811383" cy="1633799"/>
          </a:xfrm>
          <a:prstGeom prst="rect">
            <a:avLst/>
          </a:prstGeom>
        </p:spPr>
      </p:pic>
      <p:sp>
        <p:nvSpPr>
          <p:cNvPr id="27" name="Plassholder for tekst 3">
            <a:extLst>
              <a:ext uri="{FF2B5EF4-FFF2-40B4-BE49-F238E27FC236}">
                <a16:creationId xmlns:a16="http://schemas.microsoft.com/office/drawing/2014/main" id="{8F07D5BA-48CD-4347-935E-32784EC97C30}"/>
              </a:ext>
            </a:extLst>
          </p:cNvPr>
          <p:cNvSpPr>
            <a:spLocks noGrp="1"/>
          </p:cNvSpPr>
          <p:nvPr>
            <p:ph type="body" sz="quarter" idx="10" hasCustomPrompt="1"/>
          </p:nvPr>
        </p:nvSpPr>
        <p:spPr>
          <a:xfrm>
            <a:off x="6081966" y="5749013"/>
            <a:ext cx="2772631"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8" name="Plassholder for tekst 3">
            <a:extLst>
              <a:ext uri="{FF2B5EF4-FFF2-40B4-BE49-F238E27FC236}">
                <a16:creationId xmlns:a16="http://schemas.microsoft.com/office/drawing/2014/main" id="{4EE05753-9D49-4F8D-A32F-385E3523492E}"/>
              </a:ext>
            </a:extLst>
          </p:cNvPr>
          <p:cNvSpPr>
            <a:spLocks noGrp="1"/>
          </p:cNvSpPr>
          <p:nvPr>
            <p:ph type="body" sz="quarter" idx="11" hasCustomPrompt="1"/>
          </p:nvPr>
        </p:nvSpPr>
        <p:spPr>
          <a:xfrm>
            <a:off x="6081966" y="6050837"/>
            <a:ext cx="2772625"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 her</a:t>
            </a:r>
          </a:p>
        </p:txBody>
      </p:sp>
      <p:sp>
        <p:nvSpPr>
          <p:cNvPr id="29" name="Plassholder for tekst 3">
            <a:extLst>
              <a:ext uri="{FF2B5EF4-FFF2-40B4-BE49-F238E27FC236}">
                <a16:creationId xmlns:a16="http://schemas.microsoft.com/office/drawing/2014/main" id="{08D8D5BA-DF3B-478D-823F-C82CE77B8153}"/>
              </a:ext>
            </a:extLst>
          </p:cNvPr>
          <p:cNvSpPr>
            <a:spLocks noGrp="1"/>
          </p:cNvSpPr>
          <p:nvPr>
            <p:ph type="body" sz="quarter" idx="12" hasCustomPrompt="1"/>
          </p:nvPr>
        </p:nvSpPr>
        <p:spPr>
          <a:xfrm>
            <a:off x="6081963" y="6201750"/>
            <a:ext cx="2772631"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telefonnummer</a:t>
            </a:r>
          </a:p>
        </p:txBody>
      </p:sp>
      <p:sp>
        <p:nvSpPr>
          <p:cNvPr id="30" name="Plassholder for tekst 3">
            <a:extLst>
              <a:ext uri="{FF2B5EF4-FFF2-40B4-BE49-F238E27FC236}">
                <a16:creationId xmlns:a16="http://schemas.microsoft.com/office/drawing/2014/main" id="{C6543016-07DA-41FD-8B8E-DF591F27FF9A}"/>
              </a:ext>
            </a:extLst>
          </p:cNvPr>
          <p:cNvSpPr>
            <a:spLocks noGrp="1"/>
          </p:cNvSpPr>
          <p:nvPr>
            <p:ph type="body" sz="quarter" idx="13" hasCustomPrompt="1"/>
          </p:nvPr>
        </p:nvSpPr>
        <p:spPr>
          <a:xfrm>
            <a:off x="6081968" y="5899925"/>
            <a:ext cx="2772630"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32" name="TekstSylinder 31">
            <a:extLst>
              <a:ext uri="{FF2B5EF4-FFF2-40B4-BE49-F238E27FC236}">
                <a16:creationId xmlns:a16="http://schemas.microsoft.com/office/drawing/2014/main" id="{E831F85E-8785-4C6B-B398-C3BF356D2BB5}"/>
              </a:ext>
            </a:extLst>
          </p:cNvPr>
          <p:cNvSpPr txBox="1"/>
          <p:nvPr/>
        </p:nvSpPr>
        <p:spPr>
          <a:xfrm>
            <a:off x="8896396" y="5725022"/>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fmov.no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fylkesmannen.no/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1" name="Plassholder for tekst 3">
            <a:extLst>
              <a:ext uri="{FF2B5EF4-FFF2-40B4-BE49-F238E27FC236}">
                <a16:creationId xmlns:a16="http://schemas.microsoft.com/office/drawing/2014/main" id="{975475F7-94A4-43AB-AFCC-48725A695B6B}"/>
              </a:ext>
            </a:extLst>
          </p:cNvPr>
          <p:cNvSpPr>
            <a:spLocks noGrp="1"/>
          </p:cNvSpPr>
          <p:nvPr>
            <p:ph type="body" sz="quarter" idx="25" hasCustomPrompt="1"/>
          </p:nvPr>
        </p:nvSpPr>
        <p:spPr>
          <a:xfrm>
            <a:off x="1058650" y="5049866"/>
            <a:ext cx="3597487" cy="172253"/>
          </a:xfrm>
          <a:prstGeom prst="rect">
            <a:avLst/>
          </a:prstGeom>
        </p:spPr>
        <p:txBody>
          <a:bodyPr lIns="0" tIns="0" rIns="0" anchor="ctr">
            <a:normAutofit/>
          </a:bodyPr>
          <a:lstStyle>
            <a:lvl1pPr marL="0" indent="0">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5" name="Bilde 4">
            <a:extLst>
              <a:ext uri="{FF2B5EF4-FFF2-40B4-BE49-F238E27FC236}">
                <a16:creationId xmlns:a16="http://schemas.microsoft.com/office/drawing/2014/main" id="{69D4A491-9D7E-4D00-82ED-F7B6A546CCE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981697" y="5773492"/>
            <a:ext cx="138505" cy="138505"/>
          </a:xfrm>
          <a:prstGeom prst="rect">
            <a:avLst/>
          </a:prstGeom>
        </p:spPr>
      </p:pic>
      <p:pic>
        <p:nvPicPr>
          <p:cNvPr id="14" name="Bilde 13">
            <a:extLst>
              <a:ext uri="{FF2B5EF4-FFF2-40B4-BE49-F238E27FC236}">
                <a16:creationId xmlns:a16="http://schemas.microsoft.com/office/drawing/2014/main" id="{5FF12AE2-FCFF-4B45-92E0-8C1188DCBA4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0146" y="5443778"/>
            <a:ext cx="3900854" cy="1181959"/>
          </a:xfrm>
          <a:prstGeom prst="rect">
            <a:avLst/>
          </a:prstGeom>
        </p:spPr>
      </p:pic>
    </p:spTree>
    <p:extLst>
      <p:ext uri="{BB962C8B-B14F-4D97-AF65-F5344CB8AC3E}">
        <p14:creationId xmlns:p14="http://schemas.microsoft.com/office/powerpoint/2010/main" val="2680062275"/>
      </p:ext>
    </p:extLst>
  </p:cSld>
  <p:clrMapOvr>
    <a:masterClrMapping/>
  </p:clrMapOvr>
  <p:extLst>
    <p:ext uri="{DCECCB84-F9BA-43D5-87BE-67443E8EF086}">
      <p15:sldGuideLst xmlns:p15="http://schemas.microsoft.com/office/powerpoint/2012/main">
        <p15:guide id="1" orient="horz" pos="3634">
          <p15:clr>
            <a:srgbClr val="FBAE40"/>
          </p15:clr>
        </p15:guide>
        <p15:guide id="2" pos="3840">
          <p15:clr>
            <a:srgbClr val="FBAE40"/>
          </p15:clr>
        </p15:guide>
        <p15:guide id="3" orient="horz" pos="3725" userDrawn="1">
          <p15:clr>
            <a:srgbClr val="FBAE40"/>
          </p15:clr>
        </p15:guide>
        <p15:guide id="4" pos="2933">
          <p15:clr>
            <a:srgbClr val="FBAE40"/>
          </p15:clr>
        </p15:guide>
        <p15:guide id="5" orient="horz" pos="4020">
          <p15:clr>
            <a:srgbClr val="FBAE40"/>
          </p15:clr>
        </p15:guide>
        <p15:guide id="6" pos="5654"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are tittel">
    <p:bg>
      <p:bgPr>
        <a:solidFill>
          <a:schemeClr val="bg1"/>
        </a:solidFill>
        <a:effectLst/>
      </p:bgPr>
    </p:bg>
    <p:spTree>
      <p:nvGrpSpPr>
        <p:cNvPr id="1" name=""/>
        <p:cNvGrpSpPr/>
        <p:nvPr/>
      </p:nvGrpSpPr>
      <p:grpSpPr>
        <a:xfrm>
          <a:off x="0" y="0"/>
          <a:ext cx="0" cy="0"/>
          <a:chOff x="0" y="0"/>
          <a:chExt cx="0" cy="0"/>
        </a:xfrm>
      </p:grpSpPr>
      <p:sp>
        <p:nvSpPr>
          <p:cNvPr id="12" name="Plassholder for lysbildenummer 5">
            <a:extLst>
              <a:ext uri="{FF2B5EF4-FFF2-40B4-BE49-F238E27FC236}">
                <a16:creationId xmlns:a16="http://schemas.microsoft.com/office/drawing/2014/main" id="{90A1533D-7ABC-4411-A97E-1A111AB129BB}"/>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7" name="TekstSylinder 16">
            <a:extLst>
              <a:ext uri="{FF2B5EF4-FFF2-40B4-BE49-F238E27FC236}">
                <a16:creationId xmlns:a16="http://schemas.microsoft.com/office/drawing/2014/main" id="{DB8AFD54-07BE-4940-BC0C-0C738D31EA7D}"/>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sp>
        <p:nvSpPr>
          <p:cNvPr id="8" name="Plassholder for tittel 1">
            <a:extLst>
              <a:ext uri="{FF2B5EF4-FFF2-40B4-BE49-F238E27FC236}">
                <a16:creationId xmlns:a16="http://schemas.microsoft.com/office/drawing/2014/main" id="{17806027-8FF1-4947-B5AA-FF620735761D}"/>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 (pkt. 36) på </a:t>
            </a:r>
            <a:r>
              <a:rPr lang="nb-NO" dirty="0" err="1"/>
              <a:t>malside</a:t>
            </a:r>
            <a:r>
              <a:rPr lang="nb-NO" dirty="0"/>
              <a:t> med kun tittel</a:t>
            </a:r>
          </a:p>
        </p:txBody>
      </p:sp>
      <p:pic>
        <p:nvPicPr>
          <p:cNvPr id="7" name="Bilde 6">
            <a:extLst>
              <a:ext uri="{FF2B5EF4-FFF2-40B4-BE49-F238E27FC236}">
                <a16:creationId xmlns:a16="http://schemas.microsoft.com/office/drawing/2014/main" id="{E5FA3954-742F-4DD6-A8DB-A675A20FB2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0482859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omt">
    <p:bg>
      <p:bgPr>
        <a:solidFill>
          <a:schemeClr val="bg1"/>
        </a:solidFill>
        <a:effectLst/>
      </p:bgPr>
    </p:bg>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ACDE66F6-3636-4218-8D66-77005AFAE89D}"/>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36B78508-2033-4BC7-9A2B-3EA310F7D1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5" name="Bilde 4">
            <a:extLst>
              <a:ext uri="{FF2B5EF4-FFF2-40B4-BE49-F238E27FC236}">
                <a16:creationId xmlns:a16="http://schemas.microsoft.com/office/drawing/2014/main" id="{18B79961-EC85-4F5E-8A2B-5233E13A6F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7248005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5BC51FCA-1BA2-47B0-ADD7-5A54455D4249}"/>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ittel 1">
            <a:extLst>
              <a:ext uri="{FF2B5EF4-FFF2-40B4-BE49-F238E27FC236}">
                <a16:creationId xmlns:a16="http://schemas.microsoft.com/office/drawing/2014/main" id="{527570CC-C1F5-4F3F-BF08-E44D828EC594}"/>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5" name="Plassholder for tekst 37">
            <a:extLst>
              <a:ext uri="{FF2B5EF4-FFF2-40B4-BE49-F238E27FC236}">
                <a16:creationId xmlns:a16="http://schemas.microsoft.com/office/drawing/2014/main" id="{C221EF52-3926-4556-A22E-E292FA64D2B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7" name="Plassholder for lysbildenummer 5">
            <a:extLst>
              <a:ext uri="{FF2B5EF4-FFF2-40B4-BE49-F238E27FC236}">
                <a16:creationId xmlns:a16="http://schemas.microsoft.com/office/drawing/2014/main" id="{F6F22973-D61B-4BBA-88C0-3B1B9A27C63E}"/>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8" name="TekstSylinder 7">
            <a:extLst>
              <a:ext uri="{FF2B5EF4-FFF2-40B4-BE49-F238E27FC236}">
                <a16:creationId xmlns:a16="http://schemas.microsoft.com/office/drawing/2014/main" id="{56046B91-AEAB-45BF-BD3F-55FF7616AA04}"/>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9" name="Bilde 8">
            <a:extLst>
              <a:ext uri="{FF2B5EF4-FFF2-40B4-BE49-F238E27FC236}">
                <a16:creationId xmlns:a16="http://schemas.microsoft.com/office/drawing/2014/main" id="{0BD20E72-0719-42FD-9E31-8D508A92AE7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Tree>
    <p:extLst>
      <p:ext uri="{BB962C8B-B14F-4D97-AF65-F5344CB8AC3E}">
        <p14:creationId xmlns:p14="http://schemas.microsoft.com/office/powerpoint/2010/main" val="39545861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4F464157-D61E-4BC0-A730-8F2B47E9BE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Fylkesmannen i Oslo og Viken</a:t>
            </a: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02007907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364315CE-F722-474E-BD88-64FFBC8D5DBB}"/>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825142320"/>
      </p:ext>
    </p:extLst>
  </p:cSld>
  <p:clrMap bg1="lt1" tx1="dk1" bg2="lt2" tx2="dk2" accent1="accent1" accent2="accent2" accent3="accent3" accent4="accent4" accent5="accent5" accent6="accent6" hlink="hlink" folHlink="folHlink"/>
  <p:sldLayoutIdLst>
    <p:sldLayoutId id="2147483695" r:id="rId1"/>
    <p:sldLayoutId id="2147483661" r:id="rId2"/>
    <p:sldLayoutId id="2147483666" r:id="rId3"/>
    <p:sldLayoutId id="2147483667" r:id="rId4"/>
    <p:sldLayoutId id="2147483669" r:id="rId5"/>
    <p:sldLayoutId id="2147483756" r:id="rId6"/>
    <p:sldLayoutId id="2147483730" r:id="rId7"/>
    <p:sldLayoutId id="2147483664" r:id="rId8"/>
    <p:sldLayoutId id="2147483713" r:id="rId9"/>
    <p:sldLayoutId id="2147483685" r:id="rId10"/>
    <p:sldLayoutId id="2147483714" r:id="rId11"/>
    <p:sldLayoutId id="2147483702" r:id="rId12"/>
    <p:sldLayoutId id="2147483736" r:id="rId13"/>
    <p:sldLayoutId id="2147483733" r:id="rId14"/>
    <p:sldLayoutId id="2147483716" r:id="rId15"/>
    <p:sldLayoutId id="2147483707" r:id="rId16"/>
    <p:sldLayoutId id="2147483675" r:id="rId17"/>
    <p:sldLayoutId id="2147483706" r:id="rId18"/>
    <p:sldLayoutId id="2147483709" r:id="rId19"/>
    <p:sldLayoutId id="2147483711" r:id="rId20"/>
    <p:sldLayoutId id="2147483710" r:id="rId21"/>
    <p:sldLayoutId id="2147483712" r:id="rId22"/>
    <p:sldLayoutId id="2147483655" r:id="rId23"/>
    <p:sldLayoutId id="2147483705" r:id="rId24"/>
    <p:sldLayoutId id="2147483690" r:id="rId25"/>
    <p:sldLayoutId id="2147483759" r:id="rId26"/>
    <p:sldLayoutId id="2147483758" r:id="rId27"/>
    <p:sldLayoutId id="2147483757" r:id="rId28"/>
    <p:sldLayoutId id="2147483746" r:id="rId29"/>
    <p:sldLayoutId id="2147483718" r:id="rId30"/>
    <p:sldLayoutId id="2147483719" r:id="rId31"/>
    <p:sldLayoutId id="2147483760" r:id="rId32"/>
    <p:sldLayoutId id="2147483761" r:id="rId33"/>
  </p:sldLayoutIdLst>
  <p:hf sldNum="0" hdr="0" ftr="0"/>
  <p:txStyles>
    <p:titleStyle>
      <a:lvl1pPr algn="l" defTabSz="914400" rtl="0" eaLnBrk="1" latinLnBrk="0" hangingPunct="1">
        <a:lnSpc>
          <a:spcPct val="90000"/>
        </a:lnSpc>
        <a:spcBef>
          <a:spcPct val="0"/>
        </a:spcBef>
        <a:buNone/>
        <a:defRPr sz="3600" kern="1200">
          <a:solidFill>
            <a:schemeClr val="tx1"/>
          </a:solidFill>
          <a:latin typeface="+mn-lt"/>
          <a:ea typeface="Open Sans SemiBold" panose="020B0706030804020204" pitchFamily="34" charset="0"/>
          <a:cs typeface="Open Sans SemiBold" panose="020B07060308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p15:clr>
            <a:srgbClr val="547EBF"/>
          </p15:clr>
        </p15:guide>
        <p15:guide id="2" pos="257">
          <p15:clr>
            <a:srgbClr val="F26B43"/>
          </p15:clr>
        </p15:guide>
        <p15:guide id="3" pos="665">
          <p15:clr>
            <a:srgbClr val="547EBF"/>
          </p15:clr>
        </p15:guide>
        <p15:guide id="4" orient="horz" pos="3974">
          <p15:clr>
            <a:srgbClr val="547EBF"/>
          </p15:clr>
        </p15:guide>
        <p15:guide id="5" pos="7015">
          <p15:clr>
            <a:srgbClr val="547EBF"/>
          </p15:clr>
        </p15:guide>
        <p15:guide id="6" orient="horz" pos="232">
          <p15:clr>
            <a:srgbClr val="F26B43"/>
          </p15:clr>
        </p15:guide>
        <p15:guide id="7" pos="7423">
          <p15:clr>
            <a:srgbClr val="F26B43"/>
          </p15:clr>
        </p15:guide>
        <p15:guide id="8" pos="7106">
          <p15:clr>
            <a:srgbClr val="F26B43"/>
          </p15:clr>
        </p15:guide>
        <p15:guide id="9" pos="3840">
          <p15:clr>
            <a:srgbClr val="FDE53C"/>
          </p15:clr>
        </p15:guide>
        <p15:guide id="11" orient="horz" pos="550">
          <p15:clr>
            <a:srgbClr val="F26B43"/>
          </p15:clr>
        </p15:guide>
        <p15:guide id="12" orient="horz" pos="4201">
          <p15:clr>
            <a:srgbClr val="F26B43"/>
          </p15:clr>
        </p15:guide>
        <p15:guide id="13" pos="2774">
          <p15:clr>
            <a:srgbClr val="F26B43"/>
          </p15:clr>
        </p15:guide>
        <p15:guide id="14" pos="4906">
          <p15:clr>
            <a:srgbClr val="F26B43"/>
          </p15:clr>
        </p15:guide>
        <p15:guide id="15" orient="horz" pos="2092">
          <p15:clr>
            <a:srgbClr val="F26B43"/>
          </p15:clr>
        </p15:guide>
        <p15:guide id="16" orient="horz" pos="272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3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32.xml"/><Relationship Id="rId5" Type="http://schemas.openxmlformats.org/officeDocument/2006/relationships/hyperlink" Target="https://www.brreg.no/offentlig-sektor/tilda/" TargetMode="External"/><Relationship Id="rId4" Type="http://schemas.openxmlformats.org/officeDocument/2006/relationships/hyperlink" Target="https://www.digdir.no/digitale-felleslosninger/tilsynsmyndighetene-koordineres-ved-hjelp-av-datadeling/2468"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43.png"/><Relationship Id="rId18" Type="http://schemas.openxmlformats.org/officeDocument/2006/relationships/image" Target="../media/image48.svg"/><Relationship Id="rId26" Type="http://schemas.openxmlformats.org/officeDocument/2006/relationships/image" Target="../media/image56.svg"/><Relationship Id="rId3" Type="http://schemas.openxmlformats.org/officeDocument/2006/relationships/image" Target="../media/image33.png"/><Relationship Id="rId21" Type="http://schemas.openxmlformats.org/officeDocument/2006/relationships/image" Target="../media/image51.png"/><Relationship Id="rId7" Type="http://schemas.openxmlformats.org/officeDocument/2006/relationships/image" Target="../media/image37.png"/><Relationship Id="rId12" Type="http://schemas.openxmlformats.org/officeDocument/2006/relationships/image" Target="../media/image42.svg"/><Relationship Id="rId17" Type="http://schemas.openxmlformats.org/officeDocument/2006/relationships/image" Target="../media/image47.png"/><Relationship Id="rId25" Type="http://schemas.openxmlformats.org/officeDocument/2006/relationships/image" Target="../media/image55.png"/><Relationship Id="rId2" Type="http://schemas.openxmlformats.org/officeDocument/2006/relationships/notesSlide" Target="../notesSlides/notesSlide16.xml"/><Relationship Id="rId16" Type="http://schemas.openxmlformats.org/officeDocument/2006/relationships/image" Target="../media/image46.svg"/><Relationship Id="rId20" Type="http://schemas.openxmlformats.org/officeDocument/2006/relationships/image" Target="../media/image50.svg"/><Relationship Id="rId1" Type="http://schemas.openxmlformats.org/officeDocument/2006/relationships/slideLayout" Target="../slideLayouts/slideLayout9.xml"/><Relationship Id="rId6" Type="http://schemas.openxmlformats.org/officeDocument/2006/relationships/image" Target="../media/image36.svg"/><Relationship Id="rId11" Type="http://schemas.openxmlformats.org/officeDocument/2006/relationships/image" Target="../media/image41.png"/><Relationship Id="rId24" Type="http://schemas.openxmlformats.org/officeDocument/2006/relationships/image" Target="../media/image54.svg"/><Relationship Id="rId5" Type="http://schemas.openxmlformats.org/officeDocument/2006/relationships/image" Target="../media/image35.png"/><Relationship Id="rId15" Type="http://schemas.openxmlformats.org/officeDocument/2006/relationships/image" Target="../media/image45.png"/><Relationship Id="rId23" Type="http://schemas.openxmlformats.org/officeDocument/2006/relationships/image" Target="../media/image53.png"/><Relationship Id="rId28" Type="http://schemas.openxmlformats.org/officeDocument/2006/relationships/image" Target="../media/image58.svg"/><Relationship Id="rId10" Type="http://schemas.openxmlformats.org/officeDocument/2006/relationships/image" Target="../media/image40.svg"/><Relationship Id="rId19" Type="http://schemas.openxmlformats.org/officeDocument/2006/relationships/image" Target="../media/image49.png"/><Relationship Id="rId4" Type="http://schemas.openxmlformats.org/officeDocument/2006/relationships/image" Target="../media/image34.svg"/><Relationship Id="rId9" Type="http://schemas.openxmlformats.org/officeDocument/2006/relationships/image" Target="../media/image39.png"/><Relationship Id="rId14" Type="http://schemas.openxmlformats.org/officeDocument/2006/relationships/image" Target="../media/image44.svg"/><Relationship Id="rId22" Type="http://schemas.openxmlformats.org/officeDocument/2006/relationships/image" Target="../media/image52.svg"/><Relationship Id="rId27" Type="http://schemas.openxmlformats.org/officeDocument/2006/relationships/image" Target="../media/image5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32.xml"/><Relationship Id="rId5" Type="http://schemas.openxmlformats.org/officeDocument/2006/relationships/image" Target="../media/image61.png"/><Relationship Id="rId4" Type="http://schemas.openxmlformats.org/officeDocument/2006/relationships/image" Target="../media/image6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hyperlink" Target="https://www.statsforvalteren.no/oslo-og-viken/kommunal-styring/tilsyn/tilsyn-med-larernormen/" TargetMode="Externa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3" Type="http://schemas.openxmlformats.org/officeDocument/2006/relationships/hyperlink" Target="https://www.statsforvalteren.no/nb/oslo-og-viken/miljo-og-klima/forurensning/tilsynsaksjon-avlop--fokus-pa-ansvarliggjoring-av-kommuneledelsen/?utm_source=nyhetsbrev" TargetMode="External"/><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ssholder for tekst 6">
            <a:extLst>
              <a:ext uri="{FF2B5EF4-FFF2-40B4-BE49-F238E27FC236}">
                <a16:creationId xmlns:a16="http://schemas.microsoft.com/office/drawing/2014/main" id="{3DB19DB4-0C31-41CE-9C45-A03989BE3F0B}"/>
              </a:ext>
            </a:extLst>
          </p:cNvPr>
          <p:cNvSpPr>
            <a:spLocks noGrp="1"/>
          </p:cNvSpPr>
          <p:nvPr>
            <p:ph type="body" sz="quarter" idx="10"/>
          </p:nvPr>
        </p:nvSpPr>
        <p:spPr>
          <a:xfrm>
            <a:off x="841900" y="1565313"/>
            <a:ext cx="9939514" cy="2576997"/>
          </a:xfrm>
        </p:spPr>
        <p:txBody>
          <a:bodyPr/>
          <a:lstStyle/>
          <a:p>
            <a:r>
              <a:rPr lang="nb-NO" dirty="0"/>
              <a:t>Tilsynsforum 30.08.2021</a:t>
            </a:r>
          </a:p>
        </p:txBody>
      </p:sp>
      <p:sp>
        <p:nvSpPr>
          <p:cNvPr id="6" name="Undertittel 5">
            <a:extLst>
              <a:ext uri="{FF2B5EF4-FFF2-40B4-BE49-F238E27FC236}">
                <a16:creationId xmlns:a16="http://schemas.microsoft.com/office/drawing/2014/main" id="{80073642-C1A2-449F-83D7-8AF6A9087B92}"/>
              </a:ext>
            </a:extLst>
          </p:cNvPr>
          <p:cNvSpPr>
            <a:spLocks noGrp="1"/>
          </p:cNvSpPr>
          <p:nvPr>
            <p:ph type="body" sz="quarter" idx="11"/>
          </p:nvPr>
        </p:nvSpPr>
        <p:spPr>
          <a:xfrm>
            <a:off x="841900" y="4486274"/>
            <a:ext cx="6641466" cy="1036667"/>
          </a:xfrm>
        </p:spPr>
        <p:txBody>
          <a:bodyPr/>
          <a:lstStyle/>
          <a:p>
            <a:r>
              <a:rPr lang="nb-NO" sz="1800" dirty="0"/>
              <a:t>Samordningsstaben</a:t>
            </a:r>
          </a:p>
          <a:p>
            <a:r>
              <a:rPr lang="nb-NO" dirty="0"/>
              <a:t>Fakra Butt</a:t>
            </a:r>
          </a:p>
        </p:txBody>
      </p:sp>
    </p:spTree>
    <p:extLst>
      <p:ext uri="{BB962C8B-B14F-4D97-AF65-F5344CB8AC3E}">
        <p14:creationId xmlns:p14="http://schemas.microsoft.com/office/powerpoint/2010/main" val="2247133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ssholder for tekst 4">
            <a:extLst>
              <a:ext uri="{FF2B5EF4-FFF2-40B4-BE49-F238E27FC236}">
                <a16:creationId xmlns:a16="http://schemas.microsoft.com/office/drawing/2014/main" id="{09EF856E-C912-4C4C-B457-01812A25AE97}"/>
              </a:ext>
            </a:extLst>
          </p:cNvPr>
          <p:cNvSpPr>
            <a:spLocks noGrp="1"/>
          </p:cNvSpPr>
          <p:nvPr>
            <p:ph type="body" sz="quarter" idx="12"/>
          </p:nvPr>
        </p:nvSpPr>
        <p:spPr>
          <a:xfrm>
            <a:off x="1496532" y="1704813"/>
            <a:ext cx="8880528" cy="3448373"/>
          </a:xfrm>
        </p:spPr>
        <p:txBody>
          <a:bodyPr/>
          <a:lstStyle/>
          <a:p>
            <a:endParaRPr lang="nb-NO" dirty="0"/>
          </a:p>
          <a:p>
            <a:endParaRPr lang="nb-NO" dirty="0"/>
          </a:p>
          <a:p>
            <a:r>
              <a:rPr lang="nb-NO" dirty="0"/>
              <a:t>Dagsorden</a:t>
            </a:r>
          </a:p>
          <a:p>
            <a:pPr marL="457200" lvl="0" indent="-457200">
              <a:buFont typeface="+mj-lt"/>
              <a:buAutoNum type="arabicPeriod"/>
            </a:pPr>
            <a:r>
              <a:rPr lang="nb-NO" sz="2000" b="1" dirty="0">
                <a:effectLst/>
                <a:latin typeface="Calibri" panose="020F0502020204030204" pitchFamily="34" charset="0"/>
                <a:ea typeface="Times New Roman" panose="02020603050405020304" pitchFamily="18" charset="0"/>
                <a:cs typeface="Times New Roman" panose="02020603050405020304" pitchFamily="18" charset="0"/>
              </a:rPr>
              <a:t>Referat fra forrige møte</a:t>
            </a:r>
          </a:p>
          <a:p>
            <a:pPr marL="457200" lvl="0" indent="-457200">
              <a:buFont typeface="+mj-lt"/>
              <a:buAutoNum type="arabicPeriod"/>
            </a:pPr>
            <a:r>
              <a:rPr lang="nb-NO" sz="2000" b="1" dirty="0">
                <a:latin typeface="Calibri" panose="020F0502020204030204" pitchFamily="34" charset="0"/>
                <a:ea typeface="Times New Roman" panose="02020603050405020304" pitchFamily="18" charset="0"/>
                <a:cs typeface="Times New Roman" panose="02020603050405020304" pitchFamily="18" charset="0"/>
              </a:rPr>
              <a:t>Orienteringssaker:</a:t>
            </a:r>
            <a:endParaRPr lang="nb-NO" sz="2000" b="1"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nb-NO" sz="1500" dirty="0">
                <a:latin typeface="Calibri" panose="020F0502020204030204" pitchFamily="34" charset="0"/>
                <a:ea typeface="Times New Roman" panose="02020603050405020304" pitchFamily="18" charset="0"/>
              </a:rPr>
              <a:t>Generelt om samordningsarbeid</a:t>
            </a:r>
          </a:p>
          <a:p>
            <a:pPr marL="742950" lvl="1" indent="-285750">
              <a:buFont typeface="Courier New" panose="02070309020205020404" pitchFamily="49" charset="0"/>
              <a:buChar char="o"/>
            </a:pPr>
            <a:r>
              <a:rPr lang="nb-NO" sz="1500" dirty="0">
                <a:latin typeface="Calibri" panose="020F0502020204030204" pitchFamily="34" charset="0"/>
                <a:ea typeface="Times New Roman" panose="02020603050405020304" pitchFamily="18" charset="0"/>
              </a:rPr>
              <a:t>Tilsynskalender versjon 2.0</a:t>
            </a:r>
          </a:p>
          <a:p>
            <a:pPr marL="742950" lvl="1" indent="-285750">
              <a:buFont typeface="Courier New" panose="02070309020205020404" pitchFamily="49" charset="0"/>
              <a:buChar char="o"/>
            </a:pPr>
            <a:r>
              <a:rPr lang="nb-NO" sz="1500" dirty="0">
                <a:latin typeface="Calibri" panose="020F0502020204030204" pitchFamily="34" charset="0"/>
                <a:ea typeface="Times New Roman" panose="02020603050405020304" pitchFamily="18" charset="0"/>
              </a:rPr>
              <a:t>Informasjon om prosjekt «TILDA»</a:t>
            </a:r>
            <a:endParaRPr lang="nb-NO" sz="1500" dirty="0">
              <a:latin typeface="Calibri" panose="020F0502020204030204" pitchFamily="34" charset="0"/>
              <a:ea typeface="Calibri" panose="020F0502020204030204" pitchFamily="34" charset="0"/>
            </a:endParaRPr>
          </a:p>
          <a:p>
            <a:pPr marL="742950" lvl="1" indent="-285750">
              <a:buFont typeface="Courier New" panose="02070309020205020404" pitchFamily="49" charset="0"/>
              <a:buChar char="o"/>
            </a:pPr>
            <a:r>
              <a:rPr lang="nb-NO" sz="1500" dirty="0">
                <a:latin typeface="Calibri" panose="020F0502020204030204" pitchFamily="34" charset="0"/>
                <a:ea typeface="Times New Roman" panose="02020603050405020304" pitchFamily="18" charset="0"/>
              </a:rPr>
              <a:t>Informasjon om prosjekt «Kommunebilder»</a:t>
            </a:r>
            <a:endParaRPr lang="nb-NO" sz="1500" dirty="0">
              <a:latin typeface="Calibri" panose="020F0502020204030204" pitchFamily="34" charset="0"/>
              <a:ea typeface="Calibri" panose="020F0502020204030204" pitchFamily="34" charset="0"/>
            </a:endParaRPr>
          </a:p>
          <a:p>
            <a:pPr marL="457200" indent="-457200">
              <a:buFont typeface="+mj-lt"/>
              <a:buAutoNum type="arabicPeriod"/>
            </a:pPr>
            <a:r>
              <a:rPr lang="nb-NO" sz="2000" b="1" dirty="0">
                <a:effectLst/>
                <a:latin typeface="Calibri" panose="020F0502020204030204" pitchFamily="34" charset="0"/>
                <a:ea typeface="Times New Roman" panose="02020603050405020304" pitchFamily="18" charset="0"/>
                <a:cs typeface="Times New Roman" panose="02020603050405020304" pitchFamily="18" charset="0"/>
              </a:rPr>
              <a:t>Gjensidig informasjon om planlagte tilsyn</a:t>
            </a:r>
          </a:p>
          <a:p>
            <a:pPr marL="971550" lvl="1" indent="-285750">
              <a:buFont typeface="Courier New" panose="02070309020205020404" pitchFamily="49" charset="0"/>
              <a:buChar char="o"/>
            </a:pPr>
            <a:r>
              <a:rPr lang="nb-NO" sz="1500" dirty="0">
                <a:effectLst/>
                <a:latin typeface="Calibri" panose="020F0502020204030204" pitchFamily="34" charset="0"/>
                <a:ea typeface="Times New Roman" panose="02020603050405020304" pitchFamily="18" charset="0"/>
              </a:rPr>
              <a:t>Status og nye tilsyn for det andre halvåret</a:t>
            </a:r>
          </a:p>
          <a:p>
            <a:pPr marL="457200" indent="-457200">
              <a:buFont typeface="+mj-lt"/>
              <a:buAutoNum type="arabicPeriod"/>
            </a:pPr>
            <a:r>
              <a:rPr lang="nb-NO" sz="2000" b="1" dirty="0">
                <a:latin typeface="Calibri" panose="020F0502020204030204" pitchFamily="34" charset="0"/>
                <a:ea typeface="Calibri" panose="020F0502020204030204" pitchFamily="34" charset="0"/>
              </a:rPr>
              <a:t>Eventuelt</a:t>
            </a:r>
          </a:p>
          <a:p>
            <a:pPr marL="1028700" lvl="1" indent="-342900">
              <a:buFont typeface="Courier New" panose="02070309020205020404" pitchFamily="49" charset="0"/>
              <a:buChar char="o"/>
            </a:pPr>
            <a:r>
              <a:rPr lang="nb-NO" sz="1500" dirty="0">
                <a:effectLst/>
                <a:latin typeface="Calibri" panose="020F0502020204030204" pitchFamily="34" charset="0"/>
                <a:ea typeface="Calibri" panose="020F0502020204030204" pitchFamily="34" charset="0"/>
              </a:rPr>
              <a:t>Neste tilsynsforum i november</a:t>
            </a:r>
          </a:p>
          <a:p>
            <a:r>
              <a:rPr lang="nb-NO" sz="1500" dirty="0">
                <a:effectLst/>
                <a:latin typeface="Calibri" panose="020F0502020204030204" pitchFamily="34" charset="0"/>
                <a:ea typeface="Calibri" panose="020F0502020204030204" pitchFamily="34" charset="0"/>
              </a:rPr>
              <a:t> </a:t>
            </a:r>
          </a:p>
          <a:p>
            <a:endParaRPr lang="nb-NO" dirty="0"/>
          </a:p>
        </p:txBody>
      </p:sp>
    </p:spTree>
    <p:extLst>
      <p:ext uri="{BB962C8B-B14F-4D97-AF65-F5344CB8AC3E}">
        <p14:creationId xmlns:p14="http://schemas.microsoft.com/office/powerpoint/2010/main" val="4044843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ssholder for tekst 4">
            <a:extLst>
              <a:ext uri="{FF2B5EF4-FFF2-40B4-BE49-F238E27FC236}">
                <a16:creationId xmlns:a16="http://schemas.microsoft.com/office/drawing/2014/main" id="{1B431BF2-07DA-4EC1-A6B1-E3ED3BFDBB1F}"/>
              </a:ext>
            </a:extLst>
          </p:cNvPr>
          <p:cNvSpPr>
            <a:spLocks noGrp="1"/>
          </p:cNvSpPr>
          <p:nvPr>
            <p:ph type="body" sz="quarter" idx="19"/>
          </p:nvPr>
        </p:nvSpPr>
        <p:spPr/>
        <p:txBody>
          <a:bodyPr/>
          <a:lstStyle/>
          <a:p>
            <a:r>
              <a:rPr lang="nb-NO" sz="1600" b="1" dirty="0">
                <a:solidFill>
                  <a:schemeClr val="accent5">
                    <a:lumMod val="60000"/>
                    <a:lumOff val="40000"/>
                  </a:schemeClr>
                </a:solidFill>
              </a:rPr>
              <a:t>Status pr 15.desember 2020</a:t>
            </a:r>
          </a:p>
          <a:p>
            <a:pPr marL="285750" indent="-285750">
              <a:buFont typeface="Wingdings" panose="05000000000000000000" pitchFamily="2" charset="2"/>
              <a:buChar char="Ø"/>
            </a:pPr>
            <a:r>
              <a:rPr lang="nb-NO" sz="1600" dirty="0"/>
              <a:t>95 planlagte statlige tilsyn </a:t>
            </a:r>
          </a:p>
          <a:p>
            <a:pPr marL="285750" indent="-285750">
              <a:buFont typeface="Wingdings" panose="05000000000000000000" pitchFamily="2" charset="2"/>
              <a:buChar char="Ø"/>
            </a:pPr>
            <a:r>
              <a:rPr lang="nb-NO" sz="1600" dirty="0"/>
              <a:t>86 registrerte forvaltningsrevisjoner for 2020/2021</a:t>
            </a:r>
          </a:p>
          <a:p>
            <a:r>
              <a:rPr lang="nb-NO" sz="1600" b="1" dirty="0">
                <a:solidFill>
                  <a:schemeClr val="accent5">
                    <a:lumMod val="60000"/>
                    <a:lumOff val="40000"/>
                  </a:schemeClr>
                </a:solidFill>
              </a:rPr>
              <a:t> </a:t>
            </a:r>
          </a:p>
          <a:p>
            <a:endParaRPr lang="nb-NO" dirty="0"/>
          </a:p>
        </p:txBody>
      </p:sp>
      <p:sp>
        <p:nvSpPr>
          <p:cNvPr id="6" name="Plassholder for tekst 5">
            <a:extLst>
              <a:ext uri="{FF2B5EF4-FFF2-40B4-BE49-F238E27FC236}">
                <a16:creationId xmlns:a16="http://schemas.microsoft.com/office/drawing/2014/main" id="{3B17B925-A42F-4555-A559-F8D9EB43624B}"/>
              </a:ext>
            </a:extLst>
          </p:cNvPr>
          <p:cNvSpPr>
            <a:spLocks noGrp="1"/>
          </p:cNvSpPr>
          <p:nvPr>
            <p:ph type="body" sz="quarter" idx="20"/>
          </p:nvPr>
        </p:nvSpPr>
        <p:spPr/>
        <p:txBody>
          <a:bodyPr/>
          <a:lstStyle/>
          <a:p>
            <a:pPr marL="0" indent="0">
              <a:buNone/>
            </a:pPr>
            <a:r>
              <a:rPr lang="nb-NO" sz="1600" b="1" dirty="0">
                <a:solidFill>
                  <a:schemeClr val="accent5">
                    <a:lumMod val="60000"/>
                    <a:lumOff val="40000"/>
                  </a:schemeClr>
                </a:solidFill>
              </a:rPr>
              <a:t>Status pr 16. februar 2021 </a:t>
            </a:r>
          </a:p>
          <a:p>
            <a:pPr marL="285750" indent="-285750">
              <a:buFont typeface="Wingdings" panose="05000000000000000000" pitchFamily="2" charset="2"/>
              <a:buChar char="Ø"/>
            </a:pPr>
            <a:r>
              <a:rPr lang="nb-NO" sz="1600" dirty="0"/>
              <a:t>108 planlagte statlige tilsyn </a:t>
            </a:r>
          </a:p>
          <a:p>
            <a:pPr marL="285750" indent="-285750">
              <a:buFont typeface="Wingdings" panose="05000000000000000000" pitchFamily="2" charset="2"/>
              <a:buChar char="Ø"/>
            </a:pPr>
            <a:r>
              <a:rPr lang="nb-NO" sz="1600" dirty="0"/>
              <a:t>114 registrerte forvaltningsrevisjoner</a:t>
            </a:r>
          </a:p>
          <a:p>
            <a:pPr marL="0" indent="0">
              <a:buNone/>
            </a:pPr>
            <a:endParaRPr lang="nb-NO" dirty="0"/>
          </a:p>
        </p:txBody>
      </p:sp>
      <p:sp>
        <p:nvSpPr>
          <p:cNvPr id="7" name="Plassholder for tekst 6">
            <a:extLst>
              <a:ext uri="{FF2B5EF4-FFF2-40B4-BE49-F238E27FC236}">
                <a16:creationId xmlns:a16="http://schemas.microsoft.com/office/drawing/2014/main" id="{109EEC47-33CA-4B21-9F16-BE7C82A736EE}"/>
              </a:ext>
            </a:extLst>
          </p:cNvPr>
          <p:cNvSpPr>
            <a:spLocks noGrp="1"/>
          </p:cNvSpPr>
          <p:nvPr>
            <p:ph type="body" sz="quarter" idx="21"/>
          </p:nvPr>
        </p:nvSpPr>
        <p:spPr/>
        <p:txBody>
          <a:bodyPr/>
          <a:lstStyle/>
          <a:p>
            <a:pPr marL="0" indent="0">
              <a:buNone/>
            </a:pPr>
            <a:r>
              <a:rPr lang="nb-NO" sz="1600" b="1" dirty="0">
                <a:solidFill>
                  <a:schemeClr val="accent5">
                    <a:lumMod val="60000"/>
                    <a:lumOff val="40000"/>
                  </a:schemeClr>
                </a:solidFill>
              </a:rPr>
              <a:t>Status pr 24. august 2021 </a:t>
            </a:r>
          </a:p>
          <a:p>
            <a:pPr>
              <a:buFont typeface="Wingdings" panose="05000000000000000000" pitchFamily="2" charset="2"/>
              <a:buChar char="Ø"/>
            </a:pPr>
            <a:r>
              <a:rPr lang="nb-NO" dirty="0"/>
              <a:t>171 planlagte statlige tilsyn for 2021</a:t>
            </a:r>
          </a:p>
          <a:p>
            <a:pPr>
              <a:buFont typeface="Wingdings" panose="05000000000000000000" pitchFamily="2" charset="2"/>
              <a:buChar char="Ø"/>
            </a:pPr>
            <a:r>
              <a:rPr lang="nb-NO" dirty="0"/>
              <a:t>159 registrerte forvaltningsrevisjoner</a:t>
            </a:r>
          </a:p>
        </p:txBody>
      </p:sp>
      <p:sp>
        <p:nvSpPr>
          <p:cNvPr id="4" name="Plassholder for tekst 3">
            <a:extLst>
              <a:ext uri="{FF2B5EF4-FFF2-40B4-BE49-F238E27FC236}">
                <a16:creationId xmlns:a16="http://schemas.microsoft.com/office/drawing/2014/main" id="{DE86CDDF-08B3-4DBD-A31A-23D5A7D1AA88}"/>
              </a:ext>
            </a:extLst>
          </p:cNvPr>
          <p:cNvSpPr>
            <a:spLocks noGrp="1"/>
          </p:cNvSpPr>
          <p:nvPr>
            <p:ph type="body" sz="quarter" idx="15"/>
          </p:nvPr>
        </p:nvSpPr>
        <p:spPr>
          <a:xfrm>
            <a:off x="913525" y="850021"/>
            <a:ext cx="11133509" cy="1077208"/>
          </a:xfrm>
        </p:spPr>
        <p:txBody>
          <a:bodyPr>
            <a:normAutofit/>
          </a:bodyPr>
          <a:lstStyle/>
          <a:p>
            <a:r>
              <a:rPr lang="nb-NO" dirty="0"/>
              <a:t>Tilsynsaktivitet 2021med Oslo og Viken kommuner</a:t>
            </a:r>
          </a:p>
        </p:txBody>
      </p:sp>
    </p:spTree>
    <p:extLst>
      <p:ext uri="{BB962C8B-B14F-4D97-AF65-F5344CB8AC3E}">
        <p14:creationId xmlns:p14="http://schemas.microsoft.com/office/powerpoint/2010/main" val="2337417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B731F8F-9ABB-437D-A404-A046AE8D779B}"/>
              </a:ext>
            </a:extLst>
          </p:cNvPr>
          <p:cNvSpPr>
            <a:spLocks noGrp="1"/>
          </p:cNvSpPr>
          <p:nvPr>
            <p:ph type="title"/>
          </p:nvPr>
        </p:nvSpPr>
        <p:spPr/>
        <p:txBody>
          <a:bodyPr/>
          <a:lstStyle/>
          <a:p>
            <a:r>
              <a:rPr lang="nb-NO" dirty="0"/>
              <a:t>Stor variasjon mellom kommuner</a:t>
            </a:r>
          </a:p>
        </p:txBody>
      </p:sp>
      <p:graphicFrame>
        <p:nvGraphicFramePr>
          <p:cNvPr id="4" name="Diagram 3">
            <a:extLst>
              <a:ext uri="{FF2B5EF4-FFF2-40B4-BE49-F238E27FC236}">
                <a16:creationId xmlns:a16="http://schemas.microsoft.com/office/drawing/2014/main" id="{4947CDBB-AF36-42BC-8534-03075A425EEB}"/>
              </a:ext>
            </a:extLst>
          </p:cNvPr>
          <p:cNvGraphicFramePr/>
          <p:nvPr>
            <p:extLst>
              <p:ext uri="{D42A27DB-BD31-4B8C-83A1-F6EECF244321}">
                <p14:modId xmlns:p14="http://schemas.microsoft.com/office/powerpoint/2010/main" val="1026608268"/>
              </p:ext>
            </p:extLst>
          </p:nvPr>
        </p:nvGraphicFramePr>
        <p:xfrm>
          <a:off x="819633" y="2423459"/>
          <a:ext cx="10552733" cy="31163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61928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530034A5-6434-4719-A51C-017B030EC3D1}"/>
              </a:ext>
            </a:extLst>
          </p:cNvPr>
          <p:cNvSpPr>
            <a:spLocks noGrp="1"/>
          </p:cNvSpPr>
          <p:nvPr>
            <p:ph type="title"/>
          </p:nvPr>
        </p:nvSpPr>
        <p:spPr/>
        <p:txBody>
          <a:bodyPr/>
          <a:lstStyle/>
          <a:p>
            <a:r>
              <a:rPr lang="nb-NO" dirty="0"/>
              <a:t>Påminnelse</a:t>
            </a:r>
          </a:p>
        </p:txBody>
      </p:sp>
      <p:sp>
        <p:nvSpPr>
          <p:cNvPr id="7" name="Plassholder for tekst 6">
            <a:extLst>
              <a:ext uri="{FF2B5EF4-FFF2-40B4-BE49-F238E27FC236}">
                <a16:creationId xmlns:a16="http://schemas.microsoft.com/office/drawing/2014/main" id="{6A23A1FC-15DC-49C3-A5E9-4830F2602C90}"/>
              </a:ext>
            </a:extLst>
          </p:cNvPr>
          <p:cNvSpPr>
            <a:spLocks noGrp="1"/>
          </p:cNvSpPr>
          <p:nvPr>
            <p:ph type="body" sz="quarter" idx="11"/>
          </p:nvPr>
        </p:nvSpPr>
        <p:spPr/>
        <p:txBody>
          <a:bodyPr/>
          <a:lstStyle/>
          <a:p>
            <a:pPr marL="342900" indent="-342900">
              <a:buFont typeface="Arial" panose="020B0604020202020204" pitchFamily="34" charset="0"/>
              <a:buChar char="•"/>
            </a:pPr>
            <a:r>
              <a:rPr lang="nb-NO" sz="2000" dirty="0"/>
              <a:t>Kontinuerlig arbeid, med en ikke optimal tilsynskalender</a:t>
            </a:r>
          </a:p>
          <a:p>
            <a:pPr marL="342900" indent="-342900">
              <a:buFont typeface="Arial" panose="020B0604020202020204" pitchFamily="34" charset="0"/>
              <a:buChar char="•"/>
            </a:pPr>
            <a:r>
              <a:rPr lang="nb-NO" sz="2000" dirty="0"/>
              <a:t>Endringer vil forekomme, som følge av pandemien, nye og / eller endrede oppdrag fra </a:t>
            </a:r>
            <a:r>
              <a:rPr lang="nb-NO" sz="2000" dirty="0" err="1"/>
              <a:t>dep.</a:t>
            </a:r>
            <a:r>
              <a:rPr lang="nb-NO" sz="2000" dirty="0"/>
              <a:t> / dir.</a:t>
            </a:r>
          </a:p>
          <a:p>
            <a:pPr marL="342900" indent="-342900">
              <a:buFont typeface="Arial" panose="020B0604020202020204" pitchFamily="34" charset="0"/>
              <a:buChar char="•"/>
            </a:pPr>
            <a:r>
              <a:rPr lang="nb-NO" sz="2000" dirty="0"/>
              <a:t>Alle etatene har et selvstendig ansvar for å spre tilsynsbelastningen, og ta hensyn til det som allerede er planlagt og samordnet i kalenderen</a:t>
            </a:r>
          </a:p>
          <a:p>
            <a:pPr marL="342900" indent="-342900">
              <a:buFont typeface="Arial" panose="020B0604020202020204" pitchFamily="34" charset="0"/>
              <a:buChar char="•"/>
            </a:pPr>
            <a:r>
              <a:rPr lang="nb-NO" dirty="0"/>
              <a:t>Husk å endre status på tilsynene, etter hvert som de er gjennomført</a:t>
            </a:r>
          </a:p>
          <a:p>
            <a:pPr marL="342900" indent="-342900">
              <a:buFont typeface="Arial" panose="020B0604020202020204" pitchFamily="34" charset="0"/>
              <a:buChar char="•"/>
            </a:pPr>
            <a:r>
              <a:rPr lang="nb-NO" sz="2000" dirty="0"/>
              <a:t>Behov for å være i dialog med hverandre for å oppfylle regelverket, oppdrag og forventningene fra kommunene</a:t>
            </a:r>
          </a:p>
          <a:p>
            <a:pPr marL="1028700" lvl="1" indent="-342900"/>
            <a:r>
              <a:rPr lang="nb-NO" sz="1800" dirty="0"/>
              <a:t>Lav terskel for å informere statsforvalteren, informer heller for mye enn for lite </a:t>
            </a:r>
            <a:r>
              <a:rPr lang="nb-NO" sz="1800" dirty="0">
                <a:sym typeface="Wingdings" panose="05000000000000000000" pitchFamily="2" charset="2"/>
              </a:rPr>
              <a:t></a:t>
            </a:r>
          </a:p>
          <a:p>
            <a:pPr marL="1028700" lvl="1" indent="-342900"/>
            <a:r>
              <a:rPr lang="nb-NO" sz="1800" dirty="0">
                <a:sym typeface="Wingdings" panose="05000000000000000000" pitchFamily="2" charset="2"/>
              </a:rPr>
              <a:t>Ta kontakt når dere lurer på noe</a:t>
            </a:r>
            <a:endParaRPr lang="nb-NO" sz="1800" dirty="0"/>
          </a:p>
          <a:p>
            <a:pPr marL="342900" indent="-342900">
              <a:buFont typeface="Arial" panose="020B0604020202020204" pitchFamily="34" charset="0"/>
              <a:buChar char="•"/>
            </a:pPr>
            <a:endParaRPr lang="nb-NO" dirty="0"/>
          </a:p>
        </p:txBody>
      </p:sp>
    </p:spTree>
    <p:extLst>
      <p:ext uri="{BB962C8B-B14F-4D97-AF65-F5344CB8AC3E}">
        <p14:creationId xmlns:p14="http://schemas.microsoft.com/office/powerpoint/2010/main" val="2978552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6113CD43-B127-4300-8756-D48CB7E8A45F}"/>
              </a:ext>
            </a:extLst>
          </p:cNvPr>
          <p:cNvSpPr>
            <a:spLocks noGrp="1"/>
          </p:cNvSpPr>
          <p:nvPr>
            <p:ph type="body" sz="quarter" idx="12"/>
          </p:nvPr>
        </p:nvSpPr>
        <p:spPr/>
        <p:txBody>
          <a:bodyPr/>
          <a:lstStyle/>
          <a:p>
            <a:r>
              <a:rPr lang="nb-NO" dirty="0"/>
              <a:t>Orienteringssaker</a:t>
            </a:r>
          </a:p>
        </p:txBody>
      </p:sp>
    </p:spTree>
    <p:extLst>
      <p:ext uri="{BB962C8B-B14F-4D97-AF65-F5344CB8AC3E}">
        <p14:creationId xmlns:p14="http://schemas.microsoft.com/office/powerpoint/2010/main" val="1736843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B3E39E6-69A9-4752-B07B-43842CD78D5F}"/>
              </a:ext>
            </a:extLst>
          </p:cNvPr>
          <p:cNvSpPr>
            <a:spLocks noGrp="1"/>
          </p:cNvSpPr>
          <p:nvPr>
            <p:ph type="title"/>
          </p:nvPr>
        </p:nvSpPr>
        <p:spPr/>
        <p:txBody>
          <a:bodyPr/>
          <a:lstStyle/>
          <a:p>
            <a:r>
              <a:rPr lang="nb-NO" dirty="0"/>
              <a:t>Forbedringer av nåværende tilsynskalender</a:t>
            </a:r>
          </a:p>
        </p:txBody>
      </p:sp>
      <p:pic>
        <p:nvPicPr>
          <p:cNvPr id="7" name="Bilde 6">
            <a:extLst>
              <a:ext uri="{FF2B5EF4-FFF2-40B4-BE49-F238E27FC236}">
                <a16:creationId xmlns:a16="http://schemas.microsoft.com/office/drawing/2014/main" id="{5D5D46A3-EBC7-401B-985F-F245B0B368A4}"/>
              </a:ext>
            </a:extLst>
          </p:cNvPr>
          <p:cNvPicPr>
            <a:picLocks noChangeAspect="1"/>
          </p:cNvPicPr>
          <p:nvPr/>
        </p:nvPicPr>
        <p:blipFill rotWithShape="1">
          <a:blip r:embed="rId3"/>
          <a:srcRect l="5437" t="17116" r="49159" b="66573"/>
          <a:stretch/>
        </p:blipFill>
        <p:spPr>
          <a:xfrm>
            <a:off x="734043" y="4954880"/>
            <a:ext cx="7767678" cy="1511549"/>
          </a:xfrm>
          <a:prstGeom prst="rect">
            <a:avLst/>
          </a:prstGeom>
        </p:spPr>
      </p:pic>
      <p:sp>
        <p:nvSpPr>
          <p:cNvPr id="10" name="TekstSylinder 9">
            <a:extLst>
              <a:ext uri="{FF2B5EF4-FFF2-40B4-BE49-F238E27FC236}">
                <a16:creationId xmlns:a16="http://schemas.microsoft.com/office/drawing/2014/main" id="{B5680827-EDDE-4634-9293-52953BA4C58E}"/>
              </a:ext>
            </a:extLst>
          </p:cNvPr>
          <p:cNvSpPr txBox="1"/>
          <p:nvPr/>
        </p:nvSpPr>
        <p:spPr>
          <a:xfrm>
            <a:off x="8600893" y="4907667"/>
            <a:ext cx="2857064" cy="1754326"/>
          </a:xfrm>
          <a:prstGeom prst="rect">
            <a:avLst/>
          </a:prstGeom>
          <a:noFill/>
        </p:spPr>
        <p:txBody>
          <a:bodyPr wrap="none" rtlCol="0">
            <a:spAutoFit/>
          </a:bodyPr>
          <a:lstStyle/>
          <a:p>
            <a:r>
              <a:rPr lang="nb-NO" b="1" dirty="0"/>
              <a:t>Antall innspill:</a:t>
            </a:r>
          </a:p>
          <a:p>
            <a:pPr marL="285750" indent="-285750">
              <a:buFont typeface="Arial" panose="020B0604020202020204" pitchFamily="34" charset="0"/>
              <a:buChar char="•"/>
            </a:pPr>
            <a:r>
              <a:rPr lang="nb-NO" dirty="0">
                <a:latin typeface="+mj-lt"/>
              </a:rPr>
              <a:t>9 under grønn kategori</a:t>
            </a:r>
          </a:p>
          <a:p>
            <a:pPr marL="285750" indent="-285750">
              <a:buFont typeface="Arial" panose="020B0604020202020204" pitchFamily="34" charset="0"/>
              <a:buChar char="•"/>
            </a:pPr>
            <a:r>
              <a:rPr lang="nb-NO" dirty="0">
                <a:latin typeface="+mj-lt"/>
              </a:rPr>
              <a:t>8 under gul kategori</a:t>
            </a:r>
          </a:p>
          <a:p>
            <a:pPr marL="285750" indent="-285750">
              <a:buFont typeface="Arial" panose="020B0604020202020204" pitchFamily="34" charset="0"/>
              <a:buChar char="•"/>
            </a:pPr>
            <a:r>
              <a:rPr lang="nb-NO" dirty="0">
                <a:latin typeface="+mj-lt"/>
              </a:rPr>
              <a:t>26 under blå kategori</a:t>
            </a:r>
          </a:p>
          <a:p>
            <a:endParaRPr lang="nb-NO" dirty="0"/>
          </a:p>
          <a:p>
            <a:endParaRPr lang="nb-NO" dirty="0"/>
          </a:p>
        </p:txBody>
      </p:sp>
      <p:pic>
        <p:nvPicPr>
          <p:cNvPr id="12" name="Bilde 11">
            <a:extLst>
              <a:ext uri="{FF2B5EF4-FFF2-40B4-BE49-F238E27FC236}">
                <a16:creationId xmlns:a16="http://schemas.microsoft.com/office/drawing/2014/main" id="{3F61F73D-AFCF-4857-B462-F2A02CC874BC}"/>
              </a:ext>
            </a:extLst>
          </p:cNvPr>
          <p:cNvPicPr>
            <a:picLocks noChangeAspect="1"/>
          </p:cNvPicPr>
          <p:nvPr/>
        </p:nvPicPr>
        <p:blipFill rotWithShape="1">
          <a:blip r:embed="rId4"/>
          <a:srcRect l="37408" t="56656" r="33598" b="24442"/>
          <a:stretch/>
        </p:blipFill>
        <p:spPr>
          <a:xfrm>
            <a:off x="734043" y="2144885"/>
            <a:ext cx="7823509" cy="2762781"/>
          </a:xfrm>
          <a:prstGeom prst="rect">
            <a:avLst/>
          </a:prstGeom>
        </p:spPr>
      </p:pic>
    </p:spTree>
    <p:extLst>
      <p:ext uri="{BB962C8B-B14F-4D97-AF65-F5344CB8AC3E}">
        <p14:creationId xmlns:p14="http://schemas.microsoft.com/office/powerpoint/2010/main" val="4273151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3767EC4-EC44-4EE9-B97F-2585E9E08695}"/>
              </a:ext>
            </a:extLst>
          </p:cNvPr>
          <p:cNvSpPr>
            <a:spLocks noGrp="1"/>
          </p:cNvSpPr>
          <p:nvPr>
            <p:ph type="title"/>
          </p:nvPr>
        </p:nvSpPr>
        <p:spPr/>
        <p:txBody>
          <a:bodyPr/>
          <a:lstStyle/>
          <a:p>
            <a:r>
              <a:rPr lang="nb-NO" dirty="0"/>
              <a:t>Tilsynskalender versjon 2.0 - </a:t>
            </a:r>
            <a:r>
              <a:rPr lang="nb-NO" dirty="0">
                <a:solidFill>
                  <a:srgbClr val="FF0000"/>
                </a:solidFill>
              </a:rPr>
              <a:t>prototypen</a:t>
            </a:r>
          </a:p>
        </p:txBody>
      </p:sp>
      <p:pic>
        <p:nvPicPr>
          <p:cNvPr id="5" name="Bilde 4">
            <a:extLst>
              <a:ext uri="{FF2B5EF4-FFF2-40B4-BE49-F238E27FC236}">
                <a16:creationId xmlns:a16="http://schemas.microsoft.com/office/drawing/2014/main" id="{7C4AC007-6031-4057-ABE4-C12D85433929}"/>
              </a:ext>
            </a:extLst>
          </p:cNvPr>
          <p:cNvPicPr>
            <a:picLocks noChangeAspect="1"/>
          </p:cNvPicPr>
          <p:nvPr/>
        </p:nvPicPr>
        <p:blipFill rotWithShape="1">
          <a:blip r:embed="rId3"/>
          <a:srcRect l="20062" t="15904" r="19937" b="27609"/>
          <a:stretch/>
        </p:blipFill>
        <p:spPr>
          <a:xfrm>
            <a:off x="901308" y="2164988"/>
            <a:ext cx="9133342" cy="4279817"/>
          </a:xfrm>
          <a:prstGeom prst="rect">
            <a:avLst/>
          </a:prstGeom>
        </p:spPr>
      </p:pic>
      <p:sp>
        <p:nvSpPr>
          <p:cNvPr id="6" name="TekstSylinder 5">
            <a:extLst>
              <a:ext uri="{FF2B5EF4-FFF2-40B4-BE49-F238E27FC236}">
                <a16:creationId xmlns:a16="http://schemas.microsoft.com/office/drawing/2014/main" id="{4018BBD9-0DE8-4B9E-BD4E-7CC102E1E145}"/>
              </a:ext>
            </a:extLst>
          </p:cNvPr>
          <p:cNvSpPr txBox="1"/>
          <p:nvPr/>
        </p:nvSpPr>
        <p:spPr>
          <a:xfrm>
            <a:off x="8479287" y="2108940"/>
            <a:ext cx="1448484" cy="532492"/>
          </a:xfrm>
          <a:prstGeom prst="rect">
            <a:avLst/>
          </a:prstGeom>
          <a:solidFill>
            <a:schemeClr val="bg1"/>
          </a:solidFill>
        </p:spPr>
        <p:txBody>
          <a:bodyPr wrap="square" rtlCol="0">
            <a:spAutoFit/>
          </a:bodyPr>
          <a:lstStyle/>
          <a:p>
            <a:endParaRPr lang="nb-NO" dirty="0"/>
          </a:p>
        </p:txBody>
      </p:sp>
    </p:spTree>
    <p:extLst>
      <p:ext uri="{BB962C8B-B14F-4D97-AF65-F5344CB8AC3E}">
        <p14:creationId xmlns:p14="http://schemas.microsoft.com/office/powerpoint/2010/main" val="4183257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6342599-CB60-4889-8FD3-A949EDEFD72B}"/>
              </a:ext>
            </a:extLst>
          </p:cNvPr>
          <p:cNvSpPr>
            <a:spLocks noGrp="1"/>
          </p:cNvSpPr>
          <p:nvPr>
            <p:ph type="title"/>
          </p:nvPr>
        </p:nvSpPr>
        <p:spPr/>
        <p:txBody>
          <a:bodyPr/>
          <a:lstStyle/>
          <a:p>
            <a:r>
              <a:rPr lang="nb-NO" dirty="0"/>
              <a:t>Prinsipp diskusjon: </a:t>
            </a:r>
            <a:br>
              <a:rPr lang="nb-NO" dirty="0"/>
            </a:br>
            <a:r>
              <a:rPr lang="nb-NO" dirty="0"/>
              <a:t>TK informasjon og / eller dialogverktøy?</a:t>
            </a:r>
          </a:p>
        </p:txBody>
      </p:sp>
      <p:sp>
        <p:nvSpPr>
          <p:cNvPr id="3" name="Plassholder for tekst 2">
            <a:extLst>
              <a:ext uri="{FF2B5EF4-FFF2-40B4-BE49-F238E27FC236}">
                <a16:creationId xmlns:a16="http://schemas.microsoft.com/office/drawing/2014/main" id="{F3A247C6-CD03-479F-8C91-260ECE6A6E3E}"/>
              </a:ext>
            </a:extLst>
          </p:cNvPr>
          <p:cNvSpPr>
            <a:spLocks noGrp="1"/>
          </p:cNvSpPr>
          <p:nvPr>
            <p:ph type="body" sz="quarter" idx="11"/>
          </p:nvPr>
        </p:nvSpPr>
        <p:spPr/>
        <p:txBody>
          <a:bodyPr/>
          <a:lstStyle/>
          <a:p>
            <a:pPr marL="342900" indent="-342900" algn="l" rtl="0" fontAlgn="base">
              <a:buFont typeface="Wingdings" panose="05000000000000000000" pitchFamily="2" charset="2"/>
              <a:buChar char="Ø"/>
            </a:pPr>
            <a:r>
              <a:rPr lang="nb-NO" i="0" u="none" strike="noStrike" dirty="0">
                <a:solidFill>
                  <a:srgbClr val="000000"/>
                </a:solidFill>
                <a:effectLst/>
              </a:rPr>
              <a:t>Dialog mellom hvem?</a:t>
            </a:r>
            <a:r>
              <a:rPr lang="nb-NO" i="0" dirty="0">
                <a:solidFill>
                  <a:srgbClr val="000000"/>
                </a:solidFill>
                <a:effectLst/>
              </a:rPr>
              <a:t>​</a:t>
            </a:r>
          </a:p>
          <a:p>
            <a:pPr marL="1028700" lvl="1" indent="-342900" fontAlgn="base"/>
            <a:r>
              <a:rPr lang="nb-NO" sz="1800" b="0" i="0" u="none" strike="noStrike" dirty="0">
                <a:solidFill>
                  <a:srgbClr val="000000"/>
                </a:solidFill>
                <a:effectLst/>
              </a:rPr>
              <a:t>Mellom statsforvalteren og kommunene om samlet tilsynstrykk</a:t>
            </a:r>
            <a:r>
              <a:rPr lang="en-US" sz="1800" b="0" i="0" dirty="0">
                <a:solidFill>
                  <a:srgbClr val="000000"/>
                </a:solidFill>
                <a:effectLst/>
              </a:rPr>
              <a:t>​</a:t>
            </a:r>
          </a:p>
          <a:p>
            <a:pPr marL="1028700" lvl="1" indent="-342900" fontAlgn="base"/>
            <a:r>
              <a:rPr lang="nb-NO" sz="1800" b="0" i="0" u="none" strike="noStrike" dirty="0">
                <a:solidFill>
                  <a:srgbClr val="000000"/>
                </a:solidFill>
                <a:effectLst/>
              </a:rPr>
              <a:t>Mellom statsforvalteren/andre statlige tilsynsetater og kommunene ifm. med enkelttilsyn </a:t>
            </a:r>
            <a:r>
              <a:rPr lang="en-US" sz="1800" b="0" i="0" dirty="0">
                <a:solidFill>
                  <a:srgbClr val="000000"/>
                </a:solidFill>
                <a:effectLst/>
              </a:rPr>
              <a:t>​</a:t>
            </a:r>
          </a:p>
          <a:p>
            <a:pPr marL="1028700" lvl="1" indent="-342900" fontAlgn="base"/>
            <a:r>
              <a:rPr lang="nb-NO" sz="1800" b="0" i="0" u="none" strike="noStrike" dirty="0">
                <a:solidFill>
                  <a:srgbClr val="000000"/>
                </a:solidFill>
                <a:effectLst/>
              </a:rPr>
              <a:t>Mellom statsforvalteren og de andre statlige tilsynsetatene </a:t>
            </a:r>
            <a:r>
              <a:rPr lang="en-US" sz="1800" b="0" i="0" dirty="0">
                <a:solidFill>
                  <a:srgbClr val="000000"/>
                </a:solidFill>
                <a:effectLst/>
              </a:rPr>
              <a:t>​</a:t>
            </a:r>
          </a:p>
          <a:p>
            <a:pPr marL="342900" indent="-342900" algn="l" rtl="0" fontAlgn="base">
              <a:buFont typeface="Wingdings" panose="05000000000000000000" pitchFamily="2" charset="2"/>
              <a:buChar char="Ø"/>
            </a:pPr>
            <a:r>
              <a:rPr lang="nb-NO" i="0" u="none" strike="noStrike" dirty="0">
                <a:solidFill>
                  <a:srgbClr val="000000"/>
                </a:solidFill>
                <a:effectLst/>
              </a:rPr>
              <a:t>Det samlede oppdraget om samordning av tilsyn favner mye bredere enn bare Tilsynskalenderen – kalenderen kan uansett ikke løse «alt» behovet for dialog. </a:t>
            </a:r>
            <a:r>
              <a:rPr lang="en-US" i="0" dirty="0">
                <a:solidFill>
                  <a:srgbClr val="000000"/>
                </a:solidFill>
                <a:effectLst/>
              </a:rPr>
              <a:t>​</a:t>
            </a:r>
            <a:endParaRPr lang="en-US" dirty="0">
              <a:solidFill>
                <a:srgbClr val="000000"/>
              </a:solidFill>
            </a:endParaRPr>
          </a:p>
          <a:p>
            <a:pPr marL="342900" indent="-342900" algn="l" rtl="0" fontAlgn="base">
              <a:buFont typeface="Wingdings" panose="05000000000000000000" pitchFamily="2" charset="2"/>
              <a:buChar char="Ø"/>
            </a:pPr>
            <a:r>
              <a:rPr lang="nb-NO" i="0" u="none" strike="noStrike" dirty="0">
                <a:solidFill>
                  <a:srgbClr val="000000"/>
                </a:solidFill>
                <a:effectLst/>
              </a:rPr>
              <a:t>Kalenderen gir en god oversikt og er et viktig </a:t>
            </a:r>
            <a:r>
              <a:rPr lang="nb-NO" i="1" u="none" strike="noStrike" dirty="0">
                <a:solidFill>
                  <a:srgbClr val="000000"/>
                </a:solidFill>
                <a:effectLst/>
              </a:rPr>
              <a:t>grunnlag</a:t>
            </a:r>
            <a:r>
              <a:rPr lang="nb-NO" i="0" u="none" strike="noStrike" dirty="0">
                <a:solidFill>
                  <a:srgbClr val="000000"/>
                </a:solidFill>
                <a:effectLst/>
              </a:rPr>
              <a:t> for dialogen mellom Statsforvalteren og kommunen om «prioritering og gjennomføring av planlagte tilsyn». </a:t>
            </a:r>
            <a:r>
              <a:rPr lang="en-US" i="0" dirty="0">
                <a:solidFill>
                  <a:srgbClr val="000000"/>
                </a:solidFill>
                <a:effectLst/>
              </a:rPr>
              <a:t>​</a:t>
            </a:r>
            <a:endParaRPr lang="en-US" dirty="0">
              <a:solidFill>
                <a:srgbClr val="000000"/>
              </a:solidFill>
            </a:endParaRPr>
          </a:p>
          <a:p>
            <a:pPr marL="342900" indent="-342900" algn="l" rtl="0" fontAlgn="base">
              <a:buFont typeface="Wingdings" panose="05000000000000000000" pitchFamily="2" charset="2"/>
              <a:buChar char="Ø"/>
            </a:pPr>
            <a:r>
              <a:rPr lang="nb-NO" i="0" u="none" strike="noStrike" dirty="0">
                <a:solidFill>
                  <a:srgbClr val="000000"/>
                </a:solidFill>
                <a:effectLst/>
              </a:rPr>
              <a:t>Det er ikke avgjørende at kalenderløsningen brukes som dialogverktøy fordi, det kan løses på annen måte  </a:t>
            </a:r>
            <a:r>
              <a:rPr lang="nb-NO" i="0" dirty="0">
                <a:solidFill>
                  <a:srgbClr val="000000"/>
                </a:solidFill>
                <a:effectLst/>
              </a:rPr>
              <a:t>​</a:t>
            </a:r>
          </a:p>
          <a:p>
            <a:pPr algn="l" rtl="0" fontAlgn="base"/>
            <a:r>
              <a:rPr lang="nb-NO" sz="1800" b="0" i="0" dirty="0">
                <a:solidFill>
                  <a:srgbClr val="000000"/>
                </a:solidFill>
                <a:effectLst/>
              </a:rPr>
              <a:t>​</a:t>
            </a:r>
          </a:p>
          <a:p>
            <a:endParaRPr lang="nb-NO" dirty="0"/>
          </a:p>
        </p:txBody>
      </p:sp>
    </p:spTree>
    <p:extLst>
      <p:ext uri="{BB962C8B-B14F-4D97-AF65-F5344CB8AC3E}">
        <p14:creationId xmlns:p14="http://schemas.microsoft.com/office/powerpoint/2010/main" val="1540472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39344C-43AB-4A39-A969-F32886620A00}"/>
              </a:ext>
            </a:extLst>
          </p:cNvPr>
          <p:cNvSpPr>
            <a:spLocks noGrp="1"/>
          </p:cNvSpPr>
          <p:nvPr>
            <p:ph type="title"/>
          </p:nvPr>
        </p:nvSpPr>
        <p:spPr/>
        <p:txBody>
          <a:bodyPr/>
          <a:lstStyle/>
          <a:p>
            <a:r>
              <a:rPr lang="nb-NO" dirty="0"/>
              <a:t>Bedt om prinsipp avklaringer fra KMD</a:t>
            </a:r>
          </a:p>
        </p:txBody>
      </p:sp>
      <p:sp>
        <p:nvSpPr>
          <p:cNvPr id="3" name="Plassholder for tekst 2">
            <a:extLst>
              <a:ext uri="{FF2B5EF4-FFF2-40B4-BE49-F238E27FC236}">
                <a16:creationId xmlns:a16="http://schemas.microsoft.com/office/drawing/2014/main" id="{11319EB2-4020-40C7-800F-0320DD37A4A3}"/>
              </a:ext>
            </a:extLst>
          </p:cNvPr>
          <p:cNvSpPr>
            <a:spLocks noGrp="1"/>
          </p:cNvSpPr>
          <p:nvPr>
            <p:ph type="body" sz="quarter" idx="11"/>
          </p:nvPr>
        </p:nvSpPr>
        <p:spPr/>
        <p:txBody>
          <a:bodyPr/>
          <a:lstStyle/>
          <a:p>
            <a:pPr algn="l" rtl="0" fontAlgn="base"/>
            <a:r>
              <a:rPr lang="nb-NO" b="0" i="0" dirty="0">
                <a:solidFill>
                  <a:srgbClr val="000000"/>
                </a:solidFill>
                <a:effectLst/>
              </a:rPr>
              <a:t>Utgangspunkt: Erfaringer fra Statsforvaltere og henvendelse fra mattilsynet region Øst til Statsforvalteren i Innlandet</a:t>
            </a:r>
          </a:p>
          <a:p>
            <a:pPr fontAlgn="base"/>
            <a:r>
              <a:rPr lang="nb-NO" sz="1600" b="0" i="0" dirty="0">
                <a:solidFill>
                  <a:srgbClr val="000000"/>
                </a:solidFill>
                <a:effectLst/>
              </a:rPr>
              <a:t>Hvilke innholdsmessige krav skal det være til tilsynsplanene som de statlige tilsynsetatene sender inn til Statsforvalteren?  </a:t>
            </a:r>
          </a:p>
          <a:p>
            <a:pPr marL="457200" lvl="1" indent="0" fontAlgn="base">
              <a:buNone/>
            </a:pPr>
            <a:r>
              <a:rPr lang="nb-NO" sz="1600" b="0" i="0" dirty="0">
                <a:solidFill>
                  <a:schemeClr val="accent1">
                    <a:lumMod val="75000"/>
                  </a:schemeClr>
                </a:solidFill>
                <a:effectLst/>
                <a:latin typeface="Open Sans" panose="020B0606030504020204" pitchFamily="34" charset="0"/>
              </a:rPr>
              <a:t>«Regionens</a:t>
            </a:r>
            <a:r>
              <a:rPr lang="nb-NO" sz="1600" b="0" i="0" dirty="0">
                <a:solidFill>
                  <a:schemeClr val="accent1">
                    <a:lumMod val="75000"/>
                  </a:schemeClr>
                </a:solidFill>
                <a:effectLst/>
                <a:latin typeface="Arial" panose="020B0604020202020204" pitchFamily="34" charset="0"/>
              </a:rPr>
              <a:t> </a:t>
            </a:r>
            <a:r>
              <a:rPr lang="nb-NO" sz="1600" b="0" i="0" dirty="0">
                <a:solidFill>
                  <a:schemeClr val="accent1">
                    <a:lumMod val="75000"/>
                  </a:schemeClr>
                </a:solidFill>
                <a:effectLst/>
                <a:latin typeface="Open Sans" panose="020B0606030504020204" pitchFamily="34" charset="0"/>
              </a:rPr>
              <a:t>virksomhetsplan er ikke så detaljert at antatt dag/måned for tilsynet er fastsatt innen 1. desember. Overordnede tilsynsplaner er mer på tertialnivå».  </a:t>
            </a:r>
            <a:endParaRPr lang="nb-NO" sz="1600" b="0" i="0" dirty="0">
              <a:solidFill>
                <a:schemeClr val="accent1">
                  <a:lumMod val="75000"/>
                </a:schemeClr>
              </a:solidFill>
              <a:effectLst/>
            </a:endParaRPr>
          </a:p>
          <a:p>
            <a:pPr fontAlgn="base"/>
            <a:r>
              <a:rPr lang="nb-NO" sz="1600" b="0" i="0" dirty="0">
                <a:solidFill>
                  <a:srgbClr val="000000"/>
                </a:solidFill>
                <a:effectLst/>
              </a:rPr>
              <a:t>Har statlige tilsynsetater plikt til å laste opp tilsynsrapporter i Tilsynskalenderen? </a:t>
            </a:r>
          </a:p>
          <a:p>
            <a:pPr marL="457200" lvl="1" indent="0" fontAlgn="base">
              <a:buNone/>
            </a:pPr>
            <a:r>
              <a:rPr lang="nb-NO" sz="1600" b="0" i="0" dirty="0">
                <a:solidFill>
                  <a:schemeClr val="accent1">
                    <a:lumMod val="75000"/>
                  </a:schemeClr>
                </a:solidFill>
                <a:effectLst/>
                <a:latin typeface="Open Sans" panose="020B0606030504020204" pitchFamily="34" charset="0"/>
              </a:rPr>
              <a:t>«Av enkelte Statsforvaltere har det også vært nevnt at det er ønskelig at Mattilsynet laster opp tilsynsrapportene i systemet. Så langt har vi oppfattet at dette er et ønske  og ikke et krav».</a:t>
            </a:r>
            <a:r>
              <a:rPr lang="nb-NO" sz="1600" b="0" i="0" dirty="0">
                <a:solidFill>
                  <a:schemeClr val="accent1">
                    <a:lumMod val="75000"/>
                  </a:schemeClr>
                </a:solidFill>
                <a:effectLst/>
                <a:latin typeface="Arial" panose="020B0604020202020204" pitchFamily="34" charset="0"/>
              </a:rPr>
              <a:t> </a:t>
            </a:r>
            <a:r>
              <a:rPr lang="nb-NO" sz="1600" b="0" i="0" dirty="0">
                <a:solidFill>
                  <a:schemeClr val="accent1">
                    <a:lumMod val="75000"/>
                  </a:schemeClr>
                </a:solidFill>
                <a:effectLst/>
                <a:latin typeface="Open Sans" panose="020B0606030504020204" pitchFamily="34" charset="0"/>
              </a:rPr>
              <a:t>  </a:t>
            </a:r>
            <a:r>
              <a:rPr lang="nb-NO" sz="1600" b="0" i="0" dirty="0">
                <a:solidFill>
                  <a:schemeClr val="accent1">
                    <a:lumMod val="75000"/>
                  </a:schemeClr>
                </a:solidFill>
                <a:effectLst/>
              </a:rPr>
              <a:t> </a:t>
            </a:r>
          </a:p>
          <a:p>
            <a:pPr algn="l" rtl="0" fontAlgn="base"/>
            <a:r>
              <a:rPr lang="nb-NO" sz="1600" b="0" i="0" dirty="0">
                <a:solidFill>
                  <a:srgbClr val="000000"/>
                </a:solidFill>
                <a:effectLst/>
              </a:rPr>
              <a:t>Er fristen 1.desember absolutt for alle tilsynsetatene?  </a:t>
            </a:r>
          </a:p>
          <a:p>
            <a:pPr marL="457200" lvl="1" indent="0" fontAlgn="base">
              <a:buNone/>
            </a:pPr>
            <a:r>
              <a:rPr lang="nb-NO" sz="1600" b="0" i="0" dirty="0">
                <a:solidFill>
                  <a:schemeClr val="accent1">
                    <a:lumMod val="75000"/>
                  </a:schemeClr>
                </a:solidFill>
                <a:effectLst/>
                <a:latin typeface="Open Sans" panose="020B0606030504020204" pitchFamily="34" charset="0"/>
              </a:rPr>
              <a:t>«Endelig tildelingsbrev fra departementet kommer først på nyåret» </a:t>
            </a:r>
            <a:endParaRPr lang="nb-NO" sz="1600" b="0" i="0" dirty="0">
              <a:solidFill>
                <a:schemeClr val="accent1">
                  <a:lumMod val="75000"/>
                </a:schemeClr>
              </a:solidFill>
              <a:effectLst/>
              <a:latin typeface="Segoe UI" panose="020B0502040204020203" pitchFamily="34" charset="0"/>
            </a:endParaRPr>
          </a:p>
          <a:p>
            <a:pPr marL="457200" lvl="1" indent="0" fontAlgn="base">
              <a:buNone/>
            </a:pPr>
            <a:r>
              <a:rPr lang="nb-NO" sz="1600" b="0" i="0" dirty="0">
                <a:solidFill>
                  <a:schemeClr val="accent1">
                    <a:lumMod val="75000"/>
                  </a:schemeClr>
                </a:solidFill>
                <a:effectLst/>
                <a:latin typeface="Open Sans" panose="020B0606030504020204" pitchFamily="34" charset="0"/>
              </a:rPr>
              <a:t>«Endelig tilsynsplan for Mattilsynet, med bestillinger til regionene er ikke klar til 1. desember» </a:t>
            </a:r>
            <a:r>
              <a:rPr lang="nb-NO" sz="1600" b="0" i="0" dirty="0">
                <a:solidFill>
                  <a:srgbClr val="000000"/>
                </a:solidFill>
                <a:effectLst/>
                <a:latin typeface="Open Sans" panose="020B0606030504020204" pitchFamily="34" charset="0"/>
              </a:rPr>
              <a:t> </a:t>
            </a:r>
            <a:endParaRPr lang="nb-NO" sz="1600" b="0" i="0" dirty="0">
              <a:solidFill>
                <a:srgbClr val="000000"/>
              </a:solidFill>
              <a:effectLst/>
              <a:latin typeface="Segoe UI" panose="020B0502040204020203" pitchFamily="34" charset="0"/>
            </a:endParaRPr>
          </a:p>
          <a:p>
            <a:pPr algn="l" rtl="0" fontAlgn="base"/>
            <a:r>
              <a:rPr lang="nb-NO" sz="1600" b="0" i="0" dirty="0">
                <a:solidFill>
                  <a:srgbClr val="000000"/>
                </a:solidFill>
                <a:effectLst/>
              </a:rPr>
              <a:t>Hvordan skal koordinerende myndighet for tilsyn underrette Statsforvalteren om koordinerte tilsynsplaner etter kommunelovens § 30-6 siste ledd? </a:t>
            </a:r>
          </a:p>
          <a:p>
            <a:endParaRPr lang="nb-NO" dirty="0"/>
          </a:p>
        </p:txBody>
      </p:sp>
    </p:spTree>
    <p:extLst>
      <p:ext uri="{BB962C8B-B14F-4D97-AF65-F5344CB8AC3E}">
        <p14:creationId xmlns:p14="http://schemas.microsoft.com/office/powerpoint/2010/main" val="255294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8E76BC2-331C-41B1-B3F1-C7C82E176D45}"/>
              </a:ext>
            </a:extLst>
          </p:cNvPr>
          <p:cNvSpPr>
            <a:spLocks noGrp="1"/>
          </p:cNvSpPr>
          <p:nvPr>
            <p:ph type="title"/>
          </p:nvPr>
        </p:nvSpPr>
        <p:spPr/>
        <p:txBody>
          <a:bodyPr/>
          <a:lstStyle/>
          <a:p>
            <a:r>
              <a:rPr lang="nb-NO" b="1" dirty="0"/>
              <a:t>Prosjekt «TILDA</a:t>
            </a:r>
            <a:r>
              <a:rPr lang="nb-NO" dirty="0"/>
              <a:t>»- Deling av tilsynsdata</a:t>
            </a:r>
          </a:p>
        </p:txBody>
      </p:sp>
      <p:pic>
        <p:nvPicPr>
          <p:cNvPr id="5" name="Bilde 4">
            <a:extLst>
              <a:ext uri="{FF2B5EF4-FFF2-40B4-BE49-F238E27FC236}">
                <a16:creationId xmlns:a16="http://schemas.microsoft.com/office/drawing/2014/main" id="{2F22BE24-45A5-4610-AA18-CB9B5890FC70}"/>
              </a:ext>
            </a:extLst>
          </p:cNvPr>
          <p:cNvPicPr>
            <a:picLocks noChangeAspect="1"/>
          </p:cNvPicPr>
          <p:nvPr/>
        </p:nvPicPr>
        <p:blipFill rotWithShape="1">
          <a:blip r:embed="rId3"/>
          <a:srcRect l="18657" t="17116" r="1469" b="3789"/>
          <a:stretch/>
        </p:blipFill>
        <p:spPr>
          <a:xfrm>
            <a:off x="1055687" y="2127796"/>
            <a:ext cx="8413796" cy="4513034"/>
          </a:xfrm>
          <a:prstGeom prst="rect">
            <a:avLst/>
          </a:prstGeom>
        </p:spPr>
      </p:pic>
    </p:spTree>
    <p:extLst>
      <p:ext uri="{BB962C8B-B14F-4D97-AF65-F5344CB8AC3E}">
        <p14:creationId xmlns:p14="http://schemas.microsoft.com/office/powerpoint/2010/main" val="1153223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a:extLst>
              <a:ext uri="{FF2B5EF4-FFF2-40B4-BE49-F238E27FC236}">
                <a16:creationId xmlns:a16="http://schemas.microsoft.com/office/drawing/2014/main" id="{7227C7BD-5BBF-49AD-A238-DD8E2A4B756F}"/>
              </a:ext>
            </a:extLst>
          </p:cNvPr>
          <p:cNvPicPr>
            <a:picLocks noChangeAspect="1"/>
          </p:cNvPicPr>
          <p:nvPr/>
        </p:nvPicPr>
        <p:blipFill rotWithShape="1">
          <a:blip r:embed="rId3"/>
          <a:srcRect l="20812" t="16249" r="2313" b="4135"/>
          <a:stretch/>
        </p:blipFill>
        <p:spPr>
          <a:xfrm>
            <a:off x="1055688" y="2096407"/>
            <a:ext cx="8259762" cy="4633525"/>
          </a:xfrm>
          <a:prstGeom prst="rect">
            <a:avLst/>
          </a:prstGeom>
        </p:spPr>
      </p:pic>
      <p:sp>
        <p:nvSpPr>
          <p:cNvPr id="6" name="Tittel 1">
            <a:extLst>
              <a:ext uri="{FF2B5EF4-FFF2-40B4-BE49-F238E27FC236}">
                <a16:creationId xmlns:a16="http://schemas.microsoft.com/office/drawing/2014/main" id="{03A0AC20-33FC-44BB-8853-D7346F0343A5}"/>
              </a:ext>
            </a:extLst>
          </p:cNvPr>
          <p:cNvSpPr>
            <a:spLocks noGrp="1"/>
          </p:cNvSpPr>
          <p:nvPr>
            <p:ph type="title"/>
          </p:nvPr>
        </p:nvSpPr>
        <p:spPr>
          <a:xfrm>
            <a:off x="1055688" y="873125"/>
            <a:ext cx="10080625" cy="1077913"/>
          </a:xfrm>
        </p:spPr>
        <p:txBody>
          <a:bodyPr/>
          <a:lstStyle/>
          <a:p>
            <a:r>
              <a:rPr lang="nb-NO" dirty="0"/>
              <a:t>Prosjekt «TILDA» forts.</a:t>
            </a:r>
          </a:p>
        </p:txBody>
      </p:sp>
    </p:spTree>
    <p:extLst>
      <p:ext uri="{BB962C8B-B14F-4D97-AF65-F5344CB8AC3E}">
        <p14:creationId xmlns:p14="http://schemas.microsoft.com/office/powerpoint/2010/main" val="2181375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536EF4F-58DA-455C-834D-381931B1C740}"/>
              </a:ext>
            </a:extLst>
          </p:cNvPr>
          <p:cNvSpPr>
            <a:spLocks noGrp="1"/>
          </p:cNvSpPr>
          <p:nvPr>
            <p:ph type="title"/>
          </p:nvPr>
        </p:nvSpPr>
        <p:spPr/>
        <p:txBody>
          <a:bodyPr/>
          <a:lstStyle/>
          <a:p>
            <a:r>
              <a:rPr lang="nb-NO" dirty="0"/>
              <a:t>Prosjekt «TILDA» forts.</a:t>
            </a:r>
          </a:p>
        </p:txBody>
      </p:sp>
      <p:pic>
        <p:nvPicPr>
          <p:cNvPr id="5" name="Bilde 4">
            <a:extLst>
              <a:ext uri="{FF2B5EF4-FFF2-40B4-BE49-F238E27FC236}">
                <a16:creationId xmlns:a16="http://schemas.microsoft.com/office/drawing/2014/main" id="{423FC660-B3BA-45DF-A6F8-E72755E132B0}"/>
              </a:ext>
            </a:extLst>
          </p:cNvPr>
          <p:cNvPicPr>
            <a:picLocks noChangeAspect="1"/>
          </p:cNvPicPr>
          <p:nvPr/>
        </p:nvPicPr>
        <p:blipFill rotWithShape="1">
          <a:blip r:embed="rId3"/>
          <a:srcRect l="23615" t="29537" r="13020" b="6799"/>
          <a:stretch/>
        </p:blipFill>
        <p:spPr>
          <a:xfrm>
            <a:off x="1055688" y="2505298"/>
            <a:ext cx="6499393" cy="3763281"/>
          </a:xfrm>
          <a:prstGeom prst="rect">
            <a:avLst/>
          </a:prstGeom>
        </p:spPr>
      </p:pic>
      <p:sp>
        <p:nvSpPr>
          <p:cNvPr id="7" name="TekstSylinder 6">
            <a:extLst>
              <a:ext uri="{FF2B5EF4-FFF2-40B4-BE49-F238E27FC236}">
                <a16:creationId xmlns:a16="http://schemas.microsoft.com/office/drawing/2014/main" id="{CAE88F3C-6250-4179-BEBB-A416A8E05533}"/>
              </a:ext>
            </a:extLst>
          </p:cNvPr>
          <p:cNvSpPr txBox="1"/>
          <p:nvPr/>
        </p:nvSpPr>
        <p:spPr>
          <a:xfrm>
            <a:off x="1150130" y="2263639"/>
            <a:ext cx="1597873" cy="369332"/>
          </a:xfrm>
          <a:prstGeom prst="rect">
            <a:avLst/>
          </a:prstGeom>
          <a:noFill/>
        </p:spPr>
        <p:txBody>
          <a:bodyPr wrap="none" rtlCol="0">
            <a:spAutoFit/>
          </a:bodyPr>
          <a:lstStyle/>
          <a:p>
            <a:r>
              <a:rPr lang="nb-NO" dirty="0"/>
              <a:t>Organisasjon</a:t>
            </a:r>
          </a:p>
        </p:txBody>
      </p:sp>
      <p:sp>
        <p:nvSpPr>
          <p:cNvPr id="9" name="TekstSylinder 8">
            <a:extLst>
              <a:ext uri="{FF2B5EF4-FFF2-40B4-BE49-F238E27FC236}">
                <a16:creationId xmlns:a16="http://schemas.microsoft.com/office/drawing/2014/main" id="{D99F29BE-0891-454A-A587-8B4FB2095AA6}"/>
              </a:ext>
            </a:extLst>
          </p:cNvPr>
          <p:cNvSpPr txBox="1"/>
          <p:nvPr/>
        </p:nvSpPr>
        <p:spPr>
          <a:xfrm>
            <a:off x="7945507" y="5345249"/>
            <a:ext cx="4246493" cy="923330"/>
          </a:xfrm>
          <a:prstGeom prst="rect">
            <a:avLst/>
          </a:prstGeom>
          <a:noFill/>
        </p:spPr>
        <p:txBody>
          <a:bodyPr wrap="square">
            <a:spAutoFit/>
          </a:bodyPr>
          <a:lstStyle/>
          <a:p>
            <a:r>
              <a:rPr lang="nb-NO" dirty="0"/>
              <a:t>Les mer om prosjektet her:</a:t>
            </a:r>
          </a:p>
          <a:p>
            <a:pPr marL="285750" indent="-285750">
              <a:buFont typeface="Arial" panose="020B0604020202020204" pitchFamily="34" charset="0"/>
              <a:buChar char="•"/>
            </a:pPr>
            <a:r>
              <a:rPr lang="nb-NO" dirty="0">
                <a:hlinkClick r:id="rId4"/>
              </a:rPr>
              <a:t>Digitaliseringsdirektoratet</a:t>
            </a:r>
            <a:endParaRPr lang="nb-NO" dirty="0"/>
          </a:p>
          <a:p>
            <a:pPr marL="285750" indent="-285750">
              <a:buFont typeface="Arial" panose="020B0604020202020204" pitchFamily="34" charset="0"/>
              <a:buChar char="•"/>
            </a:pPr>
            <a:r>
              <a:rPr lang="nb-NO" dirty="0">
                <a:hlinkClick r:id="rId5"/>
              </a:rPr>
              <a:t>Brønnøysundregistrene</a:t>
            </a:r>
            <a:endParaRPr lang="nb-NO" dirty="0"/>
          </a:p>
        </p:txBody>
      </p:sp>
    </p:spTree>
    <p:extLst>
      <p:ext uri="{BB962C8B-B14F-4D97-AF65-F5344CB8AC3E}">
        <p14:creationId xmlns:p14="http://schemas.microsoft.com/office/powerpoint/2010/main" val="1583394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6A677E1-6F32-4E79-8319-180283CB882A}"/>
              </a:ext>
            </a:extLst>
          </p:cNvPr>
          <p:cNvSpPr>
            <a:spLocks noGrp="1"/>
          </p:cNvSpPr>
          <p:nvPr>
            <p:ph type="title"/>
          </p:nvPr>
        </p:nvSpPr>
        <p:spPr/>
        <p:txBody>
          <a:bodyPr/>
          <a:lstStyle/>
          <a:p>
            <a:r>
              <a:rPr lang="nb-NO" dirty="0"/>
              <a:t>Kobling mellom TILDA og TK</a:t>
            </a:r>
          </a:p>
        </p:txBody>
      </p:sp>
      <p:sp>
        <p:nvSpPr>
          <p:cNvPr id="3" name="Plassholder for tekst 2">
            <a:extLst>
              <a:ext uri="{FF2B5EF4-FFF2-40B4-BE49-F238E27FC236}">
                <a16:creationId xmlns:a16="http://schemas.microsoft.com/office/drawing/2014/main" id="{8D9E8955-AAC1-4A46-A44D-616B6ED38ED6}"/>
              </a:ext>
            </a:extLst>
          </p:cNvPr>
          <p:cNvSpPr>
            <a:spLocks noGrp="1"/>
          </p:cNvSpPr>
          <p:nvPr>
            <p:ph type="body" sz="quarter" idx="11"/>
          </p:nvPr>
        </p:nvSpPr>
        <p:spPr/>
        <p:txBody>
          <a:bodyPr/>
          <a:lstStyle/>
          <a:p>
            <a:r>
              <a:rPr lang="nb-NO" b="1" i="0" dirty="0">
                <a:solidFill>
                  <a:srgbClr val="1E2B3C"/>
                </a:solidFill>
                <a:effectLst/>
              </a:rPr>
              <a:t>Gevinst: </a:t>
            </a:r>
          </a:p>
          <a:p>
            <a:r>
              <a:rPr lang="nb-NO" b="0" i="0" dirty="0">
                <a:solidFill>
                  <a:srgbClr val="1E2B3C"/>
                </a:solidFill>
                <a:effectLst/>
              </a:rPr>
              <a:t>I stedet for å utvikle og vedlikeholde integrasjoner direkte mot de ulike aktuelle etatene, så vil Tilsynskalenderen nå koble seg til og forholde seg til kun ett punkt - TILDA. </a:t>
            </a:r>
            <a:endParaRPr lang="nb-NO" dirty="0"/>
          </a:p>
        </p:txBody>
      </p:sp>
    </p:spTree>
    <p:extLst>
      <p:ext uri="{BB962C8B-B14F-4D97-AF65-F5344CB8AC3E}">
        <p14:creationId xmlns:p14="http://schemas.microsoft.com/office/powerpoint/2010/main" val="3921225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EA8DFC5-8CB1-4C97-A690-DE045790242C}"/>
              </a:ext>
            </a:extLst>
          </p:cNvPr>
          <p:cNvSpPr>
            <a:spLocks noGrp="1"/>
          </p:cNvSpPr>
          <p:nvPr>
            <p:ph type="title"/>
          </p:nvPr>
        </p:nvSpPr>
        <p:spPr/>
        <p:txBody>
          <a:bodyPr/>
          <a:lstStyle/>
          <a:p>
            <a:r>
              <a:rPr lang="nb-NO" dirty="0"/>
              <a:t>Prosjekt </a:t>
            </a:r>
            <a:r>
              <a:rPr lang="nb-NO" b="1" dirty="0"/>
              <a:t>«Kommunebildet»</a:t>
            </a:r>
            <a:endParaRPr lang="nb-NO" dirty="0"/>
          </a:p>
        </p:txBody>
      </p:sp>
      <p:sp>
        <p:nvSpPr>
          <p:cNvPr id="3" name="Plassholder for tekst 2">
            <a:extLst>
              <a:ext uri="{FF2B5EF4-FFF2-40B4-BE49-F238E27FC236}">
                <a16:creationId xmlns:a16="http://schemas.microsoft.com/office/drawing/2014/main" id="{FBDCBFA1-5562-459D-B2AD-4F2EBA5EC0EE}"/>
              </a:ext>
            </a:extLst>
          </p:cNvPr>
          <p:cNvSpPr>
            <a:spLocks noGrp="1"/>
          </p:cNvSpPr>
          <p:nvPr>
            <p:ph type="body" sz="quarter" idx="11"/>
          </p:nvPr>
        </p:nvSpPr>
        <p:spPr>
          <a:xfrm>
            <a:off x="1057541" y="2390124"/>
            <a:ext cx="10078772" cy="4144259"/>
          </a:xfrm>
        </p:spPr>
        <p:txBody>
          <a:bodyPr/>
          <a:lstStyle/>
          <a:p>
            <a:r>
              <a:rPr lang="nn-NO" i="1" dirty="0"/>
              <a:t>Mål for prosjektet er å utvikle ein første versjon av Kommunebildet, basert på ei standardisert teknisk plattform som vil kunne fungere med det framtidige datavarehuset. Sjølvbeteningsløysinga skal automatisk hente data frå datakjeldene, og resultatet skal visuelt kunne presenterast i kart.</a:t>
            </a:r>
            <a:endParaRPr lang="nb-NO" i="1" dirty="0"/>
          </a:p>
          <a:p>
            <a:endParaRPr lang="nb-NO" i="1" dirty="0"/>
          </a:p>
          <a:p>
            <a:r>
              <a:rPr lang="nb-NO" dirty="0"/>
              <a:t>Prosjektet skal nytte Kommunebildet </a:t>
            </a:r>
            <a:r>
              <a:rPr lang="nb-NO" dirty="0" err="1"/>
              <a:t>frå</a:t>
            </a:r>
            <a:r>
              <a:rPr lang="nb-NO" dirty="0"/>
              <a:t> Trøndelag som konseptgrunnlag, men </a:t>
            </a:r>
            <a:r>
              <a:rPr lang="nb-NO" dirty="0" err="1"/>
              <a:t>dei</a:t>
            </a:r>
            <a:r>
              <a:rPr lang="nb-NO" dirty="0"/>
              <a:t> fleste embeta har </a:t>
            </a:r>
            <a:r>
              <a:rPr lang="nb-NO" dirty="0" err="1"/>
              <a:t>ein</a:t>
            </a:r>
            <a:r>
              <a:rPr lang="nb-NO" dirty="0"/>
              <a:t> form for kommunebilde i dag og det skal </a:t>
            </a:r>
            <a:r>
              <a:rPr lang="nb-NO" dirty="0" err="1"/>
              <a:t>gjennomførast</a:t>
            </a:r>
            <a:r>
              <a:rPr lang="nb-NO" dirty="0"/>
              <a:t> </a:t>
            </a:r>
            <a:r>
              <a:rPr lang="nb-NO" dirty="0" err="1"/>
              <a:t>høyring</a:t>
            </a:r>
            <a:r>
              <a:rPr lang="nb-NO" dirty="0"/>
              <a:t> av skisser før utviklingsarbeidet </a:t>
            </a:r>
            <a:r>
              <a:rPr lang="nb-NO" dirty="0" err="1"/>
              <a:t>startar</a:t>
            </a:r>
            <a:r>
              <a:rPr lang="nb-NO" dirty="0"/>
              <a:t>. </a:t>
            </a:r>
          </a:p>
        </p:txBody>
      </p:sp>
    </p:spTree>
    <p:extLst>
      <p:ext uri="{BB962C8B-B14F-4D97-AF65-F5344CB8AC3E}">
        <p14:creationId xmlns:p14="http://schemas.microsoft.com/office/powerpoint/2010/main" val="10185706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A0B666B-61D5-4D9D-B1DC-EEEE58928AD6}"/>
              </a:ext>
            </a:extLst>
          </p:cNvPr>
          <p:cNvSpPr>
            <a:spLocks noGrp="1"/>
          </p:cNvSpPr>
          <p:nvPr>
            <p:ph type="title"/>
          </p:nvPr>
        </p:nvSpPr>
        <p:spPr/>
        <p:txBody>
          <a:bodyPr/>
          <a:lstStyle/>
          <a:p>
            <a:r>
              <a:rPr lang="nb-NO" dirty="0"/>
              <a:t>Erfaring viser behov for </a:t>
            </a:r>
            <a:r>
              <a:rPr lang="nb-NO" dirty="0" err="1"/>
              <a:t>eit</a:t>
            </a:r>
            <a:r>
              <a:rPr lang="nb-NO" dirty="0"/>
              <a:t> tredelt verktøy</a:t>
            </a:r>
          </a:p>
        </p:txBody>
      </p:sp>
      <p:pic>
        <p:nvPicPr>
          <p:cNvPr id="3" name="Bilde 2">
            <a:extLst>
              <a:ext uri="{FF2B5EF4-FFF2-40B4-BE49-F238E27FC236}">
                <a16:creationId xmlns:a16="http://schemas.microsoft.com/office/drawing/2014/main" id="{B221C234-F645-4463-A46B-19EBCE6F4083}"/>
              </a:ext>
            </a:extLst>
          </p:cNvPr>
          <p:cNvPicPr>
            <a:picLocks noChangeAspect="1"/>
          </p:cNvPicPr>
          <p:nvPr/>
        </p:nvPicPr>
        <p:blipFill>
          <a:blip r:embed="rId3"/>
          <a:stretch>
            <a:fillRect/>
          </a:stretch>
        </p:blipFill>
        <p:spPr>
          <a:xfrm>
            <a:off x="5040551" y="2418284"/>
            <a:ext cx="2247556" cy="3190240"/>
          </a:xfrm>
          <a:prstGeom prst="rect">
            <a:avLst/>
          </a:prstGeom>
        </p:spPr>
      </p:pic>
      <p:pic>
        <p:nvPicPr>
          <p:cNvPr id="6" name="Bilde 5">
            <a:extLst>
              <a:ext uri="{FF2B5EF4-FFF2-40B4-BE49-F238E27FC236}">
                <a16:creationId xmlns:a16="http://schemas.microsoft.com/office/drawing/2014/main" id="{13E8656B-D3EC-433E-A119-5B66D24784D6}"/>
              </a:ext>
            </a:extLst>
          </p:cNvPr>
          <p:cNvPicPr>
            <a:picLocks noChangeAspect="1"/>
          </p:cNvPicPr>
          <p:nvPr/>
        </p:nvPicPr>
        <p:blipFill>
          <a:blip r:embed="rId4"/>
          <a:stretch>
            <a:fillRect/>
          </a:stretch>
        </p:blipFill>
        <p:spPr>
          <a:xfrm>
            <a:off x="517623" y="2285409"/>
            <a:ext cx="2837603" cy="1700902"/>
          </a:xfrm>
          <a:prstGeom prst="rect">
            <a:avLst/>
          </a:prstGeom>
        </p:spPr>
      </p:pic>
      <p:pic>
        <p:nvPicPr>
          <p:cNvPr id="13" name="Bilde 12">
            <a:extLst>
              <a:ext uri="{FF2B5EF4-FFF2-40B4-BE49-F238E27FC236}">
                <a16:creationId xmlns:a16="http://schemas.microsoft.com/office/drawing/2014/main" id="{1DFA72AB-2C1F-43C7-8E0F-C6810C578A47}"/>
              </a:ext>
            </a:extLst>
          </p:cNvPr>
          <p:cNvPicPr>
            <a:picLocks noChangeAspect="1"/>
          </p:cNvPicPr>
          <p:nvPr/>
        </p:nvPicPr>
        <p:blipFill rotWithShape="1">
          <a:blip r:embed="rId5"/>
          <a:srcRect l="33551" t="29385" r="32899"/>
          <a:stretch/>
        </p:blipFill>
        <p:spPr>
          <a:xfrm>
            <a:off x="155786" y="3505342"/>
            <a:ext cx="1164265" cy="1632087"/>
          </a:xfrm>
          <a:prstGeom prst="rect">
            <a:avLst/>
          </a:prstGeom>
        </p:spPr>
      </p:pic>
      <p:pic>
        <p:nvPicPr>
          <p:cNvPr id="10" name="Bilde 9">
            <a:extLst>
              <a:ext uri="{FF2B5EF4-FFF2-40B4-BE49-F238E27FC236}">
                <a16:creationId xmlns:a16="http://schemas.microsoft.com/office/drawing/2014/main" id="{F48944A6-029C-4AF0-8C1F-C2CF9C1318D1}"/>
              </a:ext>
            </a:extLst>
          </p:cNvPr>
          <p:cNvPicPr>
            <a:picLocks noChangeAspect="1"/>
          </p:cNvPicPr>
          <p:nvPr/>
        </p:nvPicPr>
        <p:blipFill>
          <a:blip r:embed="rId6"/>
          <a:stretch>
            <a:fillRect/>
          </a:stretch>
        </p:blipFill>
        <p:spPr>
          <a:xfrm>
            <a:off x="1042864" y="4364063"/>
            <a:ext cx="2528997" cy="1684361"/>
          </a:xfrm>
          <a:prstGeom prst="rect">
            <a:avLst/>
          </a:prstGeom>
        </p:spPr>
      </p:pic>
      <p:cxnSp>
        <p:nvCxnSpPr>
          <p:cNvPr id="15" name="Rett pilkobling 14">
            <a:extLst>
              <a:ext uri="{FF2B5EF4-FFF2-40B4-BE49-F238E27FC236}">
                <a16:creationId xmlns:a16="http://schemas.microsoft.com/office/drawing/2014/main" id="{766772A8-47E4-4388-88FB-387E46ED66D1}"/>
              </a:ext>
            </a:extLst>
          </p:cNvPr>
          <p:cNvCxnSpPr/>
          <p:nvPr/>
        </p:nvCxnSpPr>
        <p:spPr>
          <a:xfrm>
            <a:off x="3849568" y="3985079"/>
            <a:ext cx="93472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6" name="Rett pilkobling 15">
            <a:extLst>
              <a:ext uri="{FF2B5EF4-FFF2-40B4-BE49-F238E27FC236}">
                <a16:creationId xmlns:a16="http://schemas.microsoft.com/office/drawing/2014/main" id="{7E2EF549-D8E6-45BB-9FF1-58A742785178}"/>
              </a:ext>
            </a:extLst>
          </p:cNvPr>
          <p:cNvCxnSpPr>
            <a:cxnSpLocks/>
          </p:cNvCxnSpPr>
          <p:nvPr/>
        </p:nvCxnSpPr>
        <p:spPr>
          <a:xfrm flipH="1">
            <a:off x="7613227" y="3985079"/>
            <a:ext cx="83312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9" name="TekstSylinder 18">
            <a:extLst>
              <a:ext uri="{FF2B5EF4-FFF2-40B4-BE49-F238E27FC236}">
                <a16:creationId xmlns:a16="http://schemas.microsoft.com/office/drawing/2014/main" id="{9A7D40EF-78FF-4B4C-B193-BB918087FF50}"/>
              </a:ext>
            </a:extLst>
          </p:cNvPr>
          <p:cNvSpPr txBox="1"/>
          <p:nvPr/>
        </p:nvSpPr>
        <p:spPr>
          <a:xfrm>
            <a:off x="211453" y="6133788"/>
            <a:ext cx="3449941" cy="523220"/>
          </a:xfrm>
          <a:prstGeom prst="rect">
            <a:avLst/>
          </a:prstGeom>
          <a:noFill/>
        </p:spPr>
        <p:txBody>
          <a:bodyPr wrap="square" rtlCol="0">
            <a:spAutoFit/>
          </a:bodyPr>
          <a:lstStyle/>
          <a:p>
            <a:pPr algn="ctr"/>
            <a:r>
              <a:rPr lang="nb-NO" sz="1400" dirty="0" err="1"/>
              <a:t>Tenestekart</a:t>
            </a:r>
            <a:r>
              <a:rPr lang="nb-NO" sz="1400" dirty="0"/>
              <a:t> og barometer: </a:t>
            </a:r>
            <a:br>
              <a:rPr lang="nb-NO" sz="1400" dirty="0"/>
            </a:br>
            <a:r>
              <a:rPr lang="nb-NO" sz="1400" dirty="0"/>
              <a:t>Datainnsamling på fagområde </a:t>
            </a:r>
          </a:p>
        </p:txBody>
      </p:sp>
      <p:sp>
        <p:nvSpPr>
          <p:cNvPr id="20" name="TekstSylinder 19">
            <a:extLst>
              <a:ext uri="{FF2B5EF4-FFF2-40B4-BE49-F238E27FC236}">
                <a16:creationId xmlns:a16="http://schemas.microsoft.com/office/drawing/2014/main" id="{6F84DA77-F703-4D24-81EA-C55D815E8846}"/>
              </a:ext>
            </a:extLst>
          </p:cNvPr>
          <p:cNvSpPr txBox="1"/>
          <p:nvPr/>
        </p:nvSpPr>
        <p:spPr>
          <a:xfrm>
            <a:off x="4439358" y="6133787"/>
            <a:ext cx="3449941" cy="523220"/>
          </a:xfrm>
          <a:prstGeom prst="rect">
            <a:avLst/>
          </a:prstGeom>
          <a:noFill/>
        </p:spPr>
        <p:txBody>
          <a:bodyPr wrap="square" rtlCol="0">
            <a:spAutoFit/>
          </a:bodyPr>
          <a:lstStyle/>
          <a:p>
            <a:pPr algn="ctr"/>
            <a:r>
              <a:rPr lang="nb-NO" sz="1400" dirty="0"/>
              <a:t>Kommunebildet:</a:t>
            </a:r>
          </a:p>
          <a:p>
            <a:pPr algn="ctr"/>
            <a:r>
              <a:rPr lang="nb-NO" sz="1400" dirty="0"/>
              <a:t>Data og analyse samla</a:t>
            </a:r>
          </a:p>
        </p:txBody>
      </p:sp>
      <p:pic>
        <p:nvPicPr>
          <p:cNvPr id="21" name="Bilde 20">
            <a:extLst>
              <a:ext uri="{FF2B5EF4-FFF2-40B4-BE49-F238E27FC236}">
                <a16:creationId xmlns:a16="http://schemas.microsoft.com/office/drawing/2014/main" id="{90378657-9836-435E-90F8-66C33B46126F}"/>
              </a:ext>
            </a:extLst>
          </p:cNvPr>
          <p:cNvPicPr>
            <a:picLocks noChangeAspect="1"/>
          </p:cNvPicPr>
          <p:nvPr/>
        </p:nvPicPr>
        <p:blipFill>
          <a:blip r:embed="rId7"/>
          <a:stretch>
            <a:fillRect/>
          </a:stretch>
        </p:blipFill>
        <p:spPr>
          <a:xfrm>
            <a:off x="8879711" y="3210589"/>
            <a:ext cx="2492657" cy="1548981"/>
          </a:xfrm>
          <a:prstGeom prst="rect">
            <a:avLst/>
          </a:prstGeom>
        </p:spPr>
      </p:pic>
      <p:sp>
        <p:nvSpPr>
          <p:cNvPr id="22" name="TekstSylinder 21">
            <a:extLst>
              <a:ext uri="{FF2B5EF4-FFF2-40B4-BE49-F238E27FC236}">
                <a16:creationId xmlns:a16="http://schemas.microsoft.com/office/drawing/2014/main" id="{FD1C8DC5-A507-4BA8-8032-BB9324F9EEB6}"/>
              </a:ext>
            </a:extLst>
          </p:cNvPr>
          <p:cNvSpPr txBox="1"/>
          <p:nvPr/>
        </p:nvSpPr>
        <p:spPr>
          <a:xfrm>
            <a:off x="8401068" y="5918343"/>
            <a:ext cx="3449941" cy="738664"/>
          </a:xfrm>
          <a:prstGeom prst="rect">
            <a:avLst/>
          </a:prstGeom>
          <a:noFill/>
        </p:spPr>
        <p:txBody>
          <a:bodyPr wrap="square" lIns="91440" tIns="45720" rIns="91440" bIns="45720" rtlCol="0" anchor="t">
            <a:spAutoFit/>
          </a:bodyPr>
          <a:lstStyle/>
          <a:p>
            <a:pPr algn="ctr"/>
            <a:r>
              <a:rPr lang="nb-NO" sz="1400" dirty="0"/>
              <a:t>Hendingslogg:</a:t>
            </a:r>
          </a:p>
          <a:p>
            <a:pPr algn="ctr"/>
            <a:r>
              <a:rPr lang="nb-NO" sz="1400" dirty="0"/>
              <a:t>Oversikt over kva som har skjedd som kan </a:t>
            </a:r>
            <a:r>
              <a:rPr lang="nb-NO" sz="1400" dirty="0" err="1"/>
              <a:t>påverke</a:t>
            </a:r>
            <a:r>
              <a:rPr lang="nb-NO" sz="1400" dirty="0"/>
              <a:t> vurderinga</a:t>
            </a:r>
          </a:p>
        </p:txBody>
      </p:sp>
    </p:spTree>
    <p:extLst>
      <p:ext uri="{BB962C8B-B14F-4D97-AF65-F5344CB8AC3E}">
        <p14:creationId xmlns:p14="http://schemas.microsoft.com/office/powerpoint/2010/main" val="656974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e 6">
            <a:extLst>
              <a:ext uri="{FF2B5EF4-FFF2-40B4-BE49-F238E27FC236}">
                <a16:creationId xmlns:a16="http://schemas.microsoft.com/office/drawing/2014/main" id="{1DB2AD0A-C5C6-4E9A-BD3F-80EEBFB364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5480" y="81178"/>
            <a:ext cx="3681454" cy="6695643"/>
          </a:xfrm>
          <a:prstGeom prst="rect">
            <a:avLst/>
          </a:prstGeom>
        </p:spPr>
      </p:pic>
      <p:sp>
        <p:nvSpPr>
          <p:cNvPr id="11" name="TekstSylinder 10">
            <a:extLst>
              <a:ext uri="{FF2B5EF4-FFF2-40B4-BE49-F238E27FC236}">
                <a16:creationId xmlns:a16="http://schemas.microsoft.com/office/drawing/2014/main" id="{AACD9D2D-75CE-448A-8AC7-7B7597974407}"/>
              </a:ext>
            </a:extLst>
          </p:cNvPr>
          <p:cNvSpPr txBox="1"/>
          <p:nvPr/>
        </p:nvSpPr>
        <p:spPr>
          <a:xfrm>
            <a:off x="374822" y="315098"/>
            <a:ext cx="5721178" cy="369332"/>
          </a:xfrm>
          <a:prstGeom prst="rect">
            <a:avLst/>
          </a:prstGeom>
          <a:noFill/>
        </p:spPr>
        <p:txBody>
          <a:bodyPr wrap="square" rtlCol="0">
            <a:spAutoFit/>
          </a:bodyPr>
          <a:lstStyle/>
          <a:p>
            <a:r>
              <a:rPr lang="nn-NO" dirty="0" err="1"/>
              <a:t>Nøkkeltalsoversikt</a:t>
            </a:r>
            <a:r>
              <a:rPr lang="nn-NO" dirty="0"/>
              <a:t> – nivå 2</a:t>
            </a:r>
          </a:p>
        </p:txBody>
      </p:sp>
    </p:spTree>
    <p:extLst>
      <p:ext uri="{BB962C8B-B14F-4D97-AF65-F5344CB8AC3E}">
        <p14:creationId xmlns:p14="http://schemas.microsoft.com/office/powerpoint/2010/main" val="1155391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4FCDA7D-F404-42D7-8429-895238C5DD12}"/>
              </a:ext>
            </a:extLst>
          </p:cNvPr>
          <p:cNvSpPr>
            <a:spLocks noGrp="1"/>
          </p:cNvSpPr>
          <p:nvPr>
            <p:ph type="title"/>
          </p:nvPr>
        </p:nvSpPr>
        <p:spPr/>
        <p:txBody>
          <a:bodyPr/>
          <a:lstStyle/>
          <a:p>
            <a:r>
              <a:rPr lang="nb-NO" dirty="0"/>
              <a:t>Kommunedialogen og virkemiddelstrategi</a:t>
            </a:r>
          </a:p>
        </p:txBody>
      </p:sp>
      <p:pic>
        <p:nvPicPr>
          <p:cNvPr id="5" name="Grafikk 4" descr="Forstørrelsesglass">
            <a:extLst>
              <a:ext uri="{FF2B5EF4-FFF2-40B4-BE49-F238E27FC236}">
                <a16:creationId xmlns:a16="http://schemas.microsoft.com/office/drawing/2014/main" id="{A0260342-C7D0-46AA-BFAD-CF4F653F381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86845" y="3149050"/>
            <a:ext cx="1188720" cy="1188720"/>
          </a:xfrm>
          <a:prstGeom prst="rect">
            <a:avLst/>
          </a:prstGeom>
        </p:spPr>
      </p:pic>
      <p:pic>
        <p:nvPicPr>
          <p:cNvPr id="6" name="Grafikk 5" descr="Database">
            <a:extLst>
              <a:ext uri="{FF2B5EF4-FFF2-40B4-BE49-F238E27FC236}">
                <a16:creationId xmlns:a16="http://schemas.microsoft.com/office/drawing/2014/main" id="{AD827DAE-AFE0-4C6D-A8CD-B3C5F8B38CF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30611" y="2472990"/>
            <a:ext cx="1188720" cy="1188720"/>
          </a:xfrm>
          <a:prstGeom prst="rect">
            <a:avLst/>
          </a:prstGeom>
        </p:spPr>
      </p:pic>
      <p:pic>
        <p:nvPicPr>
          <p:cNvPr id="7" name="Grafikk 6" descr="Statistikk">
            <a:extLst>
              <a:ext uri="{FF2B5EF4-FFF2-40B4-BE49-F238E27FC236}">
                <a16:creationId xmlns:a16="http://schemas.microsoft.com/office/drawing/2014/main" id="{9F47E214-25CF-4249-8888-74316354E7A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681347" y="2026336"/>
            <a:ext cx="1188720" cy="1188720"/>
          </a:xfrm>
          <a:prstGeom prst="rect">
            <a:avLst/>
          </a:prstGeom>
        </p:spPr>
      </p:pic>
      <p:pic>
        <p:nvPicPr>
          <p:cNvPr id="8" name="Grafikk 7" descr="Bilder">
            <a:extLst>
              <a:ext uri="{FF2B5EF4-FFF2-40B4-BE49-F238E27FC236}">
                <a16:creationId xmlns:a16="http://schemas.microsoft.com/office/drawing/2014/main" id="{923B590D-4586-4C74-BC9C-41E57AC69BE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601409" y="5087185"/>
            <a:ext cx="1188720" cy="1188720"/>
          </a:xfrm>
          <a:prstGeom prst="rect">
            <a:avLst/>
          </a:prstGeom>
        </p:spPr>
      </p:pic>
      <p:pic>
        <p:nvPicPr>
          <p:cNvPr id="9" name="Grafikk 8" descr="Trafikklys">
            <a:extLst>
              <a:ext uri="{FF2B5EF4-FFF2-40B4-BE49-F238E27FC236}">
                <a16:creationId xmlns:a16="http://schemas.microsoft.com/office/drawing/2014/main" id="{D1D5E40E-CB6A-4384-B375-A130BBC3C41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682520" y="3394320"/>
            <a:ext cx="1188720" cy="1188720"/>
          </a:xfrm>
          <a:prstGeom prst="rect">
            <a:avLst/>
          </a:prstGeom>
        </p:spPr>
      </p:pic>
      <p:pic>
        <p:nvPicPr>
          <p:cNvPr id="10" name="Grafikk 9" descr="Lukket bok">
            <a:extLst>
              <a:ext uri="{FF2B5EF4-FFF2-40B4-BE49-F238E27FC236}">
                <a16:creationId xmlns:a16="http://schemas.microsoft.com/office/drawing/2014/main" id="{4C785C93-3448-44E7-92B2-12498090A6B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264383" y="5145666"/>
            <a:ext cx="1188720" cy="1188720"/>
          </a:xfrm>
          <a:prstGeom prst="rect">
            <a:avLst/>
          </a:prstGeom>
        </p:spPr>
      </p:pic>
      <p:pic>
        <p:nvPicPr>
          <p:cNvPr id="11" name="Grafikk 10" descr="Pil: rett">
            <a:extLst>
              <a:ext uri="{FF2B5EF4-FFF2-40B4-BE49-F238E27FC236}">
                <a16:creationId xmlns:a16="http://schemas.microsoft.com/office/drawing/2014/main" id="{E0686738-F37B-4481-9170-4A22DB52479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flipH="1">
            <a:off x="1669196" y="2686933"/>
            <a:ext cx="914400" cy="914400"/>
          </a:xfrm>
          <a:prstGeom prst="rect">
            <a:avLst/>
          </a:prstGeom>
        </p:spPr>
      </p:pic>
      <p:pic>
        <p:nvPicPr>
          <p:cNvPr id="12" name="Grafikk 11" descr="Bord">
            <a:extLst>
              <a:ext uri="{FF2B5EF4-FFF2-40B4-BE49-F238E27FC236}">
                <a16:creationId xmlns:a16="http://schemas.microsoft.com/office/drawing/2014/main" id="{F15ABBCB-FB33-4421-B825-B21E3F391F53}"/>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378702" y="2472990"/>
            <a:ext cx="1188720" cy="1188720"/>
          </a:xfrm>
          <a:prstGeom prst="rect">
            <a:avLst/>
          </a:prstGeom>
        </p:spPr>
      </p:pic>
      <p:sp>
        <p:nvSpPr>
          <p:cNvPr id="13" name="TekstSylinder 12">
            <a:extLst>
              <a:ext uri="{FF2B5EF4-FFF2-40B4-BE49-F238E27FC236}">
                <a16:creationId xmlns:a16="http://schemas.microsoft.com/office/drawing/2014/main" id="{12809166-BA9D-472C-AFC8-91C7691365D3}"/>
              </a:ext>
            </a:extLst>
          </p:cNvPr>
          <p:cNvSpPr txBox="1"/>
          <p:nvPr/>
        </p:nvSpPr>
        <p:spPr>
          <a:xfrm>
            <a:off x="2689222" y="6247229"/>
            <a:ext cx="914033" cy="307777"/>
          </a:xfrm>
          <a:prstGeom prst="rect">
            <a:avLst/>
          </a:prstGeom>
          <a:noFill/>
        </p:spPr>
        <p:txBody>
          <a:bodyPr wrap="none" rtlCol="0">
            <a:spAutoFit/>
          </a:bodyPr>
          <a:lstStyle/>
          <a:p>
            <a:r>
              <a:rPr lang="nb-NO" sz="1400"/>
              <a:t>K-loggen</a:t>
            </a:r>
          </a:p>
        </p:txBody>
      </p:sp>
      <p:sp>
        <p:nvSpPr>
          <p:cNvPr id="14" name="TekstSylinder 13">
            <a:extLst>
              <a:ext uri="{FF2B5EF4-FFF2-40B4-BE49-F238E27FC236}">
                <a16:creationId xmlns:a16="http://schemas.microsoft.com/office/drawing/2014/main" id="{1147E37B-07BF-4798-8BBD-948F1255945E}"/>
              </a:ext>
            </a:extLst>
          </p:cNvPr>
          <p:cNvSpPr txBox="1"/>
          <p:nvPr/>
        </p:nvSpPr>
        <p:spPr>
          <a:xfrm>
            <a:off x="679674" y="3430677"/>
            <a:ext cx="579005" cy="307777"/>
          </a:xfrm>
          <a:prstGeom prst="rect">
            <a:avLst/>
          </a:prstGeom>
          <a:noFill/>
        </p:spPr>
        <p:txBody>
          <a:bodyPr wrap="none" rtlCol="0">
            <a:spAutoFit/>
          </a:bodyPr>
          <a:lstStyle/>
          <a:p>
            <a:r>
              <a:rPr lang="nb-NO" sz="1400" dirty="0"/>
              <a:t>Data</a:t>
            </a:r>
          </a:p>
        </p:txBody>
      </p:sp>
      <p:sp>
        <p:nvSpPr>
          <p:cNvPr id="15" name="TekstSylinder 14">
            <a:extLst>
              <a:ext uri="{FF2B5EF4-FFF2-40B4-BE49-F238E27FC236}">
                <a16:creationId xmlns:a16="http://schemas.microsoft.com/office/drawing/2014/main" id="{B7884A02-5D33-4C68-B913-BAB446898FBC}"/>
              </a:ext>
            </a:extLst>
          </p:cNvPr>
          <p:cNvSpPr txBox="1"/>
          <p:nvPr/>
        </p:nvSpPr>
        <p:spPr>
          <a:xfrm>
            <a:off x="4571333" y="4432722"/>
            <a:ext cx="1410194" cy="307777"/>
          </a:xfrm>
          <a:prstGeom prst="rect">
            <a:avLst/>
          </a:prstGeom>
          <a:noFill/>
        </p:spPr>
        <p:txBody>
          <a:bodyPr wrap="none" rtlCol="0">
            <a:spAutoFit/>
          </a:bodyPr>
          <a:lstStyle/>
          <a:p>
            <a:r>
              <a:rPr lang="nb-NO" sz="1400"/>
              <a:t>K-barometeret</a:t>
            </a:r>
          </a:p>
        </p:txBody>
      </p:sp>
      <p:sp>
        <p:nvSpPr>
          <p:cNvPr id="16" name="TekstSylinder 15">
            <a:extLst>
              <a:ext uri="{FF2B5EF4-FFF2-40B4-BE49-F238E27FC236}">
                <a16:creationId xmlns:a16="http://schemas.microsoft.com/office/drawing/2014/main" id="{179A738F-2431-4472-8DD7-6563704A5BCE}"/>
              </a:ext>
            </a:extLst>
          </p:cNvPr>
          <p:cNvSpPr txBox="1"/>
          <p:nvPr/>
        </p:nvSpPr>
        <p:spPr>
          <a:xfrm>
            <a:off x="2563696" y="3542838"/>
            <a:ext cx="1122423" cy="307777"/>
          </a:xfrm>
          <a:prstGeom prst="rect">
            <a:avLst/>
          </a:prstGeom>
          <a:noFill/>
        </p:spPr>
        <p:txBody>
          <a:bodyPr wrap="none" rtlCol="0">
            <a:spAutoFit/>
          </a:bodyPr>
          <a:lstStyle/>
          <a:p>
            <a:r>
              <a:rPr lang="nb-NO" sz="1400"/>
              <a:t>K-database</a:t>
            </a:r>
          </a:p>
        </p:txBody>
      </p:sp>
      <p:sp>
        <p:nvSpPr>
          <p:cNvPr id="17" name="TekstSylinder 16">
            <a:extLst>
              <a:ext uri="{FF2B5EF4-FFF2-40B4-BE49-F238E27FC236}">
                <a16:creationId xmlns:a16="http://schemas.microsoft.com/office/drawing/2014/main" id="{A91140DC-4740-4598-8CC0-6AE4886C748A}"/>
              </a:ext>
            </a:extLst>
          </p:cNvPr>
          <p:cNvSpPr txBox="1"/>
          <p:nvPr/>
        </p:nvSpPr>
        <p:spPr>
          <a:xfrm>
            <a:off x="4627103" y="3058866"/>
            <a:ext cx="1301574" cy="307777"/>
          </a:xfrm>
          <a:prstGeom prst="rect">
            <a:avLst/>
          </a:prstGeom>
          <a:noFill/>
        </p:spPr>
        <p:txBody>
          <a:bodyPr wrap="none" rtlCol="0">
            <a:spAutoFit/>
          </a:bodyPr>
          <a:lstStyle/>
          <a:p>
            <a:pPr algn="ctr"/>
            <a:r>
              <a:rPr lang="nb-NO" sz="1400"/>
              <a:t>K-statistikken</a:t>
            </a:r>
          </a:p>
        </p:txBody>
      </p:sp>
      <p:sp>
        <p:nvSpPr>
          <p:cNvPr id="18" name="TekstSylinder 17">
            <a:extLst>
              <a:ext uri="{FF2B5EF4-FFF2-40B4-BE49-F238E27FC236}">
                <a16:creationId xmlns:a16="http://schemas.microsoft.com/office/drawing/2014/main" id="{73714F87-9C0B-4F79-BBF2-D62479163092}"/>
              </a:ext>
            </a:extLst>
          </p:cNvPr>
          <p:cNvSpPr txBox="1"/>
          <p:nvPr/>
        </p:nvSpPr>
        <p:spPr>
          <a:xfrm>
            <a:off x="9021865" y="4029993"/>
            <a:ext cx="659155" cy="307777"/>
          </a:xfrm>
          <a:prstGeom prst="rect">
            <a:avLst/>
          </a:prstGeom>
          <a:noFill/>
        </p:spPr>
        <p:txBody>
          <a:bodyPr wrap="none" rtlCol="0">
            <a:spAutoFit/>
          </a:bodyPr>
          <a:lstStyle/>
          <a:p>
            <a:r>
              <a:rPr lang="nb-NO" sz="1400" dirty="0"/>
              <a:t>Tilsyn</a:t>
            </a:r>
          </a:p>
        </p:txBody>
      </p:sp>
      <p:sp>
        <p:nvSpPr>
          <p:cNvPr id="19" name="TekstSylinder 18">
            <a:extLst>
              <a:ext uri="{FF2B5EF4-FFF2-40B4-BE49-F238E27FC236}">
                <a16:creationId xmlns:a16="http://schemas.microsoft.com/office/drawing/2014/main" id="{B76B0DBA-A06A-446F-BFC7-70EF36B276B4}"/>
              </a:ext>
            </a:extLst>
          </p:cNvPr>
          <p:cNvSpPr txBox="1"/>
          <p:nvPr/>
        </p:nvSpPr>
        <p:spPr>
          <a:xfrm>
            <a:off x="6620083" y="4228395"/>
            <a:ext cx="1239057" cy="523220"/>
          </a:xfrm>
          <a:prstGeom prst="rect">
            <a:avLst/>
          </a:prstGeom>
          <a:noFill/>
        </p:spPr>
        <p:txBody>
          <a:bodyPr wrap="none" rtlCol="0">
            <a:spAutoFit/>
          </a:bodyPr>
          <a:lstStyle/>
          <a:p>
            <a:pPr algn="ctr"/>
            <a:r>
              <a:rPr lang="nb-NO" sz="1400" dirty="0"/>
              <a:t>Virkemiddel-</a:t>
            </a:r>
          </a:p>
          <a:p>
            <a:pPr algn="ctr"/>
            <a:r>
              <a:rPr lang="nb-NO" sz="1400" dirty="0"/>
              <a:t>strategi</a:t>
            </a:r>
          </a:p>
        </p:txBody>
      </p:sp>
      <p:pic>
        <p:nvPicPr>
          <p:cNvPr id="20" name="Grafikk 19" descr="Sjekkliste for RTL">
            <a:extLst>
              <a:ext uri="{FF2B5EF4-FFF2-40B4-BE49-F238E27FC236}">
                <a16:creationId xmlns:a16="http://schemas.microsoft.com/office/drawing/2014/main" id="{5000FAE7-1ABF-4748-AE0C-88C4D76160C7}"/>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0882510" y="2919816"/>
            <a:ext cx="1188720" cy="1188720"/>
          </a:xfrm>
          <a:prstGeom prst="rect">
            <a:avLst/>
          </a:prstGeom>
        </p:spPr>
      </p:pic>
      <p:pic>
        <p:nvPicPr>
          <p:cNvPr id="21" name="Grafikk 20" descr="Møte">
            <a:extLst>
              <a:ext uri="{FF2B5EF4-FFF2-40B4-BE49-F238E27FC236}">
                <a16:creationId xmlns:a16="http://schemas.microsoft.com/office/drawing/2014/main" id="{9B689DD8-3D22-4C5D-81AE-3E972B13B5FE}"/>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8886844" y="5434171"/>
            <a:ext cx="1188720" cy="1188720"/>
          </a:xfrm>
          <a:prstGeom prst="rect">
            <a:avLst/>
          </a:prstGeom>
        </p:spPr>
      </p:pic>
      <p:sp>
        <p:nvSpPr>
          <p:cNvPr id="22" name="TekstSylinder 21">
            <a:extLst>
              <a:ext uri="{FF2B5EF4-FFF2-40B4-BE49-F238E27FC236}">
                <a16:creationId xmlns:a16="http://schemas.microsoft.com/office/drawing/2014/main" id="{CAC554EA-825B-4B4B-B3BC-A297578FC5CD}"/>
              </a:ext>
            </a:extLst>
          </p:cNvPr>
          <p:cNvSpPr txBox="1"/>
          <p:nvPr/>
        </p:nvSpPr>
        <p:spPr>
          <a:xfrm>
            <a:off x="4932668" y="6377461"/>
            <a:ext cx="976549" cy="307777"/>
          </a:xfrm>
          <a:prstGeom prst="rect">
            <a:avLst/>
          </a:prstGeom>
          <a:noFill/>
        </p:spPr>
        <p:txBody>
          <a:bodyPr wrap="none" rtlCol="0">
            <a:spAutoFit/>
          </a:bodyPr>
          <a:lstStyle/>
          <a:p>
            <a:r>
              <a:rPr lang="nb-NO" sz="1400" dirty="0"/>
              <a:t>K-bildene</a:t>
            </a:r>
          </a:p>
        </p:txBody>
      </p:sp>
      <p:sp>
        <p:nvSpPr>
          <p:cNvPr id="23" name="TekstSylinder 22">
            <a:extLst>
              <a:ext uri="{FF2B5EF4-FFF2-40B4-BE49-F238E27FC236}">
                <a16:creationId xmlns:a16="http://schemas.microsoft.com/office/drawing/2014/main" id="{9B82C139-A059-402E-95C7-83699E4466BD}"/>
              </a:ext>
            </a:extLst>
          </p:cNvPr>
          <p:cNvSpPr txBox="1"/>
          <p:nvPr/>
        </p:nvSpPr>
        <p:spPr>
          <a:xfrm>
            <a:off x="8739569" y="6363351"/>
            <a:ext cx="1560042" cy="307777"/>
          </a:xfrm>
          <a:prstGeom prst="rect">
            <a:avLst/>
          </a:prstGeom>
          <a:noFill/>
        </p:spPr>
        <p:txBody>
          <a:bodyPr wrap="none" rtlCol="0">
            <a:spAutoFit/>
          </a:bodyPr>
          <a:lstStyle/>
          <a:p>
            <a:r>
              <a:rPr lang="nb-NO" sz="1400" dirty="0"/>
              <a:t>Kommunebesøk</a:t>
            </a:r>
          </a:p>
        </p:txBody>
      </p:sp>
      <p:pic>
        <p:nvPicPr>
          <p:cNvPr id="24" name="Grafikk 23" descr="Mynter">
            <a:extLst>
              <a:ext uri="{FF2B5EF4-FFF2-40B4-BE49-F238E27FC236}">
                <a16:creationId xmlns:a16="http://schemas.microsoft.com/office/drawing/2014/main" id="{2B010537-315D-4305-A8F0-516D6839312A}"/>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859887" y="4267148"/>
            <a:ext cx="1188720" cy="1188720"/>
          </a:xfrm>
          <a:prstGeom prst="rect">
            <a:avLst/>
          </a:prstGeom>
        </p:spPr>
      </p:pic>
      <p:pic>
        <p:nvPicPr>
          <p:cNvPr id="25" name="Grafikk 24" descr="Professor">
            <a:extLst>
              <a:ext uri="{FF2B5EF4-FFF2-40B4-BE49-F238E27FC236}">
                <a16:creationId xmlns:a16="http://schemas.microsoft.com/office/drawing/2014/main" id="{CCD785F5-2CBD-4E07-B732-AFFF54FA19BD}"/>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8753545" y="1868829"/>
            <a:ext cx="1188720" cy="1188720"/>
          </a:xfrm>
          <a:prstGeom prst="rect">
            <a:avLst/>
          </a:prstGeom>
        </p:spPr>
      </p:pic>
      <p:sp>
        <p:nvSpPr>
          <p:cNvPr id="26" name="Høyre klammeparentes 25">
            <a:extLst>
              <a:ext uri="{FF2B5EF4-FFF2-40B4-BE49-F238E27FC236}">
                <a16:creationId xmlns:a16="http://schemas.microsoft.com/office/drawing/2014/main" id="{B22C07C3-7B4A-4576-80E9-88F8A4814433}"/>
              </a:ext>
            </a:extLst>
          </p:cNvPr>
          <p:cNvSpPr/>
          <p:nvPr/>
        </p:nvSpPr>
        <p:spPr>
          <a:xfrm>
            <a:off x="1458479" y="5074696"/>
            <a:ext cx="517518" cy="1288653"/>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nb-NO" sz="1400"/>
          </a:p>
        </p:txBody>
      </p:sp>
      <p:sp>
        <p:nvSpPr>
          <p:cNvPr id="27" name="TekstSylinder 26">
            <a:extLst>
              <a:ext uri="{FF2B5EF4-FFF2-40B4-BE49-F238E27FC236}">
                <a16:creationId xmlns:a16="http://schemas.microsoft.com/office/drawing/2014/main" id="{24ACF6F9-0CFC-4225-A05A-BE4BE69B887A}"/>
              </a:ext>
            </a:extLst>
          </p:cNvPr>
          <p:cNvSpPr txBox="1"/>
          <p:nvPr/>
        </p:nvSpPr>
        <p:spPr>
          <a:xfrm>
            <a:off x="575733" y="5026526"/>
            <a:ext cx="1141505" cy="1384995"/>
          </a:xfrm>
          <a:prstGeom prst="rect">
            <a:avLst/>
          </a:prstGeom>
          <a:noFill/>
        </p:spPr>
        <p:txBody>
          <a:bodyPr wrap="square" rtlCol="0">
            <a:spAutoFit/>
          </a:bodyPr>
          <a:lstStyle/>
          <a:p>
            <a:r>
              <a:rPr lang="nb-NO" sz="1400" dirty="0"/>
              <a:t>Tilsyn</a:t>
            </a:r>
          </a:p>
          <a:p>
            <a:r>
              <a:rPr lang="nb-NO" sz="1400" dirty="0"/>
              <a:t>Dialog</a:t>
            </a:r>
          </a:p>
          <a:p>
            <a:r>
              <a:rPr lang="nb-NO" sz="1400" dirty="0"/>
              <a:t>Klage</a:t>
            </a:r>
          </a:p>
          <a:p>
            <a:r>
              <a:rPr lang="nb-NO" sz="1400" dirty="0"/>
              <a:t>Hendelser</a:t>
            </a:r>
          </a:p>
          <a:p>
            <a:r>
              <a:rPr lang="nb-NO" sz="1400" dirty="0"/>
              <a:t>Rapporter</a:t>
            </a:r>
          </a:p>
          <a:p>
            <a:r>
              <a:rPr lang="nb-NO" sz="1400" dirty="0"/>
              <a:t>Media</a:t>
            </a:r>
          </a:p>
        </p:txBody>
      </p:sp>
      <p:pic>
        <p:nvPicPr>
          <p:cNvPr id="28" name="Grafikk 27" descr="Pil: rett">
            <a:extLst>
              <a:ext uri="{FF2B5EF4-FFF2-40B4-BE49-F238E27FC236}">
                <a16:creationId xmlns:a16="http://schemas.microsoft.com/office/drawing/2014/main" id="{790052AC-FA9D-4FF5-BAE8-EFF7A6062C0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6200000" flipH="1">
            <a:off x="2667771" y="4061500"/>
            <a:ext cx="914400" cy="914400"/>
          </a:xfrm>
          <a:prstGeom prst="rect">
            <a:avLst/>
          </a:prstGeom>
        </p:spPr>
      </p:pic>
      <p:pic>
        <p:nvPicPr>
          <p:cNvPr id="29" name="Grafikk 28" descr="Pil: rett">
            <a:extLst>
              <a:ext uri="{FF2B5EF4-FFF2-40B4-BE49-F238E27FC236}">
                <a16:creationId xmlns:a16="http://schemas.microsoft.com/office/drawing/2014/main" id="{6BC09AB1-2F1C-49E1-80CA-7DCCF193230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0800000" flipH="1">
            <a:off x="7117757" y="5719022"/>
            <a:ext cx="1159202" cy="914400"/>
          </a:xfrm>
          <a:prstGeom prst="rect">
            <a:avLst/>
          </a:prstGeom>
        </p:spPr>
      </p:pic>
      <p:pic>
        <p:nvPicPr>
          <p:cNvPr id="30" name="Grafikk 29" descr="Pil: rett">
            <a:extLst>
              <a:ext uri="{FF2B5EF4-FFF2-40B4-BE49-F238E27FC236}">
                <a16:creationId xmlns:a16="http://schemas.microsoft.com/office/drawing/2014/main" id="{CDDA9D56-A8B1-4E50-92B2-8BB47082BC98}"/>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flipH="1">
            <a:off x="10037876" y="3058866"/>
            <a:ext cx="914400" cy="914400"/>
          </a:xfrm>
          <a:prstGeom prst="rect">
            <a:avLst/>
          </a:prstGeom>
        </p:spPr>
      </p:pic>
      <p:sp>
        <p:nvSpPr>
          <p:cNvPr id="31" name="TekstSylinder 30">
            <a:extLst>
              <a:ext uri="{FF2B5EF4-FFF2-40B4-BE49-F238E27FC236}">
                <a16:creationId xmlns:a16="http://schemas.microsoft.com/office/drawing/2014/main" id="{52438979-21CD-493B-AC73-22F233B118B1}"/>
              </a:ext>
            </a:extLst>
          </p:cNvPr>
          <p:cNvSpPr txBox="1"/>
          <p:nvPr/>
        </p:nvSpPr>
        <p:spPr>
          <a:xfrm>
            <a:off x="8689074" y="2924442"/>
            <a:ext cx="1661032" cy="307777"/>
          </a:xfrm>
          <a:prstGeom prst="rect">
            <a:avLst/>
          </a:prstGeom>
          <a:noFill/>
        </p:spPr>
        <p:txBody>
          <a:bodyPr wrap="none" rtlCol="0">
            <a:spAutoFit/>
          </a:bodyPr>
          <a:lstStyle/>
          <a:p>
            <a:r>
              <a:rPr lang="nb-NO" sz="1400" dirty="0"/>
              <a:t>Råd og veiledning</a:t>
            </a:r>
          </a:p>
        </p:txBody>
      </p:sp>
      <p:sp>
        <p:nvSpPr>
          <p:cNvPr id="32" name="TekstSylinder 31">
            <a:extLst>
              <a:ext uri="{FF2B5EF4-FFF2-40B4-BE49-F238E27FC236}">
                <a16:creationId xmlns:a16="http://schemas.microsoft.com/office/drawing/2014/main" id="{D27EFB70-CA48-4D36-B07C-D1B2A22A4A0C}"/>
              </a:ext>
            </a:extLst>
          </p:cNvPr>
          <p:cNvSpPr txBox="1"/>
          <p:nvPr/>
        </p:nvSpPr>
        <p:spPr>
          <a:xfrm>
            <a:off x="9105140" y="5326442"/>
            <a:ext cx="752129" cy="307777"/>
          </a:xfrm>
          <a:prstGeom prst="rect">
            <a:avLst/>
          </a:prstGeom>
          <a:noFill/>
        </p:spPr>
        <p:txBody>
          <a:bodyPr wrap="none" rtlCol="0">
            <a:spAutoFit/>
          </a:bodyPr>
          <a:lstStyle/>
          <a:p>
            <a:r>
              <a:rPr lang="nb-NO" sz="1400" dirty="0"/>
              <a:t>Skjønn</a:t>
            </a:r>
          </a:p>
        </p:txBody>
      </p:sp>
      <p:pic>
        <p:nvPicPr>
          <p:cNvPr id="33" name="Grafikk 32" descr="Pil: rett">
            <a:extLst>
              <a:ext uri="{FF2B5EF4-FFF2-40B4-BE49-F238E27FC236}">
                <a16:creationId xmlns:a16="http://schemas.microsoft.com/office/drawing/2014/main" id="{284BE685-69A3-4D31-9E56-4F0AC35EC77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0776125" flipH="1">
            <a:off x="7814893" y="3489778"/>
            <a:ext cx="914400" cy="914400"/>
          </a:xfrm>
          <a:prstGeom prst="rect">
            <a:avLst/>
          </a:prstGeom>
        </p:spPr>
      </p:pic>
      <p:sp>
        <p:nvSpPr>
          <p:cNvPr id="34" name="TekstSylinder 33">
            <a:extLst>
              <a:ext uri="{FF2B5EF4-FFF2-40B4-BE49-F238E27FC236}">
                <a16:creationId xmlns:a16="http://schemas.microsoft.com/office/drawing/2014/main" id="{ABA5972A-0C81-485F-A1E1-22A688C5D7DC}"/>
              </a:ext>
            </a:extLst>
          </p:cNvPr>
          <p:cNvSpPr txBox="1"/>
          <p:nvPr/>
        </p:nvSpPr>
        <p:spPr>
          <a:xfrm>
            <a:off x="10776436" y="4008509"/>
            <a:ext cx="1381725" cy="307777"/>
          </a:xfrm>
          <a:prstGeom prst="rect">
            <a:avLst/>
          </a:prstGeom>
          <a:noFill/>
        </p:spPr>
        <p:txBody>
          <a:bodyPr wrap="none" rtlCol="0">
            <a:spAutoFit/>
          </a:bodyPr>
          <a:lstStyle/>
          <a:p>
            <a:r>
              <a:rPr lang="nb-NO" sz="1400"/>
              <a:t>Tilsynsrapport</a:t>
            </a:r>
          </a:p>
        </p:txBody>
      </p:sp>
      <p:pic>
        <p:nvPicPr>
          <p:cNvPr id="35" name="Grafikk 34" descr="Hjelp">
            <a:extLst>
              <a:ext uri="{FF2B5EF4-FFF2-40B4-BE49-F238E27FC236}">
                <a16:creationId xmlns:a16="http://schemas.microsoft.com/office/drawing/2014/main" id="{2C851A66-3844-4976-BEAE-41B0BF9C45EC}"/>
              </a:ext>
            </a:extLst>
          </p:cNvPr>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6700633" y="3296829"/>
            <a:ext cx="914400" cy="914400"/>
          </a:xfrm>
          <a:prstGeom prst="rect">
            <a:avLst/>
          </a:prstGeom>
        </p:spPr>
      </p:pic>
      <p:pic>
        <p:nvPicPr>
          <p:cNvPr id="36" name="Grafikk 35" descr="Pil: rett">
            <a:extLst>
              <a:ext uri="{FF2B5EF4-FFF2-40B4-BE49-F238E27FC236}">
                <a16:creationId xmlns:a16="http://schemas.microsoft.com/office/drawing/2014/main" id="{C21D8F68-FA78-44ED-9D1F-9548EA78C00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6200000" flipH="1" flipV="1">
            <a:off x="542303" y="3987601"/>
            <a:ext cx="789777" cy="789777"/>
          </a:xfrm>
          <a:prstGeom prst="rect">
            <a:avLst/>
          </a:prstGeom>
        </p:spPr>
      </p:pic>
      <p:pic>
        <p:nvPicPr>
          <p:cNvPr id="37" name="Grafikk 36" descr="Pil: rett">
            <a:extLst>
              <a:ext uri="{FF2B5EF4-FFF2-40B4-BE49-F238E27FC236}">
                <a16:creationId xmlns:a16="http://schemas.microsoft.com/office/drawing/2014/main" id="{8EA3B4E0-D2A9-4A20-ACB2-02038678E58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0082470" flipH="1">
            <a:off x="3734520" y="2509751"/>
            <a:ext cx="848773" cy="914400"/>
          </a:xfrm>
          <a:prstGeom prst="rect">
            <a:avLst/>
          </a:prstGeom>
        </p:spPr>
      </p:pic>
      <p:pic>
        <p:nvPicPr>
          <p:cNvPr id="38" name="Grafikk 37" descr="Pil: rett">
            <a:extLst>
              <a:ext uri="{FF2B5EF4-FFF2-40B4-BE49-F238E27FC236}">
                <a16:creationId xmlns:a16="http://schemas.microsoft.com/office/drawing/2014/main" id="{A9E2B9A3-595C-49C7-8268-848CC94DCC37}"/>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852142" flipH="1">
            <a:off x="3696063" y="3243907"/>
            <a:ext cx="914400" cy="914400"/>
          </a:xfrm>
          <a:prstGeom prst="rect">
            <a:avLst/>
          </a:prstGeom>
        </p:spPr>
      </p:pic>
      <p:pic>
        <p:nvPicPr>
          <p:cNvPr id="39" name="Grafikk 38" descr="Pil: rett">
            <a:extLst>
              <a:ext uri="{FF2B5EF4-FFF2-40B4-BE49-F238E27FC236}">
                <a16:creationId xmlns:a16="http://schemas.microsoft.com/office/drawing/2014/main" id="{E3F347E8-7548-4A66-8CC4-7BCCFE69EE4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9476703" flipH="1">
            <a:off x="7814893" y="3021390"/>
            <a:ext cx="914400" cy="914400"/>
          </a:xfrm>
          <a:prstGeom prst="rect">
            <a:avLst/>
          </a:prstGeom>
        </p:spPr>
      </p:pic>
      <p:pic>
        <p:nvPicPr>
          <p:cNvPr id="40" name="Grafikk 39" descr="Pil: rett">
            <a:extLst>
              <a:ext uri="{FF2B5EF4-FFF2-40B4-BE49-F238E27FC236}">
                <a16:creationId xmlns:a16="http://schemas.microsoft.com/office/drawing/2014/main" id="{BA5DB71F-E669-47FF-8B8A-837503758F5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897084" flipH="1">
            <a:off x="7884032" y="4085689"/>
            <a:ext cx="914400" cy="914400"/>
          </a:xfrm>
          <a:prstGeom prst="rect">
            <a:avLst/>
          </a:prstGeom>
        </p:spPr>
      </p:pic>
      <p:pic>
        <p:nvPicPr>
          <p:cNvPr id="41" name="Grafikk 40" descr="Pil: rett">
            <a:extLst>
              <a:ext uri="{FF2B5EF4-FFF2-40B4-BE49-F238E27FC236}">
                <a16:creationId xmlns:a16="http://schemas.microsoft.com/office/drawing/2014/main" id="{51E66445-FFE3-478D-9003-213F20EE42C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770788" flipH="1">
            <a:off x="7784350" y="4820981"/>
            <a:ext cx="986394" cy="914400"/>
          </a:xfrm>
          <a:prstGeom prst="rect">
            <a:avLst/>
          </a:prstGeom>
        </p:spPr>
      </p:pic>
      <p:sp>
        <p:nvSpPr>
          <p:cNvPr id="42" name="Høyre klammeparentes 41">
            <a:extLst>
              <a:ext uri="{FF2B5EF4-FFF2-40B4-BE49-F238E27FC236}">
                <a16:creationId xmlns:a16="http://schemas.microsoft.com/office/drawing/2014/main" id="{C96FABDB-EB8C-4332-932F-3688D40B4B31}"/>
              </a:ext>
            </a:extLst>
          </p:cNvPr>
          <p:cNvSpPr/>
          <p:nvPr/>
        </p:nvSpPr>
        <p:spPr>
          <a:xfrm>
            <a:off x="6080838" y="3149050"/>
            <a:ext cx="517518" cy="268191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nb-NO" sz="1400"/>
          </a:p>
        </p:txBody>
      </p:sp>
      <p:pic>
        <p:nvPicPr>
          <p:cNvPr id="43" name="Grafikk 42" descr="Pil: rett">
            <a:extLst>
              <a:ext uri="{FF2B5EF4-FFF2-40B4-BE49-F238E27FC236}">
                <a16:creationId xmlns:a16="http://schemas.microsoft.com/office/drawing/2014/main" id="{15584693-B4B6-40A1-A5E4-B1503E76FF97}"/>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905243" flipH="1">
            <a:off x="3486360" y="3988659"/>
            <a:ext cx="982742" cy="914400"/>
          </a:xfrm>
          <a:prstGeom prst="rect">
            <a:avLst/>
          </a:prstGeom>
        </p:spPr>
      </p:pic>
    </p:spTree>
    <p:extLst>
      <p:ext uri="{BB962C8B-B14F-4D97-AF65-F5344CB8AC3E}">
        <p14:creationId xmlns:p14="http://schemas.microsoft.com/office/powerpoint/2010/main" val="1838770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AF280E6-9B65-4258-82AD-44EF32158FE7}"/>
              </a:ext>
            </a:extLst>
          </p:cNvPr>
          <p:cNvSpPr>
            <a:spLocks noGrp="1"/>
          </p:cNvSpPr>
          <p:nvPr>
            <p:ph type="title"/>
          </p:nvPr>
        </p:nvSpPr>
        <p:spPr/>
        <p:txBody>
          <a:bodyPr/>
          <a:lstStyle/>
          <a:p>
            <a:r>
              <a:rPr lang="nb-NO" dirty="0"/>
              <a:t>Kobling mellom Kommunebilder og TK</a:t>
            </a:r>
          </a:p>
        </p:txBody>
      </p:sp>
      <p:sp>
        <p:nvSpPr>
          <p:cNvPr id="3" name="Plassholder for tekst 2">
            <a:extLst>
              <a:ext uri="{FF2B5EF4-FFF2-40B4-BE49-F238E27FC236}">
                <a16:creationId xmlns:a16="http://schemas.microsoft.com/office/drawing/2014/main" id="{64EA2BA3-4383-47FA-BE77-134444E5D3D3}"/>
              </a:ext>
            </a:extLst>
          </p:cNvPr>
          <p:cNvSpPr>
            <a:spLocks noGrp="1"/>
          </p:cNvSpPr>
          <p:nvPr>
            <p:ph type="body" sz="quarter" idx="11"/>
          </p:nvPr>
        </p:nvSpPr>
        <p:spPr/>
        <p:txBody>
          <a:bodyPr/>
          <a:lstStyle/>
          <a:p>
            <a:r>
              <a:rPr lang="nb-NO" b="1" dirty="0"/>
              <a:t>Kom. § 30-6 tredje ledd:</a:t>
            </a:r>
          </a:p>
          <a:p>
            <a:r>
              <a:rPr lang="nb-NO" dirty="0"/>
              <a:t>«Fylkesmannen skal formidle til andre tilsynsmyndigheter sin vurdering av situasjonen i enkelt kommuner og i fylkeskommuner»</a:t>
            </a:r>
          </a:p>
        </p:txBody>
      </p:sp>
    </p:spTree>
    <p:extLst>
      <p:ext uri="{BB962C8B-B14F-4D97-AF65-F5344CB8AC3E}">
        <p14:creationId xmlns:p14="http://schemas.microsoft.com/office/powerpoint/2010/main" val="2905553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D1243CBA-1EAB-465D-AF64-5D26C062946C}"/>
              </a:ext>
            </a:extLst>
          </p:cNvPr>
          <p:cNvSpPr>
            <a:spLocks noGrp="1"/>
          </p:cNvSpPr>
          <p:nvPr>
            <p:ph type="title"/>
          </p:nvPr>
        </p:nvSpPr>
        <p:spPr/>
        <p:txBody>
          <a:bodyPr/>
          <a:lstStyle/>
          <a:p>
            <a:r>
              <a:rPr lang="nb-NO" dirty="0"/>
              <a:t>Sammenhengen mellom prosjekt «TILDA» og «Kommunebildet»- informasjonsflyt</a:t>
            </a:r>
          </a:p>
        </p:txBody>
      </p:sp>
      <p:pic>
        <p:nvPicPr>
          <p:cNvPr id="11" name="Bilde 10">
            <a:extLst>
              <a:ext uri="{FF2B5EF4-FFF2-40B4-BE49-F238E27FC236}">
                <a16:creationId xmlns:a16="http://schemas.microsoft.com/office/drawing/2014/main" id="{2FD6D0C4-A146-4C62-B7B9-558E8AC6BFC6}"/>
              </a:ext>
            </a:extLst>
          </p:cNvPr>
          <p:cNvPicPr>
            <a:picLocks noChangeAspect="1"/>
          </p:cNvPicPr>
          <p:nvPr/>
        </p:nvPicPr>
        <p:blipFill rotWithShape="1">
          <a:blip r:embed="rId3"/>
          <a:srcRect l="30095" t="10439" r="30791" b="29269"/>
          <a:stretch/>
        </p:blipFill>
        <p:spPr>
          <a:xfrm>
            <a:off x="4356748" y="2090940"/>
            <a:ext cx="5236005" cy="4371811"/>
          </a:xfrm>
          <a:prstGeom prst="rect">
            <a:avLst/>
          </a:prstGeom>
        </p:spPr>
      </p:pic>
      <p:pic>
        <p:nvPicPr>
          <p:cNvPr id="15" name="Bilde 14">
            <a:extLst>
              <a:ext uri="{FF2B5EF4-FFF2-40B4-BE49-F238E27FC236}">
                <a16:creationId xmlns:a16="http://schemas.microsoft.com/office/drawing/2014/main" id="{A03EEB91-3C49-44FC-B00C-B7F622830503}"/>
              </a:ext>
            </a:extLst>
          </p:cNvPr>
          <p:cNvPicPr>
            <a:picLocks noChangeAspect="1"/>
          </p:cNvPicPr>
          <p:nvPr/>
        </p:nvPicPr>
        <p:blipFill rotWithShape="1">
          <a:blip r:embed="rId4"/>
          <a:srcRect l="18433" t="33824" r="2732" b="12732"/>
          <a:stretch/>
        </p:blipFill>
        <p:spPr>
          <a:xfrm>
            <a:off x="358817" y="2291786"/>
            <a:ext cx="3022531" cy="1493135"/>
          </a:xfrm>
          <a:prstGeom prst="rect">
            <a:avLst/>
          </a:prstGeom>
        </p:spPr>
      </p:pic>
      <p:pic>
        <p:nvPicPr>
          <p:cNvPr id="19" name="Bilde 18">
            <a:extLst>
              <a:ext uri="{FF2B5EF4-FFF2-40B4-BE49-F238E27FC236}">
                <a16:creationId xmlns:a16="http://schemas.microsoft.com/office/drawing/2014/main" id="{B036CEA1-176C-4B8D-ACBF-F123ED5C604C}"/>
              </a:ext>
            </a:extLst>
          </p:cNvPr>
          <p:cNvPicPr>
            <a:picLocks noChangeAspect="1"/>
          </p:cNvPicPr>
          <p:nvPr/>
        </p:nvPicPr>
        <p:blipFill rotWithShape="1">
          <a:blip r:embed="rId5"/>
          <a:srcRect l="64462" t="46650" r="21867" b="34378"/>
          <a:stretch/>
        </p:blipFill>
        <p:spPr>
          <a:xfrm>
            <a:off x="520406" y="4418273"/>
            <a:ext cx="2802614" cy="2121423"/>
          </a:xfrm>
          <a:prstGeom prst="rect">
            <a:avLst/>
          </a:prstGeom>
        </p:spPr>
      </p:pic>
      <p:sp>
        <p:nvSpPr>
          <p:cNvPr id="20" name="TekstSylinder 19">
            <a:extLst>
              <a:ext uri="{FF2B5EF4-FFF2-40B4-BE49-F238E27FC236}">
                <a16:creationId xmlns:a16="http://schemas.microsoft.com/office/drawing/2014/main" id="{D37BC587-7DA8-4CA4-9204-7C71BB707F84}"/>
              </a:ext>
            </a:extLst>
          </p:cNvPr>
          <p:cNvSpPr txBox="1"/>
          <p:nvPr/>
        </p:nvSpPr>
        <p:spPr>
          <a:xfrm>
            <a:off x="358817" y="2015052"/>
            <a:ext cx="1037656" cy="369332"/>
          </a:xfrm>
          <a:prstGeom prst="rect">
            <a:avLst/>
          </a:prstGeom>
          <a:noFill/>
        </p:spPr>
        <p:txBody>
          <a:bodyPr wrap="none" rtlCol="0">
            <a:spAutoFit/>
          </a:bodyPr>
          <a:lstStyle/>
          <a:p>
            <a:r>
              <a:rPr lang="nb-NO" dirty="0"/>
              <a:t>«TILDA»</a:t>
            </a:r>
          </a:p>
        </p:txBody>
      </p:sp>
      <p:sp>
        <p:nvSpPr>
          <p:cNvPr id="21" name="TekstSylinder 20">
            <a:extLst>
              <a:ext uri="{FF2B5EF4-FFF2-40B4-BE49-F238E27FC236}">
                <a16:creationId xmlns:a16="http://schemas.microsoft.com/office/drawing/2014/main" id="{0916B422-EA9D-4E65-9BD4-26AB8AA1DD07}"/>
              </a:ext>
            </a:extLst>
          </p:cNvPr>
          <p:cNvSpPr txBox="1"/>
          <p:nvPr/>
        </p:nvSpPr>
        <p:spPr>
          <a:xfrm>
            <a:off x="435084" y="4078142"/>
            <a:ext cx="2146742" cy="369332"/>
          </a:xfrm>
          <a:prstGeom prst="rect">
            <a:avLst/>
          </a:prstGeom>
          <a:noFill/>
        </p:spPr>
        <p:txBody>
          <a:bodyPr wrap="none" rtlCol="0">
            <a:spAutoFit/>
          </a:bodyPr>
          <a:lstStyle/>
          <a:p>
            <a:r>
              <a:rPr lang="nb-NO" dirty="0"/>
              <a:t>«Kommunebildet»</a:t>
            </a:r>
          </a:p>
        </p:txBody>
      </p:sp>
      <p:sp>
        <p:nvSpPr>
          <p:cNvPr id="26" name="Høyre klammeparentes 25">
            <a:extLst>
              <a:ext uri="{FF2B5EF4-FFF2-40B4-BE49-F238E27FC236}">
                <a16:creationId xmlns:a16="http://schemas.microsoft.com/office/drawing/2014/main" id="{1EBEE534-1590-470B-B0E5-38843AE8AE8F}"/>
              </a:ext>
            </a:extLst>
          </p:cNvPr>
          <p:cNvSpPr/>
          <p:nvPr/>
        </p:nvSpPr>
        <p:spPr>
          <a:xfrm>
            <a:off x="3183038" y="2199718"/>
            <a:ext cx="424017" cy="4339978"/>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nb-NO"/>
          </a:p>
        </p:txBody>
      </p:sp>
      <p:sp>
        <p:nvSpPr>
          <p:cNvPr id="28" name="Rektangel 27">
            <a:extLst>
              <a:ext uri="{FF2B5EF4-FFF2-40B4-BE49-F238E27FC236}">
                <a16:creationId xmlns:a16="http://schemas.microsoft.com/office/drawing/2014/main" id="{81DE64BE-FA69-4ABD-A15A-936234240A28}"/>
              </a:ext>
            </a:extLst>
          </p:cNvPr>
          <p:cNvSpPr/>
          <p:nvPr/>
        </p:nvSpPr>
        <p:spPr>
          <a:xfrm>
            <a:off x="3703338" y="2754774"/>
            <a:ext cx="309858" cy="30728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300" dirty="0"/>
              <a:t>Innsatsfaktorer</a:t>
            </a:r>
          </a:p>
        </p:txBody>
      </p:sp>
      <p:sp>
        <p:nvSpPr>
          <p:cNvPr id="29" name="Pil: bøyd mot venstre 28">
            <a:extLst>
              <a:ext uri="{FF2B5EF4-FFF2-40B4-BE49-F238E27FC236}">
                <a16:creationId xmlns:a16="http://schemas.microsoft.com/office/drawing/2014/main" id="{CB0054FD-47F0-413B-B1B6-FE348A0F928D}"/>
              </a:ext>
            </a:extLst>
          </p:cNvPr>
          <p:cNvSpPr/>
          <p:nvPr/>
        </p:nvSpPr>
        <p:spPr>
          <a:xfrm>
            <a:off x="9936305" y="2754774"/>
            <a:ext cx="1342663" cy="331904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chemeClr val="tx1"/>
              </a:solidFill>
            </a:endParaRPr>
          </a:p>
        </p:txBody>
      </p:sp>
    </p:spTree>
    <p:extLst>
      <p:ext uri="{BB962C8B-B14F-4D97-AF65-F5344CB8AC3E}">
        <p14:creationId xmlns:p14="http://schemas.microsoft.com/office/powerpoint/2010/main" val="2564519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6113CD43-B127-4300-8756-D48CB7E8A45F}"/>
              </a:ext>
            </a:extLst>
          </p:cNvPr>
          <p:cNvSpPr>
            <a:spLocks noGrp="1"/>
          </p:cNvSpPr>
          <p:nvPr>
            <p:ph type="body" sz="quarter" idx="12"/>
          </p:nvPr>
        </p:nvSpPr>
        <p:spPr/>
        <p:txBody>
          <a:bodyPr/>
          <a:lstStyle/>
          <a:p>
            <a:r>
              <a:rPr lang="nb-NO" dirty="0"/>
              <a:t>SFOV: Planlagt tilsyn 2. halvår</a:t>
            </a:r>
          </a:p>
        </p:txBody>
      </p:sp>
    </p:spTree>
    <p:extLst>
      <p:ext uri="{BB962C8B-B14F-4D97-AF65-F5344CB8AC3E}">
        <p14:creationId xmlns:p14="http://schemas.microsoft.com/office/powerpoint/2010/main" val="13673057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4C470F-09C9-43CC-A102-683C38C02C9F}"/>
              </a:ext>
            </a:extLst>
          </p:cNvPr>
          <p:cNvSpPr>
            <a:spLocks noGrp="1"/>
          </p:cNvSpPr>
          <p:nvPr>
            <p:ph type="title"/>
          </p:nvPr>
        </p:nvSpPr>
        <p:spPr/>
        <p:txBody>
          <a:bodyPr/>
          <a:lstStyle/>
          <a:p>
            <a:r>
              <a:rPr lang="nb-NO" dirty="0"/>
              <a:t>Ny tilsynsaktivitet </a:t>
            </a:r>
          </a:p>
        </p:txBody>
      </p:sp>
      <p:sp>
        <p:nvSpPr>
          <p:cNvPr id="3" name="Plassholder for tekst 2">
            <a:extLst>
              <a:ext uri="{FF2B5EF4-FFF2-40B4-BE49-F238E27FC236}">
                <a16:creationId xmlns:a16="http://schemas.microsoft.com/office/drawing/2014/main" id="{4050E6D6-3F75-4890-ABB7-1401ECCA3C7F}"/>
              </a:ext>
            </a:extLst>
          </p:cNvPr>
          <p:cNvSpPr>
            <a:spLocks noGrp="1"/>
          </p:cNvSpPr>
          <p:nvPr>
            <p:ph type="body" sz="quarter" idx="11"/>
          </p:nvPr>
        </p:nvSpPr>
        <p:spPr/>
        <p:txBody>
          <a:bodyPr/>
          <a:lstStyle/>
          <a:p>
            <a:pPr marL="342900" indent="-342900">
              <a:buFont typeface="Wingdings" panose="05000000000000000000" pitchFamily="2" charset="2"/>
              <a:buChar char="Ø"/>
            </a:pPr>
            <a:r>
              <a:rPr lang="nb-NO" dirty="0"/>
              <a:t>Barnehage- og utdanningsavdelingen:</a:t>
            </a:r>
          </a:p>
          <a:p>
            <a:endParaRPr lang="nb-NO" dirty="0"/>
          </a:p>
          <a:p>
            <a:r>
              <a:rPr lang="nb-NO" dirty="0"/>
              <a:t>Tilsyn med lærernormen med 196 skoler i 31 kommuner</a:t>
            </a:r>
          </a:p>
          <a:p>
            <a:endParaRPr lang="nb-NO" dirty="0"/>
          </a:p>
          <a:p>
            <a:r>
              <a:rPr lang="nb-NO" dirty="0"/>
              <a:t>Les mer om saken på nettsiden vår:</a:t>
            </a:r>
          </a:p>
          <a:p>
            <a:r>
              <a:rPr lang="nb-NO" dirty="0">
                <a:hlinkClick r:id="rId2"/>
              </a:rPr>
              <a:t>https://www.statsforvalteren.no/oslo-og-viken/kommunal-styring/tilsyn/tilsyn-med-larernormen/</a:t>
            </a:r>
            <a:endParaRPr lang="nb-NO" dirty="0"/>
          </a:p>
          <a:p>
            <a:endParaRPr lang="nb-NO" dirty="0"/>
          </a:p>
          <a:p>
            <a:endParaRPr lang="nb-NO" dirty="0"/>
          </a:p>
        </p:txBody>
      </p:sp>
    </p:spTree>
    <p:extLst>
      <p:ext uri="{BB962C8B-B14F-4D97-AF65-F5344CB8AC3E}">
        <p14:creationId xmlns:p14="http://schemas.microsoft.com/office/powerpoint/2010/main" val="2751354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7386BE5-E78F-41F8-9174-C9C682EB3EC6}"/>
              </a:ext>
            </a:extLst>
          </p:cNvPr>
          <p:cNvSpPr>
            <a:spLocks noGrp="1"/>
          </p:cNvSpPr>
          <p:nvPr>
            <p:ph type="title"/>
          </p:nvPr>
        </p:nvSpPr>
        <p:spPr/>
        <p:txBody>
          <a:bodyPr/>
          <a:lstStyle/>
          <a:p>
            <a:r>
              <a:rPr lang="nb-NO" dirty="0"/>
              <a:t>Ny tilsynsaktivitet forts.</a:t>
            </a:r>
          </a:p>
        </p:txBody>
      </p:sp>
      <p:sp>
        <p:nvSpPr>
          <p:cNvPr id="3" name="Plassholder for tekst 2">
            <a:extLst>
              <a:ext uri="{FF2B5EF4-FFF2-40B4-BE49-F238E27FC236}">
                <a16:creationId xmlns:a16="http://schemas.microsoft.com/office/drawing/2014/main" id="{0A5248F4-49EA-41B6-9080-E1424879DBD2}"/>
              </a:ext>
            </a:extLst>
          </p:cNvPr>
          <p:cNvSpPr>
            <a:spLocks noGrp="1"/>
          </p:cNvSpPr>
          <p:nvPr>
            <p:ph type="body" sz="quarter" idx="11"/>
          </p:nvPr>
        </p:nvSpPr>
        <p:spPr/>
        <p:txBody>
          <a:bodyPr/>
          <a:lstStyle/>
          <a:p>
            <a:pPr marL="342900" indent="-342900">
              <a:buFont typeface="Wingdings" panose="05000000000000000000" pitchFamily="2" charset="2"/>
              <a:buChar char="Ø"/>
            </a:pPr>
            <a:r>
              <a:rPr lang="nb-NO" dirty="0"/>
              <a:t>Klima- og miljøvernavdelingen</a:t>
            </a:r>
          </a:p>
          <a:p>
            <a:endParaRPr lang="nb-NO" dirty="0"/>
          </a:p>
          <a:p>
            <a:r>
              <a:rPr lang="nb-NO" dirty="0"/>
              <a:t>Landsdekkende tilsynsaksjon 2021 med kommunale avløpsanlegg gjennomføres av oss i tidsperiode uke 34-38</a:t>
            </a:r>
          </a:p>
          <a:p>
            <a:endParaRPr lang="nb-NO" dirty="0"/>
          </a:p>
          <a:p>
            <a:r>
              <a:rPr lang="nb-NO" dirty="0"/>
              <a:t>9 planlagte tilsyn i følgende kommuner:</a:t>
            </a:r>
          </a:p>
          <a:p>
            <a:r>
              <a:rPr lang="nb-NO" i="1" dirty="0"/>
              <a:t>Kongsberg, Modum, Marker, Hole, Ås, Lunner, Enebakk, Øvre Eiker og Asker</a:t>
            </a:r>
          </a:p>
          <a:p>
            <a:endParaRPr lang="nb-NO" dirty="0"/>
          </a:p>
          <a:p>
            <a:r>
              <a:rPr lang="nb-NO" dirty="0"/>
              <a:t>Les mer om saken på nettsiden vår:</a:t>
            </a:r>
          </a:p>
          <a:p>
            <a:r>
              <a:rPr lang="nb-NO" sz="1800" dirty="0">
                <a:hlinkClick r:id="rId3"/>
              </a:rPr>
              <a:t>https://www.statsforvalteren.no/nb/oslo-og-viken/miljo-og-klima/forurensning/tilsynsaksjon-avlop--fokus-pa-ansvarliggjoring-av-kommuneledelsen/?utm_source=nyhetsbrev</a:t>
            </a:r>
            <a:endParaRPr lang="nb-NO" sz="1800" dirty="0"/>
          </a:p>
          <a:p>
            <a:endParaRPr lang="nb-NO" sz="1800" dirty="0"/>
          </a:p>
          <a:p>
            <a:endParaRPr lang="nb-NO" dirty="0"/>
          </a:p>
        </p:txBody>
      </p:sp>
    </p:spTree>
    <p:extLst>
      <p:ext uri="{BB962C8B-B14F-4D97-AF65-F5344CB8AC3E}">
        <p14:creationId xmlns:p14="http://schemas.microsoft.com/office/powerpoint/2010/main" val="4144973115"/>
      </p:ext>
    </p:extLst>
  </p:cSld>
  <p:clrMapOvr>
    <a:masterClrMapping/>
  </p:clrMapOvr>
</p:sld>
</file>

<file path=ppt/theme/theme1.xml><?xml version="1.0" encoding="utf-8"?>
<a:theme xmlns:a="http://schemas.openxmlformats.org/drawingml/2006/main" name="Office-tema">
  <a:themeElements>
    <a:clrScheme name="FM_designprofil_2018">
      <a:dk1>
        <a:srgbClr val="00244E"/>
      </a:dk1>
      <a:lt1>
        <a:sysClr val="window" lastClr="FFFFFF"/>
      </a:lt1>
      <a:dk2>
        <a:srgbClr val="00244E"/>
      </a:dk2>
      <a:lt2>
        <a:srgbClr val="E7E6E6"/>
      </a:lt2>
      <a:accent1>
        <a:srgbClr val="00ADBA"/>
      </a:accent1>
      <a:accent2>
        <a:srgbClr val="4C76BA"/>
      </a:accent2>
      <a:accent3>
        <a:srgbClr val="BFC2C0"/>
      </a:accent3>
      <a:accent4>
        <a:srgbClr val="F39200"/>
      </a:accent4>
      <a:accent5>
        <a:srgbClr val="C90B1C"/>
      </a:accent5>
      <a:accent6>
        <a:srgbClr val="87C0C4"/>
      </a:accent6>
      <a:hlink>
        <a:srgbClr val="00ADBA"/>
      </a:hlink>
      <a:folHlink>
        <a:srgbClr val="C90B1C"/>
      </a:folHlink>
    </a:clrScheme>
    <a:fontScheme name="FM_OpenSans">
      <a:majorFont>
        <a:latin typeface="Open Sans Light"/>
        <a:ea typeface=""/>
        <a:cs typeface=""/>
      </a:majorFont>
      <a:minorFont>
        <a:latin typeface="Open Sans"/>
        <a:ea typeface=""/>
        <a:cs typeface=""/>
      </a:minorFont>
    </a:fontScheme>
    <a:fmtScheme name="Røykfarget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lsynsforum 30.08.21" id="{7479ACD0-4C7B-4577-9991-B30E5BD40B5D}" vid="{15BD3D3F-BDF9-4622-A09C-6158E97D2A52}"/>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5067</TotalTime>
  <Words>962</Words>
  <Application>Microsoft Office PowerPoint</Application>
  <PresentationFormat>Widescreen</PresentationFormat>
  <Paragraphs>155</Paragraphs>
  <Slides>23</Slides>
  <Notes>20</Notes>
  <HiddenSlides>0</HiddenSlides>
  <MMClips>0</MMClips>
  <ScaleCrop>false</ScaleCrop>
  <HeadingPairs>
    <vt:vector size="6" baseType="variant">
      <vt:variant>
        <vt:lpstr>Brukte skrifter</vt:lpstr>
      </vt:variant>
      <vt:variant>
        <vt:i4>8</vt:i4>
      </vt:variant>
      <vt:variant>
        <vt:lpstr>Tema</vt:lpstr>
      </vt:variant>
      <vt:variant>
        <vt:i4>1</vt:i4>
      </vt:variant>
      <vt:variant>
        <vt:lpstr>Lysbildetitler</vt:lpstr>
      </vt:variant>
      <vt:variant>
        <vt:i4>23</vt:i4>
      </vt:variant>
    </vt:vector>
  </HeadingPairs>
  <TitlesOfParts>
    <vt:vector size="32" baseType="lpstr">
      <vt:lpstr>Arial</vt:lpstr>
      <vt:lpstr>Calibri</vt:lpstr>
      <vt:lpstr>Courier New</vt:lpstr>
      <vt:lpstr>Open Sans</vt:lpstr>
      <vt:lpstr>Open Sans Light</vt:lpstr>
      <vt:lpstr>Open Sans SemiBold</vt:lpstr>
      <vt:lpstr>Segoe UI</vt:lpstr>
      <vt:lpstr>Wingdings</vt:lpstr>
      <vt:lpstr>Office-tema</vt:lpstr>
      <vt:lpstr>PowerPoint-presentasjon</vt:lpstr>
      <vt:lpstr>PowerPoint-presentasjon</vt:lpstr>
      <vt:lpstr>PowerPoint-presentasjon</vt:lpstr>
      <vt:lpstr>Stor variasjon mellom kommuner</vt:lpstr>
      <vt:lpstr>Påminnelse</vt:lpstr>
      <vt:lpstr>PowerPoint-presentasjon</vt:lpstr>
      <vt:lpstr>Forbedringer av nåværende tilsynskalender</vt:lpstr>
      <vt:lpstr>Tilsynskalender versjon 2.0 - prototypen</vt:lpstr>
      <vt:lpstr>Prinsipp diskusjon:  TK informasjon og / eller dialogverktøy?</vt:lpstr>
      <vt:lpstr>Bedt om prinsipp avklaringer fra KMD</vt:lpstr>
      <vt:lpstr>Prosjekt «TILDA»- Deling av tilsynsdata</vt:lpstr>
      <vt:lpstr>Prosjekt «TILDA» forts.</vt:lpstr>
      <vt:lpstr>Prosjekt «TILDA» forts.</vt:lpstr>
      <vt:lpstr>Kobling mellom TILDA og TK</vt:lpstr>
      <vt:lpstr>Prosjekt «Kommunebildet»</vt:lpstr>
      <vt:lpstr>Erfaring viser behov for eit tredelt verktøy</vt:lpstr>
      <vt:lpstr>PowerPoint-presentasjon</vt:lpstr>
      <vt:lpstr>Kommunedialogen og virkemiddelstrategi</vt:lpstr>
      <vt:lpstr>Kobling mellom Kommunebilder og TK</vt:lpstr>
      <vt:lpstr>Sammenhengen mellom prosjekt «TILDA» og «Kommunebildet»- informasjonsflyt</vt:lpstr>
      <vt:lpstr>PowerPoint-presentasjon</vt:lpstr>
      <vt:lpstr>Ny tilsynsaktivitet </vt:lpstr>
      <vt:lpstr>Ny tilsynsaktivitet forts.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Krokeide, Astrid Aaserud</dc:creator>
  <cp:lastModifiedBy>Butt, Fakra</cp:lastModifiedBy>
  <cp:revision>252</cp:revision>
  <cp:lastPrinted>2020-03-04T08:11:49Z</cp:lastPrinted>
  <dcterms:created xsi:type="dcterms:W3CDTF">2019-02-16T07:20:49Z</dcterms:created>
  <dcterms:modified xsi:type="dcterms:W3CDTF">2021-09-03T08:06:08Z</dcterms:modified>
</cp:coreProperties>
</file>