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10"/>
  </p:notesMasterIdLst>
  <p:sldIdLst>
    <p:sldId id="274" r:id="rId6"/>
    <p:sldId id="281" r:id="rId7"/>
    <p:sldId id="299" r:id="rId8"/>
    <p:sldId id="300" r:id="rId9"/>
  </p:sldIdLst>
  <p:sldSz cx="12192000" cy="6858000"/>
  <p:notesSz cx="6858000" cy="9144000"/>
  <p:defaultTextStyle>
    <a:defPPr>
      <a:defRPr lang="en-US"/>
    </a:defPPr>
    <a:lvl1pPr marL="0" algn="l" defTabSz="228566" rtl="0" eaLnBrk="1" latinLnBrk="0" hangingPunct="1">
      <a:defRPr sz="900" kern="1200">
        <a:solidFill>
          <a:schemeClr val="tx1"/>
        </a:solidFill>
        <a:latin typeface="+mn-lt"/>
        <a:ea typeface="+mn-ea"/>
        <a:cs typeface="+mn-cs"/>
      </a:defRPr>
    </a:lvl1pPr>
    <a:lvl2pPr marL="228566" algn="l" defTabSz="228566" rtl="0" eaLnBrk="1" latinLnBrk="0" hangingPunct="1">
      <a:defRPr sz="900" kern="1200">
        <a:solidFill>
          <a:schemeClr val="tx1"/>
        </a:solidFill>
        <a:latin typeface="+mn-lt"/>
        <a:ea typeface="+mn-ea"/>
        <a:cs typeface="+mn-cs"/>
      </a:defRPr>
    </a:lvl2pPr>
    <a:lvl3pPr marL="457132" algn="l" defTabSz="228566" rtl="0" eaLnBrk="1" latinLnBrk="0" hangingPunct="1">
      <a:defRPr sz="900" kern="1200">
        <a:solidFill>
          <a:schemeClr val="tx1"/>
        </a:solidFill>
        <a:latin typeface="+mn-lt"/>
        <a:ea typeface="+mn-ea"/>
        <a:cs typeface="+mn-cs"/>
      </a:defRPr>
    </a:lvl3pPr>
    <a:lvl4pPr marL="685697" algn="l" defTabSz="228566" rtl="0" eaLnBrk="1" latinLnBrk="0" hangingPunct="1">
      <a:defRPr sz="900" kern="1200">
        <a:solidFill>
          <a:schemeClr val="tx1"/>
        </a:solidFill>
        <a:latin typeface="+mn-lt"/>
        <a:ea typeface="+mn-ea"/>
        <a:cs typeface="+mn-cs"/>
      </a:defRPr>
    </a:lvl4pPr>
    <a:lvl5pPr marL="914263" algn="l" defTabSz="228566" rtl="0" eaLnBrk="1" latinLnBrk="0" hangingPunct="1">
      <a:defRPr sz="900" kern="1200">
        <a:solidFill>
          <a:schemeClr val="tx1"/>
        </a:solidFill>
        <a:latin typeface="+mn-lt"/>
        <a:ea typeface="+mn-ea"/>
        <a:cs typeface="+mn-cs"/>
      </a:defRPr>
    </a:lvl5pPr>
    <a:lvl6pPr marL="1142829" algn="l" defTabSz="228566" rtl="0" eaLnBrk="1" latinLnBrk="0" hangingPunct="1">
      <a:defRPr sz="900" kern="1200">
        <a:solidFill>
          <a:schemeClr val="tx1"/>
        </a:solidFill>
        <a:latin typeface="+mn-lt"/>
        <a:ea typeface="+mn-ea"/>
        <a:cs typeface="+mn-cs"/>
      </a:defRPr>
    </a:lvl6pPr>
    <a:lvl7pPr marL="1371395" algn="l" defTabSz="228566" rtl="0" eaLnBrk="1" latinLnBrk="0" hangingPunct="1">
      <a:defRPr sz="900" kern="1200">
        <a:solidFill>
          <a:schemeClr val="tx1"/>
        </a:solidFill>
        <a:latin typeface="+mn-lt"/>
        <a:ea typeface="+mn-ea"/>
        <a:cs typeface="+mn-cs"/>
      </a:defRPr>
    </a:lvl7pPr>
    <a:lvl8pPr marL="1599960" algn="l" defTabSz="228566" rtl="0" eaLnBrk="1" latinLnBrk="0" hangingPunct="1">
      <a:defRPr sz="900" kern="1200">
        <a:solidFill>
          <a:schemeClr val="tx1"/>
        </a:solidFill>
        <a:latin typeface="+mn-lt"/>
        <a:ea typeface="+mn-ea"/>
        <a:cs typeface="+mn-cs"/>
      </a:defRPr>
    </a:lvl8pPr>
    <a:lvl9pPr marL="1828526" algn="l" defTabSz="228566"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gar Pedersen" initials="VP" lastIdx="1" clrIdx="0">
    <p:extLst>
      <p:ext uri="{19B8F6BF-5375-455C-9EA6-DF929625EA0E}">
        <p15:presenceInfo xmlns:p15="http://schemas.microsoft.com/office/powerpoint/2012/main" userId="S::vegar.pedersen@miljodir.no::e4bfc3da-d0d4-41be-91f0-aabfff6e163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10BFAA-9C4D-482C-A718-8199E9FBF39D}" v="1" dt="2024-09-24T08:47:43.2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88983" autoAdjust="0"/>
  </p:normalViewPr>
  <p:slideViewPr>
    <p:cSldViewPr snapToGrid="0">
      <p:cViewPr varScale="1">
        <p:scale>
          <a:sx n="98" d="100"/>
          <a:sy n="98" d="100"/>
        </p:scale>
        <p:origin x="95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Øyvind Skogstad" userId="1461fed7-8276-41c7-9d01-392effeea4db" providerId="ADAL" clId="{53D3F484-CE4D-40B8-A2E6-7B40731D182A}"/>
    <pc:docChg chg="undo custSel addSld delSld modSld sldOrd">
      <pc:chgData name="Øyvind Skogstad" userId="1461fed7-8276-41c7-9d01-392effeea4db" providerId="ADAL" clId="{53D3F484-CE4D-40B8-A2E6-7B40731D182A}" dt="2024-05-07T10:14:35.082" v="959" actId="1076"/>
      <pc:docMkLst>
        <pc:docMk/>
      </pc:docMkLst>
      <pc:sldChg chg="addSp delSp modSp mod modClrScheme chgLayout">
        <pc:chgData name="Øyvind Skogstad" userId="1461fed7-8276-41c7-9d01-392effeea4db" providerId="ADAL" clId="{53D3F484-CE4D-40B8-A2E6-7B40731D182A}" dt="2024-05-06T20:57:55.112" v="30" actId="20577"/>
        <pc:sldMkLst>
          <pc:docMk/>
          <pc:sldMk cId="3089576198" sldId="274"/>
        </pc:sldMkLst>
        <pc:spChg chg="mod ord">
          <ac:chgData name="Øyvind Skogstad" userId="1461fed7-8276-41c7-9d01-392effeea4db" providerId="ADAL" clId="{53D3F484-CE4D-40B8-A2E6-7B40731D182A}" dt="2024-05-06T20:57:26.895" v="3" actId="14100"/>
          <ac:spMkLst>
            <pc:docMk/>
            <pc:sldMk cId="3089576198" sldId="274"/>
            <ac:spMk id="2" creationId="{278D3E66-ECB3-42E7-835D-F6D7FB8AA34D}"/>
          </ac:spMkLst>
        </pc:spChg>
        <pc:spChg chg="add del mod ord">
          <ac:chgData name="Øyvind Skogstad" userId="1461fed7-8276-41c7-9d01-392effeea4db" providerId="ADAL" clId="{53D3F484-CE4D-40B8-A2E6-7B40731D182A}" dt="2024-05-06T20:57:20.095" v="1" actId="478"/>
          <ac:spMkLst>
            <pc:docMk/>
            <pc:sldMk cId="3089576198" sldId="274"/>
            <ac:spMk id="3" creationId="{2D6C7D14-BC1E-F9AE-6C21-53B60C456427}"/>
          </ac:spMkLst>
        </pc:spChg>
        <pc:spChg chg="mod ord">
          <ac:chgData name="Øyvind Skogstad" userId="1461fed7-8276-41c7-9d01-392effeea4db" providerId="ADAL" clId="{53D3F484-CE4D-40B8-A2E6-7B40731D182A}" dt="2024-05-06T20:57:55.112" v="30" actId="20577"/>
          <ac:spMkLst>
            <pc:docMk/>
            <pc:sldMk cId="3089576198" sldId="274"/>
            <ac:spMk id="4" creationId="{CAC043CB-807F-479A-A106-82D537BD1058}"/>
          </ac:spMkLst>
        </pc:spChg>
        <pc:spChg chg="mod ord">
          <ac:chgData name="Øyvind Skogstad" userId="1461fed7-8276-41c7-9d01-392effeea4db" providerId="ADAL" clId="{53D3F484-CE4D-40B8-A2E6-7B40731D182A}" dt="2024-05-06T20:57:31.979" v="4" actId="1076"/>
          <ac:spMkLst>
            <pc:docMk/>
            <pc:sldMk cId="3089576198" sldId="274"/>
            <ac:spMk id="5" creationId="{826F65FD-F816-4B0A-8BE6-F2127805AB28}"/>
          </ac:spMkLst>
        </pc:spChg>
      </pc:sldChg>
      <pc:sldChg chg="add">
        <pc:chgData name="Øyvind Skogstad" userId="1461fed7-8276-41c7-9d01-392effeea4db" providerId="ADAL" clId="{53D3F484-CE4D-40B8-A2E6-7B40731D182A}" dt="2024-05-06T21:03:17.910" v="31"/>
        <pc:sldMkLst>
          <pc:docMk/>
          <pc:sldMk cId="289411463" sldId="281"/>
        </pc:sldMkLst>
      </pc:sldChg>
      <pc:sldChg chg="add">
        <pc:chgData name="Øyvind Skogstad" userId="1461fed7-8276-41c7-9d01-392effeea4db" providerId="ADAL" clId="{53D3F484-CE4D-40B8-A2E6-7B40731D182A}" dt="2024-05-06T21:03:17.910" v="31"/>
        <pc:sldMkLst>
          <pc:docMk/>
          <pc:sldMk cId="879246693" sldId="282"/>
        </pc:sldMkLst>
      </pc:sldChg>
      <pc:sldChg chg="modSp mod modNotesTx">
        <pc:chgData name="Øyvind Skogstad" userId="1461fed7-8276-41c7-9d01-392effeea4db" providerId="ADAL" clId="{53D3F484-CE4D-40B8-A2E6-7B40731D182A}" dt="2024-05-06T21:57:08.058" v="753" actId="313"/>
        <pc:sldMkLst>
          <pc:docMk/>
          <pc:sldMk cId="105256112" sldId="289"/>
        </pc:sldMkLst>
        <pc:spChg chg="mod">
          <ac:chgData name="Øyvind Skogstad" userId="1461fed7-8276-41c7-9d01-392effeea4db" providerId="ADAL" clId="{53D3F484-CE4D-40B8-A2E6-7B40731D182A}" dt="2024-05-06T21:34:26.639" v="226" actId="20577"/>
          <ac:spMkLst>
            <pc:docMk/>
            <pc:sldMk cId="105256112" sldId="289"/>
            <ac:spMk id="9" creationId="{C53563C4-1480-45F2-8C46-2AB991A94DB1}"/>
          </ac:spMkLst>
        </pc:spChg>
      </pc:sldChg>
      <pc:sldChg chg="ord">
        <pc:chgData name="Øyvind Skogstad" userId="1461fed7-8276-41c7-9d01-392effeea4db" providerId="ADAL" clId="{53D3F484-CE4D-40B8-A2E6-7B40731D182A}" dt="2024-05-06T21:24:12.703" v="75"/>
        <pc:sldMkLst>
          <pc:docMk/>
          <pc:sldMk cId="219011505" sldId="291"/>
        </pc:sldMkLst>
      </pc:sldChg>
      <pc:sldChg chg="del">
        <pc:chgData name="Øyvind Skogstad" userId="1461fed7-8276-41c7-9d01-392effeea4db" providerId="ADAL" clId="{53D3F484-CE4D-40B8-A2E6-7B40731D182A}" dt="2024-05-06T21:24:01.751" v="73" actId="47"/>
        <pc:sldMkLst>
          <pc:docMk/>
          <pc:sldMk cId="171082123" sldId="292"/>
        </pc:sldMkLst>
      </pc:sldChg>
      <pc:sldChg chg="addSp delSp modSp mod ord">
        <pc:chgData name="Øyvind Skogstad" userId="1461fed7-8276-41c7-9d01-392effeea4db" providerId="ADAL" clId="{53D3F484-CE4D-40B8-A2E6-7B40731D182A}" dt="2024-05-06T21:31:28.768" v="111" actId="1076"/>
        <pc:sldMkLst>
          <pc:docMk/>
          <pc:sldMk cId="3097581276" sldId="293"/>
        </pc:sldMkLst>
        <pc:spChg chg="mod">
          <ac:chgData name="Øyvind Skogstad" userId="1461fed7-8276-41c7-9d01-392effeea4db" providerId="ADAL" clId="{53D3F484-CE4D-40B8-A2E6-7B40731D182A}" dt="2024-05-06T21:24:29.791" v="78" actId="20577"/>
          <ac:spMkLst>
            <pc:docMk/>
            <pc:sldMk cId="3097581276" sldId="293"/>
            <ac:spMk id="2" creationId="{B4EB3800-3C2B-442F-A41A-FC7EE488CC92}"/>
          </ac:spMkLst>
        </pc:spChg>
        <pc:spChg chg="mod">
          <ac:chgData name="Øyvind Skogstad" userId="1461fed7-8276-41c7-9d01-392effeea4db" providerId="ADAL" clId="{53D3F484-CE4D-40B8-A2E6-7B40731D182A}" dt="2024-05-06T21:31:20.583" v="110" actId="20577"/>
          <ac:spMkLst>
            <pc:docMk/>
            <pc:sldMk cId="3097581276" sldId="293"/>
            <ac:spMk id="3" creationId="{63F93ED8-9C8D-4945-A128-CACA4A9836C2}"/>
          </ac:spMkLst>
        </pc:spChg>
        <pc:spChg chg="del">
          <ac:chgData name="Øyvind Skogstad" userId="1461fed7-8276-41c7-9d01-392effeea4db" providerId="ADAL" clId="{53D3F484-CE4D-40B8-A2E6-7B40731D182A}" dt="2024-05-06T21:31:09.665" v="108" actId="478"/>
          <ac:spMkLst>
            <pc:docMk/>
            <pc:sldMk cId="3097581276" sldId="293"/>
            <ac:spMk id="16" creationId="{6B51EC6E-56FB-6E91-43F5-85B4CA1D6E44}"/>
          </ac:spMkLst>
        </pc:spChg>
        <pc:picChg chg="add mod">
          <ac:chgData name="Øyvind Skogstad" userId="1461fed7-8276-41c7-9d01-392effeea4db" providerId="ADAL" clId="{53D3F484-CE4D-40B8-A2E6-7B40731D182A}" dt="2024-05-06T21:31:28.768" v="111" actId="1076"/>
          <ac:picMkLst>
            <pc:docMk/>
            <pc:sldMk cId="3097581276" sldId="293"/>
            <ac:picMk id="4" creationId="{A1AF14DA-67E1-82CD-0390-37E95419FB73}"/>
          </ac:picMkLst>
        </pc:picChg>
        <pc:picChg chg="del">
          <ac:chgData name="Øyvind Skogstad" userId="1461fed7-8276-41c7-9d01-392effeea4db" providerId="ADAL" clId="{53D3F484-CE4D-40B8-A2E6-7B40731D182A}" dt="2024-05-06T21:31:07.234" v="106" actId="478"/>
          <ac:picMkLst>
            <pc:docMk/>
            <pc:sldMk cId="3097581276" sldId="293"/>
            <ac:picMk id="13" creationId="{7B5365A3-D746-79F0-28DA-4AA538E0A288}"/>
          </ac:picMkLst>
        </pc:picChg>
      </pc:sldChg>
      <pc:sldChg chg="modSp mod">
        <pc:chgData name="Øyvind Skogstad" userId="1461fed7-8276-41c7-9d01-392effeea4db" providerId="ADAL" clId="{53D3F484-CE4D-40B8-A2E6-7B40731D182A}" dt="2024-05-06T21:56:01.120" v="751" actId="207"/>
        <pc:sldMkLst>
          <pc:docMk/>
          <pc:sldMk cId="2816807108" sldId="296"/>
        </pc:sldMkLst>
        <pc:spChg chg="mod">
          <ac:chgData name="Øyvind Skogstad" userId="1461fed7-8276-41c7-9d01-392effeea4db" providerId="ADAL" clId="{53D3F484-CE4D-40B8-A2E6-7B40731D182A}" dt="2024-05-06T21:56:01.120" v="751" actId="207"/>
          <ac:spMkLst>
            <pc:docMk/>
            <pc:sldMk cId="2816807108" sldId="296"/>
            <ac:spMk id="15" creationId="{69C38CA7-977F-4944-A29D-91B0F345B91B}"/>
          </ac:spMkLst>
        </pc:spChg>
      </pc:sldChg>
      <pc:sldChg chg="add">
        <pc:chgData name="Øyvind Skogstad" userId="1461fed7-8276-41c7-9d01-392effeea4db" providerId="ADAL" clId="{53D3F484-CE4D-40B8-A2E6-7B40731D182A}" dt="2024-05-06T21:03:17.910" v="31"/>
        <pc:sldMkLst>
          <pc:docMk/>
          <pc:sldMk cId="3827142733" sldId="299"/>
        </pc:sldMkLst>
      </pc:sldChg>
      <pc:sldChg chg="add">
        <pc:chgData name="Øyvind Skogstad" userId="1461fed7-8276-41c7-9d01-392effeea4db" providerId="ADAL" clId="{53D3F484-CE4D-40B8-A2E6-7B40731D182A}" dt="2024-05-06T21:20:27.127" v="32"/>
        <pc:sldMkLst>
          <pc:docMk/>
          <pc:sldMk cId="3596021007" sldId="300"/>
        </pc:sldMkLst>
      </pc:sldChg>
      <pc:sldChg chg="modSp add mod">
        <pc:chgData name="Øyvind Skogstad" userId="1461fed7-8276-41c7-9d01-392effeea4db" providerId="ADAL" clId="{53D3F484-CE4D-40B8-A2E6-7B40731D182A}" dt="2024-05-07T08:48:23.931" v="876" actId="1076"/>
        <pc:sldMkLst>
          <pc:docMk/>
          <pc:sldMk cId="1403672702" sldId="1463"/>
        </pc:sldMkLst>
        <pc:spChg chg="mod">
          <ac:chgData name="Øyvind Skogstad" userId="1461fed7-8276-41c7-9d01-392effeea4db" providerId="ADAL" clId="{53D3F484-CE4D-40B8-A2E6-7B40731D182A}" dt="2024-05-07T08:48:23.931" v="876" actId="1076"/>
          <ac:spMkLst>
            <pc:docMk/>
            <pc:sldMk cId="1403672702" sldId="1463"/>
            <ac:spMk id="2" creationId="{D7A900A3-7EE4-4742-A964-F7C5CE7E39FC}"/>
          </ac:spMkLst>
        </pc:spChg>
      </pc:sldChg>
      <pc:sldChg chg="addSp modSp new add del mod">
        <pc:chgData name="Øyvind Skogstad" userId="1461fed7-8276-41c7-9d01-392effeea4db" providerId="ADAL" clId="{53D3F484-CE4D-40B8-A2E6-7B40731D182A}" dt="2024-05-06T21:31:36.143" v="112" actId="47"/>
        <pc:sldMkLst>
          <pc:docMk/>
          <pc:sldMk cId="1151451107" sldId="1464"/>
        </pc:sldMkLst>
        <pc:spChg chg="mod">
          <ac:chgData name="Øyvind Skogstad" userId="1461fed7-8276-41c7-9d01-392effeea4db" providerId="ADAL" clId="{53D3F484-CE4D-40B8-A2E6-7B40731D182A}" dt="2024-05-06T21:22:43.010" v="72" actId="20577"/>
          <ac:spMkLst>
            <pc:docMk/>
            <pc:sldMk cId="1151451107" sldId="1464"/>
            <ac:spMk id="2" creationId="{6E5A9D24-D01A-287F-56BB-C10DBA5147BE}"/>
          </ac:spMkLst>
        </pc:spChg>
        <pc:picChg chg="add mod">
          <ac:chgData name="Øyvind Skogstad" userId="1461fed7-8276-41c7-9d01-392effeea4db" providerId="ADAL" clId="{53D3F484-CE4D-40B8-A2E6-7B40731D182A}" dt="2024-05-06T21:22:15.294" v="36" actId="1076"/>
          <ac:picMkLst>
            <pc:docMk/>
            <pc:sldMk cId="1151451107" sldId="1464"/>
            <ac:picMk id="6" creationId="{F53F978F-1325-4F15-D15D-0BE812CE4189}"/>
          </ac:picMkLst>
        </pc:picChg>
      </pc:sldChg>
      <pc:sldChg chg="modSp add del mod">
        <pc:chgData name="Øyvind Skogstad" userId="1461fed7-8276-41c7-9d01-392effeea4db" providerId="ADAL" clId="{53D3F484-CE4D-40B8-A2E6-7B40731D182A}" dt="2024-05-06T21:56:38.055" v="752" actId="47"/>
        <pc:sldMkLst>
          <pc:docMk/>
          <pc:sldMk cId="3941679335" sldId="1465"/>
        </pc:sldMkLst>
        <pc:spChg chg="mod">
          <ac:chgData name="Øyvind Skogstad" userId="1461fed7-8276-41c7-9d01-392effeea4db" providerId="ADAL" clId="{53D3F484-CE4D-40B8-A2E6-7B40731D182A}" dt="2024-05-06T21:27:58.074" v="101" actId="20577"/>
          <ac:spMkLst>
            <pc:docMk/>
            <pc:sldMk cId="3941679335" sldId="1465"/>
            <ac:spMk id="3" creationId="{63F93ED8-9C8D-4945-A128-CACA4A9836C2}"/>
          </ac:spMkLst>
        </pc:spChg>
      </pc:sldChg>
      <pc:sldChg chg="add">
        <pc:chgData name="Øyvind Skogstad" userId="1461fed7-8276-41c7-9d01-392effeea4db" providerId="ADAL" clId="{53D3F484-CE4D-40B8-A2E6-7B40731D182A}" dt="2024-05-06T21:30:52.682" v="104"/>
        <pc:sldMkLst>
          <pc:docMk/>
          <pc:sldMk cId="3310107668" sldId="1466"/>
        </pc:sldMkLst>
      </pc:sldChg>
      <pc:sldChg chg="addSp modSp new mod">
        <pc:chgData name="Øyvind Skogstad" userId="1461fed7-8276-41c7-9d01-392effeea4db" providerId="ADAL" clId="{53D3F484-CE4D-40B8-A2E6-7B40731D182A}" dt="2024-05-06T21:39:11.892" v="320" actId="1076"/>
        <pc:sldMkLst>
          <pc:docMk/>
          <pc:sldMk cId="4220706902" sldId="1467"/>
        </pc:sldMkLst>
        <pc:spChg chg="mod">
          <ac:chgData name="Øyvind Skogstad" userId="1461fed7-8276-41c7-9d01-392effeea4db" providerId="ADAL" clId="{53D3F484-CE4D-40B8-A2E6-7B40731D182A}" dt="2024-05-06T21:39:01.645" v="319" actId="5793"/>
          <ac:spMkLst>
            <pc:docMk/>
            <pc:sldMk cId="4220706902" sldId="1467"/>
            <ac:spMk id="2" creationId="{7AB1C1EA-A65E-0B57-753E-14121A84CF7E}"/>
          </ac:spMkLst>
        </pc:spChg>
        <pc:spChg chg="mod">
          <ac:chgData name="Øyvind Skogstad" userId="1461fed7-8276-41c7-9d01-392effeea4db" providerId="ADAL" clId="{53D3F484-CE4D-40B8-A2E6-7B40731D182A}" dt="2024-05-06T21:38:49.526" v="295" actId="1076"/>
          <ac:spMkLst>
            <pc:docMk/>
            <pc:sldMk cId="4220706902" sldId="1467"/>
            <ac:spMk id="3" creationId="{59529126-6781-1D65-3DD7-4542A32D6088}"/>
          </ac:spMkLst>
        </pc:spChg>
        <pc:picChg chg="add mod">
          <ac:chgData name="Øyvind Skogstad" userId="1461fed7-8276-41c7-9d01-392effeea4db" providerId="ADAL" clId="{53D3F484-CE4D-40B8-A2E6-7B40731D182A}" dt="2024-05-06T21:39:11.892" v="320" actId="1076"/>
          <ac:picMkLst>
            <pc:docMk/>
            <pc:sldMk cId="4220706902" sldId="1467"/>
            <ac:picMk id="6" creationId="{DA839CCE-9803-7482-BA6C-A100222C1202}"/>
          </ac:picMkLst>
        </pc:picChg>
      </pc:sldChg>
      <pc:sldChg chg="addSp delSp modSp add mod">
        <pc:chgData name="Øyvind Skogstad" userId="1461fed7-8276-41c7-9d01-392effeea4db" providerId="ADAL" clId="{53D3F484-CE4D-40B8-A2E6-7B40731D182A}" dt="2024-05-06T21:40:33.430" v="333" actId="20577"/>
        <pc:sldMkLst>
          <pc:docMk/>
          <pc:sldMk cId="369475596" sldId="1468"/>
        </pc:sldMkLst>
        <pc:spChg chg="mod">
          <ac:chgData name="Øyvind Skogstad" userId="1461fed7-8276-41c7-9d01-392effeea4db" providerId="ADAL" clId="{53D3F484-CE4D-40B8-A2E6-7B40731D182A}" dt="2024-05-06T21:40:33.430" v="333" actId="20577"/>
          <ac:spMkLst>
            <pc:docMk/>
            <pc:sldMk cId="369475596" sldId="1468"/>
            <ac:spMk id="2" creationId="{7AB1C1EA-A65E-0B57-753E-14121A84CF7E}"/>
          </ac:spMkLst>
        </pc:spChg>
        <pc:picChg chg="del">
          <ac:chgData name="Øyvind Skogstad" userId="1461fed7-8276-41c7-9d01-392effeea4db" providerId="ADAL" clId="{53D3F484-CE4D-40B8-A2E6-7B40731D182A}" dt="2024-05-06T21:40:29.326" v="327" actId="478"/>
          <ac:picMkLst>
            <pc:docMk/>
            <pc:sldMk cId="369475596" sldId="1468"/>
            <ac:picMk id="6" creationId="{DA839CCE-9803-7482-BA6C-A100222C1202}"/>
          </ac:picMkLst>
        </pc:picChg>
        <pc:picChg chg="add mod">
          <ac:chgData name="Øyvind Skogstad" userId="1461fed7-8276-41c7-9d01-392effeea4db" providerId="ADAL" clId="{53D3F484-CE4D-40B8-A2E6-7B40731D182A}" dt="2024-05-06T21:40:28.178" v="326" actId="14100"/>
          <ac:picMkLst>
            <pc:docMk/>
            <pc:sldMk cId="369475596" sldId="1468"/>
            <ac:picMk id="7" creationId="{02917B5C-3FC6-2D41-9826-F1F9E218E196}"/>
          </ac:picMkLst>
        </pc:picChg>
      </pc:sldChg>
      <pc:sldChg chg="addSp delSp modSp add mod">
        <pc:chgData name="Øyvind Skogstad" userId="1461fed7-8276-41c7-9d01-392effeea4db" providerId="ADAL" clId="{53D3F484-CE4D-40B8-A2E6-7B40731D182A}" dt="2024-05-06T21:41:50.028" v="351" actId="14100"/>
        <pc:sldMkLst>
          <pc:docMk/>
          <pc:sldMk cId="2922597651" sldId="1469"/>
        </pc:sldMkLst>
        <pc:spChg chg="mod">
          <ac:chgData name="Øyvind Skogstad" userId="1461fed7-8276-41c7-9d01-392effeea4db" providerId="ADAL" clId="{53D3F484-CE4D-40B8-A2E6-7B40731D182A}" dt="2024-05-06T21:41:42.678" v="349" actId="20577"/>
          <ac:spMkLst>
            <pc:docMk/>
            <pc:sldMk cId="2922597651" sldId="1469"/>
            <ac:spMk id="2" creationId="{7AB1C1EA-A65E-0B57-753E-14121A84CF7E}"/>
          </ac:spMkLst>
        </pc:spChg>
        <pc:picChg chg="add mod">
          <ac:chgData name="Øyvind Skogstad" userId="1461fed7-8276-41c7-9d01-392effeea4db" providerId="ADAL" clId="{53D3F484-CE4D-40B8-A2E6-7B40731D182A}" dt="2024-05-06T21:41:50.028" v="351" actId="14100"/>
          <ac:picMkLst>
            <pc:docMk/>
            <pc:sldMk cId="2922597651" sldId="1469"/>
            <ac:picMk id="6" creationId="{CD42CB7E-BA9A-10DC-08C5-0F06F258569B}"/>
          </ac:picMkLst>
        </pc:picChg>
        <pc:picChg chg="del">
          <ac:chgData name="Øyvind Skogstad" userId="1461fed7-8276-41c7-9d01-392effeea4db" providerId="ADAL" clId="{53D3F484-CE4D-40B8-A2E6-7B40731D182A}" dt="2024-05-06T21:41:39.478" v="340" actId="478"/>
          <ac:picMkLst>
            <pc:docMk/>
            <pc:sldMk cId="2922597651" sldId="1469"/>
            <ac:picMk id="7" creationId="{02917B5C-3FC6-2D41-9826-F1F9E218E196}"/>
          </ac:picMkLst>
        </pc:picChg>
      </pc:sldChg>
      <pc:sldChg chg="addSp delSp modSp add mod">
        <pc:chgData name="Øyvind Skogstad" userId="1461fed7-8276-41c7-9d01-392effeea4db" providerId="ADAL" clId="{53D3F484-CE4D-40B8-A2E6-7B40731D182A}" dt="2024-05-06T21:45:27.200" v="381" actId="1076"/>
        <pc:sldMkLst>
          <pc:docMk/>
          <pc:sldMk cId="1259898998" sldId="1470"/>
        </pc:sldMkLst>
        <pc:spChg chg="mod">
          <ac:chgData name="Øyvind Skogstad" userId="1461fed7-8276-41c7-9d01-392effeea4db" providerId="ADAL" clId="{53D3F484-CE4D-40B8-A2E6-7B40731D182A}" dt="2024-05-06T21:44:16.216" v="372" actId="6549"/>
          <ac:spMkLst>
            <pc:docMk/>
            <pc:sldMk cId="1259898998" sldId="1470"/>
            <ac:spMk id="2" creationId="{7AB1C1EA-A65E-0B57-753E-14121A84CF7E}"/>
          </ac:spMkLst>
        </pc:spChg>
        <pc:spChg chg="mod">
          <ac:chgData name="Øyvind Skogstad" userId="1461fed7-8276-41c7-9d01-392effeea4db" providerId="ADAL" clId="{53D3F484-CE4D-40B8-A2E6-7B40731D182A}" dt="2024-05-06T21:45:18.834" v="378" actId="14100"/>
          <ac:spMkLst>
            <pc:docMk/>
            <pc:sldMk cId="1259898998" sldId="1470"/>
            <ac:spMk id="3" creationId="{59529126-6781-1D65-3DD7-4542A32D6088}"/>
          </ac:spMkLst>
        </pc:spChg>
        <pc:picChg chg="add">
          <ac:chgData name="Øyvind Skogstad" userId="1461fed7-8276-41c7-9d01-392effeea4db" providerId="ADAL" clId="{53D3F484-CE4D-40B8-A2E6-7B40731D182A}" dt="2024-05-06T21:44:18.432" v="373"/>
          <ac:picMkLst>
            <pc:docMk/>
            <pc:sldMk cId="1259898998" sldId="1470"/>
            <ac:picMk id="5" creationId="{821BB52E-C05C-EDCB-26D1-352DF452149B}"/>
          </ac:picMkLst>
        </pc:picChg>
        <pc:picChg chg="del">
          <ac:chgData name="Øyvind Skogstad" userId="1461fed7-8276-41c7-9d01-392effeea4db" providerId="ADAL" clId="{53D3F484-CE4D-40B8-A2E6-7B40731D182A}" dt="2024-05-06T21:45:01.984" v="375" actId="478"/>
          <ac:picMkLst>
            <pc:docMk/>
            <pc:sldMk cId="1259898998" sldId="1470"/>
            <ac:picMk id="6" creationId="{CD42CB7E-BA9A-10DC-08C5-0F06F258569B}"/>
          </ac:picMkLst>
        </pc:picChg>
        <pc:picChg chg="add mod">
          <ac:chgData name="Øyvind Skogstad" userId="1461fed7-8276-41c7-9d01-392effeea4db" providerId="ADAL" clId="{53D3F484-CE4D-40B8-A2E6-7B40731D182A}" dt="2024-05-06T21:45:27.200" v="381" actId="1076"/>
          <ac:picMkLst>
            <pc:docMk/>
            <pc:sldMk cId="1259898998" sldId="1470"/>
            <ac:picMk id="8" creationId="{45352EC7-15DA-17DA-F119-F58C068BF4D9}"/>
          </ac:picMkLst>
        </pc:picChg>
      </pc:sldChg>
      <pc:sldChg chg="addSp delSp modSp new mod">
        <pc:chgData name="Øyvind Skogstad" userId="1461fed7-8276-41c7-9d01-392effeea4db" providerId="ADAL" clId="{53D3F484-CE4D-40B8-A2E6-7B40731D182A}" dt="2024-05-06T21:52:35.703" v="562" actId="14100"/>
        <pc:sldMkLst>
          <pc:docMk/>
          <pc:sldMk cId="3334447999" sldId="1471"/>
        </pc:sldMkLst>
        <pc:spChg chg="mod">
          <ac:chgData name="Øyvind Skogstad" userId="1461fed7-8276-41c7-9d01-392effeea4db" providerId="ADAL" clId="{53D3F484-CE4D-40B8-A2E6-7B40731D182A}" dt="2024-05-06T21:52:35.703" v="562" actId="14100"/>
          <ac:spMkLst>
            <pc:docMk/>
            <pc:sldMk cId="3334447999" sldId="1471"/>
            <ac:spMk id="2" creationId="{D3C13EF1-6DD2-6172-3A76-979BC4BE97CE}"/>
          </ac:spMkLst>
        </pc:spChg>
        <pc:spChg chg="mod">
          <ac:chgData name="Øyvind Skogstad" userId="1461fed7-8276-41c7-9d01-392effeea4db" providerId="ADAL" clId="{53D3F484-CE4D-40B8-A2E6-7B40731D182A}" dt="2024-05-06T21:50:08.154" v="419" actId="14100"/>
          <ac:spMkLst>
            <pc:docMk/>
            <pc:sldMk cId="3334447999" sldId="1471"/>
            <ac:spMk id="3" creationId="{5E043114-A9D8-463C-C0EC-23DA2843D432}"/>
          </ac:spMkLst>
        </pc:spChg>
        <pc:spChg chg="del">
          <ac:chgData name="Øyvind Skogstad" userId="1461fed7-8276-41c7-9d01-392effeea4db" providerId="ADAL" clId="{53D3F484-CE4D-40B8-A2E6-7B40731D182A}" dt="2024-05-06T21:51:21.454" v="560" actId="478"/>
          <ac:spMkLst>
            <pc:docMk/>
            <pc:sldMk cId="3334447999" sldId="1471"/>
            <ac:spMk id="4" creationId="{4242270B-3EEC-1EFE-8594-41D6E58E085D}"/>
          </ac:spMkLst>
        </pc:spChg>
        <pc:picChg chg="add mod">
          <ac:chgData name="Øyvind Skogstad" userId="1461fed7-8276-41c7-9d01-392effeea4db" providerId="ADAL" clId="{53D3F484-CE4D-40B8-A2E6-7B40731D182A}" dt="2024-05-06T21:49:52.186" v="384" actId="1076"/>
          <ac:picMkLst>
            <pc:docMk/>
            <pc:sldMk cId="3334447999" sldId="1471"/>
            <ac:picMk id="6" creationId="{4F8D1A94-39EB-F095-3FFF-3DC90C027369}"/>
          </ac:picMkLst>
        </pc:picChg>
      </pc:sldChg>
      <pc:sldChg chg="addSp delSp modSp new mod">
        <pc:chgData name="Øyvind Skogstad" userId="1461fed7-8276-41c7-9d01-392effeea4db" providerId="ADAL" clId="{53D3F484-CE4D-40B8-A2E6-7B40731D182A}" dt="2024-05-06T21:55:04.254" v="747" actId="1076"/>
        <pc:sldMkLst>
          <pc:docMk/>
          <pc:sldMk cId="661971547" sldId="1472"/>
        </pc:sldMkLst>
        <pc:spChg chg="mod">
          <ac:chgData name="Øyvind Skogstad" userId="1461fed7-8276-41c7-9d01-392effeea4db" providerId="ADAL" clId="{53D3F484-CE4D-40B8-A2E6-7B40731D182A}" dt="2024-05-06T21:54:46.488" v="744" actId="20577"/>
          <ac:spMkLst>
            <pc:docMk/>
            <pc:sldMk cId="661971547" sldId="1472"/>
            <ac:spMk id="2" creationId="{83E7D599-9B77-B129-4D73-12CF961AC067}"/>
          </ac:spMkLst>
        </pc:spChg>
        <pc:spChg chg="mod">
          <ac:chgData name="Øyvind Skogstad" userId="1461fed7-8276-41c7-9d01-392effeea4db" providerId="ADAL" clId="{53D3F484-CE4D-40B8-A2E6-7B40731D182A}" dt="2024-05-06T21:54:19.404" v="620" actId="14100"/>
          <ac:spMkLst>
            <pc:docMk/>
            <pc:sldMk cId="661971547" sldId="1472"/>
            <ac:spMk id="3" creationId="{A7C723CE-56F7-317E-9921-DE23CA2341BA}"/>
          </ac:spMkLst>
        </pc:spChg>
        <pc:spChg chg="del">
          <ac:chgData name="Øyvind Skogstad" userId="1461fed7-8276-41c7-9d01-392effeea4db" providerId="ADAL" clId="{53D3F484-CE4D-40B8-A2E6-7B40731D182A}" dt="2024-05-06T21:54:51.654" v="745" actId="478"/>
          <ac:spMkLst>
            <pc:docMk/>
            <pc:sldMk cId="661971547" sldId="1472"/>
            <ac:spMk id="4" creationId="{AC496D87-6726-F78A-9E9D-340EFA7AB630}"/>
          </ac:spMkLst>
        </pc:spChg>
        <pc:picChg chg="add mod">
          <ac:chgData name="Øyvind Skogstad" userId="1461fed7-8276-41c7-9d01-392effeea4db" providerId="ADAL" clId="{53D3F484-CE4D-40B8-A2E6-7B40731D182A}" dt="2024-05-06T21:55:04.254" v="747" actId="1076"/>
          <ac:picMkLst>
            <pc:docMk/>
            <pc:sldMk cId="661971547" sldId="1472"/>
            <ac:picMk id="6" creationId="{4D1E26CC-706B-EF7B-0865-026EF4031718}"/>
          </ac:picMkLst>
        </pc:picChg>
      </pc:sldChg>
      <pc:sldChg chg="addSp delSp modSp new del mod modClrScheme chgLayout">
        <pc:chgData name="Øyvind Skogstad" userId="1461fed7-8276-41c7-9d01-392effeea4db" providerId="ADAL" clId="{53D3F484-CE4D-40B8-A2E6-7B40731D182A}" dt="2024-05-06T21:55:47.190" v="750" actId="47"/>
        <pc:sldMkLst>
          <pc:docMk/>
          <pc:sldMk cId="420924809" sldId="1473"/>
        </pc:sldMkLst>
        <pc:spChg chg="del mod ord">
          <ac:chgData name="Øyvind Skogstad" userId="1461fed7-8276-41c7-9d01-392effeea4db" providerId="ADAL" clId="{53D3F484-CE4D-40B8-A2E6-7B40731D182A}" dt="2024-05-06T21:55:39.520" v="749" actId="700"/>
          <ac:spMkLst>
            <pc:docMk/>
            <pc:sldMk cId="420924809" sldId="1473"/>
            <ac:spMk id="2" creationId="{DF2E0E56-9153-3747-9DA0-ACC3A76732FE}"/>
          </ac:spMkLst>
        </pc:spChg>
        <pc:spChg chg="del">
          <ac:chgData name="Øyvind Skogstad" userId="1461fed7-8276-41c7-9d01-392effeea4db" providerId="ADAL" clId="{53D3F484-CE4D-40B8-A2E6-7B40731D182A}" dt="2024-05-06T21:55:39.520" v="749" actId="700"/>
          <ac:spMkLst>
            <pc:docMk/>
            <pc:sldMk cId="420924809" sldId="1473"/>
            <ac:spMk id="3" creationId="{5096232D-DDB1-DD08-0910-383F193AE6F3}"/>
          </ac:spMkLst>
        </pc:spChg>
        <pc:spChg chg="del mod ord">
          <ac:chgData name="Øyvind Skogstad" userId="1461fed7-8276-41c7-9d01-392effeea4db" providerId="ADAL" clId="{53D3F484-CE4D-40B8-A2E6-7B40731D182A}" dt="2024-05-06T21:55:39.520" v="749" actId="700"/>
          <ac:spMkLst>
            <pc:docMk/>
            <pc:sldMk cId="420924809" sldId="1473"/>
            <ac:spMk id="4" creationId="{2AA77A6D-4F00-D2A4-A3E2-06D06C8B429D}"/>
          </ac:spMkLst>
        </pc:spChg>
        <pc:spChg chg="add mod ord">
          <ac:chgData name="Øyvind Skogstad" userId="1461fed7-8276-41c7-9d01-392effeea4db" providerId="ADAL" clId="{53D3F484-CE4D-40B8-A2E6-7B40731D182A}" dt="2024-05-06T21:55:39.520" v="749" actId="700"/>
          <ac:spMkLst>
            <pc:docMk/>
            <pc:sldMk cId="420924809" sldId="1473"/>
            <ac:spMk id="5" creationId="{0CD9ACA0-AE77-808A-F0ED-4A63BCCFF748}"/>
          </ac:spMkLst>
        </pc:spChg>
        <pc:spChg chg="add mod ord">
          <ac:chgData name="Øyvind Skogstad" userId="1461fed7-8276-41c7-9d01-392effeea4db" providerId="ADAL" clId="{53D3F484-CE4D-40B8-A2E6-7B40731D182A}" dt="2024-05-06T21:55:39.520" v="749" actId="700"/>
          <ac:spMkLst>
            <pc:docMk/>
            <pc:sldMk cId="420924809" sldId="1473"/>
            <ac:spMk id="6" creationId="{A827988F-D3D3-5C2F-EC7A-D110F409871A}"/>
          </ac:spMkLst>
        </pc:spChg>
        <pc:spChg chg="add mod ord">
          <ac:chgData name="Øyvind Skogstad" userId="1461fed7-8276-41c7-9d01-392effeea4db" providerId="ADAL" clId="{53D3F484-CE4D-40B8-A2E6-7B40731D182A}" dt="2024-05-06T21:55:39.520" v="749" actId="700"/>
          <ac:spMkLst>
            <pc:docMk/>
            <pc:sldMk cId="420924809" sldId="1473"/>
            <ac:spMk id="7" creationId="{D3BEA962-6E62-2D1C-6555-F92436029802}"/>
          </ac:spMkLst>
        </pc:spChg>
        <pc:spChg chg="add mod ord">
          <ac:chgData name="Øyvind Skogstad" userId="1461fed7-8276-41c7-9d01-392effeea4db" providerId="ADAL" clId="{53D3F484-CE4D-40B8-A2E6-7B40731D182A}" dt="2024-05-06T21:55:39.520" v="749" actId="700"/>
          <ac:spMkLst>
            <pc:docMk/>
            <pc:sldMk cId="420924809" sldId="1473"/>
            <ac:spMk id="8" creationId="{8602F695-B535-A2AA-3BB3-480BC95E6821}"/>
          </ac:spMkLst>
        </pc:spChg>
      </pc:sldChg>
      <pc:sldChg chg="addSp modSp new mod">
        <pc:chgData name="Øyvind Skogstad" userId="1461fed7-8276-41c7-9d01-392effeea4db" providerId="ADAL" clId="{53D3F484-CE4D-40B8-A2E6-7B40731D182A}" dt="2024-05-07T10:14:35.082" v="959" actId="1076"/>
        <pc:sldMkLst>
          <pc:docMk/>
          <pc:sldMk cId="3898399403" sldId="1473"/>
        </pc:sldMkLst>
        <pc:spChg chg="mod">
          <ac:chgData name="Øyvind Skogstad" userId="1461fed7-8276-41c7-9d01-392effeea4db" providerId="ADAL" clId="{53D3F484-CE4D-40B8-A2E6-7B40731D182A}" dt="2024-05-07T10:14:35.082" v="959" actId="1076"/>
          <ac:spMkLst>
            <pc:docMk/>
            <pc:sldMk cId="3898399403" sldId="1473"/>
            <ac:spMk id="2" creationId="{B2C5C1A9-5AAA-3104-4987-5CAF3F5DCBD6}"/>
          </ac:spMkLst>
        </pc:spChg>
        <pc:spChg chg="mod">
          <ac:chgData name="Øyvind Skogstad" userId="1461fed7-8276-41c7-9d01-392effeea4db" providerId="ADAL" clId="{53D3F484-CE4D-40B8-A2E6-7B40731D182A}" dt="2024-05-07T10:13:21.190" v="908" actId="20577"/>
          <ac:spMkLst>
            <pc:docMk/>
            <pc:sldMk cId="3898399403" sldId="1473"/>
            <ac:spMk id="3" creationId="{A994DB77-A0E4-B683-CC27-66DE4557510B}"/>
          </ac:spMkLst>
        </pc:spChg>
        <pc:picChg chg="add mod">
          <ac:chgData name="Øyvind Skogstad" userId="1461fed7-8276-41c7-9d01-392effeea4db" providerId="ADAL" clId="{53D3F484-CE4D-40B8-A2E6-7B40731D182A}" dt="2024-05-07T10:13:14.617" v="879" actId="1076"/>
          <ac:picMkLst>
            <pc:docMk/>
            <pc:sldMk cId="3898399403" sldId="1473"/>
            <ac:picMk id="6" creationId="{69712D3E-7EAE-2CB4-726D-DD087DBBB6E0}"/>
          </ac:picMkLst>
        </pc:picChg>
      </pc:sldChg>
    </pc:docChg>
  </pc:docChgLst>
  <pc:docChgLst>
    <pc:chgData name="Øyvind Skogstad" userId="1461fed7-8276-41c7-9d01-392effeea4db" providerId="ADAL" clId="{8710BFAA-9C4D-482C-A718-8199E9FBF39D}"/>
    <pc:docChg chg="undo custSel addSld delSld modSld">
      <pc:chgData name="Øyvind Skogstad" userId="1461fed7-8276-41c7-9d01-392effeea4db" providerId="ADAL" clId="{8710BFAA-9C4D-482C-A718-8199E9FBF39D}" dt="2024-09-25T19:39:17.909" v="844" actId="20577"/>
      <pc:docMkLst>
        <pc:docMk/>
      </pc:docMkLst>
      <pc:sldChg chg="modSp mod">
        <pc:chgData name="Øyvind Skogstad" userId="1461fed7-8276-41c7-9d01-392effeea4db" providerId="ADAL" clId="{8710BFAA-9C4D-482C-A718-8199E9FBF39D}" dt="2024-09-20T07:20:34.331" v="90" actId="6549"/>
        <pc:sldMkLst>
          <pc:docMk/>
          <pc:sldMk cId="3089576198" sldId="274"/>
        </pc:sldMkLst>
        <pc:spChg chg="mod">
          <ac:chgData name="Øyvind Skogstad" userId="1461fed7-8276-41c7-9d01-392effeea4db" providerId="ADAL" clId="{8710BFAA-9C4D-482C-A718-8199E9FBF39D}" dt="2024-09-20T07:19:50.542" v="43" actId="20577"/>
          <ac:spMkLst>
            <pc:docMk/>
            <pc:sldMk cId="3089576198" sldId="274"/>
            <ac:spMk id="2" creationId="{278D3E66-ECB3-42E7-835D-F6D7FB8AA34D}"/>
          </ac:spMkLst>
        </pc:spChg>
        <pc:spChg chg="mod">
          <ac:chgData name="Øyvind Skogstad" userId="1461fed7-8276-41c7-9d01-392effeea4db" providerId="ADAL" clId="{8710BFAA-9C4D-482C-A718-8199E9FBF39D}" dt="2024-09-20T07:20:34.331" v="90" actId="6549"/>
          <ac:spMkLst>
            <pc:docMk/>
            <pc:sldMk cId="3089576198" sldId="274"/>
            <ac:spMk id="4" creationId="{CAC043CB-807F-479A-A106-82D537BD1058}"/>
          </ac:spMkLst>
        </pc:spChg>
      </pc:sldChg>
      <pc:sldChg chg="del">
        <pc:chgData name="Øyvind Skogstad" userId="1461fed7-8276-41c7-9d01-392effeea4db" providerId="ADAL" clId="{8710BFAA-9C4D-482C-A718-8199E9FBF39D}" dt="2024-09-20T07:21:03.507" v="92" actId="47"/>
        <pc:sldMkLst>
          <pc:docMk/>
          <pc:sldMk cId="879246693" sldId="282"/>
        </pc:sldMkLst>
      </pc:sldChg>
      <pc:sldChg chg="del">
        <pc:chgData name="Øyvind Skogstad" userId="1461fed7-8276-41c7-9d01-392effeea4db" providerId="ADAL" clId="{8710BFAA-9C4D-482C-A718-8199E9FBF39D}" dt="2024-09-25T19:38:46.051" v="843" actId="47"/>
        <pc:sldMkLst>
          <pc:docMk/>
          <pc:sldMk cId="1906407976" sldId="286"/>
        </pc:sldMkLst>
      </pc:sldChg>
      <pc:sldChg chg="del">
        <pc:chgData name="Øyvind Skogstad" userId="1461fed7-8276-41c7-9d01-392effeea4db" providerId="ADAL" clId="{8710BFAA-9C4D-482C-A718-8199E9FBF39D}" dt="2024-09-20T07:20:52.926" v="91" actId="47"/>
        <pc:sldMkLst>
          <pc:docMk/>
          <pc:sldMk cId="105256112" sldId="289"/>
        </pc:sldMkLst>
      </pc:sldChg>
      <pc:sldChg chg="del">
        <pc:chgData name="Øyvind Skogstad" userId="1461fed7-8276-41c7-9d01-392effeea4db" providerId="ADAL" clId="{8710BFAA-9C4D-482C-A718-8199E9FBF39D}" dt="2024-09-20T07:20:52.926" v="91" actId="47"/>
        <pc:sldMkLst>
          <pc:docMk/>
          <pc:sldMk cId="2914830460" sldId="290"/>
        </pc:sldMkLst>
      </pc:sldChg>
      <pc:sldChg chg="del">
        <pc:chgData name="Øyvind Skogstad" userId="1461fed7-8276-41c7-9d01-392effeea4db" providerId="ADAL" clId="{8710BFAA-9C4D-482C-A718-8199E9FBF39D}" dt="2024-09-20T07:20:52.926" v="91" actId="47"/>
        <pc:sldMkLst>
          <pc:docMk/>
          <pc:sldMk cId="219011505" sldId="291"/>
        </pc:sldMkLst>
      </pc:sldChg>
      <pc:sldChg chg="del">
        <pc:chgData name="Øyvind Skogstad" userId="1461fed7-8276-41c7-9d01-392effeea4db" providerId="ADAL" clId="{8710BFAA-9C4D-482C-A718-8199E9FBF39D}" dt="2024-09-20T07:20:52.926" v="91" actId="47"/>
        <pc:sldMkLst>
          <pc:docMk/>
          <pc:sldMk cId="3097581276" sldId="293"/>
        </pc:sldMkLst>
      </pc:sldChg>
      <pc:sldChg chg="del">
        <pc:chgData name="Øyvind Skogstad" userId="1461fed7-8276-41c7-9d01-392effeea4db" providerId="ADAL" clId="{8710BFAA-9C4D-482C-A718-8199E9FBF39D}" dt="2024-09-20T07:20:52.926" v="91" actId="47"/>
        <pc:sldMkLst>
          <pc:docMk/>
          <pc:sldMk cId="2816807108" sldId="296"/>
        </pc:sldMkLst>
      </pc:sldChg>
      <pc:sldChg chg="del">
        <pc:chgData name="Øyvind Skogstad" userId="1461fed7-8276-41c7-9d01-392effeea4db" providerId="ADAL" clId="{8710BFAA-9C4D-482C-A718-8199E9FBF39D}" dt="2024-09-20T07:20:52.926" v="91" actId="47"/>
        <pc:sldMkLst>
          <pc:docMk/>
          <pc:sldMk cId="343039887" sldId="298"/>
        </pc:sldMkLst>
      </pc:sldChg>
      <pc:sldChg chg="delSp modSp mod modNotesTx">
        <pc:chgData name="Øyvind Skogstad" userId="1461fed7-8276-41c7-9d01-392effeea4db" providerId="ADAL" clId="{8710BFAA-9C4D-482C-A718-8199E9FBF39D}" dt="2024-09-25T19:39:17.909" v="844" actId="20577"/>
        <pc:sldMkLst>
          <pc:docMk/>
          <pc:sldMk cId="3827142733" sldId="299"/>
        </pc:sldMkLst>
        <pc:spChg chg="mod">
          <ac:chgData name="Øyvind Skogstad" userId="1461fed7-8276-41c7-9d01-392effeea4db" providerId="ADAL" clId="{8710BFAA-9C4D-482C-A718-8199E9FBF39D}" dt="2024-09-25T19:38:07.316" v="842" actId="5793"/>
          <ac:spMkLst>
            <pc:docMk/>
            <pc:sldMk cId="3827142733" sldId="299"/>
            <ac:spMk id="4" creationId="{EE4C05B1-1C23-B376-E389-43946F47BC84}"/>
          </ac:spMkLst>
        </pc:spChg>
        <pc:spChg chg="mod">
          <ac:chgData name="Øyvind Skogstad" userId="1461fed7-8276-41c7-9d01-392effeea4db" providerId="ADAL" clId="{8710BFAA-9C4D-482C-A718-8199E9FBF39D}" dt="2024-09-25T19:35:32.192" v="728" actId="20577"/>
          <ac:spMkLst>
            <pc:docMk/>
            <pc:sldMk cId="3827142733" sldId="299"/>
            <ac:spMk id="7" creationId="{24126665-2B6C-A85F-0850-972249BDA37A}"/>
          </ac:spMkLst>
        </pc:spChg>
        <pc:spChg chg="mod">
          <ac:chgData name="Øyvind Skogstad" userId="1461fed7-8276-41c7-9d01-392effeea4db" providerId="ADAL" clId="{8710BFAA-9C4D-482C-A718-8199E9FBF39D}" dt="2024-09-25T19:35:37.240" v="732" actId="20577"/>
          <ac:spMkLst>
            <pc:docMk/>
            <pc:sldMk cId="3827142733" sldId="299"/>
            <ac:spMk id="8" creationId="{C14B1292-57FA-8742-1D02-D47A1A616249}"/>
          </ac:spMkLst>
        </pc:spChg>
        <pc:spChg chg="mod">
          <ac:chgData name="Øyvind Skogstad" userId="1461fed7-8276-41c7-9d01-392effeea4db" providerId="ADAL" clId="{8710BFAA-9C4D-482C-A718-8199E9FBF39D}" dt="2024-09-25T19:35:27.829" v="726" actId="20577"/>
          <ac:spMkLst>
            <pc:docMk/>
            <pc:sldMk cId="3827142733" sldId="299"/>
            <ac:spMk id="9" creationId="{5479D0EF-FFD7-40B4-E42F-123F8C4830BC}"/>
          </ac:spMkLst>
        </pc:spChg>
        <pc:spChg chg="del mod">
          <ac:chgData name="Øyvind Skogstad" userId="1461fed7-8276-41c7-9d01-392effeea4db" providerId="ADAL" clId="{8710BFAA-9C4D-482C-A718-8199E9FBF39D}" dt="2024-09-25T19:32:51.337" v="663" actId="478"/>
          <ac:spMkLst>
            <pc:docMk/>
            <pc:sldMk cId="3827142733" sldId="299"/>
            <ac:spMk id="10" creationId="{24A4DCE2-4067-C945-6C94-3CA52D16D4DE}"/>
          </ac:spMkLst>
        </pc:spChg>
        <pc:spChg chg="del">
          <ac:chgData name="Øyvind Skogstad" userId="1461fed7-8276-41c7-9d01-392effeea4db" providerId="ADAL" clId="{8710BFAA-9C4D-482C-A718-8199E9FBF39D}" dt="2024-09-25T19:32:07.265" v="641" actId="478"/>
          <ac:spMkLst>
            <pc:docMk/>
            <pc:sldMk cId="3827142733" sldId="299"/>
            <ac:spMk id="11" creationId="{F12F03EF-37A2-CA93-07DF-424B052AB512}"/>
          </ac:spMkLst>
        </pc:spChg>
        <pc:spChg chg="del mod">
          <ac:chgData name="Øyvind Skogstad" userId="1461fed7-8276-41c7-9d01-392effeea4db" providerId="ADAL" clId="{8710BFAA-9C4D-482C-A718-8199E9FBF39D}" dt="2024-09-25T19:32:08.341" v="642" actId="478"/>
          <ac:spMkLst>
            <pc:docMk/>
            <pc:sldMk cId="3827142733" sldId="299"/>
            <ac:spMk id="13" creationId="{D509361F-3041-6B70-98DC-5748E4696D4B}"/>
          </ac:spMkLst>
        </pc:spChg>
        <pc:spChg chg="mod">
          <ac:chgData name="Øyvind Skogstad" userId="1461fed7-8276-41c7-9d01-392effeea4db" providerId="ADAL" clId="{8710BFAA-9C4D-482C-A718-8199E9FBF39D}" dt="2024-09-25T19:35:52.762" v="741" actId="14100"/>
          <ac:spMkLst>
            <pc:docMk/>
            <pc:sldMk cId="3827142733" sldId="299"/>
            <ac:spMk id="14" creationId="{E9DF8BA2-69FC-8C32-D9A0-F5A671C3827F}"/>
          </ac:spMkLst>
        </pc:spChg>
        <pc:spChg chg="mod">
          <ac:chgData name="Øyvind Skogstad" userId="1461fed7-8276-41c7-9d01-392effeea4db" providerId="ADAL" clId="{8710BFAA-9C4D-482C-A718-8199E9FBF39D}" dt="2024-09-25T19:36:01.368" v="746" actId="14100"/>
          <ac:spMkLst>
            <pc:docMk/>
            <pc:sldMk cId="3827142733" sldId="299"/>
            <ac:spMk id="15" creationId="{860BF669-BB34-A22A-3F25-50C26D742ECF}"/>
          </ac:spMkLst>
        </pc:spChg>
        <pc:spChg chg="del">
          <ac:chgData name="Øyvind Skogstad" userId="1461fed7-8276-41c7-9d01-392effeea4db" providerId="ADAL" clId="{8710BFAA-9C4D-482C-A718-8199E9FBF39D}" dt="2024-09-24T08:48:09.142" v="430" actId="478"/>
          <ac:spMkLst>
            <pc:docMk/>
            <pc:sldMk cId="3827142733" sldId="299"/>
            <ac:spMk id="16" creationId="{CD6F25BF-344C-E5FE-96A3-FB28524981F7}"/>
          </ac:spMkLst>
        </pc:spChg>
        <pc:spChg chg="del">
          <ac:chgData name="Øyvind Skogstad" userId="1461fed7-8276-41c7-9d01-392effeea4db" providerId="ADAL" clId="{8710BFAA-9C4D-482C-A718-8199E9FBF39D}" dt="2024-09-24T08:48:10.655" v="432" actId="478"/>
          <ac:spMkLst>
            <pc:docMk/>
            <pc:sldMk cId="3827142733" sldId="299"/>
            <ac:spMk id="17" creationId="{FE6D18A0-148F-90A6-9BE5-26C4142A4AB9}"/>
          </ac:spMkLst>
        </pc:spChg>
        <pc:spChg chg="del">
          <ac:chgData name="Øyvind Skogstad" userId="1461fed7-8276-41c7-9d01-392effeea4db" providerId="ADAL" clId="{8710BFAA-9C4D-482C-A718-8199E9FBF39D}" dt="2024-09-24T08:48:09.902" v="431" actId="478"/>
          <ac:spMkLst>
            <pc:docMk/>
            <pc:sldMk cId="3827142733" sldId="299"/>
            <ac:spMk id="18" creationId="{D65C5012-1CAD-26FC-9D6E-2F39510B6696}"/>
          </ac:spMkLst>
        </pc:spChg>
        <pc:spChg chg="del">
          <ac:chgData name="Øyvind Skogstad" userId="1461fed7-8276-41c7-9d01-392effeea4db" providerId="ADAL" clId="{8710BFAA-9C4D-482C-A718-8199E9FBF39D}" dt="2024-09-24T08:48:12.948" v="435" actId="478"/>
          <ac:spMkLst>
            <pc:docMk/>
            <pc:sldMk cId="3827142733" sldId="299"/>
            <ac:spMk id="19" creationId="{0ED5357F-ABD7-8686-7BDE-C85F2CDF3900}"/>
          </ac:spMkLst>
        </pc:spChg>
        <pc:spChg chg="del">
          <ac:chgData name="Øyvind Skogstad" userId="1461fed7-8276-41c7-9d01-392effeea4db" providerId="ADAL" clId="{8710BFAA-9C4D-482C-A718-8199E9FBF39D}" dt="2024-09-24T08:48:12.145" v="434" actId="478"/>
          <ac:spMkLst>
            <pc:docMk/>
            <pc:sldMk cId="3827142733" sldId="299"/>
            <ac:spMk id="20" creationId="{BDB8C49D-1EC9-DF69-F600-21C49AF568AD}"/>
          </ac:spMkLst>
        </pc:spChg>
        <pc:spChg chg="del">
          <ac:chgData name="Øyvind Skogstad" userId="1461fed7-8276-41c7-9d01-392effeea4db" providerId="ADAL" clId="{8710BFAA-9C4D-482C-A718-8199E9FBF39D}" dt="2024-09-24T08:48:19.827" v="445" actId="478"/>
          <ac:spMkLst>
            <pc:docMk/>
            <pc:sldMk cId="3827142733" sldId="299"/>
            <ac:spMk id="21" creationId="{B7AFC22D-C4E3-42DB-E192-09CA80271C56}"/>
          </ac:spMkLst>
        </pc:spChg>
        <pc:spChg chg="del">
          <ac:chgData name="Øyvind Skogstad" userId="1461fed7-8276-41c7-9d01-392effeea4db" providerId="ADAL" clId="{8710BFAA-9C4D-482C-A718-8199E9FBF39D}" dt="2024-09-24T08:48:13.720" v="436" actId="478"/>
          <ac:spMkLst>
            <pc:docMk/>
            <pc:sldMk cId="3827142733" sldId="299"/>
            <ac:spMk id="22" creationId="{F8463DD4-1200-D24D-C211-90AEED24EA66}"/>
          </ac:spMkLst>
        </pc:spChg>
        <pc:spChg chg="del">
          <ac:chgData name="Øyvind Skogstad" userId="1461fed7-8276-41c7-9d01-392effeea4db" providerId="ADAL" clId="{8710BFAA-9C4D-482C-A718-8199E9FBF39D}" dt="2024-09-24T08:48:11.515" v="433" actId="478"/>
          <ac:spMkLst>
            <pc:docMk/>
            <pc:sldMk cId="3827142733" sldId="299"/>
            <ac:spMk id="23" creationId="{BB52126B-A380-9F8D-DFF9-6C3E938146A5}"/>
          </ac:spMkLst>
        </pc:spChg>
        <pc:spChg chg="del">
          <ac:chgData name="Øyvind Skogstad" userId="1461fed7-8276-41c7-9d01-392effeea4db" providerId="ADAL" clId="{8710BFAA-9C4D-482C-A718-8199E9FBF39D}" dt="2024-09-24T08:48:15.009" v="438" actId="478"/>
          <ac:spMkLst>
            <pc:docMk/>
            <pc:sldMk cId="3827142733" sldId="299"/>
            <ac:spMk id="24" creationId="{50B94FBC-B88B-C132-25E5-68038BF59733}"/>
          </ac:spMkLst>
        </pc:spChg>
        <pc:spChg chg="del">
          <ac:chgData name="Øyvind Skogstad" userId="1461fed7-8276-41c7-9d01-392effeea4db" providerId="ADAL" clId="{8710BFAA-9C4D-482C-A718-8199E9FBF39D}" dt="2024-09-24T08:48:14.364" v="437" actId="478"/>
          <ac:spMkLst>
            <pc:docMk/>
            <pc:sldMk cId="3827142733" sldId="299"/>
            <ac:spMk id="25" creationId="{E449AE22-215F-B029-BDF9-B5D42A220514}"/>
          </ac:spMkLst>
        </pc:spChg>
        <pc:spChg chg="del">
          <ac:chgData name="Øyvind Skogstad" userId="1461fed7-8276-41c7-9d01-392effeea4db" providerId="ADAL" clId="{8710BFAA-9C4D-482C-A718-8199E9FBF39D}" dt="2024-09-24T08:48:18.388" v="443" actId="478"/>
          <ac:spMkLst>
            <pc:docMk/>
            <pc:sldMk cId="3827142733" sldId="299"/>
            <ac:spMk id="26" creationId="{FDB62758-949B-A635-96DB-EB8E565D4E31}"/>
          </ac:spMkLst>
        </pc:spChg>
        <pc:spChg chg="del">
          <ac:chgData name="Øyvind Skogstad" userId="1461fed7-8276-41c7-9d01-392effeea4db" providerId="ADAL" clId="{8710BFAA-9C4D-482C-A718-8199E9FBF39D}" dt="2024-09-24T08:48:20.905" v="446" actId="478"/>
          <ac:spMkLst>
            <pc:docMk/>
            <pc:sldMk cId="3827142733" sldId="299"/>
            <ac:spMk id="27" creationId="{2677B0C0-66BA-9CB4-B92A-4238490163EA}"/>
          </ac:spMkLst>
        </pc:spChg>
        <pc:spChg chg="del">
          <ac:chgData name="Øyvind Skogstad" userId="1461fed7-8276-41c7-9d01-392effeea4db" providerId="ADAL" clId="{8710BFAA-9C4D-482C-A718-8199E9FBF39D}" dt="2024-09-24T08:48:21.590" v="447" actId="478"/>
          <ac:spMkLst>
            <pc:docMk/>
            <pc:sldMk cId="3827142733" sldId="299"/>
            <ac:spMk id="28" creationId="{1D556468-8978-E275-BC9C-625288B56222}"/>
          </ac:spMkLst>
        </pc:spChg>
        <pc:spChg chg="del">
          <ac:chgData name="Øyvind Skogstad" userId="1461fed7-8276-41c7-9d01-392effeea4db" providerId="ADAL" clId="{8710BFAA-9C4D-482C-A718-8199E9FBF39D}" dt="2024-09-24T08:48:22.345" v="448" actId="478"/>
          <ac:spMkLst>
            <pc:docMk/>
            <pc:sldMk cId="3827142733" sldId="299"/>
            <ac:spMk id="29" creationId="{6D6AA5B8-CD54-AFA4-61A0-5986FBF5497C}"/>
          </ac:spMkLst>
        </pc:spChg>
        <pc:spChg chg="del">
          <ac:chgData name="Øyvind Skogstad" userId="1461fed7-8276-41c7-9d01-392effeea4db" providerId="ADAL" clId="{8710BFAA-9C4D-482C-A718-8199E9FBF39D}" dt="2024-09-24T08:48:08.195" v="429" actId="478"/>
          <ac:spMkLst>
            <pc:docMk/>
            <pc:sldMk cId="3827142733" sldId="299"/>
            <ac:spMk id="30" creationId="{279A3D85-D968-FA08-2A60-B57370DB3262}"/>
          </ac:spMkLst>
        </pc:spChg>
        <pc:spChg chg="del">
          <ac:chgData name="Øyvind Skogstad" userId="1461fed7-8276-41c7-9d01-392effeea4db" providerId="ADAL" clId="{8710BFAA-9C4D-482C-A718-8199E9FBF39D}" dt="2024-09-24T08:48:17.664" v="442" actId="478"/>
          <ac:spMkLst>
            <pc:docMk/>
            <pc:sldMk cId="3827142733" sldId="299"/>
            <ac:spMk id="31" creationId="{0FB26E9A-A0BD-BD21-76F5-FAB16A8BA842}"/>
          </ac:spMkLst>
        </pc:spChg>
        <pc:spChg chg="del">
          <ac:chgData name="Øyvind Skogstad" userId="1461fed7-8276-41c7-9d01-392effeea4db" providerId="ADAL" clId="{8710BFAA-9C4D-482C-A718-8199E9FBF39D}" dt="2024-09-24T08:48:15.699" v="439" actId="478"/>
          <ac:spMkLst>
            <pc:docMk/>
            <pc:sldMk cId="3827142733" sldId="299"/>
            <ac:spMk id="32" creationId="{51C2EDAC-2BB5-EBA1-1038-F7FDADA5FC32}"/>
          </ac:spMkLst>
        </pc:spChg>
        <pc:spChg chg="del">
          <ac:chgData name="Øyvind Skogstad" userId="1461fed7-8276-41c7-9d01-392effeea4db" providerId="ADAL" clId="{8710BFAA-9C4D-482C-A718-8199E9FBF39D}" dt="2024-09-24T08:48:16.342" v="440" actId="478"/>
          <ac:spMkLst>
            <pc:docMk/>
            <pc:sldMk cId="3827142733" sldId="299"/>
            <ac:spMk id="33" creationId="{FAE2BE41-90E3-DCB2-8B30-457E72A05DFA}"/>
          </ac:spMkLst>
        </pc:spChg>
        <pc:spChg chg="del">
          <ac:chgData name="Øyvind Skogstad" userId="1461fed7-8276-41c7-9d01-392effeea4db" providerId="ADAL" clId="{8710BFAA-9C4D-482C-A718-8199E9FBF39D}" dt="2024-09-24T08:48:17.018" v="441" actId="478"/>
          <ac:spMkLst>
            <pc:docMk/>
            <pc:sldMk cId="3827142733" sldId="299"/>
            <ac:spMk id="34" creationId="{322185DA-69C0-3444-7267-C6C8C17A3479}"/>
          </ac:spMkLst>
        </pc:spChg>
        <pc:spChg chg="del">
          <ac:chgData name="Øyvind Skogstad" userId="1461fed7-8276-41c7-9d01-392effeea4db" providerId="ADAL" clId="{8710BFAA-9C4D-482C-A718-8199E9FBF39D}" dt="2024-09-24T08:48:19.061" v="444" actId="478"/>
          <ac:spMkLst>
            <pc:docMk/>
            <pc:sldMk cId="3827142733" sldId="299"/>
            <ac:spMk id="35" creationId="{940C5B09-969C-6055-58FB-B061254DD0B9}"/>
          </ac:spMkLst>
        </pc:spChg>
        <pc:spChg chg="del">
          <ac:chgData name="Øyvind Skogstad" userId="1461fed7-8276-41c7-9d01-392effeea4db" providerId="ADAL" clId="{8710BFAA-9C4D-482C-A718-8199E9FBF39D}" dt="2024-09-24T08:48:22.974" v="449" actId="478"/>
          <ac:spMkLst>
            <pc:docMk/>
            <pc:sldMk cId="3827142733" sldId="299"/>
            <ac:spMk id="36" creationId="{0F8D3B58-58D7-91A2-11B7-39567984DD1E}"/>
          </ac:spMkLst>
        </pc:spChg>
        <pc:picChg chg="mod">
          <ac:chgData name="Øyvind Skogstad" userId="1461fed7-8276-41c7-9d01-392effeea4db" providerId="ADAL" clId="{8710BFAA-9C4D-482C-A718-8199E9FBF39D}" dt="2024-09-24T08:48:31.662" v="451" actId="1076"/>
          <ac:picMkLst>
            <pc:docMk/>
            <pc:sldMk cId="3827142733" sldId="299"/>
            <ac:picMk id="6" creationId="{41A01568-B174-504A-A0B5-293F2F29FE41}"/>
          </ac:picMkLst>
        </pc:picChg>
      </pc:sldChg>
      <pc:sldChg chg="addSp delSp modSp add mod">
        <pc:chgData name="Øyvind Skogstad" userId="1461fed7-8276-41c7-9d01-392effeea4db" providerId="ADAL" clId="{8710BFAA-9C4D-482C-A718-8199E9FBF39D}" dt="2024-09-24T08:54:02.655" v="609" actId="5793"/>
        <pc:sldMkLst>
          <pc:docMk/>
          <pc:sldMk cId="1875517439" sldId="300"/>
        </pc:sldMkLst>
        <pc:spChg chg="mod">
          <ac:chgData name="Øyvind Skogstad" userId="1461fed7-8276-41c7-9d01-392effeea4db" providerId="ADAL" clId="{8710BFAA-9C4D-482C-A718-8199E9FBF39D}" dt="2024-09-24T08:53:31.820" v="549" actId="1076"/>
          <ac:spMkLst>
            <pc:docMk/>
            <pc:sldMk cId="1875517439" sldId="300"/>
            <ac:spMk id="3" creationId="{E9F4C885-723B-E5F4-E6E0-A6397EB1AE8C}"/>
          </ac:spMkLst>
        </pc:spChg>
        <pc:spChg chg="mod">
          <ac:chgData name="Øyvind Skogstad" userId="1461fed7-8276-41c7-9d01-392effeea4db" providerId="ADAL" clId="{8710BFAA-9C4D-482C-A718-8199E9FBF39D}" dt="2024-09-24T08:54:02.655" v="609" actId="5793"/>
          <ac:spMkLst>
            <pc:docMk/>
            <pc:sldMk cId="1875517439" sldId="300"/>
            <ac:spMk id="4" creationId="{EE4C05B1-1C23-B376-E389-43946F47BC84}"/>
          </ac:spMkLst>
        </pc:spChg>
        <pc:spChg chg="del">
          <ac:chgData name="Øyvind Skogstad" userId="1461fed7-8276-41c7-9d01-392effeea4db" providerId="ADAL" clId="{8710BFAA-9C4D-482C-A718-8199E9FBF39D}" dt="2024-09-24T08:49:24.005" v="510" actId="478"/>
          <ac:spMkLst>
            <pc:docMk/>
            <pc:sldMk cId="1875517439" sldId="300"/>
            <ac:spMk id="7" creationId="{24126665-2B6C-A85F-0850-972249BDA37A}"/>
          </ac:spMkLst>
        </pc:spChg>
        <pc:spChg chg="del mod">
          <ac:chgData name="Øyvind Skogstad" userId="1461fed7-8276-41c7-9d01-392effeea4db" providerId="ADAL" clId="{8710BFAA-9C4D-482C-A718-8199E9FBF39D}" dt="2024-09-24T08:49:20.950" v="508" actId="478"/>
          <ac:spMkLst>
            <pc:docMk/>
            <pc:sldMk cId="1875517439" sldId="300"/>
            <ac:spMk id="8" creationId="{C14B1292-57FA-8742-1D02-D47A1A616249}"/>
          </ac:spMkLst>
        </pc:spChg>
        <pc:spChg chg="del mod">
          <ac:chgData name="Øyvind Skogstad" userId="1461fed7-8276-41c7-9d01-392effeea4db" providerId="ADAL" clId="{8710BFAA-9C4D-482C-A718-8199E9FBF39D}" dt="2024-09-24T08:49:13.661" v="503" actId="478"/>
          <ac:spMkLst>
            <pc:docMk/>
            <pc:sldMk cId="1875517439" sldId="300"/>
            <ac:spMk id="9" creationId="{5479D0EF-FFD7-40B4-E42F-123F8C4830BC}"/>
          </ac:spMkLst>
        </pc:spChg>
        <pc:spChg chg="del">
          <ac:chgData name="Øyvind Skogstad" userId="1461fed7-8276-41c7-9d01-392effeea4db" providerId="ADAL" clId="{8710BFAA-9C4D-482C-A718-8199E9FBF39D}" dt="2024-09-24T08:49:18.278" v="506" actId="478"/>
          <ac:spMkLst>
            <pc:docMk/>
            <pc:sldMk cId="1875517439" sldId="300"/>
            <ac:spMk id="10" creationId="{24A4DCE2-4067-C945-6C94-3CA52D16D4DE}"/>
          </ac:spMkLst>
        </pc:spChg>
        <pc:spChg chg="del">
          <ac:chgData name="Øyvind Skogstad" userId="1461fed7-8276-41c7-9d01-392effeea4db" providerId="ADAL" clId="{8710BFAA-9C4D-482C-A718-8199E9FBF39D}" dt="2024-09-24T08:49:22.385" v="509" actId="478"/>
          <ac:spMkLst>
            <pc:docMk/>
            <pc:sldMk cId="1875517439" sldId="300"/>
            <ac:spMk id="11" creationId="{F12F03EF-37A2-CA93-07DF-424B052AB512}"/>
          </ac:spMkLst>
        </pc:spChg>
        <pc:spChg chg="del">
          <ac:chgData name="Øyvind Skogstad" userId="1461fed7-8276-41c7-9d01-392effeea4db" providerId="ADAL" clId="{8710BFAA-9C4D-482C-A718-8199E9FBF39D}" dt="2024-09-24T08:53:03.836" v="542" actId="478"/>
          <ac:spMkLst>
            <pc:docMk/>
            <pc:sldMk cId="1875517439" sldId="300"/>
            <ac:spMk id="12" creationId="{B6BAC1B1-6B29-5F6C-BB87-6F84654B0442}"/>
          </ac:spMkLst>
        </pc:spChg>
        <pc:spChg chg="del">
          <ac:chgData name="Øyvind Skogstad" userId="1461fed7-8276-41c7-9d01-392effeea4db" providerId="ADAL" clId="{8710BFAA-9C4D-482C-A718-8199E9FBF39D}" dt="2024-09-24T08:49:25.484" v="511" actId="478"/>
          <ac:spMkLst>
            <pc:docMk/>
            <pc:sldMk cId="1875517439" sldId="300"/>
            <ac:spMk id="13" creationId="{D509361F-3041-6B70-98DC-5748E4696D4B}"/>
          </ac:spMkLst>
        </pc:spChg>
        <pc:spChg chg="del mod">
          <ac:chgData name="Øyvind Skogstad" userId="1461fed7-8276-41c7-9d01-392effeea4db" providerId="ADAL" clId="{8710BFAA-9C4D-482C-A718-8199E9FBF39D}" dt="2024-09-24T08:49:38.808" v="515" actId="478"/>
          <ac:spMkLst>
            <pc:docMk/>
            <pc:sldMk cId="1875517439" sldId="300"/>
            <ac:spMk id="14" creationId="{E9DF8BA2-69FC-8C32-D9A0-F5A671C3827F}"/>
          </ac:spMkLst>
        </pc:spChg>
        <pc:spChg chg="del mod">
          <ac:chgData name="Øyvind Skogstad" userId="1461fed7-8276-41c7-9d01-392effeea4db" providerId="ADAL" clId="{8710BFAA-9C4D-482C-A718-8199E9FBF39D}" dt="2024-09-24T08:49:37.063" v="514" actId="478"/>
          <ac:spMkLst>
            <pc:docMk/>
            <pc:sldMk cId="1875517439" sldId="300"/>
            <ac:spMk id="15" creationId="{860BF669-BB34-A22A-3F25-50C26D742ECF}"/>
          </ac:spMkLst>
        </pc:spChg>
        <pc:spChg chg="mod">
          <ac:chgData name="Øyvind Skogstad" userId="1461fed7-8276-41c7-9d01-392effeea4db" providerId="ADAL" clId="{8710BFAA-9C4D-482C-A718-8199E9FBF39D}" dt="2024-09-24T08:50:58.291" v="520" actId="1076"/>
          <ac:spMkLst>
            <pc:docMk/>
            <pc:sldMk cId="1875517439" sldId="300"/>
            <ac:spMk id="16" creationId="{CD6F25BF-344C-E5FE-96A3-FB28524981F7}"/>
          </ac:spMkLst>
        </pc:spChg>
        <pc:spChg chg="mod">
          <ac:chgData name="Øyvind Skogstad" userId="1461fed7-8276-41c7-9d01-392effeea4db" providerId="ADAL" clId="{8710BFAA-9C4D-482C-A718-8199E9FBF39D}" dt="2024-09-24T08:51:13.995" v="523" actId="1076"/>
          <ac:spMkLst>
            <pc:docMk/>
            <pc:sldMk cId="1875517439" sldId="300"/>
            <ac:spMk id="17" creationId="{FE6D18A0-148F-90A6-9BE5-26C4142A4AB9}"/>
          </ac:spMkLst>
        </pc:spChg>
        <pc:spChg chg="mod">
          <ac:chgData name="Øyvind Skogstad" userId="1461fed7-8276-41c7-9d01-392effeea4db" providerId="ADAL" clId="{8710BFAA-9C4D-482C-A718-8199E9FBF39D}" dt="2024-09-24T08:51:09.978" v="522" actId="1076"/>
          <ac:spMkLst>
            <pc:docMk/>
            <pc:sldMk cId="1875517439" sldId="300"/>
            <ac:spMk id="18" creationId="{D65C5012-1CAD-26FC-9D6E-2F39510B6696}"/>
          </ac:spMkLst>
        </pc:spChg>
        <pc:spChg chg="mod">
          <ac:chgData name="Øyvind Skogstad" userId="1461fed7-8276-41c7-9d01-392effeea4db" providerId="ADAL" clId="{8710BFAA-9C4D-482C-A718-8199E9FBF39D}" dt="2024-09-24T08:51:30.277" v="526" actId="1076"/>
          <ac:spMkLst>
            <pc:docMk/>
            <pc:sldMk cId="1875517439" sldId="300"/>
            <ac:spMk id="19" creationId="{0ED5357F-ABD7-8686-7BDE-C85F2CDF3900}"/>
          </ac:spMkLst>
        </pc:spChg>
        <pc:spChg chg="mod">
          <ac:chgData name="Øyvind Skogstad" userId="1461fed7-8276-41c7-9d01-392effeea4db" providerId="ADAL" clId="{8710BFAA-9C4D-482C-A718-8199E9FBF39D}" dt="2024-09-24T08:51:24.826" v="525" actId="1076"/>
          <ac:spMkLst>
            <pc:docMk/>
            <pc:sldMk cId="1875517439" sldId="300"/>
            <ac:spMk id="20" creationId="{BDB8C49D-1EC9-DF69-F600-21C49AF568AD}"/>
          </ac:spMkLst>
        </pc:spChg>
        <pc:spChg chg="mod">
          <ac:chgData name="Øyvind Skogstad" userId="1461fed7-8276-41c7-9d01-392effeea4db" providerId="ADAL" clId="{8710BFAA-9C4D-482C-A718-8199E9FBF39D}" dt="2024-09-24T08:52:36.819" v="536" actId="1076"/>
          <ac:spMkLst>
            <pc:docMk/>
            <pc:sldMk cId="1875517439" sldId="300"/>
            <ac:spMk id="21" creationId="{B7AFC22D-C4E3-42DB-E192-09CA80271C56}"/>
          </ac:spMkLst>
        </pc:spChg>
        <pc:spChg chg="mod">
          <ac:chgData name="Øyvind Skogstad" userId="1461fed7-8276-41c7-9d01-392effeea4db" providerId="ADAL" clId="{8710BFAA-9C4D-482C-A718-8199E9FBF39D}" dt="2024-09-24T08:51:35.359" v="527" actId="1076"/>
          <ac:spMkLst>
            <pc:docMk/>
            <pc:sldMk cId="1875517439" sldId="300"/>
            <ac:spMk id="22" creationId="{F8463DD4-1200-D24D-C211-90AEED24EA66}"/>
          </ac:spMkLst>
        </pc:spChg>
        <pc:spChg chg="mod">
          <ac:chgData name="Øyvind Skogstad" userId="1461fed7-8276-41c7-9d01-392effeea4db" providerId="ADAL" clId="{8710BFAA-9C4D-482C-A718-8199E9FBF39D}" dt="2024-09-24T08:51:21.529" v="524" actId="1076"/>
          <ac:spMkLst>
            <pc:docMk/>
            <pc:sldMk cId="1875517439" sldId="300"/>
            <ac:spMk id="23" creationId="{BB52126B-A380-9F8D-DFF9-6C3E938146A5}"/>
          </ac:spMkLst>
        </pc:spChg>
        <pc:spChg chg="mod">
          <ac:chgData name="Øyvind Skogstad" userId="1461fed7-8276-41c7-9d01-392effeea4db" providerId="ADAL" clId="{8710BFAA-9C4D-482C-A718-8199E9FBF39D}" dt="2024-09-24T08:51:53.423" v="529" actId="1076"/>
          <ac:spMkLst>
            <pc:docMk/>
            <pc:sldMk cId="1875517439" sldId="300"/>
            <ac:spMk id="24" creationId="{50B94FBC-B88B-C132-25E5-68038BF59733}"/>
          </ac:spMkLst>
        </pc:spChg>
        <pc:spChg chg="mod">
          <ac:chgData name="Øyvind Skogstad" userId="1461fed7-8276-41c7-9d01-392effeea4db" providerId="ADAL" clId="{8710BFAA-9C4D-482C-A718-8199E9FBF39D}" dt="2024-09-24T08:51:43.303" v="528" actId="1076"/>
          <ac:spMkLst>
            <pc:docMk/>
            <pc:sldMk cId="1875517439" sldId="300"/>
            <ac:spMk id="25" creationId="{E449AE22-215F-B029-BDF9-B5D42A220514}"/>
          </ac:spMkLst>
        </pc:spChg>
        <pc:spChg chg="mod">
          <ac:chgData name="Øyvind Skogstad" userId="1461fed7-8276-41c7-9d01-392effeea4db" providerId="ADAL" clId="{8710BFAA-9C4D-482C-A718-8199E9FBF39D}" dt="2024-09-24T08:52:46.410" v="538" actId="1076"/>
          <ac:spMkLst>
            <pc:docMk/>
            <pc:sldMk cId="1875517439" sldId="300"/>
            <ac:spMk id="26" creationId="{FDB62758-949B-A635-96DB-EB8E565D4E31}"/>
          </ac:spMkLst>
        </pc:spChg>
        <pc:spChg chg="mod">
          <ac:chgData name="Øyvind Skogstad" userId="1461fed7-8276-41c7-9d01-392effeea4db" providerId="ADAL" clId="{8710BFAA-9C4D-482C-A718-8199E9FBF39D}" dt="2024-09-24T08:52:49.861" v="539" actId="1076"/>
          <ac:spMkLst>
            <pc:docMk/>
            <pc:sldMk cId="1875517439" sldId="300"/>
            <ac:spMk id="27" creationId="{2677B0C0-66BA-9CB4-B92A-4238490163EA}"/>
          </ac:spMkLst>
        </pc:spChg>
        <pc:spChg chg="mod">
          <ac:chgData name="Øyvind Skogstad" userId="1461fed7-8276-41c7-9d01-392effeea4db" providerId="ADAL" clId="{8710BFAA-9C4D-482C-A718-8199E9FBF39D}" dt="2024-09-24T08:52:53.910" v="540" actId="1076"/>
          <ac:spMkLst>
            <pc:docMk/>
            <pc:sldMk cId="1875517439" sldId="300"/>
            <ac:spMk id="28" creationId="{1D556468-8978-E275-BC9C-625288B56222}"/>
          </ac:spMkLst>
        </pc:spChg>
        <pc:spChg chg="mod">
          <ac:chgData name="Øyvind Skogstad" userId="1461fed7-8276-41c7-9d01-392effeea4db" providerId="ADAL" clId="{8710BFAA-9C4D-482C-A718-8199E9FBF39D}" dt="2024-09-24T08:52:32.879" v="535" actId="1076"/>
          <ac:spMkLst>
            <pc:docMk/>
            <pc:sldMk cId="1875517439" sldId="300"/>
            <ac:spMk id="29" creationId="{6D6AA5B8-CD54-AFA4-61A0-5986FBF5497C}"/>
          </ac:spMkLst>
        </pc:spChg>
        <pc:spChg chg="mod">
          <ac:chgData name="Øyvind Skogstad" userId="1461fed7-8276-41c7-9d01-392effeea4db" providerId="ADAL" clId="{8710BFAA-9C4D-482C-A718-8199E9FBF39D}" dt="2024-09-24T08:51:02.226" v="521" actId="1076"/>
          <ac:spMkLst>
            <pc:docMk/>
            <pc:sldMk cId="1875517439" sldId="300"/>
            <ac:spMk id="30" creationId="{279A3D85-D968-FA08-2A60-B57370DB3262}"/>
          </ac:spMkLst>
        </pc:spChg>
        <pc:spChg chg="mod">
          <ac:chgData name="Øyvind Skogstad" userId="1461fed7-8276-41c7-9d01-392effeea4db" providerId="ADAL" clId="{8710BFAA-9C4D-482C-A718-8199E9FBF39D}" dt="2024-09-24T08:52:20.703" v="533" actId="1076"/>
          <ac:spMkLst>
            <pc:docMk/>
            <pc:sldMk cId="1875517439" sldId="300"/>
            <ac:spMk id="31" creationId="{0FB26E9A-A0BD-BD21-76F5-FAB16A8BA842}"/>
          </ac:spMkLst>
        </pc:spChg>
        <pc:spChg chg="mod">
          <ac:chgData name="Øyvind Skogstad" userId="1461fed7-8276-41c7-9d01-392effeea4db" providerId="ADAL" clId="{8710BFAA-9C4D-482C-A718-8199E9FBF39D}" dt="2024-09-24T08:52:02.398" v="530" actId="1076"/>
          <ac:spMkLst>
            <pc:docMk/>
            <pc:sldMk cId="1875517439" sldId="300"/>
            <ac:spMk id="32" creationId="{51C2EDAC-2BB5-EBA1-1038-F7FDADA5FC32}"/>
          </ac:spMkLst>
        </pc:spChg>
        <pc:spChg chg="mod">
          <ac:chgData name="Øyvind Skogstad" userId="1461fed7-8276-41c7-9d01-392effeea4db" providerId="ADAL" clId="{8710BFAA-9C4D-482C-A718-8199E9FBF39D}" dt="2024-09-24T08:52:12.529" v="531" actId="1076"/>
          <ac:spMkLst>
            <pc:docMk/>
            <pc:sldMk cId="1875517439" sldId="300"/>
            <ac:spMk id="33" creationId="{FAE2BE41-90E3-DCB2-8B30-457E72A05DFA}"/>
          </ac:spMkLst>
        </pc:spChg>
        <pc:spChg chg="mod">
          <ac:chgData name="Øyvind Skogstad" userId="1461fed7-8276-41c7-9d01-392effeea4db" providerId="ADAL" clId="{8710BFAA-9C4D-482C-A718-8199E9FBF39D}" dt="2024-09-24T08:52:16.384" v="532" actId="1076"/>
          <ac:spMkLst>
            <pc:docMk/>
            <pc:sldMk cId="1875517439" sldId="300"/>
            <ac:spMk id="34" creationId="{322185DA-69C0-3444-7267-C6C8C17A3479}"/>
          </ac:spMkLst>
        </pc:spChg>
        <pc:spChg chg="mod">
          <ac:chgData name="Øyvind Skogstad" userId="1461fed7-8276-41c7-9d01-392effeea4db" providerId="ADAL" clId="{8710BFAA-9C4D-482C-A718-8199E9FBF39D}" dt="2024-09-24T08:52:42.004" v="537" actId="1076"/>
          <ac:spMkLst>
            <pc:docMk/>
            <pc:sldMk cId="1875517439" sldId="300"/>
            <ac:spMk id="35" creationId="{940C5B09-969C-6055-58FB-B061254DD0B9}"/>
          </ac:spMkLst>
        </pc:spChg>
        <pc:spChg chg="mod">
          <ac:chgData name="Øyvind Skogstad" userId="1461fed7-8276-41c7-9d01-392effeea4db" providerId="ADAL" clId="{8710BFAA-9C4D-482C-A718-8199E9FBF39D}" dt="2024-09-24T08:52:28.646" v="534" actId="1076"/>
          <ac:spMkLst>
            <pc:docMk/>
            <pc:sldMk cId="1875517439" sldId="300"/>
            <ac:spMk id="36" creationId="{0F8D3B58-58D7-91A2-11B7-39567984DD1E}"/>
          </ac:spMkLst>
        </pc:spChg>
        <pc:picChg chg="add mod">
          <ac:chgData name="Øyvind Skogstad" userId="1461fed7-8276-41c7-9d01-392effeea4db" providerId="ADAL" clId="{8710BFAA-9C4D-482C-A718-8199E9FBF39D}" dt="2024-09-24T08:53:20.131" v="548" actId="14100"/>
          <ac:picMkLst>
            <pc:docMk/>
            <pc:sldMk cId="1875517439" sldId="300"/>
            <ac:picMk id="5" creationId="{948F253B-8BB2-87E1-61A7-526F1D22CFCC}"/>
          </ac:picMkLst>
        </pc:picChg>
        <pc:picChg chg="add del mod">
          <ac:chgData name="Øyvind Skogstad" userId="1461fed7-8276-41c7-9d01-392effeea4db" providerId="ADAL" clId="{8710BFAA-9C4D-482C-A718-8199E9FBF39D}" dt="2024-09-24T08:50:50.345" v="519" actId="1076"/>
          <ac:picMkLst>
            <pc:docMk/>
            <pc:sldMk cId="1875517439" sldId="300"/>
            <ac:picMk id="6" creationId="{41A01568-B174-504A-A0B5-293F2F29FE41}"/>
          </ac:picMkLst>
        </pc:picChg>
      </pc:sldChg>
      <pc:sldChg chg="del">
        <pc:chgData name="Øyvind Skogstad" userId="1461fed7-8276-41c7-9d01-392effeea4db" providerId="ADAL" clId="{8710BFAA-9C4D-482C-A718-8199E9FBF39D}" dt="2024-09-20T07:20:52.926" v="91" actId="47"/>
        <pc:sldMkLst>
          <pc:docMk/>
          <pc:sldMk cId="3596021007" sldId="300"/>
        </pc:sldMkLst>
      </pc:sldChg>
      <pc:sldChg chg="del">
        <pc:chgData name="Øyvind Skogstad" userId="1461fed7-8276-41c7-9d01-392effeea4db" providerId="ADAL" clId="{8710BFAA-9C4D-482C-A718-8199E9FBF39D}" dt="2024-09-20T07:20:52.926" v="91" actId="47"/>
        <pc:sldMkLst>
          <pc:docMk/>
          <pc:sldMk cId="1403672702" sldId="1463"/>
        </pc:sldMkLst>
      </pc:sldChg>
      <pc:sldChg chg="del">
        <pc:chgData name="Øyvind Skogstad" userId="1461fed7-8276-41c7-9d01-392effeea4db" providerId="ADAL" clId="{8710BFAA-9C4D-482C-A718-8199E9FBF39D}" dt="2024-09-20T07:20:52.926" v="91" actId="47"/>
        <pc:sldMkLst>
          <pc:docMk/>
          <pc:sldMk cId="3310107668" sldId="1466"/>
        </pc:sldMkLst>
      </pc:sldChg>
      <pc:sldChg chg="del">
        <pc:chgData name="Øyvind Skogstad" userId="1461fed7-8276-41c7-9d01-392effeea4db" providerId="ADAL" clId="{8710BFAA-9C4D-482C-A718-8199E9FBF39D}" dt="2024-09-20T07:20:52.926" v="91" actId="47"/>
        <pc:sldMkLst>
          <pc:docMk/>
          <pc:sldMk cId="4220706902" sldId="1467"/>
        </pc:sldMkLst>
      </pc:sldChg>
      <pc:sldChg chg="del">
        <pc:chgData name="Øyvind Skogstad" userId="1461fed7-8276-41c7-9d01-392effeea4db" providerId="ADAL" clId="{8710BFAA-9C4D-482C-A718-8199E9FBF39D}" dt="2024-09-20T07:20:52.926" v="91" actId="47"/>
        <pc:sldMkLst>
          <pc:docMk/>
          <pc:sldMk cId="369475596" sldId="1468"/>
        </pc:sldMkLst>
      </pc:sldChg>
      <pc:sldChg chg="del">
        <pc:chgData name="Øyvind Skogstad" userId="1461fed7-8276-41c7-9d01-392effeea4db" providerId="ADAL" clId="{8710BFAA-9C4D-482C-A718-8199E9FBF39D}" dt="2024-09-20T07:20:52.926" v="91" actId="47"/>
        <pc:sldMkLst>
          <pc:docMk/>
          <pc:sldMk cId="2922597651" sldId="1469"/>
        </pc:sldMkLst>
      </pc:sldChg>
      <pc:sldChg chg="del">
        <pc:chgData name="Øyvind Skogstad" userId="1461fed7-8276-41c7-9d01-392effeea4db" providerId="ADAL" clId="{8710BFAA-9C4D-482C-A718-8199E9FBF39D}" dt="2024-09-20T07:20:52.926" v="91" actId="47"/>
        <pc:sldMkLst>
          <pc:docMk/>
          <pc:sldMk cId="1259898998" sldId="1470"/>
        </pc:sldMkLst>
      </pc:sldChg>
      <pc:sldChg chg="del">
        <pc:chgData name="Øyvind Skogstad" userId="1461fed7-8276-41c7-9d01-392effeea4db" providerId="ADAL" clId="{8710BFAA-9C4D-482C-A718-8199E9FBF39D}" dt="2024-09-20T07:20:52.926" v="91" actId="47"/>
        <pc:sldMkLst>
          <pc:docMk/>
          <pc:sldMk cId="3334447999" sldId="1471"/>
        </pc:sldMkLst>
      </pc:sldChg>
      <pc:sldChg chg="del">
        <pc:chgData name="Øyvind Skogstad" userId="1461fed7-8276-41c7-9d01-392effeea4db" providerId="ADAL" clId="{8710BFAA-9C4D-482C-A718-8199E9FBF39D}" dt="2024-09-20T07:20:52.926" v="91" actId="47"/>
        <pc:sldMkLst>
          <pc:docMk/>
          <pc:sldMk cId="661971547" sldId="1472"/>
        </pc:sldMkLst>
      </pc:sldChg>
      <pc:sldChg chg="del">
        <pc:chgData name="Øyvind Skogstad" userId="1461fed7-8276-41c7-9d01-392effeea4db" providerId="ADAL" clId="{8710BFAA-9C4D-482C-A718-8199E9FBF39D}" dt="2024-09-20T07:20:52.926" v="91" actId="47"/>
        <pc:sldMkLst>
          <pc:docMk/>
          <pc:sldMk cId="3898399403" sldId="1473"/>
        </pc:sldMkLst>
      </pc:sldChg>
    </pc:docChg>
  </pc:docChgLst>
  <pc:docChgLst>
    <pc:chgData name="Øyvind Skogstad" userId="1461fed7-8276-41c7-9d01-392effeea4db" providerId="ADAL" clId="{D1BA9918-9F5D-4BCB-A64C-8230B5349805}"/>
    <pc:docChg chg="undo custSel addSld delSld modSld sldOrd">
      <pc:chgData name="Øyvind Skogstad" userId="1461fed7-8276-41c7-9d01-392effeea4db" providerId="ADAL" clId="{D1BA9918-9F5D-4BCB-A64C-8230B5349805}" dt="2024-03-13T07:29:34.651" v="1763" actId="47"/>
      <pc:docMkLst>
        <pc:docMk/>
      </pc:docMkLst>
      <pc:sldChg chg="del">
        <pc:chgData name="Øyvind Skogstad" userId="1461fed7-8276-41c7-9d01-392effeea4db" providerId="ADAL" clId="{D1BA9918-9F5D-4BCB-A64C-8230B5349805}" dt="2024-03-12T08:06:56.628" v="1384" actId="47"/>
        <pc:sldMkLst>
          <pc:docMk/>
          <pc:sldMk cId="3621173187" sldId="256"/>
        </pc:sldMkLst>
      </pc:sldChg>
      <pc:sldChg chg="del">
        <pc:chgData name="Øyvind Skogstad" userId="1461fed7-8276-41c7-9d01-392effeea4db" providerId="ADAL" clId="{D1BA9918-9F5D-4BCB-A64C-8230B5349805}" dt="2024-03-12T08:06:57.430" v="1385" actId="47"/>
        <pc:sldMkLst>
          <pc:docMk/>
          <pc:sldMk cId="4130683840" sldId="270"/>
        </pc:sldMkLst>
      </pc:sldChg>
      <pc:sldChg chg="addSp delSp modSp mod modClrScheme chgLayout">
        <pc:chgData name="Øyvind Skogstad" userId="1461fed7-8276-41c7-9d01-392effeea4db" providerId="ADAL" clId="{D1BA9918-9F5D-4BCB-A64C-8230B5349805}" dt="2024-03-12T10:57:45.058" v="1762" actId="20577"/>
        <pc:sldMkLst>
          <pc:docMk/>
          <pc:sldMk cId="3089576198" sldId="274"/>
        </pc:sldMkLst>
        <pc:spChg chg="mod ord">
          <ac:chgData name="Øyvind Skogstad" userId="1461fed7-8276-41c7-9d01-392effeea4db" providerId="ADAL" clId="{D1BA9918-9F5D-4BCB-A64C-8230B5349805}" dt="2024-03-12T06:28:57.061" v="120" actId="14100"/>
          <ac:spMkLst>
            <pc:docMk/>
            <pc:sldMk cId="3089576198" sldId="274"/>
            <ac:spMk id="2" creationId="{278D3E66-ECB3-42E7-835D-F6D7FB8AA34D}"/>
          </ac:spMkLst>
        </pc:spChg>
        <pc:spChg chg="mod ord">
          <ac:chgData name="Øyvind Skogstad" userId="1461fed7-8276-41c7-9d01-392effeea4db" providerId="ADAL" clId="{D1BA9918-9F5D-4BCB-A64C-8230B5349805}" dt="2024-03-12T06:29:04.636" v="122" actId="1076"/>
          <ac:spMkLst>
            <pc:docMk/>
            <pc:sldMk cId="3089576198" sldId="274"/>
            <ac:spMk id="4" creationId="{CAC043CB-807F-479A-A106-82D537BD1058}"/>
          </ac:spMkLst>
        </pc:spChg>
        <pc:spChg chg="mod ord">
          <ac:chgData name="Øyvind Skogstad" userId="1461fed7-8276-41c7-9d01-392effeea4db" providerId="ADAL" clId="{D1BA9918-9F5D-4BCB-A64C-8230B5349805}" dt="2024-03-12T10:57:45.058" v="1762" actId="20577"/>
          <ac:spMkLst>
            <pc:docMk/>
            <pc:sldMk cId="3089576198" sldId="274"/>
            <ac:spMk id="5" creationId="{826F65FD-F816-4B0A-8BE6-F2127805AB28}"/>
          </ac:spMkLst>
        </pc:spChg>
        <pc:spChg chg="add del mod ord">
          <ac:chgData name="Øyvind Skogstad" userId="1461fed7-8276-41c7-9d01-392effeea4db" providerId="ADAL" clId="{D1BA9918-9F5D-4BCB-A64C-8230B5349805}" dt="2024-03-12T06:28:34.051" v="116" actId="478"/>
          <ac:spMkLst>
            <pc:docMk/>
            <pc:sldMk cId="3089576198" sldId="274"/>
            <ac:spMk id="6" creationId="{197B526A-E4F4-E422-DED2-1AF9DA76CD2E}"/>
          </ac:spMkLst>
        </pc:spChg>
        <pc:picChg chg="add mod">
          <ac:chgData name="Øyvind Skogstad" userId="1461fed7-8276-41c7-9d01-392effeea4db" providerId="ADAL" clId="{D1BA9918-9F5D-4BCB-A64C-8230B5349805}" dt="2024-03-12T06:23:33.177" v="1"/>
          <ac:picMkLst>
            <pc:docMk/>
            <pc:sldMk cId="3089576198" sldId="274"/>
            <ac:picMk id="3" creationId="{047D60E4-8501-B6D1-83F3-6DB25E06C7A8}"/>
          </ac:picMkLst>
        </pc:picChg>
      </pc:sldChg>
      <pc:sldChg chg="del">
        <pc:chgData name="Øyvind Skogstad" userId="1461fed7-8276-41c7-9d01-392effeea4db" providerId="ADAL" clId="{D1BA9918-9F5D-4BCB-A64C-8230B5349805}" dt="2024-03-12T08:06:58.329" v="1386" actId="47"/>
        <pc:sldMkLst>
          <pc:docMk/>
          <pc:sldMk cId="2984191873" sldId="276"/>
        </pc:sldMkLst>
      </pc:sldChg>
      <pc:sldChg chg="del">
        <pc:chgData name="Øyvind Skogstad" userId="1461fed7-8276-41c7-9d01-392effeea4db" providerId="ADAL" clId="{D1BA9918-9F5D-4BCB-A64C-8230B5349805}" dt="2024-03-12T08:06:55.693" v="1383" actId="47"/>
        <pc:sldMkLst>
          <pc:docMk/>
          <pc:sldMk cId="3731996144" sldId="277"/>
        </pc:sldMkLst>
      </pc:sldChg>
      <pc:sldChg chg="del">
        <pc:chgData name="Øyvind Skogstad" userId="1461fed7-8276-41c7-9d01-392effeea4db" providerId="ADAL" clId="{D1BA9918-9F5D-4BCB-A64C-8230B5349805}" dt="2024-03-12T08:06:59.133" v="1387" actId="47"/>
        <pc:sldMkLst>
          <pc:docMk/>
          <pc:sldMk cId="2167940048" sldId="281"/>
        </pc:sldMkLst>
      </pc:sldChg>
      <pc:sldChg chg="del">
        <pc:chgData name="Øyvind Skogstad" userId="1461fed7-8276-41c7-9d01-392effeea4db" providerId="ADAL" clId="{D1BA9918-9F5D-4BCB-A64C-8230B5349805}" dt="2024-03-12T08:06:54.623" v="1382" actId="47"/>
        <pc:sldMkLst>
          <pc:docMk/>
          <pc:sldMk cId="2543428217" sldId="283"/>
        </pc:sldMkLst>
      </pc:sldChg>
      <pc:sldChg chg="del">
        <pc:chgData name="Øyvind Skogstad" userId="1461fed7-8276-41c7-9d01-392effeea4db" providerId="ADAL" clId="{D1BA9918-9F5D-4BCB-A64C-8230B5349805}" dt="2024-03-12T08:07:00.898" v="1388" actId="47"/>
        <pc:sldMkLst>
          <pc:docMk/>
          <pc:sldMk cId="1493185642" sldId="284"/>
        </pc:sldMkLst>
      </pc:sldChg>
      <pc:sldChg chg="del">
        <pc:chgData name="Øyvind Skogstad" userId="1461fed7-8276-41c7-9d01-392effeea4db" providerId="ADAL" clId="{D1BA9918-9F5D-4BCB-A64C-8230B5349805}" dt="2024-03-12T08:07:02.588" v="1389" actId="47"/>
        <pc:sldMkLst>
          <pc:docMk/>
          <pc:sldMk cId="1020341852" sldId="285"/>
        </pc:sldMkLst>
      </pc:sldChg>
      <pc:sldChg chg="addSp delSp modSp mod">
        <pc:chgData name="Øyvind Skogstad" userId="1461fed7-8276-41c7-9d01-392effeea4db" providerId="ADAL" clId="{D1BA9918-9F5D-4BCB-A64C-8230B5349805}" dt="2024-03-12T08:15:40.120" v="1465" actId="1076"/>
        <pc:sldMkLst>
          <pc:docMk/>
          <pc:sldMk cId="1906407976" sldId="286"/>
        </pc:sldMkLst>
        <pc:spChg chg="mod">
          <ac:chgData name="Øyvind Skogstad" userId="1461fed7-8276-41c7-9d01-392effeea4db" providerId="ADAL" clId="{D1BA9918-9F5D-4BCB-A64C-8230B5349805}" dt="2024-03-12T08:07:15.440" v="1409" actId="20577"/>
          <ac:spMkLst>
            <pc:docMk/>
            <pc:sldMk cId="1906407976" sldId="286"/>
            <ac:spMk id="4" creationId="{B1558E7F-EE2D-4806-B2AE-CD90F3CF70E7}"/>
          </ac:spMkLst>
        </pc:spChg>
        <pc:spChg chg="add del mod">
          <ac:chgData name="Øyvind Skogstad" userId="1461fed7-8276-41c7-9d01-392effeea4db" providerId="ADAL" clId="{D1BA9918-9F5D-4BCB-A64C-8230B5349805}" dt="2024-03-12T08:15:17.651" v="1414" actId="478"/>
          <ac:spMkLst>
            <pc:docMk/>
            <pc:sldMk cId="1906407976" sldId="286"/>
            <ac:spMk id="7" creationId="{A7B5A3A7-DCE1-E214-3200-F8C95E0A4F73}"/>
          </ac:spMkLst>
        </pc:spChg>
        <pc:spChg chg="mod">
          <ac:chgData name="Øyvind Skogstad" userId="1461fed7-8276-41c7-9d01-392effeea4db" providerId="ADAL" clId="{D1BA9918-9F5D-4BCB-A64C-8230B5349805}" dt="2024-03-12T08:15:40.120" v="1465" actId="1076"/>
          <ac:spMkLst>
            <pc:docMk/>
            <pc:sldMk cId="1906407976" sldId="286"/>
            <ac:spMk id="12" creationId="{1206BC9A-8D13-4031-88B9-892AC72ACC8B}"/>
          </ac:spMkLst>
        </pc:spChg>
        <pc:picChg chg="add mod">
          <ac:chgData name="Øyvind Skogstad" userId="1461fed7-8276-41c7-9d01-392effeea4db" providerId="ADAL" clId="{D1BA9918-9F5D-4BCB-A64C-8230B5349805}" dt="2024-03-12T08:15:23.408" v="1417" actId="1076"/>
          <ac:picMkLst>
            <pc:docMk/>
            <pc:sldMk cId="1906407976" sldId="286"/>
            <ac:picMk id="5" creationId="{7840C94A-82AB-E75C-7385-628322DF6FA6}"/>
          </ac:picMkLst>
        </pc:picChg>
        <pc:picChg chg="del mod">
          <ac:chgData name="Øyvind Skogstad" userId="1461fed7-8276-41c7-9d01-392effeea4db" providerId="ADAL" clId="{D1BA9918-9F5D-4BCB-A64C-8230B5349805}" dt="2024-03-12T08:15:14.864" v="1413" actId="478"/>
          <ac:picMkLst>
            <pc:docMk/>
            <pc:sldMk cId="1906407976" sldId="286"/>
            <ac:picMk id="11" creationId="{6895D0B7-DA3F-422A-A745-F5778D03000C}"/>
          </ac:picMkLst>
        </pc:picChg>
      </pc:sldChg>
      <pc:sldChg chg="addSp delSp modSp del mod">
        <pc:chgData name="Øyvind Skogstad" userId="1461fed7-8276-41c7-9d01-392effeea4db" providerId="ADAL" clId="{D1BA9918-9F5D-4BCB-A64C-8230B5349805}" dt="2024-03-12T08:01:45.050" v="1147" actId="47"/>
        <pc:sldMkLst>
          <pc:docMk/>
          <pc:sldMk cId="1586630327" sldId="287"/>
        </pc:sldMkLst>
        <pc:spChg chg="add del mod">
          <ac:chgData name="Øyvind Skogstad" userId="1461fed7-8276-41c7-9d01-392effeea4db" providerId="ADAL" clId="{D1BA9918-9F5D-4BCB-A64C-8230B5349805}" dt="2024-03-12T07:46:25.221" v="134" actId="478"/>
          <ac:spMkLst>
            <pc:docMk/>
            <pc:sldMk cId="1586630327" sldId="287"/>
            <ac:spMk id="5" creationId="{8635F073-80AF-2565-81FC-CDB9054F282B}"/>
          </ac:spMkLst>
        </pc:spChg>
        <pc:spChg chg="add del">
          <ac:chgData name="Øyvind Skogstad" userId="1461fed7-8276-41c7-9d01-392effeea4db" providerId="ADAL" clId="{D1BA9918-9F5D-4BCB-A64C-8230B5349805}" dt="2024-03-12T07:46:23.720" v="132" actId="478"/>
          <ac:spMkLst>
            <pc:docMk/>
            <pc:sldMk cId="1586630327" sldId="287"/>
            <ac:spMk id="10" creationId="{9F6E2AB6-7A17-4843-A21E-163F27475095}"/>
          </ac:spMkLst>
        </pc:spChg>
        <pc:picChg chg="add del">
          <ac:chgData name="Øyvind Skogstad" userId="1461fed7-8276-41c7-9d01-392effeea4db" providerId="ADAL" clId="{D1BA9918-9F5D-4BCB-A64C-8230B5349805}" dt="2024-03-12T07:46:25.221" v="134" actId="478"/>
          <ac:picMkLst>
            <pc:docMk/>
            <pc:sldMk cId="1586630327" sldId="287"/>
            <ac:picMk id="7" creationId="{61D23BAD-E472-44A7-BBAE-56E08DF4F33C}"/>
          </ac:picMkLst>
        </pc:picChg>
        <pc:picChg chg="add del mod">
          <ac:chgData name="Øyvind Skogstad" userId="1461fed7-8276-41c7-9d01-392effeea4db" providerId="ADAL" clId="{D1BA9918-9F5D-4BCB-A64C-8230B5349805}" dt="2024-03-12T07:46:22.902" v="131" actId="22"/>
          <ac:picMkLst>
            <pc:docMk/>
            <pc:sldMk cId="1586630327" sldId="287"/>
            <ac:picMk id="8" creationId="{9A93F616-5FF8-4C89-1664-B17FA0512B67}"/>
          </ac:picMkLst>
        </pc:picChg>
      </pc:sldChg>
      <pc:sldChg chg="add del">
        <pc:chgData name="Øyvind Skogstad" userId="1461fed7-8276-41c7-9d01-392effeea4db" providerId="ADAL" clId="{D1BA9918-9F5D-4BCB-A64C-8230B5349805}" dt="2024-03-12T07:48:52.707" v="318" actId="47"/>
        <pc:sldMkLst>
          <pc:docMk/>
          <pc:sldMk cId="1931158678" sldId="288"/>
        </pc:sldMkLst>
      </pc:sldChg>
      <pc:sldChg chg="addSp delSp modSp mod modNotesTx">
        <pc:chgData name="Øyvind Skogstad" userId="1461fed7-8276-41c7-9d01-392effeea4db" providerId="ADAL" clId="{D1BA9918-9F5D-4BCB-A64C-8230B5349805}" dt="2024-03-12T08:01:30.712" v="1146" actId="20577"/>
        <pc:sldMkLst>
          <pc:docMk/>
          <pc:sldMk cId="105256112" sldId="289"/>
        </pc:sldMkLst>
        <pc:spChg chg="add del mod">
          <ac:chgData name="Øyvind Skogstad" userId="1461fed7-8276-41c7-9d01-392effeea4db" providerId="ADAL" clId="{D1BA9918-9F5D-4BCB-A64C-8230B5349805}" dt="2024-03-12T07:46:47.110" v="139" actId="478"/>
          <ac:spMkLst>
            <pc:docMk/>
            <pc:sldMk cId="105256112" sldId="289"/>
            <ac:spMk id="3" creationId="{BBEF4F19-9757-EFB8-1B45-99F0448A257B}"/>
          </ac:spMkLst>
        </pc:spChg>
        <pc:spChg chg="del">
          <ac:chgData name="Øyvind Skogstad" userId="1461fed7-8276-41c7-9d01-392effeea4db" providerId="ADAL" clId="{D1BA9918-9F5D-4BCB-A64C-8230B5349805}" dt="2024-03-12T07:46:39.735" v="136" actId="478"/>
          <ac:spMkLst>
            <pc:docMk/>
            <pc:sldMk cId="105256112" sldId="289"/>
            <ac:spMk id="7" creationId="{9E5A27CA-DEBC-4672-B17C-6C70934DDC05}"/>
          </ac:spMkLst>
        </pc:spChg>
        <pc:spChg chg="mod">
          <ac:chgData name="Øyvind Skogstad" userId="1461fed7-8276-41c7-9d01-392effeea4db" providerId="ADAL" clId="{D1BA9918-9F5D-4BCB-A64C-8230B5349805}" dt="2024-03-12T07:50:05.980" v="409" actId="1076"/>
          <ac:spMkLst>
            <pc:docMk/>
            <pc:sldMk cId="105256112" sldId="289"/>
            <ac:spMk id="9" creationId="{C53563C4-1480-45F2-8C46-2AB991A94DB1}"/>
          </ac:spMkLst>
        </pc:spChg>
        <pc:spChg chg="mod">
          <ac:chgData name="Øyvind Skogstad" userId="1461fed7-8276-41c7-9d01-392effeea4db" providerId="ADAL" clId="{D1BA9918-9F5D-4BCB-A64C-8230B5349805}" dt="2024-03-12T07:47:45.046" v="242" actId="20577"/>
          <ac:spMkLst>
            <pc:docMk/>
            <pc:sldMk cId="105256112" sldId="289"/>
            <ac:spMk id="10" creationId="{CEFBA4B9-EFE7-4249-9A01-1528BDC93E77}"/>
          </ac:spMkLst>
        </pc:spChg>
        <pc:picChg chg="add mod ord">
          <ac:chgData name="Øyvind Skogstad" userId="1461fed7-8276-41c7-9d01-392effeea4db" providerId="ADAL" clId="{D1BA9918-9F5D-4BCB-A64C-8230B5349805}" dt="2024-03-12T07:47:08.969" v="144" actId="14100"/>
          <ac:picMkLst>
            <pc:docMk/>
            <pc:sldMk cId="105256112" sldId="289"/>
            <ac:picMk id="4" creationId="{3D40B6AD-211B-96D9-AD4F-51967FC13D40}"/>
          </ac:picMkLst>
        </pc:picChg>
        <pc:picChg chg="del">
          <ac:chgData name="Øyvind Skogstad" userId="1461fed7-8276-41c7-9d01-392effeea4db" providerId="ADAL" clId="{D1BA9918-9F5D-4BCB-A64C-8230B5349805}" dt="2024-03-12T07:46:38.304" v="135" actId="478"/>
          <ac:picMkLst>
            <pc:docMk/>
            <pc:sldMk cId="105256112" sldId="289"/>
            <ac:picMk id="6" creationId="{13629646-F1E7-498C-BFDD-B3F054C6EC6F}"/>
          </ac:picMkLst>
        </pc:picChg>
      </pc:sldChg>
      <pc:sldChg chg="modSp mod">
        <pc:chgData name="Øyvind Skogstad" userId="1461fed7-8276-41c7-9d01-392effeea4db" providerId="ADAL" clId="{D1BA9918-9F5D-4BCB-A64C-8230B5349805}" dt="2024-03-12T08:15:51.536" v="1466" actId="1076"/>
        <pc:sldMkLst>
          <pc:docMk/>
          <pc:sldMk cId="2914830460" sldId="290"/>
        </pc:sldMkLst>
        <pc:spChg chg="mod">
          <ac:chgData name="Øyvind Skogstad" userId="1461fed7-8276-41c7-9d01-392effeea4db" providerId="ADAL" clId="{D1BA9918-9F5D-4BCB-A64C-8230B5349805}" dt="2024-03-12T08:15:51.536" v="1466" actId="1076"/>
          <ac:spMkLst>
            <pc:docMk/>
            <pc:sldMk cId="2914830460" sldId="290"/>
            <ac:spMk id="4" creationId="{9CA6AD05-CCB1-4007-ACDF-A8A878F27FF3}"/>
          </ac:spMkLst>
        </pc:spChg>
      </pc:sldChg>
      <pc:sldChg chg="addSp delSp modSp mod">
        <pc:chgData name="Øyvind Skogstad" userId="1461fed7-8276-41c7-9d01-392effeea4db" providerId="ADAL" clId="{D1BA9918-9F5D-4BCB-A64C-8230B5349805}" dt="2024-03-12T08:05:47.235" v="1376" actId="20577"/>
        <pc:sldMkLst>
          <pc:docMk/>
          <pc:sldMk cId="171082123" sldId="292"/>
        </pc:sldMkLst>
        <pc:spChg chg="mod">
          <ac:chgData name="Øyvind Skogstad" userId="1461fed7-8276-41c7-9d01-392effeea4db" providerId="ADAL" clId="{D1BA9918-9F5D-4BCB-A64C-8230B5349805}" dt="2024-03-12T08:04:29.387" v="1364" actId="20577"/>
          <ac:spMkLst>
            <pc:docMk/>
            <pc:sldMk cId="171082123" sldId="292"/>
            <ac:spMk id="2" creationId="{D7A900A3-7EE4-4742-A964-F7C5CE7E39FC}"/>
          </ac:spMkLst>
        </pc:spChg>
        <pc:spChg chg="del">
          <ac:chgData name="Øyvind Skogstad" userId="1461fed7-8276-41c7-9d01-392effeea4db" providerId="ADAL" clId="{D1BA9918-9F5D-4BCB-A64C-8230B5349805}" dt="2024-03-12T08:05:22.199" v="1369" actId="478"/>
          <ac:spMkLst>
            <pc:docMk/>
            <pc:sldMk cId="171082123" sldId="292"/>
            <ac:spMk id="6" creationId="{D817E5E4-3207-437E-9CA5-CE0C705B1723}"/>
          </ac:spMkLst>
        </pc:spChg>
        <pc:spChg chg="mod">
          <ac:chgData name="Øyvind Skogstad" userId="1461fed7-8276-41c7-9d01-392effeea4db" providerId="ADAL" clId="{D1BA9918-9F5D-4BCB-A64C-8230B5349805}" dt="2024-03-12T08:05:47.235" v="1376" actId="20577"/>
          <ac:spMkLst>
            <pc:docMk/>
            <pc:sldMk cId="171082123" sldId="292"/>
            <ac:spMk id="7" creationId="{80BC7B1C-C0D2-44BC-BE91-C0E6C46F716A}"/>
          </ac:spMkLst>
        </pc:spChg>
        <pc:spChg chg="add del mod">
          <ac:chgData name="Øyvind Skogstad" userId="1461fed7-8276-41c7-9d01-392effeea4db" providerId="ADAL" clId="{D1BA9918-9F5D-4BCB-A64C-8230B5349805}" dt="2024-03-12T08:05:18.217" v="1367" actId="478"/>
          <ac:spMkLst>
            <pc:docMk/>
            <pc:sldMk cId="171082123" sldId="292"/>
            <ac:spMk id="8" creationId="{4F48E8EC-17F1-1DC3-4A35-A062B50BDA92}"/>
          </ac:spMkLst>
        </pc:spChg>
        <pc:picChg chg="del">
          <ac:chgData name="Øyvind Skogstad" userId="1461fed7-8276-41c7-9d01-392effeea4db" providerId="ADAL" clId="{D1BA9918-9F5D-4BCB-A64C-8230B5349805}" dt="2024-03-12T08:05:10.376" v="1365" actId="478"/>
          <ac:picMkLst>
            <pc:docMk/>
            <pc:sldMk cId="171082123" sldId="292"/>
            <ac:picMk id="5" creationId="{087983A8-063F-491B-8EF6-CB5A301093A4}"/>
          </ac:picMkLst>
        </pc:picChg>
        <pc:picChg chg="add mod ord">
          <ac:chgData name="Øyvind Skogstad" userId="1461fed7-8276-41c7-9d01-392effeea4db" providerId="ADAL" clId="{D1BA9918-9F5D-4BCB-A64C-8230B5349805}" dt="2024-03-12T08:05:39.827" v="1373" actId="1076"/>
          <ac:picMkLst>
            <pc:docMk/>
            <pc:sldMk cId="171082123" sldId="292"/>
            <ac:picMk id="10" creationId="{9B3FAAC4-F3E9-EE0F-4B09-6142CD8B6C27}"/>
          </ac:picMkLst>
        </pc:picChg>
      </pc:sldChg>
      <pc:sldChg chg="addSp delSp modSp mod modNotesTx">
        <pc:chgData name="Øyvind Skogstad" userId="1461fed7-8276-41c7-9d01-392effeea4db" providerId="ADAL" clId="{D1BA9918-9F5D-4BCB-A64C-8230B5349805}" dt="2024-03-12T08:45:04.401" v="1750" actId="478"/>
        <pc:sldMkLst>
          <pc:docMk/>
          <pc:sldMk cId="3097581276" sldId="293"/>
        </pc:sldMkLst>
        <pc:spChg chg="mod">
          <ac:chgData name="Øyvind Skogstad" userId="1461fed7-8276-41c7-9d01-392effeea4db" providerId="ADAL" clId="{D1BA9918-9F5D-4BCB-A64C-8230B5349805}" dt="2024-03-12T08:44:41.448" v="1747" actId="20577"/>
          <ac:spMkLst>
            <pc:docMk/>
            <pc:sldMk cId="3097581276" sldId="293"/>
            <ac:spMk id="2" creationId="{B4EB3800-3C2B-442F-A41A-FC7EE488CC92}"/>
          </ac:spMkLst>
        </pc:spChg>
        <pc:spChg chg="add del mod">
          <ac:chgData name="Øyvind Skogstad" userId="1461fed7-8276-41c7-9d01-392effeea4db" providerId="ADAL" clId="{D1BA9918-9F5D-4BCB-A64C-8230B5349805}" dt="2024-03-12T08:44:57.953" v="1749" actId="14100"/>
          <ac:spMkLst>
            <pc:docMk/>
            <pc:sldMk cId="3097581276" sldId="293"/>
            <ac:spMk id="3" creationId="{63F93ED8-9C8D-4945-A128-CACA4A9836C2}"/>
          </ac:spMkLst>
        </pc:spChg>
        <pc:spChg chg="add del">
          <ac:chgData name="Øyvind Skogstad" userId="1461fed7-8276-41c7-9d01-392effeea4db" providerId="ADAL" clId="{D1BA9918-9F5D-4BCB-A64C-8230B5349805}" dt="2024-03-12T08:38:54.597" v="1717" actId="478"/>
          <ac:spMkLst>
            <pc:docMk/>
            <pc:sldMk cId="3097581276" sldId="293"/>
            <ac:spMk id="4" creationId="{2712C202-6C42-4627-896C-4F520B99C937}"/>
          </ac:spMkLst>
        </pc:spChg>
        <pc:spChg chg="del">
          <ac:chgData name="Øyvind Skogstad" userId="1461fed7-8276-41c7-9d01-392effeea4db" providerId="ADAL" clId="{D1BA9918-9F5D-4BCB-A64C-8230B5349805}" dt="2024-03-12T08:45:04.401" v="1750" actId="478"/>
          <ac:spMkLst>
            <pc:docMk/>
            <pc:sldMk cId="3097581276" sldId="293"/>
            <ac:spMk id="5" creationId="{BC7F8506-C148-436D-8035-2FF9179AFAAD}"/>
          </ac:spMkLst>
        </pc:spChg>
        <pc:spChg chg="add del mod">
          <ac:chgData name="Øyvind Skogstad" userId="1461fed7-8276-41c7-9d01-392effeea4db" providerId="ADAL" clId="{D1BA9918-9F5D-4BCB-A64C-8230B5349805}" dt="2024-03-12T08:38:49.406" v="1716" actId="478"/>
          <ac:spMkLst>
            <pc:docMk/>
            <pc:sldMk cId="3097581276" sldId="293"/>
            <ac:spMk id="7" creationId="{6D613B37-62BC-B80B-D381-F6EC682675A6}"/>
          </ac:spMkLst>
        </pc:spChg>
        <pc:spChg chg="add del mod">
          <ac:chgData name="Øyvind Skogstad" userId="1461fed7-8276-41c7-9d01-392effeea4db" providerId="ADAL" clId="{D1BA9918-9F5D-4BCB-A64C-8230B5349805}" dt="2024-03-12T08:38:49.043" v="1715" actId="478"/>
          <ac:spMkLst>
            <pc:docMk/>
            <pc:sldMk cId="3097581276" sldId="293"/>
            <ac:spMk id="9" creationId="{93AB4FF6-C524-66F7-ABA4-CCEFBDFA57C6}"/>
          </ac:spMkLst>
        </pc:spChg>
        <pc:spChg chg="add del mod">
          <ac:chgData name="Øyvind Skogstad" userId="1461fed7-8276-41c7-9d01-392effeea4db" providerId="ADAL" clId="{D1BA9918-9F5D-4BCB-A64C-8230B5349805}" dt="2024-03-12T08:39:42.439" v="1720" actId="478"/>
          <ac:spMkLst>
            <pc:docMk/>
            <pc:sldMk cId="3097581276" sldId="293"/>
            <ac:spMk id="11" creationId="{28446E41-6912-9E3F-545B-83FD40ACA8BB}"/>
          </ac:spMkLst>
        </pc:spChg>
        <pc:spChg chg="add del">
          <ac:chgData name="Øyvind Skogstad" userId="1461fed7-8276-41c7-9d01-392effeea4db" providerId="ADAL" clId="{D1BA9918-9F5D-4BCB-A64C-8230B5349805}" dt="2024-03-12T08:40:43.515" v="1726" actId="22"/>
          <ac:spMkLst>
            <pc:docMk/>
            <pc:sldMk cId="3097581276" sldId="293"/>
            <ac:spMk id="15" creationId="{B12E170E-C244-576A-F5BB-F701FADDA18D}"/>
          </ac:spMkLst>
        </pc:spChg>
        <pc:spChg chg="add mod">
          <ac:chgData name="Øyvind Skogstad" userId="1461fed7-8276-41c7-9d01-392effeea4db" providerId="ADAL" clId="{D1BA9918-9F5D-4BCB-A64C-8230B5349805}" dt="2024-03-12T08:43:39.517" v="1743" actId="208"/>
          <ac:spMkLst>
            <pc:docMk/>
            <pc:sldMk cId="3097581276" sldId="293"/>
            <ac:spMk id="16" creationId="{6B51EC6E-56FB-6E91-43F5-85B4CA1D6E44}"/>
          </ac:spMkLst>
        </pc:spChg>
        <pc:picChg chg="add mod">
          <ac:chgData name="Øyvind Skogstad" userId="1461fed7-8276-41c7-9d01-392effeea4db" providerId="ADAL" clId="{D1BA9918-9F5D-4BCB-A64C-8230B5349805}" dt="2024-03-12T08:38:59.209" v="1719" actId="1076"/>
          <ac:picMkLst>
            <pc:docMk/>
            <pc:sldMk cId="3097581276" sldId="293"/>
            <ac:picMk id="13" creationId="{7B5365A3-D746-79F0-28DA-4AA538E0A288}"/>
          </ac:picMkLst>
        </pc:picChg>
      </pc:sldChg>
      <pc:sldChg chg="addSp delSp modSp del mod ord">
        <pc:chgData name="Øyvind Skogstad" userId="1461fed7-8276-41c7-9d01-392effeea4db" providerId="ADAL" clId="{D1BA9918-9F5D-4BCB-A64C-8230B5349805}" dt="2024-03-13T07:29:34.651" v="1763" actId="47"/>
        <pc:sldMkLst>
          <pc:docMk/>
          <pc:sldMk cId="837200270" sldId="294"/>
        </pc:sldMkLst>
        <pc:spChg chg="add mod">
          <ac:chgData name="Øyvind Skogstad" userId="1461fed7-8276-41c7-9d01-392effeea4db" providerId="ADAL" clId="{D1BA9918-9F5D-4BCB-A64C-8230B5349805}" dt="2024-03-12T08:45:26.810" v="1754" actId="20577"/>
          <ac:spMkLst>
            <pc:docMk/>
            <pc:sldMk cId="837200270" sldId="294"/>
            <ac:spMk id="3" creationId="{BB422B98-6A9D-B272-B61E-7C309B221DAF}"/>
          </ac:spMkLst>
        </pc:spChg>
        <pc:spChg chg="mod">
          <ac:chgData name="Øyvind Skogstad" userId="1461fed7-8276-41c7-9d01-392effeea4db" providerId="ADAL" clId="{D1BA9918-9F5D-4BCB-A64C-8230B5349805}" dt="2024-03-12T08:45:29.523" v="1755" actId="20577"/>
          <ac:spMkLst>
            <pc:docMk/>
            <pc:sldMk cId="837200270" sldId="294"/>
            <ac:spMk id="5" creationId="{0D0DF348-2471-41C9-BBEF-D4713A200C9C}"/>
          </ac:spMkLst>
        </pc:spChg>
        <pc:spChg chg="mod">
          <ac:chgData name="Øyvind Skogstad" userId="1461fed7-8276-41c7-9d01-392effeea4db" providerId="ADAL" clId="{D1BA9918-9F5D-4BCB-A64C-8230B5349805}" dt="2024-03-12T08:30:14.371" v="1649" actId="14100"/>
          <ac:spMkLst>
            <pc:docMk/>
            <pc:sldMk cId="837200270" sldId="294"/>
            <ac:spMk id="6" creationId="{9BE9B7E4-6F6D-4B95-85D7-8522264A6B8D}"/>
          </ac:spMkLst>
        </pc:spChg>
        <pc:spChg chg="mod">
          <ac:chgData name="Øyvind Skogstad" userId="1461fed7-8276-41c7-9d01-392effeea4db" providerId="ADAL" clId="{D1BA9918-9F5D-4BCB-A64C-8230B5349805}" dt="2024-03-12T08:45:32.623" v="1756" actId="20577"/>
          <ac:spMkLst>
            <pc:docMk/>
            <pc:sldMk cId="837200270" sldId="294"/>
            <ac:spMk id="7" creationId="{EFB9F25F-3A24-4ACA-83B5-64301C2C4155}"/>
          </ac:spMkLst>
        </pc:spChg>
        <pc:spChg chg="mod">
          <ac:chgData name="Øyvind Skogstad" userId="1461fed7-8276-41c7-9d01-392effeea4db" providerId="ADAL" clId="{D1BA9918-9F5D-4BCB-A64C-8230B5349805}" dt="2024-03-12T08:45:40.275" v="1759" actId="6549"/>
          <ac:spMkLst>
            <pc:docMk/>
            <pc:sldMk cId="837200270" sldId="294"/>
            <ac:spMk id="8" creationId="{445EB18D-F9F2-44CA-B03F-9B7BF1C5B370}"/>
          </ac:spMkLst>
        </pc:spChg>
        <pc:spChg chg="mod">
          <ac:chgData name="Øyvind Skogstad" userId="1461fed7-8276-41c7-9d01-392effeea4db" providerId="ADAL" clId="{D1BA9918-9F5D-4BCB-A64C-8230B5349805}" dt="2024-03-12T08:32:31.697" v="1688" actId="20577"/>
          <ac:spMkLst>
            <pc:docMk/>
            <pc:sldMk cId="837200270" sldId="294"/>
            <ac:spMk id="9" creationId="{6236734A-5B67-409F-B17A-25512D25C65B}"/>
          </ac:spMkLst>
        </pc:spChg>
        <pc:spChg chg="mod">
          <ac:chgData name="Øyvind Skogstad" userId="1461fed7-8276-41c7-9d01-392effeea4db" providerId="ADAL" clId="{D1BA9918-9F5D-4BCB-A64C-8230B5349805}" dt="2024-03-12T08:45:46.579" v="1760" actId="20577"/>
          <ac:spMkLst>
            <pc:docMk/>
            <pc:sldMk cId="837200270" sldId="294"/>
            <ac:spMk id="10" creationId="{DDB255CE-3599-4A8A-A67A-E5D1437D64AE}"/>
          </ac:spMkLst>
        </pc:spChg>
        <pc:spChg chg="mod">
          <ac:chgData name="Øyvind Skogstad" userId="1461fed7-8276-41c7-9d01-392effeea4db" providerId="ADAL" clId="{D1BA9918-9F5D-4BCB-A64C-8230B5349805}" dt="2024-03-12T08:18:37.766" v="1504" actId="20577"/>
          <ac:spMkLst>
            <pc:docMk/>
            <pc:sldMk cId="837200270" sldId="294"/>
            <ac:spMk id="11" creationId="{1329CB8F-CA0D-486C-93A3-7170A62DCB08}"/>
          </ac:spMkLst>
        </pc:spChg>
        <pc:picChg chg="add mod ord">
          <ac:chgData name="Øyvind Skogstad" userId="1461fed7-8276-41c7-9d01-392effeea4db" providerId="ADAL" clId="{D1BA9918-9F5D-4BCB-A64C-8230B5349805}" dt="2024-03-12T08:18:24.459" v="1472" actId="1076"/>
          <ac:picMkLst>
            <pc:docMk/>
            <pc:sldMk cId="837200270" sldId="294"/>
            <ac:picMk id="2" creationId="{CEA465E0-0CFD-FA50-E16D-4477EF2BD9E3}"/>
          </ac:picMkLst>
        </pc:picChg>
        <pc:picChg chg="del">
          <ac:chgData name="Øyvind Skogstad" userId="1461fed7-8276-41c7-9d01-392effeea4db" providerId="ADAL" clId="{D1BA9918-9F5D-4BCB-A64C-8230B5349805}" dt="2024-03-12T08:18:14.772" v="1470" actId="478"/>
          <ac:picMkLst>
            <pc:docMk/>
            <pc:sldMk cId="837200270" sldId="294"/>
            <ac:picMk id="4" creationId="{7FD3F25C-5D29-4989-B252-F154563E462C}"/>
          </ac:picMkLst>
        </pc:picChg>
      </pc:sldChg>
      <pc:sldChg chg="del">
        <pc:chgData name="Øyvind Skogstad" userId="1461fed7-8276-41c7-9d01-392effeea4db" providerId="ADAL" clId="{D1BA9918-9F5D-4BCB-A64C-8230B5349805}" dt="2024-03-12T08:06:07.100" v="1377" actId="47"/>
        <pc:sldMkLst>
          <pc:docMk/>
          <pc:sldMk cId="26677293" sldId="295"/>
        </pc:sldMkLst>
      </pc:sldChg>
      <pc:sldChg chg="addSp delSp modSp mod modClrScheme chgLayout">
        <pc:chgData name="Øyvind Skogstad" userId="1461fed7-8276-41c7-9d01-392effeea4db" providerId="ADAL" clId="{D1BA9918-9F5D-4BCB-A64C-8230B5349805}" dt="2024-03-12T08:06:38.914" v="1381" actId="700"/>
        <pc:sldMkLst>
          <pc:docMk/>
          <pc:sldMk cId="2816807108" sldId="296"/>
        </pc:sldMkLst>
        <pc:spChg chg="add del mod ord">
          <ac:chgData name="Øyvind Skogstad" userId="1461fed7-8276-41c7-9d01-392effeea4db" providerId="ADAL" clId="{D1BA9918-9F5D-4BCB-A64C-8230B5349805}" dt="2024-03-12T08:06:38.914" v="1381" actId="700"/>
          <ac:spMkLst>
            <pc:docMk/>
            <pc:sldMk cId="2816807108" sldId="296"/>
            <ac:spMk id="2" creationId="{C372A54B-5DEA-85BE-76A0-988C715AE0A5}"/>
          </ac:spMkLst>
        </pc:spChg>
        <pc:spChg chg="add del mod ord">
          <ac:chgData name="Øyvind Skogstad" userId="1461fed7-8276-41c7-9d01-392effeea4db" providerId="ADAL" clId="{D1BA9918-9F5D-4BCB-A64C-8230B5349805}" dt="2024-03-12T08:06:38.914" v="1381" actId="700"/>
          <ac:spMkLst>
            <pc:docMk/>
            <pc:sldMk cId="2816807108" sldId="296"/>
            <ac:spMk id="3" creationId="{EAF80302-7D7F-2742-6FD8-5C0B90157F1F}"/>
          </ac:spMkLst>
        </pc:spChg>
        <pc:spChg chg="mod ord">
          <ac:chgData name="Øyvind Skogstad" userId="1461fed7-8276-41c7-9d01-392effeea4db" providerId="ADAL" clId="{D1BA9918-9F5D-4BCB-A64C-8230B5349805}" dt="2024-03-12T08:06:38.914" v="1381" actId="700"/>
          <ac:spMkLst>
            <pc:docMk/>
            <pc:sldMk cId="2816807108" sldId="296"/>
            <ac:spMk id="16" creationId="{75D43A7C-B66B-4E2E-893F-DA8F7D2555D1}"/>
          </ac:spMkLst>
        </pc:spChg>
        <pc:spChg chg="add del mod ord">
          <ac:chgData name="Øyvind Skogstad" userId="1461fed7-8276-41c7-9d01-392effeea4db" providerId="ADAL" clId="{D1BA9918-9F5D-4BCB-A64C-8230B5349805}" dt="2024-03-12T08:06:38.914" v="1381" actId="700"/>
          <ac:spMkLst>
            <pc:docMk/>
            <pc:sldMk cId="2816807108" sldId="296"/>
            <ac:spMk id="17" creationId="{9A5474A8-91B9-4789-8EE9-66137A5A121F}"/>
          </ac:spMkLst>
        </pc:spChg>
        <pc:spChg chg="add del mod ord">
          <ac:chgData name="Øyvind Skogstad" userId="1461fed7-8276-41c7-9d01-392effeea4db" providerId="ADAL" clId="{D1BA9918-9F5D-4BCB-A64C-8230B5349805}" dt="2024-03-12T08:06:38.914" v="1381" actId="700"/>
          <ac:spMkLst>
            <pc:docMk/>
            <pc:sldMk cId="2816807108" sldId="296"/>
            <ac:spMk id="18" creationId="{2C9BDA87-18C8-4520-A298-9C6A6BCB5BA7}"/>
          </ac:spMkLst>
        </pc:spChg>
        <pc:picChg chg="mod ord">
          <ac:chgData name="Øyvind Skogstad" userId="1461fed7-8276-41c7-9d01-392effeea4db" providerId="ADAL" clId="{D1BA9918-9F5D-4BCB-A64C-8230B5349805}" dt="2024-03-12T08:06:38.914" v="1381" actId="700"/>
          <ac:picMkLst>
            <pc:docMk/>
            <pc:sldMk cId="2816807108" sldId="296"/>
            <ac:picMk id="14" creationId="{64BA7E5D-3AD6-4A81-92F7-0C343C77B5C5}"/>
          </ac:picMkLst>
        </pc:picChg>
      </pc:sldChg>
      <pc:sldChg chg="addSp new del mod">
        <pc:chgData name="Øyvind Skogstad" userId="1461fed7-8276-41c7-9d01-392effeea4db" providerId="ADAL" clId="{D1BA9918-9F5D-4BCB-A64C-8230B5349805}" dt="2024-03-12T08:45:13.469" v="1751" actId="47"/>
        <pc:sldMkLst>
          <pc:docMk/>
          <pc:sldMk cId="3535653226" sldId="297"/>
        </pc:sldMkLst>
        <pc:picChg chg="add">
          <ac:chgData name="Øyvind Skogstad" userId="1461fed7-8276-41c7-9d01-392effeea4db" providerId="ADAL" clId="{D1BA9918-9F5D-4BCB-A64C-8230B5349805}" dt="2024-03-12T08:18:04.370" v="1468" actId="22"/>
          <ac:picMkLst>
            <pc:docMk/>
            <pc:sldMk cId="3535653226" sldId="297"/>
            <ac:picMk id="6" creationId="{BCE90CEB-3BD2-D0A4-F913-D14F985B71FF}"/>
          </ac:picMkLst>
        </pc:picChg>
      </pc:sldChg>
      <pc:sldChg chg="addSp delSp modSp new mod">
        <pc:chgData name="Øyvind Skogstad" userId="1461fed7-8276-41c7-9d01-392effeea4db" providerId="ADAL" clId="{D1BA9918-9F5D-4BCB-A64C-8230B5349805}" dt="2024-03-12T08:35:39.410" v="1712" actId="207"/>
        <pc:sldMkLst>
          <pc:docMk/>
          <pc:sldMk cId="343039887" sldId="298"/>
        </pc:sldMkLst>
        <pc:spChg chg="del">
          <ac:chgData name="Øyvind Skogstad" userId="1461fed7-8276-41c7-9d01-392effeea4db" providerId="ADAL" clId="{D1BA9918-9F5D-4BCB-A64C-8230B5349805}" dt="2024-03-12T08:35:18.492" v="1709" actId="478"/>
          <ac:spMkLst>
            <pc:docMk/>
            <pc:sldMk cId="343039887" sldId="298"/>
            <ac:spMk id="2" creationId="{E8F93F3F-2CAC-4099-808C-B1DE41CABF7F}"/>
          </ac:spMkLst>
        </pc:spChg>
        <pc:spChg chg="del">
          <ac:chgData name="Øyvind Skogstad" userId="1461fed7-8276-41c7-9d01-392effeea4db" providerId="ADAL" clId="{D1BA9918-9F5D-4BCB-A64C-8230B5349805}" dt="2024-03-12T08:35:08.767" v="1705" actId="478"/>
          <ac:spMkLst>
            <pc:docMk/>
            <pc:sldMk cId="343039887" sldId="298"/>
            <ac:spMk id="3" creationId="{801A4915-705D-C243-EFD6-57C19C26500A}"/>
          </ac:spMkLst>
        </pc:spChg>
        <pc:spChg chg="del">
          <ac:chgData name="Øyvind Skogstad" userId="1461fed7-8276-41c7-9d01-392effeea4db" providerId="ADAL" clId="{D1BA9918-9F5D-4BCB-A64C-8230B5349805}" dt="2024-03-12T08:35:10.248" v="1706" actId="478"/>
          <ac:spMkLst>
            <pc:docMk/>
            <pc:sldMk cId="343039887" sldId="298"/>
            <ac:spMk id="4" creationId="{046B7105-74D0-0065-8972-16D5D01D3279}"/>
          </ac:spMkLst>
        </pc:spChg>
        <pc:spChg chg="add mod">
          <ac:chgData name="Øyvind Skogstad" userId="1461fed7-8276-41c7-9d01-392effeea4db" providerId="ADAL" clId="{D1BA9918-9F5D-4BCB-A64C-8230B5349805}" dt="2024-03-12T08:35:39.410" v="1712" actId="207"/>
          <ac:spMkLst>
            <pc:docMk/>
            <pc:sldMk cId="343039887" sldId="298"/>
            <ac:spMk id="7" creationId="{B7D11B12-3EC8-B102-76B4-C09BDDA5C0A4}"/>
          </ac:spMkLst>
        </pc:spChg>
        <pc:picChg chg="add mod">
          <ac:chgData name="Øyvind Skogstad" userId="1461fed7-8276-41c7-9d01-392effeea4db" providerId="ADAL" clId="{D1BA9918-9F5D-4BCB-A64C-8230B5349805}" dt="2024-03-12T08:35:16.183" v="1708" actId="1076"/>
          <ac:picMkLst>
            <pc:docMk/>
            <pc:sldMk cId="343039887" sldId="298"/>
            <ac:picMk id="6" creationId="{A796DF5F-BAFA-B161-7A22-0BC8BEFFE88C}"/>
          </ac:picMkLst>
        </pc:picChg>
      </pc:sldChg>
      <pc:sldMasterChg chg="delSldLayout">
        <pc:chgData name="Øyvind Skogstad" userId="1461fed7-8276-41c7-9d01-392effeea4db" providerId="ADAL" clId="{D1BA9918-9F5D-4BCB-A64C-8230B5349805}" dt="2024-03-13T07:29:34.651" v="1763" actId="47"/>
        <pc:sldMasterMkLst>
          <pc:docMk/>
          <pc:sldMasterMk cId="1598226749" sldId="2147483660"/>
        </pc:sldMasterMkLst>
        <pc:sldLayoutChg chg="del">
          <pc:chgData name="Øyvind Skogstad" userId="1461fed7-8276-41c7-9d01-392effeea4db" providerId="ADAL" clId="{D1BA9918-9F5D-4BCB-A64C-8230B5349805}" dt="2024-03-13T07:29:34.651" v="1763" actId="47"/>
          <pc:sldLayoutMkLst>
            <pc:docMk/>
            <pc:sldMasterMk cId="1598226749" sldId="2147483660"/>
            <pc:sldLayoutMk cId="3106128532" sldId="214748369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346905-C728-4FE1-8655-9F1329B046F6}" type="datetimeFigureOut">
              <a:rPr lang="nb-NO" smtClean="0"/>
              <a:t>25.09.2024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8C570A-581D-4903-AFF7-2244BE147FA1}" type="slidenum">
              <a:rPr lang="nb-NO" smtClean="0"/>
              <a:t>‹#›</a:t>
            </a:fld>
            <a:endParaRPr lang="nb-NO"/>
          </a:p>
        </p:txBody>
      </p:sp>
    </p:spTree>
    <p:extLst>
      <p:ext uri="{BB962C8B-B14F-4D97-AF65-F5344CB8AC3E}">
        <p14:creationId xmlns:p14="http://schemas.microsoft.com/office/powerpoint/2010/main" val="2869519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38C570A-581D-4903-AFF7-2244BE147FA1}" type="slidenum">
              <a:rPr lang="nb-NO" smtClean="0"/>
              <a:t>3</a:t>
            </a:fld>
            <a:endParaRPr lang="nb-NO"/>
          </a:p>
        </p:txBody>
      </p:sp>
    </p:spTree>
    <p:extLst>
      <p:ext uri="{BB962C8B-B14F-4D97-AF65-F5344CB8AC3E}">
        <p14:creationId xmlns:p14="http://schemas.microsoft.com/office/powerpoint/2010/main" val="272083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uten bil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224C67D9-4CAF-40FA-A00A-8DB045EE811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2043656" y="1933655"/>
            <a:ext cx="8911036" cy="1415772"/>
          </a:xfrm>
        </p:spPr>
        <p:txBody>
          <a:bodyPr anchor="b">
            <a:noAutofit/>
          </a:bodyPr>
          <a:lstStyle>
            <a:lvl1pPr algn="l">
              <a:defRPr sz="460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043656" y="3554105"/>
            <a:ext cx="8911036" cy="369268"/>
          </a:xfrm>
        </p:spPr>
        <p:txBody>
          <a:bodyPr>
            <a:noAutofit/>
          </a:bodyPr>
          <a:lstStyle>
            <a:lvl1pPr marL="0" indent="0" algn="l">
              <a:buNone/>
              <a:defRPr sz="2350">
                <a:solidFill>
                  <a:schemeClr val="bg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8" name="Plassholder for tekst 17">
            <a:extLst>
              <a:ext uri="{FF2B5EF4-FFF2-40B4-BE49-F238E27FC236}">
                <a16:creationId xmlns:a16="http://schemas.microsoft.com/office/drawing/2014/main" id="{B0A2E36C-FFB5-4589-A458-55BCD4C07B5F}"/>
              </a:ext>
            </a:extLst>
          </p:cNvPr>
          <p:cNvSpPr>
            <a:spLocks noGrp="1"/>
          </p:cNvSpPr>
          <p:nvPr>
            <p:ph type="body" sz="quarter" idx="10" hasCustomPrompt="1"/>
          </p:nvPr>
        </p:nvSpPr>
        <p:spPr>
          <a:xfrm>
            <a:off x="2043656" y="5716330"/>
            <a:ext cx="4052345" cy="276999"/>
          </a:xfrm>
        </p:spPr>
        <p:txBody>
          <a:bodyPr>
            <a:noAutofit/>
          </a:bodyPr>
          <a:lstStyle>
            <a:lvl1pPr marL="0" indent="0">
              <a:buNone/>
              <a:defRPr sz="1800"/>
            </a:lvl1pPr>
          </a:lstStyle>
          <a:p>
            <a:pPr lvl="0"/>
            <a:r>
              <a:rPr lang="nb-NO" dirty="0"/>
              <a:t>Navn </a:t>
            </a:r>
            <a:r>
              <a:rPr lang="nb-NO" dirty="0" err="1"/>
              <a:t>Navnesen</a:t>
            </a:r>
            <a:endParaRPr lang="nb-NO" dirty="0"/>
          </a:p>
        </p:txBody>
      </p:sp>
      <p:sp>
        <p:nvSpPr>
          <p:cNvPr id="19" name="Plassholder for tekst 17">
            <a:extLst>
              <a:ext uri="{FF2B5EF4-FFF2-40B4-BE49-F238E27FC236}">
                <a16:creationId xmlns:a16="http://schemas.microsoft.com/office/drawing/2014/main" id="{14A6D20B-9DE1-425B-82EB-C0C48B829D89}"/>
              </a:ext>
            </a:extLst>
          </p:cNvPr>
          <p:cNvSpPr>
            <a:spLocks noGrp="1"/>
          </p:cNvSpPr>
          <p:nvPr>
            <p:ph type="body" sz="quarter" idx="11" hasCustomPrompt="1"/>
          </p:nvPr>
        </p:nvSpPr>
        <p:spPr>
          <a:xfrm>
            <a:off x="2043656" y="6042344"/>
            <a:ext cx="4052345" cy="276999"/>
          </a:xfrm>
        </p:spPr>
        <p:txBody>
          <a:bodyPr>
            <a:noAutofit/>
          </a:bodyPr>
          <a:lstStyle>
            <a:lvl1pPr marL="0" indent="0">
              <a:buNone/>
              <a:defRPr sz="1800"/>
            </a:lvl1pPr>
          </a:lstStyle>
          <a:p>
            <a:pPr lvl="0"/>
            <a:r>
              <a:rPr lang="nb-NO" dirty="0"/>
              <a:t>Tittel / stilling</a:t>
            </a:r>
          </a:p>
        </p:txBody>
      </p:sp>
      <p:pic>
        <p:nvPicPr>
          <p:cNvPr id="4" name="Grafikk 3">
            <a:extLst>
              <a:ext uri="{FF2B5EF4-FFF2-40B4-BE49-F238E27FC236}">
                <a16:creationId xmlns:a16="http://schemas.microsoft.com/office/drawing/2014/main" id="{0AD4A697-F18D-4DF1-81BE-DCAA5A3D654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324040"/>
            <a:ext cx="950400" cy="1241856"/>
          </a:xfrm>
          <a:prstGeom prst="rect">
            <a:avLst/>
          </a:prstGeom>
        </p:spPr>
      </p:pic>
    </p:spTree>
    <p:extLst>
      <p:ext uri="{BB962C8B-B14F-4D97-AF65-F5344CB8AC3E}">
        <p14:creationId xmlns:p14="http://schemas.microsoft.com/office/powerpoint/2010/main" val="27829495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1">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10946091-0A16-4B41-9CB1-804924D92536}"/>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3" name="Subtitle 2"/>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8" name="Plassholder for tekst 17">
            <a:extLst>
              <a:ext uri="{FF2B5EF4-FFF2-40B4-BE49-F238E27FC236}">
                <a16:creationId xmlns:a16="http://schemas.microsoft.com/office/drawing/2014/main" id="{4C243EF3-CD43-4CE7-BB38-F1C827F8DE5E}"/>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0" name="Plassholder for tekst 17">
            <a:extLst>
              <a:ext uri="{FF2B5EF4-FFF2-40B4-BE49-F238E27FC236}">
                <a16:creationId xmlns:a16="http://schemas.microsoft.com/office/drawing/2014/main" id="{A8714644-77B6-45E1-BCE5-37F9FAF49146}"/>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0" y="6686979"/>
            <a:ext cx="154305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Odd Arne Olderbakk, NRK</a:t>
            </a:r>
          </a:p>
        </p:txBody>
      </p:sp>
      <p:pic>
        <p:nvPicPr>
          <p:cNvPr id="4" name="Grafikk 3">
            <a:extLst>
              <a:ext uri="{FF2B5EF4-FFF2-40B4-BE49-F238E27FC236}">
                <a16:creationId xmlns:a16="http://schemas.microsoft.com/office/drawing/2014/main" id="{36672B54-7CFC-4601-BCB2-BE7B72C1003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3347025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2">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10946091-0A16-4B41-9CB1-804924D92536}"/>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1" y="6686979"/>
            <a:ext cx="107950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Øyvind </a:t>
            </a:r>
            <a:r>
              <a:rPr lang="nb-NO" sz="700" dirty="0" err="1">
                <a:solidFill>
                  <a:schemeClr val="bg1"/>
                </a:solidFill>
              </a:rPr>
              <a:t>Angard</a:t>
            </a:r>
            <a:endParaRPr lang="nb-NO" sz="700" dirty="0">
              <a:solidFill>
                <a:schemeClr val="bg1"/>
              </a:solidFill>
            </a:endParaRPr>
          </a:p>
        </p:txBody>
      </p:sp>
      <p:sp>
        <p:nvSpPr>
          <p:cNvPr id="9" name="Title 1">
            <a:extLst>
              <a:ext uri="{FF2B5EF4-FFF2-40B4-BE49-F238E27FC236}">
                <a16:creationId xmlns:a16="http://schemas.microsoft.com/office/drawing/2014/main" id="{E1273BFC-2EEF-41BC-B461-06610538159E}"/>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2" name="Subtitle 2">
            <a:extLst>
              <a:ext uri="{FF2B5EF4-FFF2-40B4-BE49-F238E27FC236}">
                <a16:creationId xmlns:a16="http://schemas.microsoft.com/office/drawing/2014/main" id="{F8281495-63DA-4B3C-942C-5FBC0F0C04AB}"/>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736463B5-6350-49DD-AFBD-864621569E0B}"/>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8742E642-EA84-4DFE-A484-15316BCB10C3}"/>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5EB78F01-4B82-4BBD-ABFC-57A75015B0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39635858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3">
    <p:spTree>
      <p:nvGrpSpPr>
        <p:cNvPr id="1" name=""/>
        <p:cNvGrpSpPr/>
        <p:nvPr/>
      </p:nvGrpSpPr>
      <p:grpSpPr>
        <a:xfrm>
          <a:off x="0" y="0"/>
          <a:ext cx="0" cy="0"/>
          <a:chOff x="0" y="0"/>
          <a:chExt cx="0" cy="0"/>
        </a:xfrm>
      </p:grpSpPr>
      <p:sp>
        <p:nvSpPr>
          <p:cNvPr id="9" name="Frihåndsform: figur 8">
            <a:extLst>
              <a:ext uri="{FF2B5EF4-FFF2-40B4-BE49-F238E27FC236}">
                <a16:creationId xmlns:a16="http://schemas.microsoft.com/office/drawing/2014/main" id="{869FF3F5-F50D-4AD9-B5CF-63EBCF440D09}"/>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0" y="6686979"/>
            <a:ext cx="127635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Haakon </a:t>
            </a:r>
            <a:r>
              <a:rPr lang="nb-NO" sz="700" dirty="0" err="1">
                <a:solidFill>
                  <a:schemeClr val="bg1"/>
                </a:solidFill>
              </a:rPr>
              <a:t>Haaverstad</a:t>
            </a:r>
            <a:endParaRPr lang="nb-NO" sz="700" b="0" dirty="0">
              <a:solidFill>
                <a:schemeClr val="bg1"/>
              </a:solidFill>
            </a:endParaRPr>
          </a:p>
        </p:txBody>
      </p:sp>
      <p:sp>
        <p:nvSpPr>
          <p:cNvPr id="11" name="Title 1">
            <a:extLst>
              <a:ext uri="{FF2B5EF4-FFF2-40B4-BE49-F238E27FC236}">
                <a16:creationId xmlns:a16="http://schemas.microsoft.com/office/drawing/2014/main" id="{05C62A40-0DE1-4F6D-BFB3-10180EAE7278}"/>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2" name="Subtitle 2">
            <a:extLst>
              <a:ext uri="{FF2B5EF4-FFF2-40B4-BE49-F238E27FC236}">
                <a16:creationId xmlns:a16="http://schemas.microsoft.com/office/drawing/2014/main" id="{7AAA120F-F817-486B-8280-2EB8298E5521}"/>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05722721-4F62-410C-94EB-555AF2D1EEA9}"/>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32F63387-7E75-40B6-9917-8CA1882BB150}"/>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92699974-C8FE-4466-8E02-9214B9E1E55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3895543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Forside med Miljødirektoratets egne bilder #3">
    <p:spTree>
      <p:nvGrpSpPr>
        <p:cNvPr id="1" name=""/>
        <p:cNvGrpSpPr/>
        <p:nvPr/>
      </p:nvGrpSpPr>
      <p:grpSpPr>
        <a:xfrm>
          <a:off x="0" y="0"/>
          <a:ext cx="0" cy="0"/>
          <a:chOff x="0" y="0"/>
          <a:chExt cx="0" cy="0"/>
        </a:xfrm>
      </p:grpSpPr>
      <p:sp>
        <p:nvSpPr>
          <p:cNvPr id="9" name="Frihåndsform: figur 8">
            <a:extLst>
              <a:ext uri="{FF2B5EF4-FFF2-40B4-BE49-F238E27FC236}">
                <a16:creationId xmlns:a16="http://schemas.microsoft.com/office/drawing/2014/main" id="{869FF3F5-F50D-4AD9-B5CF-63EBCF440D09}"/>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4296E40F-6D75-4622-98AA-78858DEF996D}"/>
              </a:ext>
            </a:extLst>
          </p:cNvPr>
          <p:cNvSpPr txBox="1"/>
          <p:nvPr userDrawn="1"/>
        </p:nvSpPr>
        <p:spPr>
          <a:xfrm>
            <a:off x="0" y="6686979"/>
            <a:ext cx="139700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Arne Johs Mortensen</a:t>
            </a:r>
          </a:p>
        </p:txBody>
      </p:sp>
      <p:sp>
        <p:nvSpPr>
          <p:cNvPr id="12" name="Title 1">
            <a:extLst>
              <a:ext uri="{FF2B5EF4-FFF2-40B4-BE49-F238E27FC236}">
                <a16:creationId xmlns:a16="http://schemas.microsoft.com/office/drawing/2014/main" id="{683317AA-99D3-4F92-BE53-C558976E6C3C}"/>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3" name="Subtitle 2">
            <a:extLst>
              <a:ext uri="{FF2B5EF4-FFF2-40B4-BE49-F238E27FC236}">
                <a16:creationId xmlns:a16="http://schemas.microsoft.com/office/drawing/2014/main" id="{4DE500EA-524C-4BF2-82B6-5ACAF8057F55}"/>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7C13A2BE-8165-4050-937C-52246398BA03}"/>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0DB29A45-2562-4BD3-8CC0-7157B2C480C2}"/>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5FD034BE-ACB6-43BC-BF20-18B0D6AD69D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1066473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4">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10946091-0A16-4B41-9CB1-804924D92536}"/>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0" y="6686979"/>
            <a:ext cx="99060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Lars Gangås</a:t>
            </a:r>
          </a:p>
        </p:txBody>
      </p:sp>
      <p:sp>
        <p:nvSpPr>
          <p:cNvPr id="9" name="Title 1">
            <a:extLst>
              <a:ext uri="{FF2B5EF4-FFF2-40B4-BE49-F238E27FC236}">
                <a16:creationId xmlns:a16="http://schemas.microsoft.com/office/drawing/2014/main" id="{7A04B275-94AF-4D7F-B56C-3275F97880A1}"/>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2" name="Subtitle 2">
            <a:extLst>
              <a:ext uri="{FF2B5EF4-FFF2-40B4-BE49-F238E27FC236}">
                <a16:creationId xmlns:a16="http://schemas.microsoft.com/office/drawing/2014/main" id="{815C200E-0BF4-4304-A81C-A20FDAE41947}"/>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AD96B1C2-7B72-446B-9729-910B546AC2D0}"/>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4FECE985-E667-4EDD-8895-E46072FF1422}"/>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695D7ACF-BF66-403B-AC2B-F14F1414B4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25824910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5">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10946091-0A16-4B41-9CB1-804924D92536}"/>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1" y="6686979"/>
            <a:ext cx="87630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Unni Killi</a:t>
            </a:r>
          </a:p>
        </p:txBody>
      </p:sp>
      <p:sp>
        <p:nvSpPr>
          <p:cNvPr id="9" name="Title 1">
            <a:extLst>
              <a:ext uri="{FF2B5EF4-FFF2-40B4-BE49-F238E27FC236}">
                <a16:creationId xmlns:a16="http://schemas.microsoft.com/office/drawing/2014/main" id="{612CD155-4E58-4E71-829B-2F2AA0098DFE}"/>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2" name="Subtitle 2">
            <a:extLst>
              <a:ext uri="{FF2B5EF4-FFF2-40B4-BE49-F238E27FC236}">
                <a16:creationId xmlns:a16="http://schemas.microsoft.com/office/drawing/2014/main" id="{E2A4CC8C-7204-4AE6-8DDB-D8799073F87D}"/>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3B70D386-2A46-450C-8529-43BA1CC8EAFB}"/>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D216FACD-5085-496B-9818-108DD622B5F8}"/>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5BDA0806-D9DB-4184-A203-B1DF65E1F4B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16216399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6">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10946091-0A16-4B41-9CB1-804924D92536}"/>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1" y="6686979"/>
            <a:ext cx="1092199"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Rein-Arne Golf</a:t>
            </a:r>
          </a:p>
        </p:txBody>
      </p:sp>
      <p:sp>
        <p:nvSpPr>
          <p:cNvPr id="9" name="Title 1">
            <a:extLst>
              <a:ext uri="{FF2B5EF4-FFF2-40B4-BE49-F238E27FC236}">
                <a16:creationId xmlns:a16="http://schemas.microsoft.com/office/drawing/2014/main" id="{E89F7742-58DE-4308-B908-4F6D4B024F9A}"/>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2" name="Subtitle 2">
            <a:extLst>
              <a:ext uri="{FF2B5EF4-FFF2-40B4-BE49-F238E27FC236}">
                <a16:creationId xmlns:a16="http://schemas.microsoft.com/office/drawing/2014/main" id="{5302E3D9-DA4D-44CB-AA37-4A34791A6B14}"/>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1E553078-2DBC-486A-BE6B-8C377ABEA3B2}"/>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02BC2B42-F059-4F55-BF0B-5798ACB3727E}"/>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021E2080-0EFA-4396-AFFA-F33AA406B28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2852716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7">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10946091-0A16-4B41-9CB1-804924D92536}"/>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0" y="6686979"/>
            <a:ext cx="135890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Marit Winther-</a:t>
            </a:r>
            <a:r>
              <a:rPr lang="nb-NO" sz="700" dirty="0" err="1">
                <a:solidFill>
                  <a:schemeClr val="bg1"/>
                </a:solidFill>
              </a:rPr>
              <a:t>Janson</a:t>
            </a:r>
            <a:endParaRPr lang="nb-NO" sz="700" dirty="0">
              <a:solidFill>
                <a:schemeClr val="bg1"/>
              </a:solidFill>
            </a:endParaRPr>
          </a:p>
        </p:txBody>
      </p:sp>
      <p:sp>
        <p:nvSpPr>
          <p:cNvPr id="9" name="Title 1">
            <a:extLst>
              <a:ext uri="{FF2B5EF4-FFF2-40B4-BE49-F238E27FC236}">
                <a16:creationId xmlns:a16="http://schemas.microsoft.com/office/drawing/2014/main" id="{FA1EBF2C-7B92-4634-BF5D-4A11E850921D}"/>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2" name="Subtitle 2">
            <a:extLst>
              <a:ext uri="{FF2B5EF4-FFF2-40B4-BE49-F238E27FC236}">
                <a16:creationId xmlns:a16="http://schemas.microsoft.com/office/drawing/2014/main" id="{D7F6C5B0-7E93-47CA-A675-B3FE2B5F1CF5}"/>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3CD87BC9-4E73-4C31-89A5-F508C80062DD}"/>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6CA4AA5B-9D00-41A3-B6B7-0E0DD168B844}"/>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7EF8D976-0B1F-4D80-9691-741B2DDC5F3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37072930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med Miljødirektoratets egne bilder #8">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10946091-0A16-4B41-9CB1-804924D92536}"/>
              </a:ext>
            </a:extLst>
          </p:cNvPr>
          <p:cNvSpPr/>
          <p:nvPr userDrawn="1"/>
        </p:nvSpPr>
        <p:spPr>
          <a:xfrm>
            <a:off x="0" y="0"/>
            <a:ext cx="7832506" cy="6858000"/>
          </a:xfrm>
          <a:custGeom>
            <a:avLst/>
            <a:gdLst>
              <a:gd name="connsiteX0" fmla="*/ 0 w 7832506"/>
              <a:gd name="connsiteY0" fmla="*/ 0 h 6858000"/>
              <a:gd name="connsiteX1" fmla="*/ 7832506 w 7832506"/>
              <a:gd name="connsiteY1" fmla="*/ 0 h 6858000"/>
              <a:gd name="connsiteX2" fmla="*/ 7832506 w 7832506"/>
              <a:gd name="connsiteY2" fmla="*/ 34007 h 6858000"/>
              <a:gd name="connsiteX3" fmla="*/ 5664612 w 7832506"/>
              <a:gd name="connsiteY3" fmla="*/ 6857999 h 6858000"/>
              <a:gd name="connsiteX4" fmla="*/ 7832506 w 7832506"/>
              <a:gd name="connsiteY4" fmla="*/ 6857999 h 6858000"/>
              <a:gd name="connsiteX5" fmla="*/ 7832506 w 7832506"/>
              <a:gd name="connsiteY5" fmla="*/ 6858000 h 6858000"/>
              <a:gd name="connsiteX6" fmla="*/ 0 w 7832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2506" h="6858000">
                <a:moveTo>
                  <a:pt x="0" y="0"/>
                </a:moveTo>
                <a:lnTo>
                  <a:pt x="7832506" y="0"/>
                </a:lnTo>
                <a:lnTo>
                  <a:pt x="7832506" y="34007"/>
                </a:lnTo>
                <a:lnTo>
                  <a:pt x="5664612" y="6857999"/>
                </a:lnTo>
                <a:lnTo>
                  <a:pt x="7832506" y="6857999"/>
                </a:lnTo>
                <a:lnTo>
                  <a:pt x="7832506"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9D0B1585-7D54-4100-8ECE-D438FDD1FB9F}"/>
              </a:ext>
            </a:extLst>
          </p:cNvPr>
          <p:cNvSpPr txBox="1"/>
          <p:nvPr userDrawn="1"/>
        </p:nvSpPr>
        <p:spPr>
          <a:xfrm>
            <a:off x="1" y="6686979"/>
            <a:ext cx="1009650" cy="171022"/>
          </a:xfrm>
          <a:prstGeom prst="rect">
            <a:avLst/>
          </a:prstGeom>
          <a:solidFill>
            <a:schemeClr val="tx1">
              <a:alpha val="50000"/>
            </a:schemeClr>
          </a:solidFill>
        </p:spPr>
        <p:txBody>
          <a:bodyPr wrap="square" lIns="126000" tIns="0" rIns="126000" bIns="0" rtlCol="0" anchor="ctr">
            <a:noAutofit/>
          </a:bodyPr>
          <a:lstStyle/>
          <a:p>
            <a:r>
              <a:rPr lang="nb-NO" sz="700" dirty="0">
                <a:solidFill>
                  <a:schemeClr val="bg1"/>
                </a:solidFill>
              </a:rPr>
              <a:t>Foto: </a:t>
            </a:r>
            <a:r>
              <a:rPr lang="nb-NO" sz="700" dirty="0" err="1">
                <a:solidFill>
                  <a:schemeClr val="bg1"/>
                </a:solidFill>
              </a:rPr>
              <a:t>Kjølv</a:t>
            </a:r>
            <a:r>
              <a:rPr lang="nb-NO" sz="700" dirty="0">
                <a:solidFill>
                  <a:schemeClr val="bg1"/>
                </a:solidFill>
              </a:rPr>
              <a:t> </a:t>
            </a:r>
            <a:r>
              <a:rPr lang="nb-NO" sz="700" dirty="0" err="1">
                <a:solidFill>
                  <a:schemeClr val="bg1"/>
                </a:solidFill>
              </a:rPr>
              <a:t>Falklev</a:t>
            </a:r>
            <a:endParaRPr lang="nb-NO" sz="700" dirty="0">
              <a:solidFill>
                <a:schemeClr val="bg1"/>
              </a:solidFill>
            </a:endParaRPr>
          </a:p>
        </p:txBody>
      </p:sp>
      <p:sp>
        <p:nvSpPr>
          <p:cNvPr id="9" name="Title 1">
            <a:extLst>
              <a:ext uri="{FF2B5EF4-FFF2-40B4-BE49-F238E27FC236}">
                <a16:creationId xmlns:a16="http://schemas.microsoft.com/office/drawing/2014/main" id="{498430D2-8B6B-4BD3-B641-AD60D33B08B0}"/>
              </a:ext>
            </a:extLst>
          </p:cNvPr>
          <p:cNvSpPr>
            <a:spLocks noGrp="1"/>
          </p:cNvSpPr>
          <p:nvPr>
            <p:ph type="ctrTitle"/>
          </p:nvPr>
        </p:nvSpPr>
        <p:spPr>
          <a:xfrm>
            <a:off x="6947848" y="3573783"/>
            <a:ext cx="4413786" cy="1415772"/>
          </a:xfrm>
        </p:spPr>
        <p:txBody>
          <a:bodyPr anchor="t" anchorCtr="0">
            <a:noAutofit/>
          </a:bodyPr>
          <a:lstStyle>
            <a:lvl1pPr algn="r">
              <a:defRPr sz="4600">
                <a:solidFill>
                  <a:schemeClr val="accent1"/>
                </a:solidFill>
              </a:defRPr>
            </a:lvl1pPr>
          </a:lstStyle>
          <a:p>
            <a:r>
              <a:rPr lang="nb-NO"/>
              <a:t>Klikk for å redigere tittelstil</a:t>
            </a:r>
            <a:endParaRPr lang="en-US" dirty="0"/>
          </a:p>
        </p:txBody>
      </p:sp>
      <p:sp>
        <p:nvSpPr>
          <p:cNvPr id="12" name="Subtitle 2">
            <a:extLst>
              <a:ext uri="{FF2B5EF4-FFF2-40B4-BE49-F238E27FC236}">
                <a16:creationId xmlns:a16="http://schemas.microsoft.com/office/drawing/2014/main" id="{CFC85F01-0132-4830-986C-0B96772CAFD7}"/>
              </a:ext>
            </a:extLst>
          </p:cNvPr>
          <p:cNvSpPr>
            <a:spLocks noGrp="1"/>
          </p:cNvSpPr>
          <p:nvPr>
            <p:ph type="subTitle" idx="1"/>
          </p:nvPr>
        </p:nvSpPr>
        <p:spPr>
          <a:xfrm>
            <a:off x="6947848" y="3054970"/>
            <a:ext cx="4413786" cy="369268"/>
          </a:xfrm>
        </p:spPr>
        <p:txBody>
          <a:bodyPr anchor="b" anchorCtr="0">
            <a:noAutofit/>
          </a:bodyPr>
          <a:lstStyle>
            <a:lvl1pPr marL="0" indent="0" algn="r">
              <a:buNone/>
              <a:defRPr sz="2350">
                <a:solidFill>
                  <a:schemeClr val="tx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2" indent="0" algn="ctr">
              <a:buNone/>
              <a:defRPr sz="1600"/>
            </a:lvl7pPr>
            <a:lvl8pPr marL="3199760" indent="0" algn="ctr">
              <a:buNone/>
              <a:defRPr sz="1600"/>
            </a:lvl8pPr>
            <a:lvl9pPr marL="3656869" indent="0" algn="ctr">
              <a:buNone/>
              <a:defRPr sz="1600"/>
            </a:lvl9pPr>
          </a:lstStyle>
          <a:p>
            <a:r>
              <a:rPr lang="nb-NO"/>
              <a:t>Klikk for å redigere undertittelstil i malen</a:t>
            </a:r>
            <a:endParaRPr lang="en-US" dirty="0"/>
          </a:p>
        </p:txBody>
      </p:sp>
      <p:sp>
        <p:nvSpPr>
          <p:cNvPr id="14" name="Plassholder for tekst 17">
            <a:extLst>
              <a:ext uri="{FF2B5EF4-FFF2-40B4-BE49-F238E27FC236}">
                <a16:creationId xmlns:a16="http://schemas.microsoft.com/office/drawing/2014/main" id="{24EB643F-02A9-4E3D-8935-17E9FE7420D0}"/>
              </a:ext>
            </a:extLst>
          </p:cNvPr>
          <p:cNvSpPr>
            <a:spLocks noGrp="1"/>
          </p:cNvSpPr>
          <p:nvPr>
            <p:ph type="body" sz="quarter" idx="16" hasCustomPrompt="1"/>
          </p:nvPr>
        </p:nvSpPr>
        <p:spPr>
          <a:xfrm>
            <a:off x="6947849" y="5715860"/>
            <a:ext cx="4413786" cy="276999"/>
          </a:xfrm>
        </p:spPr>
        <p:txBody>
          <a:bodyPr>
            <a:noAutofit/>
          </a:bodyPr>
          <a:lstStyle>
            <a:lvl1pPr marL="0" indent="0" algn="r">
              <a:buNone/>
              <a:defRPr sz="1800"/>
            </a:lvl1pPr>
          </a:lstStyle>
          <a:p>
            <a:pPr lvl="0"/>
            <a:r>
              <a:rPr lang="nb-NO" dirty="0"/>
              <a:t>Navn </a:t>
            </a:r>
            <a:r>
              <a:rPr lang="nb-NO" dirty="0" err="1"/>
              <a:t>Navnesen</a:t>
            </a:r>
            <a:endParaRPr lang="nb-NO" dirty="0"/>
          </a:p>
        </p:txBody>
      </p:sp>
      <p:sp>
        <p:nvSpPr>
          <p:cNvPr id="15" name="Plassholder for tekst 17">
            <a:extLst>
              <a:ext uri="{FF2B5EF4-FFF2-40B4-BE49-F238E27FC236}">
                <a16:creationId xmlns:a16="http://schemas.microsoft.com/office/drawing/2014/main" id="{FABB42D3-8B05-41F5-94A9-3BA3055282EA}"/>
              </a:ext>
            </a:extLst>
          </p:cNvPr>
          <p:cNvSpPr>
            <a:spLocks noGrp="1"/>
          </p:cNvSpPr>
          <p:nvPr>
            <p:ph type="body" sz="quarter" idx="11" hasCustomPrompt="1"/>
          </p:nvPr>
        </p:nvSpPr>
        <p:spPr>
          <a:xfrm>
            <a:off x="6947849" y="6041874"/>
            <a:ext cx="4413786" cy="276999"/>
          </a:xfrm>
        </p:spPr>
        <p:txBody>
          <a:bodyPr>
            <a:noAutofit/>
          </a:bodyPr>
          <a:lstStyle>
            <a:lvl1pPr marL="0" indent="0" algn="r">
              <a:buNone/>
              <a:defRPr sz="1800"/>
            </a:lvl1pPr>
          </a:lstStyle>
          <a:p>
            <a:pPr lvl="0"/>
            <a:r>
              <a:rPr lang="nb-NO" dirty="0"/>
              <a:t>Tittel / stilling</a:t>
            </a:r>
          </a:p>
        </p:txBody>
      </p:sp>
      <p:pic>
        <p:nvPicPr>
          <p:cNvPr id="10" name="Grafikk 9">
            <a:extLst>
              <a:ext uri="{FF2B5EF4-FFF2-40B4-BE49-F238E27FC236}">
                <a16:creationId xmlns:a16="http://schemas.microsoft.com/office/drawing/2014/main" id="{00C44F5B-7753-4137-A96B-C384B63C1C7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7299" y="576072"/>
            <a:ext cx="950400" cy="1241856"/>
          </a:xfrm>
          <a:prstGeom prst="rect">
            <a:avLst/>
          </a:prstGeom>
        </p:spPr>
      </p:pic>
    </p:spTree>
    <p:extLst>
      <p:ext uri="{BB962C8B-B14F-4D97-AF65-F5344CB8AC3E}">
        <p14:creationId xmlns:p14="http://schemas.microsoft.com/office/powerpoint/2010/main" val="491763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killeark/Pauseside (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6AC6BCD4-94F5-4350-974A-43D2E6C9B9E2}"/>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450"/>
          </a:p>
        </p:txBody>
      </p:sp>
      <p:sp>
        <p:nvSpPr>
          <p:cNvPr id="8" name="Plassholder for tekst 7">
            <a:extLst>
              <a:ext uri="{FF2B5EF4-FFF2-40B4-BE49-F238E27FC236}">
                <a16:creationId xmlns:a16="http://schemas.microsoft.com/office/drawing/2014/main" id="{DB879A10-FE03-4476-92A0-CB85E0039C21}"/>
              </a:ext>
            </a:extLst>
          </p:cNvPr>
          <p:cNvSpPr>
            <a:spLocks noGrp="1"/>
          </p:cNvSpPr>
          <p:nvPr>
            <p:ph type="body" sz="quarter" idx="13"/>
          </p:nvPr>
        </p:nvSpPr>
        <p:spPr>
          <a:xfrm>
            <a:off x="1237309" y="2356306"/>
            <a:ext cx="9717384" cy="2843856"/>
          </a:xfrm>
        </p:spPr>
        <p:txBody>
          <a:bodyPr>
            <a:noAutofit/>
          </a:bodyPr>
          <a:lstStyle>
            <a:lvl1pPr marL="0" indent="0">
              <a:buNone/>
              <a:defRPr sz="6160" b="1">
                <a:solidFill>
                  <a:schemeClr val="bg1"/>
                </a:solidFill>
                <a:latin typeface="+mj-lt"/>
              </a:defRPr>
            </a:lvl1pPr>
          </a:lstStyle>
          <a:p>
            <a:pPr lvl="0"/>
            <a:r>
              <a:rPr lang="nb-NO"/>
              <a:t>Rediger tekststiler i malen</a:t>
            </a:r>
          </a:p>
        </p:txBody>
      </p:sp>
      <p:pic>
        <p:nvPicPr>
          <p:cNvPr id="12" name="Grafikk 11">
            <a:extLst>
              <a:ext uri="{FF2B5EF4-FFF2-40B4-BE49-F238E27FC236}">
                <a16:creationId xmlns:a16="http://schemas.microsoft.com/office/drawing/2014/main" id="{7C937C46-77FB-483E-A747-C9C10BC693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1406" y="216027"/>
            <a:ext cx="655200" cy="856128"/>
          </a:xfrm>
          <a:prstGeom prst="rect">
            <a:avLst/>
          </a:prstGeom>
        </p:spPr>
      </p:pic>
      <p:pic>
        <p:nvPicPr>
          <p:cNvPr id="15" name="Bilde 14">
            <a:extLst>
              <a:ext uri="{FF2B5EF4-FFF2-40B4-BE49-F238E27FC236}">
                <a16:creationId xmlns:a16="http://schemas.microsoft.com/office/drawing/2014/main" id="{6719E469-DDD4-4EDB-B145-6159A4EC4421}"/>
              </a:ext>
            </a:extLst>
          </p:cNvPr>
          <p:cNvPicPr>
            <a:picLocks noChangeAspect="1"/>
          </p:cNvPicPr>
          <p:nvPr userDrawn="1"/>
        </p:nvPicPr>
        <p:blipFill>
          <a:blip r:embed="rId4"/>
          <a:stretch>
            <a:fillRect/>
          </a:stretch>
        </p:blipFill>
        <p:spPr>
          <a:xfrm>
            <a:off x="367317" y="6216177"/>
            <a:ext cx="11434994" cy="397250"/>
          </a:xfrm>
          <a:prstGeom prst="rect">
            <a:avLst/>
          </a:prstGeom>
        </p:spPr>
      </p:pic>
    </p:spTree>
    <p:extLst>
      <p:ext uri="{BB962C8B-B14F-4D97-AF65-F5344CB8AC3E}">
        <p14:creationId xmlns:p14="http://schemas.microsoft.com/office/powerpoint/2010/main" val="744215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killeark/Pauseside (gråbru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6AC6BCD4-94F5-4350-974A-43D2E6C9B9E2}"/>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450"/>
          </a:p>
        </p:txBody>
      </p:sp>
      <p:sp>
        <p:nvSpPr>
          <p:cNvPr id="8" name="Plassholder for tekst 7">
            <a:extLst>
              <a:ext uri="{FF2B5EF4-FFF2-40B4-BE49-F238E27FC236}">
                <a16:creationId xmlns:a16="http://schemas.microsoft.com/office/drawing/2014/main" id="{DB879A10-FE03-4476-92A0-CB85E0039C21}"/>
              </a:ext>
            </a:extLst>
          </p:cNvPr>
          <p:cNvSpPr>
            <a:spLocks noGrp="1"/>
          </p:cNvSpPr>
          <p:nvPr>
            <p:ph type="body" sz="quarter" idx="13"/>
          </p:nvPr>
        </p:nvSpPr>
        <p:spPr>
          <a:xfrm>
            <a:off x="1237309" y="2356306"/>
            <a:ext cx="9717384" cy="2843856"/>
          </a:xfrm>
        </p:spPr>
        <p:txBody>
          <a:bodyPr>
            <a:noAutofit/>
          </a:bodyPr>
          <a:lstStyle>
            <a:lvl1pPr marL="0" indent="0">
              <a:buNone/>
              <a:defRPr sz="6160" b="1">
                <a:solidFill>
                  <a:schemeClr val="bg1"/>
                </a:solidFill>
                <a:latin typeface="+mj-lt"/>
              </a:defRPr>
            </a:lvl1pPr>
          </a:lstStyle>
          <a:p>
            <a:pPr lvl="0"/>
            <a:r>
              <a:rPr lang="nb-NO"/>
              <a:t>Rediger tekststiler i malen</a:t>
            </a:r>
          </a:p>
        </p:txBody>
      </p:sp>
      <p:pic>
        <p:nvPicPr>
          <p:cNvPr id="10" name="Grafikk 9">
            <a:extLst>
              <a:ext uri="{FF2B5EF4-FFF2-40B4-BE49-F238E27FC236}">
                <a16:creationId xmlns:a16="http://schemas.microsoft.com/office/drawing/2014/main" id="{A1136BD9-983C-4BBD-8A71-B2DF41F2C0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1406" y="216027"/>
            <a:ext cx="655200" cy="856128"/>
          </a:xfrm>
          <a:prstGeom prst="rect">
            <a:avLst/>
          </a:prstGeom>
        </p:spPr>
      </p:pic>
      <p:pic>
        <p:nvPicPr>
          <p:cNvPr id="12" name="Bilde 11">
            <a:extLst>
              <a:ext uri="{FF2B5EF4-FFF2-40B4-BE49-F238E27FC236}">
                <a16:creationId xmlns:a16="http://schemas.microsoft.com/office/drawing/2014/main" id="{2C6EAA2C-7C6C-44F7-A295-15E5B6D2ACFD}"/>
              </a:ext>
            </a:extLst>
          </p:cNvPr>
          <p:cNvPicPr>
            <a:picLocks noChangeAspect="1"/>
          </p:cNvPicPr>
          <p:nvPr userDrawn="1"/>
        </p:nvPicPr>
        <p:blipFill>
          <a:blip r:embed="rId4"/>
          <a:stretch>
            <a:fillRect/>
          </a:stretch>
        </p:blipFill>
        <p:spPr>
          <a:xfrm>
            <a:off x="367317" y="6216177"/>
            <a:ext cx="11434994" cy="397250"/>
          </a:xfrm>
          <a:prstGeom prst="rect">
            <a:avLst/>
          </a:prstGeom>
        </p:spPr>
      </p:pic>
    </p:spTree>
    <p:extLst>
      <p:ext uri="{BB962C8B-B14F-4D97-AF65-F5344CB8AC3E}">
        <p14:creationId xmlns:p14="http://schemas.microsoft.com/office/powerpoint/2010/main" val="4228752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de med rettstilt 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0D9129C6-7858-4764-9686-C5FD78C57DA5}"/>
              </a:ext>
            </a:extLst>
          </p:cNvPr>
          <p:cNvSpPr>
            <a:spLocks noGrp="1"/>
          </p:cNvSpPr>
          <p:nvPr>
            <p:ph type="pic" sz="quarter" idx="13"/>
          </p:nvPr>
        </p:nvSpPr>
        <p:spPr>
          <a:xfrm>
            <a:off x="1" y="0"/>
            <a:ext cx="6103955" cy="6858000"/>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2" name="Title 1"/>
          <p:cNvSpPr>
            <a:spLocks noGrp="1"/>
          </p:cNvSpPr>
          <p:nvPr>
            <p:ph type="title"/>
          </p:nvPr>
        </p:nvSpPr>
        <p:spPr>
          <a:xfrm>
            <a:off x="7058262" y="1203491"/>
            <a:ext cx="3874841" cy="1126462"/>
          </a:xfrm>
        </p:spPr>
        <p:txBody>
          <a:bodyPr/>
          <a:lstStyle>
            <a:lvl1pPr algn="l">
              <a:defRPr/>
            </a:lvl1pPr>
          </a:lstStyle>
          <a:p>
            <a:r>
              <a:rPr lang="nb-NO"/>
              <a:t>Klikk for å redigere tittelstil</a:t>
            </a:r>
            <a:endParaRPr lang="en-US" dirty="0"/>
          </a:p>
        </p:txBody>
      </p:sp>
      <p:sp>
        <p:nvSpPr>
          <p:cNvPr id="10" name="Plassholder for tekst 8">
            <a:extLst>
              <a:ext uri="{FF2B5EF4-FFF2-40B4-BE49-F238E27FC236}">
                <a16:creationId xmlns:a16="http://schemas.microsoft.com/office/drawing/2014/main" id="{DFB4C744-E07C-41B5-AE8F-985C080698A1}"/>
              </a:ext>
            </a:extLst>
          </p:cNvPr>
          <p:cNvSpPr>
            <a:spLocks noGrp="1"/>
          </p:cNvSpPr>
          <p:nvPr>
            <p:ph type="body" sz="quarter" idx="14"/>
          </p:nvPr>
        </p:nvSpPr>
        <p:spPr>
          <a:xfrm>
            <a:off x="7058263" y="2897545"/>
            <a:ext cx="3874841" cy="3084151"/>
          </a:xfrm>
        </p:spPr>
        <p:txBody>
          <a:bodyPr/>
          <a:lstStyle>
            <a:lvl1pPr marL="0" indent="0" algn="l">
              <a:buNone/>
              <a:defRPr/>
            </a:lvl1pPr>
            <a:lvl2pPr algn="r">
              <a:defRPr/>
            </a:lvl2pPr>
            <a:lvl3pPr algn="r">
              <a:defRPr/>
            </a:lvl3pPr>
            <a:lvl4pPr algn="r">
              <a:defRPr/>
            </a:lvl4pPr>
            <a:lvl5pPr algn="r">
              <a:defRPr/>
            </a:lvl5pPr>
          </a:lstStyle>
          <a:p>
            <a:pPr lvl="0"/>
            <a:r>
              <a:rPr lang="nb-NO"/>
              <a:t>Rediger tekststiler i malen</a:t>
            </a:r>
          </a:p>
        </p:txBody>
      </p:sp>
      <p:sp>
        <p:nvSpPr>
          <p:cNvPr id="8" name="Plassholder for tekst 10">
            <a:extLst>
              <a:ext uri="{FF2B5EF4-FFF2-40B4-BE49-F238E27FC236}">
                <a16:creationId xmlns:a16="http://schemas.microsoft.com/office/drawing/2014/main" id="{B51C76E5-A820-416C-A272-29FAFC5C72A0}"/>
              </a:ext>
            </a:extLst>
          </p:cNvPr>
          <p:cNvSpPr>
            <a:spLocks noGrp="1"/>
          </p:cNvSpPr>
          <p:nvPr>
            <p:ph type="body" sz="quarter" idx="15"/>
          </p:nvPr>
        </p:nvSpPr>
        <p:spPr>
          <a:xfrm>
            <a:off x="0" y="6686979"/>
            <a:ext cx="1309943" cy="171022"/>
          </a:xfrm>
          <a:solidFill>
            <a:srgbClr val="000000">
              <a:alpha val="50000"/>
            </a:srgbClr>
          </a:solidFill>
        </p:spPr>
        <p:txBody>
          <a:bodyPr wrap="square" lIns="126000" rIns="126000" anchor="ctr">
            <a:noAutofit/>
          </a:bodyPr>
          <a:lstStyle>
            <a:lvl1pPr marL="0" indent="0">
              <a:buNone/>
              <a:defRPr sz="700">
                <a:solidFill>
                  <a:schemeClr val="bg1"/>
                </a:solidFill>
              </a:defRPr>
            </a:lvl1pPr>
          </a:lstStyle>
          <a:p>
            <a:pPr lvl="0"/>
            <a:r>
              <a:rPr lang="nb-NO"/>
              <a:t>Rediger tekststiler i malen</a:t>
            </a:r>
          </a:p>
        </p:txBody>
      </p:sp>
      <p:sp>
        <p:nvSpPr>
          <p:cNvPr id="12" name="Rektangel 11">
            <a:extLst>
              <a:ext uri="{FF2B5EF4-FFF2-40B4-BE49-F238E27FC236}">
                <a16:creationId xmlns:a16="http://schemas.microsoft.com/office/drawing/2014/main" id="{C1034739-D8D4-40BA-9112-4C67A5698C5C}"/>
              </a:ext>
            </a:extLst>
          </p:cNvPr>
          <p:cNvSpPr/>
          <p:nvPr userDrawn="1"/>
        </p:nvSpPr>
        <p:spPr>
          <a:xfrm>
            <a:off x="985734" y="-923582"/>
            <a:ext cx="10375900" cy="64633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200" b="1" dirty="0">
                <a:solidFill>
                  <a:schemeClr val="tx1"/>
                </a:solidFill>
              </a:rPr>
              <a:t>OBS!</a:t>
            </a:r>
          </a:p>
          <a:p>
            <a:pPr algn="ctr"/>
            <a:r>
              <a:rPr lang="nb-NO" sz="1200" dirty="0">
                <a:solidFill>
                  <a:schemeClr val="tx1"/>
                </a:solidFill>
              </a:rPr>
              <a:t>Hvis du fjerner et bilde og setter inn et nytt, så vil det nye bildet legge seg over alt annet innhold på siden, som tekst, logo, nettadresse og linjen med "hakk" nederst. Slik løser du det: Høyreklikk på bildet og velg "plasser lengst bak".</a:t>
            </a:r>
          </a:p>
        </p:txBody>
      </p:sp>
      <p:pic>
        <p:nvPicPr>
          <p:cNvPr id="13" name="Grafikk 12">
            <a:extLst>
              <a:ext uri="{FF2B5EF4-FFF2-40B4-BE49-F238E27FC236}">
                <a16:creationId xmlns:a16="http://schemas.microsoft.com/office/drawing/2014/main" id="{7ACCEF57-EE24-4D68-80A5-66ECEF1A36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1406" y="216027"/>
            <a:ext cx="655200" cy="856128"/>
          </a:xfrm>
          <a:prstGeom prst="rect">
            <a:avLst/>
          </a:prstGeom>
        </p:spPr>
      </p:pic>
    </p:spTree>
    <p:extLst>
      <p:ext uri="{BB962C8B-B14F-4D97-AF65-F5344CB8AC3E}">
        <p14:creationId xmlns:p14="http://schemas.microsoft.com/office/powerpoint/2010/main" val="3427228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de med tekst og to bilder">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0D9129C6-7858-4764-9686-C5FD78C57DA5}"/>
              </a:ext>
            </a:extLst>
          </p:cNvPr>
          <p:cNvSpPr>
            <a:spLocks noGrp="1"/>
          </p:cNvSpPr>
          <p:nvPr>
            <p:ph type="pic" sz="quarter" idx="13"/>
          </p:nvPr>
        </p:nvSpPr>
        <p:spPr>
          <a:xfrm>
            <a:off x="315101" y="315041"/>
            <a:ext cx="4510438" cy="2997369"/>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2" name="Title 1"/>
          <p:cNvSpPr>
            <a:spLocks noGrp="1"/>
          </p:cNvSpPr>
          <p:nvPr>
            <p:ph type="title"/>
          </p:nvPr>
        </p:nvSpPr>
        <p:spPr>
          <a:xfrm>
            <a:off x="5833868" y="1203491"/>
            <a:ext cx="5099234" cy="1126462"/>
          </a:xfrm>
        </p:spPr>
        <p:txBody>
          <a:bodyPr/>
          <a:lstStyle>
            <a:lvl1pPr algn="l">
              <a:defRPr/>
            </a:lvl1pPr>
          </a:lstStyle>
          <a:p>
            <a:r>
              <a:rPr lang="nb-NO"/>
              <a:t>Klikk for å redigere tittelstil</a:t>
            </a:r>
            <a:endParaRPr lang="en-US" dirty="0"/>
          </a:p>
        </p:txBody>
      </p:sp>
      <p:sp>
        <p:nvSpPr>
          <p:cNvPr id="10" name="Plassholder for tekst 8">
            <a:extLst>
              <a:ext uri="{FF2B5EF4-FFF2-40B4-BE49-F238E27FC236}">
                <a16:creationId xmlns:a16="http://schemas.microsoft.com/office/drawing/2014/main" id="{DFB4C744-E07C-41B5-AE8F-985C080698A1}"/>
              </a:ext>
            </a:extLst>
          </p:cNvPr>
          <p:cNvSpPr>
            <a:spLocks noGrp="1"/>
          </p:cNvSpPr>
          <p:nvPr>
            <p:ph type="body" sz="quarter" idx="14"/>
          </p:nvPr>
        </p:nvSpPr>
        <p:spPr>
          <a:xfrm>
            <a:off x="5833869" y="2897545"/>
            <a:ext cx="5099234" cy="3084151"/>
          </a:xfrm>
        </p:spPr>
        <p:txBody>
          <a:bodyPr/>
          <a:lstStyle>
            <a:lvl1pPr marL="0" indent="0" algn="l">
              <a:buNone/>
              <a:defRPr/>
            </a:lvl1pPr>
            <a:lvl2pPr algn="r">
              <a:defRPr/>
            </a:lvl2pPr>
            <a:lvl3pPr algn="r">
              <a:defRPr/>
            </a:lvl3pPr>
            <a:lvl4pPr algn="r">
              <a:defRPr/>
            </a:lvl4pPr>
            <a:lvl5pPr algn="r">
              <a:defRPr/>
            </a:lvl5pPr>
          </a:lstStyle>
          <a:p>
            <a:pPr lvl="0"/>
            <a:r>
              <a:rPr lang="nb-NO"/>
              <a:t>Rediger tekststiler i malen</a:t>
            </a:r>
          </a:p>
        </p:txBody>
      </p:sp>
      <p:sp>
        <p:nvSpPr>
          <p:cNvPr id="11" name="Plassholder for tekst 10">
            <a:extLst>
              <a:ext uri="{FF2B5EF4-FFF2-40B4-BE49-F238E27FC236}">
                <a16:creationId xmlns:a16="http://schemas.microsoft.com/office/drawing/2014/main" id="{5C7A2E2D-6B82-45D4-9112-B91735CEAA33}"/>
              </a:ext>
            </a:extLst>
          </p:cNvPr>
          <p:cNvSpPr>
            <a:spLocks noGrp="1"/>
          </p:cNvSpPr>
          <p:nvPr>
            <p:ph type="body" sz="quarter" idx="15"/>
          </p:nvPr>
        </p:nvSpPr>
        <p:spPr>
          <a:xfrm>
            <a:off x="315101" y="3141387"/>
            <a:ext cx="1309943" cy="171022"/>
          </a:xfrm>
          <a:solidFill>
            <a:srgbClr val="000000">
              <a:alpha val="50000"/>
            </a:srgbClr>
          </a:solidFill>
        </p:spPr>
        <p:txBody>
          <a:bodyPr wrap="square" lIns="126000" rIns="126000" anchor="ctr">
            <a:noAutofit/>
          </a:bodyPr>
          <a:lstStyle>
            <a:lvl1pPr marL="0" indent="0">
              <a:buNone/>
              <a:defRPr sz="700">
                <a:solidFill>
                  <a:schemeClr val="bg1"/>
                </a:solidFill>
              </a:defRPr>
            </a:lvl1pPr>
          </a:lstStyle>
          <a:p>
            <a:pPr lvl="0"/>
            <a:r>
              <a:rPr lang="nb-NO"/>
              <a:t>Rediger tekststiler i malen</a:t>
            </a:r>
          </a:p>
        </p:txBody>
      </p:sp>
      <p:sp>
        <p:nvSpPr>
          <p:cNvPr id="12" name="Plassholder for bilde 11">
            <a:extLst>
              <a:ext uri="{FF2B5EF4-FFF2-40B4-BE49-F238E27FC236}">
                <a16:creationId xmlns:a16="http://schemas.microsoft.com/office/drawing/2014/main" id="{BB21E12A-A2E6-4A90-9079-48DC3D2E68D1}"/>
              </a:ext>
            </a:extLst>
          </p:cNvPr>
          <p:cNvSpPr>
            <a:spLocks noGrp="1"/>
          </p:cNvSpPr>
          <p:nvPr>
            <p:ph type="pic" sz="quarter" idx="16"/>
          </p:nvPr>
        </p:nvSpPr>
        <p:spPr>
          <a:xfrm>
            <a:off x="315101" y="3573454"/>
            <a:ext cx="4510438" cy="2997369"/>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13" name="Plassholder for tekst 10">
            <a:extLst>
              <a:ext uri="{FF2B5EF4-FFF2-40B4-BE49-F238E27FC236}">
                <a16:creationId xmlns:a16="http://schemas.microsoft.com/office/drawing/2014/main" id="{C890D682-C999-43A7-B026-A556E96A9805}"/>
              </a:ext>
            </a:extLst>
          </p:cNvPr>
          <p:cNvSpPr>
            <a:spLocks noGrp="1"/>
          </p:cNvSpPr>
          <p:nvPr>
            <p:ph type="body" sz="quarter" idx="17"/>
          </p:nvPr>
        </p:nvSpPr>
        <p:spPr>
          <a:xfrm>
            <a:off x="315101" y="6399800"/>
            <a:ext cx="1309943" cy="171022"/>
          </a:xfrm>
          <a:solidFill>
            <a:srgbClr val="000000">
              <a:alpha val="50000"/>
            </a:srgbClr>
          </a:solidFill>
        </p:spPr>
        <p:txBody>
          <a:bodyPr wrap="square" lIns="126000" rIns="126000" anchor="ctr">
            <a:noAutofit/>
          </a:bodyPr>
          <a:lstStyle>
            <a:lvl1pPr marL="0" indent="0">
              <a:buNone/>
              <a:defRPr sz="700">
                <a:solidFill>
                  <a:schemeClr val="bg1"/>
                </a:solidFill>
              </a:defRPr>
            </a:lvl1pPr>
          </a:lstStyle>
          <a:p>
            <a:pPr lvl="0"/>
            <a:r>
              <a:rPr lang="nb-NO"/>
              <a:t>Rediger tekststiler i malen</a:t>
            </a:r>
          </a:p>
        </p:txBody>
      </p:sp>
      <p:sp>
        <p:nvSpPr>
          <p:cNvPr id="15" name="Rektangel 14">
            <a:extLst>
              <a:ext uri="{FF2B5EF4-FFF2-40B4-BE49-F238E27FC236}">
                <a16:creationId xmlns:a16="http://schemas.microsoft.com/office/drawing/2014/main" id="{B8FA3FEA-7944-410D-8D3A-FBC6347F8A7D}"/>
              </a:ext>
            </a:extLst>
          </p:cNvPr>
          <p:cNvSpPr/>
          <p:nvPr userDrawn="1"/>
        </p:nvSpPr>
        <p:spPr>
          <a:xfrm>
            <a:off x="985734" y="-923582"/>
            <a:ext cx="10375900" cy="64633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200" b="1" dirty="0">
                <a:solidFill>
                  <a:schemeClr val="tx1"/>
                </a:solidFill>
              </a:rPr>
              <a:t>OBS!</a:t>
            </a:r>
          </a:p>
          <a:p>
            <a:pPr algn="ctr"/>
            <a:r>
              <a:rPr lang="nb-NO" sz="1200" dirty="0">
                <a:solidFill>
                  <a:schemeClr val="tx1"/>
                </a:solidFill>
              </a:rPr>
              <a:t>Hvis du fjerner et bilde og setter inn et nytt, så vil det nye bildet legge seg over alt annet innhold på siden, som tekst, logo, nettadresse og linjen med "hakk" nederst. Slik løser du det: Høyreklikk på bildet og velg "plasser lengst bak".</a:t>
            </a:r>
          </a:p>
        </p:txBody>
      </p:sp>
      <p:pic>
        <p:nvPicPr>
          <p:cNvPr id="14" name="Grafikk 13">
            <a:extLst>
              <a:ext uri="{FF2B5EF4-FFF2-40B4-BE49-F238E27FC236}">
                <a16:creationId xmlns:a16="http://schemas.microsoft.com/office/drawing/2014/main" id="{229D68CF-ACF9-4283-9EDF-BE612AB0C4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1406" y="216027"/>
            <a:ext cx="655200" cy="856128"/>
          </a:xfrm>
          <a:prstGeom prst="rect">
            <a:avLst/>
          </a:prstGeom>
        </p:spPr>
      </p:pic>
    </p:spTree>
    <p:extLst>
      <p:ext uri="{BB962C8B-B14F-4D97-AF65-F5344CB8AC3E}">
        <p14:creationId xmlns:p14="http://schemas.microsoft.com/office/powerpoint/2010/main" val="606378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Standard innholdss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2795970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ndard innholdsside - to spalter">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4BD855E9-DDFE-4FE1-8910-F1D9863ABDD4}"/>
              </a:ext>
            </a:extLst>
          </p:cNvPr>
          <p:cNvSpPr>
            <a:spLocks noGrp="1"/>
          </p:cNvSpPr>
          <p:nvPr>
            <p:ph idx="1"/>
          </p:nvPr>
        </p:nvSpPr>
        <p:spPr>
          <a:xfrm>
            <a:off x="1638526" y="2897544"/>
            <a:ext cx="4413565" cy="308415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9" name="Tittel 8">
            <a:extLst>
              <a:ext uri="{FF2B5EF4-FFF2-40B4-BE49-F238E27FC236}">
                <a16:creationId xmlns:a16="http://schemas.microsoft.com/office/drawing/2014/main" id="{53E9E8FB-2D21-4974-8317-85124EBC28B2}"/>
              </a:ext>
            </a:extLst>
          </p:cNvPr>
          <p:cNvSpPr>
            <a:spLocks noGrp="1"/>
          </p:cNvSpPr>
          <p:nvPr>
            <p:ph type="title"/>
          </p:nvPr>
        </p:nvSpPr>
        <p:spPr/>
        <p:txBody>
          <a:bodyPr/>
          <a:lstStyle/>
          <a:p>
            <a:r>
              <a:rPr lang="nb-NO"/>
              <a:t>Klikk for å redigere tittelstil</a:t>
            </a:r>
          </a:p>
        </p:txBody>
      </p:sp>
      <p:sp>
        <p:nvSpPr>
          <p:cNvPr id="11" name="Content Placeholder 2">
            <a:extLst>
              <a:ext uri="{FF2B5EF4-FFF2-40B4-BE49-F238E27FC236}">
                <a16:creationId xmlns:a16="http://schemas.microsoft.com/office/drawing/2014/main" id="{2AD790DC-5F52-49B5-8790-957252D85319}"/>
              </a:ext>
            </a:extLst>
          </p:cNvPr>
          <p:cNvSpPr>
            <a:spLocks noGrp="1"/>
          </p:cNvSpPr>
          <p:nvPr>
            <p:ph idx="13"/>
          </p:nvPr>
        </p:nvSpPr>
        <p:spPr>
          <a:xfrm>
            <a:off x="6519538" y="2897544"/>
            <a:ext cx="4413565" cy="308415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3358556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de med tekst og bilde, to spalter">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3E9E8FB-2D21-4974-8317-85124EBC28B2}"/>
              </a:ext>
            </a:extLst>
          </p:cNvPr>
          <p:cNvSpPr>
            <a:spLocks noGrp="1"/>
          </p:cNvSpPr>
          <p:nvPr>
            <p:ph type="title"/>
          </p:nvPr>
        </p:nvSpPr>
        <p:spPr/>
        <p:txBody>
          <a:bodyPr/>
          <a:lstStyle/>
          <a:p>
            <a:r>
              <a:rPr lang="nb-NO"/>
              <a:t>Klikk for å redigere tittelstil</a:t>
            </a:r>
          </a:p>
        </p:txBody>
      </p:sp>
      <p:sp>
        <p:nvSpPr>
          <p:cNvPr id="10" name="Plassholder for bilde 9">
            <a:extLst>
              <a:ext uri="{FF2B5EF4-FFF2-40B4-BE49-F238E27FC236}">
                <a16:creationId xmlns:a16="http://schemas.microsoft.com/office/drawing/2014/main" id="{241FD7E8-E654-463B-B9AF-81ED4880CD0D}"/>
              </a:ext>
            </a:extLst>
          </p:cNvPr>
          <p:cNvSpPr>
            <a:spLocks noGrp="1"/>
          </p:cNvSpPr>
          <p:nvPr>
            <p:ph type="pic" sz="quarter" idx="13"/>
          </p:nvPr>
        </p:nvSpPr>
        <p:spPr>
          <a:xfrm>
            <a:off x="6519538" y="2950296"/>
            <a:ext cx="4413565" cy="3031399"/>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12" name="Plassholder for tekst 10">
            <a:extLst>
              <a:ext uri="{FF2B5EF4-FFF2-40B4-BE49-F238E27FC236}">
                <a16:creationId xmlns:a16="http://schemas.microsoft.com/office/drawing/2014/main" id="{5D996B9E-48AB-4784-B01D-31008624862A}"/>
              </a:ext>
            </a:extLst>
          </p:cNvPr>
          <p:cNvSpPr>
            <a:spLocks noGrp="1"/>
          </p:cNvSpPr>
          <p:nvPr>
            <p:ph type="body" sz="quarter" idx="15"/>
          </p:nvPr>
        </p:nvSpPr>
        <p:spPr>
          <a:xfrm>
            <a:off x="6519538" y="5810674"/>
            <a:ext cx="1309943" cy="171022"/>
          </a:xfrm>
          <a:solidFill>
            <a:srgbClr val="000000">
              <a:alpha val="50000"/>
            </a:srgbClr>
          </a:solidFill>
        </p:spPr>
        <p:txBody>
          <a:bodyPr wrap="square" lIns="126000" rIns="126000" anchor="ctr">
            <a:noAutofit/>
          </a:bodyPr>
          <a:lstStyle>
            <a:lvl1pPr marL="0" indent="0">
              <a:buNone/>
              <a:defRPr sz="700">
                <a:solidFill>
                  <a:schemeClr val="bg1"/>
                </a:solidFill>
              </a:defRPr>
            </a:lvl1pPr>
          </a:lstStyle>
          <a:p>
            <a:pPr lvl="0"/>
            <a:r>
              <a:rPr lang="nb-NO"/>
              <a:t>Rediger tekststiler i malen</a:t>
            </a:r>
          </a:p>
        </p:txBody>
      </p:sp>
      <p:sp>
        <p:nvSpPr>
          <p:cNvPr id="15" name="Plassholder for tekst 13">
            <a:extLst>
              <a:ext uri="{FF2B5EF4-FFF2-40B4-BE49-F238E27FC236}">
                <a16:creationId xmlns:a16="http://schemas.microsoft.com/office/drawing/2014/main" id="{709C9FBE-8EAB-4757-9148-9E3414CAD81A}"/>
              </a:ext>
            </a:extLst>
          </p:cNvPr>
          <p:cNvSpPr>
            <a:spLocks noGrp="1"/>
          </p:cNvSpPr>
          <p:nvPr>
            <p:ph type="body" sz="quarter" idx="16"/>
          </p:nvPr>
        </p:nvSpPr>
        <p:spPr>
          <a:xfrm>
            <a:off x="1638526" y="2897544"/>
            <a:ext cx="4413565" cy="308415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Rektangel 7">
            <a:extLst>
              <a:ext uri="{FF2B5EF4-FFF2-40B4-BE49-F238E27FC236}">
                <a16:creationId xmlns:a16="http://schemas.microsoft.com/office/drawing/2014/main" id="{6B9197AE-000A-4C1E-A845-B9EC326149AD}"/>
              </a:ext>
            </a:extLst>
          </p:cNvPr>
          <p:cNvSpPr/>
          <p:nvPr userDrawn="1"/>
        </p:nvSpPr>
        <p:spPr>
          <a:xfrm>
            <a:off x="985734" y="-923582"/>
            <a:ext cx="10375900" cy="64633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200" b="1" dirty="0">
                <a:solidFill>
                  <a:schemeClr val="tx1"/>
                </a:solidFill>
              </a:rPr>
              <a:t>OBS!</a:t>
            </a:r>
          </a:p>
          <a:p>
            <a:pPr algn="ctr"/>
            <a:r>
              <a:rPr lang="nb-NO" sz="1200" dirty="0">
                <a:solidFill>
                  <a:schemeClr val="tx1"/>
                </a:solidFill>
              </a:rPr>
              <a:t>Hvis du fjerner et bilde og setter inn et nytt, så vil det nye bildet legge seg over alt annet innhold på siden, som tekst, logo, nettadresse og linjen med "hakk" nederst. Slik løser du det: Høyreklikk på bildet og velg "plasser lengst bak".</a:t>
            </a:r>
          </a:p>
        </p:txBody>
      </p:sp>
    </p:spTree>
    <p:extLst>
      <p:ext uri="{BB962C8B-B14F-4D97-AF65-F5344CB8AC3E}">
        <p14:creationId xmlns:p14="http://schemas.microsoft.com/office/powerpoint/2010/main" val="250957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tort bilde med headin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C2620883-96E9-4786-9F2D-8BEF214A1A3A}"/>
              </a:ext>
            </a:extLst>
          </p:cNvPr>
          <p:cNvSpPr>
            <a:spLocks noGrp="1"/>
          </p:cNvSpPr>
          <p:nvPr>
            <p:ph type="pic" sz="quarter" idx="13"/>
          </p:nvPr>
        </p:nvSpPr>
        <p:spPr>
          <a:xfrm>
            <a:off x="0" y="1670609"/>
            <a:ext cx="12192000" cy="5187391"/>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6" name="Plassholder for tekst 10">
            <a:extLst>
              <a:ext uri="{FF2B5EF4-FFF2-40B4-BE49-F238E27FC236}">
                <a16:creationId xmlns:a16="http://schemas.microsoft.com/office/drawing/2014/main" id="{D8727AE8-401D-4D5A-AD13-EF8ABC50C0C0}"/>
              </a:ext>
            </a:extLst>
          </p:cNvPr>
          <p:cNvSpPr>
            <a:spLocks noGrp="1"/>
          </p:cNvSpPr>
          <p:nvPr>
            <p:ph type="body" sz="quarter" idx="15"/>
          </p:nvPr>
        </p:nvSpPr>
        <p:spPr>
          <a:xfrm>
            <a:off x="1" y="1670609"/>
            <a:ext cx="171055" cy="1310564"/>
          </a:xfrm>
          <a:solidFill>
            <a:srgbClr val="000000">
              <a:alpha val="50000"/>
            </a:srgbClr>
          </a:solidFill>
        </p:spPr>
        <p:txBody>
          <a:bodyPr vert="vert" wrap="square" lIns="0" tIns="126000" rIns="0" bIns="126000" anchor="ctr">
            <a:noAutofit/>
          </a:bodyPr>
          <a:lstStyle>
            <a:lvl1pPr marL="0" indent="0">
              <a:buNone/>
              <a:defRPr sz="700">
                <a:solidFill>
                  <a:schemeClr val="bg1"/>
                </a:solidFill>
              </a:defRPr>
            </a:lvl1pPr>
          </a:lstStyle>
          <a:p>
            <a:pPr lvl="0"/>
            <a:r>
              <a:rPr lang="nb-NO"/>
              <a:t>Rediger tekststiler i malen</a:t>
            </a:r>
          </a:p>
        </p:txBody>
      </p:sp>
      <p:sp>
        <p:nvSpPr>
          <p:cNvPr id="9" name="Tittel 1">
            <a:extLst>
              <a:ext uri="{FF2B5EF4-FFF2-40B4-BE49-F238E27FC236}">
                <a16:creationId xmlns:a16="http://schemas.microsoft.com/office/drawing/2014/main" id="{A35CA546-DAFA-4B95-BE89-4B1884D5DC0A}"/>
              </a:ext>
            </a:extLst>
          </p:cNvPr>
          <p:cNvSpPr>
            <a:spLocks noGrp="1"/>
          </p:cNvSpPr>
          <p:nvPr>
            <p:ph type="title"/>
          </p:nvPr>
        </p:nvSpPr>
        <p:spPr>
          <a:xfrm>
            <a:off x="1638526" y="401671"/>
            <a:ext cx="9294577" cy="1126462"/>
          </a:xfrm>
        </p:spPr>
        <p:txBody>
          <a:bodyPr/>
          <a:lstStyle/>
          <a:p>
            <a:r>
              <a:rPr lang="nb-NO"/>
              <a:t>Klikk for å redigere tittelstil</a:t>
            </a:r>
            <a:endParaRPr lang="nb-NO" dirty="0"/>
          </a:p>
        </p:txBody>
      </p:sp>
      <p:sp>
        <p:nvSpPr>
          <p:cNvPr id="12" name="Rektangel 11">
            <a:extLst>
              <a:ext uri="{FF2B5EF4-FFF2-40B4-BE49-F238E27FC236}">
                <a16:creationId xmlns:a16="http://schemas.microsoft.com/office/drawing/2014/main" id="{24C37702-5A9F-4528-A9AA-FC9BDEC0B9E4}"/>
              </a:ext>
            </a:extLst>
          </p:cNvPr>
          <p:cNvSpPr/>
          <p:nvPr userDrawn="1"/>
        </p:nvSpPr>
        <p:spPr>
          <a:xfrm>
            <a:off x="985734" y="-923582"/>
            <a:ext cx="10375900" cy="64633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200" b="1" dirty="0">
                <a:solidFill>
                  <a:schemeClr val="tx1"/>
                </a:solidFill>
              </a:rPr>
              <a:t>OBS!</a:t>
            </a:r>
          </a:p>
          <a:p>
            <a:pPr algn="ctr"/>
            <a:r>
              <a:rPr lang="nb-NO" sz="1200" dirty="0">
                <a:solidFill>
                  <a:schemeClr val="tx1"/>
                </a:solidFill>
              </a:rPr>
              <a:t>Hvis du fjerner et bilde og setter inn et nytt, så vil det nye bildet legge seg over alt annet innhold på siden, som tekst, logo, nettadresse og linjen med "hakk" nederst. Slik løser du det: Høyreklikk på bildet og velg "plasser lengst bak".</a:t>
            </a:r>
          </a:p>
        </p:txBody>
      </p:sp>
      <p:sp>
        <p:nvSpPr>
          <p:cNvPr id="3" name="Plassholder for tekst 2">
            <a:extLst>
              <a:ext uri="{FF2B5EF4-FFF2-40B4-BE49-F238E27FC236}">
                <a16:creationId xmlns:a16="http://schemas.microsoft.com/office/drawing/2014/main" id="{8BDD35BD-EC22-4E09-9620-159D08F95D96}"/>
              </a:ext>
            </a:extLst>
          </p:cNvPr>
          <p:cNvSpPr>
            <a:spLocks noGrp="1"/>
          </p:cNvSpPr>
          <p:nvPr>
            <p:ph type="body" sz="quarter" idx="18" hasCustomPrompt="1"/>
          </p:nvPr>
        </p:nvSpPr>
        <p:spPr>
          <a:xfrm>
            <a:off x="11251408" y="216027"/>
            <a:ext cx="654379" cy="856128"/>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4" name="Plassholder for tekst 3">
            <a:extLst>
              <a:ext uri="{FF2B5EF4-FFF2-40B4-BE49-F238E27FC236}">
                <a16:creationId xmlns:a16="http://schemas.microsoft.com/office/drawing/2014/main" id="{019E613A-88A8-4124-86F2-9DE4B0E8F98F}"/>
              </a:ext>
            </a:extLst>
          </p:cNvPr>
          <p:cNvSpPr>
            <a:spLocks noGrp="1"/>
          </p:cNvSpPr>
          <p:nvPr>
            <p:ph type="body" sz="quarter" idx="19" hasCustomPrompt="1"/>
          </p:nvPr>
        </p:nvSpPr>
        <p:spPr>
          <a:xfrm>
            <a:off x="367317" y="6216177"/>
            <a:ext cx="11434994" cy="397250"/>
          </a:xfrm>
          <a:prstGeom prst="rect">
            <a:avLst/>
          </a:prstGeom>
          <a:blipFill>
            <a:blip r:embed="rId3"/>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3011843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Helbilde">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C2620883-96E9-4786-9F2D-8BEF214A1A3A}"/>
              </a:ext>
            </a:extLst>
          </p:cNvPr>
          <p:cNvSpPr>
            <a:spLocks noGrp="1"/>
          </p:cNvSpPr>
          <p:nvPr>
            <p:ph type="pic" sz="quarter" idx="13"/>
          </p:nvPr>
        </p:nvSpPr>
        <p:spPr>
          <a:xfrm>
            <a:off x="0" y="0"/>
            <a:ext cx="12192000" cy="6858000"/>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6" name="Plassholder for tekst 10">
            <a:extLst>
              <a:ext uri="{FF2B5EF4-FFF2-40B4-BE49-F238E27FC236}">
                <a16:creationId xmlns:a16="http://schemas.microsoft.com/office/drawing/2014/main" id="{D8727AE8-401D-4D5A-AD13-EF8ABC50C0C0}"/>
              </a:ext>
            </a:extLst>
          </p:cNvPr>
          <p:cNvSpPr>
            <a:spLocks noGrp="1"/>
          </p:cNvSpPr>
          <p:nvPr>
            <p:ph type="body" sz="quarter" idx="15"/>
          </p:nvPr>
        </p:nvSpPr>
        <p:spPr>
          <a:xfrm>
            <a:off x="1" y="-1"/>
            <a:ext cx="171055" cy="1310564"/>
          </a:xfrm>
          <a:solidFill>
            <a:srgbClr val="000000">
              <a:alpha val="50000"/>
            </a:srgbClr>
          </a:solidFill>
        </p:spPr>
        <p:txBody>
          <a:bodyPr vert="vert" wrap="square" lIns="0" tIns="126000" rIns="0" bIns="126000" anchor="ctr">
            <a:noAutofit/>
          </a:bodyPr>
          <a:lstStyle>
            <a:lvl1pPr marL="0" indent="0">
              <a:buNone/>
              <a:defRPr sz="700">
                <a:solidFill>
                  <a:schemeClr val="bg1"/>
                </a:solidFill>
              </a:defRPr>
            </a:lvl1pPr>
          </a:lstStyle>
          <a:p>
            <a:pPr lvl="0"/>
            <a:r>
              <a:rPr lang="nb-NO"/>
              <a:t>Rediger tekststiler i malen</a:t>
            </a:r>
          </a:p>
        </p:txBody>
      </p:sp>
      <p:sp>
        <p:nvSpPr>
          <p:cNvPr id="9" name="Rektangel 8">
            <a:extLst>
              <a:ext uri="{FF2B5EF4-FFF2-40B4-BE49-F238E27FC236}">
                <a16:creationId xmlns:a16="http://schemas.microsoft.com/office/drawing/2014/main" id="{498A8208-C752-4A27-B7EB-7C7D4FA11135}"/>
              </a:ext>
            </a:extLst>
          </p:cNvPr>
          <p:cNvSpPr/>
          <p:nvPr userDrawn="1"/>
        </p:nvSpPr>
        <p:spPr>
          <a:xfrm>
            <a:off x="985734" y="-923582"/>
            <a:ext cx="10375900" cy="64633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200" b="1" dirty="0">
                <a:solidFill>
                  <a:schemeClr val="tx1"/>
                </a:solidFill>
              </a:rPr>
              <a:t>OBS!</a:t>
            </a:r>
          </a:p>
          <a:p>
            <a:pPr algn="ctr"/>
            <a:r>
              <a:rPr lang="nb-NO" sz="1200" dirty="0">
                <a:solidFill>
                  <a:schemeClr val="tx1"/>
                </a:solidFill>
              </a:rPr>
              <a:t>Hvis du fjerner et bilde og setter inn et nytt, så vil det nye bildet legge seg over alt annet innhold på siden, som tekst, logo, nettadresse og linjen med "hakk" nederst. Slik løser du det: Høyreklikk på bildet og velg "plasser lengst bak".</a:t>
            </a:r>
          </a:p>
        </p:txBody>
      </p:sp>
      <p:sp>
        <p:nvSpPr>
          <p:cNvPr id="3" name="Plassholder for tekst 2">
            <a:extLst>
              <a:ext uri="{FF2B5EF4-FFF2-40B4-BE49-F238E27FC236}">
                <a16:creationId xmlns:a16="http://schemas.microsoft.com/office/drawing/2014/main" id="{0D4FB5E7-23CC-440A-A977-EF5FD08C6916}"/>
              </a:ext>
            </a:extLst>
          </p:cNvPr>
          <p:cNvSpPr>
            <a:spLocks noGrp="1"/>
          </p:cNvSpPr>
          <p:nvPr>
            <p:ph type="body" sz="quarter" idx="18" hasCustomPrompt="1"/>
          </p:nvPr>
        </p:nvSpPr>
        <p:spPr>
          <a:xfrm>
            <a:off x="11251409" y="216027"/>
            <a:ext cx="650415" cy="856128"/>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4" name="Plassholder for tekst 3">
            <a:extLst>
              <a:ext uri="{FF2B5EF4-FFF2-40B4-BE49-F238E27FC236}">
                <a16:creationId xmlns:a16="http://schemas.microsoft.com/office/drawing/2014/main" id="{225572FD-B6B0-4F7C-964D-2A4BF54ABC4C}"/>
              </a:ext>
            </a:extLst>
          </p:cNvPr>
          <p:cNvSpPr>
            <a:spLocks noGrp="1"/>
          </p:cNvSpPr>
          <p:nvPr>
            <p:ph type="body" sz="quarter" idx="19" hasCustomPrompt="1"/>
          </p:nvPr>
        </p:nvSpPr>
        <p:spPr>
          <a:xfrm>
            <a:off x="367317" y="6216177"/>
            <a:ext cx="11434994" cy="397250"/>
          </a:xfrm>
          <a:prstGeom prst="rect">
            <a:avLst/>
          </a:prstGeom>
          <a:blipFill>
            <a:blip r:embed="rId3"/>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1273447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vslutningsside (grønn footer)">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C2620883-96E9-4786-9F2D-8BEF214A1A3A}"/>
              </a:ext>
            </a:extLst>
          </p:cNvPr>
          <p:cNvSpPr>
            <a:spLocks noGrp="1"/>
          </p:cNvSpPr>
          <p:nvPr>
            <p:ph type="pic" sz="quarter" idx="13"/>
          </p:nvPr>
        </p:nvSpPr>
        <p:spPr>
          <a:xfrm>
            <a:off x="0" y="0"/>
            <a:ext cx="12192000" cy="6858000"/>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6" name="Plassholder for tekst 10">
            <a:extLst>
              <a:ext uri="{FF2B5EF4-FFF2-40B4-BE49-F238E27FC236}">
                <a16:creationId xmlns:a16="http://schemas.microsoft.com/office/drawing/2014/main" id="{D8727AE8-401D-4D5A-AD13-EF8ABC50C0C0}"/>
              </a:ext>
            </a:extLst>
          </p:cNvPr>
          <p:cNvSpPr>
            <a:spLocks noGrp="1"/>
          </p:cNvSpPr>
          <p:nvPr>
            <p:ph type="body" sz="quarter" idx="15"/>
          </p:nvPr>
        </p:nvSpPr>
        <p:spPr>
          <a:xfrm>
            <a:off x="1" y="-1"/>
            <a:ext cx="171055" cy="1310564"/>
          </a:xfrm>
          <a:solidFill>
            <a:schemeClr val="tx1">
              <a:alpha val="50000"/>
            </a:schemeClr>
          </a:solidFill>
        </p:spPr>
        <p:txBody>
          <a:bodyPr vert="vert" wrap="square" lIns="0" tIns="126000" rIns="0" bIns="126000" anchor="ctr">
            <a:noAutofit/>
          </a:bodyPr>
          <a:lstStyle>
            <a:lvl1pPr marL="0" indent="0">
              <a:buNone/>
              <a:defRPr sz="700">
                <a:solidFill>
                  <a:schemeClr val="bg1"/>
                </a:solidFill>
              </a:defRPr>
            </a:lvl1pPr>
          </a:lstStyle>
          <a:p>
            <a:pPr lvl="0"/>
            <a:r>
              <a:rPr lang="nb-NO"/>
              <a:t>Rediger tekststiler i malen</a:t>
            </a:r>
          </a:p>
        </p:txBody>
      </p:sp>
      <p:sp>
        <p:nvSpPr>
          <p:cNvPr id="8" name="Rektangel 7">
            <a:extLst>
              <a:ext uri="{FF2B5EF4-FFF2-40B4-BE49-F238E27FC236}">
                <a16:creationId xmlns:a16="http://schemas.microsoft.com/office/drawing/2014/main" id="{180077B1-D06A-4277-8FDB-46DD8E57D039}"/>
              </a:ext>
            </a:extLst>
          </p:cNvPr>
          <p:cNvSpPr/>
          <p:nvPr userDrawn="1"/>
        </p:nvSpPr>
        <p:spPr>
          <a:xfrm>
            <a:off x="985734" y="-923582"/>
            <a:ext cx="10375900" cy="64633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200" b="1" dirty="0">
                <a:solidFill>
                  <a:schemeClr val="tx1"/>
                </a:solidFill>
              </a:rPr>
              <a:t>OBS!</a:t>
            </a:r>
          </a:p>
          <a:p>
            <a:pPr algn="ctr"/>
            <a:r>
              <a:rPr lang="nb-NO" sz="1200" dirty="0">
                <a:solidFill>
                  <a:schemeClr val="tx1"/>
                </a:solidFill>
              </a:rPr>
              <a:t>Hvis du fjerner et bilde og setter inn et nytt, så vil det nye bildet legge seg over alt annet innhold på siden, som tekst, logo, nettadresse og linjen med "hakk" nederst. Slik løser du det: Høyreklikk på bildet og velg "plasser lengst bak".</a:t>
            </a:r>
          </a:p>
        </p:txBody>
      </p:sp>
      <p:sp>
        <p:nvSpPr>
          <p:cNvPr id="2" name="Plassholder for tekst 1">
            <a:extLst>
              <a:ext uri="{FF2B5EF4-FFF2-40B4-BE49-F238E27FC236}">
                <a16:creationId xmlns:a16="http://schemas.microsoft.com/office/drawing/2014/main" id="{C47B2026-0CBE-4B6D-AA05-A30E925FE6F3}"/>
              </a:ext>
            </a:extLst>
          </p:cNvPr>
          <p:cNvSpPr>
            <a:spLocks noGrp="1"/>
          </p:cNvSpPr>
          <p:nvPr>
            <p:ph type="body" sz="quarter" idx="20" hasCustomPrompt="1"/>
          </p:nvPr>
        </p:nvSpPr>
        <p:spPr>
          <a:xfrm>
            <a:off x="367317" y="6216177"/>
            <a:ext cx="11434994" cy="397250"/>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3" name="Plassholder for tekst 11">
            <a:extLst>
              <a:ext uri="{FF2B5EF4-FFF2-40B4-BE49-F238E27FC236}">
                <a16:creationId xmlns:a16="http://schemas.microsoft.com/office/drawing/2014/main" id="{A600F57B-4A09-402D-BE2C-3894E0055DDF}"/>
              </a:ext>
            </a:extLst>
          </p:cNvPr>
          <p:cNvSpPr>
            <a:spLocks noGrp="1"/>
          </p:cNvSpPr>
          <p:nvPr>
            <p:ph type="body" sz="quarter" idx="21" hasCustomPrompt="1"/>
          </p:nvPr>
        </p:nvSpPr>
        <p:spPr>
          <a:xfrm>
            <a:off x="10387298" y="324040"/>
            <a:ext cx="947692" cy="1241856"/>
          </a:xfrm>
          <a:prstGeom prst="rect">
            <a:avLst/>
          </a:prstGeom>
          <a:blipFill>
            <a:blip r:embed="rId3"/>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3004821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vslutningsside (hvit footer)">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C2620883-96E9-4786-9F2D-8BEF214A1A3A}"/>
              </a:ext>
            </a:extLst>
          </p:cNvPr>
          <p:cNvSpPr>
            <a:spLocks noGrp="1"/>
          </p:cNvSpPr>
          <p:nvPr>
            <p:ph type="pic" sz="quarter" idx="13"/>
          </p:nvPr>
        </p:nvSpPr>
        <p:spPr>
          <a:xfrm>
            <a:off x="0" y="0"/>
            <a:ext cx="12192000" cy="6858000"/>
          </a:xfrm>
          <a:prstGeom prst="rect">
            <a:avLst/>
          </a:prstGeom>
          <a:solidFill>
            <a:schemeClr val="bg1">
              <a:lumMod val="50000"/>
            </a:schemeClr>
          </a:solidFill>
        </p:spPr>
        <p:txBody>
          <a:bodyPr wrap="square">
            <a:noAutofit/>
          </a:bodyPr>
          <a:lstStyle>
            <a:lvl1pPr>
              <a:defRPr>
                <a:solidFill>
                  <a:schemeClr val="bg1"/>
                </a:solidFill>
              </a:defRPr>
            </a:lvl1pPr>
          </a:lstStyle>
          <a:p>
            <a:r>
              <a:rPr lang="nb-NO"/>
              <a:t>Klikk på ikonet for å legge til et bilde</a:t>
            </a:r>
            <a:endParaRPr lang="nb-NO" dirty="0"/>
          </a:p>
        </p:txBody>
      </p:sp>
      <p:sp>
        <p:nvSpPr>
          <p:cNvPr id="9" name="Rektangel 8">
            <a:extLst>
              <a:ext uri="{FF2B5EF4-FFF2-40B4-BE49-F238E27FC236}">
                <a16:creationId xmlns:a16="http://schemas.microsoft.com/office/drawing/2014/main" id="{680064DC-166C-475A-9F6B-A593DFE029BD}"/>
              </a:ext>
            </a:extLst>
          </p:cNvPr>
          <p:cNvSpPr/>
          <p:nvPr userDrawn="1"/>
        </p:nvSpPr>
        <p:spPr>
          <a:xfrm>
            <a:off x="985734" y="-923582"/>
            <a:ext cx="10375900" cy="64633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nb-NO" sz="1200" b="1" dirty="0">
                <a:solidFill>
                  <a:schemeClr val="tx1"/>
                </a:solidFill>
              </a:rPr>
              <a:t>OBS!</a:t>
            </a:r>
          </a:p>
          <a:p>
            <a:pPr algn="ctr"/>
            <a:r>
              <a:rPr lang="nb-NO" sz="1200" dirty="0">
                <a:solidFill>
                  <a:schemeClr val="tx1"/>
                </a:solidFill>
              </a:rPr>
              <a:t>Hvis du fjerner et bilde og setter inn et nytt, så vil det nye bildet legge seg over alt annet innhold på siden, som tekst, logo, nettadresse og linjen med "hakk" nederst. Slik løser du det: Høyreklikk på bildet og velg "plasser lengst bak".</a:t>
            </a:r>
          </a:p>
        </p:txBody>
      </p:sp>
      <p:sp>
        <p:nvSpPr>
          <p:cNvPr id="10" name="Plassholder for tekst 10">
            <a:extLst>
              <a:ext uri="{FF2B5EF4-FFF2-40B4-BE49-F238E27FC236}">
                <a16:creationId xmlns:a16="http://schemas.microsoft.com/office/drawing/2014/main" id="{A658C0AF-BF43-48D1-8763-5FD2EB443778}"/>
              </a:ext>
            </a:extLst>
          </p:cNvPr>
          <p:cNvSpPr>
            <a:spLocks noGrp="1"/>
          </p:cNvSpPr>
          <p:nvPr>
            <p:ph type="body" sz="quarter" idx="15"/>
          </p:nvPr>
        </p:nvSpPr>
        <p:spPr>
          <a:xfrm>
            <a:off x="1" y="-1"/>
            <a:ext cx="171055" cy="1310564"/>
          </a:xfrm>
          <a:solidFill>
            <a:schemeClr val="tx1">
              <a:alpha val="50000"/>
            </a:schemeClr>
          </a:solidFill>
        </p:spPr>
        <p:txBody>
          <a:bodyPr vert="vert" wrap="square" lIns="0" tIns="126000" rIns="0" bIns="126000" anchor="ctr">
            <a:noAutofit/>
          </a:bodyPr>
          <a:lstStyle>
            <a:lvl1pPr marL="0" indent="0">
              <a:buNone/>
              <a:defRPr sz="700">
                <a:solidFill>
                  <a:schemeClr val="bg1"/>
                </a:solidFill>
              </a:defRPr>
            </a:lvl1pPr>
          </a:lstStyle>
          <a:p>
            <a:pPr lvl="0"/>
            <a:r>
              <a:rPr lang="nb-NO"/>
              <a:t>Rediger tekststiler i malen</a:t>
            </a:r>
          </a:p>
        </p:txBody>
      </p:sp>
      <p:sp>
        <p:nvSpPr>
          <p:cNvPr id="8" name="Plassholder for tekst 2">
            <a:extLst>
              <a:ext uri="{FF2B5EF4-FFF2-40B4-BE49-F238E27FC236}">
                <a16:creationId xmlns:a16="http://schemas.microsoft.com/office/drawing/2014/main" id="{0BCEC462-0998-4894-B08A-E3B4F2F21468}"/>
              </a:ext>
            </a:extLst>
          </p:cNvPr>
          <p:cNvSpPr>
            <a:spLocks noGrp="1"/>
          </p:cNvSpPr>
          <p:nvPr>
            <p:ph type="body" sz="quarter" idx="19" hasCustomPrompt="1"/>
          </p:nvPr>
        </p:nvSpPr>
        <p:spPr>
          <a:xfrm>
            <a:off x="10387298" y="324040"/>
            <a:ext cx="950400" cy="1241856"/>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2" name="Plassholder for tekst 1">
            <a:extLst>
              <a:ext uri="{FF2B5EF4-FFF2-40B4-BE49-F238E27FC236}">
                <a16:creationId xmlns:a16="http://schemas.microsoft.com/office/drawing/2014/main" id="{4CF1EAA8-6DA8-4093-8F44-06EDC13DFA81}"/>
              </a:ext>
            </a:extLst>
          </p:cNvPr>
          <p:cNvSpPr>
            <a:spLocks noGrp="1"/>
          </p:cNvSpPr>
          <p:nvPr>
            <p:ph type="body" sz="quarter" idx="20" hasCustomPrompt="1"/>
          </p:nvPr>
        </p:nvSpPr>
        <p:spPr>
          <a:xfrm>
            <a:off x="367317" y="6216177"/>
            <a:ext cx="11434994" cy="397250"/>
          </a:xfrm>
          <a:prstGeom prst="rect">
            <a:avLst/>
          </a:prstGeom>
          <a:blipFill>
            <a:blip r:embed="rId3"/>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998127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Overskrift, tekst og bilde">
    <p:spTree>
      <p:nvGrpSpPr>
        <p:cNvPr id="1" name=""/>
        <p:cNvGrpSpPr/>
        <p:nvPr/>
      </p:nvGrpSpPr>
      <p:grpSpPr>
        <a:xfrm>
          <a:off x="0" y="0"/>
          <a:ext cx="0" cy="0"/>
          <a:chOff x="0" y="0"/>
          <a:chExt cx="0" cy="0"/>
        </a:xfrm>
      </p:grpSpPr>
      <p:sp>
        <p:nvSpPr>
          <p:cNvPr id="7" name="Plassholder for tekst 3"/>
          <p:cNvSpPr>
            <a:spLocks noGrp="1"/>
          </p:cNvSpPr>
          <p:nvPr>
            <p:ph type="body" sz="quarter" idx="12" hasCustomPrompt="1"/>
          </p:nvPr>
        </p:nvSpPr>
        <p:spPr>
          <a:xfrm>
            <a:off x="6373283" y="6139200"/>
            <a:ext cx="3448048" cy="417600"/>
          </a:xfrm>
        </p:spPr>
        <p:txBody>
          <a:bodyPr>
            <a:normAutofit/>
          </a:bodyPr>
          <a:lstStyle>
            <a:lvl1pPr marL="0" indent="0">
              <a:buNone/>
              <a:defRPr sz="1333" baseline="0">
                <a:solidFill>
                  <a:srgbClr val="595959"/>
                </a:solidFill>
              </a:defRPr>
            </a:lvl1pPr>
          </a:lstStyle>
          <a:p>
            <a:pPr lvl="0"/>
            <a:r>
              <a:rPr lang="nb-NO" dirty="0">
                <a:solidFill>
                  <a:schemeClr val="tx1">
                    <a:lumMod val="65000"/>
                    <a:lumOff val="35000"/>
                  </a:schemeClr>
                </a:solidFill>
              </a:rPr>
              <a:t>Bildetekst. Foto:</a:t>
            </a:r>
          </a:p>
        </p:txBody>
      </p:sp>
      <p:sp>
        <p:nvSpPr>
          <p:cNvPr id="2" name="Tittel 1"/>
          <p:cNvSpPr>
            <a:spLocks noGrp="1"/>
          </p:cNvSpPr>
          <p:nvPr>
            <p:ph type="title"/>
          </p:nvPr>
        </p:nvSpPr>
        <p:spPr/>
        <p:txBody>
          <a:bodyPr/>
          <a:lstStyle/>
          <a:p>
            <a:r>
              <a:rPr lang="nb-NO"/>
              <a:t>Klikk for å redigere tittelstil</a:t>
            </a:r>
            <a:endParaRPr lang="nb-NO" dirty="0"/>
          </a:p>
        </p:txBody>
      </p:sp>
      <p:sp>
        <p:nvSpPr>
          <p:cNvPr id="6" name="Plassholder for innhold 2"/>
          <p:cNvSpPr>
            <a:spLocks noGrp="1"/>
          </p:cNvSpPr>
          <p:nvPr>
            <p:ph idx="1"/>
          </p:nvPr>
        </p:nvSpPr>
        <p:spPr>
          <a:xfrm>
            <a:off x="952178" y="2011495"/>
            <a:ext cx="5175155" cy="3964845"/>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4"/>
          <p:cNvSpPr>
            <a:spLocks noGrp="1"/>
          </p:cNvSpPr>
          <p:nvPr>
            <p:ph type="pic" sz="quarter" idx="10"/>
          </p:nvPr>
        </p:nvSpPr>
        <p:spPr>
          <a:xfrm>
            <a:off x="6372426" y="1782384"/>
            <a:ext cx="5435572" cy="4210880"/>
          </a:xfrm>
        </p:spPr>
        <p:txBody>
          <a:bodyPr/>
          <a:lstStyle/>
          <a:p>
            <a:r>
              <a:rPr lang="nb-NO"/>
              <a:t>Dra bildet til plassholderen eller klikk ikonet for å legge til</a:t>
            </a:r>
            <a:endParaRPr lang="nb-NO" dirty="0"/>
          </a:p>
        </p:txBody>
      </p:sp>
    </p:spTree>
    <p:extLst>
      <p:ext uri="{BB962C8B-B14F-4D97-AF65-F5344CB8AC3E}">
        <p14:creationId xmlns:p14="http://schemas.microsoft.com/office/powerpoint/2010/main" val="1415134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5C866E30-1D2D-4745-A0A9-38835D914403}"/>
              </a:ext>
            </a:extLst>
          </p:cNvPr>
          <p:cNvPicPr>
            <a:picLocks noChangeAspect="1"/>
          </p:cNvPicPr>
          <p:nvPr userDrawn="1"/>
        </p:nvPicPr>
        <p:blipFill>
          <a:blip r:embed="rId24"/>
          <a:stretch>
            <a:fillRect/>
          </a:stretch>
        </p:blipFill>
        <p:spPr>
          <a:xfrm>
            <a:off x="367317" y="6216177"/>
            <a:ext cx="11434994" cy="397250"/>
          </a:xfrm>
          <a:prstGeom prst="rect">
            <a:avLst/>
          </a:prstGeom>
        </p:spPr>
      </p:pic>
      <p:sp>
        <p:nvSpPr>
          <p:cNvPr id="2" name="Title Placeholder 1"/>
          <p:cNvSpPr>
            <a:spLocks noGrp="1"/>
          </p:cNvSpPr>
          <p:nvPr>
            <p:ph type="title"/>
          </p:nvPr>
        </p:nvSpPr>
        <p:spPr>
          <a:xfrm>
            <a:off x="1638526" y="1203491"/>
            <a:ext cx="9294577" cy="1126462"/>
          </a:xfrm>
          <a:prstGeom prst="rect">
            <a:avLst/>
          </a:prstGeom>
        </p:spPr>
        <p:txBody>
          <a:bodyPr vert="horz" lIns="0" tIns="0" rIns="0" bIns="0" rtlCol="0" anchor="t" anchorCtr="0">
            <a:noAutofit/>
          </a:bodyPr>
          <a:lstStyle/>
          <a:p>
            <a:r>
              <a:rPr lang="nb-NO" dirty="0"/>
              <a:t>Klikk for å redigere tittelstil</a:t>
            </a:r>
            <a:endParaRPr lang="en-US" dirty="0"/>
          </a:p>
        </p:txBody>
      </p:sp>
      <p:sp>
        <p:nvSpPr>
          <p:cNvPr id="3" name="Text Placeholder 2"/>
          <p:cNvSpPr>
            <a:spLocks noGrp="1"/>
          </p:cNvSpPr>
          <p:nvPr>
            <p:ph type="body" idx="1"/>
          </p:nvPr>
        </p:nvSpPr>
        <p:spPr>
          <a:xfrm>
            <a:off x="1638526" y="2897544"/>
            <a:ext cx="9294577" cy="3084151"/>
          </a:xfrm>
          <a:prstGeom prst="rect">
            <a:avLst/>
          </a:prstGeom>
        </p:spPr>
        <p:txBody>
          <a:bodyPr vert="horz" lIns="0" tIns="0" rIns="0" bIns="0" rtlCol="0" anchor="t" anchorCtr="0">
            <a:no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369119" y="6382595"/>
            <a:ext cx="1017267" cy="230833"/>
          </a:xfrm>
          <a:prstGeom prst="rect">
            <a:avLst/>
          </a:prstGeom>
        </p:spPr>
        <p:txBody>
          <a:bodyPr vert="horz" wrap="square" lIns="0" tIns="0" rIns="0" bIns="0" rtlCol="0" anchor="t" anchorCtr="0">
            <a:noAutofit/>
          </a:bodyPr>
          <a:lstStyle>
            <a:lvl1pPr algn="l">
              <a:lnSpc>
                <a:spcPct val="100000"/>
              </a:lnSpc>
              <a:spcBef>
                <a:spcPts val="0"/>
              </a:spcBef>
              <a:defRPr sz="1500" spc="40" baseline="0">
                <a:solidFill>
                  <a:schemeClr val="accent1"/>
                </a:solidFill>
                <a:latin typeface="+mj-lt"/>
              </a:defRPr>
            </a:lvl1pPr>
          </a:lstStyle>
          <a:p>
            <a:fld id="{41058D3D-9EB2-4BC5-A3C0-B90C79201A11}" type="datetimeFigureOut">
              <a:rPr lang="nb-NO" smtClean="0"/>
              <a:pPr/>
              <a:t>25.09.2024</a:t>
            </a:fld>
            <a:endParaRPr lang="nb-NO" dirty="0"/>
          </a:p>
        </p:txBody>
      </p:sp>
      <p:sp>
        <p:nvSpPr>
          <p:cNvPr id="5" name="Footer Placeholder 4"/>
          <p:cNvSpPr>
            <a:spLocks noGrp="1"/>
          </p:cNvSpPr>
          <p:nvPr>
            <p:ph type="ftr" sz="quarter" idx="3"/>
          </p:nvPr>
        </p:nvSpPr>
        <p:spPr>
          <a:xfrm>
            <a:off x="2090466" y="6382595"/>
            <a:ext cx="4545142" cy="230833"/>
          </a:xfrm>
          <a:prstGeom prst="rect">
            <a:avLst/>
          </a:prstGeom>
        </p:spPr>
        <p:txBody>
          <a:bodyPr vert="horz" lIns="0" tIns="0" rIns="0" bIns="0" rtlCol="0" anchor="t" anchorCtr="0">
            <a:noAutofit/>
          </a:bodyPr>
          <a:lstStyle>
            <a:lvl1pPr algn="l">
              <a:lnSpc>
                <a:spcPct val="100000"/>
              </a:lnSpc>
              <a:spcBef>
                <a:spcPts val="0"/>
              </a:spcBef>
              <a:defRPr sz="1500" spc="40" baseline="0">
                <a:solidFill>
                  <a:schemeClr val="accent1"/>
                </a:solidFill>
                <a:latin typeface="+mj-lt"/>
              </a:defRPr>
            </a:lvl1pPr>
          </a:lstStyle>
          <a:p>
            <a:endParaRPr lang="nb-NO" dirty="0"/>
          </a:p>
        </p:txBody>
      </p:sp>
      <p:sp>
        <p:nvSpPr>
          <p:cNvPr id="6" name="Slide Number Placeholder 5"/>
          <p:cNvSpPr>
            <a:spLocks noGrp="1"/>
          </p:cNvSpPr>
          <p:nvPr>
            <p:ph type="sldNum" sz="quarter" idx="4"/>
          </p:nvPr>
        </p:nvSpPr>
        <p:spPr>
          <a:xfrm>
            <a:off x="8934728" y="6382595"/>
            <a:ext cx="583706" cy="230833"/>
          </a:xfrm>
          <a:prstGeom prst="rect">
            <a:avLst/>
          </a:prstGeom>
        </p:spPr>
        <p:txBody>
          <a:bodyPr vert="horz" wrap="square" lIns="0" tIns="0" rIns="0" bIns="0" rtlCol="0" anchor="t" anchorCtr="0">
            <a:noAutofit/>
          </a:bodyPr>
          <a:lstStyle>
            <a:lvl1pPr algn="r">
              <a:lnSpc>
                <a:spcPct val="100000"/>
              </a:lnSpc>
              <a:spcBef>
                <a:spcPts val="0"/>
              </a:spcBef>
              <a:defRPr sz="1500" spc="40" baseline="0">
                <a:solidFill>
                  <a:schemeClr val="accent1"/>
                </a:solidFill>
                <a:latin typeface="+mj-lt"/>
              </a:defRPr>
            </a:lvl1pPr>
          </a:lstStyle>
          <a:p>
            <a:fld id="{6EE66BF0-08DA-48A3-94C3-7F6DF7B061C6}" type="slidenum">
              <a:rPr lang="nb-NO" smtClean="0"/>
              <a:pPr/>
              <a:t>‹#›</a:t>
            </a:fld>
            <a:endParaRPr lang="nb-NO" dirty="0"/>
          </a:p>
        </p:txBody>
      </p:sp>
      <p:pic>
        <p:nvPicPr>
          <p:cNvPr id="9" name="Grafikk 8">
            <a:extLst>
              <a:ext uri="{FF2B5EF4-FFF2-40B4-BE49-F238E27FC236}">
                <a16:creationId xmlns:a16="http://schemas.microsoft.com/office/drawing/2014/main" id="{0230A35C-B191-47FD-943D-8C55315696E4}"/>
              </a:ext>
            </a:extLst>
          </p:cNvPr>
          <p:cNvPicPr>
            <a:picLocks noChangeAspect="1"/>
          </p:cNvPicPr>
          <p:nvPr userDrawn="1"/>
        </p:nvPicPr>
        <p:blipFill>
          <a:blip r:embed="rId25">
            <a:extLst>
              <a:ext uri="{96DAC541-7B7A-43D3-8B79-37D633B846F1}">
                <asvg:svgBlip xmlns:asvg="http://schemas.microsoft.com/office/drawing/2016/SVG/main" r:embed="rId26"/>
              </a:ext>
            </a:extLst>
          </a:blip>
          <a:stretch>
            <a:fillRect/>
          </a:stretch>
        </p:blipFill>
        <p:spPr>
          <a:xfrm>
            <a:off x="11251406" y="216027"/>
            <a:ext cx="655200" cy="856128"/>
          </a:xfrm>
          <a:prstGeom prst="rect">
            <a:avLst/>
          </a:prstGeom>
        </p:spPr>
      </p:pic>
    </p:spTree>
    <p:extLst>
      <p:ext uri="{BB962C8B-B14F-4D97-AF65-F5344CB8AC3E}">
        <p14:creationId xmlns:p14="http://schemas.microsoft.com/office/powerpoint/2010/main" val="1598226749"/>
      </p:ext>
    </p:extLst>
  </p:cSld>
  <p:clrMap bg1="lt1" tx1="dk1" bg2="lt2" tx2="dk2" accent1="accent1" accent2="accent2" accent3="accent3" accent4="accent4" accent5="accent5" accent6="accent6" hlink="hlink" folHlink="folHlink"/>
  <p:sldLayoutIdLst>
    <p:sldLayoutId id="2147483661" r:id="rId1"/>
    <p:sldLayoutId id="2147483684" r:id="rId2"/>
    <p:sldLayoutId id="2147483685" r:id="rId3"/>
    <p:sldLayoutId id="2147483687" r:id="rId4"/>
    <p:sldLayoutId id="2147483697" r:id="rId5"/>
    <p:sldLayoutId id="2147483688" r:id="rId6"/>
    <p:sldLayoutId id="2147483689" r:id="rId7"/>
    <p:sldLayoutId id="2147483690" r:id="rId8"/>
    <p:sldLayoutId id="2147483691" r:id="rId9"/>
    <p:sldLayoutId id="2147483692" r:id="rId10"/>
    <p:sldLayoutId id="2147483663" r:id="rId11"/>
    <p:sldLayoutId id="2147483681" r:id="rId12"/>
    <p:sldLayoutId id="2147483674" r:id="rId13"/>
    <p:sldLayoutId id="2147483675" r:id="rId14"/>
    <p:sldLayoutId id="2147483662" r:id="rId15"/>
    <p:sldLayoutId id="2147483664" r:id="rId16"/>
    <p:sldLayoutId id="2147483676" r:id="rId17"/>
    <p:sldLayoutId id="2147483683" r:id="rId18"/>
    <p:sldLayoutId id="2147483678" r:id="rId19"/>
    <p:sldLayoutId id="2147483679" r:id="rId20"/>
    <p:sldLayoutId id="2147483680" r:id="rId21"/>
    <p:sldLayoutId id="2147483699" r:id="rId22"/>
  </p:sldLayoutIdLst>
  <p:txStyles>
    <p:titleStyle>
      <a:lvl1pPr algn="l" defTabSz="914217" rtl="0" eaLnBrk="1" latinLnBrk="0" hangingPunct="1">
        <a:lnSpc>
          <a:spcPct val="100000"/>
        </a:lnSpc>
        <a:spcBef>
          <a:spcPts val="0"/>
        </a:spcBef>
        <a:buNone/>
        <a:defRPr sz="3660" b="1" kern="1200">
          <a:solidFill>
            <a:schemeClr val="accent1"/>
          </a:solidFill>
          <a:latin typeface="+mj-lt"/>
          <a:ea typeface="+mj-ea"/>
          <a:cs typeface="+mj-cs"/>
        </a:defRPr>
      </a:lvl1pPr>
    </p:titleStyle>
    <p:bodyStyle>
      <a:lvl1pPr marL="228555" indent="-228555" algn="l" defTabSz="914217" rtl="0" eaLnBrk="1" latinLnBrk="0" hangingPunct="1">
        <a:lnSpc>
          <a:spcPct val="110000"/>
        </a:lnSpc>
        <a:spcBef>
          <a:spcPts val="0"/>
        </a:spcBef>
        <a:buFont typeface="Arial" panose="020B0604020202020204" pitchFamily="34" charset="0"/>
        <a:buChar char="•"/>
        <a:defRPr sz="2000" kern="1200">
          <a:solidFill>
            <a:schemeClr val="tx2"/>
          </a:solidFill>
          <a:latin typeface="+mn-lt"/>
          <a:ea typeface="+mn-ea"/>
          <a:cs typeface="+mn-cs"/>
        </a:defRPr>
      </a:lvl1pPr>
      <a:lvl2pPr marL="685663" indent="-228555" algn="l" defTabSz="914217" rtl="0" eaLnBrk="1" latinLnBrk="0" hangingPunct="1">
        <a:lnSpc>
          <a:spcPct val="110000"/>
        </a:lnSpc>
        <a:spcBef>
          <a:spcPts val="0"/>
        </a:spcBef>
        <a:buFont typeface="Arial" panose="020B0604020202020204" pitchFamily="34" charset="0"/>
        <a:buChar char="•"/>
        <a:defRPr sz="2000" kern="1200">
          <a:solidFill>
            <a:schemeClr val="tx2"/>
          </a:solidFill>
          <a:latin typeface="+mn-lt"/>
          <a:ea typeface="+mn-ea"/>
          <a:cs typeface="+mn-cs"/>
        </a:defRPr>
      </a:lvl2pPr>
      <a:lvl3pPr marL="1142772" indent="-228555" algn="l" defTabSz="914217" rtl="0" eaLnBrk="1" latinLnBrk="0" hangingPunct="1">
        <a:lnSpc>
          <a:spcPct val="110000"/>
        </a:lnSpc>
        <a:spcBef>
          <a:spcPts val="0"/>
        </a:spcBef>
        <a:buFont typeface="Arial" panose="020B0604020202020204" pitchFamily="34" charset="0"/>
        <a:buChar char="•"/>
        <a:defRPr sz="2000" kern="1200">
          <a:solidFill>
            <a:schemeClr val="tx2"/>
          </a:solidFill>
          <a:latin typeface="+mn-lt"/>
          <a:ea typeface="+mn-ea"/>
          <a:cs typeface="+mn-cs"/>
        </a:defRPr>
      </a:lvl3pPr>
      <a:lvl4pPr marL="1599880" indent="-228555" algn="l" defTabSz="914217" rtl="0" eaLnBrk="1" latinLnBrk="0" hangingPunct="1">
        <a:lnSpc>
          <a:spcPct val="110000"/>
        </a:lnSpc>
        <a:spcBef>
          <a:spcPts val="0"/>
        </a:spcBef>
        <a:buFont typeface="Arial" panose="020B0604020202020204" pitchFamily="34" charset="0"/>
        <a:buChar char="•"/>
        <a:defRPr sz="2000" kern="1200">
          <a:solidFill>
            <a:schemeClr val="tx2"/>
          </a:solidFill>
          <a:latin typeface="+mn-lt"/>
          <a:ea typeface="+mn-ea"/>
          <a:cs typeface="+mn-cs"/>
        </a:defRPr>
      </a:lvl4pPr>
      <a:lvl5pPr marL="2056989" indent="-228555" algn="l" defTabSz="914217" rtl="0" eaLnBrk="1" latinLnBrk="0" hangingPunct="1">
        <a:lnSpc>
          <a:spcPct val="110000"/>
        </a:lnSpc>
        <a:spcBef>
          <a:spcPts val="0"/>
        </a:spcBef>
        <a:buFont typeface="Arial" panose="020B0604020202020204" pitchFamily="34" charset="0"/>
        <a:buChar char="•"/>
        <a:defRPr sz="2000" kern="1200">
          <a:solidFill>
            <a:schemeClr val="tx2"/>
          </a:solidFill>
          <a:latin typeface="+mn-lt"/>
          <a:ea typeface="+mn-ea"/>
          <a:cs typeface="+mn-cs"/>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8D3E66-ECB3-42E7-835D-F6D7FB8AA34D}"/>
              </a:ext>
            </a:extLst>
          </p:cNvPr>
          <p:cNvSpPr>
            <a:spLocks noGrp="1"/>
          </p:cNvSpPr>
          <p:nvPr>
            <p:ph type="ctrTitle"/>
          </p:nvPr>
        </p:nvSpPr>
        <p:spPr>
          <a:xfrm>
            <a:off x="6947848" y="3144015"/>
            <a:ext cx="4893631" cy="1415772"/>
          </a:xfrm>
        </p:spPr>
        <p:txBody>
          <a:bodyPr/>
          <a:lstStyle/>
          <a:p>
            <a:pPr algn="l"/>
            <a:r>
              <a:rPr lang="nb-NO" sz="4000" dirty="0"/>
              <a:t>Nytt fra Statens naturoppsyn</a:t>
            </a:r>
          </a:p>
        </p:txBody>
      </p:sp>
      <p:sp>
        <p:nvSpPr>
          <p:cNvPr id="5" name="Plassholder for tekst 4">
            <a:extLst>
              <a:ext uri="{FF2B5EF4-FFF2-40B4-BE49-F238E27FC236}">
                <a16:creationId xmlns:a16="http://schemas.microsoft.com/office/drawing/2014/main" id="{826F65FD-F816-4B0A-8BE6-F2127805AB28}"/>
              </a:ext>
            </a:extLst>
          </p:cNvPr>
          <p:cNvSpPr>
            <a:spLocks noGrp="1"/>
          </p:cNvSpPr>
          <p:nvPr>
            <p:ph type="body" sz="quarter" idx="16"/>
          </p:nvPr>
        </p:nvSpPr>
        <p:spPr>
          <a:xfrm>
            <a:off x="6947849" y="5322668"/>
            <a:ext cx="4413786" cy="276999"/>
          </a:xfrm>
        </p:spPr>
        <p:txBody>
          <a:bodyPr/>
          <a:lstStyle/>
          <a:p>
            <a:pPr algn="l"/>
            <a:r>
              <a:rPr lang="nb-NO" dirty="0"/>
              <a:t>Øyvind Skogstad </a:t>
            </a:r>
          </a:p>
          <a:p>
            <a:pPr algn="l"/>
            <a:r>
              <a:rPr lang="nb-NO" dirty="0"/>
              <a:t>fagansvarlig rovviltdokumentasjon</a:t>
            </a:r>
          </a:p>
        </p:txBody>
      </p:sp>
      <p:sp>
        <p:nvSpPr>
          <p:cNvPr id="4" name="Plassholder for tekst 3">
            <a:extLst>
              <a:ext uri="{FF2B5EF4-FFF2-40B4-BE49-F238E27FC236}">
                <a16:creationId xmlns:a16="http://schemas.microsoft.com/office/drawing/2014/main" id="{CAC043CB-807F-479A-A106-82D537BD1058}"/>
              </a:ext>
            </a:extLst>
          </p:cNvPr>
          <p:cNvSpPr>
            <a:spLocks noGrp="1"/>
          </p:cNvSpPr>
          <p:nvPr>
            <p:ph type="body" sz="quarter" idx="11"/>
          </p:nvPr>
        </p:nvSpPr>
        <p:spPr/>
        <p:txBody>
          <a:bodyPr/>
          <a:lstStyle/>
          <a:p>
            <a:pPr algn="l"/>
            <a:r>
              <a:rPr lang="nb-NO" dirty="0"/>
              <a:t>Reindriftsseminaret 2024, </a:t>
            </a:r>
          </a:p>
          <a:p>
            <a:pPr algn="l"/>
            <a:r>
              <a:rPr lang="nb-NO" dirty="0"/>
              <a:t>Fauske, 26.september</a:t>
            </a:r>
          </a:p>
        </p:txBody>
      </p:sp>
    </p:spTree>
    <p:extLst>
      <p:ext uri="{BB962C8B-B14F-4D97-AF65-F5344CB8AC3E}">
        <p14:creationId xmlns:p14="http://schemas.microsoft.com/office/powerpoint/2010/main" val="308957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C56B8BE-049B-4FD5-B82C-4E75F295C516}"/>
              </a:ext>
            </a:extLst>
          </p:cNvPr>
          <p:cNvSpPr>
            <a:spLocks noGrp="1"/>
          </p:cNvSpPr>
          <p:nvPr>
            <p:ph idx="1"/>
          </p:nvPr>
        </p:nvSpPr>
        <p:spPr>
          <a:xfrm>
            <a:off x="1638526" y="1121271"/>
            <a:ext cx="7286399" cy="3781420"/>
          </a:xfrm>
        </p:spPr>
        <p:txBody>
          <a:bodyPr/>
          <a:lstStyle/>
          <a:p>
            <a:r>
              <a:rPr lang="nb-NO" dirty="0"/>
              <a:t>Statens naturoppsyn (SNO) er en avdeling i Miljødirektoratet. </a:t>
            </a:r>
          </a:p>
          <a:p>
            <a:r>
              <a:rPr lang="nb-NO" dirty="0"/>
              <a:t>SNO er miljøforvaltningens operative feltorgan. Vi utøver myndighet etter lov om statlig naturoppsyn både på offentlig og privat grunn: </a:t>
            </a:r>
          </a:p>
          <a:p>
            <a:pPr lvl="1"/>
            <a:r>
              <a:rPr lang="nb-NO" dirty="0"/>
              <a:t>friluftsloven, </a:t>
            </a:r>
          </a:p>
          <a:p>
            <a:pPr lvl="1"/>
            <a:r>
              <a:rPr lang="nb-NO" dirty="0"/>
              <a:t>naturmangfoldloven, </a:t>
            </a:r>
          </a:p>
          <a:p>
            <a:pPr lvl="1"/>
            <a:r>
              <a:rPr lang="nb-NO" dirty="0"/>
              <a:t>motorferdselloven, </a:t>
            </a:r>
          </a:p>
          <a:p>
            <a:pPr lvl="1"/>
            <a:r>
              <a:rPr lang="nb-NO" dirty="0"/>
              <a:t>kulturminneloven, </a:t>
            </a:r>
          </a:p>
          <a:p>
            <a:pPr lvl="1"/>
            <a:r>
              <a:rPr lang="nb-NO" dirty="0"/>
              <a:t>viltloven, </a:t>
            </a:r>
          </a:p>
          <a:p>
            <a:pPr lvl="1"/>
            <a:r>
              <a:rPr lang="nb-NO" dirty="0"/>
              <a:t>laks- og innlandsfiskloven, </a:t>
            </a:r>
          </a:p>
          <a:p>
            <a:pPr lvl="1"/>
            <a:r>
              <a:rPr lang="nb-NO" dirty="0" err="1"/>
              <a:t>markaloven</a:t>
            </a:r>
            <a:r>
              <a:rPr lang="nb-NO" dirty="0"/>
              <a:t> og </a:t>
            </a:r>
          </a:p>
          <a:p>
            <a:pPr lvl="1"/>
            <a:r>
              <a:rPr lang="nb-NO" dirty="0"/>
              <a:t>småbåtloven.</a:t>
            </a:r>
          </a:p>
          <a:p>
            <a:r>
              <a:rPr lang="nb-NO" dirty="0"/>
              <a:t>De viktigste oppgavene våre er kontroll, informasjon og veiledning, i tillegg til registrering, dokumentasjon, skjøtsel og tilrettelegging. </a:t>
            </a:r>
          </a:p>
          <a:p>
            <a:pPr marL="0" indent="0">
              <a:buNone/>
            </a:pPr>
            <a:endParaRPr lang="nb-NO" dirty="0"/>
          </a:p>
        </p:txBody>
      </p:sp>
      <p:sp>
        <p:nvSpPr>
          <p:cNvPr id="3" name="Tittel 2">
            <a:extLst>
              <a:ext uri="{FF2B5EF4-FFF2-40B4-BE49-F238E27FC236}">
                <a16:creationId xmlns:a16="http://schemas.microsoft.com/office/drawing/2014/main" id="{84775051-3886-40FE-8B68-6035155A491E}"/>
              </a:ext>
            </a:extLst>
          </p:cNvPr>
          <p:cNvSpPr>
            <a:spLocks noGrp="1"/>
          </p:cNvSpPr>
          <p:nvPr>
            <p:ph type="title"/>
          </p:nvPr>
        </p:nvSpPr>
        <p:spPr>
          <a:xfrm>
            <a:off x="1638526" y="558040"/>
            <a:ext cx="9294577" cy="1126462"/>
          </a:xfrm>
        </p:spPr>
        <p:txBody>
          <a:bodyPr/>
          <a:lstStyle/>
          <a:p>
            <a:r>
              <a:rPr lang="nb-NO" dirty="0"/>
              <a:t>Litt om Statens naturoppsyn (SNO)</a:t>
            </a:r>
          </a:p>
        </p:txBody>
      </p:sp>
      <p:pic>
        <p:nvPicPr>
          <p:cNvPr id="6" name="Plassholder for innhold 5">
            <a:extLst>
              <a:ext uri="{FF2B5EF4-FFF2-40B4-BE49-F238E27FC236}">
                <a16:creationId xmlns:a16="http://schemas.microsoft.com/office/drawing/2014/main" id="{944A0D0F-BB65-4B94-99D1-81AA2B2F577C}"/>
              </a:ext>
            </a:extLst>
          </p:cNvPr>
          <p:cNvPicPr>
            <a:picLocks noGrp="1" noChangeAspect="1"/>
          </p:cNvPicPr>
          <p:nvPr>
            <p:ph idx="13"/>
          </p:nvPr>
        </p:nvPicPr>
        <p:blipFill>
          <a:blip r:embed="rId2"/>
          <a:stretch>
            <a:fillRect/>
          </a:stretch>
        </p:blipFill>
        <p:spPr>
          <a:xfrm rot="5400000">
            <a:off x="8489155" y="2464593"/>
            <a:ext cx="3700461" cy="2409825"/>
          </a:xfrm>
          <a:prstGeom prst="rect">
            <a:avLst/>
          </a:prstGeom>
          <a:ln>
            <a:noFill/>
          </a:ln>
          <a:effectLst>
            <a:softEdge rad="112500"/>
          </a:effectLst>
        </p:spPr>
      </p:pic>
      <p:sp>
        <p:nvSpPr>
          <p:cNvPr id="4" name="TekstSylinder 3">
            <a:extLst>
              <a:ext uri="{FF2B5EF4-FFF2-40B4-BE49-F238E27FC236}">
                <a16:creationId xmlns:a16="http://schemas.microsoft.com/office/drawing/2014/main" id="{D446F859-AA72-48C8-957A-EEF51656A16D}"/>
              </a:ext>
            </a:extLst>
          </p:cNvPr>
          <p:cNvSpPr txBox="1"/>
          <p:nvPr/>
        </p:nvSpPr>
        <p:spPr>
          <a:xfrm>
            <a:off x="9155052" y="5423677"/>
            <a:ext cx="1819729" cy="230832"/>
          </a:xfrm>
          <a:prstGeom prst="rect">
            <a:avLst/>
          </a:prstGeom>
          <a:noFill/>
        </p:spPr>
        <p:txBody>
          <a:bodyPr wrap="none" rtlCol="0">
            <a:spAutoFit/>
          </a:bodyPr>
          <a:lstStyle/>
          <a:p>
            <a:r>
              <a:rPr lang="nb-NO" dirty="0"/>
              <a:t>Gaupespor i Rago nasjonalpark.</a:t>
            </a:r>
          </a:p>
        </p:txBody>
      </p:sp>
    </p:spTree>
    <p:extLst>
      <p:ext uri="{BB962C8B-B14F-4D97-AF65-F5344CB8AC3E}">
        <p14:creationId xmlns:p14="http://schemas.microsoft.com/office/powerpoint/2010/main" val="289411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8772C-D554-64B5-DB9A-923E79454CB5}"/>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E9F4C885-723B-E5F4-E6E0-A6397EB1AE8C}"/>
              </a:ext>
            </a:extLst>
          </p:cNvPr>
          <p:cNvSpPr>
            <a:spLocks noGrp="1"/>
          </p:cNvSpPr>
          <p:nvPr>
            <p:ph type="title"/>
          </p:nvPr>
        </p:nvSpPr>
        <p:spPr>
          <a:xfrm>
            <a:off x="1448711" y="655922"/>
            <a:ext cx="9294577" cy="1126462"/>
          </a:xfrm>
        </p:spPr>
        <p:txBody>
          <a:bodyPr/>
          <a:lstStyle/>
          <a:p>
            <a:r>
              <a:rPr lang="nb-NO" altLang="nb-NO" dirty="0"/>
              <a:t>Hvem er vi?</a:t>
            </a:r>
            <a:endParaRPr lang="nb-NO" dirty="0"/>
          </a:p>
        </p:txBody>
      </p:sp>
      <p:sp>
        <p:nvSpPr>
          <p:cNvPr id="4" name="Plassholder for innhold 3">
            <a:extLst>
              <a:ext uri="{FF2B5EF4-FFF2-40B4-BE49-F238E27FC236}">
                <a16:creationId xmlns:a16="http://schemas.microsoft.com/office/drawing/2014/main" id="{EE4C05B1-1C23-B376-E389-43946F47BC84}"/>
              </a:ext>
            </a:extLst>
          </p:cNvPr>
          <p:cNvSpPr>
            <a:spLocks noGrp="1"/>
          </p:cNvSpPr>
          <p:nvPr>
            <p:ph idx="1"/>
          </p:nvPr>
        </p:nvSpPr>
        <p:spPr>
          <a:xfrm>
            <a:off x="475834" y="1985064"/>
            <a:ext cx="5175155" cy="3964845"/>
          </a:xfrm>
        </p:spPr>
        <p:txBody>
          <a:bodyPr/>
          <a:lstStyle/>
          <a:p>
            <a:pPr marL="0" indent="0">
              <a:lnSpc>
                <a:spcPct val="90000"/>
              </a:lnSpc>
              <a:buNone/>
            </a:pPr>
            <a:r>
              <a:rPr lang="nb-NO" altLang="nb-NO" dirty="0"/>
              <a:t>Fulltidsansatte ved lokalkontorer</a:t>
            </a:r>
            <a:endParaRPr lang="nb-NO" dirty="0"/>
          </a:p>
          <a:p>
            <a:r>
              <a:rPr lang="nb-NO" dirty="0"/>
              <a:t>Inndelt i fagseksjoner </a:t>
            </a:r>
          </a:p>
          <a:p>
            <a:r>
              <a:rPr lang="nb-NO" dirty="0"/>
              <a:t>Regionalt fagansvarlige for de viktigste fagområdene.</a:t>
            </a:r>
          </a:p>
          <a:p>
            <a:r>
              <a:rPr lang="nb-NO" dirty="0"/>
              <a:t>Alle jobber «multifunksjonelt» med alle </a:t>
            </a:r>
            <a:r>
              <a:rPr lang="nb-NO" dirty="0" err="1"/>
              <a:t>SNOs</a:t>
            </a:r>
            <a:r>
              <a:rPr lang="nb-NO" dirty="0"/>
              <a:t> oppgaver</a:t>
            </a:r>
          </a:p>
        </p:txBody>
      </p:sp>
      <p:sp>
        <p:nvSpPr>
          <p:cNvPr id="12" name="TekstSylinder 11">
            <a:extLst>
              <a:ext uri="{FF2B5EF4-FFF2-40B4-BE49-F238E27FC236}">
                <a16:creationId xmlns:a16="http://schemas.microsoft.com/office/drawing/2014/main" id="{B6BAC1B1-6B29-5F6C-BB87-6F84654B0442}"/>
              </a:ext>
            </a:extLst>
          </p:cNvPr>
          <p:cNvSpPr txBox="1"/>
          <p:nvPr/>
        </p:nvSpPr>
        <p:spPr>
          <a:xfrm>
            <a:off x="7079529" y="5433327"/>
            <a:ext cx="2595582" cy="230832"/>
          </a:xfrm>
          <a:prstGeom prst="rect">
            <a:avLst/>
          </a:prstGeom>
          <a:noFill/>
        </p:spPr>
        <p:txBody>
          <a:bodyPr wrap="none" rtlCol="0">
            <a:spAutoFit/>
          </a:bodyPr>
          <a:lstStyle/>
          <a:p>
            <a:r>
              <a:rPr lang="nb-NO" dirty="0"/>
              <a:t>Sporing av jerv i Fauske. Foto Øyvind Skogstad</a:t>
            </a:r>
          </a:p>
        </p:txBody>
      </p:sp>
      <p:pic>
        <p:nvPicPr>
          <p:cNvPr id="6" name="Bilde 5">
            <a:extLst>
              <a:ext uri="{FF2B5EF4-FFF2-40B4-BE49-F238E27FC236}">
                <a16:creationId xmlns:a16="http://schemas.microsoft.com/office/drawing/2014/main" id="{41A01568-B174-504A-A0B5-293F2F29FE41}"/>
              </a:ext>
            </a:extLst>
          </p:cNvPr>
          <p:cNvPicPr>
            <a:picLocks noChangeAspect="1"/>
          </p:cNvPicPr>
          <p:nvPr/>
        </p:nvPicPr>
        <p:blipFill>
          <a:blip r:embed="rId3"/>
          <a:stretch>
            <a:fillRect/>
          </a:stretch>
        </p:blipFill>
        <p:spPr>
          <a:xfrm>
            <a:off x="5840240" y="-49329"/>
            <a:ext cx="4551299" cy="6858000"/>
          </a:xfrm>
          <a:prstGeom prst="rect">
            <a:avLst/>
          </a:prstGeom>
        </p:spPr>
      </p:pic>
      <p:sp>
        <p:nvSpPr>
          <p:cNvPr id="7" name="TekstSylinder 6">
            <a:extLst>
              <a:ext uri="{FF2B5EF4-FFF2-40B4-BE49-F238E27FC236}">
                <a16:creationId xmlns:a16="http://schemas.microsoft.com/office/drawing/2014/main" id="{24126665-2B6C-A85F-0850-972249BDA37A}"/>
              </a:ext>
            </a:extLst>
          </p:cNvPr>
          <p:cNvSpPr txBox="1"/>
          <p:nvPr/>
        </p:nvSpPr>
        <p:spPr>
          <a:xfrm>
            <a:off x="9686560" y="1527608"/>
            <a:ext cx="2190912" cy="646331"/>
          </a:xfrm>
          <a:prstGeom prst="rect">
            <a:avLst/>
          </a:prstGeom>
          <a:solidFill>
            <a:schemeClr val="bg1">
              <a:lumMod val="85000"/>
            </a:schemeClr>
          </a:solidFill>
        </p:spPr>
        <p:txBody>
          <a:bodyPr wrap="square" rtlCol="0">
            <a:spAutoFit/>
          </a:bodyPr>
          <a:lstStyle/>
          <a:p>
            <a:r>
              <a:rPr lang="nb-NO" sz="1200" dirty="0"/>
              <a:t>SNO Ofoten</a:t>
            </a:r>
          </a:p>
          <a:p>
            <a:r>
              <a:rPr lang="nb-NO" sz="1200" dirty="0"/>
              <a:t>Erlend Furuhovde</a:t>
            </a:r>
          </a:p>
          <a:p>
            <a:r>
              <a:rPr lang="nb-NO" sz="1200" dirty="0"/>
              <a:t>Fredrik Jenssen (1. oktober)</a:t>
            </a:r>
          </a:p>
        </p:txBody>
      </p:sp>
      <p:sp>
        <p:nvSpPr>
          <p:cNvPr id="8" name="TekstSylinder 7">
            <a:extLst>
              <a:ext uri="{FF2B5EF4-FFF2-40B4-BE49-F238E27FC236}">
                <a16:creationId xmlns:a16="http://schemas.microsoft.com/office/drawing/2014/main" id="{C14B1292-57FA-8742-1D02-D47A1A616249}"/>
              </a:ext>
            </a:extLst>
          </p:cNvPr>
          <p:cNvSpPr txBox="1"/>
          <p:nvPr/>
        </p:nvSpPr>
        <p:spPr>
          <a:xfrm>
            <a:off x="8263484" y="3076941"/>
            <a:ext cx="2595583" cy="1200329"/>
          </a:xfrm>
          <a:prstGeom prst="rect">
            <a:avLst/>
          </a:prstGeom>
          <a:solidFill>
            <a:schemeClr val="bg1">
              <a:lumMod val="85000"/>
            </a:schemeClr>
          </a:solidFill>
        </p:spPr>
        <p:txBody>
          <a:bodyPr wrap="square" rtlCol="0">
            <a:spAutoFit/>
          </a:bodyPr>
          <a:lstStyle/>
          <a:p>
            <a:r>
              <a:rPr lang="nb-NO" sz="1200" dirty="0"/>
              <a:t>SNO Salten</a:t>
            </a:r>
          </a:p>
          <a:p>
            <a:r>
              <a:rPr lang="nb-NO" sz="1200" dirty="0"/>
              <a:t>Øyvind Skogstad </a:t>
            </a:r>
          </a:p>
          <a:p>
            <a:r>
              <a:rPr lang="nb-NO" sz="1200" dirty="0"/>
              <a:t>Torhild Lamo</a:t>
            </a:r>
          </a:p>
          <a:p>
            <a:r>
              <a:rPr lang="nb-NO" sz="1200" dirty="0"/>
              <a:t>Vegar Pedersen</a:t>
            </a:r>
          </a:p>
          <a:p>
            <a:r>
              <a:rPr lang="nb-NO" sz="1200" dirty="0"/>
              <a:t>Jim </a:t>
            </a:r>
            <a:r>
              <a:rPr lang="nb-NO" sz="1200" dirty="0" err="1"/>
              <a:t>Tovås</a:t>
            </a:r>
            <a:r>
              <a:rPr lang="nb-NO" sz="1200" dirty="0"/>
              <a:t> Kristensen (1. oktober)</a:t>
            </a:r>
          </a:p>
          <a:p>
            <a:r>
              <a:rPr lang="nb-NO" sz="1200" dirty="0"/>
              <a:t>(Geir Heggmo)</a:t>
            </a:r>
          </a:p>
        </p:txBody>
      </p:sp>
      <p:sp>
        <p:nvSpPr>
          <p:cNvPr id="9" name="TekstSylinder 8">
            <a:extLst>
              <a:ext uri="{FF2B5EF4-FFF2-40B4-BE49-F238E27FC236}">
                <a16:creationId xmlns:a16="http://schemas.microsoft.com/office/drawing/2014/main" id="{5479D0EF-FFD7-40B4-E42F-123F8C4830BC}"/>
              </a:ext>
            </a:extLst>
          </p:cNvPr>
          <p:cNvSpPr txBox="1"/>
          <p:nvPr/>
        </p:nvSpPr>
        <p:spPr>
          <a:xfrm>
            <a:off x="5711118" y="1527607"/>
            <a:ext cx="2716114" cy="646331"/>
          </a:xfrm>
          <a:prstGeom prst="rect">
            <a:avLst/>
          </a:prstGeom>
          <a:solidFill>
            <a:schemeClr val="bg1">
              <a:lumMod val="85000"/>
            </a:schemeClr>
          </a:solidFill>
        </p:spPr>
        <p:txBody>
          <a:bodyPr wrap="square" rtlCol="0">
            <a:spAutoFit/>
          </a:bodyPr>
          <a:lstStyle/>
          <a:p>
            <a:r>
              <a:rPr lang="nb-NO" sz="1200" dirty="0"/>
              <a:t>SNO-L </a:t>
            </a:r>
            <a:r>
              <a:rPr lang="nb-NO" sz="1200" dirty="0" err="1"/>
              <a:t>Loften</a:t>
            </a:r>
            <a:endParaRPr lang="nb-NO" sz="1200" dirty="0"/>
          </a:p>
          <a:p>
            <a:r>
              <a:rPr lang="nb-NO" sz="1200" dirty="0"/>
              <a:t>Mads Hansen</a:t>
            </a:r>
          </a:p>
          <a:p>
            <a:r>
              <a:rPr lang="nb-NO" sz="1200" dirty="0"/>
              <a:t>Martine </a:t>
            </a:r>
            <a:r>
              <a:rPr lang="nb-NO" sz="1200" dirty="0" err="1"/>
              <a:t>Varem</a:t>
            </a:r>
            <a:r>
              <a:rPr lang="nb-NO" sz="1200" dirty="0"/>
              <a:t> Vang(1. januar 2025)</a:t>
            </a:r>
          </a:p>
        </p:txBody>
      </p:sp>
      <p:sp>
        <p:nvSpPr>
          <p:cNvPr id="14" name="TekstSylinder 13">
            <a:extLst>
              <a:ext uri="{FF2B5EF4-FFF2-40B4-BE49-F238E27FC236}">
                <a16:creationId xmlns:a16="http://schemas.microsoft.com/office/drawing/2014/main" id="{E9DF8BA2-69FC-8C32-D9A0-F5A671C3827F}"/>
              </a:ext>
            </a:extLst>
          </p:cNvPr>
          <p:cNvSpPr txBox="1"/>
          <p:nvPr/>
        </p:nvSpPr>
        <p:spPr>
          <a:xfrm>
            <a:off x="5571578" y="5248661"/>
            <a:ext cx="1156202" cy="461665"/>
          </a:xfrm>
          <a:prstGeom prst="rect">
            <a:avLst/>
          </a:prstGeom>
          <a:solidFill>
            <a:schemeClr val="bg1">
              <a:lumMod val="85000"/>
            </a:schemeClr>
          </a:solidFill>
        </p:spPr>
        <p:txBody>
          <a:bodyPr wrap="square" rtlCol="0">
            <a:spAutoFit/>
          </a:bodyPr>
          <a:lstStyle/>
          <a:p>
            <a:r>
              <a:rPr lang="nb-NO" sz="1200" dirty="0"/>
              <a:t>SNO-L Vega</a:t>
            </a:r>
          </a:p>
          <a:p>
            <a:r>
              <a:rPr lang="nb-NO" sz="1200" dirty="0"/>
              <a:t>Runar </a:t>
            </a:r>
            <a:r>
              <a:rPr lang="nb-NO" sz="1200" dirty="0" err="1"/>
              <a:t>Omnø</a:t>
            </a:r>
            <a:endParaRPr lang="nb-NO" sz="1200" dirty="0"/>
          </a:p>
        </p:txBody>
      </p:sp>
      <p:sp>
        <p:nvSpPr>
          <p:cNvPr id="15" name="TekstSylinder 14">
            <a:extLst>
              <a:ext uri="{FF2B5EF4-FFF2-40B4-BE49-F238E27FC236}">
                <a16:creationId xmlns:a16="http://schemas.microsoft.com/office/drawing/2014/main" id="{860BF669-BB34-A22A-3F25-50C26D742ECF}"/>
              </a:ext>
            </a:extLst>
          </p:cNvPr>
          <p:cNvSpPr txBox="1"/>
          <p:nvPr/>
        </p:nvSpPr>
        <p:spPr>
          <a:xfrm>
            <a:off x="6960095" y="5563923"/>
            <a:ext cx="1467138" cy="646331"/>
          </a:xfrm>
          <a:prstGeom prst="rect">
            <a:avLst/>
          </a:prstGeom>
          <a:solidFill>
            <a:schemeClr val="bg1">
              <a:lumMod val="85000"/>
            </a:schemeClr>
          </a:solidFill>
        </p:spPr>
        <p:txBody>
          <a:bodyPr wrap="square" rtlCol="0">
            <a:spAutoFit/>
          </a:bodyPr>
          <a:lstStyle/>
          <a:p>
            <a:r>
              <a:rPr lang="nb-NO" sz="1200" dirty="0"/>
              <a:t>SNO-L Mosjøen</a:t>
            </a:r>
          </a:p>
          <a:p>
            <a:r>
              <a:rPr lang="nb-NO" sz="1200" dirty="0"/>
              <a:t>Martin Drevvatn Thomas Johansen</a:t>
            </a:r>
          </a:p>
        </p:txBody>
      </p:sp>
    </p:spTree>
    <p:extLst>
      <p:ext uri="{BB962C8B-B14F-4D97-AF65-F5344CB8AC3E}">
        <p14:creationId xmlns:p14="http://schemas.microsoft.com/office/powerpoint/2010/main" val="3827142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8772C-D554-64B5-DB9A-923E79454CB5}"/>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E9F4C885-723B-E5F4-E6E0-A6397EB1AE8C}"/>
              </a:ext>
            </a:extLst>
          </p:cNvPr>
          <p:cNvSpPr>
            <a:spLocks noGrp="1"/>
          </p:cNvSpPr>
          <p:nvPr>
            <p:ph type="title"/>
          </p:nvPr>
        </p:nvSpPr>
        <p:spPr>
          <a:xfrm>
            <a:off x="417672" y="804294"/>
            <a:ext cx="9294577" cy="1126462"/>
          </a:xfrm>
        </p:spPr>
        <p:txBody>
          <a:bodyPr/>
          <a:lstStyle/>
          <a:p>
            <a:r>
              <a:rPr lang="nb-NO" altLang="nb-NO" dirty="0"/>
              <a:t>Hvem er vi?</a:t>
            </a:r>
            <a:endParaRPr lang="nb-NO" dirty="0"/>
          </a:p>
        </p:txBody>
      </p:sp>
      <p:sp>
        <p:nvSpPr>
          <p:cNvPr id="4" name="Plassholder for innhold 3">
            <a:extLst>
              <a:ext uri="{FF2B5EF4-FFF2-40B4-BE49-F238E27FC236}">
                <a16:creationId xmlns:a16="http://schemas.microsoft.com/office/drawing/2014/main" id="{EE4C05B1-1C23-B376-E389-43946F47BC84}"/>
              </a:ext>
            </a:extLst>
          </p:cNvPr>
          <p:cNvSpPr>
            <a:spLocks noGrp="1"/>
          </p:cNvSpPr>
          <p:nvPr>
            <p:ph idx="1"/>
          </p:nvPr>
        </p:nvSpPr>
        <p:spPr>
          <a:xfrm>
            <a:off x="475835" y="1985064"/>
            <a:ext cx="2936864" cy="3964845"/>
          </a:xfrm>
        </p:spPr>
        <p:txBody>
          <a:bodyPr/>
          <a:lstStyle/>
          <a:p>
            <a:r>
              <a:rPr lang="nb-NO" dirty="0"/>
              <a:t>21 rovviltkontakter, fast ansatt på tilkalling.</a:t>
            </a:r>
          </a:p>
          <a:p>
            <a:pPr marL="0" indent="0">
              <a:buNone/>
            </a:pPr>
            <a:endParaRPr lang="nb-NO" dirty="0"/>
          </a:p>
          <a:p>
            <a:r>
              <a:rPr lang="nb-NO" dirty="0"/>
              <a:t>Jobber med skadedokumentasjon og bestandsovervåking.</a:t>
            </a:r>
          </a:p>
          <a:p>
            <a:endParaRPr lang="nb-NO" dirty="0"/>
          </a:p>
        </p:txBody>
      </p:sp>
      <p:pic>
        <p:nvPicPr>
          <p:cNvPr id="6" name="Bilde 5">
            <a:extLst>
              <a:ext uri="{FF2B5EF4-FFF2-40B4-BE49-F238E27FC236}">
                <a16:creationId xmlns:a16="http://schemas.microsoft.com/office/drawing/2014/main" id="{41A01568-B174-504A-A0B5-293F2F29FE41}"/>
              </a:ext>
            </a:extLst>
          </p:cNvPr>
          <p:cNvPicPr>
            <a:picLocks noChangeAspect="1"/>
          </p:cNvPicPr>
          <p:nvPr/>
        </p:nvPicPr>
        <p:blipFill>
          <a:blip r:embed="rId2"/>
          <a:stretch>
            <a:fillRect/>
          </a:stretch>
        </p:blipFill>
        <p:spPr>
          <a:xfrm>
            <a:off x="7635966" y="-12311"/>
            <a:ext cx="4551299" cy="6858000"/>
          </a:xfrm>
          <a:prstGeom prst="rect">
            <a:avLst/>
          </a:prstGeom>
        </p:spPr>
      </p:pic>
      <p:sp>
        <p:nvSpPr>
          <p:cNvPr id="16" name="Ellipse 15">
            <a:extLst>
              <a:ext uri="{FF2B5EF4-FFF2-40B4-BE49-F238E27FC236}">
                <a16:creationId xmlns:a16="http://schemas.microsoft.com/office/drawing/2014/main" id="{CD6F25BF-344C-E5FE-96A3-FB28524981F7}"/>
              </a:ext>
            </a:extLst>
          </p:cNvPr>
          <p:cNvSpPr/>
          <p:nvPr/>
        </p:nvSpPr>
        <p:spPr>
          <a:xfrm>
            <a:off x="11344742" y="1800398"/>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Ellipse 16">
            <a:extLst>
              <a:ext uri="{FF2B5EF4-FFF2-40B4-BE49-F238E27FC236}">
                <a16:creationId xmlns:a16="http://schemas.microsoft.com/office/drawing/2014/main" id="{FE6D18A0-148F-90A6-9BE5-26C4142A4AB9}"/>
              </a:ext>
            </a:extLst>
          </p:cNvPr>
          <p:cNvSpPr/>
          <p:nvPr/>
        </p:nvSpPr>
        <p:spPr>
          <a:xfrm>
            <a:off x="10138527" y="2551642"/>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Ellipse 17">
            <a:extLst>
              <a:ext uri="{FF2B5EF4-FFF2-40B4-BE49-F238E27FC236}">
                <a16:creationId xmlns:a16="http://schemas.microsoft.com/office/drawing/2014/main" id="{D65C5012-1CAD-26FC-9D6E-2F39510B6696}"/>
              </a:ext>
            </a:extLst>
          </p:cNvPr>
          <p:cNvSpPr/>
          <p:nvPr/>
        </p:nvSpPr>
        <p:spPr>
          <a:xfrm>
            <a:off x="10710624" y="2440828"/>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0ED5357F-ABD7-8686-7BDE-C85F2CDF3900}"/>
              </a:ext>
            </a:extLst>
          </p:cNvPr>
          <p:cNvSpPr/>
          <p:nvPr/>
        </p:nvSpPr>
        <p:spPr>
          <a:xfrm>
            <a:off x="9816619" y="3412529"/>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Ellipse 19">
            <a:extLst>
              <a:ext uri="{FF2B5EF4-FFF2-40B4-BE49-F238E27FC236}">
                <a16:creationId xmlns:a16="http://schemas.microsoft.com/office/drawing/2014/main" id="{BDB8C49D-1EC9-DF69-F600-21C49AF568AD}"/>
              </a:ext>
            </a:extLst>
          </p:cNvPr>
          <p:cNvSpPr/>
          <p:nvPr/>
        </p:nvSpPr>
        <p:spPr>
          <a:xfrm>
            <a:off x="10196174" y="3313787"/>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Ellipse 20">
            <a:extLst>
              <a:ext uri="{FF2B5EF4-FFF2-40B4-BE49-F238E27FC236}">
                <a16:creationId xmlns:a16="http://schemas.microsoft.com/office/drawing/2014/main" id="{B7AFC22D-C4E3-42DB-E192-09CA80271C56}"/>
              </a:ext>
            </a:extLst>
          </p:cNvPr>
          <p:cNvSpPr/>
          <p:nvPr/>
        </p:nvSpPr>
        <p:spPr>
          <a:xfrm>
            <a:off x="9208595" y="5848825"/>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Ellipse 21">
            <a:extLst>
              <a:ext uri="{FF2B5EF4-FFF2-40B4-BE49-F238E27FC236}">
                <a16:creationId xmlns:a16="http://schemas.microsoft.com/office/drawing/2014/main" id="{F8463DD4-1200-D24D-C211-90AEED24EA66}"/>
              </a:ext>
            </a:extLst>
          </p:cNvPr>
          <p:cNvSpPr/>
          <p:nvPr/>
        </p:nvSpPr>
        <p:spPr>
          <a:xfrm>
            <a:off x="9564894" y="3810419"/>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Ellipse 22">
            <a:extLst>
              <a:ext uri="{FF2B5EF4-FFF2-40B4-BE49-F238E27FC236}">
                <a16:creationId xmlns:a16="http://schemas.microsoft.com/office/drawing/2014/main" id="{BB52126B-A380-9F8D-DFF9-6C3E938146A5}"/>
              </a:ext>
            </a:extLst>
          </p:cNvPr>
          <p:cNvSpPr/>
          <p:nvPr/>
        </p:nvSpPr>
        <p:spPr>
          <a:xfrm>
            <a:off x="10379054" y="3313787"/>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Ellipse 23">
            <a:extLst>
              <a:ext uri="{FF2B5EF4-FFF2-40B4-BE49-F238E27FC236}">
                <a16:creationId xmlns:a16="http://schemas.microsoft.com/office/drawing/2014/main" id="{50B94FBC-B88B-C132-25E5-68038BF59733}"/>
              </a:ext>
            </a:extLst>
          </p:cNvPr>
          <p:cNvSpPr/>
          <p:nvPr/>
        </p:nvSpPr>
        <p:spPr>
          <a:xfrm>
            <a:off x="9594838" y="4738018"/>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Ellipse 24">
            <a:extLst>
              <a:ext uri="{FF2B5EF4-FFF2-40B4-BE49-F238E27FC236}">
                <a16:creationId xmlns:a16="http://schemas.microsoft.com/office/drawing/2014/main" id="{E449AE22-215F-B029-BDF9-B5D42A220514}"/>
              </a:ext>
            </a:extLst>
          </p:cNvPr>
          <p:cNvSpPr/>
          <p:nvPr/>
        </p:nvSpPr>
        <p:spPr>
          <a:xfrm>
            <a:off x="9908059" y="4609854"/>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Ellipse 25">
            <a:extLst>
              <a:ext uri="{FF2B5EF4-FFF2-40B4-BE49-F238E27FC236}">
                <a16:creationId xmlns:a16="http://schemas.microsoft.com/office/drawing/2014/main" id="{FDB62758-949B-A635-96DB-EB8E565D4E31}"/>
              </a:ext>
            </a:extLst>
          </p:cNvPr>
          <p:cNvSpPr/>
          <p:nvPr/>
        </p:nvSpPr>
        <p:spPr>
          <a:xfrm>
            <a:off x="9712249" y="5907401"/>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Ellipse 26">
            <a:extLst>
              <a:ext uri="{FF2B5EF4-FFF2-40B4-BE49-F238E27FC236}">
                <a16:creationId xmlns:a16="http://schemas.microsoft.com/office/drawing/2014/main" id="{2677B0C0-66BA-9CB4-B92A-4238490163EA}"/>
              </a:ext>
            </a:extLst>
          </p:cNvPr>
          <p:cNvSpPr/>
          <p:nvPr/>
        </p:nvSpPr>
        <p:spPr>
          <a:xfrm>
            <a:off x="9715384" y="5723500"/>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Ellipse 27">
            <a:extLst>
              <a:ext uri="{FF2B5EF4-FFF2-40B4-BE49-F238E27FC236}">
                <a16:creationId xmlns:a16="http://schemas.microsoft.com/office/drawing/2014/main" id="{1D556468-8978-E275-BC9C-625288B56222}"/>
              </a:ext>
            </a:extLst>
          </p:cNvPr>
          <p:cNvSpPr/>
          <p:nvPr/>
        </p:nvSpPr>
        <p:spPr>
          <a:xfrm>
            <a:off x="9492231" y="5730082"/>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Ellipse 28">
            <a:extLst>
              <a:ext uri="{FF2B5EF4-FFF2-40B4-BE49-F238E27FC236}">
                <a16:creationId xmlns:a16="http://schemas.microsoft.com/office/drawing/2014/main" id="{6D6AA5B8-CD54-AFA4-61A0-5986FBF5497C}"/>
              </a:ext>
            </a:extLst>
          </p:cNvPr>
          <p:cNvSpPr/>
          <p:nvPr/>
        </p:nvSpPr>
        <p:spPr>
          <a:xfrm>
            <a:off x="8377320" y="6442502"/>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Ellipse 29">
            <a:extLst>
              <a:ext uri="{FF2B5EF4-FFF2-40B4-BE49-F238E27FC236}">
                <a16:creationId xmlns:a16="http://schemas.microsoft.com/office/drawing/2014/main" id="{279A3D85-D968-FA08-2A60-B57370DB3262}"/>
              </a:ext>
            </a:extLst>
          </p:cNvPr>
          <p:cNvSpPr/>
          <p:nvPr/>
        </p:nvSpPr>
        <p:spPr>
          <a:xfrm>
            <a:off x="9583671" y="2091350"/>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Ellipse 30">
            <a:extLst>
              <a:ext uri="{FF2B5EF4-FFF2-40B4-BE49-F238E27FC236}">
                <a16:creationId xmlns:a16="http://schemas.microsoft.com/office/drawing/2014/main" id="{0FB26E9A-A0BD-BD21-76F5-FAB16A8BA842}"/>
              </a:ext>
            </a:extLst>
          </p:cNvPr>
          <p:cNvSpPr/>
          <p:nvPr/>
        </p:nvSpPr>
        <p:spPr>
          <a:xfrm>
            <a:off x="9093287" y="5378005"/>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Ellipse 31">
            <a:extLst>
              <a:ext uri="{FF2B5EF4-FFF2-40B4-BE49-F238E27FC236}">
                <a16:creationId xmlns:a16="http://schemas.microsoft.com/office/drawing/2014/main" id="{51C2EDAC-2BB5-EBA1-1038-F7FDADA5FC32}"/>
              </a:ext>
            </a:extLst>
          </p:cNvPr>
          <p:cNvSpPr/>
          <p:nvPr/>
        </p:nvSpPr>
        <p:spPr>
          <a:xfrm>
            <a:off x="9445742" y="4915262"/>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Ellipse 32">
            <a:extLst>
              <a:ext uri="{FF2B5EF4-FFF2-40B4-BE49-F238E27FC236}">
                <a16:creationId xmlns:a16="http://schemas.microsoft.com/office/drawing/2014/main" id="{FAE2BE41-90E3-DCB2-8B30-457E72A05DFA}"/>
              </a:ext>
            </a:extLst>
          </p:cNvPr>
          <p:cNvSpPr/>
          <p:nvPr/>
        </p:nvSpPr>
        <p:spPr>
          <a:xfrm>
            <a:off x="9445742" y="5046984"/>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4" name="Ellipse 33">
            <a:extLst>
              <a:ext uri="{FF2B5EF4-FFF2-40B4-BE49-F238E27FC236}">
                <a16:creationId xmlns:a16="http://schemas.microsoft.com/office/drawing/2014/main" id="{322185DA-69C0-3444-7267-C6C8C17A3479}"/>
              </a:ext>
            </a:extLst>
          </p:cNvPr>
          <p:cNvSpPr/>
          <p:nvPr/>
        </p:nvSpPr>
        <p:spPr>
          <a:xfrm>
            <a:off x="9473454" y="5224228"/>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Ellipse 34">
            <a:extLst>
              <a:ext uri="{FF2B5EF4-FFF2-40B4-BE49-F238E27FC236}">
                <a16:creationId xmlns:a16="http://schemas.microsoft.com/office/drawing/2014/main" id="{940C5B09-969C-6055-58FB-B061254DD0B9}"/>
              </a:ext>
            </a:extLst>
          </p:cNvPr>
          <p:cNvSpPr/>
          <p:nvPr/>
        </p:nvSpPr>
        <p:spPr>
          <a:xfrm>
            <a:off x="9686278" y="6101968"/>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6" name="Ellipse 35">
            <a:extLst>
              <a:ext uri="{FF2B5EF4-FFF2-40B4-BE49-F238E27FC236}">
                <a16:creationId xmlns:a16="http://schemas.microsoft.com/office/drawing/2014/main" id="{0F8D3B58-58D7-91A2-11B7-39567984DD1E}"/>
              </a:ext>
            </a:extLst>
          </p:cNvPr>
          <p:cNvSpPr/>
          <p:nvPr/>
        </p:nvSpPr>
        <p:spPr>
          <a:xfrm>
            <a:off x="8589227" y="5920547"/>
            <a:ext cx="182880" cy="1846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948F253B-8BB2-87E1-61A7-526F1D22CFCC}"/>
              </a:ext>
            </a:extLst>
          </p:cNvPr>
          <p:cNvPicPr>
            <a:picLocks noChangeAspect="1"/>
          </p:cNvPicPr>
          <p:nvPr/>
        </p:nvPicPr>
        <p:blipFill>
          <a:blip r:embed="rId3"/>
          <a:stretch>
            <a:fillRect/>
          </a:stretch>
        </p:blipFill>
        <p:spPr>
          <a:xfrm>
            <a:off x="3654861" y="227787"/>
            <a:ext cx="4480296" cy="6617901"/>
          </a:xfrm>
          <a:prstGeom prst="rect">
            <a:avLst/>
          </a:prstGeom>
        </p:spPr>
      </p:pic>
    </p:spTree>
    <p:extLst>
      <p:ext uri="{BB962C8B-B14F-4D97-AF65-F5344CB8AC3E}">
        <p14:creationId xmlns:p14="http://schemas.microsoft.com/office/powerpoint/2010/main" val="1875517439"/>
      </p:ext>
    </p:extLst>
  </p:cSld>
  <p:clrMapOvr>
    <a:masterClrMapping/>
  </p:clrMapOvr>
</p:sld>
</file>

<file path=ppt/theme/theme1.xml><?xml version="1.0" encoding="utf-8"?>
<a:theme xmlns:a="http://schemas.openxmlformats.org/drawingml/2006/main" name="SNO">
  <a:themeElements>
    <a:clrScheme name="Office-tema">
      <a:dk1>
        <a:sysClr val="windowText" lastClr="000000"/>
      </a:dk1>
      <a:lt1>
        <a:sysClr val="window" lastClr="FFFFFF"/>
      </a:lt1>
      <a:dk2>
        <a:srgbClr val="4D4D4D"/>
      </a:dk2>
      <a:lt2>
        <a:srgbClr val="E7E6E6"/>
      </a:lt2>
      <a:accent1>
        <a:srgbClr val="006964"/>
      </a:accent1>
      <a:accent2>
        <a:srgbClr val="8B9742"/>
      </a:accent2>
      <a:accent3>
        <a:srgbClr val="D4A504"/>
      </a:accent3>
      <a:accent4>
        <a:srgbClr val="8C8279"/>
      </a:accent4>
      <a:accent5>
        <a:srgbClr val="004B46"/>
      </a:accent5>
      <a:accent6>
        <a:srgbClr val="FF7D00"/>
      </a:accent6>
      <a:hlink>
        <a:srgbClr val="2B6EAA"/>
      </a:hlink>
      <a:folHlink>
        <a:srgbClr val="746B93"/>
      </a:folHlink>
    </a:clrScheme>
    <a:fontScheme name="Egendefinert 4">
      <a:majorFont>
        <a:latin typeface="Palatino Linotype"/>
        <a:ea typeface=""/>
        <a:cs typeface=""/>
      </a:majorFont>
      <a:minorFont>
        <a:latin typeface="Trebuchet MS"/>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NO_PPT.potx" id="{AF993F4F-3A93-47F1-BDAE-D0F3F5B36805}" vid="{601409D5-60FD-49F7-95AD-E6C34A35F3C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f3010fb3-0ead-40f9-8418-3186255a05f9" ContentTypeId="0x010100D14BD004BF1C4459B890F3727F09258018" PreviousValue="false"/>
</file>

<file path=customXml/item2.xml><?xml version="1.0" encoding="utf-8"?>
<ct:contentTypeSchema xmlns:ct="http://schemas.microsoft.com/office/2006/metadata/contentType" xmlns:ma="http://schemas.microsoft.com/office/2006/metadata/properties/metaAttributes" ct:_="" ma:_="" ma:contentTypeName="Presentasjon" ma:contentTypeID="0x010100D14BD004BF1C4459B890F3727F0925801800DCF53311F2CE994D8B6D7E678C161CA7" ma:contentTypeVersion="11" ma:contentTypeDescription="Opprett et nytt dokument." ma:contentTypeScope="" ma:versionID="6ff9056ebd45fe8f03986155e78b20e0">
  <xsd:schema xmlns:xsd="http://www.w3.org/2001/XMLSchema" xmlns:xs="http://www.w3.org/2001/XMLSchema" xmlns:p="http://schemas.microsoft.com/office/2006/metadata/properties" xmlns:ns2="99b93dda-0db1-4804-bcd9-79ac3408f7b3" targetNamespace="http://schemas.microsoft.com/office/2006/metadata/properties" ma:root="true" ma:fieldsID="8849c13418bb7652a1657a1ecece066e" ns2:_="">
    <xsd:import namespace="99b93dda-0db1-4804-bcd9-79ac3408f7b3"/>
    <xsd:element name="properties">
      <xsd:complexType>
        <xsd:sequence>
          <xsd:element name="documentManagement">
            <xsd:complexType>
              <xsd:all>
                <xsd:element ref="ns2:gdc15e87e6184dc285cecc59dfe3e409" minOccurs="0"/>
                <xsd:element ref="ns2:TaxCatchAll" minOccurs="0"/>
                <xsd:element ref="ns2:TaxCatchAllLabel" minOccurs="0"/>
                <xsd:element ref="ns2:a707137999d24c5390df78a72943486a" minOccurs="0"/>
                <xsd:element ref="ns2:AvtaltDat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b93dda-0db1-4804-bcd9-79ac3408f7b3" elementFormDefault="qualified">
    <xsd:import namespace="http://schemas.microsoft.com/office/2006/documentManagement/types"/>
    <xsd:import namespace="http://schemas.microsoft.com/office/infopath/2007/PartnerControls"/>
    <xsd:element name="gdc15e87e6184dc285cecc59dfe3e409" ma:index="8" nillable="true" ma:taxonomy="true" ma:internalName="gdc15e87e6184dc285cecc59dfe3e409" ma:taxonomyFieldName="Dokumentkategori" ma:displayName="Dokumentkategori" ma:default="" ma:fieldId="{0dc15e87-e618-4dc2-85ce-cc59dfe3e409}" ma:taxonomyMulti="true" ma:sspId="f3010fb3-0ead-40f9-8418-3186255a05f9" ma:termSetId="53e1fc6a-97c5-4630-8402-445232887b95" ma:anchorId="00000000-0000-0000-0000-000000000000" ma:open="true" ma:isKeyword="false">
      <xsd:complexType>
        <xsd:sequence>
          <xsd:element ref="pc:Terms" minOccurs="0" maxOccurs="1"/>
        </xsd:sequence>
      </xsd:complexType>
    </xsd:element>
    <xsd:element name="TaxCatchAll" ma:index="9" nillable="true" ma:displayName="Taxonomy Catch All Column" ma:description="" ma:hidden="true" ma:list="{5dde1208-c3de-48f8-9204-b5ba5843c3ff}" ma:internalName="TaxCatchAll" ma:showField="CatchAllData" ma:web="cf9d2f60-4c0c-4d1f-ade5-5f2301e29161">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5dde1208-c3de-48f8-9204-b5ba5843c3ff}" ma:internalName="TaxCatchAllLabel" ma:readOnly="true" ma:showField="CatchAllDataLabel" ma:web="cf9d2f60-4c0c-4d1f-ade5-5f2301e29161">
      <xsd:complexType>
        <xsd:complexContent>
          <xsd:extension base="dms:MultiChoiceLookup">
            <xsd:sequence>
              <xsd:element name="Value" type="dms:Lookup" maxOccurs="unbounded" minOccurs="0" nillable="true"/>
            </xsd:sequence>
          </xsd:extension>
        </xsd:complexContent>
      </xsd:complexType>
    </xsd:element>
    <xsd:element name="a707137999d24c5390df78a72943486a" ma:index="12" nillable="true" ma:taxonomy="true" ma:internalName="a707137999d24c5390df78a72943486a" ma:taxonomyFieldName="Stikkord" ma:displayName="Stikkord" ma:readOnly="false" ma:default="" ma:fieldId="{a7071379-99d2-4c53-90df-78a72943486a}" ma:taxonomyMulti="true" ma:sspId="f3010fb3-0ead-40f9-8418-3186255a05f9" ma:termSetId="5b9839b4-4137-4aaf-bfa7-b3e208cd477c" ma:anchorId="00000000-0000-0000-0000-000000000000" ma:open="true" ma:isKeyword="false">
      <xsd:complexType>
        <xsd:sequence>
          <xsd:element ref="pc:Terms" minOccurs="0" maxOccurs="1"/>
        </xsd:sequence>
      </xsd:complexType>
    </xsd:element>
    <xsd:element name="AvtaltDato" ma:index="14" nillable="true" ma:displayName="Avtalt dato" ma:format="DateOnly" ma:indexed="true" ma:internalName="AvtaltDato" ma:readOnly="fals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dc15e87e6184dc285cecc59dfe3e409 xmlns="99b93dda-0db1-4804-bcd9-79ac3408f7b3">
      <Terms xmlns="http://schemas.microsoft.com/office/infopath/2007/PartnerControls"/>
    </gdc15e87e6184dc285cecc59dfe3e409>
    <TaxCatchAll xmlns="99b93dda-0db1-4804-bcd9-79ac3408f7b3"/>
    <a707137999d24c5390df78a72943486a xmlns="99b93dda-0db1-4804-bcd9-79ac3408f7b3">
      <Terms xmlns="http://schemas.microsoft.com/office/infopath/2007/PartnerControls"/>
    </a707137999d24c5390df78a72943486a>
    <AvtaltDato xmlns="99b93dda-0db1-4804-bcd9-79ac3408f7b3"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888C9B-3C82-46A3-BF72-5BE63413B4CD}">
  <ds:schemaRefs>
    <ds:schemaRef ds:uri="Microsoft.SharePoint.Taxonomy.ContentTypeSync"/>
  </ds:schemaRefs>
</ds:datastoreItem>
</file>

<file path=customXml/itemProps2.xml><?xml version="1.0" encoding="utf-8"?>
<ds:datastoreItem xmlns:ds="http://schemas.openxmlformats.org/officeDocument/2006/customXml" ds:itemID="{A2927ACF-EF1A-421C-A101-BDBA5AA33B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b93dda-0db1-4804-bcd9-79ac3408f7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BEDF00-FEA1-449B-8F32-7D951AD2F6A9}">
  <ds:schemaRefs>
    <ds:schemaRef ds:uri="http://purl.org/dc/elements/1.1/"/>
    <ds:schemaRef ds:uri="http://schemas.microsoft.com/office/2006/metadata/properties"/>
    <ds:schemaRef ds:uri="http://purl.org/dc/terms/"/>
    <ds:schemaRef ds:uri="http://schemas.openxmlformats.org/package/2006/metadata/core-properties"/>
    <ds:schemaRef ds:uri="99b93dda-0db1-4804-bcd9-79ac3408f7b3"/>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613BA8F8-CD28-4901-9C70-E3D86EAFAAB0}">
  <ds:schemaRefs>
    <ds:schemaRef ds:uri="http://schemas.microsoft.com/sharepoint/v3/contenttype/forms"/>
  </ds:schemaRefs>
</ds:datastoreItem>
</file>

<file path=docMetadata/LabelInfo.xml><?xml version="1.0" encoding="utf-8"?>
<clbl:labelList xmlns:clbl="http://schemas.microsoft.com/office/2020/mipLabelMetadata">
  <clbl:label id="{8a6fa58e-5153-4bfa-9a8b-573d985a4186}" enabled="0" method="" siteId="{8a6fa58e-5153-4bfa-9a8b-573d985a4186}" removed="1"/>
  <clbl:label id="{f999e2e9-5aa8-467f-9eca-df0d6c4eaf13}" enabled="0" method="" siteId="{f999e2e9-5aa8-467f-9eca-df0d6c4eaf13}" removed="1"/>
</clbl:labelList>
</file>

<file path=docProps/app.xml><?xml version="1.0" encoding="utf-8"?>
<Properties xmlns="http://schemas.openxmlformats.org/officeDocument/2006/extended-properties" xmlns:vt="http://schemas.openxmlformats.org/officeDocument/2006/docPropsVTypes">
  <Template>SNO_PPT</Template>
  <TotalTime>1420</TotalTime>
  <Words>208</Words>
  <Application>Microsoft Office PowerPoint</Application>
  <PresentationFormat>Widescreen</PresentationFormat>
  <Paragraphs>45</Paragraphs>
  <Slides>4</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vt:i4>
      </vt:variant>
    </vt:vector>
  </HeadingPairs>
  <TitlesOfParts>
    <vt:vector size="9" baseType="lpstr">
      <vt:lpstr>Arial</vt:lpstr>
      <vt:lpstr>Calibri</vt:lpstr>
      <vt:lpstr>Palatino Linotype</vt:lpstr>
      <vt:lpstr>Trebuchet MS</vt:lpstr>
      <vt:lpstr>SNO</vt:lpstr>
      <vt:lpstr>Nytt fra Statens naturoppsyn</vt:lpstr>
      <vt:lpstr>Litt om Statens naturoppsyn (SNO)</vt:lpstr>
      <vt:lpstr>Hvem er vi?</vt:lpstr>
      <vt:lpstr>Hvem er vi?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Orgkart og kontorkart SNO</dc:title>
  <dc:creator>Jostein Sandvik</dc:creator>
  <cp:lastModifiedBy>Øyvind Skogstad</cp:lastModifiedBy>
  <cp:revision>22</cp:revision>
  <cp:lastPrinted>2018-10-05T09:21:28Z</cp:lastPrinted>
  <dcterms:created xsi:type="dcterms:W3CDTF">2019-05-09T18:54:21Z</dcterms:created>
  <dcterms:modified xsi:type="dcterms:W3CDTF">2024-09-25T19:39:27Z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0x010100D14BD004BF1C4459B890F3727F0925801800DCF53311F2CE994D8B6D7E678C161CA7</vt:lpwstr>
  </property>
  <property fmtid="{D5CDD505-2E9C-101B-9397-08002B2CF9AE}" pid="3" name="Stikkord">
    <vt:lpwstr/>
  </property>
  <property fmtid="{D5CDD505-2E9C-101B-9397-08002B2CF9AE}" pid="4" name="Dokumentkategori">
    <vt:lpwstr/>
  </property>
</Properties>
</file>