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3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90" r:id="rId3"/>
    <p:sldMasterId id="2147483709" r:id="rId4"/>
  </p:sldMasterIdLst>
  <p:notesMasterIdLst>
    <p:notesMasterId r:id="rId44"/>
  </p:notesMasterIdLst>
  <p:sldIdLst>
    <p:sldId id="549" r:id="rId5"/>
    <p:sldId id="373" r:id="rId6"/>
    <p:sldId id="547" r:id="rId7"/>
    <p:sldId id="519" r:id="rId8"/>
    <p:sldId id="520" r:id="rId9"/>
    <p:sldId id="521" r:id="rId10"/>
    <p:sldId id="555" r:id="rId11"/>
    <p:sldId id="562" r:id="rId12"/>
    <p:sldId id="580" r:id="rId13"/>
    <p:sldId id="537" r:id="rId14"/>
    <p:sldId id="573" r:id="rId15"/>
    <p:sldId id="533" r:id="rId16"/>
    <p:sldId id="551" r:id="rId17"/>
    <p:sldId id="514" r:id="rId18"/>
    <p:sldId id="578" r:id="rId19"/>
    <p:sldId id="438" r:id="rId20"/>
    <p:sldId id="517" r:id="rId21"/>
    <p:sldId id="515" r:id="rId22"/>
    <p:sldId id="516" r:id="rId23"/>
    <p:sldId id="579" r:id="rId24"/>
    <p:sldId id="574" r:id="rId25"/>
    <p:sldId id="572" r:id="rId26"/>
    <p:sldId id="538" r:id="rId27"/>
    <p:sldId id="451" r:id="rId28"/>
    <p:sldId id="454" r:id="rId29"/>
    <p:sldId id="399" r:id="rId30"/>
    <p:sldId id="401" r:id="rId31"/>
    <p:sldId id="581" r:id="rId32"/>
    <p:sldId id="408" r:id="rId33"/>
    <p:sldId id="553" r:id="rId34"/>
    <p:sldId id="575" r:id="rId35"/>
    <p:sldId id="566" r:id="rId36"/>
    <p:sldId id="556" r:id="rId37"/>
    <p:sldId id="558" r:id="rId38"/>
    <p:sldId id="559" r:id="rId39"/>
    <p:sldId id="560" r:id="rId40"/>
    <p:sldId id="582" r:id="rId41"/>
    <p:sldId id="576" r:id="rId42"/>
    <p:sldId id="561" r:id="rId43"/>
  </p:sldIdLst>
  <p:sldSz cx="9144000" cy="5143500" type="screen16x9"/>
  <p:notesSz cx="6858000" cy="9144000"/>
  <p:defaultTextStyle>
    <a:defPPr>
      <a:defRPr lang="nb-NO"/>
    </a:defPPr>
    <a:lvl1pPr marL="0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8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2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402B6"/>
    <a:srgbClr val="0093A7"/>
    <a:srgbClr val="76428D"/>
    <a:srgbClr val="0032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- aks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67" autoAdjust="0"/>
    <p:restoredTop sz="68435" autoAdjust="0"/>
  </p:normalViewPr>
  <p:slideViewPr>
    <p:cSldViewPr snapToObjects="1">
      <p:cViewPr varScale="1">
        <p:scale>
          <a:sx n="61" d="100"/>
          <a:sy n="61" d="100"/>
        </p:scale>
        <p:origin x="1400" y="5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8038648293963258"/>
          <c:y val="5.0925925925925923E-2"/>
          <c:w val="0.79739129483814519"/>
          <c:h val="0.73655839895013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'Andelen som nesten oppfyller an'!$B$1</c:f>
              <c:strCache>
                <c:ptCount val="1"/>
                <c:pt idx="0">
                  <c:v>Andel som oppfyller anbefalingene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'Andelen som nesten oppfyller an'!$A$2:$A$22</c:f>
              <c:strCache>
                <c:ptCount val="21"/>
                <c:pt idx="0">
                  <c:v>Uendret</c:v>
                </c:pt>
                <c:pt idx="1">
                  <c:v> + 1 min</c:v>
                </c:pt>
                <c:pt idx="2">
                  <c:v> + 2 min</c:v>
                </c:pt>
                <c:pt idx="3">
                  <c:v> + 3 min</c:v>
                </c:pt>
                <c:pt idx="4">
                  <c:v> + 4 min</c:v>
                </c:pt>
                <c:pt idx="5">
                  <c:v> + 5 min</c:v>
                </c:pt>
                <c:pt idx="6">
                  <c:v> + 6 min</c:v>
                </c:pt>
                <c:pt idx="7">
                  <c:v> + 7 min</c:v>
                </c:pt>
                <c:pt idx="8">
                  <c:v> + 8 min</c:v>
                </c:pt>
                <c:pt idx="9">
                  <c:v> + 9 min</c:v>
                </c:pt>
                <c:pt idx="10">
                  <c:v> + 10 min</c:v>
                </c:pt>
                <c:pt idx="11">
                  <c:v> + 11 min</c:v>
                </c:pt>
                <c:pt idx="12">
                  <c:v> + 12 min</c:v>
                </c:pt>
                <c:pt idx="13">
                  <c:v> + 13 min</c:v>
                </c:pt>
                <c:pt idx="14">
                  <c:v> + 14 min</c:v>
                </c:pt>
                <c:pt idx="15">
                  <c:v> + 15 min</c:v>
                </c:pt>
                <c:pt idx="16">
                  <c:v> + 16 min</c:v>
                </c:pt>
                <c:pt idx="17">
                  <c:v> + 17 min</c:v>
                </c:pt>
                <c:pt idx="18">
                  <c:v> + 18 min</c:v>
                </c:pt>
                <c:pt idx="19">
                  <c:v> + 19 min</c:v>
                </c:pt>
                <c:pt idx="20">
                  <c:v> + 20 min</c:v>
                </c:pt>
              </c:strCache>
            </c:strRef>
          </c:cat>
          <c:val>
            <c:numRef>
              <c:f>'Andelen som nesten oppfyller an'!$B$2:$B$22</c:f>
              <c:numCache>
                <c:formatCode>General</c:formatCode>
                <c:ptCount val="21"/>
                <c:pt idx="0">
                  <c:v>31.9</c:v>
                </c:pt>
                <c:pt idx="1">
                  <c:v>33.1</c:v>
                </c:pt>
                <c:pt idx="2">
                  <c:v>35.1</c:v>
                </c:pt>
                <c:pt idx="3">
                  <c:v>36.799999999999997</c:v>
                </c:pt>
                <c:pt idx="4">
                  <c:v>38.299999999999997</c:v>
                </c:pt>
                <c:pt idx="5">
                  <c:v>40.4</c:v>
                </c:pt>
                <c:pt idx="6">
                  <c:v>42.3</c:v>
                </c:pt>
                <c:pt idx="7">
                  <c:v>43.9</c:v>
                </c:pt>
                <c:pt idx="8">
                  <c:v>45.7</c:v>
                </c:pt>
                <c:pt idx="9">
                  <c:v>47.8</c:v>
                </c:pt>
                <c:pt idx="10">
                  <c:v>51</c:v>
                </c:pt>
                <c:pt idx="11">
                  <c:v>53.5</c:v>
                </c:pt>
                <c:pt idx="12">
                  <c:v>56.3</c:v>
                </c:pt>
                <c:pt idx="13">
                  <c:v>58.5</c:v>
                </c:pt>
                <c:pt idx="14">
                  <c:v>61.2</c:v>
                </c:pt>
                <c:pt idx="15">
                  <c:v>63.3</c:v>
                </c:pt>
                <c:pt idx="16">
                  <c:v>66.2</c:v>
                </c:pt>
                <c:pt idx="17">
                  <c:v>69.5</c:v>
                </c:pt>
                <c:pt idx="18">
                  <c:v>72.7</c:v>
                </c:pt>
                <c:pt idx="19">
                  <c:v>75.5</c:v>
                </c:pt>
                <c:pt idx="20">
                  <c:v>80.5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840-429C-9C2E-EEE2227579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2"/>
        <c:overlap val="-27"/>
        <c:axId val="188186624"/>
        <c:axId val="188188160"/>
      </c:barChart>
      <c:catAx>
        <c:axId val="1881866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88188160"/>
        <c:crosses val="autoZero"/>
        <c:auto val="1"/>
        <c:lblAlgn val="ctr"/>
        <c:lblOffset val="100"/>
        <c:noMultiLvlLbl val="0"/>
      </c:catAx>
      <c:valAx>
        <c:axId val="188188160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/>
                  <a:t>Andel som oppfyller</a:t>
                </a:r>
                <a:r>
                  <a:rPr lang="nb-NO" baseline="0"/>
                  <a:t> anbefalingene ved en gitt økning i aktivitetsnibå</a:t>
                </a:r>
                <a:endParaRPr lang="nb-NO"/>
              </a:p>
            </c:rich>
          </c:tx>
          <c:layout>
            <c:manualLayout>
              <c:xMode val="edge"/>
              <c:yMode val="edge"/>
              <c:x val="4.7222222222222221E-2"/>
              <c:y val="3.7037037037037035E-2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881866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nb-NO"/>
    </a:p>
  </c:txPr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BF4E9B-EC91-4D6A-95C2-760E78FEA15A}" type="datetimeFigureOut">
              <a:rPr lang="en-GB" smtClean="0"/>
              <a:t>18/04/2018</a:t>
            </a:fld>
            <a:endParaRPr lang="en-GB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GB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106C09-2B7A-40C7-B480-A62D5F51D1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7406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78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32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106C09-2B7A-40C7-B480-A62D5F51D17D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37261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D2B3F3-5365-43F7-BE7B-18CD36C08779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530695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D2B3F3-5365-43F7-BE7B-18CD36C08779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530695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106C09-2B7A-40C7-B480-A62D5F51D17D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43979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106C09-2B7A-40C7-B480-A62D5F51D17D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2083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0719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charset="0"/>
              </a:defRPr>
            </a:lvl1pPr>
            <a:lvl2pPr marL="685817" indent="-263776" defTabSz="880719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charset="0"/>
              </a:defRPr>
            </a:lvl2pPr>
            <a:lvl3pPr marL="1055103" indent="-211021" defTabSz="880719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charset="0"/>
              </a:defRPr>
            </a:lvl3pPr>
            <a:lvl4pPr marL="1477145" indent="-211021" defTabSz="880719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charset="0"/>
              </a:defRPr>
            </a:lvl4pPr>
            <a:lvl5pPr marL="1899186" indent="-211021" defTabSz="880719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charset="0"/>
              </a:defRPr>
            </a:lvl5pPr>
            <a:lvl6pPr marL="2321227" indent="-211021" defTabSz="880719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</a:defRPr>
            </a:lvl6pPr>
            <a:lvl7pPr marL="2743269" indent="-211021" defTabSz="880719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</a:defRPr>
            </a:lvl7pPr>
            <a:lvl8pPr marL="3165310" indent="-211021" defTabSz="880719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</a:defRPr>
            </a:lvl8pPr>
            <a:lvl9pPr marL="3587351" indent="-211021" defTabSz="880719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24F72A8-019D-4604-83D3-C310776E42FE}" type="datetime1">
              <a:rPr lang="nb-NO" altLang="sv-SE" sz="1200"/>
              <a:pPr eaLnBrk="1" hangingPunct="1">
                <a:spcBef>
                  <a:spcPct val="0"/>
                </a:spcBef>
              </a:pPr>
              <a:t>18.apr 2018</a:t>
            </a:fld>
            <a:endParaRPr lang="nb-NO" altLang="sv-SE" sz="1200"/>
          </a:p>
        </p:txBody>
      </p:sp>
      <p:sp>
        <p:nvSpPr>
          <p:cNvPr id="15155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0719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charset="0"/>
              </a:defRPr>
            </a:lvl1pPr>
            <a:lvl2pPr marL="685817" indent="-263776" defTabSz="880719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charset="0"/>
              </a:defRPr>
            </a:lvl2pPr>
            <a:lvl3pPr marL="1055103" indent="-211021" defTabSz="880719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charset="0"/>
              </a:defRPr>
            </a:lvl3pPr>
            <a:lvl4pPr marL="1477145" indent="-211021" defTabSz="880719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charset="0"/>
              </a:defRPr>
            </a:lvl4pPr>
            <a:lvl5pPr marL="1899186" indent="-211021" defTabSz="880719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charset="0"/>
              </a:defRPr>
            </a:lvl5pPr>
            <a:lvl6pPr marL="2321227" indent="-211021" defTabSz="880719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</a:defRPr>
            </a:lvl6pPr>
            <a:lvl7pPr marL="2743269" indent="-211021" defTabSz="880719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</a:defRPr>
            </a:lvl7pPr>
            <a:lvl8pPr marL="3165310" indent="-211021" defTabSz="880719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</a:defRPr>
            </a:lvl8pPr>
            <a:lvl9pPr marL="3587351" indent="-211021" defTabSz="880719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E4B85BC-C7F0-479E-B9D6-9C46C6CB46C5}" type="slidenum">
              <a:rPr lang="nb-NO" altLang="sv-SE" sz="1200"/>
              <a:pPr eaLnBrk="1" hangingPunct="1">
                <a:spcBef>
                  <a:spcPct val="0"/>
                </a:spcBef>
              </a:pPr>
              <a:t>24</a:t>
            </a:fld>
            <a:endParaRPr lang="nb-NO" altLang="sv-SE" sz="1200"/>
          </a:p>
        </p:txBody>
      </p:sp>
      <p:sp>
        <p:nvSpPr>
          <p:cNvPr id="1515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</p:spPr>
      </p:sp>
      <p:sp>
        <p:nvSpPr>
          <p:cNvPr id="1515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525" y="4344358"/>
            <a:ext cx="5026951" cy="4114587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sv-SE" altLang="sv-SE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0719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charset="0"/>
              </a:defRPr>
            </a:lvl1pPr>
            <a:lvl2pPr marL="685817" indent="-263776" defTabSz="880719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charset="0"/>
              </a:defRPr>
            </a:lvl2pPr>
            <a:lvl3pPr marL="1055103" indent="-211021" defTabSz="880719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charset="0"/>
              </a:defRPr>
            </a:lvl3pPr>
            <a:lvl4pPr marL="1477145" indent="-211021" defTabSz="880719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charset="0"/>
              </a:defRPr>
            </a:lvl4pPr>
            <a:lvl5pPr marL="1899186" indent="-211021" defTabSz="880719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charset="0"/>
              </a:defRPr>
            </a:lvl5pPr>
            <a:lvl6pPr marL="2321227" indent="-211021" defTabSz="880719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</a:defRPr>
            </a:lvl6pPr>
            <a:lvl7pPr marL="2743269" indent="-211021" defTabSz="880719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</a:defRPr>
            </a:lvl7pPr>
            <a:lvl8pPr marL="3165310" indent="-211021" defTabSz="880719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</a:defRPr>
            </a:lvl8pPr>
            <a:lvl9pPr marL="3587351" indent="-211021" defTabSz="880719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DBF7FCCB-5988-4F09-882A-F04BFB51AA49}" type="datetime1">
              <a:rPr lang="nb-NO" altLang="sv-SE" sz="1200"/>
              <a:pPr eaLnBrk="1" hangingPunct="1">
                <a:spcBef>
                  <a:spcPct val="0"/>
                </a:spcBef>
              </a:pPr>
              <a:t>18.apr 2018</a:t>
            </a:fld>
            <a:endParaRPr lang="nb-NO" altLang="sv-SE" sz="1200"/>
          </a:p>
        </p:txBody>
      </p:sp>
      <p:sp>
        <p:nvSpPr>
          <p:cNvPr id="15360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0719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charset="0"/>
              </a:defRPr>
            </a:lvl1pPr>
            <a:lvl2pPr marL="685817" indent="-263776" defTabSz="880719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charset="0"/>
              </a:defRPr>
            </a:lvl2pPr>
            <a:lvl3pPr marL="1055103" indent="-211021" defTabSz="880719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charset="0"/>
              </a:defRPr>
            </a:lvl3pPr>
            <a:lvl4pPr marL="1477145" indent="-211021" defTabSz="880719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charset="0"/>
              </a:defRPr>
            </a:lvl4pPr>
            <a:lvl5pPr marL="1899186" indent="-211021" defTabSz="880719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charset="0"/>
              </a:defRPr>
            </a:lvl5pPr>
            <a:lvl6pPr marL="2321227" indent="-211021" defTabSz="880719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</a:defRPr>
            </a:lvl6pPr>
            <a:lvl7pPr marL="2743269" indent="-211021" defTabSz="880719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</a:defRPr>
            </a:lvl7pPr>
            <a:lvl8pPr marL="3165310" indent="-211021" defTabSz="880719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</a:defRPr>
            </a:lvl8pPr>
            <a:lvl9pPr marL="3587351" indent="-211021" defTabSz="880719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B84AADA-C0A5-4587-BD8D-FE861D676ECA}" type="slidenum">
              <a:rPr lang="nb-NO" altLang="sv-SE" sz="1200"/>
              <a:pPr eaLnBrk="1" hangingPunct="1">
                <a:spcBef>
                  <a:spcPct val="0"/>
                </a:spcBef>
              </a:pPr>
              <a:t>25</a:t>
            </a:fld>
            <a:endParaRPr lang="nb-NO" altLang="sv-SE" sz="1200"/>
          </a:p>
        </p:txBody>
      </p:sp>
      <p:sp>
        <p:nvSpPr>
          <p:cNvPr id="1536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536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525" y="4344358"/>
            <a:ext cx="5026951" cy="4114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v-SE" altLang="sv-SE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0CC6151-DC3D-4BD9-AB2F-ABAF03D908D2}" type="slidenum">
              <a:rPr lang="nb-NO" altLang="sv-SE" sz="1200"/>
              <a:pPr eaLnBrk="1" hangingPunct="1"/>
              <a:t>26</a:t>
            </a:fld>
            <a:endParaRPr lang="nb-NO" altLang="sv-SE" sz="1200"/>
          </a:p>
        </p:txBody>
      </p:sp>
      <p:sp>
        <p:nvSpPr>
          <p:cNvPr id="184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843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b-NO" altLang="sv-SE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F945BA8-EB4C-4D00-A1B2-95133CCEC339}" type="slidenum">
              <a:rPr lang="nb-NO" altLang="sv-SE" sz="1200"/>
              <a:pPr eaLnBrk="1" hangingPunct="1"/>
              <a:t>27</a:t>
            </a:fld>
            <a:endParaRPr lang="nb-NO" altLang="sv-SE" sz="1200"/>
          </a:p>
        </p:txBody>
      </p:sp>
      <p:sp>
        <p:nvSpPr>
          <p:cNvPr id="186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863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b-NO" altLang="sv-SE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454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nb-NO"/>
          </a:p>
        </p:txBody>
      </p:sp>
      <p:sp>
        <p:nvSpPr>
          <p:cNvPr id="1454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0719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685817" indent="-263776" defTabSz="880719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055103" indent="-211021" defTabSz="880719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477145" indent="-211021" defTabSz="880719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1899186" indent="-211021" defTabSz="880719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321227" indent="-211021" defTabSz="88071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743269" indent="-211021" defTabSz="88071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165310" indent="-211021" defTabSz="88071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587351" indent="-211021" defTabSz="88071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099D4FC6-4334-4358-ADED-672ABCB73BFE}" type="slidenum">
              <a:rPr lang="en-US" altLang="nb-NO" smtClean="0">
                <a:solidFill>
                  <a:srgbClr val="000000"/>
                </a:solidFill>
                <a:latin typeface="Arial" charset="0"/>
              </a:rPr>
              <a:pPr eaLnBrk="1" hangingPunct="1"/>
              <a:t>3</a:t>
            </a:fld>
            <a:endParaRPr lang="en-US" altLang="nb-NO">
              <a:solidFill>
                <a:srgbClr val="000000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D2B3F3-5365-43F7-BE7B-18CD36C08779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26465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9pPr>
          </a:lstStyle>
          <a:p>
            <a:fld id="{809A430D-30EE-4CB4-A43C-5E2A794637FF}" type="slidenum">
              <a:rPr lang="nb-NO" altLang="sv-SE" sz="1200" smtClean="0">
                <a:latin typeface="Arial" charset="0"/>
              </a:rPr>
              <a:pPr/>
              <a:t>10</a:t>
            </a:fld>
            <a:endParaRPr lang="nb-NO" altLang="sv-SE" sz="1200">
              <a:latin typeface="Arial" charset="0"/>
            </a:endParaRPr>
          </a:p>
        </p:txBody>
      </p:sp>
      <p:sp>
        <p:nvSpPr>
          <p:cNvPr id="73731" name="Rectangle 7"/>
          <p:cNvSpPr txBox="1">
            <a:spLocks noGrp="1" noChangeArrowheads="1"/>
          </p:cNvSpPr>
          <p:nvPr/>
        </p:nvSpPr>
        <p:spPr bwMode="auto">
          <a:xfrm>
            <a:off x="3883991" y="8684961"/>
            <a:ext cx="2972392" cy="4575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1" tIns="45716" rIns="91431" bIns="45716" anchor="b"/>
          <a:lstStyle>
            <a:lvl1pPr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9pPr>
          </a:lstStyle>
          <a:p>
            <a:pPr algn="r" eaLnBrk="1" hangingPunct="1"/>
            <a:fld id="{ED0DD118-49B9-48D8-BF31-42824E4B83A0}" type="slidenum">
              <a:rPr lang="nb-NO" altLang="sv-SE" sz="1200">
                <a:latin typeface="Arial" charset="0"/>
              </a:rPr>
              <a:pPr algn="r" eaLnBrk="1" hangingPunct="1"/>
              <a:t>10</a:t>
            </a:fld>
            <a:endParaRPr lang="nb-NO" altLang="sv-SE" sz="1200">
              <a:latin typeface="Arial" charset="0"/>
            </a:endParaRPr>
          </a:p>
        </p:txBody>
      </p:sp>
      <p:sp>
        <p:nvSpPr>
          <p:cNvPr id="73732" name="Rectangle 7"/>
          <p:cNvSpPr txBox="1">
            <a:spLocks noGrp="1" noChangeArrowheads="1"/>
          </p:cNvSpPr>
          <p:nvPr/>
        </p:nvSpPr>
        <p:spPr bwMode="auto">
          <a:xfrm>
            <a:off x="3883991" y="8684961"/>
            <a:ext cx="2972392" cy="4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8114" tIns="44057" rIns="88114" bIns="44057" anchor="b"/>
          <a:lstStyle>
            <a:lvl1pPr defTabSz="881063"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1pPr>
            <a:lvl2pPr marL="742950" indent="-285750" defTabSz="881063"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2pPr>
            <a:lvl3pPr marL="1143000" indent="-228600" defTabSz="881063"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3pPr>
            <a:lvl4pPr marL="1600200" indent="-228600" defTabSz="881063"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4pPr>
            <a:lvl5pPr marL="2057400" indent="-228600" defTabSz="881063"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5pPr>
            <a:lvl6pPr marL="2514600" indent="-228600" defTabSz="881063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6pPr>
            <a:lvl7pPr marL="2971800" indent="-228600" defTabSz="881063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7pPr>
            <a:lvl8pPr marL="3429000" indent="-228600" defTabSz="881063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8pPr>
            <a:lvl9pPr marL="3886200" indent="-228600" defTabSz="881063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9pPr>
          </a:lstStyle>
          <a:p>
            <a:pPr algn="r" eaLnBrk="1" hangingPunct="1"/>
            <a:fld id="{3D07ACA6-2CC4-449F-B073-626A9383D697}" type="slidenum">
              <a:rPr lang="nb-NO" altLang="sv-SE" sz="1200">
                <a:latin typeface="Arial" charset="0"/>
              </a:rPr>
              <a:pPr algn="r" eaLnBrk="1" hangingPunct="1"/>
              <a:t>10</a:t>
            </a:fld>
            <a:endParaRPr lang="nb-NO" altLang="sv-SE" sz="1200">
              <a:latin typeface="Arial" charset="0"/>
            </a:endParaRPr>
          </a:p>
        </p:txBody>
      </p:sp>
      <p:sp>
        <p:nvSpPr>
          <p:cNvPr id="7373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373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88114" tIns="44057" rIns="88114" bIns="44057"/>
          <a:lstStyle/>
          <a:p>
            <a:pPr marL="228600" indent="-228600" eaLnBrk="1" hangingPunct="1"/>
            <a:endParaRPr lang="sv-SE" altLang="sv-SE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106C09-2B7A-40C7-B480-A62D5F51D17D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53561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D2B3F3-5365-43F7-BE7B-18CD36C08779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530695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u="none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106C09-2B7A-40C7-B480-A62D5F51D17D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24839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Plassholder for lysbild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25955" name="Plassholder for nota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v-SE" altLang="nb-NO" dirty="0"/>
          </a:p>
        </p:txBody>
      </p:sp>
      <p:sp>
        <p:nvSpPr>
          <p:cNvPr id="125956" name="Plassholder for lysbilde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0719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685817" indent="-263776" defTabSz="880719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055103" indent="-211021" defTabSz="880719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477145" indent="-211021" defTabSz="880719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1899186" indent="-211021" defTabSz="880719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321227" indent="-211021" defTabSz="88071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743269" indent="-211021" defTabSz="88071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165310" indent="-211021" defTabSz="88071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587351" indent="-211021" defTabSz="88071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AA7330C9-1914-4CA7-AD03-BBAB790B4DB0}" type="slidenum">
              <a:rPr lang="en-GB" altLang="nb-NO" smtClean="0">
                <a:latin typeface="Arial" charset="0"/>
              </a:rPr>
              <a:pPr eaLnBrk="1" hangingPunct="1"/>
              <a:t>16</a:t>
            </a:fld>
            <a:endParaRPr lang="en-GB" altLang="nb-NO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106C09-2B7A-40C7-B480-A62D5F51D17D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15739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e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054"/>
          <a:stretch/>
        </p:blipFill>
        <p:spPr>
          <a:xfrm>
            <a:off x="-4984" y="3510645"/>
            <a:ext cx="9144000" cy="1632856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3547734"/>
            <a:ext cx="7772400" cy="617732"/>
          </a:xfrm>
        </p:spPr>
        <p:txBody>
          <a:bodyPr>
            <a:spAutoFit/>
          </a:bodyPr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685800" y="4139621"/>
            <a:ext cx="7772400" cy="448455"/>
          </a:xfrm>
        </p:spPr>
        <p:txBody>
          <a:bodyPr wrap="square">
            <a:spAutoFit/>
          </a:bodyPr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sp>
        <p:nvSpPr>
          <p:cNvPr id="13" name="Plassholder for bilde 2"/>
          <p:cNvSpPr>
            <a:spLocks noGrp="1"/>
          </p:cNvSpPr>
          <p:nvPr>
            <p:ph type="pic" idx="10"/>
          </p:nvPr>
        </p:nvSpPr>
        <p:spPr>
          <a:xfrm>
            <a:off x="0" y="1981"/>
            <a:ext cx="9144000" cy="313181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nb-NO" dirty="0"/>
              <a:t>Klikk ikonet for å legge til et bilde</a:t>
            </a:r>
          </a:p>
        </p:txBody>
      </p:sp>
      <p:pic>
        <p:nvPicPr>
          <p:cNvPr id="7" name="Bilde 6"/>
          <p:cNvPicPr>
            <a:picLocks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10" y="3208562"/>
            <a:ext cx="1682357" cy="228581"/>
          </a:xfrm>
          <a:prstGeom prst="rect">
            <a:avLst/>
          </a:prstGeom>
        </p:spPr>
      </p:pic>
      <p:sp>
        <p:nvSpPr>
          <p:cNvPr id="8" name="Plassholder for tekst 4"/>
          <p:cNvSpPr>
            <a:spLocks noGrp="1"/>
          </p:cNvSpPr>
          <p:nvPr>
            <p:ph type="body" sz="quarter" idx="11" hasCustomPrompt="1"/>
          </p:nvPr>
        </p:nvSpPr>
        <p:spPr>
          <a:xfrm>
            <a:off x="685725" y="4804000"/>
            <a:ext cx="7772479" cy="309956"/>
          </a:xfrm>
        </p:spPr>
        <p:txBody>
          <a:bodyPr wrap="square" anchor="b" anchorCtr="0">
            <a:sp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Sted, dato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638722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lforside #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385"/>
          <a:stretch/>
        </p:blipFill>
        <p:spPr>
          <a:xfrm>
            <a:off x="5" y="1"/>
            <a:ext cx="9143245" cy="4707326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1392864"/>
            <a:ext cx="7772400" cy="617732"/>
          </a:xfrm>
        </p:spPr>
        <p:txBody>
          <a:bodyPr>
            <a:spAutoFit/>
          </a:bodyPr>
          <a:lstStyle>
            <a:lvl1pPr algn="l">
              <a:defRPr b="1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685800" y="1990832"/>
            <a:ext cx="7772400" cy="448455"/>
          </a:xfrm>
        </p:spPr>
        <p:txBody>
          <a:bodyPr wrap="square">
            <a:spAutoFit/>
          </a:bodyPr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sp>
        <p:nvSpPr>
          <p:cNvPr id="10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6732240" y="4993006"/>
            <a:ext cx="1080120" cy="108011"/>
          </a:xfrm>
          <a:prstGeom prst="rect">
            <a:avLst/>
          </a:prstGeom>
        </p:spPr>
        <p:txBody>
          <a:bodyPr anchor="ctr" anchorCtr="0"/>
          <a:lstStyle>
            <a:lvl1pPr>
              <a:defRPr sz="800">
                <a:solidFill>
                  <a:srgbClr val="003244"/>
                </a:solidFill>
              </a:defRPr>
            </a:lvl1pPr>
          </a:lstStyle>
          <a:p>
            <a:r>
              <a:rPr lang="nb-NO"/>
              <a:t>07.09.2016</a:t>
            </a:r>
            <a:endParaRPr lang="nb-NO" dirty="0"/>
          </a:p>
        </p:txBody>
      </p:sp>
      <p:sp>
        <p:nvSpPr>
          <p:cNvPr id="11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6732240" y="4776982"/>
            <a:ext cx="2160240" cy="162017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 b="1">
                <a:solidFill>
                  <a:srgbClr val="039BAF"/>
                </a:solidFill>
              </a:defRPr>
            </a:lvl1pPr>
          </a:lstStyle>
          <a:p>
            <a:r>
              <a:rPr lang="nb-NO" dirty="0"/>
              <a:t>Ole Trygve Stigen</a:t>
            </a:r>
          </a:p>
        </p:txBody>
      </p:sp>
      <p:sp>
        <p:nvSpPr>
          <p:cNvPr id="12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7884368" y="4993006"/>
            <a:ext cx="648072" cy="108011"/>
          </a:xfrm>
          <a:prstGeom prst="rect">
            <a:avLst/>
          </a:prstGeom>
        </p:spPr>
        <p:txBody>
          <a:bodyPr anchor="ctr" anchorCtr="0"/>
          <a:lstStyle>
            <a:lvl1pPr>
              <a:defRPr sz="800">
                <a:solidFill>
                  <a:srgbClr val="003244"/>
                </a:solidFill>
              </a:defRPr>
            </a:lvl1pPr>
          </a:lstStyle>
          <a:p>
            <a:fld id="{CDA22134-EA94-4B2E-9154-EB8F13265450}" type="slidenum">
              <a:rPr lang="nb-NO" smtClean="0"/>
              <a:pPr/>
              <a:t>‹#›</a:t>
            </a:fld>
            <a:endParaRPr lang="nb-NO" dirty="0"/>
          </a:p>
        </p:txBody>
      </p:sp>
      <p:pic>
        <p:nvPicPr>
          <p:cNvPr id="9" name="Bilde 8"/>
          <p:cNvPicPr>
            <a:picLocks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43" y="4894011"/>
            <a:ext cx="1076709" cy="146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014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3"/>
          <p:cNvSpPr>
            <a:spLocks noGrp="1"/>
          </p:cNvSpPr>
          <p:nvPr>
            <p:ph type="dt" sz="half" idx="2"/>
          </p:nvPr>
        </p:nvSpPr>
        <p:spPr>
          <a:xfrm>
            <a:off x="6732240" y="4993006"/>
            <a:ext cx="1080120" cy="108011"/>
          </a:xfrm>
          <a:prstGeom prst="rect">
            <a:avLst/>
          </a:prstGeom>
        </p:spPr>
        <p:txBody>
          <a:bodyPr anchor="ctr" anchorCtr="0"/>
          <a:lstStyle>
            <a:lvl1pPr>
              <a:defRPr sz="800">
                <a:solidFill>
                  <a:srgbClr val="003244"/>
                </a:solidFill>
              </a:defRPr>
            </a:lvl1pPr>
          </a:lstStyle>
          <a:p>
            <a:r>
              <a:rPr lang="nb-NO"/>
              <a:t>07.09.2016</a:t>
            </a:r>
            <a:endParaRPr lang="nb-NO" dirty="0"/>
          </a:p>
        </p:txBody>
      </p:sp>
      <p:sp>
        <p:nvSpPr>
          <p:cNvPr id="8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6732240" y="4776982"/>
            <a:ext cx="2160240" cy="162017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 b="1">
                <a:solidFill>
                  <a:srgbClr val="039BAF"/>
                </a:solidFill>
              </a:defRPr>
            </a:lvl1pPr>
          </a:lstStyle>
          <a:p>
            <a:r>
              <a:rPr lang="nb-NO" dirty="0"/>
              <a:t>Ole Trygve Stigen</a:t>
            </a:r>
          </a:p>
        </p:txBody>
      </p:sp>
      <p:sp>
        <p:nvSpPr>
          <p:cNvPr id="9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7884368" y="4993006"/>
            <a:ext cx="648072" cy="108011"/>
          </a:xfrm>
          <a:prstGeom prst="rect">
            <a:avLst/>
          </a:prstGeom>
        </p:spPr>
        <p:txBody>
          <a:bodyPr anchor="ctr" anchorCtr="0"/>
          <a:lstStyle>
            <a:lvl1pPr>
              <a:defRPr sz="800">
                <a:solidFill>
                  <a:srgbClr val="003244"/>
                </a:solidFill>
              </a:defRPr>
            </a:lvl1pPr>
          </a:lstStyle>
          <a:p>
            <a:fld id="{CDA22134-EA94-4B2E-9154-EB8F13265450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1222740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11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6732240" y="4993006"/>
            <a:ext cx="1080120" cy="108011"/>
          </a:xfrm>
          <a:prstGeom prst="rect">
            <a:avLst/>
          </a:prstGeom>
        </p:spPr>
        <p:txBody>
          <a:bodyPr anchor="ctr" anchorCtr="0"/>
          <a:lstStyle>
            <a:lvl1pPr>
              <a:defRPr sz="800">
                <a:solidFill>
                  <a:srgbClr val="003244"/>
                </a:solidFill>
              </a:defRPr>
            </a:lvl1pPr>
          </a:lstStyle>
          <a:p>
            <a:r>
              <a:rPr lang="nb-NO"/>
              <a:t>07.09.2016</a:t>
            </a:r>
            <a:endParaRPr lang="nb-NO" dirty="0"/>
          </a:p>
        </p:txBody>
      </p:sp>
      <p:sp>
        <p:nvSpPr>
          <p:cNvPr id="12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6732240" y="4776982"/>
            <a:ext cx="2160240" cy="162017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 b="1">
                <a:solidFill>
                  <a:srgbClr val="039BAF"/>
                </a:solidFill>
              </a:defRPr>
            </a:lvl1pPr>
          </a:lstStyle>
          <a:p>
            <a:r>
              <a:rPr lang="nb-NO" dirty="0"/>
              <a:t>Ole Trygve Stigen</a:t>
            </a:r>
          </a:p>
        </p:txBody>
      </p:sp>
      <p:sp>
        <p:nvSpPr>
          <p:cNvPr id="13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7884368" y="4993006"/>
            <a:ext cx="648072" cy="108011"/>
          </a:xfrm>
          <a:prstGeom prst="rect">
            <a:avLst/>
          </a:prstGeom>
        </p:spPr>
        <p:txBody>
          <a:bodyPr anchor="ctr" anchorCtr="0"/>
          <a:lstStyle>
            <a:lvl1pPr>
              <a:defRPr sz="800">
                <a:solidFill>
                  <a:srgbClr val="003244"/>
                </a:solidFill>
              </a:defRPr>
            </a:lvl1pPr>
          </a:lstStyle>
          <a:p>
            <a:fld id="{CDA22134-EA94-4B2E-9154-EB8F13265450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14" name="Plassholder for innhold 2"/>
          <p:cNvSpPr>
            <a:spLocks noGrp="1"/>
          </p:cNvSpPr>
          <p:nvPr>
            <p:ph idx="1"/>
          </p:nvPr>
        </p:nvSpPr>
        <p:spPr>
          <a:xfrm>
            <a:off x="468000" y="1274401"/>
            <a:ext cx="3960000" cy="3394472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5" name="Plassholder for innhold 2"/>
          <p:cNvSpPr>
            <a:spLocks noGrp="1"/>
          </p:cNvSpPr>
          <p:nvPr>
            <p:ph idx="11"/>
          </p:nvPr>
        </p:nvSpPr>
        <p:spPr>
          <a:xfrm>
            <a:off x="4724400" y="1274401"/>
            <a:ext cx="3960000" cy="3394472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32453905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re innholdsde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14" name="Plassholder for innhold 2"/>
          <p:cNvSpPr>
            <a:spLocks noGrp="1"/>
          </p:cNvSpPr>
          <p:nvPr>
            <p:ph idx="1"/>
          </p:nvPr>
        </p:nvSpPr>
        <p:spPr>
          <a:xfrm>
            <a:off x="468000" y="1274400"/>
            <a:ext cx="3960000" cy="162000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15" name="Plassholder for innhold 2"/>
          <p:cNvSpPr>
            <a:spLocks noGrp="1"/>
          </p:cNvSpPr>
          <p:nvPr>
            <p:ph idx="11"/>
          </p:nvPr>
        </p:nvSpPr>
        <p:spPr>
          <a:xfrm>
            <a:off x="4724400" y="1274400"/>
            <a:ext cx="3960000" cy="162000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2" name="Plassholder for innhold 2"/>
          <p:cNvSpPr>
            <a:spLocks noGrp="1"/>
          </p:cNvSpPr>
          <p:nvPr>
            <p:ph idx="12"/>
          </p:nvPr>
        </p:nvSpPr>
        <p:spPr>
          <a:xfrm>
            <a:off x="468000" y="3047231"/>
            <a:ext cx="3960000" cy="162000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13" name="Plassholder for innhold 2"/>
          <p:cNvSpPr>
            <a:spLocks noGrp="1"/>
          </p:cNvSpPr>
          <p:nvPr>
            <p:ph idx="13"/>
          </p:nvPr>
        </p:nvSpPr>
        <p:spPr>
          <a:xfrm>
            <a:off x="4724400" y="3047231"/>
            <a:ext cx="3960000" cy="162000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1" name="Plassholder for dato 3"/>
          <p:cNvSpPr>
            <a:spLocks noGrp="1"/>
          </p:cNvSpPr>
          <p:nvPr>
            <p:ph type="dt" sz="half" idx="2"/>
          </p:nvPr>
        </p:nvSpPr>
        <p:spPr>
          <a:xfrm>
            <a:off x="6732240" y="4993006"/>
            <a:ext cx="1080120" cy="108011"/>
          </a:xfrm>
          <a:prstGeom prst="rect">
            <a:avLst/>
          </a:prstGeom>
        </p:spPr>
        <p:txBody>
          <a:bodyPr anchor="ctr" anchorCtr="0"/>
          <a:lstStyle>
            <a:lvl1pPr>
              <a:defRPr sz="800">
                <a:solidFill>
                  <a:srgbClr val="003244"/>
                </a:solidFill>
              </a:defRPr>
            </a:lvl1pPr>
          </a:lstStyle>
          <a:p>
            <a:r>
              <a:rPr lang="nb-NO"/>
              <a:t>07.09.2016</a:t>
            </a:r>
            <a:endParaRPr lang="nb-NO" dirty="0"/>
          </a:p>
        </p:txBody>
      </p:sp>
      <p:sp>
        <p:nvSpPr>
          <p:cNvPr id="17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6732240" y="4776982"/>
            <a:ext cx="2160240" cy="162017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 b="1">
                <a:solidFill>
                  <a:srgbClr val="039BAF"/>
                </a:solidFill>
              </a:defRPr>
            </a:lvl1pPr>
          </a:lstStyle>
          <a:p>
            <a:r>
              <a:rPr lang="nb-NO" dirty="0"/>
              <a:t>Ole Trygve Stigen</a:t>
            </a:r>
          </a:p>
        </p:txBody>
      </p:sp>
      <p:sp>
        <p:nvSpPr>
          <p:cNvPr id="18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7884368" y="4993006"/>
            <a:ext cx="648072" cy="108011"/>
          </a:xfrm>
          <a:prstGeom prst="rect">
            <a:avLst/>
          </a:prstGeom>
        </p:spPr>
        <p:txBody>
          <a:bodyPr anchor="ctr" anchorCtr="0"/>
          <a:lstStyle>
            <a:lvl1pPr>
              <a:defRPr sz="800">
                <a:solidFill>
                  <a:srgbClr val="003244"/>
                </a:solidFill>
              </a:defRPr>
            </a:lvl1pPr>
          </a:lstStyle>
          <a:p>
            <a:fld id="{CDA22134-EA94-4B2E-9154-EB8F13265450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4957794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14" name="Plassholder for innhold 2"/>
          <p:cNvSpPr>
            <a:spLocks noGrp="1"/>
          </p:cNvSpPr>
          <p:nvPr>
            <p:ph idx="1"/>
          </p:nvPr>
        </p:nvSpPr>
        <p:spPr>
          <a:xfrm>
            <a:off x="468000" y="1993538"/>
            <a:ext cx="3960000" cy="2675334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15" name="Plassholder for innhold 2"/>
          <p:cNvSpPr>
            <a:spLocks noGrp="1"/>
          </p:cNvSpPr>
          <p:nvPr>
            <p:ph idx="11"/>
          </p:nvPr>
        </p:nvSpPr>
        <p:spPr>
          <a:xfrm>
            <a:off x="4724400" y="1993538"/>
            <a:ext cx="3960000" cy="2675334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468000" y="1274401"/>
            <a:ext cx="3960000" cy="719138"/>
          </a:xfrm>
        </p:spPr>
        <p:txBody>
          <a:bodyPr anchor="b"/>
          <a:lstStyle>
            <a:lvl1pPr marL="0" indent="0">
              <a:buNone/>
              <a:defRPr b="1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4724400" y="1274401"/>
            <a:ext cx="3960000" cy="719138"/>
          </a:xfrm>
        </p:spPr>
        <p:txBody>
          <a:bodyPr anchor="b"/>
          <a:lstStyle>
            <a:lvl1pPr marL="0" indent="0">
              <a:buNone/>
              <a:defRPr b="1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1" name="Plassholder for dato 3"/>
          <p:cNvSpPr>
            <a:spLocks noGrp="1"/>
          </p:cNvSpPr>
          <p:nvPr>
            <p:ph type="dt" sz="half" idx="2"/>
          </p:nvPr>
        </p:nvSpPr>
        <p:spPr>
          <a:xfrm>
            <a:off x="6732240" y="4993006"/>
            <a:ext cx="1080120" cy="108011"/>
          </a:xfrm>
          <a:prstGeom prst="rect">
            <a:avLst/>
          </a:prstGeom>
        </p:spPr>
        <p:txBody>
          <a:bodyPr anchor="ctr" anchorCtr="0"/>
          <a:lstStyle>
            <a:lvl1pPr>
              <a:defRPr sz="800">
                <a:solidFill>
                  <a:srgbClr val="003244"/>
                </a:solidFill>
              </a:defRPr>
            </a:lvl1pPr>
          </a:lstStyle>
          <a:p>
            <a:r>
              <a:rPr lang="nb-NO"/>
              <a:t>07.09.2016</a:t>
            </a:r>
            <a:endParaRPr lang="nb-NO" dirty="0"/>
          </a:p>
        </p:txBody>
      </p:sp>
      <p:sp>
        <p:nvSpPr>
          <p:cNvPr id="13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6732240" y="4776982"/>
            <a:ext cx="2160240" cy="162017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 b="1">
                <a:solidFill>
                  <a:srgbClr val="039BAF"/>
                </a:solidFill>
              </a:defRPr>
            </a:lvl1pPr>
          </a:lstStyle>
          <a:p>
            <a:r>
              <a:rPr lang="nb-NO" dirty="0"/>
              <a:t>Ole Trygve Stigen</a:t>
            </a:r>
          </a:p>
        </p:txBody>
      </p:sp>
      <p:sp>
        <p:nvSpPr>
          <p:cNvPr id="17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7884368" y="4993006"/>
            <a:ext cx="648072" cy="108011"/>
          </a:xfrm>
          <a:prstGeom prst="rect">
            <a:avLst/>
          </a:prstGeom>
        </p:spPr>
        <p:txBody>
          <a:bodyPr anchor="ctr" anchorCtr="0"/>
          <a:lstStyle>
            <a:lvl1pPr>
              <a:defRPr sz="800">
                <a:solidFill>
                  <a:srgbClr val="003244"/>
                </a:solidFill>
              </a:defRPr>
            </a:lvl1pPr>
          </a:lstStyle>
          <a:p>
            <a:fld id="{CDA22134-EA94-4B2E-9154-EB8F13265450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7206900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tel og innhold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 userDrawn="1"/>
        </p:nvSpPr>
        <p:spPr>
          <a:xfrm>
            <a:off x="0" y="4743900"/>
            <a:ext cx="9144000" cy="39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lvl="0" algn="ctr"/>
            <a:endParaRPr lang="nb-NO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3"/>
          <p:cNvSpPr>
            <a:spLocks noGrp="1"/>
          </p:cNvSpPr>
          <p:nvPr>
            <p:ph type="dt" sz="half" idx="2"/>
          </p:nvPr>
        </p:nvSpPr>
        <p:spPr>
          <a:xfrm>
            <a:off x="6732240" y="4993006"/>
            <a:ext cx="1080120" cy="108011"/>
          </a:xfrm>
          <a:prstGeom prst="rect">
            <a:avLst/>
          </a:prstGeom>
        </p:spPr>
        <p:txBody>
          <a:bodyPr anchor="ctr" anchorCtr="0"/>
          <a:lstStyle>
            <a:lvl1pPr>
              <a:defRPr sz="800">
                <a:solidFill>
                  <a:schemeClr val="bg1"/>
                </a:solidFill>
              </a:defRPr>
            </a:lvl1pPr>
          </a:lstStyle>
          <a:p>
            <a:r>
              <a:rPr lang="nb-NO"/>
              <a:t>07.09.2016</a:t>
            </a:r>
            <a:endParaRPr lang="nb-NO" dirty="0"/>
          </a:p>
        </p:txBody>
      </p:sp>
      <p:sp>
        <p:nvSpPr>
          <p:cNvPr id="8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6732240" y="4776982"/>
            <a:ext cx="2160240" cy="162017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 b="1">
                <a:solidFill>
                  <a:schemeClr val="bg1"/>
                </a:solidFill>
              </a:defRPr>
            </a:lvl1pPr>
          </a:lstStyle>
          <a:p>
            <a:r>
              <a:rPr lang="nb-NO" dirty="0"/>
              <a:t>Ole Trygve Stigen</a:t>
            </a:r>
          </a:p>
        </p:txBody>
      </p:sp>
      <p:sp>
        <p:nvSpPr>
          <p:cNvPr id="9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7884368" y="4993006"/>
            <a:ext cx="648072" cy="108011"/>
          </a:xfrm>
          <a:prstGeom prst="rect">
            <a:avLst/>
          </a:prstGeom>
        </p:spPr>
        <p:txBody>
          <a:bodyPr anchor="ctr" anchorCtr="0"/>
          <a:lstStyle>
            <a:lvl1pPr>
              <a:defRPr sz="800">
                <a:solidFill>
                  <a:schemeClr val="bg1"/>
                </a:solidFill>
              </a:defRPr>
            </a:lvl1pPr>
          </a:lstStyle>
          <a:p>
            <a:fld id="{CDA22134-EA94-4B2E-9154-EB8F13265450}" type="slidenum">
              <a:rPr lang="nb-NO" smtClean="0"/>
              <a:pPr/>
              <a:t>‹#›</a:t>
            </a:fld>
            <a:endParaRPr lang="nb-NO" dirty="0"/>
          </a:p>
        </p:txBody>
      </p:sp>
      <p:pic>
        <p:nvPicPr>
          <p:cNvPr id="5" name="Bilde 4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06" y="4895100"/>
            <a:ext cx="1076709" cy="14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0754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o innholdsdeler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14" name="Plassholder for innhold 2"/>
          <p:cNvSpPr>
            <a:spLocks noGrp="1"/>
          </p:cNvSpPr>
          <p:nvPr>
            <p:ph idx="1"/>
          </p:nvPr>
        </p:nvSpPr>
        <p:spPr>
          <a:xfrm>
            <a:off x="468000" y="1274401"/>
            <a:ext cx="3960000" cy="3394472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5" name="Plassholder for innhold 2"/>
          <p:cNvSpPr>
            <a:spLocks noGrp="1"/>
          </p:cNvSpPr>
          <p:nvPr>
            <p:ph idx="11"/>
          </p:nvPr>
        </p:nvSpPr>
        <p:spPr>
          <a:xfrm>
            <a:off x="4724400" y="1274401"/>
            <a:ext cx="3960000" cy="3394472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Rektangel 7"/>
          <p:cNvSpPr/>
          <p:nvPr userDrawn="1"/>
        </p:nvSpPr>
        <p:spPr>
          <a:xfrm>
            <a:off x="0" y="4743900"/>
            <a:ext cx="9144000" cy="39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lvl="0" algn="ctr"/>
            <a:endParaRPr lang="nb-NO" dirty="0"/>
          </a:p>
        </p:txBody>
      </p:sp>
      <p:sp>
        <p:nvSpPr>
          <p:cNvPr id="9" name="Plassholder for dato 3"/>
          <p:cNvSpPr>
            <a:spLocks noGrp="1"/>
          </p:cNvSpPr>
          <p:nvPr>
            <p:ph type="dt" sz="half" idx="2"/>
          </p:nvPr>
        </p:nvSpPr>
        <p:spPr>
          <a:xfrm>
            <a:off x="6732240" y="4993006"/>
            <a:ext cx="1080120" cy="108011"/>
          </a:xfrm>
          <a:prstGeom prst="rect">
            <a:avLst/>
          </a:prstGeom>
        </p:spPr>
        <p:txBody>
          <a:bodyPr anchor="ctr" anchorCtr="0"/>
          <a:lstStyle>
            <a:lvl1pPr>
              <a:defRPr sz="800">
                <a:solidFill>
                  <a:schemeClr val="bg1"/>
                </a:solidFill>
              </a:defRPr>
            </a:lvl1pPr>
          </a:lstStyle>
          <a:p>
            <a:r>
              <a:rPr lang="nb-NO"/>
              <a:t>07.09.2016</a:t>
            </a:r>
            <a:endParaRPr lang="nb-NO" dirty="0"/>
          </a:p>
        </p:txBody>
      </p:sp>
      <p:sp>
        <p:nvSpPr>
          <p:cNvPr id="10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6732240" y="4776982"/>
            <a:ext cx="2160240" cy="162017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 b="1">
                <a:solidFill>
                  <a:schemeClr val="bg1"/>
                </a:solidFill>
              </a:defRPr>
            </a:lvl1pPr>
          </a:lstStyle>
          <a:p>
            <a:r>
              <a:rPr lang="nb-NO" dirty="0"/>
              <a:t>Ole Trygve Stigen</a:t>
            </a:r>
          </a:p>
        </p:txBody>
      </p:sp>
      <p:sp>
        <p:nvSpPr>
          <p:cNvPr id="1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7884368" y="4993006"/>
            <a:ext cx="648072" cy="108011"/>
          </a:xfrm>
          <a:prstGeom prst="rect">
            <a:avLst/>
          </a:prstGeom>
        </p:spPr>
        <p:txBody>
          <a:bodyPr anchor="ctr" anchorCtr="0"/>
          <a:lstStyle>
            <a:lvl1pPr>
              <a:defRPr sz="800">
                <a:solidFill>
                  <a:schemeClr val="bg1"/>
                </a:solidFill>
              </a:defRPr>
            </a:lvl1pPr>
          </a:lstStyle>
          <a:p>
            <a:fld id="{CDA22134-EA94-4B2E-9154-EB8F13265450}" type="slidenum">
              <a:rPr lang="nb-NO" smtClean="0"/>
              <a:pPr/>
              <a:t>‹#›</a:t>
            </a:fld>
            <a:endParaRPr lang="nb-NO" dirty="0"/>
          </a:p>
        </p:txBody>
      </p:sp>
      <p:pic>
        <p:nvPicPr>
          <p:cNvPr id="11" name="Bilde 10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06" y="4895100"/>
            <a:ext cx="1076709" cy="14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8578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re innholdsdeler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14" name="Plassholder for innhold 2"/>
          <p:cNvSpPr>
            <a:spLocks noGrp="1"/>
          </p:cNvSpPr>
          <p:nvPr>
            <p:ph idx="1"/>
          </p:nvPr>
        </p:nvSpPr>
        <p:spPr>
          <a:xfrm>
            <a:off x="468000" y="1274400"/>
            <a:ext cx="3960000" cy="162000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15" name="Plassholder for innhold 2"/>
          <p:cNvSpPr>
            <a:spLocks noGrp="1"/>
          </p:cNvSpPr>
          <p:nvPr>
            <p:ph idx="11"/>
          </p:nvPr>
        </p:nvSpPr>
        <p:spPr>
          <a:xfrm>
            <a:off x="4724400" y="1274400"/>
            <a:ext cx="3960000" cy="162000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Rektangel 7"/>
          <p:cNvSpPr/>
          <p:nvPr userDrawn="1"/>
        </p:nvSpPr>
        <p:spPr>
          <a:xfrm>
            <a:off x="0" y="4743900"/>
            <a:ext cx="9144000" cy="39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lvl="0" algn="ctr"/>
            <a:endParaRPr lang="nb-NO" dirty="0"/>
          </a:p>
        </p:txBody>
      </p:sp>
      <p:sp>
        <p:nvSpPr>
          <p:cNvPr id="9" name="Plassholder for dato 3"/>
          <p:cNvSpPr>
            <a:spLocks noGrp="1"/>
          </p:cNvSpPr>
          <p:nvPr>
            <p:ph type="dt" sz="half" idx="2"/>
          </p:nvPr>
        </p:nvSpPr>
        <p:spPr>
          <a:xfrm>
            <a:off x="6732240" y="4993006"/>
            <a:ext cx="1080120" cy="108011"/>
          </a:xfrm>
          <a:prstGeom prst="rect">
            <a:avLst/>
          </a:prstGeom>
        </p:spPr>
        <p:txBody>
          <a:bodyPr anchor="ctr" anchorCtr="0"/>
          <a:lstStyle>
            <a:lvl1pPr>
              <a:defRPr sz="800">
                <a:solidFill>
                  <a:schemeClr val="bg1"/>
                </a:solidFill>
              </a:defRPr>
            </a:lvl1pPr>
          </a:lstStyle>
          <a:p>
            <a:r>
              <a:rPr lang="nb-NO"/>
              <a:t>07.09.2016</a:t>
            </a:r>
            <a:endParaRPr lang="nb-NO" dirty="0"/>
          </a:p>
        </p:txBody>
      </p:sp>
      <p:sp>
        <p:nvSpPr>
          <p:cNvPr id="10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6732240" y="4776982"/>
            <a:ext cx="2160240" cy="162017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 b="1">
                <a:solidFill>
                  <a:schemeClr val="bg1"/>
                </a:solidFill>
              </a:defRPr>
            </a:lvl1pPr>
          </a:lstStyle>
          <a:p>
            <a:r>
              <a:rPr lang="nb-NO" dirty="0"/>
              <a:t>Ole Trygve Stigen</a:t>
            </a:r>
          </a:p>
        </p:txBody>
      </p:sp>
      <p:sp>
        <p:nvSpPr>
          <p:cNvPr id="1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7884368" y="4993006"/>
            <a:ext cx="648072" cy="108011"/>
          </a:xfrm>
          <a:prstGeom prst="rect">
            <a:avLst/>
          </a:prstGeom>
        </p:spPr>
        <p:txBody>
          <a:bodyPr anchor="ctr" anchorCtr="0"/>
          <a:lstStyle>
            <a:lvl1pPr>
              <a:defRPr sz="800">
                <a:solidFill>
                  <a:schemeClr val="bg1"/>
                </a:solidFill>
              </a:defRPr>
            </a:lvl1pPr>
          </a:lstStyle>
          <a:p>
            <a:fld id="{CDA22134-EA94-4B2E-9154-EB8F13265450}" type="slidenum">
              <a:rPr lang="nb-NO" smtClean="0"/>
              <a:pPr/>
              <a:t>‹#›</a:t>
            </a:fld>
            <a:endParaRPr lang="nb-NO" dirty="0"/>
          </a:p>
        </p:txBody>
      </p:sp>
      <p:pic>
        <p:nvPicPr>
          <p:cNvPr id="11" name="Bilde 10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06" y="4895100"/>
            <a:ext cx="1076709" cy="145800"/>
          </a:xfrm>
          <a:prstGeom prst="rect">
            <a:avLst/>
          </a:prstGeom>
        </p:spPr>
      </p:pic>
      <p:sp>
        <p:nvSpPr>
          <p:cNvPr id="12" name="Plassholder for innhold 2"/>
          <p:cNvSpPr>
            <a:spLocks noGrp="1"/>
          </p:cNvSpPr>
          <p:nvPr>
            <p:ph idx="12"/>
          </p:nvPr>
        </p:nvSpPr>
        <p:spPr>
          <a:xfrm>
            <a:off x="468000" y="3047231"/>
            <a:ext cx="3960000" cy="162000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13" name="Plassholder for innhold 2"/>
          <p:cNvSpPr>
            <a:spLocks noGrp="1"/>
          </p:cNvSpPr>
          <p:nvPr>
            <p:ph idx="13"/>
          </p:nvPr>
        </p:nvSpPr>
        <p:spPr>
          <a:xfrm>
            <a:off x="4724400" y="3047231"/>
            <a:ext cx="3960000" cy="162000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35929568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ammenligning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14" name="Plassholder for innhold 2"/>
          <p:cNvSpPr>
            <a:spLocks noGrp="1"/>
          </p:cNvSpPr>
          <p:nvPr>
            <p:ph idx="1"/>
          </p:nvPr>
        </p:nvSpPr>
        <p:spPr>
          <a:xfrm>
            <a:off x="468000" y="1993538"/>
            <a:ext cx="3960000" cy="2675334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15" name="Plassholder for innhold 2"/>
          <p:cNvSpPr>
            <a:spLocks noGrp="1"/>
          </p:cNvSpPr>
          <p:nvPr>
            <p:ph idx="11"/>
          </p:nvPr>
        </p:nvSpPr>
        <p:spPr>
          <a:xfrm>
            <a:off x="4724400" y="1993538"/>
            <a:ext cx="3960000" cy="2675334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8" name="Rektangel 7"/>
          <p:cNvSpPr/>
          <p:nvPr userDrawn="1"/>
        </p:nvSpPr>
        <p:spPr>
          <a:xfrm>
            <a:off x="0" y="4743900"/>
            <a:ext cx="9144000" cy="39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lvl="0" algn="ctr"/>
            <a:endParaRPr lang="nb-NO" dirty="0"/>
          </a:p>
        </p:txBody>
      </p:sp>
      <p:sp>
        <p:nvSpPr>
          <p:cNvPr id="9" name="Plassholder for dato 3"/>
          <p:cNvSpPr>
            <a:spLocks noGrp="1"/>
          </p:cNvSpPr>
          <p:nvPr>
            <p:ph type="dt" sz="half" idx="2"/>
          </p:nvPr>
        </p:nvSpPr>
        <p:spPr>
          <a:xfrm>
            <a:off x="6732240" y="4993006"/>
            <a:ext cx="1080120" cy="108011"/>
          </a:xfrm>
          <a:prstGeom prst="rect">
            <a:avLst/>
          </a:prstGeom>
        </p:spPr>
        <p:txBody>
          <a:bodyPr anchor="ctr" anchorCtr="0"/>
          <a:lstStyle>
            <a:lvl1pPr>
              <a:defRPr sz="800">
                <a:solidFill>
                  <a:schemeClr val="bg1"/>
                </a:solidFill>
              </a:defRPr>
            </a:lvl1pPr>
          </a:lstStyle>
          <a:p>
            <a:r>
              <a:rPr lang="nb-NO"/>
              <a:t>07.09.2016</a:t>
            </a:r>
            <a:endParaRPr lang="nb-NO" dirty="0"/>
          </a:p>
        </p:txBody>
      </p:sp>
      <p:sp>
        <p:nvSpPr>
          <p:cNvPr id="10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6732240" y="4776982"/>
            <a:ext cx="2160240" cy="162017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 b="1">
                <a:solidFill>
                  <a:schemeClr val="bg1"/>
                </a:solidFill>
              </a:defRPr>
            </a:lvl1pPr>
          </a:lstStyle>
          <a:p>
            <a:r>
              <a:rPr lang="nb-NO" dirty="0"/>
              <a:t>Ole Trygve Stigen</a:t>
            </a:r>
          </a:p>
        </p:txBody>
      </p:sp>
      <p:sp>
        <p:nvSpPr>
          <p:cNvPr id="1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7884368" y="4993006"/>
            <a:ext cx="648072" cy="108011"/>
          </a:xfrm>
          <a:prstGeom prst="rect">
            <a:avLst/>
          </a:prstGeom>
        </p:spPr>
        <p:txBody>
          <a:bodyPr anchor="ctr" anchorCtr="0"/>
          <a:lstStyle>
            <a:lvl1pPr>
              <a:defRPr sz="800">
                <a:solidFill>
                  <a:schemeClr val="bg1"/>
                </a:solidFill>
              </a:defRPr>
            </a:lvl1pPr>
          </a:lstStyle>
          <a:p>
            <a:fld id="{CDA22134-EA94-4B2E-9154-EB8F13265450}" type="slidenum">
              <a:rPr lang="nb-NO" smtClean="0"/>
              <a:pPr/>
              <a:t>‹#›</a:t>
            </a:fld>
            <a:endParaRPr lang="nb-NO" dirty="0"/>
          </a:p>
        </p:txBody>
      </p:sp>
      <p:pic>
        <p:nvPicPr>
          <p:cNvPr id="11" name="Bilde 10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06" y="4895100"/>
            <a:ext cx="1076709" cy="1458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468000" y="1274401"/>
            <a:ext cx="3960000" cy="719138"/>
          </a:xfrm>
        </p:spPr>
        <p:txBody>
          <a:bodyPr anchor="b"/>
          <a:lstStyle>
            <a:lvl1pPr marL="0" indent="0">
              <a:buNone/>
              <a:defRPr b="1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4724400" y="1274401"/>
            <a:ext cx="3960000" cy="719138"/>
          </a:xfrm>
        </p:spPr>
        <p:txBody>
          <a:bodyPr anchor="b"/>
          <a:lstStyle>
            <a:lvl1pPr marL="0" indent="0">
              <a:buNone/>
              <a:defRPr b="1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1300616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45EA3-2585-4F1E-82C7-449E24F7558E}" type="datetimeFigureOut">
              <a:rPr lang="nb-NO" smtClean="0"/>
              <a:t>18.apr 2018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534A2-290B-4154-824E-FB95DF52E80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914467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lysbild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e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054"/>
          <a:stretch/>
        </p:blipFill>
        <p:spPr>
          <a:xfrm>
            <a:off x="-4984" y="3510645"/>
            <a:ext cx="9144000" cy="1632856"/>
          </a:xfrm>
          <a:prstGeom prst="rect">
            <a:avLst/>
          </a:prstGeom>
          <a:solidFill>
            <a:srgbClr val="0093A7"/>
          </a:solidFill>
        </p:spPr>
      </p:pic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3547734"/>
            <a:ext cx="7772400" cy="617732"/>
          </a:xfrm>
        </p:spPr>
        <p:txBody>
          <a:bodyPr>
            <a:spAutoFit/>
          </a:bodyPr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685800" y="4139621"/>
            <a:ext cx="7772400" cy="448455"/>
          </a:xfrm>
        </p:spPr>
        <p:txBody>
          <a:bodyPr wrap="square">
            <a:spAutoFit/>
          </a:bodyPr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sp>
        <p:nvSpPr>
          <p:cNvPr id="13" name="Plassholder for bilde 2"/>
          <p:cNvSpPr>
            <a:spLocks noGrp="1"/>
          </p:cNvSpPr>
          <p:nvPr>
            <p:ph type="pic" idx="10"/>
          </p:nvPr>
        </p:nvSpPr>
        <p:spPr>
          <a:xfrm>
            <a:off x="0" y="1981"/>
            <a:ext cx="9144000" cy="313181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nb-NO" dirty="0"/>
              <a:t>Klikk ikonet for å legge til et bilde</a:t>
            </a:r>
          </a:p>
        </p:txBody>
      </p:sp>
      <p:pic>
        <p:nvPicPr>
          <p:cNvPr id="7" name="Bilde 6"/>
          <p:cNvPicPr>
            <a:picLocks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10" y="3208562"/>
            <a:ext cx="1682357" cy="228581"/>
          </a:xfrm>
          <a:prstGeom prst="rect">
            <a:avLst/>
          </a:prstGeom>
        </p:spPr>
      </p:pic>
      <p:sp>
        <p:nvSpPr>
          <p:cNvPr id="8" name="Plassholder for tekst 4"/>
          <p:cNvSpPr>
            <a:spLocks noGrp="1"/>
          </p:cNvSpPr>
          <p:nvPr>
            <p:ph type="body" sz="quarter" idx="11" hasCustomPrompt="1"/>
          </p:nvPr>
        </p:nvSpPr>
        <p:spPr>
          <a:xfrm>
            <a:off x="685725" y="4804000"/>
            <a:ext cx="7772479" cy="309956"/>
          </a:xfrm>
        </p:spPr>
        <p:txBody>
          <a:bodyPr wrap="square" anchor="b" anchorCtr="0">
            <a:sp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Sted, dato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4455056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Startside Alternativ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2455179"/>
            <a:ext cx="9161860" cy="2688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kstSylinder 7"/>
          <p:cNvSpPr txBox="1"/>
          <p:nvPr userDrawn="1"/>
        </p:nvSpPr>
        <p:spPr>
          <a:xfrm>
            <a:off x="6" y="-201214"/>
            <a:ext cx="2987675" cy="207747"/>
          </a:xfrm>
          <a:prstGeom prst="rect">
            <a:avLst/>
          </a:prstGeom>
          <a:noFill/>
        </p:spPr>
        <p:txBody>
          <a:bodyPr lIns="68579" tIns="34289" rIns="68579" bIns="34289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900" dirty="0">
                <a:solidFill>
                  <a:prstClr val="black"/>
                </a:solidFill>
                <a:latin typeface="Arial" charset="0"/>
              </a:rPr>
              <a:t>Norsk mal: Startside Alternativ 1</a:t>
            </a:r>
          </a:p>
        </p:txBody>
      </p:sp>
      <p:cxnSp>
        <p:nvCxnSpPr>
          <p:cNvPr id="19" name="Rett linje 18"/>
          <p:cNvCxnSpPr/>
          <p:nvPr userDrawn="1"/>
        </p:nvCxnSpPr>
        <p:spPr>
          <a:xfrm>
            <a:off x="796880" y="276499"/>
            <a:ext cx="0" cy="2446841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Plassholder for tekst 34"/>
          <p:cNvSpPr>
            <a:spLocks noGrp="1"/>
          </p:cNvSpPr>
          <p:nvPr>
            <p:ph type="body" sz="quarter" idx="17" hasCustomPrompt="1"/>
          </p:nvPr>
        </p:nvSpPr>
        <p:spPr>
          <a:xfrm>
            <a:off x="899592" y="1788445"/>
            <a:ext cx="7344000" cy="216000"/>
          </a:xfrm>
        </p:spPr>
        <p:txBody>
          <a:bodyPr lIns="0" anchor="ctr" anchorCtr="0"/>
          <a:lstStyle>
            <a:lvl1pPr marL="0" indent="0"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/>
              <a:t>Navn Foredragsholder</a:t>
            </a:r>
          </a:p>
        </p:txBody>
      </p:sp>
      <p:sp>
        <p:nvSpPr>
          <p:cNvPr id="39" name="Plassholder for tekst 38"/>
          <p:cNvSpPr>
            <a:spLocks noGrp="1"/>
          </p:cNvSpPr>
          <p:nvPr>
            <p:ph type="body" sz="quarter" idx="18" hasCustomPrompt="1"/>
          </p:nvPr>
        </p:nvSpPr>
        <p:spPr>
          <a:xfrm>
            <a:off x="899592" y="2058693"/>
            <a:ext cx="7344000" cy="216000"/>
          </a:xfrm>
        </p:spPr>
        <p:txBody>
          <a:bodyPr lIns="0" anchor="ctr" anchorCtr="0"/>
          <a:lstStyle>
            <a:lvl1pPr marL="0" indent="0"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/>
              <a:t>Sted, dato</a:t>
            </a:r>
          </a:p>
        </p:txBody>
      </p:sp>
      <p:sp>
        <p:nvSpPr>
          <p:cNvPr id="11" name="Plassholder for tekst 4"/>
          <p:cNvSpPr>
            <a:spLocks noGrp="1"/>
          </p:cNvSpPr>
          <p:nvPr>
            <p:ph type="body" sz="quarter" idx="20" hasCustomPrompt="1"/>
          </p:nvPr>
        </p:nvSpPr>
        <p:spPr>
          <a:xfrm>
            <a:off x="899100" y="843558"/>
            <a:ext cx="7344000" cy="858600"/>
          </a:xfrm>
        </p:spPr>
        <p:txBody>
          <a:bodyPr lIns="0" anchor="b" anchorCtr="0"/>
          <a:lstStyle>
            <a:lvl1pPr marL="0" indent="0">
              <a:buNone/>
              <a:defRPr sz="2400" b="1"/>
            </a:lvl1pPr>
          </a:lstStyle>
          <a:p>
            <a:pPr lvl="0"/>
            <a:r>
              <a:rPr lang="nb-NO" dirty="0"/>
              <a:t>Presentasjonstittel</a:t>
            </a:r>
          </a:p>
        </p:txBody>
      </p:sp>
      <p:pic>
        <p:nvPicPr>
          <p:cNvPr id="10" name="Bild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9" y="395442"/>
            <a:ext cx="224029" cy="272035"/>
          </a:xfrm>
          <a:prstGeom prst="rect">
            <a:avLst/>
          </a:prstGeom>
        </p:spPr>
      </p:pic>
      <p:sp>
        <p:nvSpPr>
          <p:cNvPr id="12" name="TekstSylinder 11"/>
          <p:cNvSpPr txBox="1"/>
          <p:nvPr userDrawn="1"/>
        </p:nvSpPr>
        <p:spPr>
          <a:xfrm>
            <a:off x="833625" y="350364"/>
            <a:ext cx="3495348" cy="346247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nb-NO" sz="1000" dirty="0">
                <a:solidFill>
                  <a:prstClr val="black"/>
                </a:solidFill>
                <a:latin typeface="Arial" charset="0"/>
              </a:rPr>
              <a:t>Helse- og</a:t>
            </a:r>
            <a:br>
              <a:rPr lang="nb-NO" sz="1000" dirty="0">
                <a:solidFill>
                  <a:prstClr val="black"/>
                </a:solidFill>
                <a:latin typeface="Arial" charset="0"/>
              </a:rPr>
            </a:br>
            <a:r>
              <a:rPr lang="nb-NO" sz="1000" dirty="0">
                <a:solidFill>
                  <a:prstClr val="black"/>
                </a:solidFill>
                <a:latin typeface="Arial" charset="0"/>
              </a:rPr>
              <a:t>omsorgsdepartementet</a:t>
            </a:r>
          </a:p>
        </p:txBody>
      </p:sp>
    </p:spTree>
    <p:extLst>
      <p:ext uri="{BB962C8B-B14F-4D97-AF65-F5344CB8AC3E}">
        <p14:creationId xmlns:p14="http://schemas.microsoft.com/office/powerpoint/2010/main" val="41007513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Startside Alternativ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2455179"/>
            <a:ext cx="9161860" cy="2688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lassholder for tekst 4"/>
          <p:cNvSpPr>
            <a:spLocks noGrp="1"/>
          </p:cNvSpPr>
          <p:nvPr>
            <p:ph type="body" sz="quarter" idx="20" hasCustomPrompt="1"/>
          </p:nvPr>
        </p:nvSpPr>
        <p:spPr>
          <a:xfrm>
            <a:off x="899100" y="843558"/>
            <a:ext cx="7344000" cy="858600"/>
          </a:xfrm>
        </p:spPr>
        <p:txBody>
          <a:bodyPr lIns="0" anchor="b" anchorCtr="0"/>
          <a:lstStyle>
            <a:lvl1pPr marL="0" indent="0">
              <a:buNone/>
              <a:defRPr sz="2400" b="1"/>
            </a:lvl1pPr>
          </a:lstStyle>
          <a:p>
            <a:pPr lvl="0"/>
            <a:r>
              <a:rPr lang="nb-NO" dirty="0"/>
              <a:t>Presentasjonstittel</a:t>
            </a:r>
          </a:p>
        </p:txBody>
      </p:sp>
      <p:sp>
        <p:nvSpPr>
          <p:cNvPr id="8" name="TekstSylinder 7"/>
          <p:cNvSpPr txBox="1"/>
          <p:nvPr userDrawn="1"/>
        </p:nvSpPr>
        <p:spPr>
          <a:xfrm>
            <a:off x="6" y="-201214"/>
            <a:ext cx="2987675" cy="207747"/>
          </a:xfrm>
          <a:prstGeom prst="rect">
            <a:avLst/>
          </a:prstGeom>
          <a:noFill/>
        </p:spPr>
        <p:txBody>
          <a:bodyPr lIns="68579" tIns="34289" rIns="68579" bIns="34289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900" dirty="0">
                <a:solidFill>
                  <a:prstClr val="black"/>
                </a:solidFill>
                <a:latin typeface="Arial" charset="0"/>
              </a:rPr>
              <a:t>Norsk mal: Startside Alternativ 2</a:t>
            </a:r>
          </a:p>
        </p:txBody>
      </p:sp>
      <p:cxnSp>
        <p:nvCxnSpPr>
          <p:cNvPr id="19" name="Rett linje 18"/>
          <p:cNvCxnSpPr/>
          <p:nvPr userDrawn="1"/>
        </p:nvCxnSpPr>
        <p:spPr>
          <a:xfrm>
            <a:off x="796880" y="276499"/>
            <a:ext cx="0" cy="2446841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Plassholder for tekst 34"/>
          <p:cNvSpPr>
            <a:spLocks noGrp="1"/>
          </p:cNvSpPr>
          <p:nvPr>
            <p:ph type="body" sz="quarter" idx="17" hasCustomPrompt="1"/>
          </p:nvPr>
        </p:nvSpPr>
        <p:spPr>
          <a:xfrm>
            <a:off x="899592" y="1788445"/>
            <a:ext cx="7344000" cy="216000"/>
          </a:xfrm>
        </p:spPr>
        <p:txBody>
          <a:bodyPr lIns="0" anchor="ctr" anchorCtr="0"/>
          <a:lstStyle>
            <a:lvl1pPr marL="0" indent="0"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/>
              <a:t>Navn Foredragsholder</a:t>
            </a:r>
          </a:p>
        </p:txBody>
      </p:sp>
      <p:sp>
        <p:nvSpPr>
          <p:cNvPr id="39" name="Plassholder for tekst 38"/>
          <p:cNvSpPr>
            <a:spLocks noGrp="1"/>
          </p:cNvSpPr>
          <p:nvPr>
            <p:ph type="body" sz="quarter" idx="18" hasCustomPrompt="1"/>
          </p:nvPr>
        </p:nvSpPr>
        <p:spPr>
          <a:xfrm>
            <a:off x="899592" y="2058693"/>
            <a:ext cx="7344000" cy="216000"/>
          </a:xfrm>
        </p:spPr>
        <p:txBody>
          <a:bodyPr lIns="0" anchor="ctr" anchorCtr="0"/>
          <a:lstStyle>
            <a:lvl1pPr marL="0" indent="0"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/>
              <a:t>Sted, dato</a:t>
            </a:r>
          </a:p>
        </p:txBody>
      </p:sp>
      <p:pic>
        <p:nvPicPr>
          <p:cNvPr id="10" name="Bild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9" y="395442"/>
            <a:ext cx="224029" cy="272035"/>
          </a:xfrm>
          <a:prstGeom prst="rect">
            <a:avLst/>
          </a:prstGeom>
        </p:spPr>
      </p:pic>
      <p:sp>
        <p:nvSpPr>
          <p:cNvPr id="11" name="TekstSylinder 10"/>
          <p:cNvSpPr txBox="1"/>
          <p:nvPr userDrawn="1"/>
        </p:nvSpPr>
        <p:spPr>
          <a:xfrm>
            <a:off x="833625" y="350364"/>
            <a:ext cx="3495348" cy="346247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nb-NO" sz="1000" dirty="0">
                <a:solidFill>
                  <a:prstClr val="black"/>
                </a:solidFill>
                <a:latin typeface="Arial" charset="0"/>
              </a:rPr>
              <a:t>Helse- og</a:t>
            </a:r>
            <a:br>
              <a:rPr lang="nb-NO" sz="1000" dirty="0">
                <a:solidFill>
                  <a:prstClr val="black"/>
                </a:solidFill>
                <a:latin typeface="Arial" charset="0"/>
              </a:rPr>
            </a:br>
            <a:r>
              <a:rPr lang="nb-NO" sz="1000" dirty="0">
                <a:solidFill>
                  <a:prstClr val="black"/>
                </a:solidFill>
                <a:latin typeface="Arial" charset="0"/>
              </a:rPr>
              <a:t>omsorgsdepartementet</a:t>
            </a:r>
          </a:p>
        </p:txBody>
      </p:sp>
    </p:spTree>
    <p:extLst>
      <p:ext uri="{BB962C8B-B14F-4D97-AF65-F5344CB8AC3E}">
        <p14:creationId xmlns:p14="http://schemas.microsoft.com/office/powerpoint/2010/main" val="1749051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Startside m eget 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ssholder for bilde 3"/>
          <p:cNvSpPr>
            <a:spLocks noGrp="1"/>
          </p:cNvSpPr>
          <p:nvPr>
            <p:ph type="pic" sz="quarter" idx="21" hasCustomPrompt="1"/>
          </p:nvPr>
        </p:nvSpPr>
        <p:spPr>
          <a:xfrm>
            <a:off x="0" y="2453966"/>
            <a:ext cx="9144000" cy="2689536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 sz="9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b-NO" dirty="0"/>
              <a:t>Klikk ikonet for å legge til bilde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20" hasCustomPrompt="1"/>
          </p:nvPr>
        </p:nvSpPr>
        <p:spPr>
          <a:xfrm>
            <a:off x="899100" y="843558"/>
            <a:ext cx="7344000" cy="858600"/>
          </a:xfrm>
        </p:spPr>
        <p:txBody>
          <a:bodyPr lIns="0" anchor="b" anchorCtr="0"/>
          <a:lstStyle>
            <a:lvl1pPr marL="0" indent="0">
              <a:buNone/>
              <a:defRPr sz="2400" b="1"/>
            </a:lvl1pPr>
          </a:lstStyle>
          <a:p>
            <a:pPr lvl="0"/>
            <a:r>
              <a:rPr lang="nb-NO" dirty="0"/>
              <a:t>Presentasjonstittel</a:t>
            </a:r>
          </a:p>
        </p:txBody>
      </p:sp>
      <p:sp>
        <p:nvSpPr>
          <p:cNvPr id="8" name="TekstSylinder 7"/>
          <p:cNvSpPr txBox="1"/>
          <p:nvPr userDrawn="1"/>
        </p:nvSpPr>
        <p:spPr>
          <a:xfrm>
            <a:off x="6" y="-201214"/>
            <a:ext cx="2987675" cy="207747"/>
          </a:xfrm>
          <a:prstGeom prst="rect">
            <a:avLst/>
          </a:prstGeom>
          <a:noFill/>
        </p:spPr>
        <p:txBody>
          <a:bodyPr lIns="68579" tIns="34289" rIns="68579" bIns="34289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900" dirty="0">
                <a:solidFill>
                  <a:prstClr val="black"/>
                </a:solidFill>
                <a:latin typeface="Arial" charset="0"/>
              </a:rPr>
              <a:t>Norsk mal: Startside – sett inn eget bilde</a:t>
            </a:r>
          </a:p>
        </p:txBody>
      </p:sp>
      <p:sp>
        <p:nvSpPr>
          <p:cNvPr id="35" name="Plassholder for tekst 34"/>
          <p:cNvSpPr>
            <a:spLocks noGrp="1"/>
          </p:cNvSpPr>
          <p:nvPr>
            <p:ph type="body" sz="quarter" idx="17" hasCustomPrompt="1"/>
          </p:nvPr>
        </p:nvSpPr>
        <p:spPr>
          <a:xfrm>
            <a:off x="899592" y="1788445"/>
            <a:ext cx="7344000" cy="216000"/>
          </a:xfrm>
        </p:spPr>
        <p:txBody>
          <a:bodyPr lIns="0" anchor="ctr" anchorCtr="0"/>
          <a:lstStyle>
            <a:lvl1pPr marL="0" indent="0"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/>
              <a:t>Navn Foredragsholder</a:t>
            </a:r>
          </a:p>
        </p:txBody>
      </p:sp>
      <p:sp>
        <p:nvSpPr>
          <p:cNvPr id="39" name="Plassholder for tekst 38"/>
          <p:cNvSpPr>
            <a:spLocks noGrp="1"/>
          </p:cNvSpPr>
          <p:nvPr>
            <p:ph type="body" sz="quarter" idx="18" hasCustomPrompt="1"/>
          </p:nvPr>
        </p:nvSpPr>
        <p:spPr>
          <a:xfrm>
            <a:off x="899592" y="2058693"/>
            <a:ext cx="7344000" cy="216000"/>
          </a:xfrm>
        </p:spPr>
        <p:txBody>
          <a:bodyPr lIns="0" anchor="ctr" anchorCtr="0"/>
          <a:lstStyle>
            <a:lvl1pPr marL="0" indent="0"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/>
              <a:t>Sted, dato</a:t>
            </a:r>
          </a:p>
        </p:txBody>
      </p:sp>
      <p:sp>
        <p:nvSpPr>
          <p:cNvPr id="11" name="Plassholder for tekst 4"/>
          <p:cNvSpPr>
            <a:spLocks noGrp="1"/>
          </p:cNvSpPr>
          <p:nvPr>
            <p:ph type="body" sz="quarter" idx="22" hasCustomPrompt="1"/>
          </p:nvPr>
        </p:nvSpPr>
        <p:spPr>
          <a:xfrm>
            <a:off x="791100" y="276495"/>
            <a:ext cx="13500" cy="2446200"/>
          </a:xfrm>
          <a:solidFill>
            <a:schemeClr val="tx1"/>
          </a:solidFill>
        </p:spPr>
        <p:txBody>
          <a:bodyPr/>
          <a:lstStyle>
            <a:lvl1pPr marL="0" indent="0">
              <a:buNone/>
              <a:defRPr sz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b-NO" dirty="0"/>
              <a:t> </a:t>
            </a:r>
          </a:p>
        </p:txBody>
      </p:sp>
      <p:pic>
        <p:nvPicPr>
          <p:cNvPr id="12" name="Bild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9" y="395442"/>
            <a:ext cx="224029" cy="272035"/>
          </a:xfrm>
          <a:prstGeom prst="rect">
            <a:avLst/>
          </a:prstGeom>
        </p:spPr>
      </p:pic>
      <p:sp>
        <p:nvSpPr>
          <p:cNvPr id="13" name="TekstSylinder 12"/>
          <p:cNvSpPr txBox="1"/>
          <p:nvPr userDrawn="1"/>
        </p:nvSpPr>
        <p:spPr>
          <a:xfrm>
            <a:off x="833625" y="350364"/>
            <a:ext cx="3495348" cy="346247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nb-NO" sz="1000" dirty="0">
                <a:solidFill>
                  <a:prstClr val="black"/>
                </a:solidFill>
                <a:latin typeface="Arial" charset="0"/>
              </a:rPr>
              <a:t>Helse- og</a:t>
            </a:r>
            <a:br>
              <a:rPr lang="nb-NO" sz="1000" dirty="0">
                <a:solidFill>
                  <a:prstClr val="black"/>
                </a:solidFill>
                <a:latin typeface="Arial" charset="0"/>
              </a:rPr>
            </a:br>
            <a:r>
              <a:rPr lang="nb-NO" sz="1000" dirty="0">
                <a:solidFill>
                  <a:prstClr val="black"/>
                </a:solidFill>
                <a:latin typeface="Arial" charset="0"/>
              </a:rPr>
              <a:t>omsorgsdepartementet</a:t>
            </a:r>
          </a:p>
        </p:txBody>
      </p:sp>
    </p:spTree>
    <p:extLst>
      <p:ext uri="{BB962C8B-B14F-4D97-AF65-F5344CB8AC3E}">
        <p14:creationId xmlns:p14="http://schemas.microsoft.com/office/powerpoint/2010/main" val="10362882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Kapittel/temas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bilde 3"/>
          <p:cNvSpPr>
            <a:spLocks noGrp="1"/>
          </p:cNvSpPr>
          <p:nvPr>
            <p:ph type="pic" sz="quarter" idx="20" hasCustomPrompt="1"/>
          </p:nvPr>
        </p:nvSpPr>
        <p:spPr>
          <a:xfrm>
            <a:off x="0" y="2453966"/>
            <a:ext cx="9144000" cy="2689536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 sz="9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b-NO" dirty="0"/>
              <a:t>Klikk ikonet for å legge til bilde</a:t>
            </a:r>
          </a:p>
        </p:txBody>
      </p:sp>
      <p:sp>
        <p:nvSpPr>
          <p:cNvPr id="8" name="TekstSylinder 7"/>
          <p:cNvSpPr txBox="1"/>
          <p:nvPr userDrawn="1"/>
        </p:nvSpPr>
        <p:spPr>
          <a:xfrm>
            <a:off x="6" y="-201214"/>
            <a:ext cx="2987675" cy="207747"/>
          </a:xfrm>
          <a:prstGeom prst="rect">
            <a:avLst/>
          </a:prstGeom>
          <a:noFill/>
        </p:spPr>
        <p:txBody>
          <a:bodyPr lIns="68579" tIns="34289" rIns="68579" bIns="34289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900" dirty="0">
                <a:solidFill>
                  <a:prstClr val="black"/>
                </a:solidFill>
                <a:latin typeface="Arial" charset="0"/>
              </a:rPr>
              <a:t>Norsk mal: Kapittel / Temaside</a:t>
            </a:r>
          </a:p>
        </p:txBody>
      </p:sp>
      <p:sp>
        <p:nvSpPr>
          <p:cNvPr id="13" name="Plassholder for tekst 4"/>
          <p:cNvSpPr>
            <a:spLocks noGrp="1"/>
          </p:cNvSpPr>
          <p:nvPr>
            <p:ph type="body" sz="quarter" idx="21" hasCustomPrompt="1"/>
          </p:nvPr>
        </p:nvSpPr>
        <p:spPr>
          <a:xfrm>
            <a:off x="899100" y="843558"/>
            <a:ext cx="7344000" cy="858600"/>
          </a:xfrm>
        </p:spPr>
        <p:txBody>
          <a:bodyPr lIns="0" anchor="b" anchorCtr="0"/>
          <a:lstStyle>
            <a:lvl1pPr marL="0" indent="0">
              <a:buNone/>
              <a:defRPr sz="2400" b="1"/>
            </a:lvl1pPr>
          </a:lstStyle>
          <a:p>
            <a:pPr lvl="0"/>
            <a:r>
              <a:rPr lang="nb-NO" dirty="0"/>
              <a:t>Kapittel og temaside</a:t>
            </a:r>
          </a:p>
        </p:txBody>
      </p:sp>
      <p:sp>
        <p:nvSpPr>
          <p:cNvPr id="15" name="Plassholder for tekst 4"/>
          <p:cNvSpPr>
            <a:spLocks noGrp="1"/>
          </p:cNvSpPr>
          <p:nvPr>
            <p:ph type="body" sz="quarter" idx="22" hasCustomPrompt="1"/>
          </p:nvPr>
        </p:nvSpPr>
        <p:spPr>
          <a:xfrm>
            <a:off x="791100" y="276495"/>
            <a:ext cx="13500" cy="2446200"/>
          </a:xfrm>
          <a:solidFill>
            <a:schemeClr val="tx1"/>
          </a:solidFill>
        </p:spPr>
        <p:txBody>
          <a:bodyPr/>
          <a:lstStyle>
            <a:lvl1pPr marL="0" indent="0">
              <a:buNone/>
              <a:defRPr sz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b-NO" dirty="0"/>
              <a:t> </a:t>
            </a:r>
          </a:p>
        </p:txBody>
      </p:sp>
      <p:pic>
        <p:nvPicPr>
          <p:cNvPr id="9" name="Bild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9" y="395442"/>
            <a:ext cx="224029" cy="272035"/>
          </a:xfrm>
          <a:prstGeom prst="rect">
            <a:avLst/>
          </a:prstGeom>
        </p:spPr>
      </p:pic>
      <p:sp>
        <p:nvSpPr>
          <p:cNvPr id="10" name="TekstSylinder 9"/>
          <p:cNvSpPr txBox="1"/>
          <p:nvPr userDrawn="1"/>
        </p:nvSpPr>
        <p:spPr>
          <a:xfrm>
            <a:off x="833625" y="350364"/>
            <a:ext cx="3495348" cy="346247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nb-NO" sz="1000" dirty="0">
                <a:solidFill>
                  <a:prstClr val="black"/>
                </a:solidFill>
                <a:latin typeface="Arial" charset="0"/>
              </a:rPr>
              <a:t>Helse- og</a:t>
            </a:r>
            <a:br>
              <a:rPr lang="nb-NO" sz="1000" dirty="0">
                <a:solidFill>
                  <a:prstClr val="black"/>
                </a:solidFill>
                <a:latin typeface="Arial" charset="0"/>
              </a:rPr>
            </a:br>
            <a:r>
              <a:rPr lang="nb-NO" sz="1000" dirty="0">
                <a:solidFill>
                  <a:prstClr val="black"/>
                </a:solidFill>
                <a:latin typeface="Arial" charset="0"/>
              </a:rPr>
              <a:t>omsorgsdepartementet</a:t>
            </a:r>
          </a:p>
        </p:txBody>
      </p:sp>
    </p:spTree>
    <p:extLst>
      <p:ext uri="{BB962C8B-B14F-4D97-AF65-F5344CB8AC3E}">
        <p14:creationId xmlns:p14="http://schemas.microsoft.com/office/powerpoint/2010/main" val="186198166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orsk TEKST MED KULEPUN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Sylinder 3"/>
          <p:cNvSpPr txBox="1"/>
          <p:nvPr userDrawn="1"/>
        </p:nvSpPr>
        <p:spPr>
          <a:xfrm>
            <a:off x="-71438" y="-207167"/>
            <a:ext cx="4175126" cy="207747"/>
          </a:xfrm>
          <a:prstGeom prst="rect">
            <a:avLst/>
          </a:prstGeom>
          <a:noFill/>
        </p:spPr>
        <p:txBody>
          <a:bodyPr lIns="68579" tIns="34289" rIns="68579" bIns="34289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900" dirty="0">
                <a:solidFill>
                  <a:prstClr val="black"/>
                </a:solidFill>
                <a:latin typeface="Arial" charset="0"/>
              </a:rPr>
              <a:t>Norsk </a:t>
            </a:r>
            <a:r>
              <a:rPr lang="nb-NO" sz="900" dirty="0" err="1">
                <a:solidFill>
                  <a:prstClr val="black"/>
                </a:solidFill>
                <a:latin typeface="Arial" charset="0"/>
              </a:rPr>
              <a:t>mal:Tekst</a:t>
            </a:r>
            <a:r>
              <a:rPr lang="nb-NO" sz="900" dirty="0">
                <a:solidFill>
                  <a:prstClr val="black"/>
                </a:solidFill>
                <a:latin typeface="Arial" charset="0"/>
              </a:rPr>
              <a:t> med </a:t>
            </a:r>
            <a:r>
              <a:rPr lang="nb-NO" sz="900" dirty="0" err="1">
                <a:solidFill>
                  <a:prstClr val="black"/>
                </a:solidFill>
                <a:latin typeface="Arial" charset="0"/>
              </a:rPr>
              <a:t>kulepunkter</a:t>
            </a:r>
            <a:endParaRPr lang="nb-NO" sz="9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" name="TekstSylinder 4"/>
          <p:cNvSpPr txBox="1"/>
          <p:nvPr userDrawn="1"/>
        </p:nvSpPr>
        <p:spPr>
          <a:xfrm>
            <a:off x="-2070893" y="3543860"/>
            <a:ext cx="1836738" cy="900244"/>
          </a:xfrm>
          <a:prstGeom prst="rect">
            <a:avLst/>
          </a:prstGeom>
          <a:noFill/>
        </p:spPr>
        <p:txBody>
          <a:bodyPr lIns="68579" tIns="34289" rIns="68579" bIns="34289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900" b="1" dirty="0">
                <a:solidFill>
                  <a:prstClr val="black"/>
                </a:solidFill>
                <a:latin typeface="Arial" charset="0"/>
              </a:rPr>
              <a:t>Tips bunntekst: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900" b="1" dirty="0">
                <a:solidFill>
                  <a:prstClr val="black"/>
                </a:solidFill>
                <a:latin typeface="Arial" charset="0"/>
              </a:rPr>
              <a:t>For å få sidenummer, dato og tittel på presentasjon: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900" dirty="0">
                <a:solidFill>
                  <a:prstClr val="black"/>
                </a:solidFill>
                <a:latin typeface="Arial" charset="0"/>
              </a:rPr>
              <a:t>Klikk  på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900" dirty="0">
                <a:solidFill>
                  <a:prstClr val="black"/>
                </a:solidFill>
                <a:latin typeface="Arial" charset="0"/>
              </a:rPr>
              <a:t>”Sett Inn” -&gt; Topp og bunntekst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900" dirty="0">
                <a:solidFill>
                  <a:prstClr val="black"/>
                </a:solidFill>
                <a:latin typeface="Arial" charset="0"/>
              </a:rPr>
              <a:t>- Huk av for ønsket tekst.</a:t>
            </a:r>
          </a:p>
        </p:txBody>
      </p:sp>
      <p:cxnSp>
        <p:nvCxnSpPr>
          <p:cNvPr id="6" name="Vinkel 5"/>
          <p:cNvCxnSpPr/>
          <p:nvPr userDrawn="1"/>
        </p:nvCxnSpPr>
        <p:spPr>
          <a:xfrm>
            <a:off x="-1152524" y="4488656"/>
            <a:ext cx="828675" cy="485775"/>
          </a:xfrm>
          <a:prstGeom prst="bentConnector3">
            <a:avLst>
              <a:gd name="adj1" fmla="val 50000"/>
            </a:avLst>
          </a:prstGeom>
          <a:ln w="127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99218" y="222489"/>
            <a:ext cx="7344919" cy="857250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99218" y="1194598"/>
            <a:ext cx="7344919" cy="339447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11" name="Plassholder for dato 3"/>
          <p:cNvSpPr>
            <a:spLocks noGrp="1"/>
          </p:cNvSpPr>
          <p:nvPr>
            <p:ph type="dt" sz="half" idx="2"/>
          </p:nvPr>
        </p:nvSpPr>
        <p:spPr>
          <a:xfrm>
            <a:off x="7656306" y="4735800"/>
            <a:ext cx="751610" cy="162000"/>
          </a:xfrm>
          <a:prstGeom prst="rect">
            <a:avLst/>
          </a:prstGeom>
        </p:spPr>
        <p:txBody>
          <a:bodyPr lIns="53999" rIns="0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>
                <a:solidFill>
                  <a:prstClr val="black"/>
                </a:solidFill>
              </a:rPr>
              <a:t>07.09.2016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2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356865" y="4735800"/>
            <a:ext cx="4266474" cy="162000"/>
          </a:xfrm>
          <a:prstGeom prst="rect">
            <a:avLst/>
          </a:prstGeom>
        </p:spPr>
        <p:txBody>
          <a:bodyPr rIns="0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>
                <a:solidFill>
                  <a:prstClr val="black"/>
                </a:solidFill>
              </a:rPr>
              <a:t>Ole Trygve Stigen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3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433739" y="4735800"/>
            <a:ext cx="377732" cy="162000"/>
          </a:xfrm>
          <a:prstGeom prst="rect">
            <a:avLst/>
          </a:prstGeom>
        </p:spPr>
        <p:txBody>
          <a:bodyPr rIns="0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15A8C69-1E23-4468-AC94-010B558DD334}" type="slidenum">
              <a:rPr lang="nb-NO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56299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TEKST UTEN KULEPUN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Sylinder 3"/>
          <p:cNvSpPr txBox="1"/>
          <p:nvPr userDrawn="1"/>
        </p:nvSpPr>
        <p:spPr>
          <a:xfrm>
            <a:off x="-71438" y="-207167"/>
            <a:ext cx="3275013" cy="207747"/>
          </a:xfrm>
          <a:prstGeom prst="rect">
            <a:avLst/>
          </a:prstGeom>
          <a:noFill/>
        </p:spPr>
        <p:txBody>
          <a:bodyPr lIns="68579" tIns="34289" rIns="68579" bIns="34289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900" dirty="0">
                <a:solidFill>
                  <a:prstClr val="black"/>
                </a:solidFill>
                <a:latin typeface="Arial" charset="0"/>
              </a:rPr>
              <a:t>Norsk mal: Tekst uten </a:t>
            </a:r>
            <a:r>
              <a:rPr lang="nb-NO" sz="900" dirty="0" err="1">
                <a:solidFill>
                  <a:prstClr val="black"/>
                </a:solidFill>
                <a:latin typeface="Arial" charset="0"/>
              </a:rPr>
              <a:t>kulepunkter</a:t>
            </a:r>
            <a:endParaRPr lang="nb-NO" sz="9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99100" y="222489"/>
            <a:ext cx="7344000" cy="857250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99100" y="1194598"/>
            <a:ext cx="7344000" cy="3394472"/>
          </a:xfrm>
        </p:spPr>
        <p:txBody>
          <a:bodyPr/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12" name="TekstSylinder 11"/>
          <p:cNvSpPr txBox="1"/>
          <p:nvPr userDrawn="1"/>
        </p:nvSpPr>
        <p:spPr>
          <a:xfrm>
            <a:off x="-2070893" y="3543860"/>
            <a:ext cx="1836738" cy="900244"/>
          </a:xfrm>
          <a:prstGeom prst="rect">
            <a:avLst/>
          </a:prstGeom>
          <a:noFill/>
        </p:spPr>
        <p:txBody>
          <a:bodyPr lIns="68579" tIns="34289" rIns="68579" bIns="34289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900" b="1" dirty="0">
                <a:solidFill>
                  <a:prstClr val="black"/>
                </a:solidFill>
                <a:latin typeface="Arial" charset="0"/>
              </a:rPr>
              <a:t>Tips bunntekst: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900" b="1" dirty="0">
                <a:solidFill>
                  <a:prstClr val="black"/>
                </a:solidFill>
                <a:latin typeface="Arial" charset="0"/>
              </a:rPr>
              <a:t>For å få sidenummer, dato og tittel på presentasjon: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900" dirty="0">
                <a:solidFill>
                  <a:prstClr val="black"/>
                </a:solidFill>
                <a:latin typeface="Arial" charset="0"/>
              </a:rPr>
              <a:t>Klikk  på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900" dirty="0">
                <a:solidFill>
                  <a:prstClr val="black"/>
                </a:solidFill>
                <a:latin typeface="Arial" charset="0"/>
              </a:rPr>
              <a:t>”Sett Inn” -&gt; Topp og bunntekst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900" dirty="0">
                <a:solidFill>
                  <a:prstClr val="black"/>
                </a:solidFill>
                <a:latin typeface="Arial" charset="0"/>
              </a:rPr>
              <a:t>- Huk av for ønsket tekst.</a:t>
            </a:r>
          </a:p>
        </p:txBody>
      </p:sp>
      <p:cxnSp>
        <p:nvCxnSpPr>
          <p:cNvPr id="13" name="Vinkel 12"/>
          <p:cNvCxnSpPr/>
          <p:nvPr userDrawn="1"/>
        </p:nvCxnSpPr>
        <p:spPr>
          <a:xfrm>
            <a:off x="-1152524" y="4488656"/>
            <a:ext cx="828675" cy="485775"/>
          </a:xfrm>
          <a:prstGeom prst="bentConnector3">
            <a:avLst>
              <a:gd name="adj1" fmla="val 50000"/>
            </a:avLst>
          </a:prstGeom>
          <a:ln w="127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lassholder for dato 3"/>
          <p:cNvSpPr>
            <a:spLocks noGrp="1"/>
          </p:cNvSpPr>
          <p:nvPr>
            <p:ph type="dt" sz="half" idx="2"/>
          </p:nvPr>
        </p:nvSpPr>
        <p:spPr>
          <a:xfrm>
            <a:off x="7656306" y="4735800"/>
            <a:ext cx="751610" cy="162000"/>
          </a:xfrm>
          <a:prstGeom prst="rect">
            <a:avLst/>
          </a:prstGeom>
        </p:spPr>
        <p:txBody>
          <a:bodyPr lIns="53999" rIns="0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>
                <a:solidFill>
                  <a:prstClr val="black"/>
                </a:solidFill>
              </a:rPr>
              <a:t>07.09.2016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6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356865" y="4735800"/>
            <a:ext cx="4266474" cy="162000"/>
          </a:xfrm>
          <a:prstGeom prst="rect">
            <a:avLst/>
          </a:prstGeom>
        </p:spPr>
        <p:txBody>
          <a:bodyPr rIns="0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>
                <a:solidFill>
                  <a:prstClr val="black"/>
                </a:solidFill>
              </a:rPr>
              <a:t>Ole Trygve Stigen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7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433739" y="4735800"/>
            <a:ext cx="377732" cy="162000"/>
          </a:xfrm>
          <a:prstGeom prst="rect">
            <a:avLst/>
          </a:prstGeom>
        </p:spPr>
        <p:txBody>
          <a:bodyPr rIns="0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15A8C69-1E23-4468-AC94-010B558DD334}" type="slidenum">
              <a:rPr lang="nb-NO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72024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Tekst med 1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Sylinder 4"/>
          <p:cNvSpPr txBox="1"/>
          <p:nvPr userDrawn="1"/>
        </p:nvSpPr>
        <p:spPr>
          <a:xfrm>
            <a:off x="-71438" y="-228597"/>
            <a:ext cx="7596188" cy="207747"/>
          </a:xfrm>
          <a:prstGeom prst="rect">
            <a:avLst/>
          </a:prstGeom>
          <a:noFill/>
        </p:spPr>
        <p:txBody>
          <a:bodyPr lIns="68579" tIns="34289" rIns="68579" bIns="34289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900" dirty="0">
                <a:solidFill>
                  <a:prstClr val="black"/>
                </a:solidFill>
                <a:latin typeface="Arial" charset="0"/>
              </a:rPr>
              <a:t>Norsk mal: Tekst med </a:t>
            </a:r>
            <a:r>
              <a:rPr lang="nb-NO" sz="900" dirty="0" err="1">
                <a:solidFill>
                  <a:prstClr val="black"/>
                </a:solidFill>
                <a:latin typeface="Arial" charset="0"/>
              </a:rPr>
              <a:t>kulepunkter</a:t>
            </a:r>
            <a:r>
              <a:rPr lang="nb-NO" sz="900" dirty="0">
                <a:solidFill>
                  <a:prstClr val="black"/>
                </a:solidFill>
                <a:latin typeface="Arial" charset="0"/>
              </a:rPr>
              <a:t> - 1 vertikalt bilde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99105" y="222489"/>
            <a:ext cx="5482469" cy="857250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99101" y="1194598"/>
            <a:ext cx="5482100" cy="3394472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8" name="Plassholder for bilde 7"/>
          <p:cNvSpPr>
            <a:spLocks noGrp="1"/>
          </p:cNvSpPr>
          <p:nvPr>
            <p:ph type="pic" sz="quarter" idx="13"/>
          </p:nvPr>
        </p:nvSpPr>
        <p:spPr>
          <a:xfrm>
            <a:off x="6579000" y="-1"/>
            <a:ext cx="2565000" cy="45900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algn="ctr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/>
              <a:t>Klikk ikonet for å legge til et bilde</a:t>
            </a:r>
            <a:endParaRPr lang="nb-NO" noProof="0" dirty="0"/>
          </a:p>
        </p:txBody>
      </p:sp>
      <p:sp>
        <p:nvSpPr>
          <p:cNvPr id="9" name="Plassholder for dato 3"/>
          <p:cNvSpPr>
            <a:spLocks noGrp="1"/>
          </p:cNvSpPr>
          <p:nvPr>
            <p:ph type="dt" sz="half" idx="2"/>
          </p:nvPr>
        </p:nvSpPr>
        <p:spPr>
          <a:xfrm>
            <a:off x="7656306" y="4735800"/>
            <a:ext cx="751610" cy="162000"/>
          </a:xfrm>
          <a:prstGeom prst="rect">
            <a:avLst/>
          </a:prstGeom>
        </p:spPr>
        <p:txBody>
          <a:bodyPr lIns="53999" rIns="0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>
                <a:solidFill>
                  <a:prstClr val="black"/>
                </a:solidFill>
              </a:rPr>
              <a:t>07.09.2016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0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356865" y="4735800"/>
            <a:ext cx="4266474" cy="162000"/>
          </a:xfrm>
          <a:prstGeom prst="rect">
            <a:avLst/>
          </a:prstGeom>
        </p:spPr>
        <p:txBody>
          <a:bodyPr rIns="0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>
                <a:solidFill>
                  <a:prstClr val="black"/>
                </a:solidFill>
              </a:rPr>
              <a:t>Ole Trygve Stigen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1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433739" y="4735800"/>
            <a:ext cx="377732" cy="162000"/>
          </a:xfrm>
          <a:prstGeom prst="rect">
            <a:avLst/>
          </a:prstGeom>
        </p:spPr>
        <p:txBody>
          <a:bodyPr rIns="0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15A8C69-1E23-4468-AC94-010B558DD334}" type="slidenum">
              <a:rPr lang="nb-NO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94852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Tekst med 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Sylinder 4"/>
          <p:cNvSpPr txBox="1"/>
          <p:nvPr userDrawn="1"/>
        </p:nvSpPr>
        <p:spPr>
          <a:xfrm>
            <a:off x="-71438" y="-228597"/>
            <a:ext cx="7596188" cy="207747"/>
          </a:xfrm>
          <a:prstGeom prst="rect">
            <a:avLst/>
          </a:prstGeom>
          <a:noFill/>
        </p:spPr>
        <p:txBody>
          <a:bodyPr lIns="68579" tIns="34289" rIns="68579" bIns="34289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900" dirty="0">
                <a:solidFill>
                  <a:prstClr val="black"/>
                </a:solidFill>
                <a:latin typeface="Arial" charset="0"/>
              </a:rPr>
              <a:t>Norsk mal: Tekst med kulepunkter - 2 vertikale bilder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99105" y="222489"/>
            <a:ext cx="5482469" cy="857250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99101" y="1194598"/>
            <a:ext cx="5482100" cy="3394472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9" name="Plassholder for dato 3"/>
          <p:cNvSpPr>
            <a:spLocks noGrp="1"/>
          </p:cNvSpPr>
          <p:nvPr>
            <p:ph type="dt" sz="half" idx="2"/>
          </p:nvPr>
        </p:nvSpPr>
        <p:spPr>
          <a:xfrm>
            <a:off x="7656306" y="4735800"/>
            <a:ext cx="751610" cy="162000"/>
          </a:xfrm>
          <a:prstGeom prst="rect">
            <a:avLst/>
          </a:prstGeom>
        </p:spPr>
        <p:txBody>
          <a:bodyPr lIns="53999" rIns="0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>
                <a:solidFill>
                  <a:prstClr val="black"/>
                </a:solidFill>
              </a:rPr>
              <a:t>07.09.2016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0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356865" y="4735800"/>
            <a:ext cx="4266474" cy="162000"/>
          </a:xfrm>
          <a:prstGeom prst="rect">
            <a:avLst/>
          </a:prstGeom>
        </p:spPr>
        <p:txBody>
          <a:bodyPr rIns="0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>
                <a:solidFill>
                  <a:prstClr val="black"/>
                </a:solidFill>
              </a:rPr>
              <a:t>Ole Trygve Stigen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1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433739" y="4735800"/>
            <a:ext cx="377732" cy="162000"/>
          </a:xfrm>
          <a:prstGeom prst="rect">
            <a:avLst/>
          </a:prstGeom>
        </p:spPr>
        <p:txBody>
          <a:bodyPr rIns="0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15A8C69-1E23-4468-AC94-010B558DD334}" type="slidenum">
              <a:rPr lang="nb-NO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2" name="Plassholder for bilde 7"/>
          <p:cNvSpPr>
            <a:spLocks noGrp="1"/>
          </p:cNvSpPr>
          <p:nvPr>
            <p:ph type="pic" sz="quarter" idx="13"/>
          </p:nvPr>
        </p:nvSpPr>
        <p:spPr>
          <a:xfrm>
            <a:off x="6579000" y="172"/>
            <a:ext cx="2565000" cy="2290091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algn="ctr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/>
              <a:t>Klikk ikonet for å legge til et bilde</a:t>
            </a:r>
            <a:endParaRPr lang="nb-NO" noProof="0" dirty="0"/>
          </a:p>
        </p:txBody>
      </p:sp>
      <p:sp>
        <p:nvSpPr>
          <p:cNvPr id="13" name="Plassholder for bilde 7"/>
          <p:cNvSpPr>
            <a:spLocks noGrp="1"/>
          </p:cNvSpPr>
          <p:nvPr>
            <p:ph type="pic" sz="quarter" idx="14"/>
          </p:nvPr>
        </p:nvSpPr>
        <p:spPr>
          <a:xfrm>
            <a:off x="6579000" y="2294529"/>
            <a:ext cx="2565000" cy="2290091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algn="ctr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/>
              <a:t>Klikk ikonet for å legge til et bilde</a:t>
            </a:r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159217648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Tekst med 3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kstSylinder 6"/>
          <p:cNvSpPr txBox="1"/>
          <p:nvPr userDrawn="1"/>
        </p:nvSpPr>
        <p:spPr>
          <a:xfrm>
            <a:off x="-71438" y="-228597"/>
            <a:ext cx="7596188" cy="207747"/>
          </a:xfrm>
          <a:prstGeom prst="rect">
            <a:avLst/>
          </a:prstGeom>
          <a:noFill/>
        </p:spPr>
        <p:txBody>
          <a:bodyPr lIns="68579" tIns="34289" rIns="68579" bIns="34289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900" dirty="0">
                <a:solidFill>
                  <a:prstClr val="black"/>
                </a:solidFill>
                <a:latin typeface="Arial" charset="0"/>
              </a:rPr>
              <a:t>Norsk mal: Tekst med </a:t>
            </a:r>
            <a:r>
              <a:rPr lang="nb-NO" sz="900" dirty="0" err="1">
                <a:solidFill>
                  <a:prstClr val="black"/>
                </a:solidFill>
                <a:latin typeface="Arial" charset="0"/>
              </a:rPr>
              <a:t>kulepunkter</a:t>
            </a:r>
            <a:r>
              <a:rPr lang="nb-NO" sz="900" dirty="0">
                <a:solidFill>
                  <a:prstClr val="black"/>
                </a:solidFill>
                <a:latin typeface="Arial" charset="0"/>
              </a:rPr>
              <a:t> – 3 vertikale bilder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99100" y="222489"/>
            <a:ext cx="5481000" cy="857250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99100" y="1194598"/>
            <a:ext cx="5481000" cy="3394472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8" name="Plassholder for bilde 7"/>
          <p:cNvSpPr>
            <a:spLocks noGrp="1"/>
          </p:cNvSpPr>
          <p:nvPr>
            <p:ph type="pic" sz="quarter" idx="13"/>
          </p:nvPr>
        </p:nvSpPr>
        <p:spPr>
          <a:xfrm>
            <a:off x="6579000" y="171"/>
            <a:ext cx="2565000" cy="15390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algn="ctr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/>
              <a:t>Klikk ikonet for å legge til et bilde</a:t>
            </a:r>
            <a:endParaRPr lang="nb-NO" noProof="0" dirty="0"/>
          </a:p>
        </p:txBody>
      </p:sp>
      <p:sp>
        <p:nvSpPr>
          <p:cNvPr id="9" name="Plassholder for bilde 7"/>
          <p:cNvSpPr>
            <a:spLocks noGrp="1"/>
          </p:cNvSpPr>
          <p:nvPr>
            <p:ph type="pic" sz="quarter" idx="14"/>
          </p:nvPr>
        </p:nvSpPr>
        <p:spPr>
          <a:xfrm>
            <a:off x="6579000" y="1529951"/>
            <a:ext cx="2565000" cy="15390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algn="ctr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/>
              <a:t>Klikk ikonet for å legge til et bilde</a:t>
            </a:r>
            <a:endParaRPr lang="nb-NO" noProof="0" dirty="0"/>
          </a:p>
        </p:txBody>
      </p:sp>
      <p:sp>
        <p:nvSpPr>
          <p:cNvPr id="10" name="Plassholder for bilde 7"/>
          <p:cNvSpPr>
            <a:spLocks noGrp="1"/>
          </p:cNvSpPr>
          <p:nvPr>
            <p:ph type="pic" sz="quarter" idx="15"/>
          </p:nvPr>
        </p:nvSpPr>
        <p:spPr>
          <a:xfrm>
            <a:off x="6579000" y="3057975"/>
            <a:ext cx="2565000" cy="15390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algn="ctr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/>
              <a:t>Klikk ikonet for å legge til et bilde</a:t>
            </a:r>
            <a:endParaRPr lang="nb-NO" noProof="0" dirty="0"/>
          </a:p>
        </p:txBody>
      </p:sp>
      <p:sp>
        <p:nvSpPr>
          <p:cNvPr id="14" name="TekstSylinder 13"/>
          <p:cNvSpPr txBox="1"/>
          <p:nvPr userDrawn="1"/>
        </p:nvSpPr>
        <p:spPr>
          <a:xfrm>
            <a:off x="-2305050" y="3974308"/>
            <a:ext cx="2016125" cy="484746"/>
          </a:xfrm>
          <a:prstGeom prst="rect">
            <a:avLst/>
          </a:prstGeom>
          <a:noFill/>
        </p:spPr>
        <p:txBody>
          <a:bodyPr lIns="68579" tIns="34289" rIns="68579" bIns="34289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900" b="1" dirty="0">
                <a:solidFill>
                  <a:prstClr val="black"/>
                </a:solidFill>
                <a:latin typeface="Arial" charset="0"/>
              </a:rPr>
              <a:t>Tips  bilde: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900" dirty="0">
                <a:solidFill>
                  <a:prstClr val="black"/>
                </a:solidFill>
                <a:latin typeface="Arial" charset="0"/>
              </a:rPr>
              <a:t>For best oppløsning anbefales </a:t>
            </a:r>
            <a:r>
              <a:rPr lang="nb-NO" sz="900" dirty="0" err="1">
                <a:solidFill>
                  <a:prstClr val="black"/>
                </a:solidFill>
                <a:latin typeface="Arial" charset="0"/>
              </a:rPr>
              <a:t>jpg</a:t>
            </a:r>
            <a:r>
              <a:rPr lang="nb-NO" sz="900" dirty="0">
                <a:solidFill>
                  <a:prstClr val="black"/>
                </a:solidFill>
                <a:latin typeface="Arial" charset="0"/>
              </a:rPr>
              <a:t> og </a:t>
            </a:r>
            <a:r>
              <a:rPr lang="nb-NO" sz="900" dirty="0" err="1">
                <a:solidFill>
                  <a:prstClr val="black"/>
                </a:solidFill>
                <a:latin typeface="Arial" charset="0"/>
              </a:rPr>
              <a:t>png-format</a:t>
            </a:r>
            <a:r>
              <a:rPr lang="nb-NO" sz="900" dirty="0">
                <a:solidFill>
                  <a:prstClr val="black"/>
                </a:solidFill>
                <a:latin typeface="Arial" charset="0"/>
              </a:rPr>
              <a:t>.</a:t>
            </a:r>
          </a:p>
        </p:txBody>
      </p:sp>
      <p:sp>
        <p:nvSpPr>
          <p:cNvPr id="12" name="Plassholder for dato 3"/>
          <p:cNvSpPr>
            <a:spLocks noGrp="1"/>
          </p:cNvSpPr>
          <p:nvPr>
            <p:ph type="dt" sz="half" idx="2"/>
          </p:nvPr>
        </p:nvSpPr>
        <p:spPr>
          <a:xfrm>
            <a:off x="7656306" y="4735800"/>
            <a:ext cx="751610" cy="162000"/>
          </a:xfrm>
          <a:prstGeom prst="rect">
            <a:avLst/>
          </a:prstGeom>
        </p:spPr>
        <p:txBody>
          <a:bodyPr lIns="53999" rIns="0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>
                <a:solidFill>
                  <a:prstClr val="black"/>
                </a:solidFill>
              </a:rPr>
              <a:t>07.09.2016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3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356865" y="4735800"/>
            <a:ext cx="4266474" cy="162000"/>
          </a:xfrm>
          <a:prstGeom prst="rect">
            <a:avLst/>
          </a:prstGeom>
        </p:spPr>
        <p:txBody>
          <a:bodyPr rIns="0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>
                <a:solidFill>
                  <a:prstClr val="black"/>
                </a:solidFill>
              </a:rPr>
              <a:t>Ole Trygve Stigen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8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433739" y="4735800"/>
            <a:ext cx="377732" cy="162000"/>
          </a:xfrm>
          <a:prstGeom prst="rect">
            <a:avLst/>
          </a:prstGeom>
        </p:spPr>
        <p:txBody>
          <a:bodyPr rIns="0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15A8C69-1E23-4468-AC94-010B558DD334}" type="slidenum">
              <a:rPr lang="nb-NO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002982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Tekst med 4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kstSylinder 6"/>
          <p:cNvSpPr txBox="1"/>
          <p:nvPr userDrawn="1"/>
        </p:nvSpPr>
        <p:spPr>
          <a:xfrm>
            <a:off x="-71438" y="-228597"/>
            <a:ext cx="7596188" cy="207747"/>
          </a:xfrm>
          <a:prstGeom prst="rect">
            <a:avLst/>
          </a:prstGeom>
          <a:noFill/>
        </p:spPr>
        <p:txBody>
          <a:bodyPr lIns="68579" tIns="34289" rIns="68579" bIns="34289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900" dirty="0">
                <a:solidFill>
                  <a:prstClr val="black"/>
                </a:solidFill>
                <a:latin typeface="Arial" charset="0"/>
              </a:rPr>
              <a:t>Norsk mal: Tekst med </a:t>
            </a:r>
            <a:r>
              <a:rPr lang="nb-NO" sz="900" dirty="0" err="1">
                <a:solidFill>
                  <a:prstClr val="black"/>
                </a:solidFill>
                <a:latin typeface="Arial" charset="0"/>
              </a:rPr>
              <a:t>kulepunkter</a:t>
            </a:r>
            <a:r>
              <a:rPr lang="nb-NO" sz="900" dirty="0">
                <a:solidFill>
                  <a:prstClr val="black"/>
                </a:solidFill>
                <a:latin typeface="Arial" charset="0"/>
              </a:rPr>
              <a:t> – 4 vertikale bilder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99100" y="222489"/>
            <a:ext cx="5481000" cy="857250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99100" y="1194598"/>
            <a:ext cx="5481000" cy="3394472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8" name="Plassholder for bilde 7"/>
          <p:cNvSpPr>
            <a:spLocks noGrp="1"/>
          </p:cNvSpPr>
          <p:nvPr>
            <p:ph type="pic" sz="quarter" idx="13"/>
          </p:nvPr>
        </p:nvSpPr>
        <p:spPr>
          <a:xfrm>
            <a:off x="6577928" y="0"/>
            <a:ext cx="2565000" cy="11610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algn="ctr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/>
              <a:t>Klikk ikonet for å legge til et bilde</a:t>
            </a:r>
            <a:endParaRPr lang="nb-NO" noProof="0" dirty="0"/>
          </a:p>
        </p:txBody>
      </p:sp>
      <p:sp>
        <p:nvSpPr>
          <p:cNvPr id="9" name="Plassholder for bilde 7"/>
          <p:cNvSpPr>
            <a:spLocks noGrp="1"/>
          </p:cNvSpPr>
          <p:nvPr>
            <p:ph type="pic" sz="quarter" idx="14"/>
          </p:nvPr>
        </p:nvSpPr>
        <p:spPr>
          <a:xfrm>
            <a:off x="6577928" y="1167594"/>
            <a:ext cx="2565000" cy="11340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algn="ctr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/>
              <a:t>Klikk ikonet for å legge til et bilde</a:t>
            </a:r>
            <a:endParaRPr lang="nb-NO" noProof="0" dirty="0"/>
          </a:p>
        </p:txBody>
      </p:sp>
      <p:sp>
        <p:nvSpPr>
          <p:cNvPr id="10" name="Plassholder for bilde 7"/>
          <p:cNvSpPr>
            <a:spLocks noGrp="1"/>
          </p:cNvSpPr>
          <p:nvPr>
            <p:ph type="pic" sz="quarter" idx="15"/>
          </p:nvPr>
        </p:nvSpPr>
        <p:spPr>
          <a:xfrm>
            <a:off x="6577928" y="2301720"/>
            <a:ext cx="2565000" cy="11610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algn="ctr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/>
              <a:t>Klikk ikonet for å legge til et bilde</a:t>
            </a:r>
            <a:endParaRPr lang="nb-NO" noProof="0" dirty="0"/>
          </a:p>
        </p:txBody>
      </p:sp>
      <p:sp>
        <p:nvSpPr>
          <p:cNvPr id="14" name="Plassholder for bilde 7"/>
          <p:cNvSpPr>
            <a:spLocks noGrp="1"/>
          </p:cNvSpPr>
          <p:nvPr>
            <p:ph type="pic" sz="quarter" idx="19"/>
          </p:nvPr>
        </p:nvSpPr>
        <p:spPr>
          <a:xfrm>
            <a:off x="6577928" y="3455070"/>
            <a:ext cx="2565000" cy="11340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algn="ctr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/>
              <a:t>Klikk ikonet for å legge til et bilde</a:t>
            </a:r>
            <a:endParaRPr lang="nb-NO" noProof="0" dirty="0"/>
          </a:p>
        </p:txBody>
      </p:sp>
      <p:sp>
        <p:nvSpPr>
          <p:cNvPr id="15" name="TekstSylinder 14"/>
          <p:cNvSpPr txBox="1"/>
          <p:nvPr userDrawn="1"/>
        </p:nvSpPr>
        <p:spPr>
          <a:xfrm>
            <a:off x="-2305050" y="3974308"/>
            <a:ext cx="2016125" cy="484746"/>
          </a:xfrm>
          <a:prstGeom prst="rect">
            <a:avLst/>
          </a:prstGeom>
          <a:noFill/>
        </p:spPr>
        <p:txBody>
          <a:bodyPr lIns="68579" tIns="34289" rIns="68579" bIns="34289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900" b="1" dirty="0">
                <a:solidFill>
                  <a:prstClr val="black"/>
                </a:solidFill>
                <a:latin typeface="Arial" charset="0"/>
              </a:rPr>
              <a:t>Tips  bilde: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900" dirty="0">
                <a:solidFill>
                  <a:prstClr val="black"/>
                </a:solidFill>
                <a:latin typeface="Arial" charset="0"/>
              </a:rPr>
              <a:t>For best oppløsning anbefales </a:t>
            </a:r>
            <a:r>
              <a:rPr lang="nb-NO" sz="900" dirty="0" err="1">
                <a:solidFill>
                  <a:prstClr val="black"/>
                </a:solidFill>
                <a:latin typeface="Arial" charset="0"/>
              </a:rPr>
              <a:t>jpg</a:t>
            </a:r>
            <a:r>
              <a:rPr lang="nb-NO" sz="900" dirty="0">
                <a:solidFill>
                  <a:prstClr val="black"/>
                </a:solidFill>
                <a:latin typeface="Arial" charset="0"/>
              </a:rPr>
              <a:t> og </a:t>
            </a:r>
            <a:r>
              <a:rPr lang="nb-NO" sz="900" dirty="0" err="1">
                <a:solidFill>
                  <a:prstClr val="black"/>
                </a:solidFill>
                <a:latin typeface="Arial" charset="0"/>
              </a:rPr>
              <a:t>png-format</a:t>
            </a:r>
            <a:r>
              <a:rPr lang="nb-NO" sz="900" dirty="0">
                <a:solidFill>
                  <a:prstClr val="black"/>
                </a:solidFill>
                <a:latin typeface="Arial" charset="0"/>
              </a:rPr>
              <a:t>.</a:t>
            </a:r>
          </a:p>
        </p:txBody>
      </p:sp>
      <p:sp>
        <p:nvSpPr>
          <p:cNvPr id="13" name="Plassholder for dato 3"/>
          <p:cNvSpPr>
            <a:spLocks noGrp="1"/>
          </p:cNvSpPr>
          <p:nvPr>
            <p:ph type="dt" sz="half" idx="2"/>
          </p:nvPr>
        </p:nvSpPr>
        <p:spPr>
          <a:xfrm>
            <a:off x="7656306" y="4735800"/>
            <a:ext cx="751610" cy="162000"/>
          </a:xfrm>
          <a:prstGeom prst="rect">
            <a:avLst/>
          </a:prstGeom>
        </p:spPr>
        <p:txBody>
          <a:bodyPr lIns="53999" rIns="0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>
                <a:solidFill>
                  <a:prstClr val="black"/>
                </a:solidFill>
              </a:rPr>
              <a:t>07.09.2016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9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356865" y="4735800"/>
            <a:ext cx="4266474" cy="162000"/>
          </a:xfrm>
          <a:prstGeom prst="rect">
            <a:avLst/>
          </a:prstGeom>
        </p:spPr>
        <p:txBody>
          <a:bodyPr rIns="0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>
                <a:solidFill>
                  <a:prstClr val="black"/>
                </a:solidFill>
              </a:rPr>
              <a:t>Ole Trygve Stigen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20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433739" y="4735800"/>
            <a:ext cx="377732" cy="162000"/>
          </a:xfrm>
          <a:prstGeom prst="rect">
            <a:avLst/>
          </a:prstGeom>
        </p:spPr>
        <p:txBody>
          <a:bodyPr rIns="0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15A8C69-1E23-4468-AC94-010B558DD334}" type="slidenum">
              <a:rPr lang="nb-NO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59131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lysbilde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e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054"/>
          <a:stretch/>
        </p:blipFill>
        <p:spPr>
          <a:xfrm>
            <a:off x="-4984" y="3510645"/>
            <a:ext cx="9144000" cy="1632856"/>
          </a:xfrm>
          <a:prstGeom prst="rect">
            <a:avLst/>
          </a:prstGeom>
          <a:solidFill>
            <a:schemeClr val="accent2"/>
          </a:solidFill>
        </p:spPr>
      </p:pic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3547734"/>
            <a:ext cx="7772400" cy="617732"/>
          </a:xfrm>
        </p:spPr>
        <p:txBody>
          <a:bodyPr>
            <a:spAutoFit/>
          </a:bodyPr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685800" y="4139621"/>
            <a:ext cx="7772400" cy="448455"/>
          </a:xfrm>
        </p:spPr>
        <p:txBody>
          <a:bodyPr wrap="square">
            <a:spAutoFit/>
          </a:bodyPr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sp>
        <p:nvSpPr>
          <p:cNvPr id="13" name="Plassholder for bilde 2"/>
          <p:cNvSpPr>
            <a:spLocks noGrp="1"/>
          </p:cNvSpPr>
          <p:nvPr>
            <p:ph type="pic" idx="10"/>
          </p:nvPr>
        </p:nvSpPr>
        <p:spPr>
          <a:xfrm>
            <a:off x="0" y="1981"/>
            <a:ext cx="9144000" cy="313181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nb-NO" dirty="0"/>
              <a:t>Klikk ikonet for å legge til et bilde</a:t>
            </a:r>
          </a:p>
        </p:txBody>
      </p:sp>
      <p:pic>
        <p:nvPicPr>
          <p:cNvPr id="7" name="Bilde 6"/>
          <p:cNvPicPr>
            <a:picLocks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10" y="3208562"/>
            <a:ext cx="1682357" cy="228581"/>
          </a:xfrm>
          <a:prstGeom prst="rect">
            <a:avLst/>
          </a:prstGeom>
        </p:spPr>
      </p:pic>
      <p:sp>
        <p:nvSpPr>
          <p:cNvPr id="8" name="Plassholder for tekst 4"/>
          <p:cNvSpPr>
            <a:spLocks noGrp="1"/>
          </p:cNvSpPr>
          <p:nvPr>
            <p:ph type="body" sz="quarter" idx="11" hasCustomPrompt="1"/>
          </p:nvPr>
        </p:nvSpPr>
        <p:spPr>
          <a:xfrm>
            <a:off x="685725" y="4804000"/>
            <a:ext cx="7772479" cy="309956"/>
          </a:xfrm>
        </p:spPr>
        <p:txBody>
          <a:bodyPr wrap="square" anchor="b" anchorCtr="0">
            <a:sp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Sted, dato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9313113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Tekst med liggende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Sylinder 4"/>
          <p:cNvSpPr txBox="1"/>
          <p:nvPr userDrawn="1"/>
        </p:nvSpPr>
        <p:spPr>
          <a:xfrm>
            <a:off x="-71438" y="-228597"/>
            <a:ext cx="7596188" cy="207747"/>
          </a:xfrm>
          <a:prstGeom prst="rect">
            <a:avLst/>
          </a:prstGeom>
          <a:noFill/>
        </p:spPr>
        <p:txBody>
          <a:bodyPr lIns="68579" tIns="34289" rIns="68579" bIns="34289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900" dirty="0">
                <a:solidFill>
                  <a:prstClr val="black"/>
                </a:solidFill>
                <a:latin typeface="Arial" charset="0"/>
              </a:rPr>
              <a:t>Norsk mal: Tekst med liggende bilde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99100" y="222489"/>
            <a:ext cx="7344000" cy="857250"/>
          </a:xfrm>
        </p:spPr>
        <p:txBody>
          <a:bodyPr/>
          <a:lstStyle/>
          <a:p>
            <a:r>
              <a:rPr lang="nb-NO" noProof="0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99100" y="1194598"/>
            <a:ext cx="7344000" cy="1755194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</p:txBody>
      </p:sp>
      <p:sp>
        <p:nvSpPr>
          <p:cNvPr id="8" name="Plassholder for bilde 7"/>
          <p:cNvSpPr>
            <a:spLocks noGrp="1"/>
          </p:cNvSpPr>
          <p:nvPr>
            <p:ph type="pic" sz="quarter" idx="13"/>
          </p:nvPr>
        </p:nvSpPr>
        <p:spPr>
          <a:xfrm>
            <a:off x="-1073" y="2975640"/>
            <a:ext cx="9144000" cy="161343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algn="ctr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/>
              <a:t>Klikk ikonet for å legge til et bilde</a:t>
            </a:r>
            <a:endParaRPr lang="nb-NO" noProof="0" dirty="0"/>
          </a:p>
        </p:txBody>
      </p:sp>
      <p:sp>
        <p:nvSpPr>
          <p:cNvPr id="9" name="Plassholder for dato 3"/>
          <p:cNvSpPr>
            <a:spLocks noGrp="1"/>
          </p:cNvSpPr>
          <p:nvPr>
            <p:ph type="dt" sz="half" idx="2"/>
          </p:nvPr>
        </p:nvSpPr>
        <p:spPr>
          <a:xfrm>
            <a:off x="7656306" y="4735800"/>
            <a:ext cx="751610" cy="162000"/>
          </a:xfrm>
          <a:prstGeom prst="rect">
            <a:avLst/>
          </a:prstGeom>
        </p:spPr>
        <p:txBody>
          <a:bodyPr lIns="53999" rIns="0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>
                <a:solidFill>
                  <a:prstClr val="black"/>
                </a:solidFill>
              </a:rPr>
              <a:t>07.09.2016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0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356865" y="4735800"/>
            <a:ext cx="4266474" cy="162000"/>
          </a:xfrm>
          <a:prstGeom prst="rect">
            <a:avLst/>
          </a:prstGeom>
        </p:spPr>
        <p:txBody>
          <a:bodyPr rIns="0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>
                <a:solidFill>
                  <a:prstClr val="black"/>
                </a:solidFill>
              </a:rPr>
              <a:t>Ole Trygve Stigen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1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433739" y="4735800"/>
            <a:ext cx="377732" cy="162000"/>
          </a:xfrm>
          <a:prstGeom prst="rect">
            <a:avLst/>
          </a:prstGeom>
        </p:spPr>
        <p:txBody>
          <a:bodyPr rIns="0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15A8C69-1E23-4468-AC94-010B558DD334}" type="slidenum">
              <a:rPr lang="nb-NO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66869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Tekst med utfallende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Sylinder 2"/>
          <p:cNvSpPr txBox="1"/>
          <p:nvPr userDrawn="1"/>
        </p:nvSpPr>
        <p:spPr>
          <a:xfrm>
            <a:off x="-71438" y="-228597"/>
            <a:ext cx="7596188" cy="207747"/>
          </a:xfrm>
          <a:prstGeom prst="rect">
            <a:avLst/>
          </a:prstGeom>
          <a:noFill/>
        </p:spPr>
        <p:txBody>
          <a:bodyPr lIns="68579" tIns="34289" rIns="68579" bIns="34289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900" dirty="0">
                <a:solidFill>
                  <a:prstClr val="black"/>
                </a:solidFill>
                <a:latin typeface="Arial" charset="0"/>
              </a:rPr>
              <a:t>Norsk mal:1 utfallende bilde</a:t>
            </a:r>
          </a:p>
        </p:txBody>
      </p:sp>
      <p:sp>
        <p:nvSpPr>
          <p:cNvPr id="9" name="Plassholder for bilde 8"/>
          <p:cNvSpPr>
            <a:spLocks noGrp="1"/>
          </p:cNvSpPr>
          <p:nvPr>
            <p:ph type="pic" sz="quarter" idx="17" hasCustomPrompt="1"/>
          </p:nvPr>
        </p:nvSpPr>
        <p:spPr>
          <a:xfrm>
            <a:off x="0" y="2"/>
            <a:ext cx="9144000" cy="4587874"/>
          </a:xfrm>
          <a:solidFill>
            <a:schemeClr val="bg1">
              <a:lumMod val="95000"/>
            </a:schemeClr>
          </a:solidFill>
        </p:spPr>
        <p:txBody>
          <a:bodyPr/>
          <a:lstStyle>
            <a:lvl1pPr algn="ctr">
              <a:buNone/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b-NO" dirty="0"/>
              <a:t>Klikk ikonet for å legge til bilde</a:t>
            </a:r>
          </a:p>
        </p:txBody>
      </p:sp>
      <p:sp>
        <p:nvSpPr>
          <p:cNvPr id="7" name="Plassholder for dato 3"/>
          <p:cNvSpPr>
            <a:spLocks noGrp="1"/>
          </p:cNvSpPr>
          <p:nvPr>
            <p:ph type="dt" sz="half" idx="2"/>
          </p:nvPr>
        </p:nvSpPr>
        <p:spPr>
          <a:xfrm>
            <a:off x="7656306" y="4735800"/>
            <a:ext cx="751610" cy="162000"/>
          </a:xfrm>
          <a:prstGeom prst="rect">
            <a:avLst/>
          </a:prstGeom>
        </p:spPr>
        <p:txBody>
          <a:bodyPr lIns="53999" rIns="0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>
                <a:solidFill>
                  <a:prstClr val="black"/>
                </a:solidFill>
              </a:rPr>
              <a:t>07.09.2016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8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356865" y="4735800"/>
            <a:ext cx="4266474" cy="162000"/>
          </a:xfrm>
          <a:prstGeom prst="rect">
            <a:avLst/>
          </a:prstGeom>
        </p:spPr>
        <p:txBody>
          <a:bodyPr rIns="0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>
                <a:solidFill>
                  <a:prstClr val="black"/>
                </a:solidFill>
              </a:rPr>
              <a:t>Ole Trygve Stigen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3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433739" y="4735800"/>
            <a:ext cx="377732" cy="162000"/>
          </a:xfrm>
          <a:prstGeom prst="rect">
            <a:avLst/>
          </a:prstGeom>
        </p:spPr>
        <p:txBody>
          <a:bodyPr rIns="0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15A8C69-1E23-4468-AC94-010B558DD334}" type="slidenum">
              <a:rPr lang="nb-NO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499481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Sylinder 3"/>
          <p:cNvSpPr txBox="1"/>
          <p:nvPr userDrawn="1"/>
        </p:nvSpPr>
        <p:spPr>
          <a:xfrm>
            <a:off x="-71438" y="-228597"/>
            <a:ext cx="7596188" cy="207747"/>
          </a:xfrm>
          <a:prstGeom prst="rect">
            <a:avLst/>
          </a:prstGeom>
          <a:noFill/>
        </p:spPr>
        <p:txBody>
          <a:bodyPr lIns="68579" tIns="34289" rIns="68579" bIns="34289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900" dirty="0">
                <a:solidFill>
                  <a:prstClr val="black"/>
                </a:solidFill>
                <a:latin typeface="Arial" charset="0"/>
              </a:rPr>
              <a:t>Norsk mal: Diagram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98799" y="222647"/>
            <a:ext cx="7344000" cy="857250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9" name="Plassholder for diagram 8"/>
          <p:cNvSpPr>
            <a:spLocks noGrp="1"/>
          </p:cNvSpPr>
          <p:nvPr>
            <p:ph type="chart" sz="quarter" idx="13"/>
          </p:nvPr>
        </p:nvSpPr>
        <p:spPr>
          <a:xfrm>
            <a:off x="899100" y="1194199"/>
            <a:ext cx="7344000" cy="3394325"/>
          </a:xfrm>
        </p:spPr>
        <p:txBody>
          <a:bodyPr/>
          <a:lstStyle>
            <a:lvl1pPr>
              <a:buNone/>
              <a:defRPr sz="15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/>
              <a:t>Klikk ikonet for å legge til et diagram</a:t>
            </a:r>
            <a:endParaRPr lang="nb-NO" noProof="0" dirty="0"/>
          </a:p>
        </p:txBody>
      </p:sp>
      <p:sp>
        <p:nvSpPr>
          <p:cNvPr id="15" name="TekstSylinder 14"/>
          <p:cNvSpPr txBox="1"/>
          <p:nvPr userDrawn="1"/>
        </p:nvSpPr>
        <p:spPr>
          <a:xfrm>
            <a:off x="-2070893" y="3543860"/>
            <a:ext cx="1836738" cy="900244"/>
          </a:xfrm>
          <a:prstGeom prst="rect">
            <a:avLst/>
          </a:prstGeom>
          <a:noFill/>
        </p:spPr>
        <p:txBody>
          <a:bodyPr lIns="68579" tIns="34289" rIns="68579" bIns="34289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900" b="1" dirty="0">
                <a:solidFill>
                  <a:prstClr val="black"/>
                </a:solidFill>
                <a:latin typeface="Arial" charset="0"/>
              </a:rPr>
              <a:t>Tips bunntekst: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900" b="1" dirty="0">
                <a:solidFill>
                  <a:prstClr val="black"/>
                </a:solidFill>
                <a:latin typeface="Arial" charset="0"/>
              </a:rPr>
              <a:t>For å få sidenummer, dato og tittel på presentasjon: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900" dirty="0">
                <a:solidFill>
                  <a:prstClr val="black"/>
                </a:solidFill>
                <a:latin typeface="Arial" charset="0"/>
              </a:rPr>
              <a:t>Klikk  på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900" dirty="0">
                <a:solidFill>
                  <a:prstClr val="black"/>
                </a:solidFill>
                <a:latin typeface="Arial" charset="0"/>
              </a:rPr>
              <a:t>”Sett Inn” -&gt; Topp og bunntekst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900" dirty="0">
                <a:solidFill>
                  <a:prstClr val="black"/>
                </a:solidFill>
                <a:latin typeface="Arial" charset="0"/>
              </a:rPr>
              <a:t>- Huk av for ønsket tekst.</a:t>
            </a:r>
          </a:p>
        </p:txBody>
      </p:sp>
      <p:cxnSp>
        <p:nvCxnSpPr>
          <p:cNvPr id="16" name="Vinkel 15"/>
          <p:cNvCxnSpPr/>
          <p:nvPr userDrawn="1"/>
        </p:nvCxnSpPr>
        <p:spPr>
          <a:xfrm>
            <a:off x="-1152524" y="4488656"/>
            <a:ext cx="828675" cy="485775"/>
          </a:xfrm>
          <a:prstGeom prst="bentConnector3">
            <a:avLst>
              <a:gd name="adj1" fmla="val 50000"/>
            </a:avLst>
          </a:prstGeom>
          <a:ln w="127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lassholder for dato 3"/>
          <p:cNvSpPr>
            <a:spLocks noGrp="1"/>
          </p:cNvSpPr>
          <p:nvPr>
            <p:ph type="dt" sz="half" idx="2"/>
          </p:nvPr>
        </p:nvSpPr>
        <p:spPr>
          <a:xfrm>
            <a:off x="7656306" y="4735800"/>
            <a:ext cx="751610" cy="162000"/>
          </a:xfrm>
          <a:prstGeom prst="rect">
            <a:avLst/>
          </a:prstGeom>
        </p:spPr>
        <p:txBody>
          <a:bodyPr lIns="53999" rIns="0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>
                <a:solidFill>
                  <a:prstClr val="black"/>
                </a:solidFill>
              </a:rPr>
              <a:t>07.09.2016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4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356865" y="4735800"/>
            <a:ext cx="4266474" cy="162000"/>
          </a:xfrm>
          <a:prstGeom prst="rect">
            <a:avLst/>
          </a:prstGeom>
        </p:spPr>
        <p:txBody>
          <a:bodyPr rIns="0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>
                <a:solidFill>
                  <a:prstClr val="black"/>
                </a:solidFill>
              </a:rPr>
              <a:t>Ole Trygve Stigen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7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433739" y="4735800"/>
            <a:ext cx="377732" cy="162000"/>
          </a:xfrm>
          <a:prstGeom prst="rect">
            <a:avLst/>
          </a:prstGeom>
        </p:spPr>
        <p:txBody>
          <a:bodyPr rIns="0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15A8C69-1E23-4468-AC94-010B558DD334}" type="slidenum">
              <a:rPr lang="nb-NO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38462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Tab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Sylinder 3"/>
          <p:cNvSpPr txBox="1"/>
          <p:nvPr userDrawn="1"/>
        </p:nvSpPr>
        <p:spPr>
          <a:xfrm>
            <a:off x="-71438" y="-228597"/>
            <a:ext cx="7596188" cy="207747"/>
          </a:xfrm>
          <a:prstGeom prst="rect">
            <a:avLst/>
          </a:prstGeom>
          <a:noFill/>
        </p:spPr>
        <p:txBody>
          <a:bodyPr lIns="68579" tIns="34289" rIns="68579" bIns="34289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900" dirty="0">
                <a:solidFill>
                  <a:prstClr val="black"/>
                </a:solidFill>
                <a:latin typeface="Arial" charset="0"/>
              </a:rPr>
              <a:t>Norsk mal: Tabell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99100" y="222647"/>
            <a:ext cx="7344000" cy="857250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10" name="Plassholder for tabell 9"/>
          <p:cNvSpPr>
            <a:spLocks noGrp="1"/>
          </p:cNvSpPr>
          <p:nvPr>
            <p:ph type="tbl" sz="quarter" idx="13"/>
          </p:nvPr>
        </p:nvSpPr>
        <p:spPr>
          <a:xfrm>
            <a:off x="899100" y="1194199"/>
            <a:ext cx="7344000" cy="3394325"/>
          </a:xfrm>
        </p:spPr>
        <p:txBody>
          <a:bodyPr/>
          <a:lstStyle>
            <a:lvl1pPr>
              <a:buNone/>
              <a:defRPr sz="15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/>
              <a:t>Klikk ikonet for å legge til en tabell</a:t>
            </a:r>
            <a:endParaRPr lang="nb-NO" noProof="0" dirty="0"/>
          </a:p>
        </p:txBody>
      </p:sp>
      <p:sp>
        <p:nvSpPr>
          <p:cNvPr id="8" name="Plassholder for dato 3"/>
          <p:cNvSpPr>
            <a:spLocks noGrp="1"/>
          </p:cNvSpPr>
          <p:nvPr>
            <p:ph type="dt" sz="half" idx="2"/>
          </p:nvPr>
        </p:nvSpPr>
        <p:spPr>
          <a:xfrm>
            <a:off x="7656306" y="4735800"/>
            <a:ext cx="751610" cy="162000"/>
          </a:xfrm>
          <a:prstGeom prst="rect">
            <a:avLst/>
          </a:prstGeom>
        </p:spPr>
        <p:txBody>
          <a:bodyPr lIns="53999" rIns="0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>
                <a:solidFill>
                  <a:prstClr val="black"/>
                </a:solidFill>
              </a:rPr>
              <a:t>07.09.2016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3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356865" y="4735800"/>
            <a:ext cx="4266474" cy="162000"/>
          </a:xfrm>
          <a:prstGeom prst="rect">
            <a:avLst/>
          </a:prstGeom>
        </p:spPr>
        <p:txBody>
          <a:bodyPr rIns="0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>
                <a:solidFill>
                  <a:prstClr val="black"/>
                </a:solidFill>
              </a:rPr>
              <a:t>Ole Trygve Stigen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4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433739" y="4735800"/>
            <a:ext cx="377732" cy="162000"/>
          </a:xfrm>
          <a:prstGeom prst="rect">
            <a:avLst/>
          </a:prstGeom>
        </p:spPr>
        <p:txBody>
          <a:bodyPr rIns="0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15A8C69-1E23-4468-AC94-010B558DD334}" type="slidenum">
              <a:rPr lang="nb-NO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050352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Norsk 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Sylinder 4"/>
          <p:cNvSpPr txBox="1"/>
          <p:nvPr userDrawn="1"/>
        </p:nvSpPr>
        <p:spPr>
          <a:xfrm>
            <a:off x="-71438" y="-228597"/>
            <a:ext cx="7596188" cy="207747"/>
          </a:xfrm>
          <a:prstGeom prst="rect">
            <a:avLst/>
          </a:prstGeom>
          <a:noFill/>
        </p:spPr>
        <p:txBody>
          <a:bodyPr lIns="68579" tIns="34289" rIns="68579" bIns="34289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900" dirty="0">
                <a:solidFill>
                  <a:prstClr val="black"/>
                </a:solidFill>
                <a:latin typeface="Arial" charset="0"/>
              </a:rPr>
              <a:t>Norsk mal: To innholdsdeler - Sammenlikning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98799" y="222647"/>
            <a:ext cx="7344000" cy="857250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899100" y="1193551"/>
            <a:ext cx="3645000" cy="3394472"/>
          </a:xfrm>
        </p:spPr>
        <p:txBody>
          <a:bodyPr/>
          <a:lstStyle>
            <a:lvl1pPr>
              <a:defRPr sz="1800"/>
            </a:lvl1pPr>
            <a:lvl2pPr>
              <a:defRPr sz="17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193551"/>
            <a:ext cx="3591000" cy="3394472"/>
          </a:xfrm>
        </p:spPr>
        <p:txBody>
          <a:bodyPr/>
          <a:lstStyle>
            <a:lvl1pPr>
              <a:defRPr sz="1800"/>
            </a:lvl1pPr>
            <a:lvl2pPr>
              <a:defRPr sz="17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</p:txBody>
      </p:sp>
      <p:sp>
        <p:nvSpPr>
          <p:cNvPr id="13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7656306" y="4735800"/>
            <a:ext cx="751610" cy="162000"/>
          </a:xfrm>
          <a:prstGeom prst="rect">
            <a:avLst/>
          </a:prstGeom>
        </p:spPr>
        <p:txBody>
          <a:bodyPr lIns="53999" rIns="0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>
                <a:solidFill>
                  <a:prstClr val="black"/>
                </a:solidFill>
              </a:rPr>
              <a:t>07.09.2016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4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356865" y="4735800"/>
            <a:ext cx="4266474" cy="162000"/>
          </a:xfrm>
          <a:prstGeom prst="rect">
            <a:avLst/>
          </a:prstGeom>
        </p:spPr>
        <p:txBody>
          <a:bodyPr rIns="0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>
                <a:solidFill>
                  <a:prstClr val="black"/>
                </a:solidFill>
              </a:rPr>
              <a:t>Ole Trygve Stigen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5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433739" y="4735800"/>
            <a:ext cx="377732" cy="162000"/>
          </a:xfrm>
          <a:prstGeom prst="rect">
            <a:avLst/>
          </a:prstGeom>
        </p:spPr>
        <p:txBody>
          <a:bodyPr rIns="0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15A8C69-1E23-4468-AC94-010B558DD334}" type="slidenum">
              <a:rPr lang="nb-NO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80910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Sluttside Alternativ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2455179"/>
            <a:ext cx="9161860" cy="2688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kstSylinder 7"/>
          <p:cNvSpPr txBox="1"/>
          <p:nvPr userDrawn="1"/>
        </p:nvSpPr>
        <p:spPr>
          <a:xfrm>
            <a:off x="6" y="-201214"/>
            <a:ext cx="2987675" cy="207747"/>
          </a:xfrm>
          <a:prstGeom prst="rect">
            <a:avLst/>
          </a:prstGeom>
          <a:noFill/>
        </p:spPr>
        <p:txBody>
          <a:bodyPr lIns="68579" tIns="34289" rIns="68579" bIns="34289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900" dirty="0">
                <a:solidFill>
                  <a:prstClr val="black"/>
                </a:solidFill>
                <a:latin typeface="Arial" charset="0"/>
              </a:rPr>
              <a:t>Norsk mal: Sluttside Alternativ 1</a:t>
            </a:r>
          </a:p>
        </p:txBody>
      </p:sp>
      <p:cxnSp>
        <p:nvCxnSpPr>
          <p:cNvPr id="19" name="Rett linje 18"/>
          <p:cNvCxnSpPr/>
          <p:nvPr userDrawn="1"/>
        </p:nvCxnSpPr>
        <p:spPr>
          <a:xfrm>
            <a:off x="796880" y="276499"/>
            <a:ext cx="0" cy="2446841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Plassholder for tekst 34"/>
          <p:cNvSpPr>
            <a:spLocks noGrp="1"/>
          </p:cNvSpPr>
          <p:nvPr>
            <p:ph type="body" sz="quarter" idx="17" hasCustomPrompt="1"/>
          </p:nvPr>
        </p:nvSpPr>
        <p:spPr>
          <a:xfrm>
            <a:off x="899592" y="1788448"/>
            <a:ext cx="7344000" cy="653477"/>
          </a:xfrm>
        </p:spPr>
        <p:txBody>
          <a:bodyPr lIns="0" anchor="t" anchorCtr="0"/>
          <a:lstStyle>
            <a:lvl1pPr marL="0" indent="0"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/>
              <a:t>Bildekreditering: Slide X: </a:t>
            </a:r>
            <a:r>
              <a:rPr lang="nb-NO" sz="1000" dirty="0"/>
              <a:t>© </a:t>
            </a:r>
            <a:r>
              <a:rPr lang="nb-NO" dirty="0"/>
              <a:t>Fotografens navn, Bildebyrå</a:t>
            </a:r>
          </a:p>
        </p:txBody>
      </p:sp>
      <p:sp>
        <p:nvSpPr>
          <p:cNvPr id="13" name="Plassholder for tekst 4"/>
          <p:cNvSpPr>
            <a:spLocks noGrp="1"/>
          </p:cNvSpPr>
          <p:nvPr>
            <p:ph type="body" sz="quarter" idx="20" hasCustomPrompt="1"/>
          </p:nvPr>
        </p:nvSpPr>
        <p:spPr>
          <a:xfrm>
            <a:off x="899100" y="843558"/>
            <a:ext cx="7344000" cy="858600"/>
          </a:xfrm>
        </p:spPr>
        <p:txBody>
          <a:bodyPr lIns="0" anchor="b" anchorCtr="0"/>
          <a:lstStyle>
            <a:lvl1pPr marL="0" indent="0">
              <a:buNone/>
              <a:defRPr sz="2400" b="1"/>
            </a:lvl1pPr>
          </a:lstStyle>
          <a:p>
            <a:pPr lvl="0"/>
            <a:r>
              <a:rPr lang="nb-NO" dirty="0"/>
              <a:t>Takk for oppmerksomheten!</a:t>
            </a:r>
          </a:p>
        </p:txBody>
      </p:sp>
      <p:pic>
        <p:nvPicPr>
          <p:cNvPr id="10" name="Bild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9" y="395442"/>
            <a:ext cx="224029" cy="272035"/>
          </a:xfrm>
          <a:prstGeom prst="rect">
            <a:avLst/>
          </a:prstGeom>
        </p:spPr>
      </p:pic>
      <p:sp>
        <p:nvSpPr>
          <p:cNvPr id="11" name="TekstSylinder 10"/>
          <p:cNvSpPr txBox="1"/>
          <p:nvPr userDrawn="1"/>
        </p:nvSpPr>
        <p:spPr>
          <a:xfrm>
            <a:off x="833625" y="350364"/>
            <a:ext cx="3495348" cy="346247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nb-NO" sz="1000" dirty="0">
                <a:solidFill>
                  <a:prstClr val="black"/>
                </a:solidFill>
                <a:latin typeface="Arial" charset="0"/>
              </a:rPr>
              <a:t>Helse- og</a:t>
            </a:r>
            <a:br>
              <a:rPr lang="nb-NO" sz="1000" dirty="0">
                <a:solidFill>
                  <a:prstClr val="black"/>
                </a:solidFill>
                <a:latin typeface="Arial" charset="0"/>
              </a:rPr>
            </a:br>
            <a:r>
              <a:rPr lang="nb-NO" sz="1000" dirty="0">
                <a:solidFill>
                  <a:prstClr val="black"/>
                </a:solidFill>
                <a:latin typeface="Arial" charset="0"/>
              </a:rPr>
              <a:t>omsorgsdepartementet</a:t>
            </a:r>
          </a:p>
        </p:txBody>
      </p:sp>
    </p:spTree>
    <p:extLst>
      <p:ext uri="{BB962C8B-B14F-4D97-AF65-F5344CB8AC3E}">
        <p14:creationId xmlns:p14="http://schemas.microsoft.com/office/powerpoint/2010/main" val="143299040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Sluttside Alternativ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2455179"/>
            <a:ext cx="9161860" cy="2688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kstSylinder 7"/>
          <p:cNvSpPr txBox="1"/>
          <p:nvPr userDrawn="1"/>
        </p:nvSpPr>
        <p:spPr>
          <a:xfrm>
            <a:off x="6" y="-201214"/>
            <a:ext cx="2987675" cy="207747"/>
          </a:xfrm>
          <a:prstGeom prst="rect">
            <a:avLst/>
          </a:prstGeom>
          <a:noFill/>
        </p:spPr>
        <p:txBody>
          <a:bodyPr lIns="68579" tIns="34289" rIns="68579" bIns="34289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900" dirty="0">
                <a:solidFill>
                  <a:prstClr val="black"/>
                </a:solidFill>
                <a:latin typeface="Arial" charset="0"/>
              </a:rPr>
              <a:t>Norsk mal: Sluttside Alternativ 2</a:t>
            </a:r>
          </a:p>
        </p:txBody>
      </p:sp>
      <p:cxnSp>
        <p:nvCxnSpPr>
          <p:cNvPr id="19" name="Rett linje 18"/>
          <p:cNvCxnSpPr/>
          <p:nvPr userDrawn="1"/>
        </p:nvCxnSpPr>
        <p:spPr>
          <a:xfrm>
            <a:off x="796880" y="276499"/>
            <a:ext cx="0" cy="2446841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Plassholder for tekst 34"/>
          <p:cNvSpPr>
            <a:spLocks noGrp="1"/>
          </p:cNvSpPr>
          <p:nvPr>
            <p:ph type="body" sz="quarter" idx="17" hasCustomPrompt="1"/>
          </p:nvPr>
        </p:nvSpPr>
        <p:spPr>
          <a:xfrm>
            <a:off x="899592" y="1788448"/>
            <a:ext cx="7344000" cy="653477"/>
          </a:xfrm>
        </p:spPr>
        <p:txBody>
          <a:bodyPr lIns="0" anchor="t" anchorCtr="0"/>
          <a:lstStyle>
            <a:lvl1pPr marL="0" indent="0"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/>
              <a:t>Bildekreditering: Slide X: </a:t>
            </a:r>
            <a:r>
              <a:rPr lang="nb-NO" sz="1000" dirty="0"/>
              <a:t>© </a:t>
            </a:r>
            <a:r>
              <a:rPr lang="nb-NO" dirty="0"/>
              <a:t>Fotografens navn, Bildebyrå</a:t>
            </a:r>
          </a:p>
        </p:txBody>
      </p:sp>
      <p:sp>
        <p:nvSpPr>
          <p:cNvPr id="9" name="Plassholder for tekst 4"/>
          <p:cNvSpPr>
            <a:spLocks noGrp="1"/>
          </p:cNvSpPr>
          <p:nvPr>
            <p:ph type="body" sz="quarter" idx="20" hasCustomPrompt="1"/>
          </p:nvPr>
        </p:nvSpPr>
        <p:spPr>
          <a:xfrm>
            <a:off x="899100" y="843558"/>
            <a:ext cx="7344000" cy="858600"/>
          </a:xfrm>
        </p:spPr>
        <p:txBody>
          <a:bodyPr lIns="0" anchor="b" anchorCtr="0"/>
          <a:lstStyle>
            <a:lvl1pPr marL="0" indent="0">
              <a:buNone/>
              <a:defRPr sz="2400" b="1"/>
            </a:lvl1pPr>
          </a:lstStyle>
          <a:p>
            <a:pPr lvl="0"/>
            <a:r>
              <a:rPr lang="nb-NO" dirty="0"/>
              <a:t>Takk for oppmerksomheten!</a:t>
            </a:r>
          </a:p>
        </p:txBody>
      </p:sp>
      <p:pic>
        <p:nvPicPr>
          <p:cNvPr id="11" name="Bild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9" y="395442"/>
            <a:ext cx="224029" cy="272035"/>
          </a:xfrm>
          <a:prstGeom prst="rect">
            <a:avLst/>
          </a:prstGeom>
        </p:spPr>
      </p:pic>
      <p:sp>
        <p:nvSpPr>
          <p:cNvPr id="12" name="TekstSylinder 11"/>
          <p:cNvSpPr txBox="1"/>
          <p:nvPr userDrawn="1"/>
        </p:nvSpPr>
        <p:spPr>
          <a:xfrm>
            <a:off x="833625" y="350364"/>
            <a:ext cx="3495348" cy="346247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nb-NO" sz="1000" dirty="0">
                <a:solidFill>
                  <a:prstClr val="black"/>
                </a:solidFill>
                <a:latin typeface="Arial" charset="0"/>
              </a:rPr>
              <a:t>Helse- og</a:t>
            </a:r>
            <a:br>
              <a:rPr lang="nb-NO" sz="1000" dirty="0">
                <a:solidFill>
                  <a:prstClr val="black"/>
                </a:solidFill>
                <a:latin typeface="Arial" charset="0"/>
              </a:rPr>
            </a:br>
            <a:r>
              <a:rPr lang="nb-NO" sz="1000" dirty="0">
                <a:solidFill>
                  <a:prstClr val="black"/>
                </a:solidFill>
                <a:latin typeface="Arial" charset="0"/>
              </a:rPr>
              <a:t>omsorgsdepartementet</a:t>
            </a:r>
          </a:p>
        </p:txBody>
      </p:sp>
    </p:spTree>
    <p:extLst>
      <p:ext uri="{BB962C8B-B14F-4D97-AF65-F5344CB8AC3E}">
        <p14:creationId xmlns:p14="http://schemas.microsoft.com/office/powerpoint/2010/main" val="144815239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Startside Alternativ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2455179"/>
            <a:ext cx="9161860" cy="2688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kstSylinder 7"/>
          <p:cNvSpPr txBox="1"/>
          <p:nvPr userDrawn="1"/>
        </p:nvSpPr>
        <p:spPr>
          <a:xfrm>
            <a:off x="5" y="-201214"/>
            <a:ext cx="2987675" cy="207749"/>
          </a:xfrm>
          <a:prstGeom prst="rect">
            <a:avLst/>
          </a:prstGeom>
          <a:noFill/>
        </p:spPr>
        <p:txBody>
          <a:bodyPr lIns="68580" tIns="34290" rIns="68580" bIns="3429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900" dirty="0">
                <a:solidFill>
                  <a:prstClr val="black"/>
                </a:solidFill>
                <a:latin typeface="Arial" charset="0"/>
              </a:rPr>
              <a:t>Norsk mal: Startside Alternativ 1</a:t>
            </a:r>
          </a:p>
        </p:txBody>
      </p:sp>
      <p:cxnSp>
        <p:nvCxnSpPr>
          <p:cNvPr id="19" name="Rett linje 18"/>
          <p:cNvCxnSpPr/>
          <p:nvPr userDrawn="1"/>
        </p:nvCxnSpPr>
        <p:spPr>
          <a:xfrm>
            <a:off x="796880" y="276496"/>
            <a:ext cx="0" cy="2446841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Plassholder for tekst 34"/>
          <p:cNvSpPr>
            <a:spLocks noGrp="1"/>
          </p:cNvSpPr>
          <p:nvPr>
            <p:ph type="body" sz="quarter" idx="17" hasCustomPrompt="1"/>
          </p:nvPr>
        </p:nvSpPr>
        <p:spPr>
          <a:xfrm>
            <a:off x="899592" y="1788445"/>
            <a:ext cx="7344000" cy="216000"/>
          </a:xfrm>
        </p:spPr>
        <p:txBody>
          <a:bodyPr lIns="0" anchor="ctr" anchorCtr="0"/>
          <a:lstStyle>
            <a:lvl1pPr marL="0" indent="0"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/>
              <a:t>Navn Foredragsholder</a:t>
            </a:r>
          </a:p>
        </p:txBody>
      </p:sp>
      <p:sp>
        <p:nvSpPr>
          <p:cNvPr id="39" name="Plassholder for tekst 38"/>
          <p:cNvSpPr>
            <a:spLocks noGrp="1"/>
          </p:cNvSpPr>
          <p:nvPr>
            <p:ph type="body" sz="quarter" idx="18" hasCustomPrompt="1"/>
          </p:nvPr>
        </p:nvSpPr>
        <p:spPr>
          <a:xfrm>
            <a:off x="899592" y="2058693"/>
            <a:ext cx="7344000" cy="216000"/>
          </a:xfrm>
        </p:spPr>
        <p:txBody>
          <a:bodyPr lIns="0" anchor="ctr" anchorCtr="0"/>
          <a:lstStyle>
            <a:lvl1pPr marL="0" indent="0"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/>
              <a:t>Sted, dato</a:t>
            </a:r>
          </a:p>
        </p:txBody>
      </p:sp>
      <p:sp>
        <p:nvSpPr>
          <p:cNvPr id="11" name="Plassholder for tekst 4"/>
          <p:cNvSpPr>
            <a:spLocks noGrp="1"/>
          </p:cNvSpPr>
          <p:nvPr>
            <p:ph type="body" sz="quarter" idx="20" hasCustomPrompt="1"/>
          </p:nvPr>
        </p:nvSpPr>
        <p:spPr>
          <a:xfrm>
            <a:off x="899100" y="843558"/>
            <a:ext cx="7344000" cy="858600"/>
          </a:xfrm>
        </p:spPr>
        <p:txBody>
          <a:bodyPr lIns="0" anchor="b" anchorCtr="0"/>
          <a:lstStyle>
            <a:lvl1pPr marL="0" indent="0">
              <a:buNone/>
              <a:defRPr sz="2400" b="1"/>
            </a:lvl1pPr>
          </a:lstStyle>
          <a:p>
            <a:pPr lvl="0"/>
            <a:r>
              <a:rPr lang="nb-NO" dirty="0"/>
              <a:t>Presentasjonstittel</a:t>
            </a:r>
          </a:p>
        </p:txBody>
      </p:sp>
      <p:pic>
        <p:nvPicPr>
          <p:cNvPr id="10" name="Bild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8" y="395441"/>
            <a:ext cx="224029" cy="272035"/>
          </a:xfrm>
          <a:prstGeom prst="rect">
            <a:avLst/>
          </a:prstGeom>
        </p:spPr>
      </p:pic>
      <p:sp>
        <p:nvSpPr>
          <p:cNvPr id="12" name="TekstSylinder 11"/>
          <p:cNvSpPr txBox="1"/>
          <p:nvPr userDrawn="1"/>
        </p:nvSpPr>
        <p:spPr>
          <a:xfrm>
            <a:off x="833625" y="350363"/>
            <a:ext cx="3495348" cy="3462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nb-NO" sz="1000" dirty="0">
                <a:solidFill>
                  <a:prstClr val="black"/>
                </a:solidFill>
                <a:latin typeface="Arial" charset="0"/>
              </a:rPr>
              <a:t>Helse- og</a:t>
            </a:r>
            <a:br>
              <a:rPr lang="nb-NO" sz="1000" dirty="0">
                <a:solidFill>
                  <a:prstClr val="black"/>
                </a:solidFill>
                <a:latin typeface="Arial" charset="0"/>
              </a:rPr>
            </a:br>
            <a:r>
              <a:rPr lang="nb-NO" sz="1000" dirty="0">
                <a:solidFill>
                  <a:prstClr val="black"/>
                </a:solidFill>
                <a:latin typeface="Arial" charset="0"/>
              </a:rPr>
              <a:t>omsorgsdepartementet</a:t>
            </a:r>
          </a:p>
        </p:txBody>
      </p:sp>
    </p:spTree>
    <p:extLst>
      <p:ext uri="{BB962C8B-B14F-4D97-AF65-F5344CB8AC3E}">
        <p14:creationId xmlns:p14="http://schemas.microsoft.com/office/powerpoint/2010/main" val="265845710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Startside Alternativ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2455179"/>
            <a:ext cx="9161860" cy="2688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lassholder for tekst 4"/>
          <p:cNvSpPr>
            <a:spLocks noGrp="1"/>
          </p:cNvSpPr>
          <p:nvPr>
            <p:ph type="body" sz="quarter" idx="20" hasCustomPrompt="1"/>
          </p:nvPr>
        </p:nvSpPr>
        <p:spPr>
          <a:xfrm>
            <a:off x="899100" y="843558"/>
            <a:ext cx="7344000" cy="858600"/>
          </a:xfrm>
        </p:spPr>
        <p:txBody>
          <a:bodyPr lIns="0" anchor="b" anchorCtr="0"/>
          <a:lstStyle>
            <a:lvl1pPr marL="0" indent="0">
              <a:buNone/>
              <a:defRPr sz="2400" b="1"/>
            </a:lvl1pPr>
          </a:lstStyle>
          <a:p>
            <a:pPr lvl="0"/>
            <a:r>
              <a:rPr lang="nb-NO" dirty="0"/>
              <a:t>Presentasjonstittel</a:t>
            </a:r>
          </a:p>
        </p:txBody>
      </p:sp>
      <p:sp>
        <p:nvSpPr>
          <p:cNvPr id="8" name="TekstSylinder 7"/>
          <p:cNvSpPr txBox="1"/>
          <p:nvPr userDrawn="1"/>
        </p:nvSpPr>
        <p:spPr>
          <a:xfrm>
            <a:off x="5" y="-201214"/>
            <a:ext cx="2987675" cy="207749"/>
          </a:xfrm>
          <a:prstGeom prst="rect">
            <a:avLst/>
          </a:prstGeom>
          <a:noFill/>
        </p:spPr>
        <p:txBody>
          <a:bodyPr lIns="68580" tIns="34290" rIns="68580" bIns="3429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900" dirty="0">
                <a:solidFill>
                  <a:prstClr val="black"/>
                </a:solidFill>
                <a:latin typeface="Arial" charset="0"/>
              </a:rPr>
              <a:t>Norsk mal: Startside Alternativ 2</a:t>
            </a:r>
          </a:p>
        </p:txBody>
      </p:sp>
      <p:cxnSp>
        <p:nvCxnSpPr>
          <p:cNvPr id="19" name="Rett linje 18"/>
          <p:cNvCxnSpPr/>
          <p:nvPr userDrawn="1"/>
        </p:nvCxnSpPr>
        <p:spPr>
          <a:xfrm>
            <a:off x="796880" y="276496"/>
            <a:ext cx="0" cy="2446841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Plassholder for tekst 34"/>
          <p:cNvSpPr>
            <a:spLocks noGrp="1"/>
          </p:cNvSpPr>
          <p:nvPr>
            <p:ph type="body" sz="quarter" idx="17" hasCustomPrompt="1"/>
          </p:nvPr>
        </p:nvSpPr>
        <p:spPr>
          <a:xfrm>
            <a:off x="899592" y="1788445"/>
            <a:ext cx="7344000" cy="216000"/>
          </a:xfrm>
        </p:spPr>
        <p:txBody>
          <a:bodyPr lIns="0" anchor="ctr" anchorCtr="0"/>
          <a:lstStyle>
            <a:lvl1pPr marL="0" indent="0"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/>
              <a:t>Navn Foredragsholder</a:t>
            </a:r>
          </a:p>
        </p:txBody>
      </p:sp>
      <p:sp>
        <p:nvSpPr>
          <p:cNvPr id="39" name="Plassholder for tekst 38"/>
          <p:cNvSpPr>
            <a:spLocks noGrp="1"/>
          </p:cNvSpPr>
          <p:nvPr>
            <p:ph type="body" sz="quarter" idx="18" hasCustomPrompt="1"/>
          </p:nvPr>
        </p:nvSpPr>
        <p:spPr>
          <a:xfrm>
            <a:off x="899592" y="2058693"/>
            <a:ext cx="7344000" cy="216000"/>
          </a:xfrm>
        </p:spPr>
        <p:txBody>
          <a:bodyPr lIns="0" anchor="ctr" anchorCtr="0"/>
          <a:lstStyle>
            <a:lvl1pPr marL="0" indent="0"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/>
              <a:t>Sted, dato</a:t>
            </a:r>
          </a:p>
        </p:txBody>
      </p:sp>
      <p:pic>
        <p:nvPicPr>
          <p:cNvPr id="10" name="Bild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8" y="395441"/>
            <a:ext cx="224029" cy="272035"/>
          </a:xfrm>
          <a:prstGeom prst="rect">
            <a:avLst/>
          </a:prstGeom>
        </p:spPr>
      </p:pic>
      <p:sp>
        <p:nvSpPr>
          <p:cNvPr id="11" name="TekstSylinder 10"/>
          <p:cNvSpPr txBox="1"/>
          <p:nvPr userDrawn="1"/>
        </p:nvSpPr>
        <p:spPr>
          <a:xfrm>
            <a:off x="833625" y="350363"/>
            <a:ext cx="3495348" cy="3462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nb-NO" sz="1000" dirty="0">
                <a:solidFill>
                  <a:prstClr val="black"/>
                </a:solidFill>
                <a:latin typeface="Arial" charset="0"/>
              </a:rPr>
              <a:t>Helse- og</a:t>
            </a:r>
            <a:br>
              <a:rPr lang="nb-NO" sz="1000" dirty="0">
                <a:solidFill>
                  <a:prstClr val="black"/>
                </a:solidFill>
                <a:latin typeface="Arial" charset="0"/>
              </a:rPr>
            </a:br>
            <a:r>
              <a:rPr lang="nb-NO" sz="1000" dirty="0">
                <a:solidFill>
                  <a:prstClr val="black"/>
                </a:solidFill>
                <a:latin typeface="Arial" charset="0"/>
              </a:rPr>
              <a:t>omsorgsdepartementet</a:t>
            </a:r>
          </a:p>
        </p:txBody>
      </p:sp>
    </p:spTree>
    <p:extLst>
      <p:ext uri="{BB962C8B-B14F-4D97-AF65-F5344CB8AC3E}">
        <p14:creationId xmlns:p14="http://schemas.microsoft.com/office/powerpoint/2010/main" val="409288431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Startside m eget 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ssholder for bilde 3"/>
          <p:cNvSpPr>
            <a:spLocks noGrp="1"/>
          </p:cNvSpPr>
          <p:nvPr>
            <p:ph type="pic" sz="quarter" idx="21" hasCustomPrompt="1"/>
          </p:nvPr>
        </p:nvSpPr>
        <p:spPr>
          <a:xfrm>
            <a:off x="0" y="2453966"/>
            <a:ext cx="9144000" cy="2689536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 sz="9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b-NO" dirty="0"/>
              <a:t>Klikk ikonet for å legge til bilde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20" hasCustomPrompt="1"/>
          </p:nvPr>
        </p:nvSpPr>
        <p:spPr>
          <a:xfrm>
            <a:off x="899100" y="843558"/>
            <a:ext cx="7344000" cy="858600"/>
          </a:xfrm>
        </p:spPr>
        <p:txBody>
          <a:bodyPr lIns="0" anchor="b" anchorCtr="0"/>
          <a:lstStyle>
            <a:lvl1pPr marL="0" indent="0">
              <a:buNone/>
              <a:defRPr sz="2400" b="1"/>
            </a:lvl1pPr>
          </a:lstStyle>
          <a:p>
            <a:pPr lvl="0"/>
            <a:r>
              <a:rPr lang="nb-NO" dirty="0"/>
              <a:t>Presentasjonstittel</a:t>
            </a:r>
          </a:p>
        </p:txBody>
      </p:sp>
      <p:sp>
        <p:nvSpPr>
          <p:cNvPr id="8" name="TekstSylinder 7"/>
          <p:cNvSpPr txBox="1"/>
          <p:nvPr userDrawn="1"/>
        </p:nvSpPr>
        <p:spPr>
          <a:xfrm>
            <a:off x="5" y="-201214"/>
            <a:ext cx="2987675" cy="207749"/>
          </a:xfrm>
          <a:prstGeom prst="rect">
            <a:avLst/>
          </a:prstGeom>
          <a:noFill/>
        </p:spPr>
        <p:txBody>
          <a:bodyPr lIns="68580" tIns="34290" rIns="68580" bIns="3429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900" dirty="0">
                <a:solidFill>
                  <a:prstClr val="black"/>
                </a:solidFill>
                <a:latin typeface="Arial" charset="0"/>
              </a:rPr>
              <a:t>Norsk mal: Startside – sett inn eget bilde</a:t>
            </a:r>
          </a:p>
        </p:txBody>
      </p:sp>
      <p:sp>
        <p:nvSpPr>
          <p:cNvPr id="35" name="Plassholder for tekst 34"/>
          <p:cNvSpPr>
            <a:spLocks noGrp="1"/>
          </p:cNvSpPr>
          <p:nvPr>
            <p:ph type="body" sz="quarter" idx="17" hasCustomPrompt="1"/>
          </p:nvPr>
        </p:nvSpPr>
        <p:spPr>
          <a:xfrm>
            <a:off x="899592" y="1788445"/>
            <a:ext cx="7344000" cy="216000"/>
          </a:xfrm>
        </p:spPr>
        <p:txBody>
          <a:bodyPr lIns="0" anchor="ctr" anchorCtr="0"/>
          <a:lstStyle>
            <a:lvl1pPr marL="0" indent="0"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/>
              <a:t>Navn Foredragsholder</a:t>
            </a:r>
          </a:p>
        </p:txBody>
      </p:sp>
      <p:sp>
        <p:nvSpPr>
          <p:cNvPr id="39" name="Plassholder for tekst 38"/>
          <p:cNvSpPr>
            <a:spLocks noGrp="1"/>
          </p:cNvSpPr>
          <p:nvPr>
            <p:ph type="body" sz="quarter" idx="18" hasCustomPrompt="1"/>
          </p:nvPr>
        </p:nvSpPr>
        <p:spPr>
          <a:xfrm>
            <a:off x="899592" y="2058693"/>
            <a:ext cx="7344000" cy="216000"/>
          </a:xfrm>
        </p:spPr>
        <p:txBody>
          <a:bodyPr lIns="0" anchor="ctr" anchorCtr="0"/>
          <a:lstStyle>
            <a:lvl1pPr marL="0" indent="0"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/>
              <a:t>Sted, dato</a:t>
            </a:r>
          </a:p>
        </p:txBody>
      </p:sp>
      <p:sp>
        <p:nvSpPr>
          <p:cNvPr id="11" name="Plassholder for tekst 4"/>
          <p:cNvSpPr>
            <a:spLocks noGrp="1"/>
          </p:cNvSpPr>
          <p:nvPr>
            <p:ph type="body" sz="quarter" idx="22" hasCustomPrompt="1"/>
          </p:nvPr>
        </p:nvSpPr>
        <p:spPr>
          <a:xfrm>
            <a:off x="791100" y="276495"/>
            <a:ext cx="13500" cy="2446200"/>
          </a:xfrm>
          <a:solidFill>
            <a:schemeClr val="tx1"/>
          </a:solidFill>
        </p:spPr>
        <p:txBody>
          <a:bodyPr/>
          <a:lstStyle>
            <a:lvl1pPr marL="0" indent="0">
              <a:buNone/>
              <a:defRPr sz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b-NO" dirty="0"/>
              <a:t> </a:t>
            </a:r>
          </a:p>
        </p:txBody>
      </p:sp>
      <p:pic>
        <p:nvPicPr>
          <p:cNvPr id="12" name="Bild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8" y="395441"/>
            <a:ext cx="224029" cy="272035"/>
          </a:xfrm>
          <a:prstGeom prst="rect">
            <a:avLst/>
          </a:prstGeom>
        </p:spPr>
      </p:pic>
      <p:sp>
        <p:nvSpPr>
          <p:cNvPr id="13" name="TekstSylinder 12"/>
          <p:cNvSpPr txBox="1"/>
          <p:nvPr userDrawn="1"/>
        </p:nvSpPr>
        <p:spPr>
          <a:xfrm>
            <a:off x="833625" y="350363"/>
            <a:ext cx="3495348" cy="3462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nb-NO" sz="1000" dirty="0">
                <a:solidFill>
                  <a:prstClr val="black"/>
                </a:solidFill>
                <a:latin typeface="Arial" charset="0"/>
              </a:rPr>
              <a:t>Helse- og</a:t>
            </a:r>
            <a:br>
              <a:rPr lang="nb-NO" sz="1000" dirty="0">
                <a:solidFill>
                  <a:prstClr val="black"/>
                </a:solidFill>
                <a:latin typeface="Arial" charset="0"/>
              </a:rPr>
            </a:br>
            <a:r>
              <a:rPr lang="nb-NO" sz="1000" dirty="0">
                <a:solidFill>
                  <a:prstClr val="black"/>
                </a:solidFill>
                <a:latin typeface="Arial" charset="0"/>
              </a:rPr>
              <a:t>omsorgsdepartementet</a:t>
            </a:r>
          </a:p>
        </p:txBody>
      </p:sp>
    </p:spTree>
    <p:extLst>
      <p:ext uri="{BB962C8B-B14F-4D97-AF65-F5344CB8AC3E}">
        <p14:creationId xmlns:p14="http://schemas.microsoft.com/office/powerpoint/2010/main" val="2316508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lysbilde #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e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054"/>
          <a:stretch/>
        </p:blipFill>
        <p:spPr>
          <a:xfrm>
            <a:off x="-4984" y="3510645"/>
            <a:ext cx="9144000" cy="1632856"/>
          </a:xfrm>
          <a:prstGeom prst="rect">
            <a:avLst/>
          </a:prstGeom>
          <a:solidFill>
            <a:schemeClr val="accent6"/>
          </a:solidFill>
        </p:spPr>
      </p:pic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3547734"/>
            <a:ext cx="7772400" cy="617732"/>
          </a:xfrm>
        </p:spPr>
        <p:txBody>
          <a:bodyPr>
            <a:spAutoFit/>
          </a:bodyPr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685800" y="4139621"/>
            <a:ext cx="7772400" cy="448455"/>
          </a:xfrm>
        </p:spPr>
        <p:txBody>
          <a:bodyPr wrap="square">
            <a:spAutoFit/>
          </a:bodyPr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sp>
        <p:nvSpPr>
          <p:cNvPr id="13" name="Plassholder for bilde 2"/>
          <p:cNvSpPr>
            <a:spLocks noGrp="1"/>
          </p:cNvSpPr>
          <p:nvPr>
            <p:ph type="pic" idx="10"/>
          </p:nvPr>
        </p:nvSpPr>
        <p:spPr>
          <a:xfrm>
            <a:off x="0" y="1981"/>
            <a:ext cx="9144000" cy="313181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nb-NO" dirty="0"/>
              <a:t>Klikk ikonet for å legge til et bilde</a:t>
            </a:r>
          </a:p>
        </p:txBody>
      </p:sp>
      <p:pic>
        <p:nvPicPr>
          <p:cNvPr id="7" name="Bilde 6"/>
          <p:cNvPicPr>
            <a:picLocks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10" y="3208562"/>
            <a:ext cx="1682357" cy="228581"/>
          </a:xfrm>
          <a:prstGeom prst="rect">
            <a:avLst/>
          </a:prstGeom>
        </p:spPr>
      </p:pic>
      <p:sp>
        <p:nvSpPr>
          <p:cNvPr id="8" name="Plassholder for tekst 4"/>
          <p:cNvSpPr>
            <a:spLocks noGrp="1"/>
          </p:cNvSpPr>
          <p:nvPr>
            <p:ph type="body" sz="quarter" idx="11" hasCustomPrompt="1"/>
          </p:nvPr>
        </p:nvSpPr>
        <p:spPr>
          <a:xfrm>
            <a:off x="685725" y="4804000"/>
            <a:ext cx="7772479" cy="309956"/>
          </a:xfrm>
        </p:spPr>
        <p:txBody>
          <a:bodyPr wrap="square" anchor="b" anchorCtr="0">
            <a:sp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Sted, dato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84720267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Kapittel/temas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bilde 3"/>
          <p:cNvSpPr>
            <a:spLocks noGrp="1"/>
          </p:cNvSpPr>
          <p:nvPr>
            <p:ph type="pic" sz="quarter" idx="20" hasCustomPrompt="1"/>
          </p:nvPr>
        </p:nvSpPr>
        <p:spPr>
          <a:xfrm>
            <a:off x="0" y="2453966"/>
            <a:ext cx="9144000" cy="2689536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 sz="9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b-NO" dirty="0"/>
              <a:t>Klikk ikonet for å legge til bilde</a:t>
            </a:r>
          </a:p>
        </p:txBody>
      </p:sp>
      <p:sp>
        <p:nvSpPr>
          <p:cNvPr id="8" name="TekstSylinder 7"/>
          <p:cNvSpPr txBox="1"/>
          <p:nvPr userDrawn="1"/>
        </p:nvSpPr>
        <p:spPr>
          <a:xfrm>
            <a:off x="5" y="-201214"/>
            <a:ext cx="2987675" cy="207749"/>
          </a:xfrm>
          <a:prstGeom prst="rect">
            <a:avLst/>
          </a:prstGeom>
          <a:noFill/>
        </p:spPr>
        <p:txBody>
          <a:bodyPr lIns="68580" tIns="34290" rIns="68580" bIns="3429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900" dirty="0">
                <a:solidFill>
                  <a:prstClr val="black"/>
                </a:solidFill>
                <a:latin typeface="Arial" charset="0"/>
              </a:rPr>
              <a:t>Norsk mal: Kapittel / Temaside</a:t>
            </a:r>
          </a:p>
        </p:txBody>
      </p:sp>
      <p:sp>
        <p:nvSpPr>
          <p:cNvPr id="13" name="Plassholder for tekst 4"/>
          <p:cNvSpPr>
            <a:spLocks noGrp="1"/>
          </p:cNvSpPr>
          <p:nvPr>
            <p:ph type="body" sz="quarter" idx="21" hasCustomPrompt="1"/>
          </p:nvPr>
        </p:nvSpPr>
        <p:spPr>
          <a:xfrm>
            <a:off x="899100" y="843558"/>
            <a:ext cx="7344000" cy="858600"/>
          </a:xfrm>
        </p:spPr>
        <p:txBody>
          <a:bodyPr lIns="0" anchor="b" anchorCtr="0"/>
          <a:lstStyle>
            <a:lvl1pPr marL="0" indent="0">
              <a:buNone/>
              <a:defRPr sz="2400" b="1"/>
            </a:lvl1pPr>
          </a:lstStyle>
          <a:p>
            <a:pPr lvl="0"/>
            <a:r>
              <a:rPr lang="nb-NO" dirty="0"/>
              <a:t>Kapittel og temaside</a:t>
            </a:r>
          </a:p>
        </p:txBody>
      </p:sp>
      <p:sp>
        <p:nvSpPr>
          <p:cNvPr id="15" name="Plassholder for tekst 4"/>
          <p:cNvSpPr>
            <a:spLocks noGrp="1"/>
          </p:cNvSpPr>
          <p:nvPr>
            <p:ph type="body" sz="quarter" idx="22" hasCustomPrompt="1"/>
          </p:nvPr>
        </p:nvSpPr>
        <p:spPr>
          <a:xfrm>
            <a:off x="791100" y="276495"/>
            <a:ext cx="13500" cy="2446200"/>
          </a:xfrm>
          <a:solidFill>
            <a:schemeClr val="tx1"/>
          </a:solidFill>
        </p:spPr>
        <p:txBody>
          <a:bodyPr/>
          <a:lstStyle>
            <a:lvl1pPr marL="0" indent="0">
              <a:buNone/>
              <a:defRPr sz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b-NO" dirty="0"/>
              <a:t> </a:t>
            </a:r>
          </a:p>
        </p:txBody>
      </p:sp>
      <p:pic>
        <p:nvPicPr>
          <p:cNvPr id="9" name="Bild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8" y="395441"/>
            <a:ext cx="224029" cy="272035"/>
          </a:xfrm>
          <a:prstGeom prst="rect">
            <a:avLst/>
          </a:prstGeom>
        </p:spPr>
      </p:pic>
      <p:sp>
        <p:nvSpPr>
          <p:cNvPr id="10" name="TekstSylinder 9"/>
          <p:cNvSpPr txBox="1"/>
          <p:nvPr userDrawn="1"/>
        </p:nvSpPr>
        <p:spPr>
          <a:xfrm>
            <a:off x="833625" y="350363"/>
            <a:ext cx="3495348" cy="3462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nb-NO" sz="1000" dirty="0">
                <a:solidFill>
                  <a:prstClr val="black"/>
                </a:solidFill>
                <a:latin typeface="Arial" charset="0"/>
              </a:rPr>
              <a:t>Helse- og</a:t>
            </a:r>
            <a:br>
              <a:rPr lang="nb-NO" sz="1000" dirty="0">
                <a:solidFill>
                  <a:prstClr val="black"/>
                </a:solidFill>
                <a:latin typeface="Arial" charset="0"/>
              </a:rPr>
            </a:br>
            <a:r>
              <a:rPr lang="nb-NO" sz="1000" dirty="0">
                <a:solidFill>
                  <a:prstClr val="black"/>
                </a:solidFill>
                <a:latin typeface="Arial" charset="0"/>
              </a:rPr>
              <a:t>omsorgsdepartementet</a:t>
            </a:r>
          </a:p>
        </p:txBody>
      </p:sp>
    </p:spTree>
    <p:extLst>
      <p:ext uri="{BB962C8B-B14F-4D97-AF65-F5344CB8AC3E}">
        <p14:creationId xmlns:p14="http://schemas.microsoft.com/office/powerpoint/2010/main" val="133548342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orsk TEKST MED KULEPUN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Sylinder 3"/>
          <p:cNvSpPr txBox="1"/>
          <p:nvPr userDrawn="1"/>
        </p:nvSpPr>
        <p:spPr>
          <a:xfrm>
            <a:off x="-71438" y="-207167"/>
            <a:ext cx="4175126" cy="207749"/>
          </a:xfrm>
          <a:prstGeom prst="rect">
            <a:avLst/>
          </a:prstGeom>
          <a:noFill/>
        </p:spPr>
        <p:txBody>
          <a:bodyPr lIns="68580" tIns="34290" rIns="68580" bIns="3429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900" dirty="0">
                <a:solidFill>
                  <a:prstClr val="black"/>
                </a:solidFill>
                <a:latin typeface="Arial" charset="0"/>
              </a:rPr>
              <a:t>Norsk </a:t>
            </a:r>
            <a:r>
              <a:rPr lang="nb-NO" sz="900" dirty="0" err="1">
                <a:solidFill>
                  <a:prstClr val="black"/>
                </a:solidFill>
                <a:latin typeface="Arial" charset="0"/>
              </a:rPr>
              <a:t>mal:Tekst</a:t>
            </a:r>
            <a:r>
              <a:rPr lang="nb-NO" sz="900" dirty="0">
                <a:solidFill>
                  <a:prstClr val="black"/>
                </a:solidFill>
                <a:latin typeface="Arial" charset="0"/>
              </a:rPr>
              <a:t> med </a:t>
            </a:r>
            <a:r>
              <a:rPr lang="nb-NO" sz="900" dirty="0" err="1">
                <a:solidFill>
                  <a:prstClr val="black"/>
                </a:solidFill>
                <a:latin typeface="Arial" charset="0"/>
              </a:rPr>
              <a:t>kulepunkter</a:t>
            </a:r>
            <a:endParaRPr lang="nb-NO" sz="9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" name="TekstSylinder 4"/>
          <p:cNvSpPr txBox="1"/>
          <p:nvPr userDrawn="1"/>
        </p:nvSpPr>
        <p:spPr>
          <a:xfrm>
            <a:off x="-2070893" y="3543859"/>
            <a:ext cx="1836738" cy="900246"/>
          </a:xfrm>
          <a:prstGeom prst="rect">
            <a:avLst/>
          </a:prstGeom>
          <a:noFill/>
        </p:spPr>
        <p:txBody>
          <a:bodyPr lIns="68580" tIns="34290" rIns="68580" bIns="3429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900" b="1" dirty="0">
                <a:solidFill>
                  <a:prstClr val="black"/>
                </a:solidFill>
                <a:latin typeface="Arial" charset="0"/>
              </a:rPr>
              <a:t>Tips bunntekst: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900" b="1" dirty="0">
                <a:solidFill>
                  <a:prstClr val="black"/>
                </a:solidFill>
                <a:latin typeface="Arial" charset="0"/>
              </a:rPr>
              <a:t>For å få sidenummer, dato og tittel på presentasjon: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900" dirty="0">
                <a:solidFill>
                  <a:prstClr val="black"/>
                </a:solidFill>
                <a:latin typeface="Arial" charset="0"/>
              </a:rPr>
              <a:t>Klikk  på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900" dirty="0">
                <a:solidFill>
                  <a:prstClr val="black"/>
                </a:solidFill>
                <a:latin typeface="Arial" charset="0"/>
              </a:rPr>
              <a:t>”Sett Inn” -&gt; Topp og bunntekst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900" dirty="0">
                <a:solidFill>
                  <a:prstClr val="black"/>
                </a:solidFill>
                <a:latin typeface="Arial" charset="0"/>
              </a:rPr>
              <a:t>- Huk av for ønsket tekst.</a:t>
            </a:r>
          </a:p>
        </p:txBody>
      </p:sp>
      <p:cxnSp>
        <p:nvCxnSpPr>
          <p:cNvPr id="6" name="Vinkel 5"/>
          <p:cNvCxnSpPr/>
          <p:nvPr userDrawn="1"/>
        </p:nvCxnSpPr>
        <p:spPr>
          <a:xfrm>
            <a:off x="-1152524" y="4488656"/>
            <a:ext cx="828675" cy="485775"/>
          </a:xfrm>
          <a:prstGeom prst="bentConnector3">
            <a:avLst>
              <a:gd name="adj1" fmla="val 50000"/>
            </a:avLst>
          </a:prstGeom>
          <a:ln w="127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99217" y="222489"/>
            <a:ext cx="7344919" cy="857250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99217" y="1194598"/>
            <a:ext cx="7344919" cy="339447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11" name="Plassholder for dato 3"/>
          <p:cNvSpPr>
            <a:spLocks noGrp="1"/>
          </p:cNvSpPr>
          <p:nvPr>
            <p:ph type="dt" sz="half" idx="2"/>
          </p:nvPr>
        </p:nvSpPr>
        <p:spPr>
          <a:xfrm>
            <a:off x="7656305" y="4735800"/>
            <a:ext cx="751610" cy="162000"/>
          </a:xfrm>
          <a:prstGeom prst="rect">
            <a:avLst/>
          </a:prstGeom>
        </p:spPr>
        <p:txBody>
          <a:bodyPr lIns="54000" rIns="0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>
                <a:solidFill>
                  <a:prstClr val="black"/>
                </a:solidFill>
              </a:rPr>
              <a:t>07.09.2016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2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356865" y="4735800"/>
            <a:ext cx="4266474" cy="162000"/>
          </a:xfrm>
          <a:prstGeom prst="rect">
            <a:avLst/>
          </a:prstGeom>
        </p:spPr>
        <p:txBody>
          <a:bodyPr rIns="0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>
                <a:solidFill>
                  <a:prstClr val="black"/>
                </a:solidFill>
              </a:rPr>
              <a:t>Ole Trygve Stigen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3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433739" y="4735800"/>
            <a:ext cx="377732" cy="162000"/>
          </a:xfrm>
          <a:prstGeom prst="rect">
            <a:avLst/>
          </a:prstGeom>
        </p:spPr>
        <p:txBody>
          <a:bodyPr rIns="0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15A8C69-1E23-4468-AC94-010B558DD334}" type="slidenum">
              <a:rPr lang="nb-NO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404265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TEKST UTEN KULEPUN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Sylinder 3"/>
          <p:cNvSpPr txBox="1"/>
          <p:nvPr userDrawn="1"/>
        </p:nvSpPr>
        <p:spPr>
          <a:xfrm>
            <a:off x="-71438" y="-207167"/>
            <a:ext cx="3275013" cy="207749"/>
          </a:xfrm>
          <a:prstGeom prst="rect">
            <a:avLst/>
          </a:prstGeom>
          <a:noFill/>
        </p:spPr>
        <p:txBody>
          <a:bodyPr lIns="68580" tIns="34290" rIns="68580" bIns="3429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900" dirty="0">
                <a:solidFill>
                  <a:prstClr val="black"/>
                </a:solidFill>
                <a:latin typeface="Arial" charset="0"/>
              </a:rPr>
              <a:t>Norsk mal: Tekst uten </a:t>
            </a:r>
            <a:r>
              <a:rPr lang="nb-NO" sz="900" dirty="0" err="1">
                <a:solidFill>
                  <a:prstClr val="black"/>
                </a:solidFill>
                <a:latin typeface="Arial" charset="0"/>
              </a:rPr>
              <a:t>kulepunkter</a:t>
            </a:r>
            <a:endParaRPr lang="nb-NO" sz="9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99100" y="222489"/>
            <a:ext cx="7344000" cy="857250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99100" y="1194598"/>
            <a:ext cx="7344000" cy="3394472"/>
          </a:xfrm>
        </p:spPr>
        <p:txBody>
          <a:bodyPr/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12" name="TekstSylinder 11"/>
          <p:cNvSpPr txBox="1"/>
          <p:nvPr userDrawn="1"/>
        </p:nvSpPr>
        <p:spPr>
          <a:xfrm>
            <a:off x="-2070893" y="3543859"/>
            <a:ext cx="1836738" cy="900246"/>
          </a:xfrm>
          <a:prstGeom prst="rect">
            <a:avLst/>
          </a:prstGeom>
          <a:noFill/>
        </p:spPr>
        <p:txBody>
          <a:bodyPr lIns="68580" tIns="34290" rIns="68580" bIns="3429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900" b="1" dirty="0">
                <a:solidFill>
                  <a:prstClr val="black"/>
                </a:solidFill>
                <a:latin typeface="Arial" charset="0"/>
              </a:rPr>
              <a:t>Tips bunntekst: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900" b="1" dirty="0">
                <a:solidFill>
                  <a:prstClr val="black"/>
                </a:solidFill>
                <a:latin typeface="Arial" charset="0"/>
              </a:rPr>
              <a:t>For å få sidenummer, dato og tittel på presentasjon: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900" dirty="0">
                <a:solidFill>
                  <a:prstClr val="black"/>
                </a:solidFill>
                <a:latin typeface="Arial" charset="0"/>
              </a:rPr>
              <a:t>Klikk  på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900" dirty="0">
                <a:solidFill>
                  <a:prstClr val="black"/>
                </a:solidFill>
                <a:latin typeface="Arial" charset="0"/>
              </a:rPr>
              <a:t>”Sett Inn” -&gt; Topp og bunntekst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900" dirty="0">
                <a:solidFill>
                  <a:prstClr val="black"/>
                </a:solidFill>
                <a:latin typeface="Arial" charset="0"/>
              </a:rPr>
              <a:t>- Huk av for ønsket tekst.</a:t>
            </a:r>
          </a:p>
        </p:txBody>
      </p:sp>
      <p:cxnSp>
        <p:nvCxnSpPr>
          <p:cNvPr id="13" name="Vinkel 12"/>
          <p:cNvCxnSpPr/>
          <p:nvPr userDrawn="1"/>
        </p:nvCxnSpPr>
        <p:spPr>
          <a:xfrm>
            <a:off x="-1152524" y="4488656"/>
            <a:ext cx="828675" cy="485775"/>
          </a:xfrm>
          <a:prstGeom prst="bentConnector3">
            <a:avLst>
              <a:gd name="adj1" fmla="val 50000"/>
            </a:avLst>
          </a:prstGeom>
          <a:ln w="127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lassholder for dato 3"/>
          <p:cNvSpPr>
            <a:spLocks noGrp="1"/>
          </p:cNvSpPr>
          <p:nvPr>
            <p:ph type="dt" sz="half" idx="2"/>
          </p:nvPr>
        </p:nvSpPr>
        <p:spPr>
          <a:xfrm>
            <a:off x="7656305" y="4735800"/>
            <a:ext cx="751610" cy="162000"/>
          </a:xfrm>
          <a:prstGeom prst="rect">
            <a:avLst/>
          </a:prstGeom>
        </p:spPr>
        <p:txBody>
          <a:bodyPr lIns="54000" rIns="0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>
                <a:solidFill>
                  <a:prstClr val="black"/>
                </a:solidFill>
              </a:rPr>
              <a:t>07.09.2016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6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356865" y="4735800"/>
            <a:ext cx="4266474" cy="162000"/>
          </a:xfrm>
          <a:prstGeom prst="rect">
            <a:avLst/>
          </a:prstGeom>
        </p:spPr>
        <p:txBody>
          <a:bodyPr rIns="0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>
                <a:solidFill>
                  <a:prstClr val="black"/>
                </a:solidFill>
              </a:rPr>
              <a:t>Ole Trygve Stigen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7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433739" y="4735800"/>
            <a:ext cx="377732" cy="162000"/>
          </a:xfrm>
          <a:prstGeom prst="rect">
            <a:avLst/>
          </a:prstGeom>
        </p:spPr>
        <p:txBody>
          <a:bodyPr rIns="0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15A8C69-1E23-4468-AC94-010B558DD334}" type="slidenum">
              <a:rPr lang="nb-NO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299072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Tekst med 1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Sylinder 4"/>
          <p:cNvSpPr txBox="1"/>
          <p:nvPr userDrawn="1"/>
        </p:nvSpPr>
        <p:spPr>
          <a:xfrm>
            <a:off x="-71438" y="-228598"/>
            <a:ext cx="7596188" cy="207749"/>
          </a:xfrm>
          <a:prstGeom prst="rect">
            <a:avLst/>
          </a:prstGeom>
          <a:noFill/>
        </p:spPr>
        <p:txBody>
          <a:bodyPr lIns="68580" tIns="34290" rIns="68580" bIns="3429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900" dirty="0">
                <a:solidFill>
                  <a:prstClr val="black"/>
                </a:solidFill>
                <a:latin typeface="Arial" charset="0"/>
              </a:rPr>
              <a:t>Norsk mal: Tekst med </a:t>
            </a:r>
            <a:r>
              <a:rPr lang="nb-NO" sz="900" dirty="0" err="1">
                <a:solidFill>
                  <a:prstClr val="black"/>
                </a:solidFill>
                <a:latin typeface="Arial" charset="0"/>
              </a:rPr>
              <a:t>kulepunkter</a:t>
            </a:r>
            <a:r>
              <a:rPr lang="nb-NO" sz="900" dirty="0">
                <a:solidFill>
                  <a:prstClr val="black"/>
                </a:solidFill>
                <a:latin typeface="Arial" charset="0"/>
              </a:rPr>
              <a:t> - 1 vertikalt bilde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99104" y="222489"/>
            <a:ext cx="5482469" cy="857250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99101" y="1194598"/>
            <a:ext cx="5482100" cy="3394472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8" name="Plassholder for bilde 7"/>
          <p:cNvSpPr>
            <a:spLocks noGrp="1"/>
          </p:cNvSpPr>
          <p:nvPr>
            <p:ph type="pic" sz="quarter" idx="13"/>
          </p:nvPr>
        </p:nvSpPr>
        <p:spPr>
          <a:xfrm>
            <a:off x="6579000" y="-1"/>
            <a:ext cx="2565000" cy="45900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algn="ctr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/>
              <a:t>Klikk ikonet for å legge til et bilde</a:t>
            </a:r>
            <a:endParaRPr lang="nb-NO" noProof="0" dirty="0"/>
          </a:p>
        </p:txBody>
      </p:sp>
      <p:sp>
        <p:nvSpPr>
          <p:cNvPr id="9" name="Plassholder for dato 3"/>
          <p:cNvSpPr>
            <a:spLocks noGrp="1"/>
          </p:cNvSpPr>
          <p:nvPr>
            <p:ph type="dt" sz="half" idx="2"/>
          </p:nvPr>
        </p:nvSpPr>
        <p:spPr>
          <a:xfrm>
            <a:off x="7656305" y="4735800"/>
            <a:ext cx="751610" cy="162000"/>
          </a:xfrm>
          <a:prstGeom prst="rect">
            <a:avLst/>
          </a:prstGeom>
        </p:spPr>
        <p:txBody>
          <a:bodyPr lIns="54000" rIns="0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>
                <a:solidFill>
                  <a:prstClr val="black"/>
                </a:solidFill>
              </a:rPr>
              <a:t>07.09.2016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0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356865" y="4735800"/>
            <a:ext cx="4266474" cy="162000"/>
          </a:xfrm>
          <a:prstGeom prst="rect">
            <a:avLst/>
          </a:prstGeom>
        </p:spPr>
        <p:txBody>
          <a:bodyPr rIns="0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>
                <a:solidFill>
                  <a:prstClr val="black"/>
                </a:solidFill>
              </a:rPr>
              <a:t>Ole Trygve Stigen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1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433739" y="4735800"/>
            <a:ext cx="377732" cy="162000"/>
          </a:xfrm>
          <a:prstGeom prst="rect">
            <a:avLst/>
          </a:prstGeom>
        </p:spPr>
        <p:txBody>
          <a:bodyPr rIns="0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15A8C69-1E23-4468-AC94-010B558DD334}" type="slidenum">
              <a:rPr lang="nb-NO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51676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Tekst med 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Sylinder 4"/>
          <p:cNvSpPr txBox="1"/>
          <p:nvPr userDrawn="1"/>
        </p:nvSpPr>
        <p:spPr>
          <a:xfrm>
            <a:off x="-71438" y="-228598"/>
            <a:ext cx="7596188" cy="207749"/>
          </a:xfrm>
          <a:prstGeom prst="rect">
            <a:avLst/>
          </a:prstGeom>
          <a:noFill/>
        </p:spPr>
        <p:txBody>
          <a:bodyPr lIns="68580" tIns="34290" rIns="68580" bIns="3429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900" dirty="0">
                <a:solidFill>
                  <a:prstClr val="black"/>
                </a:solidFill>
                <a:latin typeface="Arial" charset="0"/>
              </a:rPr>
              <a:t>Norsk mal: Tekst med kulepunkter - 2 vertikale bilder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99104" y="222489"/>
            <a:ext cx="5482469" cy="857250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99101" y="1194598"/>
            <a:ext cx="5482100" cy="3394472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9" name="Plassholder for dato 3"/>
          <p:cNvSpPr>
            <a:spLocks noGrp="1"/>
          </p:cNvSpPr>
          <p:nvPr>
            <p:ph type="dt" sz="half" idx="2"/>
          </p:nvPr>
        </p:nvSpPr>
        <p:spPr>
          <a:xfrm>
            <a:off x="7656305" y="4735800"/>
            <a:ext cx="751610" cy="162000"/>
          </a:xfrm>
          <a:prstGeom prst="rect">
            <a:avLst/>
          </a:prstGeom>
        </p:spPr>
        <p:txBody>
          <a:bodyPr lIns="54000" rIns="0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>
                <a:solidFill>
                  <a:prstClr val="black"/>
                </a:solidFill>
              </a:rPr>
              <a:t>07.09.2016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0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356865" y="4735800"/>
            <a:ext cx="4266474" cy="162000"/>
          </a:xfrm>
          <a:prstGeom prst="rect">
            <a:avLst/>
          </a:prstGeom>
        </p:spPr>
        <p:txBody>
          <a:bodyPr rIns="0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>
                <a:solidFill>
                  <a:prstClr val="black"/>
                </a:solidFill>
              </a:rPr>
              <a:t>Ole Trygve Stigen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1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433739" y="4735800"/>
            <a:ext cx="377732" cy="162000"/>
          </a:xfrm>
          <a:prstGeom prst="rect">
            <a:avLst/>
          </a:prstGeom>
        </p:spPr>
        <p:txBody>
          <a:bodyPr rIns="0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15A8C69-1E23-4468-AC94-010B558DD334}" type="slidenum">
              <a:rPr lang="nb-NO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2" name="Plassholder for bilde 7"/>
          <p:cNvSpPr>
            <a:spLocks noGrp="1"/>
          </p:cNvSpPr>
          <p:nvPr>
            <p:ph type="pic" sz="quarter" idx="13"/>
          </p:nvPr>
        </p:nvSpPr>
        <p:spPr>
          <a:xfrm>
            <a:off x="6579000" y="171"/>
            <a:ext cx="2565000" cy="2290091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algn="ctr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/>
              <a:t>Klikk ikonet for å legge til et bilde</a:t>
            </a:r>
            <a:endParaRPr lang="nb-NO" noProof="0" dirty="0"/>
          </a:p>
        </p:txBody>
      </p:sp>
      <p:sp>
        <p:nvSpPr>
          <p:cNvPr id="13" name="Plassholder for bilde 7"/>
          <p:cNvSpPr>
            <a:spLocks noGrp="1"/>
          </p:cNvSpPr>
          <p:nvPr>
            <p:ph type="pic" sz="quarter" idx="14"/>
          </p:nvPr>
        </p:nvSpPr>
        <p:spPr>
          <a:xfrm>
            <a:off x="6579000" y="2294528"/>
            <a:ext cx="2565000" cy="2290091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algn="ctr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/>
              <a:t>Klikk ikonet for å legge til et bilde</a:t>
            </a:r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162150922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Tekst med 3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kstSylinder 6"/>
          <p:cNvSpPr txBox="1"/>
          <p:nvPr userDrawn="1"/>
        </p:nvSpPr>
        <p:spPr>
          <a:xfrm>
            <a:off x="-71438" y="-228598"/>
            <a:ext cx="7596188" cy="207749"/>
          </a:xfrm>
          <a:prstGeom prst="rect">
            <a:avLst/>
          </a:prstGeom>
          <a:noFill/>
        </p:spPr>
        <p:txBody>
          <a:bodyPr lIns="68580" tIns="34290" rIns="68580" bIns="3429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900" dirty="0">
                <a:solidFill>
                  <a:prstClr val="black"/>
                </a:solidFill>
                <a:latin typeface="Arial" charset="0"/>
              </a:rPr>
              <a:t>Norsk mal: Tekst med </a:t>
            </a:r>
            <a:r>
              <a:rPr lang="nb-NO" sz="900" dirty="0" err="1">
                <a:solidFill>
                  <a:prstClr val="black"/>
                </a:solidFill>
                <a:latin typeface="Arial" charset="0"/>
              </a:rPr>
              <a:t>kulepunkter</a:t>
            </a:r>
            <a:r>
              <a:rPr lang="nb-NO" sz="900" dirty="0">
                <a:solidFill>
                  <a:prstClr val="black"/>
                </a:solidFill>
                <a:latin typeface="Arial" charset="0"/>
              </a:rPr>
              <a:t> – 3 vertikale bilder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99100" y="222489"/>
            <a:ext cx="5481000" cy="857250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99100" y="1194598"/>
            <a:ext cx="5481000" cy="3394472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8" name="Plassholder for bilde 7"/>
          <p:cNvSpPr>
            <a:spLocks noGrp="1"/>
          </p:cNvSpPr>
          <p:nvPr>
            <p:ph type="pic" sz="quarter" idx="13"/>
          </p:nvPr>
        </p:nvSpPr>
        <p:spPr>
          <a:xfrm>
            <a:off x="6579000" y="171"/>
            <a:ext cx="2565000" cy="15390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algn="ctr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/>
              <a:t>Klikk ikonet for å legge til et bilde</a:t>
            </a:r>
            <a:endParaRPr lang="nb-NO" noProof="0" dirty="0"/>
          </a:p>
        </p:txBody>
      </p:sp>
      <p:sp>
        <p:nvSpPr>
          <p:cNvPr id="9" name="Plassholder for bilde 7"/>
          <p:cNvSpPr>
            <a:spLocks noGrp="1"/>
          </p:cNvSpPr>
          <p:nvPr>
            <p:ph type="pic" sz="quarter" idx="14"/>
          </p:nvPr>
        </p:nvSpPr>
        <p:spPr>
          <a:xfrm>
            <a:off x="6579000" y="1529951"/>
            <a:ext cx="2565000" cy="15390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algn="ctr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/>
              <a:t>Klikk ikonet for å legge til et bilde</a:t>
            </a:r>
            <a:endParaRPr lang="nb-NO" noProof="0" dirty="0"/>
          </a:p>
        </p:txBody>
      </p:sp>
      <p:sp>
        <p:nvSpPr>
          <p:cNvPr id="10" name="Plassholder for bilde 7"/>
          <p:cNvSpPr>
            <a:spLocks noGrp="1"/>
          </p:cNvSpPr>
          <p:nvPr>
            <p:ph type="pic" sz="quarter" idx="15"/>
          </p:nvPr>
        </p:nvSpPr>
        <p:spPr>
          <a:xfrm>
            <a:off x="6579000" y="3057975"/>
            <a:ext cx="2565000" cy="15390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algn="ctr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/>
              <a:t>Klikk ikonet for å legge til et bilde</a:t>
            </a:r>
            <a:endParaRPr lang="nb-NO" noProof="0" dirty="0"/>
          </a:p>
        </p:txBody>
      </p:sp>
      <p:sp>
        <p:nvSpPr>
          <p:cNvPr id="14" name="TekstSylinder 13"/>
          <p:cNvSpPr txBox="1"/>
          <p:nvPr userDrawn="1"/>
        </p:nvSpPr>
        <p:spPr>
          <a:xfrm>
            <a:off x="-2305050" y="3974308"/>
            <a:ext cx="2016125" cy="484748"/>
          </a:xfrm>
          <a:prstGeom prst="rect">
            <a:avLst/>
          </a:prstGeom>
          <a:noFill/>
        </p:spPr>
        <p:txBody>
          <a:bodyPr lIns="68580" tIns="34290" rIns="68580" bIns="3429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900" b="1" dirty="0">
                <a:solidFill>
                  <a:prstClr val="black"/>
                </a:solidFill>
                <a:latin typeface="Arial" charset="0"/>
              </a:rPr>
              <a:t>Tips  bilde: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900" dirty="0">
                <a:solidFill>
                  <a:prstClr val="black"/>
                </a:solidFill>
                <a:latin typeface="Arial" charset="0"/>
              </a:rPr>
              <a:t>For best oppløsning anbefales </a:t>
            </a:r>
            <a:r>
              <a:rPr lang="nb-NO" sz="900" dirty="0" err="1">
                <a:solidFill>
                  <a:prstClr val="black"/>
                </a:solidFill>
                <a:latin typeface="Arial" charset="0"/>
              </a:rPr>
              <a:t>jpg</a:t>
            </a:r>
            <a:r>
              <a:rPr lang="nb-NO" sz="900" dirty="0">
                <a:solidFill>
                  <a:prstClr val="black"/>
                </a:solidFill>
                <a:latin typeface="Arial" charset="0"/>
              </a:rPr>
              <a:t> og </a:t>
            </a:r>
            <a:r>
              <a:rPr lang="nb-NO" sz="900" dirty="0" err="1">
                <a:solidFill>
                  <a:prstClr val="black"/>
                </a:solidFill>
                <a:latin typeface="Arial" charset="0"/>
              </a:rPr>
              <a:t>png-format</a:t>
            </a:r>
            <a:r>
              <a:rPr lang="nb-NO" sz="900" dirty="0">
                <a:solidFill>
                  <a:prstClr val="black"/>
                </a:solidFill>
                <a:latin typeface="Arial" charset="0"/>
              </a:rPr>
              <a:t>.</a:t>
            </a:r>
          </a:p>
        </p:txBody>
      </p:sp>
      <p:sp>
        <p:nvSpPr>
          <p:cNvPr id="12" name="Plassholder for dato 3"/>
          <p:cNvSpPr>
            <a:spLocks noGrp="1"/>
          </p:cNvSpPr>
          <p:nvPr>
            <p:ph type="dt" sz="half" idx="2"/>
          </p:nvPr>
        </p:nvSpPr>
        <p:spPr>
          <a:xfrm>
            <a:off x="7656305" y="4735800"/>
            <a:ext cx="751610" cy="162000"/>
          </a:xfrm>
          <a:prstGeom prst="rect">
            <a:avLst/>
          </a:prstGeom>
        </p:spPr>
        <p:txBody>
          <a:bodyPr lIns="54000" rIns="0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>
                <a:solidFill>
                  <a:prstClr val="black"/>
                </a:solidFill>
              </a:rPr>
              <a:t>07.09.2016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3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356865" y="4735800"/>
            <a:ext cx="4266474" cy="162000"/>
          </a:xfrm>
          <a:prstGeom prst="rect">
            <a:avLst/>
          </a:prstGeom>
        </p:spPr>
        <p:txBody>
          <a:bodyPr rIns="0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>
                <a:solidFill>
                  <a:prstClr val="black"/>
                </a:solidFill>
              </a:rPr>
              <a:t>Ole Trygve Stigen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8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433739" y="4735800"/>
            <a:ext cx="377732" cy="162000"/>
          </a:xfrm>
          <a:prstGeom prst="rect">
            <a:avLst/>
          </a:prstGeom>
        </p:spPr>
        <p:txBody>
          <a:bodyPr rIns="0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15A8C69-1E23-4468-AC94-010B558DD334}" type="slidenum">
              <a:rPr lang="nb-NO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214566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Tekst med 4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kstSylinder 6"/>
          <p:cNvSpPr txBox="1"/>
          <p:nvPr userDrawn="1"/>
        </p:nvSpPr>
        <p:spPr>
          <a:xfrm>
            <a:off x="-71438" y="-228598"/>
            <a:ext cx="7596188" cy="207749"/>
          </a:xfrm>
          <a:prstGeom prst="rect">
            <a:avLst/>
          </a:prstGeom>
          <a:noFill/>
        </p:spPr>
        <p:txBody>
          <a:bodyPr lIns="68580" tIns="34290" rIns="68580" bIns="3429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900" dirty="0">
                <a:solidFill>
                  <a:prstClr val="black"/>
                </a:solidFill>
                <a:latin typeface="Arial" charset="0"/>
              </a:rPr>
              <a:t>Norsk mal: Tekst med </a:t>
            </a:r>
            <a:r>
              <a:rPr lang="nb-NO" sz="900" dirty="0" err="1">
                <a:solidFill>
                  <a:prstClr val="black"/>
                </a:solidFill>
                <a:latin typeface="Arial" charset="0"/>
              </a:rPr>
              <a:t>kulepunkter</a:t>
            </a:r>
            <a:r>
              <a:rPr lang="nb-NO" sz="900" dirty="0">
                <a:solidFill>
                  <a:prstClr val="black"/>
                </a:solidFill>
                <a:latin typeface="Arial" charset="0"/>
              </a:rPr>
              <a:t> – 4 vertikale bilder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99100" y="222489"/>
            <a:ext cx="5481000" cy="857250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99100" y="1194598"/>
            <a:ext cx="5481000" cy="3394472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8" name="Plassholder for bilde 7"/>
          <p:cNvSpPr>
            <a:spLocks noGrp="1"/>
          </p:cNvSpPr>
          <p:nvPr>
            <p:ph type="pic" sz="quarter" idx="13"/>
          </p:nvPr>
        </p:nvSpPr>
        <p:spPr>
          <a:xfrm>
            <a:off x="6577928" y="0"/>
            <a:ext cx="2565000" cy="11610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algn="ctr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/>
              <a:t>Klikk ikonet for å legge til et bilde</a:t>
            </a:r>
            <a:endParaRPr lang="nb-NO" noProof="0" dirty="0"/>
          </a:p>
        </p:txBody>
      </p:sp>
      <p:sp>
        <p:nvSpPr>
          <p:cNvPr id="9" name="Plassholder for bilde 7"/>
          <p:cNvSpPr>
            <a:spLocks noGrp="1"/>
          </p:cNvSpPr>
          <p:nvPr>
            <p:ph type="pic" sz="quarter" idx="14"/>
          </p:nvPr>
        </p:nvSpPr>
        <p:spPr>
          <a:xfrm>
            <a:off x="6577928" y="1167594"/>
            <a:ext cx="2565000" cy="11340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algn="ctr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/>
              <a:t>Klikk ikonet for å legge til et bilde</a:t>
            </a:r>
            <a:endParaRPr lang="nb-NO" noProof="0" dirty="0"/>
          </a:p>
        </p:txBody>
      </p:sp>
      <p:sp>
        <p:nvSpPr>
          <p:cNvPr id="10" name="Plassholder for bilde 7"/>
          <p:cNvSpPr>
            <a:spLocks noGrp="1"/>
          </p:cNvSpPr>
          <p:nvPr>
            <p:ph type="pic" sz="quarter" idx="15"/>
          </p:nvPr>
        </p:nvSpPr>
        <p:spPr>
          <a:xfrm>
            <a:off x="6577928" y="2301720"/>
            <a:ext cx="2565000" cy="11610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algn="ctr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/>
              <a:t>Klikk ikonet for å legge til et bilde</a:t>
            </a:r>
            <a:endParaRPr lang="nb-NO" noProof="0" dirty="0"/>
          </a:p>
        </p:txBody>
      </p:sp>
      <p:sp>
        <p:nvSpPr>
          <p:cNvPr id="14" name="Plassholder for bilde 7"/>
          <p:cNvSpPr>
            <a:spLocks noGrp="1"/>
          </p:cNvSpPr>
          <p:nvPr>
            <p:ph type="pic" sz="quarter" idx="19"/>
          </p:nvPr>
        </p:nvSpPr>
        <p:spPr>
          <a:xfrm>
            <a:off x="6577928" y="3455070"/>
            <a:ext cx="2565000" cy="11340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algn="ctr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/>
              <a:t>Klikk ikonet for å legge til et bilde</a:t>
            </a:r>
            <a:endParaRPr lang="nb-NO" noProof="0" dirty="0"/>
          </a:p>
        </p:txBody>
      </p:sp>
      <p:sp>
        <p:nvSpPr>
          <p:cNvPr id="15" name="TekstSylinder 14"/>
          <p:cNvSpPr txBox="1"/>
          <p:nvPr userDrawn="1"/>
        </p:nvSpPr>
        <p:spPr>
          <a:xfrm>
            <a:off x="-2305050" y="3974308"/>
            <a:ext cx="2016125" cy="484748"/>
          </a:xfrm>
          <a:prstGeom prst="rect">
            <a:avLst/>
          </a:prstGeom>
          <a:noFill/>
        </p:spPr>
        <p:txBody>
          <a:bodyPr lIns="68580" tIns="34290" rIns="68580" bIns="3429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900" b="1" dirty="0">
                <a:solidFill>
                  <a:prstClr val="black"/>
                </a:solidFill>
                <a:latin typeface="Arial" charset="0"/>
              </a:rPr>
              <a:t>Tips  bilde: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900" dirty="0">
                <a:solidFill>
                  <a:prstClr val="black"/>
                </a:solidFill>
                <a:latin typeface="Arial" charset="0"/>
              </a:rPr>
              <a:t>For best oppløsning anbefales </a:t>
            </a:r>
            <a:r>
              <a:rPr lang="nb-NO" sz="900" dirty="0" err="1">
                <a:solidFill>
                  <a:prstClr val="black"/>
                </a:solidFill>
                <a:latin typeface="Arial" charset="0"/>
              </a:rPr>
              <a:t>jpg</a:t>
            </a:r>
            <a:r>
              <a:rPr lang="nb-NO" sz="900" dirty="0">
                <a:solidFill>
                  <a:prstClr val="black"/>
                </a:solidFill>
                <a:latin typeface="Arial" charset="0"/>
              </a:rPr>
              <a:t> og </a:t>
            </a:r>
            <a:r>
              <a:rPr lang="nb-NO" sz="900" dirty="0" err="1">
                <a:solidFill>
                  <a:prstClr val="black"/>
                </a:solidFill>
                <a:latin typeface="Arial" charset="0"/>
              </a:rPr>
              <a:t>png-format</a:t>
            </a:r>
            <a:r>
              <a:rPr lang="nb-NO" sz="900" dirty="0">
                <a:solidFill>
                  <a:prstClr val="black"/>
                </a:solidFill>
                <a:latin typeface="Arial" charset="0"/>
              </a:rPr>
              <a:t>.</a:t>
            </a:r>
          </a:p>
        </p:txBody>
      </p:sp>
      <p:sp>
        <p:nvSpPr>
          <p:cNvPr id="13" name="Plassholder for dato 3"/>
          <p:cNvSpPr>
            <a:spLocks noGrp="1"/>
          </p:cNvSpPr>
          <p:nvPr>
            <p:ph type="dt" sz="half" idx="2"/>
          </p:nvPr>
        </p:nvSpPr>
        <p:spPr>
          <a:xfrm>
            <a:off x="7656305" y="4735800"/>
            <a:ext cx="751610" cy="162000"/>
          </a:xfrm>
          <a:prstGeom prst="rect">
            <a:avLst/>
          </a:prstGeom>
        </p:spPr>
        <p:txBody>
          <a:bodyPr lIns="54000" rIns="0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>
                <a:solidFill>
                  <a:prstClr val="black"/>
                </a:solidFill>
              </a:rPr>
              <a:t>07.09.2016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9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356865" y="4735800"/>
            <a:ext cx="4266474" cy="162000"/>
          </a:xfrm>
          <a:prstGeom prst="rect">
            <a:avLst/>
          </a:prstGeom>
        </p:spPr>
        <p:txBody>
          <a:bodyPr rIns="0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>
                <a:solidFill>
                  <a:prstClr val="black"/>
                </a:solidFill>
              </a:rPr>
              <a:t>Ole Trygve Stigen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20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433739" y="4735800"/>
            <a:ext cx="377732" cy="162000"/>
          </a:xfrm>
          <a:prstGeom prst="rect">
            <a:avLst/>
          </a:prstGeom>
        </p:spPr>
        <p:txBody>
          <a:bodyPr rIns="0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15A8C69-1E23-4468-AC94-010B558DD334}" type="slidenum">
              <a:rPr lang="nb-NO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018509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Tekst med liggende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Sylinder 4"/>
          <p:cNvSpPr txBox="1"/>
          <p:nvPr userDrawn="1"/>
        </p:nvSpPr>
        <p:spPr>
          <a:xfrm>
            <a:off x="-71438" y="-228598"/>
            <a:ext cx="7596188" cy="207749"/>
          </a:xfrm>
          <a:prstGeom prst="rect">
            <a:avLst/>
          </a:prstGeom>
          <a:noFill/>
        </p:spPr>
        <p:txBody>
          <a:bodyPr lIns="68580" tIns="34290" rIns="68580" bIns="3429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900" dirty="0">
                <a:solidFill>
                  <a:prstClr val="black"/>
                </a:solidFill>
                <a:latin typeface="Arial" charset="0"/>
              </a:rPr>
              <a:t>Norsk mal: Tekst med liggende bilde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99100" y="222489"/>
            <a:ext cx="7344000" cy="857250"/>
          </a:xfrm>
        </p:spPr>
        <p:txBody>
          <a:bodyPr/>
          <a:lstStyle/>
          <a:p>
            <a:r>
              <a:rPr lang="nb-NO" noProof="0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99100" y="1194598"/>
            <a:ext cx="7344000" cy="1755194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</p:txBody>
      </p:sp>
      <p:sp>
        <p:nvSpPr>
          <p:cNvPr id="8" name="Plassholder for bilde 7"/>
          <p:cNvSpPr>
            <a:spLocks noGrp="1"/>
          </p:cNvSpPr>
          <p:nvPr>
            <p:ph type="pic" sz="quarter" idx="13"/>
          </p:nvPr>
        </p:nvSpPr>
        <p:spPr>
          <a:xfrm>
            <a:off x="-1073" y="2975640"/>
            <a:ext cx="9144000" cy="161343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algn="ctr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/>
              <a:t>Klikk ikonet for å legge til et bilde</a:t>
            </a:r>
            <a:endParaRPr lang="nb-NO" noProof="0" dirty="0"/>
          </a:p>
        </p:txBody>
      </p:sp>
      <p:sp>
        <p:nvSpPr>
          <p:cNvPr id="9" name="Plassholder for dato 3"/>
          <p:cNvSpPr>
            <a:spLocks noGrp="1"/>
          </p:cNvSpPr>
          <p:nvPr>
            <p:ph type="dt" sz="half" idx="2"/>
          </p:nvPr>
        </p:nvSpPr>
        <p:spPr>
          <a:xfrm>
            <a:off x="7656305" y="4735800"/>
            <a:ext cx="751610" cy="162000"/>
          </a:xfrm>
          <a:prstGeom prst="rect">
            <a:avLst/>
          </a:prstGeom>
        </p:spPr>
        <p:txBody>
          <a:bodyPr lIns="54000" rIns="0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>
                <a:solidFill>
                  <a:prstClr val="black"/>
                </a:solidFill>
              </a:rPr>
              <a:t>07.09.2016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0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356865" y="4735800"/>
            <a:ext cx="4266474" cy="162000"/>
          </a:xfrm>
          <a:prstGeom prst="rect">
            <a:avLst/>
          </a:prstGeom>
        </p:spPr>
        <p:txBody>
          <a:bodyPr rIns="0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>
                <a:solidFill>
                  <a:prstClr val="black"/>
                </a:solidFill>
              </a:rPr>
              <a:t>Ole Trygve Stigen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1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433739" y="4735800"/>
            <a:ext cx="377732" cy="162000"/>
          </a:xfrm>
          <a:prstGeom prst="rect">
            <a:avLst/>
          </a:prstGeom>
        </p:spPr>
        <p:txBody>
          <a:bodyPr rIns="0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15A8C69-1E23-4468-AC94-010B558DD334}" type="slidenum">
              <a:rPr lang="nb-NO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4077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Tekst med utfallende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Sylinder 2"/>
          <p:cNvSpPr txBox="1"/>
          <p:nvPr userDrawn="1"/>
        </p:nvSpPr>
        <p:spPr>
          <a:xfrm>
            <a:off x="-71438" y="-228598"/>
            <a:ext cx="7596188" cy="207749"/>
          </a:xfrm>
          <a:prstGeom prst="rect">
            <a:avLst/>
          </a:prstGeom>
          <a:noFill/>
        </p:spPr>
        <p:txBody>
          <a:bodyPr lIns="68580" tIns="34290" rIns="68580" bIns="3429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900" dirty="0">
                <a:solidFill>
                  <a:prstClr val="black"/>
                </a:solidFill>
                <a:latin typeface="Arial" charset="0"/>
              </a:rPr>
              <a:t>Norsk mal:1 utfallende bilde</a:t>
            </a:r>
          </a:p>
        </p:txBody>
      </p:sp>
      <p:sp>
        <p:nvSpPr>
          <p:cNvPr id="9" name="Plassholder for bilde 8"/>
          <p:cNvSpPr>
            <a:spLocks noGrp="1"/>
          </p:cNvSpPr>
          <p:nvPr>
            <p:ph type="pic" sz="quarter" idx="17" hasCustomPrompt="1"/>
          </p:nvPr>
        </p:nvSpPr>
        <p:spPr>
          <a:xfrm>
            <a:off x="0" y="1"/>
            <a:ext cx="9144000" cy="4587874"/>
          </a:xfrm>
          <a:solidFill>
            <a:schemeClr val="bg1">
              <a:lumMod val="95000"/>
            </a:schemeClr>
          </a:solidFill>
        </p:spPr>
        <p:txBody>
          <a:bodyPr/>
          <a:lstStyle>
            <a:lvl1pPr algn="ctr">
              <a:buNone/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b-NO" dirty="0"/>
              <a:t>Klikk ikonet for å legge til bilde</a:t>
            </a:r>
          </a:p>
        </p:txBody>
      </p:sp>
      <p:sp>
        <p:nvSpPr>
          <p:cNvPr id="7" name="Plassholder for dato 3"/>
          <p:cNvSpPr>
            <a:spLocks noGrp="1"/>
          </p:cNvSpPr>
          <p:nvPr>
            <p:ph type="dt" sz="half" idx="2"/>
          </p:nvPr>
        </p:nvSpPr>
        <p:spPr>
          <a:xfrm>
            <a:off x="7656305" y="4735800"/>
            <a:ext cx="751610" cy="162000"/>
          </a:xfrm>
          <a:prstGeom prst="rect">
            <a:avLst/>
          </a:prstGeom>
        </p:spPr>
        <p:txBody>
          <a:bodyPr lIns="54000" rIns="0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>
                <a:solidFill>
                  <a:prstClr val="black"/>
                </a:solidFill>
              </a:rPr>
              <a:t>07.09.2016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8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356865" y="4735800"/>
            <a:ext cx="4266474" cy="162000"/>
          </a:xfrm>
          <a:prstGeom prst="rect">
            <a:avLst/>
          </a:prstGeom>
        </p:spPr>
        <p:txBody>
          <a:bodyPr rIns="0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>
                <a:solidFill>
                  <a:prstClr val="black"/>
                </a:solidFill>
              </a:rPr>
              <a:t>Ole Trygve Stigen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3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433739" y="4735800"/>
            <a:ext cx="377732" cy="162000"/>
          </a:xfrm>
          <a:prstGeom prst="rect">
            <a:avLst/>
          </a:prstGeom>
        </p:spPr>
        <p:txBody>
          <a:bodyPr rIns="0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15A8C69-1E23-4468-AC94-010B558DD334}" type="slidenum">
              <a:rPr lang="nb-NO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552221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Sylinder 3"/>
          <p:cNvSpPr txBox="1"/>
          <p:nvPr userDrawn="1"/>
        </p:nvSpPr>
        <p:spPr>
          <a:xfrm>
            <a:off x="-71438" y="-228598"/>
            <a:ext cx="7596188" cy="207749"/>
          </a:xfrm>
          <a:prstGeom prst="rect">
            <a:avLst/>
          </a:prstGeom>
          <a:noFill/>
        </p:spPr>
        <p:txBody>
          <a:bodyPr lIns="68580" tIns="34290" rIns="68580" bIns="3429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900" dirty="0">
                <a:solidFill>
                  <a:prstClr val="black"/>
                </a:solidFill>
                <a:latin typeface="Arial" charset="0"/>
              </a:rPr>
              <a:t>Norsk mal: Diagram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98799" y="222647"/>
            <a:ext cx="7344000" cy="857250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9" name="Plassholder for diagram 8"/>
          <p:cNvSpPr>
            <a:spLocks noGrp="1"/>
          </p:cNvSpPr>
          <p:nvPr>
            <p:ph type="chart" sz="quarter" idx="13"/>
          </p:nvPr>
        </p:nvSpPr>
        <p:spPr>
          <a:xfrm>
            <a:off x="899100" y="1194198"/>
            <a:ext cx="7344000" cy="3394325"/>
          </a:xfrm>
        </p:spPr>
        <p:txBody>
          <a:bodyPr/>
          <a:lstStyle>
            <a:lvl1pPr>
              <a:buNone/>
              <a:defRPr sz="15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/>
              <a:t>Klikk ikonet for å legge til et diagram</a:t>
            </a:r>
            <a:endParaRPr lang="nb-NO" noProof="0" dirty="0"/>
          </a:p>
        </p:txBody>
      </p:sp>
      <p:sp>
        <p:nvSpPr>
          <p:cNvPr id="15" name="TekstSylinder 14"/>
          <p:cNvSpPr txBox="1"/>
          <p:nvPr userDrawn="1"/>
        </p:nvSpPr>
        <p:spPr>
          <a:xfrm>
            <a:off x="-2070893" y="3543859"/>
            <a:ext cx="1836738" cy="900246"/>
          </a:xfrm>
          <a:prstGeom prst="rect">
            <a:avLst/>
          </a:prstGeom>
          <a:noFill/>
        </p:spPr>
        <p:txBody>
          <a:bodyPr lIns="68580" tIns="34290" rIns="68580" bIns="3429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900" b="1" dirty="0">
                <a:solidFill>
                  <a:prstClr val="black"/>
                </a:solidFill>
                <a:latin typeface="Arial" charset="0"/>
              </a:rPr>
              <a:t>Tips bunntekst: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900" b="1" dirty="0">
                <a:solidFill>
                  <a:prstClr val="black"/>
                </a:solidFill>
                <a:latin typeface="Arial" charset="0"/>
              </a:rPr>
              <a:t>For å få sidenummer, dato og tittel på presentasjon: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900" dirty="0">
                <a:solidFill>
                  <a:prstClr val="black"/>
                </a:solidFill>
                <a:latin typeface="Arial" charset="0"/>
              </a:rPr>
              <a:t>Klikk  på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900" dirty="0">
                <a:solidFill>
                  <a:prstClr val="black"/>
                </a:solidFill>
                <a:latin typeface="Arial" charset="0"/>
              </a:rPr>
              <a:t>”Sett Inn” -&gt; Topp og bunntekst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900" dirty="0">
                <a:solidFill>
                  <a:prstClr val="black"/>
                </a:solidFill>
                <a:latin typeface="Arial" charset="0"/>
              </a:rPr>
              <a:t>- Huk av for ønsket tekst.</a:t>
            </a:r>
          </a:p>
        </p:txBody>
      </p:sp>
      <p:cxnSp>
        <p:nvCxnSpPr>
          <p:cNvPr id="16" name="Vinkel 15"/>
          <p:cNvCxnSpPr/>
          <p:nvPr userDrawn="1"/>
        </p:nvCxnSpPr>
        <p:spPr>
          <a:xfrm>
            <a:off x="-1152524" y="4488656"/>
            <a:ext cx="828675" cy="485775"/>
          </a:xfrm>
          <a:prstGeom prst="bentConnector3">
            <a:avLst>
              <a:gd name="adj1" fmla="val 50000"/>
            </a:avLst>
          </a:prstGeom>
          <a:ln w="127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lassholder for dato 3"/>
          <p:cNvSpPr>
            <a:spLocks noGrp="1"/>
          </p:cNvSpPr>
          <p:nvPr>
            <p:ph type="dt" sz="half" idx="2"/>
          </p:nvPr>
        </p:nvSpPr>
        <p:spPr>
          <a:xfrm>
            <a:off x="7656305" y="4735800"/>
            <a:ext cx="751610" cy="162000"/>
          </a:xfrm>
          <a:prstGeom prst="rect">
            <a:avLst/>
          </a:prstGeom>
        </p:spPr>
        <p:txBody>
          <a:bodyPr lIns="54000" rIns="0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>
                <a:solidFill>
                  <a:prstClr val="black"/>
                </a:solidFill>
              </a:rPr>
              <a:t>07.09.2016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4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356865" y="4735800"/>
            <a:ext cx="4266474" cy="162000"/>
          </a:xfrm>
          <a:prstGeom prst="rect">
            <a:avLst/>
          </a:prstGeom>
        </p:spPr>
        <p:txBody>
          <a:bodyPr rIns="0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>
                <a:solidFill>
                  <a:prstClr val="black"/>
                </a:solidFill>
              </a:rPr>
              <a:t>Ole Trygve Stigen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7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433739" y="4735800"/>
            <a:ext cx="377732" cy="162000"/>
          </a:xfrm>
          <a:prstGeom prst="rect">
            <a:avLst/>
          </a:prstGeom>
        </p:spPr>
        <p:txBody>
          <a:bodyPr rIns="0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15A8C69-1E23-4468-AC94-010B558DD334}" type="slidenum">
              <a:rPr lang="nb-NO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16004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lysbilde #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e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054"/>
          <a:stretch/>
        </p:blipFill>
        <p:spPr>
          <a:xfrm>
            <a:off x="-4984" y="3510645"/>
            <a:ext cx="9144000" cy="1632856"/>
          </a:xfrm>
          <a:prstGeom prst="rect">
            <a:avLst/>
          </a:prstGeom>
          <a:solidFill>
            <a:srgbClr val="76428D"/>
          </a:solidFill>
        </p:spPr>
      </p:pic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3547734"/>
            <a:ext cx="7772400" cy="617732"/>
          </a:xfrm>
        </p:spPr>
        <p:txBody>
          <a:bodyPr>
            <a:spAutoFit/>
          </a:bodyPr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685800" y="4139621"/>
            <a:ext cx="7772400" cy="448455"/>
          </a:xfrm>
        </p:spPr>
        <p:txBody>
          <a:bodyPr wrap="square">
            <a:spAutoFit/>
          </a:bodyPr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sp>
        <p:nvSpPr>
          <p:cNvPr id="13" name="Plassholder for bilde 2"/>
          <p:cNvSpPr>
            <a:spLocks noGrp="1"/>
          </p:cNvSpPr>
          <p:nvPr>
            <p:ph type="pic" idx="10"/>
          </p:nvPr>
        </p:nvSpPr>
        <p:spPr>
          <a:xfrm>
            <a:off x="0" y="1981"/>
            <a:ext cx="9144000" cy="313181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nb-NO" dirty="0"/>
              <a:t>Klikk ikonet for å legge til et bilde</a:t>
            </a:r>
          </a:p>
        </p:txBody>
      </p:sp>
      <p:pic>
        <p:nvPicPr>
          <p:cNvPr id="7" name="Bilde 6"/>
          <p:cNvPicPr>
            <a:picLocks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10" y="3208562"/>
            <a:ext cx="1682357" cy="228581"/>
          </a:xfrm>
          <a:prstGeom prst="rect">
            <a:avLst/>
          </a:prstGeom>
        </p:spPr>
      </p:pic>
      <p:sp>
        <p:nvSpPr>
          <p:cNvPr id="8" name="Plassholder for tekst 4"/>
          <p:cNvSpPr>
            <a:spLocks noGrp="1"/>
          </p:cNvSpPr>
          <p:nvPr>
            <p:ph type="body" sz="quarter" idx="11" hasCustomPrompt="1"/>
          </p:nvPr>
        </p:nvSpPr>
        <p:spPr>
          <a:xfrm>
            <a:off x="685725" y="4804000"/>
            <a:ext cx="7772479" cy="309956"/>
          </a:xfrm>
        </p:spPr>
        <p:txBody>
          <a:bodyPr wrap="square" anchor="b" anchorCtr="0">
            <a:sp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Sted, dato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50450354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Tab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Sylinder 3"/>
          <p:cNvSpPr txBox="1"/>
          <p:nvPr userDrawn="1"/>
        </p:nvSpPr>
        <p:spPr>
          <a:xfrm>
            <a:off x="-71438" y="-228598"/>
            <a:ext cx="7596188" cy="207749"/>
          </a:xfrm>
          <a:prstGeom prst="rect">
            <a:avLst/>
          </a:prstGeom>
          <a:noFill/>
        </p:spPr>
        <p:txBody>
          <a:bodyPr lIns="68580" tIns="34290" rIns="68580" bIns="3429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900" dirty="0">
                <a:solidFill>
                  <a:prstClr val="black"/>
                </a:solidFill>
                <a:latin typeface="Arial" charset="0"/>
              </a:rPr>
              <a:t>Norsk mal: Tabell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99100" y="222647"/>
            <a:ext cx="7344000" cy="857250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10" name="Plassholder for tabell 9"/>
          <p:cNvSpPr>
            <a:spLocks noGrp="1"/>
          </p:cNvSpPr>
          <p:nvPr>
            <p:ph type="tbl" sz="quarter" idx="13"/>
          </p:nvPr>
        </p:nvSpPr>
        <p:spPr>
          <a:xfrm>
            <a:off x="899100" y="1194198"/>
            <a:ext cx="7344000" cy="3394325"/>
          </a:xfrm>
        </p:spPr>
        <p:txBody>
          <a:bodyPr/>
          <a:lstStyle>
            <a:lvl1pPr>
              <a:buNone/>
              <a:defRPr sz="15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/>
              <a:t>Klikk ikonet for å legge til en tabell</a:t>
            </a:r>
            <a:endParaRPr lang="nb-NO" noProof="0" dirty="0"/>
          </a:p>
        </p:txBody>
      </p:sp>
      <p:sp>
        <p:nvSpPr>
          <p:cNvPr id="8" name="Plassholder for dato 3"/>
          <p:cNvSpPr>
            <a:spLocks noGrp="1"/>
          </p:cNvSpPr>
          <p:nvPr>
            <p:ph type="dt" sz="half" idx="2"/>
          </p:nvPr>
        </p:nvSpPr>
        <p:spPr>
          <a:xfrm>
            <a:off x="7656305" y="4735800"/>
            <a:ext cx="751610" cy="162000"/>
          </a:xfrm>
          <a:prstGeom prst="rect">
            <a:avLst/>
          </a:prstGeom>
        </p:spPr>
        <p:txBody>
          <a:bodyPr lIns="54000" rIns="0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>
                <a:solidFill>
                  <a:prstClr val="black"/>
                </a:solidFill>
              </a:rPr>
              <a:t>07.09.2016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3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356865" y="4735800"/>
            <a:ext cx="4266474" cy="162000"/>
          </a:xfrm>
          <a:prstGeom prst="rect">
            <a:avLst/>
          </a:prstGeom>
        </p:spPr>
        <p:txBody>
          <a:bodyPr rIns="0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>
                <a:solidFill>
                  <a:prstClr val="black"/>
                </a:solidFill>
              </a:rPr>
              <a:t>Ole Trygve Stigen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4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433739" y="4735800"/>
            <a:ext cx="377732" cy="162000"/>
          </a:xfrm>
          <a:prstGeom prst="rect">
            <a:avLst/>
          </a:prstGeom>
        </p:spPr>
        <p:txBody>
          <a:bodyPr rIns="0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15A8C69-1E23-4468-AC94-010B558DD334}" type="slidenum">
              <a:rPr lang="nb-NO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297904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Norsk 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Sylinder 4"/>
          <p:cNvSpPr txBox="1"/>
          <p:nvPr userDrawn="1"/>
        </p:nvSpPr>
        <p:spPr>
          <a:xfrm>
            <a:off x="-71438" y="-228598"/>
            <a:ext cx="7596188" cy="207749"/>
          </a:xfrm>
          <a:prstGeom prst="rect">
            <a:avLst/>
          </a:prstGeom>
          <a:noFill/>
        </p:spPr>
        <p:txBody>
          <a:bodyPr lIns="68580" tIns="34290" rIns="68580" bIns="3429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900" dirty="0">
                <a:solidFill>
                  <a:prstClr val="black"/>
                </a:solidFill>
                <a:latin typeface="Arial" charset="0"/>
              </a:rPr>
              <a:t>Norsk mal: To innholdsdeler - Sammenlikning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98799" y="222647"/>
            <a:ext cx="7344000" cy="857250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899100" y="1193550"/>
            <a:ext cx="3645000" cy="3394472"/>
          </a:xfrm>
        </p:spPr>
        <p:txBody>
          <a:bodyPr/>
          <a:lstStyle>
            <a:lvl1pPr>
              <a:defRPr sz="1800"/>
            </a:lvl1pPr>
            <a:lvl2pPr>
              <a:defRPr sz="17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193550"/>
            <a:ext cx="3591000" cy="3394472"/>
          </a:xfrm>
        </p:spPr>
        <p:txBody>
          <a:bodyPr/>
          <a:lstStyle>
            <a:lvl1pPr>
              <a:defRPr sz="1800"/>
            </a:lvl1pPr>
            <a:lvl2pPr>
              <a:defRPr sz="17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</p:txBody>
      </p:sp>
      <p:sp>
        <p:nvSpPr>
          <p:cNvPr id="13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7656305" y="4735800"/>
            <a:ext cx="751610" cy="162000"/>
          </a:xfrm>
          <a:prstGeom prst="rect">
            <a:avLst/>
          </a:prstGeom>
        </p:spPr>
        <p:txBody>
          <a:bodyPr lIns="54000" rIns="0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>
                <a:solidFill>
                  <a:prstClr val="black"/>
                </a:solidFill>
              </a:rPr>
              <a:t>07.09.2016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4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356865" y="4735800"/>
            <a:ext cx="4266474" cy="162000"/>
          </a:xfrm>
          <a:prstGeom prst="rect">
            <a:avLst/>
          </a:prstGeom>
        </p:spPr>
        <p:txBody>
          <a:bodyPr rIns="0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nb-NO">
                <a:solidFill>
                  <a:prstClr val="black"/>
                </a:solidFill>
              </a:rPr>
              <a:t>Ole Trygve Stigen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5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433739" y="4735800"/>
            <a:ext cx="377732" cy="162000"/>
          </a:xfrm>
          <a:prstGeom prst="rect">
            <a:avLst/>
          </a:prstGeom>
        </p:spPr>
        <p:txBody>
          <a:bodyPr rIns="0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15A8C69-1E23-4468-AC94-010B558DD334}" type="slidenum">
              <a:rPr lang="nb-NO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15554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Sluttside Alternativ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2455179"/>
            <a:ext cx="9161860" cy="2688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kstSylinder 7"/>
          <p:cNvSpPr txBox="1"/>
          <p:nvPr userDrawn="1"/>
        </p:nvSpPr>
        <p:spPr>
          <a:xfrm>
            <a:off x="5" y="-201214"/>
            <a:ext cx="2987675" cy="207749"/>
          </a:xfrm>
          <a:prstGeom prst="rect">
            <a:avLst/>
          </a:prstGeom>
          <a:noFill/>
        </p:spPr>
        <p:txBody>
          <a:bodyPr lIns="68580" tIns="34290" rIns="68580" bIns="3429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900" dirty="0">
                <a:solidFill>
                  <a:prstClr val="black"/>
                </a:solidFill>
                <a:latin typeface="Arial" charset="0"/>
              </a:rPr>
              <a:t>Norsk mal: Sluttside Alternativ 1</a:t>
            </a:r>
          </a:p>
        </p:txBody>
      </p:sp>
      <p:cxnSp>
        <p:nvCxnSpPr>
          <p:cNvPr id="19" name="Rett linje 18"/>
          <p:cNvCxnSpPr/>
          <p:nvPr userDrawn="1"/>
        </p:nvCxnSpPr>
        <p:spPr>
          <a:xfrm>
            <a:off x="796880" y="276496"/>
            <a:ext cx="0" cy="2446841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Plassholder for tekst 34"/>
          <p:cNvSpPr>
            <a:spLocks noGrp="1"/>
          </p:cNvSpPr>
          <p:nvPr>
            <p:ph type="body" sz="quarter" idx="17" hasCustomPrompt="1"/>
          </p:nvPr>
        </p:nvSpPr>
        <p:spPr>
          <a:xfrm>
            <a:off x="899592" y="1788445"/>
            <a:ext cx="7344000" cy="653477"/>
          </a:xfrm>
        </p:spPr>
        <p:txBody>
          <a:bodyPr lIns="0" anchor="t" anchorCtr="0"/>
          <a:lstStyle>
            <a:lvl1pPr marL="0" indent="0"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/>
              <a:t>Bildekreditering: Slide X: </a:t>
            </a:r>
            <a:r>
              <a:rPr lang="nb-NO" sz="1000" dirty="0"/>
              <a:t>© </a:t>
            </a:r>
            <a:r>
              <a:rPr lang="nb-NO" dirty="0"/>
              <a:t>Fotografens navn, Bildebyrå</a:t>
            </a:r>
          </a:p>
        </p:txBody>
      </p:sp>
      <p:sp>
        <p:nvSpPr>
          <p:cNvPr id="13" name="Plassholder for tekst 4"/>
          <p:cNvSpPr>
            <a:spLocks noGrp="1"/>
          </p:cNvSpPr>
          <p:nvPr>
            <p:ph type="body" sz="quarter" idx="20" hasCustomPrompt="1"/>
          </p:nvPr>
        </p:nvSpPr>
        <p:spPr>
          <a:xfrm>
            <a:off x="899100" y="843558"/>
            <a:ext cx="7344000" cy="858600"/>
          </a:xfrm>
        </p:spPr>
        <p:txBody>
          <a:bodyPr lIns="0" anchor="b" anchorCtr="0"/>
          <a:lstStyle>
            <a:lvl1pPr marL="0" indent="0">
              <a:buNone/>
              <a:defRPr sz="2400" b="1"/>
            </a:lvl1pPr>
          </a:lstStyle>
          <a:p>
            <a:pPr lvl="0"/>
            <a:r>
              <a:rPr lang="nb-NO" dirty="0"/>
              <a:t>Takk for oppmerksomheten!</a:t>
            </a:r>
          </a:p>
        </p:txBody>
      </p:sp>
      <p:pic>
        <p:nvPicPr>
          <p:cNvPr id="10" name="Bild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8" y="395441"/>
            <a:ext cx="224029" cy="272035"/>
          </a:xfrm>
          <a:prstGeom prst="rect">
            <a:avLst/>
          </a:prstGeom>
        </p:spPr>
      </p:pic>
      <p:sp>
        <p:nvSpPr>
          <p:cNvPr id="11" name="TekstSylinder 10"/>
          <p:cNvSpPr txBox="1"/>
          <p:nvPr userDrawn="1"/>
        </p:nvSpPr>
        <p:spPr>
          <a:xfrm>
            <a:off x="833625" y="350363"/>
            <a:ext cx="3495348" cy="3462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nb-NO" sz="1000" dirty="0">
                <a:solidFill>
                  <a:prstClr val="black"/>
                </a:solidFill>
                <a:latin typeface="Arial" charset="0"/>
              </a:rPr>
              <a:t>Helse- og</a:t>
            </a:r>
            <a:br>
              <a:rPr lang="nb-NO" sz="1000" dirty="0">
                <a:solidFill>
                  <a:prstClr val="black"/>
                </a:solidFill>
                <a:latin typeface="Arial" charset="0"/>
              </a:rPr>
            </a:br>
            <a:r>
              <a:rPr lang="nb-NO" sz="1000" dirty="0">
                <a:solidFill>
                  <a:prstClr val="black"/>
                </a:solidFill>
                <a:latin typeface="Arial" charset="0"/>
              </a:rPr>
              <a:t>omsorgsdepartementet</a:t>
            </a:r>
          </a:p>
        </p:txBody>
      </p:sp>
    </p:spTree>
    <p:extLst>
      <p:ext uri="{BB962C8B-B14F-4D97-AF65-F5344CB8AC3E}">
        <p14:creationId xmlns:p14="http://schemas.microsoft.com/office/powerpoint/2010/main" val="121083849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sk Sluttside Alternativ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2455179"/>
            <a:ext cx="9161860" cy="2688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kstSylinder 7"/>
          <p:cNvSpPr txBox="1"/>
          <p:nvPr userDrawn="1"/>
        </p:nvSpPr>
        <p:spPr>
          <a:xfrm>
            <a:off x="5" y="-201214"/>
            <a:ext cx="2987675" cy="207749"/>
          </a:xfrm>
          <a:prstGeom prst="rect">
            <a:avLst/>
          </a:prstGeom>
          <a:noFill/>
        </p:spPr>
        <p:txBody>
          <a:bodyPr lIns="68580" tIns="34290" rIns="68580" bIns="3429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900" dirty="0">
                <a:solidFill>
                  <a:prstClr val="black"/>
                </a:solidFill>
                <a:latin typeface="Arial" charset="0"/>
              </a:rPr>
              <a:t>Norsk mal: Sluttside Alternativ 2</a:t>
            </a:r>
          </a:p>
        </p:txBody>
      </p:sp>
      <p:cxnSp>
        <p:nvCxnSpPr>
          <p:cNvPr id="19" name="Rett linje 18"/>
          <p:cNvCxnSpPr/>
          <p:nvPr userDrawn="1"/>
        </p:nvCxnSpPr>
        <p:spPr>
          <a:xfrm>
            <a:off x="796880" y="276496"/>
            <a:ext cx="0" cy="2446841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Plassholder for tekst 34"/>
          <p:cNvSpPr>
            <a:spLocks noGrp="1"/>
          </p:cNvSpPr>
          <p:nvPr>
            <p:ph type="body" sz="quarter" idx="17" hasCustomPrompt="1"/>
          </p:nvPr>
        </p:nvSpPr>
        <p:spPr>
          <a:xfrm>
            <a:off x="899592" y="1788445"/>
            <a:ext cx="7344000" cy="653477"/>
          </a:xfrm>
        </p:spPr>
        <p:txBody>
          <a:bodyPr lIns="0" anchor="t" anchorCtr="0"/>
          <a:lstStyle>
            <a:lvl1pPr marL="0" indent="0"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 dirty="0"/>
              <a:t>Bildekreditering: Slide X: </a:t>
            </a:r>
            <a:r>
              <a:rPr lang="nb-NO" sz="1000" dirty="0"/>
              <a:t>© </a:t>
            </a:r>
            <a:r>
              <a:rPr lang="nb-NO" dirty="0"/>
              <a:t>Fotografens navn, Bildebyrå</a:t>
            </a:r>
          </a:p>
        </p:txBody>
      </p:sp>
      <p:sp>
        <p:nvSpPr>
          <p:cNvPr id="9" name="Plassholder for tekst 4"/>
          <p:cNvSpPr>
            <a:spLocks noGrp="1"/>
          </p:cNvSpPr>
          <p:nvPr>
            <p:ph type="body" sz="quarter" idx="20" hasCustomPrompt="1"/>
          </p:nvPr>
        </p:nvSpPr>
        <p:spPr>
          <a:xfrm>
            <a:off x="899100" y="843558"/>
            <a:ext cx="7344000" cy="858600"/>
          </a:xfrm>
        </p:spPr>
        <p:txBody>
          <a:bodyPr lIns="0" anchor="b" anchorCtr="0"/>
          <a:lstStyle>
            <a:lvl1pPr marL="0" indent="0">
              <a:buNone/>
              <a:defRPr sz="2400" b="1"/>
            </a:lvl1pPr>
          </a:lstStyle>
          <a:p>
            <a:pPr lvl="0"/>
            <a:r>
              <a:rPr lang="nb-NO" dirty="0"/>
              <a:t>Takk for oppmerksomheten!</a:t>
            </a:r>
          </a:p>
        </p:txBody>
      </p:sp>
      <p:pic>
        <p:nvPicPr>
          <p:cNvPr id="11" name="Bild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8" y="395441"/>
            <a:ext cx="224029" cy="272035"/>
          </a:xfrm>
          <a:prstGeom prst="rect">
            <a:avLst/>
          </a:prstGeom>
        </p:spPr>
      </p:pic>
      <p:sp>
        <p:nvSpPr>
          <p:cNvPr id="12" name="TekstSylinder 11"/>
          <p:cNvSpPr txBox="1"/>
          <p:nvPr userDrawn="1"/>
        </p:nvSpPr>
        <p:spPr>
          <a:xfrm>
            <a:off x="833625" y="350363"/>
            <a:ext cx="3495348" cy="3462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defTabSz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nb-NO" sz="1000" dirty="0">
                <a:solidFill>
                  <a:prstClr val="black"/>
                </a:solidFill>
                <a:latin typeface="Arial" charset="0"/>
              </a:rPr>
              <a:t>Helse- og</a:t>
            </a:r>
            <a:br>
              <a:rPr lang="nb-NO" sz="1000" dirty="0">
                <a:solidFill>
                  <a:prstClr val="black"/>
                </a:solidFill>
                <a:latin typeface="Arial" charset="0"/>
              </a:rPr>
            </a:br>
            <a:r>
              <a:rPr lang="nb-NO" sz="1000" dirty="0">
                <a:solidFill>
                  <a:prstClr val="black"/>
                </a:solidFill>
                <a:latin typeface="Arial" charset="0"/>
              </a:rPr>
              <a:t>omsorgsdepartementet</a:t>
            </a:r>
          </a:p>
        </p:txBody>
      </p:sp>
    </p:spTree>
    <p:extLst>
      <p:ext uri="{BB962C8B-B14F-4D97-AF65-F5344CB8AC3E}">
        <p14:creationId xmlns:p14="http://schemas.microsoft.com/office/powerpoint/2010/main" val="30691948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ppset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/>
          <p:cNvSpPr/>
          <p:nvPr userDrawn="1"/>
        </p:nvSpPr>
        <p:spPr>
          <a:xfrm>
            <a:off x="0" y="4725593"/>
            <a:ext cx="9144000" cy="4381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6" name="Bilde 9" descr="AD_tittelbilde962x425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263" y="1701404"/>
            <a:ext cx="9141485" cy="3028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kstSylinder 7"/>
          <p:cNvSpPr txBox="1"/>
          <p:nvPr userDrawn="1"/>
        </p:nvSpPr>
        <p:spPr>
          <a:xfrm>
            <a:off x="6" y="-201213"/>
            <a:ext cx="2987675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Startside</a:t>
            </a:r>
          </a:p>
        </p:txBody>
      </p:sp>
      <p:sp>
        <p:nvSpPr>
          <p:cNvPr id="2" name="Tittel 1"/>
          <p:cNvSpPr>
            <a:spLocks noGrp="1"/>
          </p:cNvSpPr>
          <p:nvPr>
            <p:ph type="ctrTitle" hasCustomPrompt="1"/>
          </p:nvPr>
        </p:nvSpPr>
        <p:spPr>
          <a:xfrm>
            <a:off x="719138" y="1545639"/>
            <a:ext cx="7632700" cy="1102519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Tittel på presentasjon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 hasCustomPrompt="1"/>
          </p:nvPr>
        </p:nvSpPr>
        <p:spPr>
          <a:xfrm>
            <a:off x="719138" y="2914653"/>
            <a:ext cx="7632700" cy="278169"/>
          </a:xfrm>
        </p:spPr>
        <p:txBody>
          <a:bodyPr/>
          <a:lstStyle>
            <a:lvl1pPr marL="0" indent="0" algn="ctr">
              <a:buNone/>
              <a:defRPr sz="20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dirty="0"/>
              <a:t>Navn Foredragsholder</a:t>
            </a:r>
          </a:p>
        </p:txBody>
      </p:sp>
      <p:sp>
        <p:nvSpPr>
          <p:cNvPr id="9" name="Plassholder f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719138" y="3489722"/>
            <a:ext cx="7632700" cy="242888"/>
          </a:xfrm>
        </p:spPr>
        <p:txBody>
          <a:bodyPr/>
          <a:lstStyle>
            <a:lvl1pPr algn="ctr">
              <a:buNone/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b-NO" dirty="0"/>
              <a:t>Sted og dato</a:t>
            </a:r>
          </a:p>
        </p:txBody>
      </p:sp>
      <p:sp>
        <p:nvSpPr>
          <p:cNvPr id="10" name="Plassholder for dato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r>
              <a:rPr lang="nb-NO">
                <a:solidFill>
                  <a:prstClr val="black"/>
                </a:solidFill>
              </a:rPr>
              <a:t>07.09.2016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1" name="Plassholder for bunntekst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>
                <a:solidFill>
                  <a:prstClr val="black"/>
                </a:solidFill>
              </a:rPr>
              <a:t>Ole Trygve Stigen</a:t>
            </a:r>
          </a:p>
        </p:txBody>
      </p:sp>
      <p:sp>
        <p:nvSpPr>
          <p:cNvPr id="12" name="Plassholder for lysbildenumm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B4CF2A-FD0B-4253-B797-EA7730EB9AC4}" type="slidenum">
              <a:rPr lang="nb-NO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3" name="TekstSylinder 12"/>
          <p:cNvSpPr txBox="1"/>
          <p:nvPr userDrawn="1"/>
        </p:nvSpPr>
        <p:spPr>
          <a:xfrm>
            <a:off x="-2160748" y="3696760"/>
            <a:ext cx="1836738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b="1" dirty="0">
                <a:solidFill>
                  <a:prstClr val="black"/>
                </a:solidFill>
                <a:latin typeface="Arial" charset="0"/>
              </a:rPr>
              <a:t>Tips for engelsk mal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Klikk på utformingsfanen og velg DEPMAL – engelsk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Eller  velg  DEPMAL– engelsk under ”oppsett”.</a:t>
            </a:r>
          </a:p>
        </p:txBody>
      </p:sp>
      <p:pic>
        <p:nvPicPr>
          <p:cNvPr id="14" name="Bilde 10" descr="AD_2CX00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 bwMode="auto">
          <a:xfrm>
            <a:off x="2986256" y="426360"/>
            <a:ext cx="3169920" cy="633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660121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KST MED KULEPUN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Sylinder 3"/>
          <p:cNvSpPr txBox="1"/>
          <p:nvPr userDrawn="1"/>
        </p:nvSpPr>
        <p:spPr>
          <a:xfrm>
            <a:off x="-71438" y="-207166"/>
            <a:ext cx="4175126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</a:t>
            </a:r>
            <a:r>
              <a:rPr lang="nb-NO" sz="1200" dirty="0" err="1">
                <a:solidFill>
                  <a:prstClr val="black"/>
                </a:solidFill>
                <a:latin typeface="Arial" charset="0"/>
              </a:rPr>
              <a:t>mal:Tekst</a:t>
            </a:r>
            <a:r>
              <a:rPr lang="nb-NO" sz="1200" dirty="0">
                <a:solidFill>
                  <a:prstClr val="black"/>
                </a:solidFill>
                <a:latin typeface="Arial" charset="0"/>
              </a:rPr>
              <a:t> med </a:t>
            </a:r>
            <a:r>
              <a:rPr lang="nb-NO" sz="1200" dirty="0" err="1">
                <a:solidFill>
                  <a:prstClr val="black"/>
                </a:solidFill>
                <a:latin typeface="Arial" charset="0"/>
              </a:rPr>
              <a:t>kulepunkter</a:t>
            </a:r>
            <a:endParaRPr lang="nb-NO" sz="12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" name="TekstSylinder 4"/>
          <p:cNvSpPr txBox="1"/>
          <p:nvPr userDrawn="1"/>
        </p:nvSpPr>
        <p:spPr>
          <a:xfrm>
            <a:off x="-2160588" y="3281363"/>
            <a:ext cx="1836738" cy="17543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b="1" dirty="0">
                <a:solidFill>
                  <a:prstClr val="black"/>
                </a:solidFill>
                <a:latin typeface="Arial" charset="0"/>
              </a:rPr>
              <a:t>Tips bunntekst: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For å få  bort sidenummer, dato, samt redigere tittel på presentasjon: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Klikk  på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”Sett Inn” -&gt; Topp og bunntekst -&gt; Huk av for ønsket tekst.</a:t>
            </a:r>
          </a:p>
        </p:txBody>
      </p:sp>
      <p:cxnSp>
        <p:nvCxnSpPr>
          <p:cNvPr id="6" name="Vinkel 5"/>
          <p:cNvCxnSpPr/>
          <p:nvPr userDrawn="1"/>
        </p:nvCxnSpPr>
        <p:spPr>
          <a:xfrm>
            <a:off x="-1152525" y="4488656"/>
            <a:ext cx="828675" cy="485775"/>
          </a:xfrm>
          <a:prstGeom prst="bentConnector3">
            <a:avLst>
              <a:gd name="adj1" fmla="val 50000"/>
            </a:avLst>
          </a:prstGeom>
          <a:ln w="127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19572" y="222489"/>
            <a:ext cx="7632266" cy="857250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720000" y="1194597"/>
            <a:ext cx="7631838" cy="339447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7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>
                <a:solidFill>
                  <a:prstClr val="black"/>
                </a:solidFill>
              </a:rPr>
              <a:t>07.09.2016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8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>
                <a:solidFill>
                  <a:prstClr val="black"/>
                </a:solidFill>
              </a:rPr>
              <a:t>Ole Trygve Stigen</a:t>
            </a:r>
          </a:p>
        </p:txBody>
      </p:sp>
      <p:sp>
        <p:nvSpPr>
          <p:cNvPr id="9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36CEFC-E2A8-487F-A5B2-A566719C223D}" type="slidenum">
              <a:rPr lang="nb-NO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0" name="TekstSylinder 9"/>
          <p:cNvSpPr txBox="1"/>
          <p:nvPr userDrawn="1"/>
        </p:nvSpPr>
        <p:spPr>
          <a:xfrm>
            <a:off x="-2197100" y="1194200"/>
            <a:ext cx="1836737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b="1" dirty="0">
                <a:solidFill>
                  <a:prstClr val="black"/>
                </a:solidFill>
                <a:latin typeface="Arial" charset="0"/>
              </a:rPr>
              <a:t>Tips bokmål stavekontroll: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Klikk fane ”se gjennom”, klikk i tekstfeltet og huk av for bokmål under ”språk”</a:t>
            </a:r>
          </a:p>
        </p:txBody>
      </p:sp>
    </p:spTree>
    <p:extLst>
      <p:ext uri="{BB962C8B-B14F-4D97-AF65-F5344CB8AC3E}">
        <p14:creationId xmlns:p14="http://schemas.microsoft.com/office/powerpoint/2010/main" val="323366223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KST MED KULEPUNKT og venstrebob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Sylinder 3"/>
          <p:cNvSpPr txBox="1"/>
          <p:nvPr userDrawn="1"/>
        </p:nvSpPr>
        <p:spPr>
          <a:xfrm>
            <a:off x="-71438" y="-207166"/>
            <a:ext cx="4175126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</a:t>
            </a:r>
            <a:r>
              <a:rPr lang="nb-NO" sz="1200" dirty="0" err="1">
                <a:solidFill>
                  <a:prstClr val="black"/>
                </a:solidFill>
                <a:latin typeface="Arial" charset="0"/>
              </a:rPr>
              <a:t>mal:Tekst</a:t>
            </a:r>
            <a:r>
              <a:rPr lang="nb-NO" sz="1200" dirty="0">
                <a:solidFill>
                  <a:prstClr val="black"/>
                </a:solidFill>
                <a:latin typeface="Arial" charset="0"/>
              </a:rPr>
              <a:t> med </a:t>
            </a:r>
            <a:r>
              <a:rPr lang="nb-NO" sz="1200" dirty="0" err="1">
                <a:solidFill>
                  <a:prstClr val="black"/>
                </a:solidFill>
                <a:latin typeface="Arial" charset="0"/>
              </a:rPr>
              <a:t>kulepunkter</a:t>
            </a:r>
            <a:r>
              <a:rPr lang="nb-NO" sz="1200" dirty="0">
                <a:solidFill>
                  <a:prstClr val="black"/>
                </a:solidFill>
                <a:latin typeface="Arial" charset="0"/>
              </a:rPr>
              <a:t> og venstrestilte bobler</a:t>
            </a:r>
          </a:p>
        </p:txBody>
      </p:sp>
      <p:sp>
        <p:nvSpPr>
          <p:cNvPr id="5" name="TekstSylinder 4"/>
          <p:cNvSpPr txBox="1"/>
          <p:nvPr userDrawn="1"/>
        </p:nvSpPr>
        <p:spPr>
          <a:xfrm>
            <a:off x="-2160588" y="3281363"/>
            <a:ext cx="1836738" cy="17543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b="1" dirty="0">
                <a:solidFill>
                  <a:prstClr val="black"/>
                </a:solidFill>
                <a:latin typeface="Arial" charset="0"/>
              </a:rPr>
              <a:t>Tips bunntekst: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For å få  bort sidenummer, dato, samt redigere tittel på presentasjon: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Klikk  på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”Sett Inn” -&gt; Topp og bunntekst -&gt; Huk av for ønsket tekst.</a:t>
            </a:r>
          </a:p>
        </p:txBody>
      </p:sp>
      <p:cxnSp>
        <p:nvCxnSpPr>
          <p:cNvPr id="6" name="Vinkel 5"/>
          <p:cNvCxnSpPr/>
          <p:nvPr userDrawn="1"/>
        </p:nvCxnSpPr>
        <p:spPr>
          <a:xfrm>
            <a:off x="-1152525" y="4488656"/>
            <a:ext cx="828675" cy="485775"/>
          </a:xfrm>
          <a:prstGeom prst="bentConnector3">
            <a:avLst>
              <a:gd name="adj1" fmla="val 50000"/>
            </a:avLst>
          </a:prstGeom>
          <a:ln w="127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19572" y="222489"/>
            <a:ext cx="7632266" cy="857250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720000" y="1194597"/>
            <a:ext cx="7631838" cy="339447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7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>
                <a:solidFill>
                  <a:prstClr val="black"/>
                </a:solidFill>
              </a:rPr>
              <a:t>07.09.2016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8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>
                <a:solidFill>
                  <a:prstClr val="black"/>
                </a:solidFill>
              </a:rPr>
              <a:t>Ole Trygve Stigen</a:t>
            </a:r>
          </a:p>
        </p:txBody>
      </p:sp>
      <p:sp>
        <p:nvSpPr>
          <p:cNvPr id="9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36CEFC-E2A8-487F-A5B2-A566719C223D}" type="slidenum">
              <a:rPr lang="nb-NO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0" name="TekstSylinder 9"/>
          <p:cNvSpPr txBox="1"/>
          <p:nvPr userDrawn="1"/>
        </p:nvSpPr>
        <p:spPr>
          <a:xfrm>
            <a:off x="-2197100" y="1194200"/>
            <a:ext cx="1836737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b="1" dirty="0">
                <a:solidFill>
                  <a:prstClr val="black"/>
                </a:solidFill>
                <a:latin typeface="Arial" charset="0"/>
              </a:rPr>
              <a:t>Tips bokmål stavekontroll: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Klikk fane ”se gjennom”, klikk i tekstfeltet og huk av for bokmål under ”språk”</a:t>
            </a:r>
          </a:p>
        </p:txBody>
      </p:sp>
      <p:pic>
        <p:nvPicPr>
          <p:cNvPr id="11" name="Bilde 10" descr="Grønn_mønster4.eps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11247" y="4149900"/>
            <a:ext cx="3792707" cy="60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36963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KST MED KULEPUNKT og høyrebob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e 11" descr="HODBlå_mønster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19522" y="235049"/>
            <a:ext cx="1200150" cy="1121569"/>
          </a:xfrm>
          <a:prstGeom prst="rect">
            <a:avLst/>
          </a:prstGeom>
        </p:spPr>
      </p:pic>
      <p:sp>
        <p:nvSpPr>
          <p:cNvPr id="4" name="TekstSylinder 3"/>
          <p:cNvSpPr txBox="1"/>
          <p:nvPr userDrawn="1"/>
        </p:nvSpPr>
        <p:spPr>
          <a:xfrm>
            <a:off x="-71438" y="-207166"/>
            <a:ext cx="4175126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</a:t>
            </a:r>
            <a:r>
              <a:rPr lang="nb-NO" sz="1200" dirty="0" err="1">
                <a:solidFill>
                  <a:prstClr val="black"/>
                </a:solidFill>
                <a:latin typeface="Arial" charset="0"/>
              </a:rPr>
              <a:t>mal:Tekst</a:t>
            </a:r>
            <a:r>
              <a:rPr lang="nb-NO" sz="1200" dirty="0">
                <a:solidFill>
                  <a:prstClr val="black"/>
                </a:solidFill>
                <a:latin typeface="Arial" charset="0"/>
              </a:rPr>
              <a:t> med </a:t>
            </a:r>
            <a:r>
              <a:rPr lang="nb-NO" sz="1200" dirty="0" err="1">
                <a:solidFill>
                  <a:prstClr val="black"/>
                </a:solidFill>
                <a:latin typeface="Arial" charset="0"/>
              </a:rPr>
              <a:t>kulepunkter</a:t>
            </a:r>
            <a:r>
              <a:rPr lang="nb-NO" sz="1200" dirty="0">
                <a:solidFill>
                  <a:prstClr val="black"/>
                </a:solidFill>
                <a:latin typeface="Arial" charset="0"/>
              </a:rPr>
              <a:t> og høyrestilte bobler</a:t>
            </a:r>
          </a:p>
        </p:txBody>
      </p:sp>
      <p:sp>
        <p:nvSpPr>
          <p:cNvPr id="5" name="TekstSylinder 4"/>
          <p:cNvSpPr txBox="1"/>
          <p:nvPr userDrawn="1"/>
        </p:nvSpPr>
        <p:spPr>
          <a:xfrm>
            <a:off x="-2160588" y="3281363"/>
            <a:ext cx="1836738" cy="17543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b="1" dirty="0">
                <a:solidFill>
                  <a:prstClr val="black"/>
                </a:solidFill>
                <a:latin typeface="Arial" charset="0"/>
              </a:rPr>
              <a:t>Tips bunntekst: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For å få  bort sidenummer, dato, samt redigere tittel på presentasjon: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Klikk  på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”Sett Inn” -&gt; Topp og bunntekst -&gt; Huk av for ønsket tekst.</a:t>
            </a:r>
          </a:p>
        </p:txBody>
      </p:sp>
      <p:cxnSp>
        <p:nvCxnSpPr>
          <p:cNvPr id="6" name="Vinkel 5"/>
          <p:cNvCxnSpPr/>
          <p:nvPr userDrawn="1"/>
        </p:nvCxnSpPr>
        <p:spPr>
          <a:xfrm>
            <a:off x="-1152525" y="4488656"/>
            <a:ext cx="828675" cy="485775"/>
          </a:xfrm>
          <a:prstGeom prst="bentConnector3">
            <a:avLst>
              <a:gd name="adj1" fmla="val 50000"/>
            </a:avLst>
          </a:prstGeom>
          <a:ln w="127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19572" y="222489"/>
            <a:ext cx="7632266" cy="857250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720000" y="1194597"/>
            <a:ext cx="7631838" cy="339447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7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>
                <a:solidFill>
                  <a:prstClr val="black"/>
                </a:solidFill>
              </a:rPr>
              <a:t>07.09.2016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8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>
                <a:solidFill>
                  <a:prstClr val="black"/>
                </a:solidFill>
              </a:rPr>
              <a:t>Ole Trygve Stigen</a:t>
            </a:r>
          </a:p>
        </p:txBody>
      </p:sp>
      <p:sp>
        <p:nvSpPr>
          <p:cNvPr id="9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36CEFC-E2A8-487F-A5B2-A566719C223D}" type="slidenum">
              <a:rPr lang="nb-NO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0" name="TekstSylinder 9"/>
          <p:cNvSpPr txBox="1"/>
          <p:nvPr userDrawn="1"/>
        </p:nvSpPr>
        <p:spPr>
          <a:xfrm>
            <a:off x="-2197100" y="1194200"/>
            <a:ext cx="1836737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b="1" dirty="0">
                <a:solidFill>
                  <a:prstClr val="black"/>
                </a:solidFill>
                <a:latin typeface="Arial" charset="0"/>
              </a:rPr>
              <a:t>Tips bokmål stavekontroll: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Klikk fane ”se gjennom”, klikk i tekstfeltet og huk av for bokmål under ”språk”</a:t>
            </a:r>
          </a:p>
        </p:txBody>
      </p:sp>
      <p:pic>
        <p:nvPicPr>
          <p:cNvPr id="11" name="Bilde 10" descr="Grønn_mønster4.eps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5148070" y="4149900"/>
            <a:ext cx="3792707" cy="60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03605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KST UTEN KULEPUN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Sylinder 3"/>
          <p:cNvSpPr txBox="1"/>
          <p:nvPr userDrawn="1"/>
        </p:nvSpPr>
        <p:spPr>
          <a:xfrm>
            <a:off x="-71438" y="-207166"/>
            <a:ext cx="3275013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Tekst uten </a:t>
            </a:r>
            <a:r>
              <a:rPr lang="nb-NO" sz="1200" dirty="0" err="1">
                <a:solidFill>
                  <a:prstClr val="black"/>
                </a:solidFill>
                <a:latin typeface="Arial" charset="0"/>
              </a:rPr>
              <a:t>kulepunkter</a:t>
            </a:r>
            <a:endParaRPr lang="nb-NO" sz="12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19572" y="222489"/>
            <a:ext cx="7632266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720000" y="1194597"/>
            <a:ext cx="7631838" cy="3394472"/>
          </a:xfrm>
        </p:spPr>
        <p:txBody>
          <a:bodyPr/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5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>
                <a:solidFill>
                  <a:prstClr val="black"/>
                </a:solidFill>
              </a:rPr>
              <a:t>07.09.2016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6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>
                <a:solidFill>
                  <a:prstClr val="black"/>
                </a:solidFill>
              </a:rPr>
              <a:t>Ole Trygve Stigen</a:t>
            </a:r>
          </a:p>
        </p:txBody>
      </p:sp>
      <p:sp>
        <p:nvSpPr>
          <p:cNvPr id="7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B3FC2D-BD65-4768-A1BA-B6912D06504F}" type="slidenum">
              <a:rPr lang="nb-NO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8" name="TekstSylinder 7"/>
          <p:cNvSpPr txBox="1"/>
          <p:nvPr userDrawn="1"/>
        </p:nvSpPr>
        <p:spPr>
          <a:xfrm>
            <a:off x="-2197100" y="1194200"/>
            <a:ext cx="1836737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b="1" dirty="0">
                <a:solidFill>
                  <a:prstClr val="black"/>
                </a:solidFill>
                <a:latin typeface="Arial" charset="0"/>
              </a:rPr>
              <a:t>Tips bokmål stavekontroll: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Klikk fane ”se gjennom”, klikk i tekstfeltet og huk av for bokmål under ”språk”</a:t>
            </a:r>
          </a:p>
        </p:txBody>
      </p:sp>
      <p:sp>
        <p:nvSpPr>
          <p:cNvPr id="9" name="TekstSylinder 8"/>
          <p:cNvSpPr txBox="1"/>
          <p:nvPr userDrawn="1"/>
        </p:nvSpPr>
        <p:spPr>
          <a:xfrm>
            <a:off x="-2160588" y="3281363"/>
            <a:ext cx="1836738" cy="17543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b="1" dirty="0">
                <a:solidFill>
                  <a:prstClr val="black"/>
                </a:solidFill>
                <a:latin typeface="Arial" charset="0"/>
              </a:rPr>
              <a:t>Tips bunntekst: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For å få  bort sidenummer, dato, samt redigere tittel på presentasjon: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Klikk  på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”Sett Inn” -&gt; Topp og bunntekst -&gt; Huk av for ønsket tekst.</a:t>
            </a:r>
          </a:p>
        </p:txBody>
      </p:sp>
      <p:cxnSp>
        <p:nvCxnSpPr>
          <p:cNvPr id="10" name="Vinkel 9"/>
          <p:cNvCxnSpPr/>
          <p:nvPr userDrawn="1"/>
        </p:nvCxnSpPr>
        <p:spPr>
          <a:xfrm>
            <a:off x="-1152525" y="4488656"/>
            <a:ext cx="828675" cy="485775"/>
          </a:xfrm>
          <a:prstGeom prst="bentConnector3">
            <a:avLst>
              <a:gd name="adj1" fmla="val 50000"/>
            </a:avLst>
          </a:prstGeom>
          <a:ln w="127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96221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med 1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Sylinder 4"/>
          <p:cNvSpPr txBox="1"/>
          <p:nvPr userDrawn="1"/>
        </p:nvSpPr>
        <p:spPr>
          <a:xfrm>
            <a:off x="-71438" y="-228600"/>
            <a:ext cx="7596188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Tekst med </a:t>
            </a:r>
            <a:r>
              <a:rPr lang="nb-NO" sz="1200" dirty="0" err="1">
                <a:solidFill>
                  <a:prstClr val="black"/>
                </a:solidFill>
                <a:latin typeface="Arial" charset="0"/>
              </a:rPr>
              <a:t>kulepunkter</a:t>
            </a:r>
            <a:r>
              <a:rPr lang="nb-NO" sz="1200" dirty="0">
                <a:solidFill>
                  <a:prstClr val="black"/>
                </a:solidFill>
                <a:latin typeface="Arial" charset="0"/>
              </a:rPr>
              <a:t> - 1 vertikalt bilde</a:t>
            </a:r>
          </a:p>
        </p:txBody>
      </p:sp>
      <p:sp>
        <p:nvSpPr>
          <p:cNvPr id="6" name="TekstSylinder 5"/>
          <p:cNvSpPr txBox="1"/>
          <p:nvPr userDrawn="1"/>
        </p:nvSpPr>
        <p:spPr>
          <a:xfrm>
            <a:off x="-2305050" y="3974309"/>
            <a:ext cx="2016125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b="1" dirty="0">
                <a:solidFill>
                  <a:prstClr val="black"/>
                </a:solidFill>
                <a:latin typeface="Arial" charset="0"/>
              </a:rPr>
              <a:t>Tips  bilde: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For best oppløsning anbefales </a:t>
            </a:r>
            <a:r>
              <a:rPr lang="nb-NO" sz="1200" dirty="0" err="1">
                <a:solidFill>
                  <a:prstClr val="black"/>
                </a:solidFill>
                <a:latin typeface="Arial" charset="0"/>
              </a:rPr>
              <a:t>jpg</a:t>
            </a:r>
            <a:r>
              <a:rPr lang="nb-NO" sz="1200" dirty="0">
                <a:solidFill>
                  <a:prstClr val="black"/>
                </a:solidFill>
                <a:latin typeface="Arial" charset="0"/>
              </a:rPr>
              <a:t> og </a:t>
            </a:r>
            <a:r>
              <a:rPr lang="nb-NO" sz="1200" dirty="0" err="1">
                <a:solidFill>
                  <a:prstClr val="black"/>
                </a:solidFill>
                <a:latin typeface="Arial" charset="0"/>
              </a:rPr>
              <a:t>png-format</a:t>
            </a:r>
            <a:endParaRPr lang="nb-NO" sz="12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19572" y="222489"/>
            <a:ext cx="6372708" cy="857250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720000" y="1194597"/>
            <a:ext cx="6372280" cy="3394472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8" name="Plassholder for bilde 7"/>
          <p:cNvSpPr>
            <a:spLocks noGrp="1"/>
          </p:cNvSpPr>
          <p:nvPr>
            <p:ph type="pic" sz="quarter" idx="13"/>
          </p:nvPr>
        </p:nvSpPr>
        <p:spPr>
          <a:xfrm>
            <a:off x="7200000" y="0"/>
            <a:ext cx="1944000" cy="47601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/>
              <a:t>Klikk ikonet for å legge til et bilde</a:t>
            </a:r>
            <a:endParaRPr lang="nb-NO" noProof="0" dirty="0"/>
          </a:p>
        </p:txBody>
      </p:sp>
      <p:sp>
        <p:nvSpPr>
          <p:cNvPr id="7" name="Plassholder for dato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>
                <a:solidFill>
                  <a:prstClr val="black"/>
                </a:solidFill>
              </a:rPr>
              <a:t>07.09.2016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9" name="Plassholder for bunntekst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>
                <a:solidFill>
                  <a:prstClr val="black"/>
                </a:solidFill>
              </a:rPr>
              <a:t>Ole Trygve Stigen</a:t>
            </a:r>
          </a:p>
        </p:txBody>
      </p:sp>
      <p:sp>
        <p:nvSpPr>
          <p:cNvPr id="10" name="Plassholder for lysbildenumm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419D29-D0FA-4EEB-A0C7-23E9BC02F330}" type="slidenum">
              <a:rPr lang="nb-NO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82578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Tittellysbilde #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054"/>
          <a:stretch/>
        </p:blipFill>
        <p:spPr>
          <a:xfrm>
            <a:off x="-4984" y="3510645"/>
            <a:ext cx="9144000" cy="1632856"/>
          </a:xfrm>
          <a:prstGeom prst="rect">
            <a:avLst/>
          </a:prstGeom>
          <a:solidFill>
            <a:schemeClr val="accent4"/>
          </a:solidFill>
        </p:spPr>
      </p:pic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3547734"/>
            <a:ext cx="7772400" cy="617732"/>
          </a:xfrm>
        </p:spPr>
        <p:txBody>
          <a:bodyPr>
            <a:spAutoFit/>
          </a:bodyPr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685800" y="4139621"/>
            <a:ext cx="7772400" cy="448455"/>
          </a:xfrm>
        </p:spPr>
        <p:txBody>
          <a:bodyPr wrap="square">
            <a:spAutoFit/>
          </a:bodyPr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pic>
        <p:nvPicPr>
          <p:cNvPr id="11" name="Bilde 10"/>
          <p:cNvPicPr>
            <a:picLocks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10" y="3208562"/>
            <a:ext cx="1682357" cy="228581"/>
          </a:xfrm>
          <a:prstGeom prst="rect">
            <a:avLst/>
          </a:prstGeom>
        </p:spPr>
      </p:pic>
      <p:sp>
        <p:nvSpPr>
          <p:cNvPr id="13" name="Plassholder for bilde 2"/>
          <p:cNvSpPr>
            <a:spLocks noGrp="1"/>
          </p:cNvSpPr>
          <p:nvPr>
            <p:ph type="pic" idx="10"/>
          </p:nvPr>
        </p:nvSpPr>
        <p:spPr>
          <a:xfrm>
            <a:off x="0" y="1981"/>
            <a:ext cx="9144000" cy="313181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nb-NO" dirty="0"/>
              <a:t>Klikk ikonet for å legge til et bilde</a:t>
            </a:r>
          </a:p>
        </p:txBody>
      </p:sp>
      <p:sp>
        <p:nvSpPr>
          <p:cNvPr id="7" name="Plassholder for tekst 4"/>
          <p:cNvSpPr>
            <a:spLocks noGrp="1"/>
          </p:cNvSpPr>
          <p:nvPr>
            <p:ph type="body" sz="quarter" idx="11" hasCustomPrompt="1"/>
          </p:nvPr>
        </p:nvSpPr>
        <p:spPr>
          <a:xfrm>
            <a:off x="685725" y="4804000"/>
            <a:ext cx="7772479" cy="309956"/>
          </a:xfrm>
        </p:spPr>
        <p:txBody>
          <a:bodyPr wrap="square" anchor="b" anchorCtr="0">
            <a:sp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Sted, dato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4238812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med 3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kstSylinder 6"/>
          <p:cNvSpPr txBox="1"/>
          <p:nvPr userDrawn="1"/>
        </p:nvSpPr>
        <p:spPr>
          <a:xfrm>
            <a:off x="-71438" y="-228600"/>
            <a:ext cx="7596188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Tekst med </a:t>
            </a:r>
            <a:r>
              <a:rPr lang="nb-NO" sz="1200" dirty="0" err="1">
                <a:solidFill>
                  <a:prstClr val="black"/>
                </a:solidFill>
                <a:latin typeface="Arial" charset="0"/>
              </a:rPr>
              <a:t>kulepunkter</a:t>
            </a:r>
            <a:r>
              <a:rPr lang="nb-NO" sz="1200" dirty="0">
                <a:solidFill>
                  <a:prstClr val="black"/>
                </a:solidFill>
                <a:latin typeface="Arial" charset="0"/>
              </a:rPr>
              <a:t> – 3 vertikale bilder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19572" y="222489"/>
            <a:ext cx="6372708" cy="857250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720000" y="1194597"/>
            <a:ext cx="6372280" cy="3394472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8" name="Plassholder for bilde 7"/>
          <p:cNvSpPr>
            <a:spLocks noGrp="1"/>
          </p:cNvSpPr>
          <p:nvPr>
            <p:ph type="pic" sz="quarter" idx="13"/>
          </p:nvPr>
        </p:nvSpPr>
        <p:spPr>
          <a:xfrm>
            <a:off x="7200000" y="0"/>
            <a:ext cx="1944000" cy="15849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/>
              <a:t>Klikk ikonet for å legge til et bilde</a:t>
            </a:r>
            <a:endParaRPr lang="nb-NO" noProof="0" dirty="0"/>
          </a:p>
        </p:txBody>
      </p:sp>
      <p:sp>
        <p:nvSpPr>
          <p:cNvPr id="9" name="Plassholder for bilde 7"/>
          <p:cNvSpPr>
            <a:spLocks noGrp="1"/>
          </p:cNvSpPr>
          <p:nvPr>
            <p:ph type="pic" sz="quarter" idx="14"/>
          </p:nvPr>
        </p:nvSpPr>
        <p:spPr>
          <a:xfrm>
            <a:off x="7200000" y="1584900"/>
            <a:ext cx="1944000" cy="15849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/>
              <a:t>Klikk ikonet for å legge til et bilde</a:t>
            </a:r>
            <a:endParaRPr lang="nb-NO" noProof="0" dirty="0"/>
          </a:p>
        </p:txBody>
      </p:sp>
      <p:sp>
        <p:nvSpPr>
          <p:cNvPr id="10" name="Plassholder for bilde 7"/>
          <p:cNvSpPr>
            <a:spLocks noGrp="1"/>
          </p:cNvSpPr>
          <p:nvPr>
            <p:ph type="pic" sz="quarter" idx="15"/>
          </p:nvPr>
        </p:nvSpPr>
        <p:spPr>
          <a:xfrm>
            <a:off x="7200000" y="3169800"/>
            <a:ext cx="1944000" cy="15876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/>
              <a:t>Klikk ikonet for å legge til et bilde</a:t>
            </a:r>
            <a:endParaRPr lang="nb-NO" noProof="0" dirty="0"/>
          </a:p>
        </p:txBody>
      </p:sp>
      <p:sp>
        <p:nvSpPr>
          <p:cNvPr id="11" name="Plassholder for dato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>
                <a:solidFill>
                  <a:prstClr val="black"/>
                </a:solidFill>
              </a:rPr>
              <a:t>07.09.2016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2" name="Plassholder for bunntekst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>
                <a:solidFill>
                  <a:prstClr val="black"/>
                </a:solidFill>
              </a:rPr>
              <a:t>Ole Trygve Stigen</a:t>
            </a:r>
          </a:p>
        </p:txBody>
      </p:sp>
      <p:sp>
        <p:nvSpPr>
          <p:cNvPr id="13" name="Plassholder for lysbildenummer 5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145D76-6D58-4C3E-8DC6-F338C3DB766C}" type="slidenum">
              <a:rPr lang="nb-NO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4" name="TekstSylinder 13"/>
          <p:cNvSpPr txBox="1"/>
          <p:nvPr userDrawn="1"/>
        </p:nvSpPr>
        <p:spPr>
          <a:xfrm>
            <a:off x="-2305050" y="3974309"/>
            <a:ext cx="2016125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b="1" dirty="0">
                <a:solidFill>
                  <a:prstClr val="black"/>
                </a:solidFill>
                <a:latin typeface="Arial" charset="0"/>
              </a:rPr>
              <a:t>Tips  bilde: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For best oppløsning anbefales </a:t>
            </a:r>
            <a:r>
              <a:rPr lang="nb-NO" sz="1200" dirty="0" err="1">
                <a:solidFill>
                  <a:prstClr val="black"/>
                </a:solidFill>
                <a:latin typeface="Arial" charset="0"/>
              </a:rPr>
              <a:t>jpg</a:t>
            </a:r>
            <a:r>
              <a:rPr lang="nb-NO" sz="1200" dirty="0">
                <a:solidFill>
                  <a:prstClr val="black"/>
                </a:solidFill>
                <a:latin typeface="Arial" charset="0"/>
              </a:rPr>
              <a:t> og </a:t>
            </a:r>
            <a:r>
              <a:rPr lang="nb-NO" sz="1200" dirty="0" err="1">
                <a:solidFill>
                  <a:prstClr val="black"/>
                </a:solidFill>
                <a:latin typeface="Arial" charset="0"/>
              </a:rPr>
              <a:t>png-format</a:t>
            </a:r>
            <a:endParaRPr lang="nb-NO" sz="1200" dirty="0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044252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med 4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kstSylinder 6"/>
          <p:cNvSpPr txBox="1"/>
          <p:nvPr userDrawn="1"/>
        </p:nvSpPr>
        <p:spPr>
          <a:xfrm>
            <a:off x="-71438" y="-228600"/>
            <a:ext cx="7596188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Tekst med </a:t>
            </a:r>
            <a:r>
              <a:rPr lang="nb-NO" sz="1200" dirty="0" err="1">
                <a:solidFill>
                  <a:prstClr val="black"/>
                </a:solidFill>
                <a:latin typeface="Arial" charset="0"/>
              </a:rPr>
              <a:t>kulepunkter</a:t>
            </a:r>
            <a:r>
              <a:rPr lang="nb-NO" sz="1200" dirty="0">
                <a:solidFill>
                  <a:prstClr val="black"/>
                </a:solidFill>
                <a:latin typeface="Arial" charset="0"/>
              </a:rPr>
              <a:t> – 4 vertikale bilder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19572" y="222489"/>
            <a:ext cx="6372708" cy="857250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720000" y="1194597"/>
            <a:ext cx="6372280" cy="3394472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8" name="Plassholder for bilde 7"/>
          <p:cNvSpPr>
            <a:spLocks noGrp="1"/>
          </p:cNvSpPr>
          <p:nvPr>
            <p:ph type="pic" sz="quarter" idx="13"/>
          </p:nvPr>
        </p:nvSpPr>
        <p:spPr>
          <a:xfrm>
            <a:off x="7200000" y="0"/>
            <a:ext cx="1944000" cy="11907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/>
              <a:t>Klikk ikonet for å legge til et bilde</a:t>
            </a:r>
            <a:endParaRPr lang="nb-NO" noProof="0" dirty="0"/>
          </a:p>
        </p:txBody>
      </p:sp>
      <p:sp>
        <p:nvSpPr>
          <p:cNvPr id="9" name="Plassholder for bilde 7"/>
          <p:cNvSpPr>
            <a:spLocks noGrp="1"/>
          </p:cNvSpPr>
          <p:nvPr>
            <p:ph type="pic" sz="quarter" idx="14"/>
          </p:nvPr>
        </p:nvSpPr>
        <p:spPr>
          <a:xfrm>
            <a:off x="7200000" y="1190700"/>
            <a:ext cx="1944000" cy="13014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/>
              <a:t>Klikk ikonet for å legge til et bilde</a:t>
            </a:r>
            <a:endParaRPr lang="nb-NO" noProof="0" dirty="0"/>
          </a:p>
        </p:txBody>
      </p:sp>
      <p:sp>
        <p:nvSpPr>
          <p:cNvPr id="10" name="Plassholder for bilde 7"/>
          <p:cNvSpPr>
            <a:spLocks noGrp="1"/>
          </p:cNvSpPr>
          <p:nvPr>
            <p:ph type="pic" sz="quarter" idx="15"/>
          </p:nvPr>
        </p:nvSpPr>
        <p:spPr>
          <a:xfrm>
            <a:off x="7200000" y="2381400"/>
            <a:ext cx="1944000" cy="11907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/>
              <a:t>Klikk ikonet for å legge til et bilde</a:t>
            </a:r>
            <a:endParaRPr lang="nb-NO" noProof="0" dirty="0"/>
          </a:p>
        </p:txBody>
      </p:sp>
      <p:sp>
        <p:nvSpPr>
          <p:cNvPr id="11" name="Plassholder for dato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>
                <a:solidFill>
                  <a:prstClr val="black"/>
                </a:solidFill>
              </a:rPr>
              <a:t>07.09.2016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2" name="Plassholder for bunntekst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>
                <a:solidFill>
                  <a:prstClr val="black"/>
                </a:solidFill>
              </a:rPr>
              <a:t>Ole Trygve Stigen</a:t>
            </a:r>
          </a:p>
        </p:txBody>
      </p:sp>
      <p:sp>
        <p:nvSpPr>
          <p:cNvPr id="13" name="Plassholder for lysbildenummer 5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746617-EE46-483E-BD6F-225E0ABBAA7E}" type="slidenum">
              <a:rPr lang="nb-NO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4" name="Plassholder for bilde 7"/>
          <p:cNvSpPr>
            <a:spLocks noGrp="1"/>
          </p:cNvSpPr>
          <p:nvPr>
            <p:ph type="pic" sz="quarter" idx="19"/>
          </p:nvPr>
        </p:nvSpPr>
        <p:spPr>
          <a:xfrm>
            <a:off x="7200000" y="3569400"/>
            <a:ext cx="1944000" cy="11907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/>
              <a:t>Klikk ikonet for å legge til et bilde</a:t>
            </a:r>
            <a:endParaRPr lang="nb-NO" noProof="0" dirty="0"/>
          </a:p>
        </p:txBody>
      </p:sp>
      <p:sp>
        <p:nvSpPr>
          <p:cNvPr id="15" name="TekstSylinder 14"/>
          <p:cNvSpPr txBox="1"/>
          <p:nvPr userDrawn="1"/>
        </p:nvSpPr>
        <p:spPr>
          <a:xfrm>
            <a:off x="-2305050" y="3974309"/>
            <a:ext cx="2016125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b="1" dirty="0">
                <a:solidFill>
                  <a:prstClr val="black"/>
                </a:solidFill>
                <a:latin typeface="Arial" charset="0"/>
              </a:rPr>
              <a:t>Tips  bilde: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For best oppløsning anbefales </a:t>
            </a:r>
            <a:r>
              <a:rPr lang="nb-NO" sz="1200" dirty="0" err="1">
                <a:solidFill>
                  <a:prstClr val="black"/>
                </a:solidFill>
                <a:latin typeface="Arial" charset="0"/>
              </a:rPr>
              <a:t>jpg</a:t>
            </a:r>
            <a:r>
              <a:rPr lang="nb-NO" sz="1200" dirty="0">
                <a:solidFill>
                  <a:prstClr val="black"/>
                </a:solidFill>
                <a:latin typeface="Arial" charset="0"/>
              </a:rPr>
              <a:t> og </a:t>
            </a:r>
            <a:r>
              <a:rPr lang="nb-NO" sz="1200" dirty="0" err="1">
                <a:solidFill>
                  <a:prstClr val="black"/>
                </a:solidFill>
                <a:latin typeface="Arial" charset="0"/>
              </a:rPr>
              <a:t>png-format</a:t>
            </a:r>
            <a:endParaRPr lang="nb-NO" sz="1200" dirty="0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966728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med liggende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Sylinder 4"/>
          <p:cNvSpPr txBox="1"/>
          <p:nvPr userDrawn="1"/>
        </p:nvSpPr>
        <p:spPr>
          <a:xfrm>
            <a:off x="-71438" y="-228600"/>
            <a:ext cx="7596188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Tekst med liggende bilde</a:t>
            </a:r>
          </a:p>
        </p:txBody>
      </p:sp>
      <p:sp>
        <p:nvSpPr>
          <p:cNvPr id="6" name="TekstSylinder 5"/>
          <p:cNvSpPr txBox="1"/>
          <p:nvPr userDrawn="1"/>
        </p:nvSpPr>
        <p:spPr>
          <a:xfrm>
            <a:off x="-2268538" y="3558781"/>
            <a:ext cx="2016125" cy="138499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b="1" dirty="0">
                <a:solidFill>
                  <a:prstClr val="black"/>
                </a:solidFill>
                <a:latin typeface="Arial" charset="0"/>
              </a:rPr>
              <a:t>Tips  bilde: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Bildestørrelse kan forandres ved å dra i bilderammen eller høyreklikke på rammen og klikke på størrelse og plassering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19572" y="222489"/>
            <a:ext cx="7632266" cy="857250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720000" y="1194598"/>
            <a:ext cx="7631838" cy="1377152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</p:txBody>
      </p:sp>
      <p:sp>
        <p:nvSpPr>
          <p:cNvPr id="8" name="Plassholder for bilde 7"/>
          <p:cNvSpPr>
            <a:spLocks noGrp="1"/>
          </p:cNvSpPr>
          <p:nvPr>
            <p:ph type="pic" sz="quarter" idx="13"/>
          </p:nvPr>
        </p:nvSpPr>
        <p:spPr>
          <a:xfrm>
            <a:off x="0" y="2571752"/>
            <a:ext cx="9144000" cy="2187243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/>
              <a:t>Klikk ikonet for å legge til et bilde</a:t>
            </a:r>
            <a:endParaRPr lang="nb-NO" noProof="0" dirty="0"/>
          </a:p>
        </p:txBody>
      </p:sp>
      <p:sp>
        <p:nvSpPr>
          <p:cNvPr id="7" name="Plassholder for dato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>
                <a:solidFill>
                  <a:prstClr val="black"/>
                </a:solidFill>
              </a:rPr>
              <a:t>07.09.2016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9" name="Plassholder for bunntekst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>
                <a:solidFill>
                  <a:prstClr val="black"/>
                </a:solidFill>
              </a:rPr>
              <a:t>Ole Trygve Stigen</a:t>
            </a:r>
          </a:p>
        </p:txBody>
      </p:sp>
      <p:sp>
        <p:nvSpPr>
          <p:cNvPr id="10" name="Plassholder for lysbildenumm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0110B0-B275-4367-BD31-8D8F4A9749A9}" type="slidenum">
              <a:rPr lang="nb-NO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2" name="TekstSylinder 11"/>
          <p:cNvSpPr txBox="1"/>
          <p:nvPr userDrawn="1"/>
        </p:nvSpPr>
        <p:spPr>
          <a:xfrm>
            <a:off x="-2304764" y="1949056"/>
            <a:ext cx="2016125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b="1" dirty="0">
                <a:solidFill>
                  <a:prstClr val="black"/>
                </a:solidFill>
                <a:latin typeface="Arial" charset="0"/>
              </a:rPr>
              <a:t>Tips  bilde: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For best oppløsning anbefales </a:t>
            </a:r>
            <a:r>
              <a:rPr lang="nb-NO" sz="1200" dirty="0" err="1">
                <a:solidFill>
                  <a:prstClr val="black"/>
                </a:solidFill>
                <a:latin typeface="Arial" charset="0"/>
              </a:rPr>
              <a:t>jpg</a:t>
            </a:r>
            <a:r>
              <a:rPr lang="nb-NO" sz="1200" dirty="0">
                <a:solidFill>
                  <a:prstClr val="black"/>
                </a:solidFill>
                <a:latin typeface="Arial" charset="0"/>
              </a:rPr>
              <a:t> og </a:t>
            </a:r>
            <a:r>
              <a:rPr lang="nb-NO" sz="1200" dirty="0" err="1">
                <a:solidFill>
                  <a:prstClr val="black"/>
                </a:solidFill>
                <a:latin typeface="Arial" charset="0"/>
              </a:rPr>
              <a:t>png-format</a:t>
            </a:r>
            <a:endParaRPr lang="nb-NO" sz="1200" dirty="0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523792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med utfallende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Sylinder 2"/>
          <p:cNvSpPr txBox="1"/>
          <p:nvPr userDrawn="1"/>
        </p:nvSpPr>
        <p:spPr>
          <a:xfrm>
            <a:off x="-71438" y="-228600"/>
            <a:ext cx="7596188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mal:1 utfallende bilde</a:t>
            </a:r>
          </a:p>
        </p:txBody>
      </p:sp>
      <p:sp>
        <p:nvSpPr>
          <p:cNvPr id="8" name="Plassholder for bilde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47547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/>
              <a:t>Klikk ikonet for å legge til et bilde</a:t>
            </a:r>
            <a:endParaRPr lang="nb-NO" noProof="0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>
                <a:solidFill>
                  <a:prstClr val="black"/>
                </a:solidFill>
              </a:rPr>
              <a:t>07.09.2016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>
                <a:solidFill>
                  <a:prstClr val="black"/>
                </a:solidFill>
              </a:rPr>
              <a:t>Ole Trygve Stigen</a:t>
            </a: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E8ABE8-6EAC-42C8-A7A8-126197E5DDE2}" type="slidenum">
              <a:rPr lang="nb-NO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7" name="TekstSylinder 6"/>
          <p:cNvSpPr txBox="1"/>
          <p:nvPr userDrawn="1"/>
        </p:nvSpPr>
        <p:spPr>
          <a:xfrm>
            <a:off x="-2304764" y="1949056"/>
            <a:ext cx="2016125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b="1" dirty="0">
                <a:solidFill>
                  <a:prstClr val="black"/>
                </a:solidFill>
                <a:latin typeface="Arial" charset="0"/>
              </a:rPr>
              <a:t>Tips  bilde: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For best oppløsning anbefales </a:t>
            </a:r>
            <a:r>
              <a:rPr lang="nb-NO" sz="1200" dirty="0" err="1">
                <a:solidFill>
                  <a:prstClr val="black"/>
                </a:solidFill>
                <a:latin typeface="Arial" charset="0"/>
              </a:rPr>
              <a:t>jpg</a:t>
            </a:r>
            <a:r>
              <a:rPr lang="nb-NO" sz="1200" dirty="0">
                <a:solidFill>
                  <a:prstClr val="black"/>
                </a:solidFill>
                <a:latin typeface="Arial" charset="0"/>
              </a:rPr>
              <a:t> og </a:t>
            </a:r>
            <a:r>
              <a:rPr lang="nb-NO" sz="1200" dirty="0" err="1">
                <a:solidFill>
                  <a:prstClr val="black"/>
                </a:solidFill>
                <a:latin typeface="Arial" charset="0"/>
              </a:rPr>
              <a:t>png-format</a:t>
            </a:r>
            <a:endParaRPr lang="nb-NO" sz="12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9" name="TekstSylinder 8"/>
          <p:cNvSpPr txBox="1"/>
          <p:nvPr userDrawn="1"/>
        </p:nvSpPr>
        <p:spPr>
          <a:xfrm>
            <a:off x="-2268538" y="3558781"/>
            <a:ext cx="2016125" cy="138499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b="1" dirty="0">
                <a:solidFill>
                  <a:prstClr val="black"/>
                </a:solidFill>
                <a:latin typeface="Arial" charset="0"/>
              </a:rPr>
              <a:t>Tips  bilde: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Bildestørrelse kan forandres ved å dra i bilderammen eller høyreklikke på rammen og klikke på størrelse og plassering</a:t>
            </a:r>
          </a:p>
        </p:txBody>
      </p:sp>
    </p:spTree>
    <p:extLst>
      <p:ext uri="{BB962C8B-B14F-4D97-AF65-F5344CB8AC3E}">
        <p14:creationId xmlns:p14="http://schemas.microsoft.com/office/powerpoint/2010/main" val="391415392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Sylinder 3"/>
          <p:cNvSpPr txBox="1"/>
          <p:nvPr userDrawn="1"/>
        </p:nvSpPr>
        <p:spPr>
          <a:xfrm>
            <a:off x="-71438" y="-228600"/>
            <a:ext cx="7596188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Diagram</a:t>
            </a:r>
          </a:p>
        </p:txBody>
      </p:sp>
      <p:sp>
        <p:nvSpPr>
          <p:cNvPr id="5" name="TekstSylinder 4"/>
          <p:cNvSpPr txBox="1"/>
          <p:nvPr userDrawn="1"/>
        </p:nvSpPr>
        <p:spPr>
          <a:xfrm>
            <a:off x="-2160588" y="3835006"/>
            <a:ext cx="2016125" cy="1015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b="1" dirty="0">
                <a:solidFill>
                  <a:prstClr val="black"/>
                </a:solidFill>
                <a:latin typeface="Arial" charset="0"/>
              </a:rPr>
              <a:t>Tips  farger: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 err="1">
                <a:solidFill>
                  <a:prstClr val="black"/>
                </a:solidFill>
                <a:latin typeface="Arial" charset="0"/>
              </a:rPr>
              <a:t>HODs</a:t>
            </a:r>
            <a:r>
              <a:rPr lang="nb-NO" sz="1200" dirty="0">
                <a:solidFill>
                  <a:prstClr val="black"/>
                </a:solidFill>
                <a:latin typeface="Arial" charset="0"/>
              </a:rPr>
              <a:t> fargepalett er lagt inn i malen og vil brukes automatisk i diagrammer og grafer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9" name="Plassholder for diagram 8"/>
          <p:cNvSpPr>
            <a:spLocks noGrp="1"/>
          </p:cNvSpPr>
          <p:nvPr>
            <p:ph type="chart" sz="quarter" idx="13"/>
          </p:nvPr>
        </p:nvSpPr>
        <p:spPr>
          <a:xfrm>
            <a:off x="719138" y="1194198"/>
            <a:ext cx="7632700" cy="3402806"/>
          </a:xfrm>
        </p:spPr>
        <p:txBody>
          <a:bodyPr/>
          <a:lstStyle>
            <a:lvl1pPr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/>
              <a:t>Klikk ikonet for å legge til et diagram</a:t>
            </a:r>
            <a:endParaRPr lang="nb-NO" noProof="0" dirty="0"/>
          </a:p>
        </p:txBody>
      </p:sp>
      <p:sp>
        <p:nvSpPr>
          <p:cNvPr id="6" name="Plassholder for dato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>
                <a:solidFill>
                  <a:prstClr val="black"/>
                </a:solidFill>
              </a:rPr>
              <a:t>07.09.2016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7" name="Plassholder for bunntekst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>
                <a:solidFill>
                  <a:prstClr val="black"/>
                </a:solidFill>
              </a:rPr>
              <a:t>Ole Trygve Stigen</a:t>
            </a:r>
          </a:p>
        </p:txBody>
      </p:sp>
      <p:sp>
        <p:nvSpPr>
          <p:cNvPr id="8" name="Plassholder for lysbildenumm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CA6A4C-46EA-4F41-8E40-E4968A13CCED}" type="slidenum">
              <a:rPr lang="nb-NO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244224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Sylinder 3"/>
          <p:cNvSpPr txBox="1"/>
          <p:nvPr userDrawn="1"/>
        </p:nvSpPr>
        <p:spPr>
          <a:xfrm>
            <a:off x="-71438" y="-228600"/>
            <a:ext cx="7596188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Tabell</a:t>
            </a:r>
          </a:p>
        </p:txBody>
      </p:sp>
      <p:sp>
        <p:nvSpPr>
          <p:cNvPr id="5" name="TekstSylinder 4"/>
          <p:cNvSpPr txBox="1"/>
          <p:nvPr userDrawn="1"/>
        </p:nvSpPr>
        <p:spPr>
          <a:xfrm>
            <a:off x="-2160588" y="3835006"/>
            <a:ext cx="2016125" cy="1015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b="1" dirty="0">
                <a:solidFill>
                  <a:prstClr val="black"/>
                </a:solidFill>
                <a:latin typeface="Arial" charset="0"/>
              </a:rPr>
              <a:t>Tips  farger: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 err="1">
                <a:solidFill>
                  <a:prstClr val="black"/>
                </a:solidFill>
                <a:latin typeface="Arial" charset="0"/>
              </a:rPr>
              <a:t>HODs</a:t>
            </a:r>
            <a:r>
              <a:rPr lang="nb-NO" sz="1200" dirty="0">
                <a:solidFill>
                  <a:prstClr val="black"/>
                </a:solidFill>
                <a:latin typeface="Arial" charset="0"/>
              </a:rPr>
              <a:t> fargepalett er lagt inn i malen og vil brukes automatisk i diagrammer og grafer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10" name="Plassholder for tabell 9"/>
          <p:cNvSpPr>
            <a:spLocks noGrp="1"/>
          </p:cNvSpPr>
          <p:nvPr>
            <p:ph type="tbl" sz="quarter" idx="13"/>
          </p:nvPr>
        </p:nvSpPr>
        <p:spPr>
          <a:xfrm>
            <a:off x="719138" y="1194198"/>
            <a:ext cx="7632700" cy="3402806"/>
          </a:xfrm>
        </p:spPr>
        <p:txBody>
          <a:bodyPr/>
          <a:lstStyle>
            <a:lvl1pPr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/>
              <a:t>Klikk ikonet for å legge til en tabell</a:t>
            </a:r>
            <a:endParaRPr lang="nb-NO" noProof="0" dirty="0"/>
          </a:p>
        </p:txBody>
      </p:sp>
      <p:sp>
        <p:nvSpPr>
          <p:cNvPr id="6" name="Plassholder for dato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>
                <a:solidFill>
                  <a:prstClr val="black"/>
                </a:solidFill>
              </a:rPr>
              <a:t>07.09.2016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7" name="Plassholder for bunntekst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>
                <a:solidFill>
                  <a:prstClr val="black"/>
                </a:solidFill>
              </a:rPr>
              <a:t>Ole Trygve Stigen</a:t>
            </a:r>
          </a:p>
        </p:txBody>
      </p:sp>
      <p:sp>
        <p:nvSpPr>
          <p:cNvPr id="8" name="Plassholder for lysbildenumm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1D63D1-B755-45F0-85AB-ABB0896C71E9}" type="slidenum">
              <a:rPr lang="nb-NO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218865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Sylinder 4"/>
          <p:cNvSpPr txBox="1"/>
          <p:nvPr userDrawn="1"/>
        </p:nvSpPr>
        <p:spPr>
          <a:xfrm>
            <a:off x="-71438" y="-228600"/>
            <a:ext cx="7596188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To innholdsdeler - Sammenlikning</a:t>
            </a:r>
          </a:p>
        </p:txBody>
      </p:sp>
      <p:sp>
        <p:nvSpPr>
          <p:cNvPr id="6" name="TekstSylinder 5"/>
          <p:cNvSpPr txBox="1"/>
          <p:nvPr userDrawn="1"/>
        </p:nvSpPr>
        <p:spPr>
          <a:xfrm>
            <a:off x="-2160588" y="3835006"/>
            <a:ext cx="2016125" cy="1015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b="1" dirty="0">
                <a:solidFill>
                  <a:prstClr val="black"/>
                </a:solidFill>
                <a:latin typeface="Arial" charset="0"/>
              </a:rPr>
              <a:t>Tips  farger: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 err="1">
                <a:solidFill>
                  <a:prstClr val="black"/>
                </a:solidFill>
                <a:latin typeface="Arial" charset="0"/>
              </a:rPr>
              <a:t>HODs</a:t>
            </a:r>
            <a:r>
              <a:rPr lang="nb-NO" sz="1200" dirty="0">
                <a:solidFill>
                  <a:prstClr val="black"/>
                </a:solidFill>
                <a:latin typeface="Arial" charset="0"/>
              </a:rPr>
              <a:t> fargepalett er lagt inn i malen og vil brukes automatisk i diagrammer og grafer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719138" y="1200150"/>
            <a:ext cx="3776662" cy="3394472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3703638" cy="3394472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</p:txBody>
      </p:sp>
      <p:sp>
        <p:nvSpPr>
          <p:cNvPr id="7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>
                <a:solidFill>
                  <a:prstClr val="black"/>
                </a:solidFill>
              </a:rPr>
              <a:t>07.09.2016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8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>
                <a:solidFill>
                  <a:prstClr val="black"/>
                </a:solidFill>
              </a:rPr>
              <a:t>Ole Trygve Stigen</a:t>
            </a:r>
          </a:p>
        </p:txBody>
      </p:sp>
      <p:sp>
        <p:nvSpPr>
          <p:cNvPr id="9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EDA3C-6C15-4D48-B662-02A74F993168}" type="slidenum">
              <a:rPr lang="nb-NO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446388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utt Oppset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/>
          <p:cNvSpPr/>
          <p:nvPr userDrawn="1"/>
        </p:nvSpPr>
        <p:spPr>
          <a:xfrm>
            <a:off x="0" y="4725593"/>
            <a:ext cx="9144000" cy="4381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6" name="Bilde 9" descr="AD_tittelbilde962x425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263" y="1701404"/>
            <a:ext cx="9141485" cy="3028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kstSylinder 7"/>
          <p:cNvSpPr txBox="1"/>
          <p:nvPr userDrawn="1"/>
        </p:nvSpPr>
        <p:spPr>
          <a:xfrm>
            <a:off x="6" y="-201213"/>
            <a:ext cx="2987675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Norsk mal: Sluttside</a:t>
            </a:r>
          </a:p>
        </p:txBody>
      </p:sp>
      <p:sp>
        <p:nvSpPr>
          <p:cNvPr id="10" name="TekstSylinder 9"/>
          <p:cNvSpPr txBox="1"/>
          <p:nvPr userDrawn="1"/>
        </p:nvSpPr>
        <p:spPr>
          <a:xfrm>
            <a:off x="-2628900" y="3974309"/>
            <a:ext cx="24130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b="1" dirty="0">
                <a:solidFill>
                  <a:prstClr val="black"/>
                </a:solidFill>
                <a:latin typeface="Arial" charset="0"/>
              </a:rPr>
              <a:t>Tips bildekreditering: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Alle bilder brukt i presentasjonen må krediteres for eksempel slik: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200" dirty="0">
                <a:solidFill>
                  <a:prstClr val="black"/>
                </a:solidFill>
                <a:latin typeface="Arial" charset="0"/>
              </a:rPr>
              <a:t>Slide nr. X: Fotograf, Bildebyrå</a:t>
            </a:r>
          </a:p>
        </p:txBody>
      </p:sp>
      <p:sp>
        <p:nvSpPr>
          <p:cNvPr id="2" name="Tittel 1"/>
          <p:cNvSpPr>
            <a:spLocks noGrp="1"/>
          </p:cNvSpPr>
          <p:nvPr>
            <p:ph type="ctrTitle" hasCustomPrompt="1"/>
          </p:nvPr>
        </p:nvSpPr>
        <p:spPr>
          <a:xfrm>
            <a:off x="719138" y="1545639"/>
            <a:ext cx="7632700" cy="1102519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Tittel på presentasjon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 hasCustomPrompt="1"/>
          </p:nvPr>
        </p:nvSpPr>
        <p:spPr>
          <a:xfrm>
            <a:off x="719138" y="2914653"/>
            <a:ext cx="7632700" cy="278169"/>
          </a:xfrm>
        </p:spPr>
        <p:txBody>
          <a:bodyPr/>
          <a:lstStyle>
            <a:lvl1pPr marL="0" indent="0" algn="ctr">
              <a:buNone/>
              <a:defRPr sz="20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dirty="0"/>
              <a:t>Navn Foredragsholder</a:t>
            </a:r>
          </a:p>
        </p:txBody>
      </p:sp>
      <p:sp>
        <p:nvSpPr>
          <p:cNvPr id="9" name="Plassholder f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719138" y="3489722"/>
            <a:ext cx="7632700" cy="242888"/>
          </a:xfrm>
        </p:spPr>
        <p:txBody>
          <a:bodyPr/>
          <a:lstStyle>
            <a:lvl1pPr algn="ctr">
              <a:buNone/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b-NO" dirty="0"/>
              <a:t>Bildekreditering</a:t>
            </a:r>
          </a:p>
        </p:txBody>
      </p:sp>
      <p:sp>
        <p:nvSpPr>
          <p:cNvPr id="11" name="Plassholder for dato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r>
              <a:rPr lang="nb-NO">
                <a:solidFill>
                  <a:prstClr val="black"/>
                </a:solidFill>
              </a:rPr>
              <a:t>07.09.2016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12" name="Plassholder for bunntekst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>
                <a:solidFill>
                  <a:prstClr val="black"/>
                </a:solidFill>
              </a:rPr>
              <a:t>Ole Trygve Stigen</a:t>
            </a:r>
          </a:p>
        </p:txBody>
      </p:sp>
      <p:sp>
        <p:nvSpPr>
          <p:cNvPr id="13" name="Plassholder for lysbildenumm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8D927-2C4C-4B22-BD48-69E03D7481C0}" type="slidenum">
              <a:rPr lang="nb-NO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  <p:pic>
        <p:nvPicPr>
          <p:cNvPr id="15" name="Bilde 10" descr="AD_2CX00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 bwMode="auto">
          <a:xfrm>
            <a:off x="2986256" y="426360"/>
            <a:ext cx="3169920" cy="633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13523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lfor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e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00"/>
          <a:stretch/>
        </p:blipFill>
        <p:spPr>
          <a:xfrm>
            <a:off x="5" y="1"/>
            <a:ext cx="9143245" cy="4708772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1392864"/>
            <a:ext cx="7772400" cy="617732"/>
          </a:xfrm>
        </p:spPr>
        <p:txBody>
          <a:bodyPr>
            <a:spAutoFit/>
          </a:bodyPr>
          <a:lstStyle>
            <a:lvl1pPr algn="l">
              <a:defRPr b="1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685800" y="1990832"/>
            <a:ext cx="7772400" cy="448455"/>
          </a:xfrm>
        </p:spPr>
        <p:txBody>
          <a:bodyPr wrap="square">
            <a:spAutoFit/>
          </a:bodyPr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sp>
        <p:nvSpPr>
          <p:cNvPr id="10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6732240" y="4993006"/>
            <a:ext cx="1080120" cy="108011"/>
          </a:xfrm>
          <a:prstGeom prst="rect">
            <a:avLst/>
          </a:prstGeom>
        </p:spPr>
        <p:txBody>
          <a:bodyPr anchor="ctr" anchorCtr="0"/>
          <a:lstStyle>
            <a:lvl1pPr>
              <a:defRPr sz="800">
                <a:solidFill>
                  <a:srgbClr val="003244"/>
                </a:solidFill>
              </a:defRPr>
            </a:lvl1pPr>
          </a:lstStyle>
          <a:p>
            <a:r>
              <a:rPr lang="nb-NO"/>
              <a:t>07.09.2016</a:t>
            </a:r>
            <a:endParaRPr lang="nb-NO" dirty="0"/>
          </a:p>
        </p:txBody>
      </p:sp>
      <p:sp>
        <p:nvSpPr>
          <p:cNvPr id="14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6732240" y="4776982"/>
            <a:ext cx="2160240" cy="162017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 b="1">
                <a:solidFill>
                  <a:srgbClr val="039BAF"/>
                </a:solidFill>
              </a:defRPr>
            </a:lvl1pPr>
          </a:lstStyle>
          <a:p>
            <a:r>
              <a:rPr lang="nb-NO" dirty="0"/>
              <a:t>Ole Trygve Stigen</a:t>
            </a:r>
          </a:p>
        </p:txBody>
      </p:sp>
      <p:sp>
        <p:nvSpPr>
          <p:cNvPr id="15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7884368" y="4993006"/>
            <a:ext cx="648072" cy="108011"/>
          </a:xfrm>
          <a:prstGeom prst="rect">
            <a:avLst/>
          </a:prstGeom>
        </p:spPr>
        <p:txBody>
          <a:bodyPr anchor="ctr" anchorCtr="0"/>
          <a:lstStyle>
            <a:lvl1pPr>
              <a:defRPr sz="800">
                <a:solidFill>
                  <a:srgbClr val="003244"/>
                </a:solidFill>
              </a:defRPr>
            </a:lvl1pPr>
          </a:lstStyle>
          <a:p>
            <a:fld id="{CDA22134-EA94-4B2E-9154-EB8F13265450}" type="slidenum">
              <a:rPr lang="nb-NO" smtClean="0"/>
              <a:pPr/>
              <a:t>‹#›</a:t>
            </a:fld>
            <a:endParaRPr lang="nb-NO" dirty="0"/>
          </a:p>
        </p:txBody>
      </p:sp>
      <p:pic>
        <p:nvPicPr>
          <p:cNvPr id="9" name="Bilde 8"/>
          <p:cNvPicPr>
            <a:picLocks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43" y="4894011"/>
            <a:ext cx="1076709" cy="146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34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lforsid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e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00"/>
          <a:stretch/>
        </p:blipFill>
        <p:spPr>
          <a:xfrm>
            <a:off x="5" y="1"/>
            <a:ext cx="9143245" cy="4708772"/>
          </a:xfrm>
          <a:prstGeom prst="rect">
            <a:avLst/>
          </a:prstGeom>
          <a:solidFill>
            <a:schemeClr val="accent2"/>
          </a:solidFill>
        </p:spPr>
      </p:pic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1392864"/>
            <a:ext cx="7772400" cy="617732"/>
          </a:xfrm>
        </p:spPr>
        <p:txBody>
          <a:bodyPr>
            <a:spAutoFit/>
          </a:bodyPr>
          <a:lstStyle>
            <a:lvl1pPr algn="l">
              <a:defRPr b="1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685800" y="1990832"/>
            <a:ext cx="7772400" cy="448455"/>
          </a:xfrm>
        </p:spPr>
        <p:txBody>
          <a:bodyPr wrap="square">
            <a:spAutoFit/>
          </a:bodyPr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sp>
        <p:nvSpPr>
          <p:cNvPr id="6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6732240" y="4993006"/>
            <a:ext cx="1080120" cy="108011"/>
          </a:xfrm>
          <a:prstGeom prst="rect">
            <a:avLst/>
          </a:prstGeom>
        </p:spPr>
        <p:txBody>
          <a:bodyPr anchor="ctr" anchorCtr="0"/>
          <a:lstStyle>
            <a:lvl1pPr>
              <a:defRPr sz="800">
                <a:solidFill>
                  <a:srgbClr val="003244"/>
                </a:solidFill>
              </a:defRPr>
            </a:lvl1pPr>
          </a:lstStyle>
          <a:p>
            <a:r>
              <a:rPr lang="nb-NO"/>
              <a:t>07.09.2016</a:t>
            </a:r>
            <a:endParaRPr lang="nb-NO" dirty="0"/>
          </a:p>
        </p:txBody>
      </p:sp>
      <p:sp>
        <p:nvSpPr>
          <p:cNvPr id="8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6732240" y="4776982"/>
            <a:ext cx="2160240" cy="162017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 b="1">
                <a:solidFill>
                  <a:srgbClr val="039BAF"/>
                </a:solidFill>
              </a:defRPr>
            </a:lvl1pPr>
          </a:lstStyle>
          <a:p>
            <a:r>
              <a:rPr lang="nb-NO" dirty="0"/>
              <a:t>Ole Trygve Stigen</a:t>
            </a:r>
          </a:p>
        </p:txBody>
      </p:sp>
      <p:sp>
        <p:nvSpPr>
          <p:cNvPr id="9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7884368" y="4993006"/>
            <a:ext cx="648072" cy="108011"/>
          </a:xfrm>
          <a:prstGeom prst="rect">
            <a:avLst/>
          </a:prstGeom>
        </p:spPr>
        <p:txBody>
          <a:bodyPr anchor="ctr" anchorCtr="0"/>
          <a:lstStyle>
            <a:lvl1pPr>
              <a:defRPr sz="800">
                <a:solidFill>
                  <a:srgbClr val="003244"/>
                </a:solidFill>
              </a:defRPr>
            </a:lvl1pPr>
          </a:lstStyle>
          <a:p>
            <a:fld id="{CDA22134-EA94-4B2E-9154-EB8F13265450}" type="slidenum">
              <a:rPr lang="nb-NO" smtClean="0"/>
              <a:pPr/>
              <a:t>‹#›</a:t>
            </a:fld>
            <a:endParaRPr lang="nb-NO" dirty="0"/>
          </a:p>
        </p:txBody>
      </p:sp>
      <p:pic>
        <p:nvPicPr>
          <p:cNvPr id="10" name="Bilde 9"/>
          <p:cNvPicPr>
            <a:picLocks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43" y="4894011"/>
            <a:ext cx="1076709" cy="146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81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lforside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de 1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00"/>
          <a:stretch/>
        </p:blipFill>
        <p:spPr>
          <a:xfrm>
            <a:off x="5" y="1"/>
            <a:ext cx="9143245" cy="4708772"/>
          </a:xfrm>
          <a:prstGeom prst="rect">
            <a:avLst/>
          </a:prstGeom>
          <a:solidFill>
            <a:srgbClr val="0093A7"/>
          </a:solidFill>
        </p:spPr>
      </p:pic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1392864"/>
            <a:ext cx="7772400" cy="617732"/>
          </a:xfrm>
        </p:spPr>
        <p:txBody>
          <a:bodyPr>
            <a:spAutoFit/>
          </a:bodyPr>
          <a:lstStyle>
            <a:lvl1pPr algn="l">
              <a:defRPr b="1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685800" y="1990832"/>
            <a:ext cx="7772400" cy="448455"/>
          </a:xfrm>
        </p:spPr>
        <p:txBody>
          <a:bodyPr wrap="square">
            <a:spAutoFit/>
          </a:bodyPr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sp>
        <p:nvSpPr>
          <p:cNvPr id="9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6732240" y="4993006"/>
            <a:ext cx="1080120" cy="108011"/>
          </a:xfrm>
          <a:prstGeom prst="rect">
            <a:avLst/>
          </a:prstGeom>
        </p:spPr>
        <p:txBody>
          <a:bodyPr anchor="ctr" anchorCtr="0"/>
          <a:lstStyle>
            <a:lvl1pPr>
              <a:defRPr sz="800">
                <a:solidFill>
                  <a:srgbClr val="003244"/>
                </a:solidFill>
              </a:defRPr>
            </a:lvl1pPr>
          </a:lstStyle>
          <a:p>
            <a:r>
              <a:rPr lang="nb-NO"/>
              <a:t>07.09.2016</a:t>
            </a:r>
            <a:endParaRPr lang="nb-NO" dirty="0"/>
          </a:p>
        </p:txBody>
      </p:sp>
      <p:sp>
        <p:nvSpPr>
          <p:cNvPr id="10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6732240" y="4776982"/>
            <a:ext cx="2160240" cy="162017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 b="1">
                <a:solidFill>
                  <a:srgbClr val="039BAF"/>
                </a:solidFill>
              </a:defRPr>
            </a:lvl1pPr>
          </a:lstStyle>
          <a:p>
            <a:r>
              <a:rPr lang="nb-NO" dirty="0"/>
              <a:t>Ole Trygve Stigen</a:t>
            </a:r>
          </a:p>
        </p:txBody>
      </p:sp>
      <p:sp>
        <p:nvSpPr>
          <p:cNvPr id="11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7884368" y="4993006"/>
            <a:ext cx="648072" cy="108011"/>
          </a:xfrm>
          <a:prstGeom prst="rect">
            <a:avLst/>
          </a:prstGeom>
        </p:spPr>
        <p:txBody>
          <a:bodyPr anchor="ctr" anchorCtr="0"/>
          <a:lstStyle>
            <a:lvl1pPr>
              <a:defRPr sz="800">
                <a:solidFill>
                  <a:srgbClr val="003244"/>
                </a:solidFill>
              </a:defRPr>
            </a:lvl1pPr>
          </a:lstStyle>
          <a:p>
            <a:fld id="{CDA22134-EA94-4B2E-9154-EB8F13265450}" type="slidenum">
              <a:rPr lang="nb-NO" smtClean="0"/>
              <a:pPr/>
              <a:t>‹#›</a:t>
            </a:fld>
            <a:endParaRPr lang="nb-NO" dirty="0"/>
          </a:p>
        </p:txBody>
      </p:sp>
      <p:pic>
        <p:nvPicPr>
          <p:cNvPr id="12" name="Bilde 11"/>
          <p:cNvPicPr>
            <a:picLocks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43" y="4894011"/>
            <a:ext cx="1076709" cy="146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891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17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1.xml"/><Relationship Id="rId16" Type="http://schemas.openxmlformats.org/officeDocument/2006/relationships/slideLayout" Target="../slideLayouts/slideLayout35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29.xml"/><Relationship Id="rId19" Type="http://schemas.openxmlformats.org/officeDocument/2006/relationships/image" Target="../media/image7.png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3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46.xml"/><Relationship Id="rId19" Type="http://schemas.openxmlformats.org/officeDocument/2006/relationships/image" Target="../media/image7.png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13" Type="http://schemas.openxmlformats.org/officeDocument/2006/relationships/slideLayout" Target="../slideLayouts/slideLayout66.xm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5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63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Relationship Id="rId14" Type="http://schemas.openxmlformats.org/officeDocument/2006/relationships/slideLayout" Target="../slideLayouts/slideLayout6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68000" y="500984"/>
            <a:ext cx="8208000" cy="617732"/>
          </a:xfrm>
          <a:prstGeom prst="rect">
            <a:avLst/>
          </a:prstGeom>
        </p:spPr>
        <p:txBody>
          <a:bodyPr vert="horz" lIns="89998" tIns="46799" rIns="89998" bIns="46799" rtlCol="0" anchor="b" anchorCtr="0">
            <a:sp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68000" y="1274401"/>
            <a:ext cx="8208000" cy="3394472"/>
          </a:xfrm>
          <a:prstGeom prst="rect">
            <a:avLst/>
          </a:prstGeom>
        </p:spPr>
        <p:txBody>
          <a:bodyPr vert="horz" lIns="89998" tIns="46799" rIns="89998" bIns="46799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7" name="Plassholder for dato 3"/>
          <p:cNvSpPr>
            <a:spLocks noGrp="1"/>
          </p:cNvSpPr>
          <p:nvPr>
            <p:ph type="dt" sz="half" idx="2"/>
          </p:nvPr>
        </p:nvSpPr>
        <p:spPr>
          <a:xfrm>
            <a:off x="6732240" y="4993006"/>
            <a:ext cx="1080120" cy="108011"/>
          </a:xfrm>
          <a:prstGeom prst="rect">
            <a:avLst/>
          </a:prstGeom>
        </p:spPr>
        <p:txBody>
          <a:bodyPr lIns="91438" tIns="45719" rIns="91438" bIns="45719" anchor="ctr" anchorCtr="0"/>
          <a:lstStyle>
            <a:lvl1pPr>
              <a:defRPr sz="800">
                <a:solidFill>
                  <a:srgbClr val="003244"/>
                </a:solidFill>
              </a:defRPr>
            </a:lvl1pPr>
          </a:lstStyle>
          <a:p>
            <a:r>
              <a:rPr lang="nb-NO"/>
              <a:t>07.09.2016</a:t>
            </a:r>
            <a:endParaRPr lang="nb-NO" dirty="0"/>
          </a:p>
        </p:txBody>
      </p:sp>
      <p:sp>
        <p:nvSpPr>
          <p:cNvPr id="8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6732240" y="4776982"/>
            <a:ext cx="2160240" cy="162017"/>
          </a:xfrm>
          <a:prstGeom prst="rect">
            <a:avLst/>
          </a:prstGeom>
        </p:spPr>
        <p:txBody>
          <a:bodyPr lIns="91438" tIns="45719" rIns="91438" bIns="45719" anchor="ctr" anchorCtr="0"/>
          <a:lstStyle>
            <a:lvl1pPr algn="l">
              <a:defRPr sz="1000" b="1">
                <a:solidFill>
                  <a:srgbClr val="039BAF"/>
                </a:solidFill>
              </a:defRPr>
            </a:lvl1pPr>
          </a:lstStyle>
          <a:p>
            <a:r>
              <a:rPr lang="nb-NO" dirty="0"/>
              <a:t>Ole Trygve Stigen</a:t>
            </a:r>
          </a:p>
        </p:txBody>
      </p:sp>
      <p:sp>
        <p:nvSpPr>
          <p:cNvPr id="9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7884368" y="4993006"/>
            <a:ext cx="648072" cy="108011"/>
          </a:xfrm>
          <a:prstGeom prst="rect">
            <a:avLst/>
          </a:prstGeom>
        </p:spPr>
        <p:txBody>
          <a:bodyPr lIns="91438" tIns="45719" rIns="91438" bIns="45719" anchor="ctr" anchorCtr="0"/>
          <a:lstStyle>
            <a:lvl1pPr>
              <a:defRPr sz="800">
                <a:solidFill>
                  <a:srgbClr val="003244"/>
                </a:solidFill>
              </a:defRPr>
            </a:lvl1pPr>
          </a:lstStyle>
          <a:p>
            <a:fld id="{CDA22134-EA94-4B2E-9154-EB8F13265450}" type="slidenum">
              <a:rPr lang="nb-NO" smtClean="0"/>
              <a:pPr/>
              <a:t>‹#›</a:t>
            </a:fld>
            <a:endParaRPr lang="nb-NO" dirty="0"/>
          </a:p>
        </p:txBody>
      </p:sp>
      <p:pic>
        <p:nvPicPr>
          <p:cNvPr id="10" name="Bilde 9"/>
          <p:cNvPicPr>
            <a:picLocks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43" y="4894011"/>
            <a:ext cx="1076709" cy="146744"/>
          </a:xfrm>
          <a:prstGeom prst="rect">
            <a:avLst/>
          </a:prstGeom>
        </p:spPr>
      </p:pic>
      <p:cxnSp>
        <p:nvCxnSpPr>
          <p:cNvPr id="13" name="Rett linje 12"/>
          <p:cNvCxnSpPr/>
          <p:nvPr/>
        </p:nvCxnSpPr>
        <p:spPr>
          <a:xfrm>
            <a:off x="0" y="4742876"/>
            <a:ext cx="91440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4239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50" r:id="rId11"/>
    <p:sldLayoutId id="2147483652" r:id="rId12"/>
    <p:sldLayoutId id="2147483670" r:id="rId13"/>
    <p:sldLayoutId id="2147483671" r:id="rId14"/>
    <p:sldLayoutId id="2147483653" r:id="rId15"/>
    <p:sldLayoutId id="2147483654" r:id="rId16"/>
    <p:sldLayoutId id="2147483669" r:id="rId17"/>
    <p:sldLayoutId id="2147483668" r:id="rId18"/>
    <p:sldLayoutId id="2147483724" r:id="rId19"/>
  </p:sldLayoutIdLst>
  <p:hf hdr="0"/>
  <p:txStyles>
    <p:titleStyle>
      <a:lvl1pPr algn="l" defTabSz="914378" rtl="0" eaLnBrk="1" latinLnBrk="0" hangingPunct="1">
        <a:spcBef>
          <a:spcPct val="0"/>
        </a:spcBef>
        <a:buNone/>
        <a:defRPr sz="3400" kern="1200">
          <a:solidFill>
            <a:srgbClr val="003244"/>
          </a:solidFill>
          <a:latin typeface="+mj-lt"/>
          <a:ea typeface="+mj-ea"/>
          <a:cs typeface="+mj-cs"/>
        </a:defRPr>
      </a:lvl1pPr>
    </p:titleStyle>
    <p:bodyStyle>
      <a:lvl1pPr marL="342892" indent="-342892" algn="l" defTabSz="914378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rgbClr val="003244"/>
          </a:solidFill>
          <a:latin typeface="+mn-lt"/>
          <a:ea typeface="+mn-ea"/>
          <a:cs typeface="+mn-cs"/>
        </a:defRPr>
      </a:lvl1pPr>
      <a:lvl2pPr marL="742931" indent="-285743" algn="l" defTabSz="914378" rtl="0" eaLnBrk="1" latinLnBrk="0" hangingPunct="1">
        <a:spcBef>
          <a:spcPct val="20000"/>
        </a:spcBef>
        <a:buFont typeface="Arial" pitchFamily="34" charset="0"/>
        <a:buChar char="–"/>
        <a:defRPr sz="2300" kern="1200">
          <a:solidFill>
            <a:srgbClr val="003244"/>
          </a:solidFill>
          <a:latin typeface="+mn-lt"/>
          <a:ea typeface="+mn-ea"/>
          <a:cs typeface="+mn-cs"/>
        </a:defRPr>
      </a:lvl2pPr>
      <a:lvl3pPr marL="1142972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rgbClr val="003244"/>
          </a:solidFill>
          <a:latin typeface="+mn-lt"/>
          <a:ea typeface="+mn-ea"/>
          <a:cs typeface="+mn-cs"/>
        </a:defRPr>
      </a:lvl3pPr>
      <a:lvl4pPr marL="1600160" indent="-228594" algn="l" defTabSz="914378" rtl="0" eaLnBrk="1" latinLnBrk="0" hangingPunct="1">
        <a:spcBef>
          <a:spcPct val="20000"/>
        </a:spcBef>
        <a:buFont typeface="Arial" pitchFamily="34" charset="0"/>
        <a:buChar char="–"/>
        <a:defRPr sz="2300" kern="1200">
          <a:solidFill>
            <a:srgbClr val="003244"/>
          </a:solidFill>
          <a:latin typeface="+mn-lt"/>
          <a:ea typeface="+mn-ea"/>
          <a:cs typeface="+mn-cs"/>
        </a:defRPr>
      </a:lvl4pPr>
      <a:lvl5pPr marL="2057348" indent="-228594" algn="l" defTabSz="914378" rtl="0" eaLnBrk="1" latinLnBrk="0" hangingPunct="1">
        <a:spcBef>
          <a:spcPct val="20000"/>
        </a:spcBef>
        <a:buFont typeface="Arial" pitchFamily="34" charset="0"/>
        <a:buChar char="»"/>
        <a:defRPr sz="2300" kern="1200">
          <a:solidFill>
            <a:srgbClr val="003244"/>
          </a:solidFill>
          <a:latin typeface="+mn-lt"/>
          <a:ea typeface="+mn-ea"/>
          <a:cs typeface="+mn-cs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Plassholder for tittel 1"/>
          <p:cNvSpPr>
            <a:spLocks noGrp="1"/>
          </p:cNvSpPr>
          <p:nvPr>
            <p:ph type="title"/>
          </p:nvPr>
        </p:nvSpPr>
        <p:spPr bwMode="auto">
          <a:xfrm>
            <a:off x="899213" y="222647"/>
            <a:ext cx="7020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79" tIns="34289" rIns="68579" bIns="34289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nb-NO" dirty="0"/>
              <a:t>Klikk for å redigere tittelstil</a:t>
            </a:r>
          </a:p>
        </p:txBody>
      </p:sp>
      <p:sp>
        <p:nvSpPr>
          <p:cNvPr id="1028" name="Plassholder for tekst 2"/>
          <p:cNvSpPr>
            <a:spLocks noGrp="1"/>
          </p:cNvSpPr>
          <p:nvPr>
            <p:ph type="body" idx="1"/>
          </p:nvPr>
        </p:nvSpPr>
        <p:spPr bwMode="auto">
          <a:xfrm>
            <a:off x="899213" y="1194198"/>
            <a:ext cx="7020000" cy="3394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79" tIns="34289" rIns="68579" bIns="342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19" name="Plassholder for dato 3"/>
          <p:cNvSpPr>
            <a:spLocks noGrp="1"/>
          </p:cNvSpPr>
          <p:nvPr>
            <p:ph type="dt" sz="half" idx="2"/>
          </p:nvPr>
        </p:nvSpPr>
        <p:spPr>
          <a:xfrm>
            <a:off x="7656306" y="4735800"/>
            <a:ext cx="751610" cy="162000"/>
          </a:xfrm>
          <a:prstGeom prst="rect">
            <a:avLst/>
          </a:prstGeom>
        </p:spPr>
        <p:txBody>
          <a:bodyPr lIns="53999" tIns="34289" rIns="0" bIns="34289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>
                <a:solidFill>
                  <a:prstClr val="black"/>
                </a:solidFill>
                <a:latin typeface="Arial" charset="0"/>
              </a:rPr>
              <a:t>07.09.2016</a:t>
            </a:r>
            <a:endParaRPr lang="nb-NO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0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356865" y="4735800"/>
            <a:ext cx="4266474" cy="162000"/>
          </a:xfrm>
          <a:prstGeom prst="rect">
            <a:avLst/>
          </a:prstGeom>
        </p:spPr>
        <p:txBody>
          <a:bodyPr lIns="68579" tIns="34289" rIns="0" bIns="34289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dirty="0">
                <a:solidFill>
                  <a:prstClr val="black"/>
                </a:solidFill>
                <a:latin typeface="Arial" charset="0"/>
              </a:rPr>
              <a:t>Ole Trygve Stigen</a:t>
            </a:r>
          </a:p>
        </p:txBody>
      </p:sp>
      <p:sp>
        <p:nvSpPr>
          <p:cNvPr id="21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433739" y="4735800"/>
            <a:ext cx="377732" cy="162000"/>
          </a:xfrm>
          <a:prstGeom prst="rect">
            <a:avLst/>
          </a:prstGeom>
        </p:spPr>
        <p:txBody>
          <a:bodyPr lIns="68579" tIns="34289" rIns="0" bIns="34289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15A8C69-1E23-4468-AC94-010B558DD334}" type="slidenum">
              <a:rPr lang="nb-NO" smtClean="0">
                <a:solidFill>
                  <a:prstClr val="black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nb-NO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" name="TekstSylinder 1"/>
          <p:cNvSpPr txBox="1"/>
          <p:nvPr userDrawn="1"/>
        </p:nvSpPr>
        <p:spPr>
          <a:xfrm>
            <a:off x="446732" y="4728237"/>
            <a:ext cx="1944216" cy="161581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pPr defTabSz="68578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600" dirty="0">
                <a:solidFill>
                  <a:prstClr val="black"/>
                </a:solidFill>
                <a:latin typeface="Arial" charset="0"/>
              </a:rPr>
              <a:t>Helse- og omsorgsdepartementet</a:t>
            </a:r>
          </a:p>
        </p:txBody>
      </p:sp>
      <p:pic>
        <p:nvPicPr>
          <p:cNvPr id="11" name="Bilde 10"/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668" y="4733779"/>
            <a:ext cx="135015" cy="163947"/>
          </a:xfrm>
          <a:prstGeom prst="rect">
            <a:avLst/>
          </a:prstGeom>
        </p:spPr>
      </p:pic>
      <p:cxnSp>
        <p:nvCxnSpPr>
          <p:cNvPr id="12" name="Rett linje 11"/>
          <p:cNvCxnSpPr/>
          <p:nvPr userDrawn="1"/>
        </p:nvCxnSpPr>
        <p:spPr>
          <a:xfrm>
            <a:off x="460401" y="4650984"/>
            <a:ext cx="0" cy="492519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4194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Verdana" pitchFamily="34" charset="0"/>
        </a:defRPr>
      </a:lvl5pPr>
      <a:lvl6pPr marL="342892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Verdana" pitchFamily="34" charset="0"/>
        </a:defRPr>
      </a:lvl6pPr>
      <a:lvl7pPr marL="685783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Verdana" pitchFamily="34" charset="0"/>
        </a:defRPr>
      </a:lvl7pPr>
      <a:lvl8pPr marL="1028675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Verdana" pitchFamily="34" charset="0"/>
        </a:defRPr>
      </a:lvl8pPr>
      <a:lvl9pPr marL="1371566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Verdana" pitchFamily="34" charset="0"/>
        </a:defRPr>
      </a:lvl9pPr>
    </p:titleStyle>
    <p:bodyStyle>
      <a:lvl1pPr marL="257168" indent="-257168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57199" indent="-214308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28" indent="-171446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7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20" indent="-171446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12" indent="-171446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Plassholder for tittel 1"/>
          <p:cNvSpPr>
            <a:spLocks noGrp="1"/>
          </p:cNvSpPr>
          <p:nvPr>
            <p:ph type="title"/>
          </p:nvPr>
        </p:nvSpPr>
        <p:spPr bwMode="auto">
          <a:xfrm>
            <a:off x="899213" y="222647"/>
            <a:ext cx="7020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80" tIns="34290" rIns="68580" bIns="3429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nb-NO" dirty="0"/>
              <a:t>Klikk for å redigere tittelstil</a:t>
            </a:r>
          </a:p>
        </p:txBody>
      </p:sp>
      <p:sp>
        <p:nvSpPr>
          <p:cNvPr id="1028" name="Plassholder for tekst 2"/>
          <p:cNvSpPr>
            <a:spLocks noGrp="1"/>
          </p:cNvSpPr>
          <p:nvPr>
            <p:ph type="body" idx="1"/>
          </p:nvPr>
        </p:nvSpPr>
        <p:spPr bwMode="auto">
          <a:xfrm>
            <a:off x="899213" y="1194197"/>
            <a:ext cx="7020000" cy="3394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19" name="Plassholder for dato 3"/>
          <p:cNvSpPr>
            <a:spLocks noGrp="1"/>
          </p:cNvSpPr>
          <p:nvPr>
            <p:ph type="dt" sz="half" idx="2"/>
          </p:nvPr>
        </p:nvSpPr>
        <p:spPr>
          <a:xfrm>
            <a:off x="7656305" y="4735800"/>
            <a:ext cx="751610" cy="162000"/>
          </a:xfrm>
          <a:prstGeom prst="rect">
            <a:avLst/>
          </a:prstGeom>
        </p:spPr>
        <p:txBody>
          <a:bodyPr lIns="54000" tIns="34290" rIns="0" bIns="34290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>
                <a:solidFill>
                  <a:prstClr val="black"/>
                </a:solidFill>
                <a:latin typeface="Arial" charset="0"/>
              </a:rPr>
              <a:t>07.09.2016</a:t>
            </a:r>
            <a:endParaRPr lang="nb-NO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0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356865" y="4735800"/>
            <a:ext cx="4266474" cy="162000"/>
          </a:xfrm>
          <a:prstGeom prst="rect">
            <a:avLst/>
          </a:prstGeom>
        </p:spPr>
        <p:txBody>
          <a:bodyPr lIns="68580" tIns="34290" rIns="0" bIns="34290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dirty="0">
                <a:solidFill>
                  <a:prstClr val="black"/>
                </a:solidFill>
                <a:latin typeface="Arial" charset="0"/>
              </a:rPr>
              <a:t>Ole Trygve Stigen</a:t>
            </a:r>
          </a:p>
        </p:txBody>
      </p:sp>
      <p:sp>
        <p:nvSpPr>
          <p:cNvPr id="21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433739" y="4735800"/>
            <a:ext cx="377732" cy="162000"/>
          </a:xfrm>
          <a:prstGeom prst="rect">
            <a:avLst/>
          </a:prstGeom>
        </p:spPr>
        <p:txBody>
          <a:bodyPr lIns="68580" tIns="34290" rIns="0" bIns="34290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915A8C69-1E23-4468-AC94-010B558DD334}" type="slidenum">
              <a:rPr lang="nb-NO" smtClean="0">
                <a:solidFill>
                  <a:prstClr val="black"/>
                </a:solidFill>
                <a:latin typeface="Arial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nb-NO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" name="TekstSylinder 1"/>
          <p:cNvSpPr txBox="1"/>
          <p:nvPr userDrawn="1"/>
        </p:nvSpPr>
        <p:spPr>
          <a:xfrm>
            <a:off x="446732" y="4728236"/>
            <a:ext cx="1944216" cy="16158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600" dirty="0">
                <a:solidFill>
                  <a:prstClr val="black"/>
                </a:solidFill>
                <a:latin typeface="Arial" charset="0"/>
              </a:rPr>
              <a:t>Helse- og omsorgsdepartementet</a:t>
            </a:r>
          </a:p>
        </p:txBody>
      </p:sp>
      <p:pic>
        <p:nvPicPr>
          <p:cNvPr id="11" name="Bilde 10"/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667" y="4733778"/>
            <a:ext cx="135015" cy="163947"/>
          </a:xfrm>
          <a:prstGeom prst="rect">
            <a:avLst/>
          </a:prstGeom>
        </p:spPr>
      </p:pic>
      <p:cxnSp>
        <p:nvCxnSpPr>
          <p:cNvPr id="12" name="Rett linje 11"/>
          <p:cNvCxnSpPr/>
          <p:nvPr userDrawn="1"/>
        </p:nvCxnSpPr>
        <p:spPr>
          <a:xfrm>
            <a:off x="460401" y="4650983"/>
            <a:ext cx="0" cy="492519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0047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Verdana" pitchFamily="34" charset="0"/>
        </a:defRPr>
      </a:lvl5pPr>
      <a:lvl6pPr marL="3429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Verdana" pitchFamily="34" charset="0"/>
        </a:defRPr>
      </a:lvl6pPr>
      <a:lvl7pPr marL="6858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Verdana" pitchFamily="34" charset="0"/>
        </a:defRPr>
      </a:lvl7pPr>
      <a:lvl8pPr marL="10287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Verdana" pitchFamily="34" charset="0"/>
        </a:defRPr>
      </a:lvl8pPr>
      <a:lvl9pPr marL="13716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Verdana" pitchFamily="34" charset="0"/>
        </a:defRPr>
      </a:lvl9pPr>
    </p:titleStyle>
    <p:bodyStyle>
      <a:lvl1pPr marL="257175" indent="-257175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57213" indent="-214313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7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50" indent="-1714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50" indent="-1714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/>
        </p:nvSpPr>
        <p:spPr>
          <a:xfrm>
            <a:off x="0" y="4758928"/>
            <a:ext cx="9144000" cy="404813"/>
          </a:xfrm>
          <a:prstGeom prst="rect">
            <a:avLst/>
          </a:prstGeom>
          <a:solidFill>
            <a:srgbClr val="8EB9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defRPr/>
            </a:pPr>
            <a:endParaRPr lang="nb-NO" dirty="0">
              <a:solidFill>
                <a:prstClr val="white"/>
              </a:solidFill>
            </a:endParaRPr>
          </a:p>
        </p:txBody>
      </p:sp>
      <p:sp>
        <p:nvSpPr>
          <p:cNvPr id="1027" name="Plassholder for tittel 1"/>
          <p:cNvSpPr>
            <a:spLocks noGrp="1"/>
          </p:cNvSpPr>
          <p:nvPr>
            <p:ph type="title"/>
          </p:nvPr>
        </p:nvSpPr>
        <p:spPr bwMode="auto">
          <a:xfrm>
            <a:off x="719138" y="222647"/>
            <a:ext cx="76327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1028" name="Plassholder for tekst 2"/>
          <p:cNvSpPr>
            <a:spLocks noGrp="1"/>
          </p:cNvSpPr>
          <p:nvPr>
            <p:ph type="body" idx="1"/>
          </p:nvPr>
        </p:nvSpPr>
        <p:spPr bwMode="auto">
          <a:xfrm>
            <a:off x="720731" y="1194198"/>
            <a:ext cx="7631113" cy="3394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094163" y="4840002"/>
            <a:ext cx="2133600" cy="266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pPr defTabSz="914400">
              <a:defRPr/>
            </a:pPr>
            <a:r>
              <a:rPr lang="nb-NO">
                <a:solidFill>
                  <a:prstClr val="black"/>
                </a:solidFill>
              </a:rPr>
              <a:t>07.09.2016</a:t>
            </a:r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719138" y="4840002"/>
            <a:ext cx="2895600" cy="266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dirty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pPr defTabSz="914400">
              <a:defRPr/>
            </a:pPr>
            <a:r>
              <a:rPr lang="nb-NO" dirty="0">
                <a:solidFill>
                  <a:prstClr val="black"/>
                </a:solidFill>
              </a:rPr>
              <a:t>Ole Trygve Stigen</a:t>
            </a: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0" y="4840002"/>
            <a:ext cx="539750" cy="266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pPr defTabSz="914400">
              <a:defRPr/>
            </a:pPr>
            <a:fld id="{64C74751-260E-4041-9068-EBF1D4BC1DBF}" type="slidenum">
              <a:rPr lang="nb-NO" smtClean="0">
                <a:solidFill>
                  <a:prstClr val="black"/>
                </a:solidFill>
              </a:rPr>
              <a:pPr defTabSz="914400">
                <a:defRPr/>
              </a:pPr>
              <a:t>‹#›</a:t>
            </a:fld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8" name="TekstSylinder 7"/>
          <p:cNvSpPr txBox="1"/>
          <p:nvPr/>
        </p:nvSpPr>
        <p:spPr>
          <a:xfrm>
            <a:off x="6084174" y="4850544"/>
            <a:ext cx="2701057" cy="24622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1000" dirty="0">
                <a:solidFill>
                  <a:prstClr val="black"/>
                </a:solidFill>
                <a:latin typeface="Verdana" pitchFamily="34" charset="0"/>
              </a:rPr>
              <a:t>Helse- og omsorgsdepartementet</a:t>
            </a:r>
          </a:p>
        </p:txBody>
      </p:sp>
    </p:spTree>
    <p:extLst>
      <p:ext uri="{BB962C8B-B14F-4D97-AF65-F5344CB8AC3E}">
        <p14:creationId xmlns:p14="http://schemas.microsoft.com/office/powerpoint/2010/main" val="2596752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  <p:sldLayoutId id="2147483722" r:id="rId13"/>
    <p:sldLayoutId id="2147483723" r:id="rId14"/>
  </p:sldLayoutIdLst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kern="1200">
          <a:solidFill>
            <a:schemeClr val="tx1"/>
          </a:solidFill>
          <a:latin typeface="Verdana" pitchFamily="34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600" kern="1200">
          <a:solidFill>
            <a:schemeClr val="tx1"/>
          </a:solidFill>
          <a:latin typeface="Verdana" pitchFamily="34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Verdana" pitchFamily="34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13" Type="http://schemas.openxmlformats.org/officeDocument/2006/relationships/image" Target="../media/image24.jpeg"/><Relationship Id="rId18" Type="http://schemas.openxmlformats.org/officeDocument/2006/relationships/image" Target="../media/image29.jpeg"/><Relationship Id="rId3" Type="http://schemas.openxmlformats.org/officeDocument/2006/relationships/image" Target="../media/image15.jpeg"/><Relationship Id="rId21" Type="http://schemas.openxmlformats.org/officeDocument/2006/relationships/image" Target="../media/image32.jpg"/><Relationship Id="rId7" Type="http://schemas.openxmlformats.org/officeDocument/2006/relationships/image" Target="../media/image18.jpeg"/><Relationship Id="rId12" Type="http://schemas.openxmlformats.org/officeDocument/2006/relationships/image" Target="../media/image23.jpeg"/><Relationship Id="rId17" Type="http://schemas.openxmlformats.org/officeDocument/2006/relationships/image" Target="../media/image28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7.jpeg"/><Relationship Id="rId20" Type="http://schemas.openxmlformats.org/officeDocument/2006/relationships/image" Target="../media/image3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11" Type="http://schemas.openxmlformats.org/officeDocument/2006/relationships/image" Target="../media/image22.jpeg"/><Relationship Id="rId5" Type="http://schemas.openxmlformats.org/officeDocument/2006/relationships/hyperlink" Target="mailto:olb@helsedir.no" TargetMode="External"/><Relationship Id="rId15" Type="http://schemas.openxmlformats.org/officeDocument/2006/relationships/image" Target="../media/image26.jpeg"/><Relationship Id="rId10" Type="http://schemas.openxmlformats.org/officeDocument/2006/relationships/image" Target="../media/image21.jpeg"/><Relationship Id="rId19" Type="http://schemas.openxmlformats.org/officeDocument/2006/relationships/image" Target="../media/image30.jpeg"/><Relationship Id="rId4" Type="http://schemas.openxmlformats.org/officeDocument/2006/relationships/image" Target="../media/image16.jpeg"/><Relationship Id="rId9" Type="http://schemas.openxmlformats.org/officeDocument/2006/relationships/image" Target="../media/image20.jpeg"/><Relationship Id="rId14" Type="http://schemas.openxmlformats.org/officeDocument/2006/relationships/image" Target="../media/image25.jpeg"/><Relationship Id="rId22" Type="http://schemas.openxmlformats.org/officeDocument/2006/relationships/image" Target="../media/image3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helsedirektoratet.no/Lists/Publikasjoner/Attachments/710/Fysisk-aktivitet-blant-%206-9-og-15-aringer-i-norge-resultater-fra-en-kartlegging-i-2011-IS-2002.pdf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statistikkbanken.oslo.kommune.no/webview/index.jsp?headers=r&amp;virtualsubset=Andel_value&amp;v=2&amp;stubs=Region&amp;measure=common&amp;virtualslice=Andel_value&amp;Regionsubset=0301,030101a+-+030115a&amp;rsubset=2015&amp;layers=virtual&amp;measuretype=4&amp;study=http://192.168.101.44:80/obj/fStudy/Fysisk!aktivitet!blant!unge!etter!bydel&amp;cube=http://192.168.101.44:80/obj/fCube/Fysisk!aktivitet!blant!unge!etter!bydel_C1&amp;mode=cube&amp;top=yes" TargetMode="External"/><Relationship Id="rId2" Type="http://schemas.openxmlformats.org/officeDocument/2006/relationships/hyperlink" Target="https://helsedirektoratet.no/Lists/Publikasjoner/Attachments/710/Fysisk-aktivitet-blant-%206-9-og-15-aringer-i-norge-resultater-fra-en-kartlegging-i-2011-IS-2002.pdf" TargetMode="Externa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helsedirektoratet.no/Lists/Publikasjoner/Attachments/991/Fysisk%20aktivitet%20og%20sedat%20tid%20blant%20voksne%20og%20eldre%20i%20Norge%202014-15.pdf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hi.no/globalassets/dokumenterfiler/pilotundersokelsen-om-folkehelsen-i-agderfylkene-og-vestfold--utvalgte-resultater.pdf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7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6" Type="http://schemas.openxmlformats.org/officeDocument/2006/relationships/hyperlink" Target="https://helsedirektoratet.no/Lists/Publikasjoner/Attachments/711/Fysisk-aktivitet-blant-barn-og-ungdom-resultater-fra-en-kartlegging-av-9-og-15-aringer-IS-1533.pdf" TargetMode="External"/><Relationship Id="rId5" Type="http://schemas.openxmlformats.org/officeDocument/2006/relationships/image" Target="../media/image39.emf"/><Relationship Id="rId4" Type="http://schemas.openxmlformats.org/officeDocument/2006/relationships/hyperlink" Target="https://helsedirektoratet.no/Lists/Publikasjoner/Attachments/991/Fysisk%20aktivitet%20og%20sedat%20tid%20blant%20voksne%20og%20eldre%20i%20Norge%202014-15.pdf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4" Type="http://schemas.openxmlformats.org/officeDocument/2006/relationships/hyperlink" Target="https://helsedirektoratet.no/Sider/Anbefalinger-om-kosthold,-ern&#230;ring-og-fysisk-aktivitet.aspx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helsedirektoratet.no/Lists/Publikasjoner/Attachments/991/Fysisk%20aktivitet%20og%20sedat%20tid%20blant%20voksne%20og%20eldre%20i%20Norge%202014-15.pdf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helsedirektoratet.no/Lists/Publikasjoner/Attachments/991/Fysisk%20aktivitet%20og%20sedat%20tid%20blant%20voksne%20og%20eldre%20i%20Norge%202014-15.pdf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Relationship Id="rId4" Type="http://schemas.openxmlformats.org/officeDocument/2006/relationships/hyperlink" Target="https://helsedirektoratet.no/Lists/Publikasjoner/Attachments/991/Fysisk%20aktivitet%20og%20sedat%20tid%20blant%20voksne%20og%20eldre%20i%20Norge%202014-15.pdf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ommunetorget.no/Temaomrader/Folkehelse/Hva-og-hvorfor-folkehelse/Ny-folkehelselov/" TargetMode="External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9.xml"/><Relationship Id="rId4" Type="http://schemas.openxmlformats.org/officeDocument/2006/relationships/hyperlink" Target="https://www.regjeringen.no/globalassets/upload/hod/vedlegg/handlingsplan_2005-2009.pdf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6.wmf"/><Relationship Id="rId4" Type="http://schemas.openxmlformats.org/officeDocument/2006/relationships/image" Target="../media/image4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vista-analyse.no/themes/site_themes/vista/images/uploads/Samspill_uten_retni_251699a1.pdf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vista-analyse.no/themes/site_themes/vista/images/uploads/Samspill_uten_retni_251699a1.pdf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wmf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mailto:Rolf.Hansen@helsedir.no" TargetMode="External"/><Relationship Id="rId2" Type="http://schemas.openxmlformats.org/officeDocument/2006/relationships/hyperlink" Target="https://response.questback.com/sosialoghelsedirektoratet/uoqztxxfmh" TargetMode="External"/><Relationship Id="rId1" Type="http://schemas.openxmlformats.org/officeDocument/2006/relationships/slideLayout" Target="../slideLayouts/slideLayout11.xml"/><Relationship Id="rId4" Type="http://schemas.openxmlformats.org/officeDocument/2006/relationships/hyperlink" Target="mailto:Olov.Belander@helsedir.no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helsedirektoratet.no/publikasjoner/kunnskapsgrunnlag-fysisk-aktivitet-innspill-til-departementets-videre-arbeid-for-okt-fysisk-aktivitet-og-redusert-inaktivitet-i-befolkningen-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helsedirektoratet.no/publikasjoner/kunnskapsgrunnlag-fysisk-aktivitet-innspill-til-departementets-videre-arbeid-for-okt-fysisk-aktivitet-og-redusert-inaktivitet-i-befolkningen-" TargetMode="Externa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tortinget.no/no/Saker-og-publikasjoner/Vedtak/Vedtak/Sak/?p=68714" TargetMode="Externa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3079" y="1237695"/>
            <a:ext cx="1091289" cy="827144"/>
          </a:xfrm>
          <a:prstGeom prst="rect">
            <a:avLst/>
          </a:prstGeom>
        </p:spPr>
      </p:pic>
      <p:pic>
        <p:nvPicPr>
          <p:cNvPr id="1031" name="Picture 7" descr="\\shdir.no\root\Intern\Users\Users1\HIM\My Documents\My Pictures\ima7024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326007"/>
            <a:ext cx="494458" cy="741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45243" y="3571293"/>
            <a:ext cx="7772400" cy="1448729"/>
          </a:xfrm>
        </p:spPr>
        <p:txBody>
          <a:bodyPr/>
          <a:lstStyle/>
          <a:p>
            <a:r>
              <a:rPr lang="nb-NO" sz="2400" dirty="0"/>
              <a:t>Ny nasjonal handlingsplan for økt fysisk aktivitet</a:t>
            </a:r>
            <a:br>
              <a:rPr lang="nb-NO" sz="2400" dirty="0"/>
            </a:br>
            <a:r>
              <a:rPr lang="nb-NO" sz="1800" dirty="0"/>
              <a:t>Innspills møte Agder </a:t>
            </a:r>
            <a:br>
              <a:rPr lang="nb-NO" sz="1800" dirty="0"/>
            </a:br>
            <a:br>
              <a:rPr lang="nb-NO" sz="1600" dirty="0"/>
            </a:br>
            <a:r>
              <a:rPr lang="nb-NO" sz="1400" dirty="0"/>
              <a:t>Olov Belander, avdeling miljø og helse, 18. april 2018</a:t>
            </a:r>
            <a:br>
              <a:rPr lang="nb-NO" sz="1400" dirty="0"/>
            </a:br>
            <a:r>
              <a:rPr lang="nb-NO" sz="1400" dirty="0">
                <a:hlinkClick r:id="rId5"/>
              </a:rPr>
              <a:t>olb@helsedir.no</a:t>
            </a:r>
            <a:r>
              <a:rPr lang="nb-NO" sz="1400" dirty="0"/>
              <a:t>, 24 16 34 78</a:t>
            </a:r>
          </a:p>
        </p:txBody>
      </p:sp>
      <p:pic>
        <p:nvPicPr>
          <p:cNvPr id="1027" name="Picture 3" descr="\\shdir.no\root\Intern\Users\Users1\HIM\My Documents\My Pictures\1272921.jpg"/>
          <p:cNvPicPr>
            <a:picLocks noGrp="1" noChangeAspect="1" noChangeArrowheads="1"/>
          </p:cNvPicPr>
          <p:nvPr>
            <p:ph type="pic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05" b="12405"/>
          <a:stretch>
            <a:fillRect/>
          </a:stretch>
        </p:blipFill>
        <p:spPr bwMode="auto">
          <a:xfrm>
            <a:off x="3059832" y="1317636"/>
            <a:ext cx="1979711" cy="678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\\shdir.no\root\Intern\Users\Users1\HIM\My Documents\My Pictures\ima37044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4458" y="148452"/>
            <a:ext cx="11430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\\shdir.no\root\Intern\Users\Users1\HIM\My Documents\My Pictures\ima101198- yellow flowers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123478"/>
            <a:ext cx="1074553" cy="1610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\\shdir.no\root\Intern\Users\Users1\HIM\My Documents\My Pictures\ima104630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20" y="125506"/>
            <a:ext cx="910750" cy="1366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\\shdir.no\root\Intern\Users\Users1\HIM\My Documents\My Pictures\ima99317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6710" y="1945267"/>
            <a:ext cx="1719064" cy="1146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\\shdir.no\root\Intern\Users\Users1\HIM\My Documents\My Pictures\nat93990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2752" y="123478"/>
            <a:ext cx="1571616" cy="1047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\\shdir.no\root\Intern\Users\Users1\HIM\My Documents\My Pictures\nat94547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3467" y="148452"/>
            <a:ext cx="1106486" cy="1106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\\shdir.no\root\Intern\Users\Users1\HIM\My Documents\My Pictures\Kopi (2) av Fotolia_30288397_Subscription_XL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20" y="1189251"/>
            <a:ext cx="1326844" cy="821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 descr="\\shdir.no\root\Intern\Users\Users1\HIM\My Documents\My Pictures\ima42439.jp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1801836"/>
            <a:ext cx="1139676" cy="129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3" name="Picture 19" descr="\\shdir.no\root\Intern\Users\Users1\HIM\My Documents\My Pictures\2019257.jp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6580" y="2039539"/>
            <a:ext cx="1568914" cy="1045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5" name="Picture 21" descr="\\shdir.no\root\Intern\Users\Users1\HIM\My Documents\My Pictures\ima37047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0994" y="2104726"/>
            <a:ext cx="1581366" cy="98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Bilde 2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3057" y="2045367"/>
            <a:ext cx="737935" cy="1040116"/>
          </a:xfrm>
          <a:prstGeom prst="rect">
            <a:avLst/>
          </a:prstGeom>
        </p:spPr>
      </p:pic>
      <p:pic>
        <p:nvPicPr>
          <p:cNvPr id="1038" name="Picture 14" descr="\\shdir.no\root\Intern\Users\Users1\HIM\My Documents\My Pictures\ima71348.jpg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23478"/>
            <a:ext cx="737657" cy="1106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Bilde 5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439" y="123478"/>
            <a:ext cx="493421" cy="913978"/>
          </a:xfrm>
          <a:prstGeom prst="rect">
            <a:avLst/>
          </a:prstGeom>
        </p:spPr>
      </p:pic>
      <p:pic>
        <p:nvPicPr>
          <p:cNvPr id="1042" name="Picture 18" descr="\\shdir.no\root\Intern\Users\Users1\HIM\My Documents\My Pictures\ets23532.jp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052" y="2045367"/>
            <a:ext cx="1579627" cy="1045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Bilde 11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2461" y="123478"/>
            <a:ext cx="1175363" cy="927918"/>
          </a:xfrm>
          <a:prstGeom prst="rect">
            <a:avLst/>
          </a:prstGeom>
        </p:spPr>
      </p:pic>
      <p:pic>
        <p:nvPicPr>
          <p:cNvPr id="13" name="Bilde 12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106468"/>
            <a:ext cx="1368152" cy="889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9298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| </a:t>
            </a:r>
            <a:endParaRPr lang="nb-NO"/>
          </a:p>
        </p:txBody>
      </p:sp>
      <p:sp>
        <p:nvSpPr>
          <p:cNvPr id="14339" name="Plassholder for dato 1"/>
          <p:cNvSpPr txBox="1">
            <a:spLocks noGrp="1"/>
          </p:cNvSpPr>
          <p:nvPr/>
        </p:nvSpPr>
        <p:spPr bwMode="auto">
          <a:xfrm>
            <a:off x="609601" y="4800600"/>
            <a:ext cx="938213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9pPr>
          </a:lstStyle>
          <a:p>
            <a:r>
              <a:rPr lang="nb-NO" altLang="sv-SE" sz="1100">
                <a:solidFill>
                  <a:schemeClr val="tx2"/>
                </a:solidFill>
                <a:latin typeface="Arial" charset="0"/>
              </a:rPr>
              <a:t>10.12.2010</a:t>
            </a:r>
            <a:endParaRPr lang="nb-NO" altLang="sv-SE" sz="140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26" name="Plassholder for dato 3"/>
          <p:cNvSpPr txBox="1">
            <a:spLocks noGrp="1"/>
          </p:cNvSpPr>
          <p:nvPr/>
        </p:nvSpPr>
        <p:spPr bwMode="auto">
          <a:xfrm>
            <a:off x="1066800" y="4686300"/>
            <a:ext cx="1905000" cy="3429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r>
              <a:rPr lang="nb-NO" sz="10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+mn-ea"/>
              </a:rPr>
              <a:t>18.10.10 </a:t>
            </a:r>
          </a:p>
        </p:txBody>
      </p:sp>
      <p:sp>
        <p:nvSpPr>
          <p:cNvPr id="72397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endParaRPr lang="nb-NO">
              <a:effectLst>
                <a:outerShdw blurRad="38100" dist="38100" dir="2700000" algn="tl">
                  <a:srgbClr val="C0C0C0"/>
                </a:outerShdw>
              </a:effectLst>
              <a:ea typeface="+mj-ea"/>
            </a:endParaRPr>
          </a:p>
        </p:txBody>
      </p:sp>
      <p:sp>
        <p:nvSpPr>
          <p:cNvPr id="1434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0"/>
            <a:ext cx="9144000" cy="5143500"/>
          </a:xfrm>
          <a:solidFill>
            <a:schemeClr val="tx1"/>
          </a:solidFill>
          <a:ln w="31750"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spcBef>
                <a:spcPct val="0"/>
              </a:spcBef>
              <a:buClr>
                <a:schemeClr val="bg1"/>
              </a:buClr>
              <a:buFont typeface="Times"/>
              <a:buNone/>
            </a:pPr>
            <a:endParaRPr lang="nb-NO" altLang="sv-SE" sz="1200" dirty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0"/>
              </a:spcBef>
              <a:buClr>
                <a:schemeClr val="bg1"/>
              </a:buClr>
              <a:buFont typeface="Times"/>
              <a:buNone/>
            </a:pPr>
            <a:r>
              <a:rPr lang="nb-NO" altLang="sv-SE" sz="3200" b="1" dirty="0">
                <a:solidFill>
                  <a:schemeClr val="bg1"/>
                </a:solidFill>
              </a:rPr>
              <a:t>Økt eller redusert aktivitet</a:t>
            </a:r>
          </a:p>
          <a:p>
            <a:pPr algn="ctr" eaLnBrk="1" hangingPunct="1">
              <a:spcBef>
                <a:spcPct val="0"/>
              </a:spcBef>
              <a:buClr>
                <a:schemeClr val="bg1"/>
              </a:buClr>
              <a:buFont typeface="Times"/>
              <a:buNone/>
            </a:pPr>
            <a:endParaRPr lang="nb-NO" altLang="sv-SE" sz="3200" b="1" dirty="0">
              <a:solidFill>
                <a:schemeClr val="bg1"/>
              </a:solidFill>
            </a:endParaRPr>
          </a:p>
        </p:txBody>
      </p:sp>
      <p:sp>
        <p:nvSpPr>
          <p:cNvPr id="14343" name="AutoShape 4"/>
          <p:cNvSpPr>
            <a:spLocks noChangeArrowheads="1"/>
          </p:cNvSpPr>
          <p:nvPr/>
        </p:nvSpPr>
        <p:spPr bwMode="auto">
          <a:xfrm>
            <a:off x="250826" y="3057525"/>
            <a:ext cx="1584325" cy="701279"/>
          </a:xfrm>
          <a:prstGeom prst="flowChartAlternateProcess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9pPr>
          </a:lstStyle>
          <a:p>
            <a:pPr eaLnBrk="1" hangingPunct="1"/>
            <a:endParaRPr lang="sv-SE" altLang="sv-SE" sz="1800">
              <a:latin typeface="Tahoma" pitchFamily="34" charset="0"/>
            </a:endParaRPr>
          </a:p>
        </p:txBody>
      </p:sp>
      <p:sp>
        <p:nvSpPr>
          <p:cNvPr id="14344" name="AutoShape 5"/>
          <p:cNvSpPr>
            <a:spLocks noChangeArrowheads="1"/>
          </p:cNvSpPr>
          <p:nvPr/>
        </p:nvSpPr>
        <p:spPr bwMode="auto">
          <a:xfrm>
            <a:off x="2051051" y="3057525"/>
            <a:ext cx="1584325" cy="701279"/>
          </a:xfrm>
          <a:prstGeom prst="flowChartAlternateProcess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9pPr>
          </a:lstStyle>
          <a:p>
            <a:pPr eaLnBrk="1" hangingPunct="1"/>
            <a:endParaRPr lang="sv-SE" altLang="sv-SE" sz="1800">
              <a:latin typeface="Tahoma" pitchFamily="34" charset="0"/>
            </a:endParaRPr>
          </a:p>
        </p:txBody>
      </p:sp>
      <p:sp>
        <p:nvSpPr>
          <p:cNvPr id="14345" name="AutoShape 6"/>
          <p:cNvSpPr>
            <a:spLocks noChangeArrowheads="1"/>
          </p:cNvSpPr>
          <p:nvPr/>
        </p:nvSpPr>
        <p:spPr bwMode="auto">
          <a:xfrm>
            <a:off x="3851276" y="3057525"/>
            <a:ext cx="1584325" cy="701279"/>
          </a:xfrm>
          <a:prstGeom prst="flowChartAlternateProcess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9pPr>
          </a:lstStyle>
          <a:p>
            <a:pPr eaLnBrk="1" hangingPunct="1"/>
            <a:endParaRPr lang="sv-SE" altLang="sv-SE" sz="1800">
              <a:latin typeface="Tahoma" pitchFamily="34" charset="0"/>
            </a:endParaRPr>
          </a:p>
        </p:txBody>
      </p:sp>
      <p:sp>
        <p:nvSpPr>
          <p:cNvPr id="14346" name="AutoShape 7"/>
          <p:cNvSpPr>
            <a:spLocks noChangeArrowheads="1"/>
          </p:cNvSpPr>
          <p:nvPr/>
        </p:nvSpPr>
        <p:spPr bwMode="auto">
          <a:xfrm>
            <a:off x="5651501" y="3057525"/>
            <a:ext cx="1584325" cy="701279"/>
          </a:xfrm>
          <a:prstGeom prst="flowChartAlternateProcess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9pPr>
          </a:lstStyle>
          <a:p>
            <a:pPr eaLnBrk="1" hangingPunct="1"/>
            <a:endParaRPr lang="sv-SE" altLang="sv-SE" sz="1800">
              <a:latin typeface="Tahoma" pitchFamily="34" charset="0"/>
            </a:endParaRPr>
          </a:p>
        </p:txBody>
      </p:sp>
      <p:sp>
        <p:nvSpPr>
          <p:cNvPr id="14347" name="AutoShape 8"/>
          <p:cNvSpPr>
            <a:spLocks noChangeArrowheads="1"/>
          </p:cNvSpPr>
          <p:nvPr/>
        </p:nvSpPr>
        <p:spPr bwMode="auto">
          <a:xfrm>
            <a:off x="7451726" y="3057525"/>
            <a:ext cx="1584325" cy="701279"/>
          </a:xfrm>
          <a:prstGeom prst="flowChartAlternateProcess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9pPr>
          </a:lstStyle>
          <a:p>
            <a:pPr eaLnBrk="1" hangingPunct="1"/>
            <a:endParaRPr lang="sv-SE" altLang="sv-SE" sz="1800">
              <a:latin typeface="Tahoma" pitchFamily="34" charset="0"/>
            </a:endParaRPr>
          </a:p>
        </p:txBody>
      </p:sp>
      <p:sp>
        <p:nvSpPr>
          <p:cNvPr id="14348" name="Text Box 10"/>
          <p:cNvSpPr txBox="1">
            <a:spLocks noChangeArrowheads="1"/>
          </p:cNvSpPr>
          <p:nvPr/>
        </p:nvSpPr>
        <p:spPr bwMode="auto">
          <a:xfrm>
            <a:off x="250825" y="3314700"/>
            <a:ext cx="151288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nb-NO" altLang="sv-SE" sz="1400" b="1" dirty="0">
                <a:solidFill>
                  <a:srgbClr val="000000"/>
                </a:solidFill>
                <a:latin typeface="Arial" charset="0"/>
              </a:rPr>
              <a:t>SØVN</a:t>
            </a:r>
          </a:p>
        </p:txBody>
      </p:sp>
      <p:sp>
        <p:nvSpPr>
          <p:cNvPr id="14349" name="Text Box 11"/>
          <p:cNvSpPr txBox="1">
            <a:spLocks noChangeArrowheads="1"/>
          </p:cNvSpPr>
          <p:nvPr/>
        </p:nvSpPr>
        <p:spPr bwMode="auto">
          <a:xfrm>
            <a:off x="2051050" y="3314700"/>
            <a:ext cx="151288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000" rIns="18000">
            <a:spAutoFit/>
          </a:bodyPr>
          <a:lstStyle>
            <a:lvl1pPr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nb-NO" altLang="sv-SE" sz="1400" b="1">
                <a:solidFill>
                  <a:srgbClr val="000000"/>
                </a:solidFill>
                <a:latin typeface="Arial" charset="0"/>
              </a:rPr>
              <a:t>INAKTIVITET</a:t>
            </a:r>
          </a:p>
        </p:txBody>
      </p:sp>
      <p:sp>
        <p:nvSpPr>
          <p:cNvPr id="14350" name="Text Box 12"/>
          <p:cNvSpPr txBox="1">
            <a:spLocks noChangeArrowheads="1"/>
          </p:cNvSpPr>
          <p:nvPr/>
        </p:nvSpPr>
        <p:spPr bwMode="auto">
          <a:xfrm>
            <a:off x="3922714" y="3314700"/>
            <a:ext cx="151288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000" rIns="18000">
            <a:spAutoFit/>
          </a:bodyPr>
          <a:lstStyle>
            <a:lvl1pPr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nb-NO" altLang="sv-SE" sz="1400" b="1">
                <a:solidFill>
                  <a:srgbClr val="000000"/>
                </a:solidFill>
                <a:latin typeface="Arial" charset="0"/>
              </a:rPr>
              <a:t>LETT AKTIVITET</a:t>
            </a:r>
          </a:p>
        </p:txBody>
      </p:sp>
      <p:sp>
        <p:nvSpPr>
          <p:cNvPr id="14351" name="Text Box 13"/>
          <p:cNvSpPr txBox="1">
            <a:spLocks noChangeArrowheads="1"/>
          </p:cNvSpPr>
          <p:nvPr/>
        </p:nvSpPr>
        <p:spPr bwMode="auto">
          <a:xfrm>
            <a:off x="5651500" y="3209925"/>
            <a:ext cx="15128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000" rIns="18000">
            <a:spAutoFit/>
          </a:bodyPr>
          <a:lstStyle>
            <a:lvl1pPr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nb-NO" altLang="sv-SE" sz="1400" b="1">
                <a:solidFill>
                  <a:srgbClr val="000000"/>
                </a:solidFill>
                <a:latin typeface="Arial" charset="0"/>
              </a:rPr>
              <a:t>MODERAT AKTIVITET</a:t>
            </a:r>
          </a:p>
        </p:txBody>
      </p:sp>
      <p:sp>
        <p:nvSpPr>
          <p:cNvPr id="14352" name="Text Box 14"/>
          <p:cNvSpPr txBox="1">
            <a:spLocks noChangeArrowheads="1"/>
          </p:cNvSpPr>
          <p:nvPr/>
        </p:nvSpPr>
        <p:spPr bwMode="auto">
          <a:xfrm>
            <a:off x="7423151" y="3176587"/>
            <a:ext cx="169227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000" rIns="18000">
            <a:spAutoFit/>
          </a:bodyPr>
          <a:lstStyle>
            <a:lvl1pPr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nb-NO" altLang="sv-SE" sz="1400" b="1">
                <a:solidFill>
                  <a:srgbClr val="000000"/>
                </a:solidFill>
                <a:latin typeface="Arial" charset="0"/>
              </a:rPr>
              <a:t>ANSTRENGENDE</a:t>
            </a:r>
            <a:br>
              <a:rPr lang="nb-NO" altLang="sv-SE" sz="1400" b="1">
                <a:solidFill>
                  <a:srgbClr val="000000"/>
                </a:solidFill>
                <a:latin typeface="Arial" charset="0"/>
              </a:rPr>
            </a:br>
            <a:r>
              <a:rPr lang="nb-NO" altLang="sv-SE" sz="1400" b="1">
                <a:solidFill>
                  <a:srgbClr val="000000"/>
                </a:solidFill>
                <a:latin typeface="Arial" charset="0"/>
              </a:rPr>
              <a:t>AKTIVITET</a:t>
            </a:r>
            <a:r>
              <a:rPr lang="nb-NO" altLang="sv-SE" sz="1800" b="1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sp>
        <p:nvSpPr>
          <p:cNvPr id="14353" name="Line 15"/>
          <p:cNvSpPr>
            <a:spLocks noChangeShapeType="1"/>
          </p:cNvSpPr>
          <p:nvPr/>
        </p:nvSpPr>
        <p:spPr bwMode="auto">
          <a:xfrm>
            <a:off x="5535613" y="2571750"/>
            <a:ext cx="0" cy="1835944"/>
          </a:xfrm>
          <a:prstGeom prst="line">
            <a:avLst/>
          </a:prstGeom>
          <a:noFill/>
          <a:ln w="38100">
            <a:solidFill>
              <a:schemeClr val="bg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v-SE"/>
          </a:p>
        </p:txBody>
      </p:sp>
      <p:sp>
        <p:nvSpPr>
          <p:cNvPr id="14354" name="Freeform 16"/>
          <p:cNvSpPr>
            <a:spLocks/>
          </p:cNvSpPr>
          <p:nvPr/>
        </p:nvSpPr>
        <p:spPr bwMode="auto">
          <a:xfrm>
            <a:off x="6516689" y="2453879"/>
            <a:ext cx="1800225" cy="550069"/>
          </a:xfrm>
          <a:custGeom>
            <a:avLst/>
            <a:gdLst>
              <a:gd name="T0" fmla="*/ 0 w 1134"/>
              <a:gd name="T1" fmla="*/ 2147483647 h 462"/>
              <a:gd name="T2" fmla="*/ 2147483647 w 1134"/>
              <a:gd name="T3" fmla="*/ 2147483647 h 462"/>
              <a:gd name="T4" fmla="*/ 2147483647 w 1134"/>
              <a:gd name="T5" fmla="*/ 2147483647 h 462"/>
              <a:gd name="T6" fmla="*/ 0 60000 65536"/>
              <a:gd name="T7" fmla="*/ 0 60000 65536"/>
              <a:gd name="T8" fmla="*/ 0 60000 65536"/>
              <a:gd name="T9" fmla="*/ 0 w 1134"/>
              <a:gd name="T10" fmla="*/ 0 h 462"/>
              <a:gd name="T11" fmla="*/ 1134 w 1134"/>
              <a:gd name="T12" fmla="*/ 462 h 46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134" h="462">
                <a:moveTo>
                  <a:pt x="0" y="462"/>
                </a:moveTo>
                <a:cubicBezTo>
                  <a:pt x="177" y="239"/>
                  <a:pt x="355" y="16"/>
                  <a:pt x="544" y="8"/>
                </a:cubicBezTo>
                <a:cubicBezTo>
                  <a:pt x="733" y="0"/>
                  <a:pt x="1036" y="348"/>
                  <a:pt x="1134" y="416"/>
                </a:cubicBezTo>
              </a:path>
            </a:pathLst>
          </a:custGeom>
          <a:noFill/>
          <a:ln w="50800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sv-SE"/>
          </a:p>
        </p:txBody>
      </p:sp>
      <p:sp>
        <p:nvSpPr>
          <p:cNvPr id="14355" name="Freeform 17"/>
          <p:cNvSpPr>
            <a:spLocks/>
          </p:cNvSpPr>
          <p:nvPr/>
        </p:nvSpPr>
        <p:spPr bwMode="auto">
          <a:xfrm>
            <a:off x="2700339" y="2453879"/>
            <a:ext cx="1800225" cy="550069"/>
          </a:xfrm>
          <a:custGeom>
            <a:avLst/>
            <a:gdLst>
              <a:gd name="T0" fmla="*/ 0 w 1134"/>
              <a:gd name="T1" fmla="*/ 2147483647 h 462"/>
              <a:gd name="T2" fmla="*/ 2147483647 w 1134"/>
              <a:gd name="T3" fmla="*/ 2147483647 h 462"/>
              <a:gd name="T4" fmla="*/ 2147483647 w 1134"/>
              <a:gd name="T5" fmla="*/ 2147483647 h 462"/>
              <a:gd name="T6" fmla="*/ 0 60000 65536"/>
              <a:gd name="T7" fmla="*/ 0 60000 65536"/>
              <a:gd name="T8" fmla="*/ 0 60000 65536"/>
              <a:gd name="T9" fmla="*/ 0 w 1134"/>
              <a:gd name="T10" fmla="*/ 0 h 462"/>
              <a:gd name="T11" fmla="*/ 1134 w 1134"/>
              <a:gd name="T12" fmla="*/ 462 h 46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134" h="462">
                <a:moveTo>
                  <a:pt x="0" y="462"/>
                </a:moveTo>
                <a:cubicBezTo>
                  <a:pt x="177" y="239"/>
                  <a:pt x="355" y="16"/>
                  <a:pt x="544" y="8"/>
                </a:cubicBezTo>
                <a:cubicBezTo>
                  <a:pt x="733" y="0"/>
                  <a:pt x="1036" y="348"/>
                  <a:pt x="1134" y="416"/>
                </a:cubicBezTo>
              </a:path>
            </a:pathLst>
          </a:custGeom>
          <a:noFill/>
          <a:ln w="50800" cmpd="sng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sv-SE"/>
          </a:p>
        </p:txBody>
      </p:sp>
      <p:sp>
        <p:nvSpPr>
          <p:cNvPr id="14356" name="Freeform 18"/>
          <p:cNvSpPr>
            <a:spLocks/>
          </p:cNvSpPr>
          <p:nvPr/>
        </p:nvSpPr>
        <p:spPr bwMode="auto">
          <a:xfrm>
            <a:off x="4643439" y="2453879"/>
            <a:ext cx="1800225" cy="550069"/>
          </a:xfrm>
          <a:custGeom>
            <a:avLst/>
            <a:gdLst>
              <a:gd name="T0" fmla="*/ 0 w 1134"/>
              <a:gd name="T1" fmla="*/ 2147483647 h 462"/>
              <a:gd name="T2" fmla="*/ 2147483647 w 1134"/>
              <a:gd name="T3" fmla="*/ 2147483647 h 462"/>
              <a:gd name="T4" fmla="*/ 2147483647 w 1134"/>
              <a:gd name="T5" fmla="*/ 2147483647 h 462"/>
              <a:gd name="T6" fmla="*/ 0 60000 65536"/>
              <a:gd name="T7" fmla="*/ 0 60000 65536"/>
              <a:gd name="T8" fmla="*/ 0 60000 65536"/>
              <a:gd name="T9" fmla="*/ 0 w 1134"/>
              <a:gd name="T10" fmla="*/ 0 h 462"/>
              <a:gd name="T11" fmla="*/ 1134 w 1134"/>
              <a:gd name="T12" fmla="*/ 462 h 46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134" h="462">
                <a:moveTo>
                  <a:pt x="0" y="462"/>
                </a:moveTo>
                <a:cubicBezTo>
                  <a:pt x="177" y="239"/>
                  <a:pt x="355" y="16"/>
                  <a:pt x="544" y="8"/>
                </a:cubicBezTo>
                <a:cubicBezTo>
                  <a:pt x="733" y="0"/>
                  <a:pt x="1036" y="348"/>
                  <a:pt x="1134" y="416"/>
                </a:cubicBezTo>
              </a:path>
            </a:pathLst>
          </a:custGeom>
          <a:noFill/>
          <a:ln w="50800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sv-SE"/>
          </a:p>
        </p:txBody>
      </p:sp>
      <p:sp>
        <p:nvSpPr>
          <p:cNvPr id="14357" name="Freeform 20"/>
          <p:cNvSpPr>
            <a:spLocks/>
          </p:cNvSpPr>
          <p:nvPr/>
        </p:nvSpPr>
        <p:spPr bwMode="auto">
          <a:xfrm>
            <a:off x="4716464" y="1545432"/>
            <a:ext cx="3240087" cy="926306"/>
          </a:xfrm>
          <a:custGeom>
            <a:avLst/>
            <a:gdLst>
              <a:gd name="T0" fmla="*/ 0 w 2041"/>
              <a:gd name="T1" fmla="*/ 2147483647 h 778"/>
              <a:gd name="T2" fmla="*/ 2147483647 w 2041"/>
              <a:gd name="T3" fmla="*/ 2147483647 h 778"/>
              <a:gd name="T4" fmla="*/ 2147483647 w 2041"/>
              <a:gd name="T5" fmla="*/ 2147483647 h 778"/>
              <a:gd name="T6" fmla="*/ 0 60000 65536"/>
              <a:gd name="T7" fmla="*/ 0 60000 65536"/>
              <a:gd name="T8" fmla="*/ 0 60000 65536"/>
              <a:gd name="T9" fmla="*/ 0 w 2041"/>
              <a:gd name="T10" fmla="*/ 0 h 778"/>
              <a:gd name="T11" fmla="*/ 2041 w 2041"/>
              <a:gd name="T12" fmla="*/ 778 h 77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41" h="778">
                <a:moveTo>
                  <a:pt x="0" y="733"/>
                </a:moveTo>
                <a:cubicBezTo>
                  <a:pt x="374" y="366"/>
                  <a:pt x="749" y="0"/>
                  <a:pt x="1089" y="7"/>
                </a:cubicBezTo>
                <a:cubicBezTo>
                  <a:pt x="1429" y="14"/>
                  <a:pt x="1735" y="396"/>
                  <a:pt x="2041" y="778"/>
                </a:cubicBezTo>
              </a:path>
            </a:pathLst>
          </a:custGeom>
          <a:noFill/>
          <a:ln w="50800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sv-SE"/>
          </a:p>
        </p:txBody>
      </p:sp>
      <p:sp>
        <p:nvSpPr>
          <p:cNvPr id="14358" name="Freeform 21"/>
          <p:cNvSpPr>
            <a:spLocks/>
          </p:cNvSpPr>
          <p:nvPr/>
        </p:nvSpPr>
        <p:spPr bwMode="auto">
          <a:xfrm>
            <a:off x="2916239" y="1537098"/>
            <a:ext cx="3240087" cy="926306"/>
          </a:xfrm>
          <a:custGeom>
            <a:avLst/>
            <a:gdLst>
              <a:gd name="T0" fmla="*/ 0 w 2041"/>
              <a:gd name="T1" fmla="*/ 2147483647 h 778"/>
              <a:gd name="T2" fmla="*/ 2147483647 w 2041"/>
              <a:gd name="T3" fmla="*/ 2147483647 h 778"/>
              <a:gd name="T4" fmla="*/ 2147483647 w 2041"/>
              <a:gd name="T5" fmla="*/ 2147483647 h 778"/>
              <a:gd name="T6" fmla="*/ 0 60000 65536"/>
              <a:gd name="T7" fmla="*/ 0 60000 65536"/>
              <a:gd name="T8" fmla="*/ 0 60000 65536"/>
              <a:gd name="T9" fmla="*/ 0 w 2041"/>
              <a:gd name="T10" fmla="*/ 0 h 778"/>
              <a:gd name="T11" fmla="*/ 2041 w 2041"/>
              <a:gd name="T12" fmla="*/ 778 h 77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41" h="778">
                <a:moveTo>
                  <a:pt x="0" y="733"/>
                </a:moveTo>
                <a:cubicBezTo>
                  <a:pt x="374" y="366"/>
                  <a:pt x="749" y="0"/>
                  <a:pt x="1089" y="7"/>
                </a:cubicBezTo>
                <a:cubicBezTo>
                  <a:pt x="1429" y="14"/>
                  <a:pt x="1735" y="396"/>
                  <a:pt x="2041" y="778"/>
                </a:cubicBezTo>
              </a:path>
            </a:pathLst>
          </a:custGeom>
          <a:noFill/>
          <a:ln w="50800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sv-SE"/>
          </a:p>
        </p:txBody>
      </p:sp>
      <p:sp>
        <p:nvSpPr>
          <p:cNvPr id="14359" name="Text Box 22"/>
          <p:cNvSpPr txBox="1">
            <a:spLocks noChangeArrowheads="1"/>
          </p:cNvSpPr>
          <p:nvPr/>
        </p:nvSpPr>
        <p:spPr bwMode="auto">
          <a:xfrm>
            <a:off x="5292725" y="2067694"/>
            <a:ext cx="431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nb-NO" altLang="sv-SE" sz="2400" b="1" dirty="0">
                <a:solidFill>
                  <a:schemeClr val="bg1"/>
                </a:solidFill>
                <a:latin typeface="Tahoma" pitchFamily="34" charset="0"/>
              </a:rPr>
              <a:t>B</a:t>
            </a:r>
          </a:p>
        </p:txBody>
      </p:sp>
      <p:sp>
        <p:nvSpPr>
          <p:cNvPr id="14360" name="Text Box 23"/>
          <p:cNvSpPr txBox="1">
            <a:spLocks noChangeArrowheads="1"/>
          </p:cNvSpPr>
          <p:nvPr/>
        </p:nvSpPr>
        <p:spPr bwMode="auto">
          <a:xfrm>
            <a:off x="3348038" y="2067694"/>
            <a:ext cx="431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nb-NO" altLang="sv-SE" sz="2400" b="1" dirty="0">
                <a:solidFill>
                  <a:schemeClr val="bg1"/>
                </a:solidFill>
                <a:latin typeface="Tahoma" pitchFamily="34" charset="0"/>
              </a:rPr>
              <a:t>A</a:t>
            </a:r>
          </a:p>
        </p:txBody>
      </p:sp>
      <p:sp>
        <p:nvSpPr>
          <p:cNvPr id="14361" name="Text Box 24"/>
          <p:cNvSpPr txBox="1">
            <a:spLocks noChangeArrowheads="1"/>
          </p:cNvSpPr>
          <p:nvPr/>
        </p:nvSpPr>
        <p:spPr bwMode="auto">
          <a:xfrm>
            <a:off x="7164388" y="2067694"/>
            <a:ext cx="431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nb-NO" altLang="sv-SE" sz="2400" b="1" dirty="0">
                <a:solidFill>
                  <a:schemeClr val="bg1"/>
                </a:solidFill>
                <a:latin typeface="Tahoma" pitchFamily="34" charset="0"/>
              </a:rPr>
              <a:t>D</a:t>
            </a:r>
          </a:p>
        </p:txBody>
      </p:sp>
      <p:sp>
        <p:nvSpPr>
          <p:cNvPr id="14362" name="Text Box 26"/>
          <p:cNvSpPr txBox="1">
            <a:spLocks noChangeArrowheads="1"/>
          </p:cNvSpPr>
          <p:nvPr/>
        </p:nvSpPr>
        <p:spPr bwMode="auto">
          <a:xfrm>
            <a:off x="4427538" y="1131590"/>
            <a:ext cx="431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nb-NO" altLang="sv-SE" sz="2400" b="1" dirty="0">
                <a:solidFill>
                  <a:schemeClr val="bg1"/>
                </a:solidFill>
                <a:latin typeface="Tahoma" pitchFamily="34" charset="0"/>
              </a:rPr>
              <a:t>C</a:t>
            </a:r>
          </a:p>
        </p:txBody>
      </p:sp>
      <p:sp>
        <p:nvSpPr>
          <p:cNvPr id="14363" name="Text Box 27"/>
          <p:cNvSpPr txBox="1">
            <a:spLocks noChangeArrowheads="1"/>
          </p:cNvSpPr>
          <p:nvPr/>
        </p:nvSpPr>
        <p:spPr bwMode="auto">
          <a:xfrm>
            <a:off x="6227763" y="1131590"/>
            <a:ext cx="431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nb-NO" altLang="sv-SE" sz="2400" b="1" dirty="0">
                <a:solidFill>
                  <a:schemeClr val="bg1"/>
                </a:solidFill>
                <a:latin typeface="Tahoma" pitchFamily="34" charset="0"/>
              </a:rPr>
              <a:t>E</a:t>
            </a:r>
          </a:p>
        </p:txBody>
      </p:sp>
      <p:sp>
        <p:nvSpPr>
          <p:cNvPr id="14364" name="Rectangle 26"/>
          <p:cNvSpPr>
            <a:spLocks noChangeArrowheads="1"/>
          </p:cNvSpPr>
          <p:nvPr/>
        </p:nvSpPr>
        <p:spPr bwMode="auto">
          <a:xfrm>
            <a:off x="6588224" y="4876006"/>
            <a:ext cx="259051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9pPr>
          </a:lstStyle>
          <a:p>
            <a:pPr>
              <a:buClr>
                <a:schemeClr val="bg1"/>
              </a:buClr>
              <a:buSzPct val="80000"/>
              <a:buFont typeface="Times"/>
              <a:buNone/>
            </a:pPr>
            <a:r>
              <a:rPr lang="nb-NO" altLang="sv-SE" sz="1200" dirty="0">
                <a:solidFill>
                  <a:schemeClr val="bg1"/>
                </a:solidFill>
              </a:rPr>
              <a:t>(</a:t>
            </a:r>
            <a:r>
              <a:rPr lang="nb-NO" altLang="sv-SE" sz="1200" dirty="0" err="1">
                <a:solidFill>
                  <a:schemeClr val="bg1"/>
                </a:solidFill>
              </a:rPr>
              <a:t>Biddle</a:t>
            </a:r>
            <a:r>
              <a:rPr lang="nb-NO" altLang="sv-SE" sz="1200" dirty="0">
                <a:solidFill>
                  <a:schemeClr val="bg1"/>
                </a:solidFill>
              </a:rPr>
              <a:t> ISBNPA 2010, etter </a:t>
            </a:r>
            <a:r>
              <a:rPr lang="nb-NO" altLang="sv-SE" sz="1200" dirty="0" err="1">
                <a:solidFill>
                  <a:schemeClr val="bg1"/>
                </a:solidFill>
              </a:rPr>
              <a:t>Tremblay</a:t>
            </a:r>
            <a:r>
              <a:rPr lang="nb-NO" altLang="sv-SE" sz="1200" dirty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14365" name="Freeform 21"/>
          <p:cNvSpPr>
            <a:spLocks/>
          </p:cNvSpPr>
          <p:nvPr/>
        </p:nvSpPr>
        <p:spPr bwMode="auto">
          <a:xfrm>
            <a:off x="3132138" y="997744"/>
            <a:ext cx="4679950" cy="926306"/>
          </a:xfrm>
          <a:custGeom>
            <a:avLst/>
            <a:gdLst>
              <a:gd name="T0" fmla="*/ 0 w 2041"/>
              <a:gd name="T1" fmla="*/ 2147483647 h 778"/>
              <a:gd name="T2" fmla="*/ 2147483647 w 2041"/>
              <a:gd name="T3" fmla="*/ 2147483647 h 778"/>
              <a:gd name="T4" fmla="*/ 2147483647 w 2041"/>
              <a:gd name="T5" fmla="*/ 2147483647 h 778"/>
              <a:gd name="T6" fmla="*/ 0 60000 65536"/>
              <a:gd name="T7" fmla="*/ 0 60000 65536"/>
              <a:gd name="T8" fmla="*/ 0 60000 65536"/>
              <a:gd name="T9" fmla="*/ 0 w 2041"/>
              <a:gd name="T10" fmla="*/ 0 h 778"/>
              <a:gd name="T11" fmla="*/ 2041 w 2041"/>
              <a:gd name="T12" fmla="*/ 778 h 77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41" h="778">
                <a:moveTo>
                  <a:pt x="0" y="733"/>
                </a:moveTo>
                <a:cubicBezTo>
                  <a:pt x="374" y="366"/>
                  <a:pt x="749" y="0"/>
                  <a:pt x="1089" y="7"/>
                </a:cubicBezTo>
                <a:cubicBezTo>
                  <a:pt x="1429" y="14"/>
                  <a:pt x="1735" y="396"/>
                  <a:pt x="2041" y="778"/>
                </a:cubicBezTo>
              </a:path>
            </a:pathLst>
          </a:custGeom>
          <a:noFill/>
          <a:ln w="50800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sv-SE"/>
          </a:p>
        </p:txBody>
      </p:sp>
      <p:sp>
        <p:nvSpPr>
          <p:cNvPr id="14366" name="Text Box 26"/>
          <p:cNvSpPr txBox="1">
            <a:spLocks noChangeArrowheads="1"/>
          </p:cNvSpPr>
          <p:nvPr/>
        </p:nvSpPr>
        <p:spPr bwMode="auto">
          <a:xfrm>
            <a:off x="5435601" y="555526"/>
            <a:ext cx="36036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"/>
                <a:ea typeface="ＭＳ Ｐゴシック" pitchFamily="-108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nb-NO" altLang="sv-SE" sz="2400" b="1" dirty="0">
                <a:solidFill>
                  <a:schemeClr val="bg1"/>
                </a:solidFill>
                <a:latin typeface="Tahoma" pitchFamily="34" charset="0"/>
              </a:rPr>
              <a:t>F</a:t>
            </a:r>
          </a:p>
        </p:txBody>
      </p:sp>
      <p:sp>
        <p:nvSpPr>
          <p:cNvPr id="60446" name="Freeform 17"/>
          <p:cNvSpPr>
            <a:spLocks/>
          </p:cNvSpPr>
          <p:nvPr/>
        </p:nvSpPr>
        <p:spPr bwMode="auto">
          <a:xfrm flipV="1">
            <a:off x="2916239" y="3869532"/>
            <a:ext cx="1584325" cy="431006"/>
          </a:xfrm>
          <a:custGeom>
            <a:avLst/>
            <a:gdLst>
              <a:gd name="T0" fmla="*/ 0 w 1134"/>
              <a:gd name="T1" fmla="*/ 2147483647 h 462"/>
              <a:gd name="T2" fmla="*/ 2147483647 w 1134"/>
              <a:gd name="T3" fmla="*/ 2147483647 h 462"/>
              <a:gd name="T4" fmla="*/ 2147483647 w 1134"/>
              <a:gd name="T5" fmla="*/ 2147483647 h 462"/>
              <a:gd name="T6" fmla="*/ 0 60000 65536"/>
              <a:gd name="T7" fmla="*/ 0 60000 65536"/>
              <a:gd name="T8" fmla="*/ 0 60000 65536"/>
              <a:gd name="T9" fmla="*/ 0 w 1134"/>
              <a:gd name="T10" fmla="*/ 0 h 462"/>
              <a:gd name="T11" fmla="*/ 1134 w 1134"/>
              <a:gd name="T12" fmla="*/ 462 h 46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134" h="462">
                <a:moveTo>
                  <a:pt x="0" y="462"/>
                </a:moveTo>
                <a:cubicBezTo>
                  <a:pt x="177" y="239"/>
                  <a:pt x="355" y="16"/>
                  <a:pt x="544" y="8"/>
                </a:cubicBezTo>
                <a:cubicBezTo>
                  <a:pt x="733" y="0"/>
                  <a:pt x="1036" y="348"/>
                  <a:pt x="1134" y="416"/>
                </a:cubicBezTo>
              </a:path>
            </a:pathLst>
          </a:custGeom>
          <a:noFill/>
          <a:ln w="50800">
            <a:solidFill>
              <a:srgbClr val="FFFF00"/>
            </a:solidFill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sv-SE"/>
          </a:p>
        </p:txBody>
      </p:sp>
      <p:sp>
        <p:nvSpPr>
          <p:cNvPr id="60447" name="Freeform 17"/>
          <p:cNvSpPr>
            <a:spLocks/>
          </p:cNvSpPr>
          <p:nvPr/>
        </p:nvSpPr>
        <p:spPr bwMode="auto">
          <a:xfrm flipV="1">
            <a:off x="4787901" y="3868342"/>
            <a:ext cx="1584325" cy="431006"/>
          </a:xfrm>
          <a:custGeom>
            <a:avLst/>
            <a:gdLst>
              <a:gd name="T0" fmla="*/ 0 w 1134"/>
              <a:gd name="T1" fmla="*/ 2147483647 h 462"/>
              <a:gd name="T2" fmla="*/ 2147483647 w 1134"/>
              <a:gd name="T3" fmla="*/ 2147483647 h 462"/>
              <a:gd name="T4" fmla="*/ 2147483647 w 1134"/>
              <a:gd name="T5" fmla="*/ 2147483647 h 462"/>
              <a:gd name="T6" fmla="*/ 0 60000 65536"/>
              <a:gd name="T7" fmla="*/ 0 60000 65536"/>
              <a:gd name="T8" fmla="*/ 0 60000 65536"/>
              <a:gd name="T9" fmla="*/ 0 w 1134"/>
              <a:gd name="T10" fmla="*/ 0 h 462"/>
              <a:gd name="T11" fmla="*/ 1134 w 1134"/>
              <a:gd name="T12" fmla="*/ 462 h 46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134" h="462">
                <a:moveTo>
                  <a:pt x="0" y="462"/>
                </a:moveTo>
                <a:cubicBezTo>
                  <a:pt x="177" y="239"/>
                  <a:pt x="355" y="16"/>
                  <a:pt x="544" y="8"/>
                </a:cubicBezTo>
                <a:cubicBezTo>
                  <a:pt x="733" y="0"/>
                  <a:pt x="1036" y="348"/>
                  <a:pt x="1134" y="416"/>
                </a:cubicBezTo>
              </a:path>
            </a:pathLst>
          </a:custGeom>
          <a:noFill/>
          <a:ln w="50800">
            <a:solidFill>
              <a:srgbClr val="FFFF00"/>
            </a:solidFill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sv-SE"/>
          </a:p>
        </p:txBody>
      </p:sp>
      <p:sp>
        <p:nvSpPr>
          <p:cNvPr id="60448" name="Freeform 17"/>
          <p:cNvSpPr>
            <a:spLocks/>
          </p:cNvSpPr>
          <p:nvPr/>
        </p:nvSpPr>
        <p:spPr bwMode="auto">
          <a:xfrm flipV="1">
            <a:off x="6588126" y="3868342"/>
            <a:ext cx="1655763" cy="431006"/>
          </a:xfrm>
          <a:custGeom>
            <a:avLst/>
            <a:gdLst>
              <a:gd name="T0" fmla="*/ 0 w 1134"/>
              <a:gd name="T1" fmla="*/ 2147483647 h 462"/>
              <a:gd name="T2" fmla="*/ 2147483647 w 1134"/>
              <a:gd name="T3" fmla="*/ 2147483647 h 462"/>
              <a:gd name="T4" fmla="*/ 2147483647 w 1134"/>
              <a:gd name="T5" fmla="*/ 2147483647 h 462"/>
              <a:gd name="T6" fmla="*/ 0 60000 65536"/>
              <a:gd name="T7" fmla="*/ 0 60000 65536"/>
              <a:gd name="T8" fmla="*/ 0 60000 65536"/>
              <a:gd name="T9" fmla="*/ 0 w 1134"/>
              <a:gd name="T10" fmla="*/ 0 h 462"/>
              <a:gd name="T11" fmla="*/ 1134 w 1134"/>
              <a:gd name="T12" fmla="*/ 462 h 46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134" h="462">
                <a:moveTo>
                  <a:pt x="0" y="462"/>
                </a:moveTo>
                <a:cubicBezTo>
                  <a:pt x="177" y="239"/>
                  <a:pt x="355" y="16"/>
                  <a:pt x="544" y="8"/>
                </a:cubicBezTo>
                <a:cubicBezTo>
                  <a:pt x="733" y="0"/>
                  <a:pt x="1036" y="348"/>
                  <a:pt x="1134" y="416"/>
                </a:cubicBezTo>
              </a:path>
            </a:pathLst>
          </a:custGeom>
          <a:noFill/>
          <a:ln w="50800">
            <a:solidFill>
              <a:srgbClr val="FFFF00"/>
            </a:solidFill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sv-SE"/>
          </a:p>
        </p:txBody>
      </p:sp>
      <p:sp>
        <p:nvSpPr>
          <p:cNvPr id="60449" name="Freeform 17"/>
          <p:cNvSpPr>
            <a:spLocks/>
          </p:cNvSpPr>
          <p:nvPr/>
        </p:nvSpPr>
        <p:spPr bwMode="auto">
          <a:xfrm flipV="1">
            <a:off x="2916238" y="4300538"/>
            <a:ext cx="3384550" cy="431006"/>
          </a:xfrm>
          <a:custGeom>
            <a:avLst/>
            <a:gdLst>
              <a:gd name="T0" fmla="*/ 0 w 1134"/>
              <a:gd name="T1" fmla="*/ 2147483647 h 462"/>
              <a:gd name="T2" fmla="*/ 2147483647 w 1134"/>
              <a:gd name="T3" fmla="*/ 2147483647 h 462"/>
              <a:gd name="T4" fmla="*/ 2147483647 w 1134"/>
              <a:gd name="T5" fmla="*/ 2147483647 h 462"/>
              <a:gd name="T6" fmla="*/ 0 60000 65536"/>
              <a:gd name="T7" fmla="*/ 0 60000 65536"/>
              <a:gd name="T8" fmla="*/ 0 60000 65536"/>
              <a:gd name="T9" fmla="*/ 0 w 1134"/>
              <a:gd name="T10" fmla="*/ 0 h 462"/>
              <a:gd name="T11" fmla="*/ 1134 w 1134"/>
              <a:gd name="T12" fmla="*/ 462 h 46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134" h="462">
                <a:moveTo>
                  <a:pt x="0" y="462"/>
                </a:moveTo>
                <a:cubicBezTo>
                  <a:pt x="177" y="239"/>
                  <a:pt x="355" y="16"/>
                  <a:pt x="544" y="8"/>
                </a:cubicBezTo>
                <a:cubicBezTo>
                  <a:pt x="733" y="0"/>
                  <a:pt x="1036" y="348"/>
                  <a:pt x="1134" y="416"/>
                </a:cubicBezTo>
              </a:path>
            </a:pathLst>
          </a:custGeom>
          <a:noFill/>
          <a:ln w="50800">
            <a:solidFill>
              <a:srgbClr val="FFFF00"/>
            </a:solidFill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sv-SE"/>
          </a:p>
        </p:txBody>
      </p:sp>
      <p:sp>
        <p:nvSpPr>
          <p:cNvPr id="60450" name="Freeform 17"/>
          <p:cNvSpPr>
            <a:spLocks/>
          </p:cNvSpPr>
          <p:nvPr/>
        </p:nvSpPr>
        <p:spPr bwMode="auto">
          <a:xfrm flipV="1">
            <a:off x="2916238" y="4624388"/>
            <a:ext cx="4895850" cy="431006"/>
          </a:xfrm>
          <a:custGeom>
            <a:avLst/>
            <a:gdLst>
              <a:gd name="T0" fmla="*/ 0 w 1134"/>
              <a:gd name="T1" fmla="*/ 2147483647 h 462"/>
              <a:gd name="T2" fmla="*/ 2147483647 w 1134"/>
              <a:gd name="T3" fmla="*/ 2147483647 h 462"/>
              <a:gd name="T4" fmla="*/ 2147483647 w 1134"/>
              <a:gd name="T5" fmla="*/ 2147483647 h 462"/>
              <a:gd name="T6" fmla="*/ 0 60000 65536"/>
              <a:gd name="T7" fmla="*/ 0 60000 65536"/>
              <a:gd name="T8" fmla="*/ 0 60000 65536"/>
              <a:gd name="T9" fmla="*/ 0 w 1134"/>
              <a:gd name="T10" fmla="*/ 0 h 462"/>
              <a:gd name="T11" fmla="*/ 1134 w 1134"/>
              <a:gd name="T12" fmla="*/ 462 h 46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134" h="462">
                <a:moveTo>
                  <a:pt x="0" y="462"/>
                </a:moveTo>
                <a:cubicBezTo>
                  <a:pt x="177" y="239"/>
                  <a:pt x="355" y="16"/>
                  <a:pt x="544" y="8"/>
                </a:cubicBezTo>
                <a:cubicBezTo>
                  <a:pt x="733" y="0"/>
                  <a:pt x="1036" y="348"/>
                  <a:pt x="1134" y="416"/>
                </a:cubicBezTo>
              </a:path>
            </a:pathLst>
          </a:custGeom>
          <a:noFill/>
          <a:ln w="50800">
            <a:solidFill>
              <a:srgbClr val="FFFF00"/>
            </a:solidFill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sv-SE"/>
          </a:p>
        </p:txBody>
      </p:sp>
      <p:sp>
        <p:nvSpPr>
          <p:cNvPr id="60451" name="Freeform 17"/>
          <p:cNvSpPr>
            <a:spLocks/>
          </p:cNvSpPr>
          <p:nvPr/>
        </p:nvSpPr>
        <p:spPr bwMode="auto">
          <a:xfrm flipV="1">
            <a:off x="4787900" y="4245769"/>
            <a:ext cx="3384550" cy="431006"/>
          </a:xfrm>
          <a:custGeom>
            <a:avLst/>
            <a:gdLst>
              <a:gd name="T0" fmla="*/ 0 w 1134"/>
              <a:gd name="T1" fmla="*/ 2147483647 h 462"/>
              <a:gd name="T2" fmla="*/ 2147483647 w 1134"/>
              <a:gd name="T3" fmla="*/ 2147483647 h 462"/>
              <a:gd name="T4" fmla="*/ 2147483647 w 1134"/>
              <a:gd name="T5" fmla="*/ 2147483647 h 462"/>
              <a:gd name="T6" fmla="*/ 0 60000 65536"/>
              <a:gd name="T7" fmla="*/ 0 60000 65536"/>
              <a:gd name="T8" fmla="*/ 0 60000 65536"/>
              <a:gd name="T9" fmla="*/ 0 w 1134"/>
              <a:gd name="T10" fmla="*/ 0 h 462"/>
              <a:gd name="T11" fmla="*/ 1134 w 1134"/>
              <a:gd name="T12" fmla="*/ 462 h 46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134" h="462">
                <a:moveTo>
                  <a:pt x="0" y="462"/>
                </a:moveTo>
                <a:cubicBezTo>
                  <a:pt x="177" y="239"/>
                  <a:pt x="355" y="16"/>
                  <a:pt x="544" y="8"/>
                </a:cubicBezTo>
                <a:cubicBezTo>
                  <a:pt x="733" y="0"/>
                  <a:pt x="1036" y="348"/>
                  <a:pt x="1134" y="416"/>
                </a:cubicBezTo>
              </a:path>
            </a:pathLst>
          </a:custGeom>
          <a:noFill/>
          <a:ln w="50800">
            <a:solidFill>
              <a:srgbClr val="FFFF00"/>
            </a:solidFill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96895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2" grpId="0" build="p" animBg="1"/>
      <p:bldP spid="60446" grpId="0" animBg="1"/>
      <p:bldP spid="60447" grpId="0" animBg="1"/>
      <p:bldP spid="60448" grpId="0" animBg="1"/>
      <p:bldP spid="60449" grpId="0" animBg="1"/>
      <p:bldP spid="60450" grpId="0" animBg="1"/>
      <p:bldP spid="6045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/>
              <a:t>07.09.2016</a:t>
            </a:r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DA22134-EA94-4B2E-9154-EB8F13265450}" type="slidenum">
              <a:rPr lang="nb-NO" smtClean="0"/>
              <a:pPr/>
              <a:t>11</a:t>
            </a:fld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idx="1"/>
          </p:nvPr>
        </p:nvSpPr>
        <p:spPr>
          <a:xfrm>
            <a:off x="468000" y="1274401"/>
            <a:ext cx="8208000" cy="3394472"/>
          </a:xfrm>
        </p:spPr>
        <p:txBody>
          <a:bodyPr/>
          <a:lstStyle/>
          <a:p>
            <a:r>
              <a:rPr lang="nb-NO" dirty="0">
                <a:solidFill>
                  <a:schemeClr val="bg1">
                    <a:lumMod val="75000"/>
                  </a:schemeClr>
                </a:solidFill>
              </a:rPr>
              <a:t>Bakgrunn</a:t>
            </a:r>
          </a:p>
          <a:p>
            <a:r>
              <a:rPr lang="nb-NO" dirty="0"/>
              <a:t>Anbefalinger og fysisk aktivitetsnivå</a:t>
            </a:r>
          </a:p>
          <a:p>
            <a:r>
              <a:rPr lang="nb-NO" dirty="0"/>
              <a:t>Aktuelt arbeid og noen parallelle prosesser</a:t>
            </a:r>
          </a:p>
          <a:p>
            <a:r>
              <a:rPr lang="nb-NO" dirty="0"/>
              <a:t>Gruppearbeid</a:t>
            </a:r>
          </a:p>
          <a:p>
            <a:r>
              <a:rPr lang="nb-NO" dirty="0"/>
              <a:t>Veien videre</a:t>
            </a:r>
          </a:p>
        </p:txBody>
      </p:sp>
    </p:spTree>
    <p:extLst>
      <p:ext uri="{BB962C8B-B14F-4D97-AF65-F5344CB8AC3E}">
        <p14:creationId xmlns:p14="http://schemas.microsoft.com/office/powerpoint/2010/main" val="35465294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Barn og unge som oppfyller anbefalingene</a:t>
            </a:r>
            <a:endParaRPr lang="sv-SE" dirty="0"/>
          </a:p>
        </p:txBody>
      </p:sp>
      <p:graphicFrame>
        <p:nvGraphicFramePr>
          <p:cNvPr id="10" name="Plassholder for innhold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316896"/>
              </p:ext>
            </p:extLst>
          </p:nvPr>
        </p:nvGraphicFramePr>
        <p:xfrm>
          <a:off x="755577" y="2463738"/>
          <a:ext cx="7128790" cy="1261872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22404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94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94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294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154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800" b="1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Aldersgruppe </a:t>
                      </a:r>
                      <a:r>
                        <a:rPr lang="nb-NO" sz="18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(år)</a:t>
                      </a:r>
                      <a:endParaRPr lang="sv-SE" sz="18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800" b="1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Jenter</a:t>
                      </a:r>
                      <a:endParaRPr lang="sv-SE" sz="18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800" b="1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Gutter</a:t>
                      </a:r>
                      <a:endParaRPr lang="sv-SE" sz="18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% av dagen i ro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54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  <a:endParaRPr lang="sv-SE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87</a:t>
                      </a:r>
                      <a:endParaRPr lang="sv-SE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96</a:t>
                      </a:r>
                      <a:endParaRPr lang="sv-SE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54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9</a:t>
                      </a:r>
                      <a:endParaRPr lang="sv-SE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70</a:t>
                      </a:r>
                      <a:endParaRPr lang="sv-SE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86</a:t>
                      </a:r>
                      <a:endParaRPr lang="sv-SE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54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15</a:t>
                      </a:r>
                      <a:endParaRPr lang="sv-SE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800">
                          <a:effectLst/>
                          <a:latin typeface="Calibri"/>
                          <a:ea typeface="Calibri"/>
                          <a:cs typeface="Times New Roman"/>
                        </a:rPr>
                        <a:t>43</a:t>
                      </a:r>
                      <a:endParaRPr lang="sv-SE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58</a:t>
                      </a:r>
                      <a:endParaRPr lang="sv-SE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D5A9929-45EE-4F41-B7DD-EB81C226A490}" type="datetime1">
              <a:rPr lang="nb-NO" smtClean="0"/>
              <a:t>18.apr 2018</a:t>
            </a:fld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DA22134-EA94-4B2E-9154-EB8F13265450}" type="slidenum">
              <a:rPr lang="nb-NO" smtClean="0"/>
              <a:pPr/>
              <a:t>12</a:t>
            </a:fld>
            <a:endParaRPr lang="nb-NO" dirty="0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697592" y="1538232"/>
            <a:ext cx="7186776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altLang="sv-S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Tabell. Andelen (%) 6-, 9- og 15-årige jenter og gutter som tilfredsstiller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altLang="sv-S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anbefalingene om i gjennomsnitt minst 60 minutters daglig moderat fysisk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altLang="sv-SE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aktivitet og andelen av dagen som brukes i ro.</a:t>
            </a:r>
            <a:endParaRPr kumimoji="0" lang="sv-SE" altLang="sv-SE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6360189" y="4443958"/>
            <a:ext cx="2608022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altLang="sv-SE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(</a:t>
            </a:r>
            <a:r>
              <a:rPr kumimoji="0" lang="nb-NO" altLang="sv-SE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  <a:hlinkClick r:id="rId3"/>
              </a:rPr>
              <a:t>Helsedirektoratet 2012, IS-2002</a:t>
            </a:r>
            <a:r>
              <a:rPr lang="nb-NO" altLang="sv-SE" sz="1400" dirty="0">
                <a:latin typeface="Calibri" pitchFamily="34" charset="0"/>
                <a:ea typeface="Calibri" pitchFamily="34" charset="0"/>
                <a:cs typeface="Calibri" pitchFamily="34" charset="0"/>
              </a:rPr>
              <a:t>)</a:t>
            </a:r>
            <a:endParaRPr kumimoji="0" lang="nb-NO" altLang="sv-SE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ktangel 13"/>
          <p:cNvSpPr/>
          <p:nvPr/>
        </p:nvSpPr>
        <p:spPr>
          <a:xfrm>
            <a:off x="683568" y="1329612"/>
            <a:ext cx="44439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b="1" dirty="0"/>
              <a:t>Objektivt målt fysisk aktivitet og stillesitting.</a:t>
            </a:r>
            <a:endParaRPr lang="sv-SE" b="1" dirty="0"/>
          </a:p>
        </p:txBody>
      </p:sp>
      <p:sp>
        <p:nvSpPr>
          <p:cNvPr id="3" name="Rektangel 2"/>
          <p:cNvSpPr/>
          <p:nvPr/>
        </p:nvSpPr>
        <p:spPr>
          <a:xfrm>
            <a:off x="6271261" y="2283718"/>
            <a:ext cx="1829132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  <a:p>
            <a:pPr algn="ctr"/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382478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EC0080F-37A2-4EDD-B508-4CD19422F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Fysisk aktivitet barn og unge  - sosial ulikhet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8613291-E866-41B7-A9CA-E78711DCF0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000" y="1274401"/>
            <a:ext cx="4104000" cy="3394472"/>
          </a:xfrm>
        </p:spPr>
        <p:txBody>
          <a:bodyPr/>
          <a:lstStyle/>
          <a:p>
            <a:pPr marL="0" indent="0">
              <a:buNone/>
            </a:pPr>
            <a:r>
              <a:rPr lang="nb-NO" sz="1400" b="1" dirty="0"/>
              <a:t>Selvrapportert fysisk aktivitet blant unge etter sosial bakgrunn Fysisk aktiv minst 3 ganger i uka</a:t>
            </a:r>
          </a:p>
          <a:p>
            <a:pPr marL="0" indent="0">
              <a:buNone/>
            </a:pPr>
            <a:endParaRPr lang="nb-NO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BE8E12F0-31A8-4B03-8B50-EA8387397C2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nb-NO"/>
              <a:t>07.09.2016</a:t>
            </a:r>
            <a:endParaRPr lang="nb-NO" dirty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5AF3666F-C041-4445-8B61-410D8D32A9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527E6D9A-5C54-4F24-A3A4-4BDE71FC06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DA22134-EA94-4B2E-9154-EB8F13265450}" type="slidenum">
              <a:rPr lang="nb-NO" smtClean="0"/>
              <a:pPr/>
              <a:t>13</a:t>
            </a:fld>
            <a:endParaRPr lang="nb-NO" dirty="0"/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FEDBFF65-56FF-4CD1-B5A2-B9BC84278BD3}"/>
              </a:ext>
            </a:extLst>
          </p:cNvPr>
          <p:cNvSpPr txBox="1">
            <a:spLocks/>
          </p:cNvSpPr>
          <p:nvPr/>
        </p:nvSpPr>
        <p:spPr>
          <a:xfrm>
            <a:off x="4860488" y="1275606"/>
            <a:ext cx="4104000" cy="3394472"/>
          </a:xfrm>
          <a:prstGeom prst="rect">
            <a:avLst/>
          </a:prstGeom>
        </p:spPr>
        <p:txBody>
          <a:bodyPr vert="horz" lIns="89998" tIns="46799" rIns="89998" bIns="46799" rtlCol="0">
            <a:normAutofit lnSpcReduction="10000"/>
          </a:bodyPr>
          <a:lstStyle>
            <a:lvl1pPr marL="342892" indent="-342892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rgbClr val="003244"/>
                </a:solidFill>
                <a:latin typeface="+mn-lt"/>
                <a:ea typeface="+mn-ea"/>
                <a:cs typeface="+mn-cs"/>
              </a:defRPr>
            </a:lvl1pPr>
            <a:lvl2pPr marL="742931" indent="-285743" algn="l" defTabSz="914378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300" kern="1200">
                <a:solidFill>
                  <a:srgbClr val="003244"/>
                </a:solidFill>
                <a:latin typeface="+mn-lt"/>
                <a:ea typeface="+mn-ea"/>
                <a:cs typeface="+mn-cs"/>
              </a:defRPr>
            </a:lvl2pPr>
            <a:lvl3pPr marL="1142972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rgbClr val="003244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300" kern="1200">
                <a:solidFill>
                  <a:srgbClr val="003244"/>
                </a:solidFill>
                <a:latin typeface="+mn-lt"/>
                <a:ea typeface="+mn-ea"/>
                <a:cs typeface="+mn-cs"/>
              </a:defRPr>
            </a:lvl4pPr>
            <a:lvl5pPr marL="2057348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300" kern="1200">
                <a:solidFill>
                  <a:srgbClr val="003244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5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b-NO" sz="1400" b="1" dirty="0"/>
              <a:t>Objektivt målt fysisk aktivitet 6-, 9- og 15-åringer og utdanning, landsgjennomsnitt</a:t>
            </a:r>
          </a:p>
          <a:p>
            <a:pPr marL="0" indent="0">
              <a:buNone/>
            </a:pPr>
            <a:endParaRPr lang="nb-NO" sz="500" b="1" dirty="0"/>
          </a:p>
          <a:p>
            <a:r>
              <a:rPr lang="nb-NO" sz="1500" dirty="0"/>
              <a:t>Sammenheng mellom foreldrenes utdanning og gjennomsnittlig aktivitetsnivå blant 6-årige gutter og 15-årige jenter. </a:t>
            </a:r>
          </a:p>
          <a:p>
            <a:r>
              <a:rPr lang="nb-NO" sz="1500" dirty="0"/>
              <a:t>Blant 6-årige gutter viste det seg at de med foreldre som kun hadde fullført grunnskole/VGS hadde 9% høyere aktivitetsnivå enn dem med foreldre med &gt;4 år høyere utdanning.</a:t>
            </a:r>
          </a:p>
          <a:p>
            <a:pPr lvl="1"/>
            <a:r>
              <a:rPr lang="nb-NO" sz="1500" dirty="0"/>
              <a:t>Samme tendens ble også sett blant 9 år gamle jenter </a:t>
            </a:r>
          </a:p>
          <a:p>
            <a:r>
              <a:rPr lang="nb-NO" sz="1500" dirty="0"/>
              <a:t>9- og 15 gutter, høy inntekt i husholdning har et høyere gjennomsnittlig aktivitetsnivå</a:t>
            </a:r>
          </a:p>
        </p:txBody>
      </p:sp>
      <p:graphicFrame>
        <p:nvGraphicFramePr>
          <p:cNvPr id="9" name="Tabell 8">
            <a:extLst>
              <a:ext uri="{FF2B5EF4-FFF2-40B4-BE49-F238E27FC236}">
                <a16:creationId xmlns:a16="http://schemas.microsoft.com/office/drawing/2014/main" id="{6F88091F-AD78-4985-BB6E-D91D1AD3A8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4484918"/>
              </p:ext>
            </p:extLst>
          </p:nvPr>
        </p:nvGraphicFramePr>
        <p:xfrm>
          <a:off x="503577" y="2008158"/>
          <a:ext cx="3492359" cy="1691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0071">
                  <a:extLst>
                    <a:ext uri="{9D8B030D-6E8A-4147-A177-3AD203B41FA5}">
                      <a16:colId xmlns:a16="http://schemas.microsoft.com/office/drawing/2014/main" val="2117295879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3779433097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6881763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b-NO" dirty="0"/>
                        <a:t>Region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Utdanning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2015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39486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1600" dirty="0"/>
                        <a:t>Oslo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anose="020B0604020202020204" pitchFamily="34" charset="0"/>
                        <a:buNone/>
                      </a:pPr>
                      <a:r>
                        <a:rPr lang="nb-NO" sz="1600" dirty="0"/>
                        <a:t>Høy sosial bakgrunn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nb-NO" sz="1600"/>
                        <a:t>64,4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277042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b-NO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anose="020B0604020202020204" pitchFamily="34" charset="0"/>
                        <a:buNone/>
                      </a:pPr>
                      <a:r>
                        <a:rPr lang="nb-NO" sz="1600" dirty="0"/>
                        <a:t>Middels sosial bakgrunn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nb-NO" sz="1600"/>
                        <a:t>52,9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563337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b-NO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anose="020B0604020202020204" pitchFamily="34" charset="0"/>
                        <a:buNone/>
                      </a:pPr>
                      <a:r>
                        <a:rPr lang="nb-NO" sz="1600" dirty="0"/>
                        <a:t>Lav sosial bakgrunn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nb-NO" sz="1600" dirty="0"/>
                        <a:t>39,8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90284872"/>
                  </a:ext>
                </a:extLst>
              </a:tr>
            </a:tbl>
          </a:graphicData>
        </a:graphic>
      </p:graphicFrame>
      <p:sp>
        <p:nvSpPr>
          <p:cNvPr id="10" name="Rektangel 9">
            <a:extLst>
              <a:ext uri="{FF2B5EF4-FFF2-40B4-BE49-F238E27FC236}">
                <a16:creationId xmlns:a16="http://schemas.microsoft.com/office/drawing/2014/main" id="{5EAE090C-5929-46D5-B8D3-8E7C413272AD}"/>
              </a:ext>
            </a:extLst>
          </p:cNvPr>
          <p:cNvSpPr/>
          <p:nvPr/>
        </p:nvSpPr>
        <p:spPr>
          <a:xfrm>
            <a:off x="5220072" y="4393436"/>
            <a:ext cx="38519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800" dirty="0">
                <a:hlinkClick r:id="rId2"/>
              </a:rPr>
              <a:t>https://helsedirektoratet.no/Lists/Publikasjoner/Attachments/710/Fysisk-aktivitet-blant-%206-9-og-15-aringer-i-norge-resultater-fra-en-kartlegging-i-2011-IS-2002.pdf</a:t>
            </a:r>
            <a:r>
              <a:rPr lang="nb-NO" sz="800" dirty="0"/>
              <a:t> </a:t>
            </a:r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ECB69D3A-DC6F-460F-AC73-BFCAAFCD9E7D}"/>
              </a:ext>
            </a:extLst>
          </p:cNvPr>
          <p:cNvSpPr/>
          <p:nvPr/>
        </p:nvSpPr>
        <p:spPr>
          <a:xfrm>
            <a:off x="254816" y="4393319"/>
            <a:ext cx="4572000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nb-NO" sz="900" dirty="0"/>
              <a:t>(</a:t>
            </a:r>
            <a:r>
              <a:rPr lang="nb-NO" sz="900" dirty="0">
                <a:hlinkClick r:id="rId3"/>
              </a:rPr>
              <a:t>Oslo Kommune statistikkbanken</a:t>
            </a:r>
            <a:r>
              <a:rPr lang="nb-NO" sz="900" dirty="0"/>
              <a:t>, 2018)</a:t>
            </a:r>
          </a:p>
        </p:txBody>
      </p:sp>
    </p:spTree>
    <p:extLst>
      <p:ext uri="{BB962C8B-B14F-4D97-AF65-F5344CB8AC3E}">
        <p14:creationId xmlns:p14="http://schemas.microsoft.com/office/powerpoint/2010/main" val="7825547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0" y="0"/>
            <a:ext cx="9144000" cy="5143500"/>
          </a:xfrm>
          <a:solidFill>
            <a:schemeClr val="tx1"/>
          </a:solidFill>
        </p:spPr>
        <p:txBody>
          <a:bodyPr/>
          <a:lstStyle/>
          <a:p>
            <a:pPr marL="0" indent="0">
              <a:buNone/>
            </a:pPr>
            <a:endParaRPr lang="nb-NO" dirty="0"/>
          </a:p>
          <a:p>
            <a:pPr marL="0" indent="0" algn="ctr">
              <a:buNone/>
            </a:pPr>
            <a:r>
              <a:rPr lang="nb-NO" sz="13800" dirty="0">
                <a:solidFill>
                  <a:schemeClr val="bg1"/>
                </a:solidFill>
              </a:rPr>
              <a:t>3 av 10</a:t>
            </a:r>
          </a:p>
          <a:p>
            <a:pPr marL="0" indent="0" algn="ctr">
              <a:buNone/>
            </a:pPr>
            <a:r>
              <a:rPr lang="nb-NO" sz="1800" dirty="0">
                <a:solidFill>
                  <a:schemeClr val="bg1"/>
                </a:solidFill>
              </a:rPr>
              <a:t>oppfyller anbefalingen om </a:t>
            </a:r>
            <a:r>
              <a:rPr lang="nb-NO" sz="1800" u="sng" dirty="0">
                <a:solidFill>
                  <a:schemeClr val="bg1"/>
                </a:solidFill>
              </a:rPr>
              <a:t>minst </a:t>
            </a:r>
            <a:r>
              <a:rPr lang="nb-NO" sz="2000" b="1" u="sng" dirty="0">
                <a:solidFill>
                  <a:schemeClr val="bg1"/>
                </a:solidFill>
              </a:rPr>
              <a:t>150</a:t>
            </a:r>
            <a:r>
              <a:rPr lang="nb-NO" sz="1800" b="1" u="sng" dirty="0">
                <a:solidFill>
                  <a:schemeClr val="bg1"/>
                </a:solidFill>
              </a:rPr>
              <a:t> </a:t>
            </a:r>
            <a:r>
              <a:rPr lang="nb-NO" sz="1800" u="sng" dirty="0">
                <a:solidFill>
                  <a:schemeClr val="bg1"/>
                </a:solidFill>
              </a:rPr>
              <a:t>min </a:t>
            </a:r>
            <a:r>
              <a:rPr lang="nb-NO" sz="1800" dirty="0">
                <a:solidFill>
                  <a:schemeClr val="bg1"/>
                </a:solidFill>
              </a:rPr>
              <a:t>moderat aktivitet sist uke</a:t>
            </a:r>
            <a:endParaRPr lang="sv-SE" sz="1800" dirty="0">
              <a:solidFill>
                <a:schemeClr val="bg1"/>
              </a:solidFill>
            </a:endParaRPr>
          </a:p>
        </p:txBody>
      </p:sp>
      <p:sp>
        <p:nvSpPr>
          <p:cNvPr id="5" name="Rektangel 4"/>
          <p:cNvSpPr/>
          <p:nvPr/>
        </p:nvSpPr>
        <p:spPr>
          <a:xfrm>
            <a:off x="6920085" y="4899749"/>
            <a:ext cx="226042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altLang="sv-SE" sz="1200" dirty="0">
                <a:solidFill>
                  <a:schemeClr val="bg1"/>
                </a:solidFill>
              </a:rPr>
              <a:t>(</a:t>
            </a:r>
            <a:r>
              <a:rPr lang="nb-NO" altLang="sv-SE" sz="1200" dirty="0">
                <a:solidFill>
                  <a:schemeClr val="bg1"/>
                </a:solidFill>
                <a:hlinkClick r:id="rId3"/>
              </a:rPr>
              <a:t>Helsedirektoratet 2015, IS-2367</a:t>
            </a:r>
            <a:r>
              <a:rPr lang="nb-NO" altLang="sv-SE" sz="1200" dirty="0">
                <a:solidFill>
                  <a:schemeClr val="bg1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5130380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19672EA-98CD-4493-B381-51A28C5F0E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000" y="285540"/>
            <a:ext cx="8208000" cy="833176"/>
          </a:xfrm>
        </p:spPr>
        <p:txBody>
          <a:bodyPr/>
          <a:lstStyle/>
          <a:p>
            <a:r>
              <a:rPr lang="nb-NO" sz="2400" dirty="0"/>
              <a:t> </a:t>
            </a:r>
            <a:r>
              <a:rPr lang="nb-NO" sz="2400" b="1" dirty="0"/>
              <a:t>Pilotundersøkelsen om folkehelsen i Agderfylkene og Vestfold – utvalgte resultater </a:t>
            </a:r>
            <a:endParaRPr lang="nb-NO" sz="2400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945A735B-4FFB-4606-8947-AB65EED53CA1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B8883EA1-53FC-4F3B-8331-54CF3F63B6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D000061E-C8D3-4DD0-A87D-C4972D3599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DA22134-EA94-4B2E-9154-EB8F13265450}" type="slidenum">
              <a:rPr lang="nb-NO" smtClean="0"/>
              <a:pPr/>
              <a:t>15</a:t>
            </a:fld>
            <a:endParaRPr lang="nb-NO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906576CE-4EB7-4E9B-9549-DBFEEF425880}"/>
              </a:ext>
            </a:extLst>
          </p:cNvPr>
          <p:cNvSpPr/>
          <p:nvPr/>
        </p:nvSpPr>
        <p:spPr>
          <a:xfrm>
            <a:off x="468000" y="4515966"/>
            <a:ext cx="86760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sz="1050" dirty="0">
                <a:hlinkClick r:id="rId3"/>
              </a:rPr>
              <a:t>https://www.fhi.no/globalassets/dokumenterfiler/pilotundersokelsen-om-folkehelsen-i-agderfylkene-og-vestfold--utvalgte-resultater.pdf</a:t>
            </a:r>
            <a:r>
              <a:rPr lang="nb-NO" sz="1050" dirty="0"/>
              <a:t> 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1282A244-AA85-4677-B858-95992F74F7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579" y="1508085"/>
            <a:ext cx="4392488" cy="2649302"/>
          </a:xfrm>
          <a:prstGeom prst="rect">
            <a:avLst/>
          </a:prstGeom>
        </p:spPr>
      </p:pic>
      <p:sp>
        <p:nvSpPr>
          <p:cNvPr id="10" name="Rektangel 9">
            <a:extLst>
              <a:ext uri="{FF2B5EF4-FFF2-40B4-BE49-F238E27FC236}">
                <a16:creationId xmlns:a16="http://schemas.microsoft.com/office/drawing/2014/main" id="{EE93C5FE-8C49-405F-9077-2EC373F905BC}"/>
              </a:ext>
            </a:extLst>
          </p:cNvPr>
          <p:cNvSpPr/>
          <p:nvPr/>
        </p:nvSpPr>
        <p:spPr>
          <a:xfrm>
            <a:off x="540008" y="4094951"/>
            <a:ext cx="84244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1400" b="1" dirty="0"/>
              <a:t>Fig. Selvrapportert, andel som sier de er fysisk aktive </a:t>
            </a:r>
            <a:r>
              <a:rPr lang="nb-NO" sz="1400" b="1" u="sng" dirty="0"/>
              <a:t>&gt;</a:t>
            </a:r>
            <a:r>
              <a:rPr lang="nb-NO" sz="1400" b="1" dirty="0"/>
              <a:t>2-3 ganger per uke, etter kjønn, lav, middels og høy utdanning</a:t>
            </a:r>
          </a:p>
        </p:txBody>
      </p:sp>
    </p:spTree>
    <p:extLst>
      <p:ext uri="{BB962C8B-B14F-4D97-AF65-F5344CB8AC3E}">
        <p14:creationId xmlns:p14="http://schemas.microsoft.com/office/powerpoint/2010/main" val="4085874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tel 1"/>
          <p:cNvSpPr>
            <a:spLocks noGrp="1"/>
          </p:cNvSpPr>
          <p:nvPr>
            <p:ph type="title"/>
          </p:nvPr>
        </p:nvSpPr>
        <p:spPr>
          <a:xfrm>
            <a:off x="468000" y="470206"/>
            <a:ext cx="8208000" cy="648510"/>
          </a:xfrm>
        </p:spPr>
        <p:txBody>
          <a:bodyPr/>
          <a:lstStyle/>
          <a:p>
            <a:r>
              <a:rPr lang="nb-NO" altLang="nb-NO" sz="3600" dirty="0">
                <a:effectLst/>
              </a:rPr>
              <a:t>Stor spredning i aktivitetsnivå</a:t>
            </a:r>
            <a:endParaRPr lang="sv-SE" altLang="nb-NO" sz="3600" dirty="0">
              <a:effectLst/>
            </a:endParaRPr>
          </a:p>
        </p:txBody>
      </p:sp>
      <p:pic>
        <p:nvPicPr>
          <p:cNvPr id="4608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328" y="1694482"/>
            <a:ext cx="3804024" cy="2221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5" name="Rektangel 6"/>
          <p:cNvSpPr>
            <a:spLocks noChangeArrowheads="1"/>
          </p:cNvSpPr>
          <p:nvPr/>
        </p:nvSpPr>
        <p:spPr bwMode="auto">
          <a:xfrm>
            <a:off x="4788024" y="3939902"/>
            <a:ext cx="410445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nb-NO" altLang="nb-NO" sz="1400" b="1" dirty="0"/>
              <a:t>Figur 2. </a:t>
            </a:r>
            <a:r>
              <a:rPr lang="nb-NO" altLang="nb-NO" sz="1400" dirty="0"/>
              <a:t>Gjennomsnittlig objektivt målt fysisk aktivitet for </a:t>
            </a:r>
            <a:r>
              <a:rPr lang="nb-NO" altLang="nb-NO" sz="1400" u="sng" dirty="0"/>
              <a:t>kvinner og menn</a:t>
            </a:r>
            <a:r>
              <a:rPr lang="nb-NO" altLang="nb-NO" sz="1400" dirty="0"/>
              <a:t> fordelt i persentiler. </a:t>
            </a:r>
            <a:endParaRPr lang="sv-SE" altLang="nb-NO" sz="1400" dirty="0"/>
          </a:p>
        </p:txBody>
      </p:sp>
      <p:cxnSp>
        <p:nvCxnSpPr>
          <p:cNvPr id="9" name="Rett linje 8"/>
          <p:cNvCxnSpPr>
            <a:cxnSpLocks/>
          </p:cNvCxnSpPr>
          <p:nvPr/>
        </p:nvCxnSpPr>
        <p:spPr>
          <a:xfrm flipV="1">
            <a:off x="7366803" y="1694482"/>
            <a:ext cx="13509" cy="1527276"/>
          </a:xfrm>
          <a:prstGeom prst="line">
            <a:avLst/>
          </a:prstGeom>
          <a:ln w="6350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ktangel 9"/>
          <p:cNvSpPr/>
          <p:nvPr/>
        </p:nvSpPr>
        <p:spPr>
          <a:xfrm>
            <a:off x="7380312" y="4454991"/>
            <a:ext cx="171700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1200" dirty="0"/>
              <a:t>(</a:t>
            </a:r>
            <a:r>
              <a:rPr lang="nb-NO" sz="1200" dirty="0">
                <a:hlinkClick r:id="rId4"/>
              </a:rPr>
              <a:t>Helsedirektoratet 2015</a:t>
            </a:r>
            <a:r>
              <a:rPr lang="nb-NO" sz="1200" dirty="0"/>
              <a:t>)</a:t>
            </a:r>
            <a:endParaRPr lang="sv-SE" sz="1200" dirty="0"/>
          </a:p>
        </p:txBody>
      </p:sp>
      <p:pic>
        <p:nvPicPr>
          <p:cNvPr id="2" name="Bilde 1">
            <a:extLst>
              <a:ext uri="{FF2B5EF4-FFF2-40B4-BE49-F238E27FC236}">
                <a16:creationId xmlns:a16="http://schemas.microsoft.com/office/drawing/2014/main" id="{1CE123A6-3E51-4328-A70E-1A538519DE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3568" y="1391255"/>
            <a:ext cx="3513744" cy="2311704"/>
          </a:xfrm>
          <a:prstGeom prst="rect">
            <a:avLst/>
          </a:prstGeom>
        </p:spPr>
      </p:pic>
      <p:sp>
        <p:nvSpPr>
          <p:cNvPr id="8" name="Rektangel 6">
            <a:extLst>
              <a:ext uri="{FF2B5EF4-FFF2-40B4-BE49-F238E27FC236}">
                <a16:creationId xmlns:a16="http://schemas.microsoft.com/office/drawing/2014/main" id="{C6467B32-C0D4-4A78-8A8E-B121A426DC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560" y="3939902"/>
            <a:ext cx="410445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nb-NO" altLang="nb-NO" sz="1400" b="1" dirty="0"/>
              <a:t>Figur 1. </a:t>
            </a:r>
            <a:r>
              <a:rPr lang="nb-NO" altLang="nb-NO" sz="1400" dirty="0"/>
              <a:t>Gjennomsnittlig objektivt målt fysisk aktivitet for </a:t>
            </a:r>
            <a:r>
              <a:rPr lang="nb-NO" altLang="nb-NO" sz="1400" u="sng" dirty="0"/>
              <a:t>9- og 15-åringer </a:t>
            </a:r>
            <a:r>
              <a:rPr lang="nb-NO" altLang="nb-NO" sz="1400" dirty="0"/>
              <a:t>fordelt i persentiler. </a:t>
            </a:r>
            <a:endParaRPr lang="sv-SE" altLang="nb-NO" sz="1400" dirty="0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0DC5C62D-382E-4113-9284-CEC56C143F3E}"/>
              </a:ext>
            </a:extLst>
          </p:cNvPr>
          <p:cNvSpPr/>
          <p:nvPr/>
        </p:nvSpPr>
        <p:spPr>
          <a:xfrm>
            <a:off x="2915816" y="4454991"/>
            <a:ext cx="171700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1200" dirty="0"/>
              <a:t>(</a:t>
            </a:r>
            <a:r>
              <a:rPr lang="nb-NO" sz="1200" dirty="0">
                <a:hlinkClick r:id="rId6"/>
              </a:rPr>
              <a:t>Helsedirektoratet 2008</a:t>
            </a:r>
            <a:r>
              <a:rPr lang="nb-NO" sz="1200" dirty="0"/>
              <a:t>)</a:t>
            </a:r>
            <a:endParaRPr lang="sv-SE" sz="1200" dirty="0"/>
          </a:p>
        </p:txBody>
      </p:sp>
    </p:spTree>
    <p:extLst>
      <p:ext uri="{BB962C8B-B14F-4D97-AF65-F5344CB8AC3E}">
        <p14:creationId xmlns:p14="http://schemas.microsoft.com/office/powerpoint/2010/main" val="3839090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000" y="239916"/>
            <a:ext cx="8208000" cy="878799"/>
          </a:xfrm>
        </p:spPr>
        <p:txBody>
          <a:bodyPr>
            <a:normAutofit/>
          </a:bodyPr>
          <a:lstStyle/>
          <a:p>
            <a:r>
              <a:rPr lang="nb-NO" altLang="sv-SE" sz="3600" b="1" dirty="0"/>
              <a:t>Fysisk aktivitet og helse</a:t>
            </a:r>
            <a:endParaRPr lang="nb-NO" altLang="sv-SE" sz="2800" b="1" dirty="0">
              <a:solidFill>
                <a:srgbClr val="0093A7"/>
              </a:solidFill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050" y="1059582"/>
            <a:ext cx="4837142" cy="3618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Rektangel 3"/>
          <p:cNvSpPr/>
          <p:nvPr/>
        </p:nvSpPr>
        <p:spPr>
          <a:xfrm>
            <a:off x="6992093" y="4515966"/>
            <a:ext cx="226042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altLang="sv-SE" sz="1200" dirty="0"/>
              <a:t>(</a:t>
            </a:r>
            <a:r>
              <a:rPr lang="nb-NO" altLang="sv-SE" sz="1200" dirty="0">
                <a:hlinkClick r:id="rId4"/>
              </a:rPr>
              <a:t>Helsedirektoratet 2014</a:t>
            </a:r>
            <a:r>
              <a:rPr lang="nb-NO" altLang="sv-SE" sz="1200" dirty="0"/>
              <a:t>, IS-2170)</a:t>
            </a:r>
          </a:p>
        </p:txBody>
      </p:sp>
      <p:sp>
        <p:nvSpPr>
          <p:cNvPr id="3" name="Ellipse 2"/>
          <p:cNvSpPr/>
          <p:nvPr/>
        </p:nvSpPr>
        <p:spPr>
          <a:xfrm>
            <a:off x="1907704" y="3507854"/>
            <a:ext cx="864096" cy="936104"/>
          </a:xfrm>
          <a:prstGeom prst="ellipse">
            <a:avLst/>
          </a:prstGeom>
          <a:solidFill>
            <a:srgbClr val="FFFF00">
              <a:alpha val="6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 dirty="0">
                <a:solidFill>
                  <a:schemeClr val="tx1"/>
                </a:solidFill>
              </a:rPr>
              <a:t>2/3</a:t>
            </a:r>
            <a:endParaRPr lang="sv-SE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75934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0" y="0"/>
            <a:ext cx="9144000" cy="5143500"/>
          </a:xfrm>
          <a:solidFill>
            <a:schemeClr val="tx1"/>
          </a:solidFill>
        </p:spPr>
        <p:txBody>
          <a:bodyPr/>
          <a:lstStyle/>
          <a:p>
            <a:pPr marL="0" indent="0">
              <a:buNone/>
            </a:pPr>
            <a:endParaRPr lang="nb-NO" dirty="0"/>
          </a:p>
          <a:p>
            <a:pPr marL="0" indent="0" algn="ctr">
              <a:buNone/>
            </a:pPr>
            <a:r>
              <a:rPr lang="nb-NO" sz="13800" dirty="0">
                <a:solidFill>
                  <a:schemeClr val="bg1"/>
                </a:solidFill>
              </a:rPr>
              <a:t>1 av 10</a:t>
            </a:r>
          </a:p>
          <a:p>
            <a:pPr marL="0" indent="0" algn="ctr">
              <a:buNone/>
            </a:pPr>
            <a:r>
              <a:rPr lang="nb-NO" sz="1800" dirty="0">
                <a:solidFill>
                  <a:schemeClr val="bg1"/>
                </a:solidFill>
              </a:rPr>
              <a:t>oppfyller anbefalingen om </a:t>
            </a:r>
            <a:r>
              <a:rPr lang="nb-NO" sz="2000" b="1" u="sng" dirty="0">
                <a:solidFill>
                  <a:schemeClr val="bg1"/>
                </a:solidFill>
              </a:rPr>
              <a:t>300</a:t>
            </a:r>
            <a:r>
              <a:rPr lang="nb-NO" sz="1800" b="1" u="sng" dirty="0">
                <a:solidFill>
                  <a:schemeClr val="bg1"/>
                </a:solidFill>
              </a:rPr>
              <a:t> </a:t>
            </a:r>
            <a:r>
              <a:rPr lang="nb-NO" sz="1800" u="sng" dirty="0">
                <a:solidFill>
                  <a:schemeClr val="bg1"/>
                </a:solidFill>
              </a:rPr>
              <a:t>min moderat aktivitet </a:t>
            </a:r>
            <a:r>
              <a:rPr lang="nb-NO" sz="1800" dirty="0">
                <a:solidFill>
                  <a:schemeClr val="bg1"/>
                </a:solidFill>
              </a:rPr>
              <a:t>sist uke</a:t>
            </a:r>
            <a:endParaRPr lang="sv-SE" sz="1800" dirty="0">
              <a:solidFill>
                <a:schemeClr val="bg1"/>
              </a:solidFill>
            </a:endParaRPr>
          </a:p>
        </p:txBody>
      </p:sp>
      <p:sp>
        <p:nvSpPr>
          <p:cNvPr id="5" name="Rektangel 4"/>
          <p:cNvSpPr/>
          <p:nvPr/>
        </p:nvSpPr>
        <p:spPr>
          <a:xfrm>
            <a:off x="6920085" y="4899749"/>
            <a:ext cx="226042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altLang="sv-SE" sz="1200" dirty="0">
                <a:solidFill>
                  <a:schemeClr val="bg1"/>
                </a:solidFill>
              </a:rPr>
              <a:t>(</a:t>
            </a:r>
            <a:r>
              <a:rPr lang="nb-NO" altLang="sv-SE" sz="1200" dirty="0">
                <a:solidFill>
                  <a:schemeClr val="bg1"/>
                </a:solidFill>
                <a:hlinkClick r:id="rId3"/>
              </a:rPr>
              <a:t>Helsedirektoratet 2015, IS-2367</a:t>
            </a:r>
            <a:r>
              <a:rPr lang="nb-NO" altLang="sv-SE" sz="1200" dirty="0">
                <a:solidFill>
                  <a:schemeClr val="bg1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6518565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0" y="0"/>
            <a:ext cx="9144000" cy="5143500"/>
          </a:xfrm>
          <a:solidFill>
            <a:schemeClr val="tx1"/>
          </a:solidFill>
        </p:spPr>
        <p:txBody>
          <a:bodyPr/>
          <a:lstStyle/>
          <a:p>
            <a:pPr marL="0" indent="0">
              <a:buNone/>
            </a:pPr>
            <a:endParaRPr lang="nb-NO" dirty="0"/>
          </a:p>
          <a:p>
            <a:pPr marL="0" indent="0" algn="ctr">
              <a:buNone/>
            </a:pPr>
            <a:r>
              <a:rPr lang="nb-NO" sz="13800" dirty="0">
                <a:solidFill>
                  <a:schemeClr val="bg1"/>
                </a:solidFill>
              </a:rPr>
              <a:t>63%</a:t>
            </a:r>
          </a:p>
          <a:p>
            <a:pPr marL="0" indent="0" algn="ctr">
              <a:buNone/>
            </a:pPr>
            <a:r>
              <a:rPr lang="nb-NO" sz="1800" dirty="0">
                <a:solidFill>
                  <a:schemeClr val="bg1"/>
                </a:solidFill>
              </a:rPr>
              <a:t>av våken tid i ro</a:t>
            </a:r>
            <a:endParaRPr lang="sv-SE" sz="1800" dirty="0">
              <a:solidFill>
                <a:schemeClr val="bg1"/>
              </a:solidFill>
            </a:endParaRPr>
          </a:p>
        </p:txBody>
      </p:sp>
      <p:sp>
        <p:nvSpPr>
          <p:cNvPr id="4" name="Rektangel 3"/>
          <p:cNvSpPr/>
          <p:nvPr/>
        </p:nvSpPr>
        <p:spPr>
          <a:xfrm>
            <a:off x="6920085" y="4899749"/>
            <a:ext cx="226042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altLang="sv-SE" sz="1200" dirty="0">
                <a:solidFill>
                  <a:schemeClr val="bg1"/>
                </a:solidFill>
              </a:rPr>
              <a:t>(</a:t>
            </a:r>
            <a:r>
              <a:rPr lang="nb-NO" altLang="sv-SE" sz="1200" dirty="0">
                <a:solidFill>
                  <a:schemeClr val="bg1"/>
                </a:solidFill>
                <a:hlinkClick r:id="rId3"/>
              </a:rPr>
              <a:t>Helsedirektoratet 2015, IS-2367</a:t>
            </a:r>
            <a:r>
              <a:rPr lang="nb-NO" altLang="sv-SE" sz="1200" dirty="0">
                <a:solidFill>
                  <a:schemeClr val="bg1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2950673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/>
              <a:t>07.09.2016</a:t>
            </a:r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DA22134-EA94-4B2E-9154-EB8F13265450}" type="slidenum">
              <a:rPr lang="nb-NO" smtClean="0"/>
              <a:pPr/>
              <a:t>2</a:t>
            </a:fld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idx="1"/>
          </p:nvPr>
        </p:nvSpPr>
        <p:spPr>
          <a:xfrm>
            <a:off x="468000" y="1274401"/>
            <a:ext cx="8208000" cy="3394472"/>
          </a:xfrm>
        </p:spPr>
        <p:txBody>
          <a:bodyPr/>
          <a:lstStyle/>
          <a:p>
            <a:r>
              <a:rPr lang="nb-NO" dirty="0"/>
              <a:t>Bakgrunn</a:t>
            </a:r>
          </a:p>
          <a:p>
            <a:r>
              <a:rPr lang="nb-NO" dirty="0"/>
              <a:t>Anbefalinger og fysisk aktivitetsnivå</a:t>
            </a:r>
          </a:p>
          <a:p>
            <a:r>
              <a:rPr lang="nb-NO" dirty="0"/>
              <a:t>Aktuelt arbeid og noen parallelle prosesser</a:t>
            </a:r>
          </a:p>
          <a:p>
            <a:r>
              <a:rPr lang="nb-NO" dirty="0"/>
              <a:t>Gruppearbeid</a:t>
            </a:r>
          </a:p>
          <a:p>
            <a:r>
              <a:rPr lang="nb-NO" dirty="0"/>
              <a:t>Veien videre</a:t>
            </a:r>
          </a:p>
        </p:txBody>
      </p:sp>
    </p:spTree>
    <p:extLst>
      <p:ext uri="{BB962C8B-B14F-4D97-AF65-F5344CB8AC3E}">
        <p14:creationId xmlns:p14="http://schemas.microsoft.com/office/powerpoint/2010/main" val="29894641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Hvor lite skal til? </a:t>
            </a:r>
            <a:endParaRPr lang="sv-SE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3E3BE67-5063-4F18-937F-5211CBE29090}" type="datetime1">
              <a:rPr lang="nb-NO" smtClean="0"/>
              <a:t>18.apr 2018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DA22134-EA94-4B2E-9154-EB8F13265450}" type="slidenum">
              <a:rPr lang="nb-NO" smtClean="0"/>
              <a:pPr/>
              <a:t>20</a:t>
            </a:fld>
            <a:endParaRPr lang="nb-NO" dirty="0"/>
          </a:p>
        </p:txBody>
      </p:sp>
      <p:sp>
        <p:nvSpPr>
          <p:cNvPr id="9" name="Rektangel 8"/>
          <p:cNvSpPr/>
          <p:nvPr/>
        </p:nvSpPr>
        <p:spPr>
          <a:xfrm>
            <a:off x="1918755" y="3939902"/>
            <a:ext cx="5965615" cy="65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nb-NO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Figur. </a:t>
            </a:r>
            <a:r>
              <a:rPr lang="nb-NO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Andel av utvalget som ville oppfylle anbefalingene ved en gitt </a:t>
            </a:r>
            <a:br>
              <a:rPr lang="nb-NO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b-NO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økning i utvalgets minutter/dag med moderat til høy aktivitet.</a:t>
            </a:r>
            <a:endParaRPr lang="nb-NO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" name="Plassholder for innhold 10"/>
          <p:cNvGraphicFramePr>
            <a:graphicFrameLocks noGrp="1"/>
          </p:cNvGraphicFramePr>
          <p:nvPr>
            <p:ph idx="1"/>
            <p:extLst/>
          </p:nvPr>
        </p:nvGraphicFramePr>
        <p:xfrm>
          <a:off x="1872086" y="1059582"/>
          <a:ext cx="5399831" cy="3177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Rektangel 7"/>
          <p:cNvSpPr/>
          <p:nvPr/>
        </p:nvSpPr>
        <p:spPr>
          <a:xfrm>
            <a:off x="7380312" y="4524241"/>
            <a:ext cx="171700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1200" dirty="0"/>
              <a:t>(</a:t>
            </a:r>
            <a:r>
              <a:rPr lang="nb-NO" sz="1200" dirty="0">
                <a:hlinkClick r:id="rId4"/>
              </a:rPr>
              <a:t>Helsedirektoratet 2015</a:t>
            </a:r>
            <a:r>
              <a:rPr lang="nb-NO" sz="1200" dirty="0"/>
              <a:t>)</a:t>
            </a:r>
            <a:endParaRPr lang="sv-SE" sz="1200" dirty="0"/>
          </a:p>
        </p:txBody>
      </p:sp>
      <p:cxnSp>
        <p:nvCxnSpPr>
          <p:cNvPr id="12" name="Rett pil 11"/>
          <p:cNvCxnSpPr>
            <a:cxnSpLocks/>
          </p:cNvCxnSpPr>
          <p:nvPr/>
        </p:nvCxnSpPr>
        <p:spPr>
          <a:xfrm flipH="1">
            <a:off x="2844800" y="2355273"/>
            <a:ext cx="2161311" cy="9236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tt pil 11">
            <a:extLst>
              <a:ext uri="{FF2B5EF4-FFF2-40B4-BE49-F238E27FC236}">
                <a16:creationId xmlns:a16="http://schemas.microsoft.com/office/drawing/2014/main" id="{CBB646DC-C8B3-46CE-BFF1-861F76675BD1}"/>
              </a:ext>
            </a:extLst>
          </p:cNvPr>
          <p:cNvCxnSpPr>
            <a:cxnSpLocks/>
          </p:cNvCxnSpPr>
          <p:nvPr/>
        </p:nvCxnSpPr>
        <p:spPr>
          <a:xfrm flipH="1">
            <a:off x="2806862" y="1672591"/>
            <a:ext cx="4248472" cy="0"/>
          </a:xfrm>
          <a:prstGeom prst="straightConnector1">
            <a:avLst/>
          </a:prstGeom>
          <a:ln w="25400">
            <a:solidFill>
              <a:srgbClr val="4C06FA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llipse 13">
            <a:extLst>
              <a:ext uri="{FF2B5EF4-FFF2-40B4-BE49-F238E27FC236}">
                <a16:creationId xmlns:a16="http://schemas.microsoft.com/office/drawing/2014/main" id="{8B900E21-B00C-4194-B594-E465E349B49E}"/>
              </a:ext>
            </a:extLst>
          </p:cNvPr>
          <p:cNvSpPr/>
          <p:nvPr/>
        </p:nvSpPr>
        <p:spPr>
          <a:xfrm rot="19016120">
            <a:off x="4601408" y="3731148"/>
            <a:ext cx="537622" cy="1955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D6D3AC79-A770-460F-BD12-1322FCF549F8}"/>
              </a:ext>
            </a:extLst>
          </p:cNvPr>
          <p:cNvSpPr/>
          <p:nvPr/>
        </p:nvSpPr>
        <p:spPr>
          <a:xfrm rot="19016120">
            <a:off x="6654578" y="3731147"/>
            <a:ext cx="537622" cy="195564"/>
          </a:xfrm>
          <a:prstGeom prst="ellipse">
            <a:avLst/>
          </a:prstGeom>
          <a:noFill/>
          <a:ln>
            <a:solidFill>
              <a:srgbClr val="4C06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245863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/>
              <a:t>07.09.2016</a:t>
            </a:r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DA22134-EA94-4B2E-9154-EB8F13265450}" type="slidenum">
              <a:rPr lang="nb-NO" smtClean="0"/>
              <a:pPr/>
              <a:t>21</a:t>
            </a:fld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idx="1"/>
          </p:nvPr>
        </p:nvSpPr>
        <p:spPr>
          <a:xfrm>
            <a:off x="468000" y="1274401"/>
            <a:ext cx="8208000" cy="3394472"/>
          </a:xfrm>
        </p:spPr>
        <p:txBody>
          <a:bodyPr/>
          <a:lstStyle/>
          <a:p>
            <a:r>
              <a:rPr lang="nb-NO" dirty="0">
                <a:solidFill>
                  <a:schemeClr val="bg1">
                    <a:lumMod val="75000"/>
                  </a:schemeClr>
                </a:solidFill>
              </a:rPr>
              <a:t>Bakgrunn</a:t>
            </a:r>
          </a:p>
          <a:p>
            <a:r>
              <a:rPr lang="nb-NO" dirty="0">
                <a:solidFill>
                  <a:schemeClr val="bg1">
                    <a:lumMod val="75000"/>
                  </a:schemeClr>
                </a:solidFill>
              </a:rPr>
              <a:t>Anbefalinger og fysisk aktivitetsnivå</a:t>
            </a:r>
          </a:p>
          <a:p>
            <a:r>
              <a:rPr lang="nb-NO" dirty="0"/>
              <a:t>Aktuelt arbeid og noen parallelle prosesser</a:t>
            </a:r>
          </a:p>
          <a:p>
            <a:r>
              <a:rPr lang="nb-NO" dirty="0"/>
              <a:t>Gruppearbeid</a:t>
            </a:r>
          </a:p>
          <a:p>
            <a:r>
              <a:rPr lang="nb-NO" dirty="0"/>
              <a:t>Veien videre</a:t>
            </a:r>
          </a:p>
        </p:txBody>
      </p:sp>
    </p:spTree>
    <p:extLst>
      <p:ext uri="{BB962C8B-B14F-4D97-AF65-F5344CB8AC3E}">
        <p14:creationId xmlns:p14="http://schemas.microsoft.com/office/powerpoint/2010/main" val="14384633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3415939-F3EE-4006-B89B-6EA3004B8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Folkehelseloven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62D8A8D1-0B34-4809-A73C-58BBDE20B3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/>
              <a:t>07.09.2016</a:t>
            </a:r>
            <a:endParaRPr lang="nb-NO" dirty="0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B0C36468-BC37-42E5-8F7D-90F6DD3010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481758F0-03C8-4E3B-8626-E9D21CEC51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DA22134-EA94-4B2E-9154-EB8F13265450}" type="slidenum">
              <a:rPr lang="nb-NO" smtClean="0"/>
              <a:pPr/>
              <a:t>22</a:t>
            </a:fld>
            <a:endParaRPr lang="nb-NO" dirty="0"/>
          </a:p>
        </p:txBody>
      </p:sp>
      <p:pic>
        <p:nvPicPr>
          <p:cNvPr id="9" name="Bilde 8">
            <a:extLst>
              <a:ext uri="{FF2B5EF4-FFF2-40B4-BE49-F238E27FC236}">
                <a16:creationId xmlns:a16="http://schemas.microsoft.com/office/drawing/2014/main" id="{D72A5536-5D96-4392-8DA7-498C487287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1347614"/>
            <a:ext cx="4293096" cy="3219822"/>
          </a:xfrm>
          <a:prstGeom prst="rect">
            <a:avLst/>
          </a:prstGeom>
        </p:spPr>
      </p:pic>
      <p:sp>
        <p:nvSpPr>
          <p:cNvPr id="10" name="Rektangel 9">
            <a:extLst>
              <a:ext uri="{FF2B5EF4-FFF2-40B4-BE49-F238E27FC236}">
                <a16:creationId xmlns:a16="http://schemas.microsoft.com/office/drawing/2014/main" id="{6446540E-499A-4FF2-AE4B-09632F261FC3}"/>
              </a:ext>
            </a:extLst>
          </p:cNvPr>
          <p:cNvSpPr/>
          <p:nvPr/>
        </p:nvSpPr>
        <p:spPr>
          <a:xfrm>
            <a:off x="1187624" y="4454991"/>
            <a:ext cx="795637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sz="1200" dirty="0">
                <a:hlinkClick r:id="rId3"/>
              </a:rPr>
              <a:t>http://www.kommunetorget.no/Temaomrader/Folkehelse/Hva-og-hvorfor-folkehelse/Ny-folkehelselov/</a:t>
            </a:r>
            <a:r>
              <a:rPr lang="nb-NO" sz="1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509300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68000" y="654872"/>
            <a:ext cx="8208000" cy="463844"/>
          </a:xfrm>
        </p:spPr>
        <p:txBody>
          <a:bodyPr/>
          <a:lstStyle/>
          <a:p>
            <a:r>
              <a:rPr lang="nb-NO" sz="2400" b="1" dirty="0"/>
              <a:t>Tiltak og virkemidler - befolkningsnivå og høyrisikogrupper</a:t>
            </a:r>
            <a:endParaRPr lang="sv-SE" sz="2400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sv-SE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D5A9929-45EE-4F41-B7DD-EB81C226A490}" type="datetime1">
              <a:rPr lang="nb-NO" smtClean="0"/>
              <a:t>18.apr 2018</a:t>
            </a:fld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DA22134-EA94-4B2E-9154-EB8F13265450}" type="slidenum">
              <a:rPr lang="nb-NO" smtClean="0"/>
              <a:pPr/>
              <a:t>23</a:t>
            </a:fld>
            <a:endParaRPr lang="nb-NO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5" y="1538287"/>
            <a:ext cx="4726459" cy="3078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ktangel 5"/>
          <p:cNvSpPr/>
          <p:nvPr/>
        </p:nvSpPr>
        <p:spPr>
          <a:xfrm>
            <a:off x="7040690" y="4461124"/>
            <a:ext cx="170777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1200" dirty="0"/>
              <a:t>(</a:t>
            </a:r>
            <a:r>
              <a:rPr lang="en-GB" sz="1200" dirty="0" err="1"/>
              <a:t>Lorentzen</a:t>
            </a:r>
            <a:r>
              <a:rPr lang="en-GB" sz="1200" dirty="0"/>
              <a:t> C. et al 2005)</a:t>
            </a:r>
            <a:endParaRPr lang="sv-SE" sz="1200" dirty="0"/>
          </a:p>
        </p:txBody>
      </p:sp>
    </p:spTree>
    <p:extLst>
      <p:ext uri="{BB962C8B-B14F-4D97-AF65-F5344CB8AC3E}">
        <p14:creationId xmlns:p14="http://schemas.microsoft.com/office/powerpoint/2010/main" val="574134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Text Box 2"/>
          <p:cNvSpPr txBox="1">
            <a:spLocks noChangeArrowheads="1"/>
          </p:cNvSpPr>
          <p:nvPr/>
        </p:nvSpPr>
        <p:spPr bwMode="auto">
          <a:xfrm>
            <a:off x="323528" y="203924"/>
            <a:ext cx="8424862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nb-NO" altLang="sv-SE" sz="3500" dirty="0">
                <a:latin typeface="Arial" charset="0"/>
                <a:ea typeface="ＭＳ Ｐゴシック" pitchFamily="-108" charset="-128"/>
              </a:rPr>
              <a:t>Sammen for fysisk aktivitet 2005-2009</a:t>
            </a:r>
          </a:p>
        </p:txBody>
      </p:sp>
      <p:pic>
        <p:nvPicPr>
          <p:cNvPr id="839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007402"/>
            <a:ext cx="2246542" cy="331236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ktangel 1"/>
          <p:cNvSpPr/>
          <p:nvPr/>
        </p:nvSpPr>
        <p:spPr>
          <a:xfrm>
            <a:off x="323528" y="4443958"/>
            <a:ext cx="864096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sz="1400" dirty="0">
                <a:hlinkClick r:id="rId4"/>
              </a:rPr>
              <a:t>https://www.regjeringen.no/globalassets/upload/hod/vedlegg/handlingsplan_2005-2009.pdf</a:t>
            </a:r>
            <a:r>
              <a:rPr lang="nb-NO" sz="1400" dirty="0"/>
              <a:t> </a:t>
            </a:r>
          </a:p>
        </p:txBody>
      </p:sp>
      <p:sp>
        <p:nvSpPr>
          <p:cNvPr id="5" name="Rectangle 1027">
            <a:extLst>
              <a:ext uri="{FF2B5EF4-FFF2-40B4-BE49-F238E27FC236}">
                <a16:creationId xmlns:a16="http://schemas.microsoft.com/office/drawing/2014/main" id="{73257490-99B1-40F4-844C-0E54D090D6C4}"/>
              </a:ext>
            </a:extLst>
          </p:cNvPr>
          <p:cNvSpPr txBox="1">
            <a:spLocks noChangeArrowheads="1"/>
          </p:cNvSpPr>
          <p:nvPr/>
        </p:nvSpPr>
        <p:spPr>
          <a:xfrm>
            <a:off x="2786094" y="1274401"/>
            <a:ext cx="5889906" cy="3045369"/>
          </a:xfrm>
          <a:prstGeom prst="rect">
            <a:avLst/>
          </a:prstGeom>
        </p:spPr>
        <p:txBody>
          <a:bodyPr>
            <a:normAutofit/>
          </a:bodyPr>
          <a:lstStyle>
            <a:lvl1pPr marL="342892" indent="-342892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rgbClr val="003244"/>
                </a:solidFill>
                <a:latin typeface="+mn-lt"/>
                <a:ea typeface="+mn-ea"/>
                <a:cs typeface="+mn-cs"/>
              </a:defRPr>
            </a:lvl1pPr>
            <a:lvl2pPr marL="742931" indent="-285743" algn="l" defTabSz="914378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300" kern="1200">
                <a:solidFill>
                  <a:srgbClr val="003244"/>
                </a:solidFill>
                <a:latin typeface="+mn-lt"/>
                <a:ea typeface="+mn-ea"/>
                <a:cs typeface="+mn-cs"/>
              </a:defRPr>
            </a:lvl2pPr>
            <a:lvl3pPr marL="1142972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rgbClr val="003244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300" kern="1200">
                <a:solidFill>
                  <a:srgbClr val="003244"/>
                </a:solidFill>
                <a:latin typeface="+mn-lt"/>
                <a:ea typeface="+mn-ea"/>
                <a:cs typeface="+mn-cs"/>
              </a:defRPr>
            </a:lvl4pPr>
            <a:lvl5pPr marL="2057348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300" kern="1200">
                <a:solidFill>
                  <a:srgbClr val="003244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5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6075" indent="19050">
              <a:buFont typeface="Wingdings" pitchFamily="2" charset="2"/>
              <a:buNone/>
            </a:pPr>
            <a:r>
              <a:rPr lang="nb-NO" altLang="sv-SE" sz="2000" b="1">
                <a:latin typeface="Arial" charset="0"/>
              </a:rPr>
              <a:t>8 departement:</a:t>
            </a:r>
          </a:p>
          <a:p>
            <a:pPr marL="346075" indent="19050">
              <a:buFont typeface="Wingdings" pitchFamily="2" charset="2"/>
              <a:buNone/>
            </a:pPr>
            <a:r>
              <a:rPr lang="nb-NO" altLang="sv-SE" sz="1800" b="1">
                <a:latin typeface="Arial" charset="0"/>
              </a:rPr>
              <a:t>1.</a:t>
            </a:r>
            <a:r>
              <a:rPr lang="nb-NO" altLang="sv-SE" sz="1800">
                <a:latin typeface="Arial" charset="0"/>
              </a:rPr>
              <a:t> Helse- og omsorgsdepartementet (HOD)</a:t>
            </a:r>
            <a:br>
              <a:rPr lang="nb-NO" altLang="sv-SE" sz="1800">
                <a:latin typeface="Arial" charset="0"/>
              </a:rPr>
            </a:br>
            <a:r>
              <a:rPr lang="nb-NO" altLang="sv-SE" sz="1800" b="1">
                <a:latin typeface="Arial" charset="0"/>
              </a:rPr>
              <a:t>2.</a:t>
            </a:r>
            <a:r>
              <a:rPr lang="nb-NO" altLang="sv-SE" sz="1800">
                <a:latin typeface="Arial" charset="0"/>
              </a:rPr>
              <a:t> Miljøverndepartementet (MD)</a:t>
            </a:r>
            <a:br>
              <a:rPr lang="nb-NO" altLang="sv-SE" sz="1800">
                <a:latin typeface="Arial" charset="0"/>
              </a:rPr>
            </a:br>
            <a:r>
              <a:rPr lang="nb-NO" altLang="sv-SE" sz="1800" b="1">
                <a:latin typeface="Arial" charset="0"/>
              </a:rPr>
              <a:t>3.</a:t>
            </a:r>
            <a:r>
              <a:rPr lang="nb-NO" altLang="sv-SE" sz="1800">
                <a:latin typeface="Arial" charset="0"/>
              </a:rPr>
              <a:t> Samferdselsdepartementet (SD) </a:t>
            </a:r>
            <a:br>
              <a:rPr lang="nb-NO" altLang="sv-SE" sz="1800">
                <a:latin typeface="Arial" charset="0"/>
              </a:rPr>
            </a:br>
            <a:r>
              <a:rPr lang="nb-NO" altLang="sv-SE" sz="1800" b="1">
                <a:latin typeface="Arial" charset="0"/>
              </a:rPr>
              <a:t>4.</a:t>
            </a:r>
            <a:r>
              <a:rPr lang="nb-NO" altLang="sv-SE" sz="1800">
                <a:latin typeface="Arial" charset="0"/>
              </a:rPr>
              <a:t> Barne- og likestillingsdepartementet (BLD)</a:t>
            </a:r>
          </a:p>
          <a:p>
            <a:pPr marL="346075" indent="19050">
              <a:buFont typeface="Wingdings" pitchFamily="2" charset="2"/>
              <a:buNone/>
            </a:pPr>
            <a:r>
              <a:rPr lang="nb-NO" altLang="sv-SE" sz="1800" b="1">
                <a:latin typeface="Arial" charset="0"/>
              </a:rPr>
              <a:t>5.</a:t>
            </a:r>
            <a:r>
              <a:rPr lang="nb-NO" altLang="sv-SE" sz="1800">
                <a:latin typeface="Arial" charset="0"/>
              </a:rPr>
              <a:t> Arbeids- og inkluderingsdepartementet (AID)</a:t>
            </a:r>
            <a:br>
              <a:rPr lang="nb-NO" altLang="sv-SE" sz="1800">
                <a:latin typeface="Arial" charset="0"/>
              </a:rPr>
            </a:br>
            <a:r>
              <a:rPr lang="nb-NO" altLang="sv-SE" sz="1800" b="1">
                <a:latin typeface="Arial" charset="0"/>
              </a:rPr>
              <a:t>6.</a:t>
            </a:r>
            <a:r>
              <a:rPr lang="nb-NO" altLang="sv-SE" sz="1800">
                <a:latin typeface="Arial" charset="0"/>
              </a:rPr>
              <a:t> Kommunal- og regionaldepartementet (KRD)</a:t>
            </a:r>
            <a:br>
              <a:rPr lang="nb-NO" altLang="sv-SE" sz="1800">
                <a:latin typeface="Arial" charset="0"/>
              </a:rPr>
            </a:br>
            <a:r>
              <a:rPr lang="nb-NO" altLang="sv-SE" sz="1800" b="1">
                <a:latin typeface="Arial" charset="0"/>
              </a:rPr>
              <a:t>7.</a:t>
            </a:r>
            <a:r>
              <a:rPr lang="nb-NO" altLang="sv-SE" sz="1800">
                <a:latin typeface="Arial" charset="0"/>
              </a:rPr>
              <a:t> Kultur- og kirkedepartementet (KKD) </a:t>
            </a:r>
            <a:br>
              <a:rPr lang="nb-NO" altLang="sv-SE" sz="1800">
                <a:latin typeface="Arial" charset="0"/>
              </a:rPr>
            </a:br>
            <a:r>
              <a:rPr lang="nb-NO" altLang="sv-SE" sz="1800" b="1">
                <a:latin typeface="Arial" charset="0"/>
              </a:rPr>
              <a:t>8.</a:t>
            </a:r>
            <a:r>
              <a:rPr lang="nb-NO" altLang="sv-SE" sz="1800">
                <a:latin typeface="Arial" charset="0"/>
              </a:rPr>
              <a:t> Kunnskapsdepartementet (KD)</a:t>
            </a:r>
            <a:endParaRPr lang="nb-NO" altLang="sv-SE" sz="18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07461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544635"/>
            <a:ext cx="8007350" cy="586955"/>
          </a:xfrm>
        </p:spPr>
        <p:txBody>
          <a:bodyPr/>
          <a:lstStyle/>
          <a:p>
            <a:pPr eaLnBrk="1" hangingPunct="1"/>
            <a:r>
              <a:rPr lang="nb-NO" altLang="sv-SE" sz="3200" dirty="0">
                <a:effectLst/>
                <a:latin typeface="Arial" charset="0"/>
              </a:rPr>
              <a:t>Innsatsområder i planen</a:t>
            </a:r>
          </a:p>
        </p:txBody>
      </p:sp>
      <p:sp>
        <p:nvSpPr>
          <p:cNvPr id="595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44550" y="1006078"/>
            <a:ext cx="7385050" cy="3257550"/>
          </a:xfrm>
        </p:spPr>
        <p:txBody>
          <a:bodyPr>
            <a:normAutofit/>
          </a:bodyPr>
          <a:lstStyle/>
          <a:p>
            <a:pPr marL="933450" lvl="1" indent="-476250" eaLnBrk="1" hangingPunct="1">
              <a:buFont typeface="Wingdings" pitchFamily="2" charset="2"/>
              <a:buNone/>
              <a:defRPr/>
            </a:pPr>
            <a:endParaRPr lang="nb-NO" sz="1800" dirty="0">
              <a:latin typeface="Arial" charset="0"/>
            </a:endParaRPr>
          </a:p>
          <a:p>
            <a:pPr marL="533400" indent="-533400" eaLnBrk="1" hangingPunct="1">
              <a:buClr>
                <a:schemeClr val="tx1"/>
              </a:buClr>
              <a:buSzPct val="90000"/>
              <a:buFont typeface="Wingdings" pitchFamily="2" charset="2"/>
              <a:buAutoNum type="arabicPeriod"/>
              <a:defRPr/>
            </a:pPr>
            <a:r>
              <a:rPr lang="nb-NO" sz="1800" dirty="0">
                <a:latin typeface="Arial" charset="0"/>
              </a:rPr>
              <a:t>Aktiv fritid</a:t>
            </a:r>
          </a:p>
          <a:p>
            <a:pPr marL="533400" indent="-533400" eaLnBrk="1" hangingPunct="1">
              <a:buClr>
                <a:schemeClr val="tx1"/>
              </a:buClr>
              <a:buSzPct val="90000"/>
              <a:buFont typeface="Wingdings" pitchFamily="2" charset="2"/>
              <a:buAutoNum type="arabicPeriod"/>
              <a:defRPr/>
            </a:pPr>
            <a:r>
              <a:rPr lang="nb-NO" sz="1800" dirty="0">
                <a:latin typeface="Arial" charset="0"/>
              </a:rPr>
              <a:t>Aktiv hverdag</a:t>
            </a:r>
          </a:p>
          <a:p>
            <a:pPr marL="533400" indent="-533400" eaLnBrk="1" hangingPunct="1">
              <a:buClr>
                <a:schemeClr val="tx1"/>
              </a:buClr>
              <a:buSzPct val="90000"/>
              <a:buFont typeface="Wingdings" pitchFamily="2" charset="2"/>
              <a:buAutoNum type="arabicPeriod"/>
              <a:defRPr/>
            </a:pPr>
            <a:r>
              <a:rPr lang="nb-NO" sz="1800" dirty="0">
                <a:latin typeface="Arial" charset="0"/>
              </a:rPr>
              <a:t>Aktivt nærmiljø</a:t>
            </a:r>
          </a:p>
          <a:p>
            <a:pPr marL="533400" indent="-533400" eaLnBrk="1" hangingPunct="1">
              <a:buClr>
                <a:schemeClr val="tx1"/>
              </a:buClr>
              <a:buSzPct val="90000"/>
              <a:buFont typeface="Wingdings" pitchFamily="2" charset="2"/>
              <a:buAutoNum type="arabicPeriod"/>
              <a:defRPr/>
            </a:pPr>
            <a:r>
              <a:rPr lang="nb-NO" sz="1800" dirty="0">
                <a:latin typeface="Arial" charset="0"/>
              </a:rPr>
              <a:t>Aktiv etter evne</a:t>
            </a:r>
          </a:p>
          <a:p>
            <a:pPr marL="533400" indent="-533400" eaLnBrk="1" hangingPunct="1">
              <a:buClr>
                <a:schemeClr val="tx1"/>
              </a:buClr>
              <a:buSzPct val="90000"/>
              <a:buFont typeface="Wingdings" pitchFamily="2" charset="2"/>
              <a:buAutoNum type="arabicPeriod"/>
              <a:defRPr/>
            </a:pPr>
            <a:r>
              <a:rPr lang="nb-NO" sz="1800" dirty="0">
                <a:latin typeface="Arial" charset="0"/>
              </a:rPr>
              <a:t>Sammen for fysisk aktivitet</a:t>
            </a:r>
          </a:p>
          <a:p>
            <a:pPr marL="533400" indent="-533400" eaLnBrk="1" hangingPunct="1">
              <a:buClr>
                <a:schemeClr val="tx1"/>
              </a:buClr>
              <a:buSzPct val="90000"/>
              <a:buFont typeface="Wingdings" pitchFamily="2" charset="2"/>
              <a:buAutoNum type="arabicPeriod"/>
              <a:defRPr/>
            </a:pPr>
            <a:r>
              <a:rPr lang="nb-NO" sz="1800" dirty="0">
                <a:latin typeface="Arial" charset="0"/>
              </a:rPr>
              <a:t>Styrket kunnskapsgrunnlag</a:t>
            </a:r>
          </a:p>
          <a:p>
            <a:pPr marL="533400" indent="-533400" eaLnBrk="1" hangingPunct="1">
              <a:buClr>
                <a:schemeClr val="tx1"/>
              </a:buClr>
              <a:buSzPct val="90000"/>
              <a:buFont typeface="Wingdings" pitchFamily="2" charset="2"/>
              <a:buAutoNum type="arabicPeriod"/>
              <a:defRPr/>
            </a:pPr>
            <a:r>
              <a:rPr lang="nb-NO" sz="1800" dirty="0">
                <a:latin typeface="Arial" charset="0"/>
              </a:rPr>
              <a:t>Kommunikasjon/informasjon</a:t>
            </a:r>
          </a:p>
          <a:p>
            <a:pPr marL="533400" indent="-533400" eaLnBrk="1" hangingPunct="1">
              <a:buClr>
                <a:schemeClr val="tx1"/>
              </a:buClr>
              <a:buSzPct val="90000"/>
              <a:buFont typeface="Wingdings" pitchFamily="2" charset="2"/>
              <a:buNone/>
              <a:defRPr/>
            </a:pPr>
            <a:r>
              <a:rPr lang="nb-NO" sz="1800" b="1" dirty="0">
                <a:latin typeface="Arial" charset="0"/>
              </a:rPr>
              <a:t>	108 tiltak</a:t>
            </a:r>
          </a:p>
        </p:txBody>
      </p:sp>
      <p:pic>
        <p:nvPicPr>
          <p:cNvPr id="87044" name="Picture 4" descr="HelsevinkelSTO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137297"/>
            <a:ext cx="1919412" cy="1234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704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1158" y="1851670"/>
            <a:ext cx="1945934" cy="129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704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39502"/>
            <a:ext cx="1728788" cy="1293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16941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000" y="531761"/>
            <a:ext cx="8208000" cy="586955"/>
          </a:xfrm>
        </p:spPr>
        <p:txBody>
          <a:bodyPr/>
          <a:lstStyle/>
          <a:p>
            <a:pPr algn="l" eaLnBrk="1" hangingPunct="1"/>
            <a:r>
              <a:rPr lang="nb-NO" altLang="sv-SE" sz="3200"/>
              <a:t>Planen har ført til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nb-NO" altLang="sv-SE" sz="2000" dirty="0"/>
              <a:t>sette fysisk aktivitet på </a:t>
            </a:r>
            <a:r>
              <a:rPr lang="nb-NO" altLang="sv-SE" sz="2000" dirty="0">
                <a:solidFill>
                  <a:srgbClr val="2402B6"/>
                </a:solidFill>
              </a:rPr>
              <a:t>dagsorden</a:t>
            </a:r>
          </a:p>
          <a:p>
            <a:pPr eaLnBrk="1" hangingPunct="1">
              <a:lnSpc>
                <a:spcPct val="80000"/>
              </a:lnSpc>
            </a:pPr>
            <a:r>
              <a:rPr lang="nb-NO" altLang="sv-SE" sz="2000" dirty="0"/>
              <a:t>synliggjøre hvordan </a:t>
            </a:r>
            <a:r>
              <a:rPr lang="nb-NO" altLang="sv-SE" sz="2000" dirty="0">
                <a:solidFill>
                  <a:srgbClr val="2402B6"/>
                </a:solidFill>
              </a:rPr>
              <a:t>ulike sektorer </a:t>
            </a:r>
            <a:r>
              <a:rPr lang="nb-NO" altLang="sv-SE" sz="2000" dirty="0"/>
              <a:t>kan påvirke målområdet </a:t>
            </a:r>
          </a:p>
          <a:p>
            <a:pPr eaLnBrk="1" hangingPunct="1">
              <a:lnSpc>
                <a:spcPct val="80000"/>
              </a:lnSpc>
            </a:pPr>
            <a:r>
              <a:rPr lang="nb-NO" altLang="sv-SE" sz="2000" dirty="0"/>
              <a:t>synliggjøre de ulike sektorenes ansvar på departementsnivå  </a:t>
            </a:r>
          </a:p>
          <a:p>
            <a:pPr lvl="1" eaLnBrk="1" hangingPunct="1">
              <a:lnSpc>
                <a:spcPct val="80000"/>
              </a:lnSpc>
            </a:pPr>
            <a:r>
              <a:rPr lang="nb-NO" altLang="sv-SE" sz="1800" dirty="0">
                <a:solidFill>
                  <a:srgbClr val="2402B6"/>
                </a:solidFill>
              </a:rPr>
              <a:t>økt forståelse på tvers av departementene </a:t>
            </a:r>
            <a:r>
              <a:rPr lang="nb-NO" altLang="sv-SE" sz="1800" dirty="0" err="1"/>
              <a:t>mht</a:t>
            </a:r>
            <a:r>
              <a:rPr lang="nb-NO" altLang="sv-SE" sz="1800" dirty="0"/>
              <a:t> hvordan de ulike sektorene virker sammen </a:t>
            </a:r>
          </a:p>
          <a:p>
            <a:pPr lvl="1" eaLnBrk="1" hangingPunct="1">
              <a:lnSpc>
                <a:spcPct val="80000"/>
              </a:lnSpc>
            </a:pPr>
            <a:r>
              <a:rPr lang="nb-NO" altLang="sv-SE" sz="1800" dirty="0"/>
              <a:t>Legitimitet til arbeidet med fysisk aktivitet på tvers av sektorer, og gjennom </a:t>
            </a:r>
          </a:p>
          <a:p>
            <a:pPr eaLnBrk="1" hangingPunct="1">
              <a:lnSpc>
                <a:spcPct val="80000"/>
              </a:lnSpc>
            </a:pPr>
            <a:r>
              <a:rPr lang="nb-NO" altLang="sv-SE" sz="2000" dirty="0">
                <a:solidFill>
                  <a:srgbClr val="2402B6"/>
                </a:solidFill>
              </a:rPr>
              <a:t>Kunnskapsdokument</a:t>
            </a:r>
            <a:r>
              <a:rPr lang="nb-NO" altLang="sv-SE" sz="2000" dirty="0"/>
              <a:t> og utgangspunkt for utforming og realisering av lokale tiltak </a:t>
            </a:r>
          </a:p>
          <a:p>
            <a:pPr lvl="1" eaLnBrk="1" hangingPunct="1">
              <a:lnSpc>
                <a:spcPct val="80000"/>
              </a:lnSpc>
            </a:pPr>
            <a:r>
              <a:rPr lang="nb-NO" altLang="sv-SE" sz="1800" dirty="0"/>
              <a:t>styrke kunnskapsgrunnlaget om sammenhengen mellom fysisk aktivitet og helse, og hvordan ulike sektorer bedre kan ivareta og tilrettelegge for fysisk aktivitet </a:t>
            </a:r>
          </a:p>
          <a:p>
            <a:pPr eaLnBrk="1" hangingPunct="1">
              <a:lnSpc>
                <a:spcPct val="80000"/>
              </a:lnSpc>
            </a:pPr>
            <a:r>
              <a:rPr lang="nb-NO" altLang="sv-SE" sz="2000" dirty="0">
                <a:solidFill>
                  <a:srgbClr val="2402B6"/>
                </a:solidFill>
              </a:rPr>
              <a:t>§3-4 AML og Overvåkningssystem</a:t>
            </a:r>
            <a:r>
              <a:rPr lang="nb-NO" altLang="sv-SE" sz="2000" dirty="0"/>
              <a:t> fysisk aktivitet 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nb-NO" altLang="sv-SE" sz="2000" dirty="0"/>
          </a:p>
        </p:txBody>
      </p:sp>
      <p:sp>
        <p:nvSpPr>
          <p:cNvPr id="5" name="Rectangle 10"/>
          <p:cNvSpPr>
            <a:spLocks noChangeArrowheads="1"/>
          </p:cNvSpPr>
          <p:nvPr/>
        </p:nvSpPr>
        <p:spPr bwMode="auto">
          <a:xfrm>
            <a:off x="3920485" y="4501158"/>
            <a:ext cx="5404043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nb-NO" altLang="sv-SE" sz="900" dirty="0">
                <a:hlinkClick r:id="rId3"/>
              </a:rPr>
              <a:t>(http://vista-analyse.no/</a:t>
            </a:r>
            <a:r>
              <a:rPr lang="nb-NO" altLang="sv-SE" sz="900" dirty="0" err="1">
                <a:hlinkClick r:id="rId3"/>
              </a:rPr>
              <a:t>themes</a:t>
            </a:r>
            <a:r>
              <a:rPr lang="nb-NO" altLang="sv-SE" sz="900" dirty="0">
                <a:hlinkClick r:id="rId3"/>
              </a:rPr>
              <a:t>/</a:t>
            </a:r>
            <a:r>
              <a:rPr lang="nb-NO" altLang="sv-SE" sz="900" dirty="0" err="1">
                <a:hlinkClick r:id="rId3"/>
              </a:rPr>
              <a:t>site_themes</a:t>
            </a:r>
            <a:r>
              <a:rPr lang="nb-NO" altLang="sv-SE" sz="900" dirty="0">
                <a:hlinkClick r:id="rId3"/>
              </a:rPr>
              <a:t>/vista/images/</a:t>
            </a:r>
            <a:r>
              <a:rPr lang="nb-NO" altLang="sv-SE" sz="900" dirty="0" err="1">
                <a:hlinkClick r:id="rId3"/>
              </a:rPr>
              <a:t>uploads</a:t>
            </a:r>
            <a:r>
              <a:rPr lang="nb-NO" altLang="sv-SE" sz="900" dirty="0">
                <a:hlinkClick r:id="rId3"/>
              </a:rPr>
              <a:t>/Samspill_uten_retni_251699a1.pdf</a:t>
            </a:r>
            <a:r>
              <a:rPr lang="nb-NO" altLang="sv-SE" sz="900" dirty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33650253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000" y="531761"/>
            <a:ext cx="8208000" cy="586955"/>
          </a:xfrm>
        </p:spPr>
        <p:txBody>
          <a:bodyPr/>
          <a:lstStyle/>
          <a:p>
            <a:pPr algn="l" eaLnBrk="1" hangingPunct="1"/>
            <a:r>
              <a:rPr lang="nb-NO" altLang="sv-SE" sz="3200"/>
              <a:t>Utviklings potensial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000" y="1274401"/>
            <a:ext cx="8568496" cy="3394472"/>
          </a:xfrm>
        </p:spPr>
        <p:txBody>
          <a:bodyPr>
            <a:normAutofit/>
          </a:bodyPr>
          <a:lstStyle/>
          <a:p>
            <a:pPr eaLnBrk="1" hangingPunct="1"/>
            <a:r>
              <a:rPr lang="nb-NO" altLang="sv-SE" sz="2000" dirty="0"/>
              <a:t>Diffuse målgrupper</a:t>
            </a:r>
          </a:p>
          <a:p>
            <a:pPr eaLnBrk="1" hangingPunct="1"/>
            <a:r>
              <a:rPr lang="nb-NO" altLang="sv-SE" sz="2000" dirty="0"/>
              <a:t>Styringsformen for tilfeldig </a:t>
            </a:r>
          </a:p>
          <a:p>
            <a:pPr eaLnBrk="1" hangingPunct="1"/>
            <a:r>
              <a:rPr lang="nb-NO" altLang="sv-SE" sz="2000" dirty="0"/>
              <a:t>Klargjøre de ulike offentlige aktørenes roller, ansvarliggjøre aktørene</a:t>
            </a:r>
          </a:p>
          <a:p>
            <a:pPr eaLnBrk="1" hangingPunct="1"/>
            <a:r>
              <a:rPr lang="nb-NO" altLang="sv-SE" sz="2000" dirty="0" err="1"/>
              <a:t>Målrette</a:t>
            </a:r>
            <a:r>
              <a:rPr lang="nb-NO" altLang="sv-SE" sz="2000" dirty="0"/>
              <a:t> tiltakene og virkemidlene</a:t>
            </a:r>
          </a:p>
          <a:p>
            <a:pPr eaLnBrk="1" hangingPunct="1"/>
            <a:r>
              <a:rPr lang="nb-NO" altLang="sv-SE" sz="2000" dirty="0"/>
              <a:t>Mange tiltak uten konkrete mål og prioriteringer </a:t>
            </a:r>
          </a:p>
          <a:p>
            <a:pPr lvl="1"/>
            <a:r>
              <a:rPr lang="nb-NO" altLang="sv-SE" sz="2000" dirty="0"/>
              <a:t>tilfeldig oppfølgingen regionalt og lokalt </a:t>
            </a:r>
          </a:p>
          <a:p>
            <a:pPr eaLnBrk="1" hangingPunct="1"/>
            <a:r>
              <a:rPr lang="nb-NO" altLang="sv-SE" sz="2000" dirty="0"/>
              <a:t>Overordnede føringer ikke er innfridd</a:t>
            </a:r>
          </a:p>
        </p:txBody>
      </p:sp>
      <p:sp>
        <p:nvSpPr>
          <p:cNvPr id="5" name="Rectangle 10"/>
          <p:cNvSpPr>
            <a:spLocks noChangeArrowheads="1"/>
          </p:cNvSpPr>
          <p:nvPr/>
        </p:nvSpPr>
        <p:spPr bwMode="auto">
          <a:xfrm>
            <a:off x="3920485" y="4501158"/>
            <a:ext cx="5404043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nb-NO" altLang="sv-SE" sz="900" dirty="0">
                <a:hlinkClick r:id="rId3"/>
              </a:rPr>
              <a:t>(http://vista-analyse.no/</a:t>
            </a:r>
            <a:r>
              <a:rPr lang="nb-NO" altLang="sv-SE" sz="900" dirty="0" err="1">
                <a:hlinkClick r:id="rId3"/>
              </a:rPr>
              <a:t>themes</a:t>
            </a:r>
            <a:r>
              <a:rPr lang="nb-NO" altLang="sv-SE" sz="900" dirty="0">
                <a:hlinkClick r:id="rId3"/>
              </a:rPr>
              <a:t>/</a:t>
            </a:r>
            <a:r>
              <a:rPr lang="nb-NO" altLang="sv-SE" sz="900" dirty="0" err="1">
                <a:hlinkClick r:id="rId3"/>
              </a:rPr>
              <a:t>site_themes</a:t>
            </a:r>
            <a:r>
              <a:rPr lang="nb-NO" altLang="sv-SE" sz="900" dirty="0">
                <a:hlinkClick r:id="rId3"/>
              </a:rPr>
              <a:t>/vista/images/</a:t>
            </a:r>
            <a:r>
              <a:rPr lang="nb-NO" altLang="sv-SE" sz="900" dirty="0" err="1">
                <a:hlinkClick r:id="rId3"/>
              </a:rPr>
              <a:t>uploads</a:t>
            </a:r>
            <a:r>
              <a:rPr lang="nb-NO" altLang="sv-SE" sz="900" dirty="0">
                <a:hlinkClick r:id="rId3"/>
              </a:rPr>
              <a:t>/Samspill_uten_retni_251699a1.pdf</a:t>
            </a:r>
            <a:r>
              <a:rPr lang="nb-NO" altLang="sv-SE" sz="900" dirty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21660963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049B483-724A-46D9-89B8-E569FE3CDE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Regional plan 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ECAC9E7-0F66-42F9-A7DA-53F1A16A02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501018A7-1F09-4A1E-AB98-A465BB9F05DE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nb-NO"/>
              <a:t>07.09.2016</a:t>
            </a:r>
            <a:endParaRPr lang="nb-NO" dirty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7E784B16-4E73-4C4F-ACE5-87621DD1C3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Ole Trygve Stigen</a:t>
            </a:r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82EBE99B-5B78-4962-923F-B60F9F2B49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DA22134-EA94-4B2E-9154-EB8F13265450}" type="slidenum">
              <a:rPr lang="nb-NO" smtClean="0"/>
              <a:pPr/>
              <a:t>28</a:t>
            </a:fld>
            <a:endParaRPr lang="nb-NO" dirty="0"/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04FC4693-54EF-456D-A691-C896FE20BF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3848" y="1274401"/>
            <a:ext cx="2323061" cy="3253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3961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000" y="531761"/>
            <a:ext cx="8208000" cy="586955"/>
          </a:xfrm>
        </p:spPr>
        <p:txBody>
          <a:bodyPr/>
          <a:lstStyle/>
          <a:p>
            <a:r>
              <a:rPr lang="nb-NO" altLang="sv-SE" sz="3200" dirty="0"/>
              <a:t>Noen nyere nasjonale handlingsplaner</a:t>
            </a:r>
          </a:p>
        </p:txBody>
      </p:sp>
      <p:sp>
        <p:nvSpPr>
          <p:cNvPr id="62467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endParaRPr lang="sv-SE" altLang="sv-SE"/>
          </a:p>
        </p:txBody>
      </p:sp>
      <p:sp>
        <p:nvSpPr>
          <p:cNvPr id="62468" name="Rectangle 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/>
          <a:p>
            <a:pPr eaLnBrk="1" hangingPunct="1"/>
            <a:endParaRPr lang="sv-SE" altLang="sv-SE" dirty="0"/>
          </a:p>
        </p:txBody>
      </p:sp>
      <p:pic>
        <p:nvPicPr>
          <p:cNvPr id="62469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329929"/>
            <a:ext cx="2602186" cy="3298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2470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9399" y="1275160"/>
            <a:ext cx="2548905" cy="3339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0988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63501" y="1275160"/>
            <a:ext cx="8664575" cy="324802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rgbClr val="2985B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107950" y="2019300"/>
            <a:ext cx="2052638" cy="958454"/>
          </a:xfrm>
          <a:prstGeom prst="round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Harmful use of alcohol</a:t>
            </a:r>
          </a:p>
          <a:p>
            <a:pPr algn="ctr">
              <a:defRPr/>
            </a:pPr>
            <a:r>
              <a:rPr lang="en-US" b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10 %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84989" y="2032397"/>
            <a:ext cx="2054225" cy="957263"/>
          </a:xfrm>
          <a:prstGeom prst="round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Salt/</a:t>
            </a:r>
          </a:p>
          <a:p>
            <a:pPr algn="ctr">
              <a:defRPr/>
            </a:pPr>
            <a:r>
              <a:rPr lang="en-US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sodium intake</a:t>
            </a:r>
          </a:p>
          <a:p>
            <a:pPr algn="ctr">
              <a:defRPr/>
            </a:pPr>
            <a:r>
              <a:rPr lang="en-US" b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30 %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339976" y="2032397"/>
            <a:ext cx="2055813" cy="957263"/>
          </a:xfrm>
          <a:prstGeom prst="round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Tobacco use</a:t>
            </a:r>
          </a:p>
          <a:p>
            <a:pPr algn="ctr">
              <a:defRPr/>
            </a:pPr>
            <a:r>
              <a:rPr lang="en-US" b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30 %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86289" y="2049547"/>
            <a:ext cx="2055812" cy="958453"/>
          </a:xfrm>
          <a:prstGeom prst="roundRect">
            <a:avLst/>
          </a:prstGeom>
          <a:solidFill>
            <a:srgbClr val="0070C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Physical inactivity</a:t>
            </a:r>
          </a:p>
          <a:p>
            <a:pPr algn="ctr">
              <a:defRPr/>
            </a:pPr>
            <a:r>
              <a:rPr lang="en-US" b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10 %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9051" y="1059657"/>
            <a:ext cx="8970963" cy="631031"/>
          </a:xfrm>
          <a:prstGeom prst="round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Premature mortality from NCDs</a:t>
            </a:r>
          </a:p>
          <a:p>
            <a:pPr algn="ctr">
              <a:defRPr/>
            </a:pPr>
            <a:r>
              <a:rPr lang="en-US" b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25% reduction</a:t>
            </a:r>
          </a:p>
        </p:txBody>
      </p:sp>
      <p:sp>
        <p:nvSpPr>
          <p:cNvPr id="69640" name="Text Box 22"/>
          <p:cNvSpPr txBox="1">
            <a:spLocks noChangeArrowheads="1"/>
          </p:cNvSpPr>
          <p:nvPr/>
        </p:nvSpPr>
        <p:spPr bwMode="auto">
          <a:xfrm>
            <a:off x="76201" y="195262"/>
            <a:ext cx="9110663" cy="399996"/>
          </a:xfrm>
          <a:prstGeom prst="rect">
            <a:avLst/>
          </a:prstGeom>
          <a:solidFill>
            <a:srgbClr val="1E7FB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28" tIns="45664" rIns="91328" bIns="45664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nb-NO" sz="2000" b="1">
                <a:solidFill>
                  <a:srgbClr val="FFFFFF"/>
                </a:solidFill>
                <a:latin typeface="Calibri" pitchFamily="34" charset="0"/>
                <a:ea typeface="ＭＳ Ｐゴシック" pitchFamily="-108" charset="-128"/>
                <a:cs typeface="Arial" charset="0"/>
              </a:rPr>
              <a:t>9 voluntary global targets agreed upon </a:t>
            </a:r>
            <a:r>
              <a:rPr lang="en-US" altLang="nb-NO" sz="2000" b="1">
                <a:solidFill>
                  <a:srgbClr val="FFFFFF"/>
                </a:solidFill>
                <a:latin typeface="Calibri" pitchFamily="34" charset="0"/>
                <a:ea typeface="ＭＳ Ｐゴシック" pitchFamily="-108" charset="-128"/>
                <a:cs typeface="Arial" charset="0"/>
              </a:rPr>
              <a:t>for the prevention and control of NCDs</a:t>
            </a:r>
          </a:p>
        </p:txBody>
      </p:sp>
      <p:sp>
        <p:nvSpPr>
          <p:cNvPr id="22" name="Rounded Rectangle 2"/>
          <p:cNvSpPr/>
          <p:nvPr/>
        </p:nvSpPr>
        <p:spPr>
          <a:xfrm>
            <a:off x="6896101" y="3242073"/>
            <a:ext cx="2054225" cy="958453"/>
          </a:xfrm>
          <a:prstGeom prst="round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Medicines and technologies</a:t>
            </a:r>
          </a:p>
          <a:p>
            <a:pPr algn="ctr">
              <a:defRPr/>
            </a:pPr>
            <a:r>
              <a:rPr lang="en-US" b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80 %</a:t>
            </a:r>
          </a:p>
        </p:txBody>
      </p:sp>
      <p:sp>
        <p:nvSpPr>
          <p:cNvPr id="23" name="Rounded Rectangle 2"/>
          <p:cNvSpPr/>
          <p:nvPr/>
        </p:nvSpPr>
        <p:spPr>
          <a:xfrm>
            <a:off x="76200" y="3205162"/>
            <a:ext cx="2054225" cy="958454"/>
          </a:xfrm>
          <a:prstGeom prst="round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Raised blood pressure</a:t>
            </a:r>
          </a:p>
          <a:p>
            <a:pPr algn="ctr">
              <a:defRPr/>
            </a:pPr>
            <a:r>
              <a:rPr lang="en-US" b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25 %</a:t>
            </a:r>
          </a:p>
        </p:txBody>
      </p:sp>
      <p:sp>
        <p:nvSpPr>
          <p:cNvPr id="25" name="Rounded Rectangle 2"/>
          <p:cNvSpPr/>
          <p:nvPr/>
        </p:nvSpPr>
        <p:spPr>
          <a:xfrm>
            <a:off x="2320925" y="3205162"/>
            <a:ext cx="2052638" cy="958454"/>
          </a:xfrm>
          <a:prstGeom prst="round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Diabetes/ obesity</a:t>
            </a:r>
          </a:p>
          <a:p>
            <a:pPr algn="ctr">
              <a:defRPr/>
            </a:pPr>
            <a:r>
              <a:rPr lang="en-US" b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0 %</a:t>
            </a:r>
          </a:p>
        </p:txBody>
      </p:sp>
      <p:sp>
        <p:nvSpPr>
          <p:cNvPr id="26" name="Rounded Rectangle 2"/>
          <p:cNvSpPr/>
          <p:nvPr/>
        </p:nvSpPr>
        <p:spPr>
          <a:xfrm>
            <a:off x="4586289" y="3242073"/>
            <a:ext cx="2054225" cy="958453"/>
          </a:xfrm>
          <a:prstGeom prst="round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Drug therapy and counseling</a:t>
            </a:r>
          </a:p>
          <a:p>
            <a:pPr algn="ctr">
              <a:defRPr/>
            </a:pPr>
            <a:r>
              <a:rPr lang="en-US" b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50 %</a:t>
            </a:r>
          </a:p>
        </p:txBody>
      </p:sp>
    </p:spTree>
    <p:extLst>
      <p:ext uri="{BB962C8B-B14F-4D97-AF65-F5344CB8AC3E}">
        <p14:creationId xmlns:p14="http://schemas.microsoft.com/office/powerpoint/2010/main" val="16090875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362B313-B727-401A-BB35-5C682B081A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Pågående arbeid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03D85D46-3972-44F0-AE01-FD4C695527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Global strategi for økt fysisk aktivitet</a:t>
            </a:r>
          </a:p>
          <a:p>
            <a:r>
              <a:rPr lang="nb-NO" dirty="0"/>
              <a:t>Stortingsmelding, reformen </a:t>
            </a:r>
            <a:r>
              <a:rPr lang="nb-NO" i="1" dirty="0"/>
              <a:t>Leve hele livet</a:t>
            </a:r>
            <a:r>
              <a:rPr lang="nb-NO" dirty="0"/>
              <a:t>, våren 2018</a:t>
            </a:r>
          </a:p>
          <a:p>
            <a:r>
              <a:rPr lang="nb-NO" dirty="0"/>
              <a:t>Nasjonal handlingsplan friluftsliv</a:t>
            </a:r>
          </a:p>
          <a:p>
            <a:r>
              <a:rPr lang="nb-NO" dirty="0"/>
              <a:t>Ny NCD strategi</a:t>
            </a:r>
          </a:p>
          <a:p>
            <a:r>
              <a:rPr lang="nb-NO" dirty="0"/>
              <a:t>Ny folkehelsemelding, våren 2019</a:t>
            </a:r>
          </a:p>
          <a:p>
            <a:r>
              <a:rPr lang="nb-NO" dirty="0"/>
              <a:t>Handlingsplan for økt fysisk aktivitet 2019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157FA8BA-FB39-4759-99D0-5BD2C5D66FDA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nb-NO"/>
              <a:t>07.09.2016</a:t>
            </a:r>
            <a:endParaRPr lang="nb-NO" dirty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304CD21-8638-4BC8-A302-02A5AE6E2C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0726C0F8-842B-4973-AAEA-24DFEFBBCB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DA22134-EA94-4B2E-9154-EB8F13265450}" type="slidenum">
              <a:rPr lang="nb-NO" smtClean="0"/>
              <a:pPr/>
              <a:t>30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25893941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/>
              <a:t>07.09.2016</a:t>
            </a:r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DA22134-EA94-4B2E-9154-EB8F13265450}" type="slidenum">
              <a:rPr lang="nb-NO" smtClean="0"/>
              <a:pPr/>
              <a:t>31</a:t>
            </a:fld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idx="1"/>
          </p:nvPr>
        </p:nvSpPr>
        <p:spPr>
          <a:xfrm>
            <a:off x="468000" y="1274401"/>
            <a:ext cx="8208000" cy="3394472"/>
          </a:xfrm>
        </p:spPr>
        <p:txBody>
          <a:bodyPr/>
          <a:lstStyle/>
          <a:p>
            <a:r>
              <a:rPr lang="nb-NO" dirty="0">
                <a:solidFill>
                  <a:schemeClr val="bg1">
                    <a:lumMod val="75000"/>
                  </a:schemeClr>
                </a:solidFill>
              </a:rPr>
              <a:t>Bakgrunn</a:t>
            </a:r>
          </a:p>
          <a:p>
            <a:r>
              <a:rPr lang="nb-NO" dirty="0">
                <a:solidFill>
                  <a:schemeClr val="bg1">
                    <a:lumMod val="75000"/>
                  </a:schemeClr>
                </a:solidFill>
              </a:rPr>
              <a:t>Anbefalinger og fysisk aktivitetsnivå</a:t>
            </a:r>
          </a:p>
          <a:p>
            <a:r>
              <a:rPr lang="nb-NO" dirty="0">
                <a:solidFill>
                  <a:schemeClr val="bg1">
                    <a:lumMod val="75000"/>
                  </a:schemeClr>
                </a:solidFill>
              </a:rPr>
              <a:t>Aktuelt arbeid og noen parallelle prosesser</a:t>
            </a:r>
          </a:p>
          <a:p>
            <a:r>
              <a:rPr lang="nb-NO" dirty="0"/>
              <a:t>Gruppearbeid</a:t>
            </a:r>
          </a:p>
          <a:p>
            <a:r>
              <a:rPr lang="nb-NO" dirty="0"/>
              <a:t>Veien videre</a:t>
            </a:r>
          </a:p>
        </p:txBody>
      </p:sp>
    </p:spTree>
    <p:extLst>
      <p:ext uri="{BB962C8B-B14F-4D97-AF65-F5344CB8AC3E}">
        <p14:creationId xmlns:p14="http://schemas.microsoft.com/office/powerpoint/2010/main" val="6613746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8767675-E1EE-4ABE-A526-0982A51A3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Målsetting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B68A225-F336-4683-906B-EDA683E7AF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dirty="0"/>
              <a:t>Medvirkning og få innspill til handlingsplanen fra regioner og kommuner </a:t>
            </a:r>
          </a:p>
          <a:p>
            <a:pPr lvl="1"/>
            <a:r>
              <a:rPr lang="nb-NO" sz="2400" dirty="0"/>
              <a:t>Innspill til tverrsektoriell mobilisering og organisering for økt fysisk aktivitet i en kommune</a:t>
            </a:r>
          </a:p>
          <a:p>
            <a:pPr lvl="1"/>
            <a:r>
              <a:rPr lang="nb-NO" sz="2400" dirty="0"/>
              <a:t>Beskrive utfordringer knyttet til fysisk inaktivitet i fylker og kommuner i dag, og forslag til løsninger på hvordan flere kan bli fysisk aktive, f.eks. komme med forslag til vellykkede tiltak </a:t>
            </a:r>
          </a:p>
          <a:p>
            <a:pPr lvl="1"/>
            <a:r>
              <a:rPr lang="nb-NO" sz="2400" dirty="0"/>
              <a:t>Finne eksempler på gode løsninger</a:t>
            </a:r>
          </a:p>
          <a:p>
            <a:pPr lvl="1"/>
            <a:endParaRPr lang="nb-NO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1C6CA9BD-B17D-40F7-92E1-02746185E3EB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nb-NO"/>
              <a:t>07.09.2016</a:t>
            </a:r>
            <a:endParaRPr lang="nb-NO" dirty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9514538C-E173-4AFE-A40C-46C8779CAB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713CC4C9-CCC0-468E-98BC-AFFD4A7573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DA22134-EA94-4B2E-9154-EB8F13265450}" type="slidenum">
              <a:rPr lang="nb-NO" smtClean="0"/>
              <a:pPr/>
              <a:t>32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33487298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69A9B02-8374-401B-8B1B-521AE8DDD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Gruppearbeid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2F148F1-2CB4-4BB5-B070-C9A5B68B45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nb-NO" b="1" dirty="0"/>
              <a:t>Del 1 Lokal mobilisering </a:t>
            </a:r>
            <a:endParaRPr lang="nb-NO" dirty="0"/>
          </a:p>
          <a:p>
            <a:pPr lvl="0"/>
            <a:r>
              <a:rPr lang="nb-NO" dirty="0"/>
              <a:t>Innspill angående utfordringsbildet for å skape lokale aktivitetsvennlige samfunn</a:t>
            </a:r>
          </a:p>
          <a:p>
            <a:pPr lvl="0"/>
            <a:r>
              <a:rPr lang="nb-NO" dirty="0"/>
              <a:t>Innspill til</a:t>
            </a:r>
            <a:r>
              <a:rPr lang="nb-NO" b="1" dirty="0"/>
              <a:t> </a:t>
            </a:r>
            <a:r>
              <a:rPr lang="nb-NO" dirty="0"/>
              <a:t>statlige virkemidler for å understøtte lokal aktivitet</a:t>
            </a:r>
          </a:p>
          <a:p>
            <a:pPr lvl="0"/>
            <a:r>
              <a:rPr lang="nb-NO" dirty="0"/>
              <a:t>Innspill til</a:t>
            </a:r>
            <a:r>
              <a:rPr lang="nb-NO" b="1" dirty="0"/>
              <a:t> </a:t>
            </a:r>
            <a:r>
              <a:rPr lang="nb-NO" dirty="0"/>
              <a:t>10-årig tverrsektoriell mobilisering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b="1" dirty="0"/>
              <a:t>Del 2 Gode tiltak </a:t>
            </a:r>
            <a:endParaRPr lang="nb-NO" dirty="0"/>
          </a:p>
          <a:p>
            <a:pPr lvl="0"/>
            <a:r>
              <a:rPr lang="nb-NO" dirty="0"/>
              <a:t>Innspill til gode løsninger på </a:t>
            </a:r>
            <a:r>
              <a:rPr lang="nb-NO" u="sng" dirty="0"/>
              <a:t>befolkningsnivå</a:t>
            </a:r>
            <a:endParaRPr lang="nb-NO" dirty="0"/>
          </a:p>
          <a:p>
            <a:pPr lvl="0"/>
            <a:r>
              <a:rPr lang="nb-NO" dirty="0"/>
              <a:t>Innspill til gode løsninger for </a:t>
            </a:r>
            <a:r>
              <a:rPr lang="nb-NO" u="sng" dirty="0"/>
              <a:t>utsatte grupper</a:t>
            </a:r>
            <a:r>
              <a:rPr lang="nb-NO" dirty="0"/>
              <a:t> </a:t>
            </a:r>
          </a:p>
          <a:p>
            <a:pPr lvl="0"/>
            <a:r>
              <a:rPr lang="nb-NO" dirty="0"/>
              <a:t>Idéer for økt fysisk aktivitet i kommunen</a:t>
            </a:r>
          </a:p>
          <a:p>
            <a:pPr lvl="0"/>
            <a:r>
              <a:rPr lang="nb-NO" dirty="0"/>
              <a:t>Innspill til ett prioritert tiltak i handlingsplanen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b="1" dirty="0"/>
              <a:t>Del 3 Mobilisering, anbefaling og kommentarer  </a:t>
            </a:r>
            <a:endParaRPr lang="nb-NO" dirty="0"/>
          </a:p>
          <a:p>
            <a:pPr lvl="0"/>
            <a:r>
              <a:rPr lang="nb-NO" dirty="0"/>
              <a:t>Mobilisering av beslutningstakere</a:t>
            </a:r>
          </a:p>
          <a:p>
            <a:pPr lvl="0"/>
            <a:r>
              <a:rPr lang="nb-NO" dirty="0"/>
              <a:t>Din anbefaling</a:t>
            </a:r>
          </a:p>
          <a:p>
            <a:pPr lvl="0"/>
            <a:r>
              <a:rPr lang="nb-NO" dirty="0"/>
              <a:t>Andre innspill og kommentarer</a:t>
            </a:r>
          </a:p>
          <a:p>
            <a:endParaRPr lang="nb-NO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081E211-5640-4C74-B8CD-36DB6B8CD13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nb-NO"/>
              <a:t>07.09.2016</a:t>
            </a:r>
            <a:endParaRPr lang="nb-NO" dirty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4ED372E-0DD7-4B39-B0E8-C14D5D3CF5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F9D83379-A7F5-4D7C-A56A-F2D1464A74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DA22134-EA94-4B2E-9154-EB8F13265450}" type="slidenum">
              <a:rPr lang="nb-NO" smtClean="0"/>
              <a:pPr/>
              <a:t>33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65241669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98DFE4A-2CC8-469D-B90E-343471257F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000" y="531761"/>
            <a:ext cx="8208000" cy="586955"/>
          </a:xfrm>
        </p:spPr>
        <p:txBody>
          <a:bodyPr/>
          <a:lstStyle/>
          <a:p>
            <a:r>
              <a:rPr lang="nb-NO" sz="3200" b="1" dirty="0"/>
              <a:t>Del 1 Lokal mobilisering </a:t>
            </a:r>
            <a:endParaRPr lang="nb-NO" sz="3200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1BDB88A8-1A7E-4052-A329-82BF100395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lvl="0" indent="0">
              <a:buNone/>
            </a:pPr>
            <a:r>
              <a:rPr lang="nb-NO" sz="1500" i="1" dirty="0"/>
              <a:t>Innspill angående utfordringsbildet for å skape lokale aktivitetsvennlige samfunn</a:t>
            </a:r>
            <a:endParaRPr lang="nb-NO" sz="1500" dirty="0"/>
          </a:p>
          <a:p>
            <a:r>
              <a:rPr lang="nb-NO" sz="1500" b="1" dirty="0"/>
              <a:t>Hva ser dere som de største utfordringene for å skape aktivitetsvennlige lokal samfunn?</a:t>
            </a:r>
            <a:endParaRPr lang="nb-NO" sz="1500" dirty="0"/>
          </a:p>
          <a:p>
            <a:pPr marL="0" indent="0">
              <a:buNone/>
            </a:pPr>
            <a:endParaRPr lang="nb-NO" sz="1500" dirty="0"/>
          </a:p>
          <a:p>
            <a:pPr marL="0" lvl="0" indent="0">
              <a:buNone/>
            </a:pPr>
            <a:r>
              <a:rPr lang="nb-NO" sz="1500" i="1" dirty="0"/>
              <a:t>Innspill til</a:t>
            </a:r>
            <a:r>
              <a:rPr lang="nb-NO" sz="1500" b="1" i="1" dirty="0"/>
              <a:t> </a:t>
            </a:r>
            <a:r>
              <a:rPr lang="nb-NO" sz="1500" i="1" dirty="0"/>
              <a:t>statlige virkemidler for å understøtte lokal aktivitet</a:t>
            </a:r>
            <a:endParaRPr lang="nb-NO" sz="1500" dirty="0"/>
          </a:p>
          <a:p>
            <a:r>
              <a:rPr lang="nb-NO" sz="1500" b="1" dirty="0"/>
              <a:t>Hvordan kan staten med sine virkemidler og tiltak understøtte arbeidet med å skape aktivitetsvennlige lokalsamfunn?</a:t>
            </a:r>
            <a:endParaRPr lang="nb-NO" sz="1500" dirty="0"/>
          </a:p>
          <a:p>
            <a:pPr marL="0" indent="0">
              <a:buNone/>
            </a:pPr>
            <a:endParaRPr lang="nb-NO" sz="1500" dirty="0"/>
          </a:p>
          <a:p>
            <a:pPr marL="0" lvl="0" indent="0">
              <a:buNone/>
            </a:pPr>
            <a:r>
              <a:rPr lang="nb-NO" sz="1500" i="1" dirty="0"/>
              <a:t>Innspill til</a:t>
            </a:r>
            <a:r>
              <a:rPr lang="nb-NO" sz="1500" b="1" dirty="0"/>
              <a:t> </a:t>
            </a:r>
            <a:r>
              <a:rPr lang="nb-NO" sz="1500" i="1" dirty="0"/>
              <a:t>10-årig tverrsektoriell mobilisering</a:t>
            </a:r>
            <a:endParaRPr lang="nb-NO" sz="1500" dirty="0"/>
          </a:p>
          <a:p>
            <a:r>
              <a:rPr lang="nb-NO" sz="1500" b="1" i="1" dirty="0"/>
              <a:t>Med bakgrunn i folkehelseloven og det systematiske folkehelsearbeidet i kommunen (oversikt, planer, tiltak mm.).</a:t>
            </a:r>
            <a:r>
              <a:rPr lang="nb-NO" sz="1500" b="1" dirty="0"/>
              <a:t> Kan dere kort komme med forslag til hvordan en kommune kan legge til rette for et 10-årig tverrsektorielt arbeid for økt fysisk aktivitet? </a:t>
            </a:r>
            <a:endParaRPr lang="nb-NO" sz="1500" dirty="0"/>
          </a:p>
          <a:p>
            <a:pPr marL="0" indent="0">
              <a:buNone/>
            </a:pPr>
            <a:br>
              <a:rPr lang="nb-NO" b="1" dirty="0"/>
            </a:br>
            <a:r>
              <a:rPr lang="nb-NO" b="1" dirty="0"/>
              <a:t> </a:t>
            </a:r>
            <a:endParaRPr lang="nb-NO" dirty="0"/>
          </a:p>
          <a:p>
            <a:endParaRPr lang="nb-NO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7AC4436E-3105-485C-AAE6-DB2CC22B71BF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nb-NO"/>
              <a:t>07.09.2016</a:t>
            </a:r>
            <a:endParaRPr lang="nb-NO" dirty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301B81FD-FE51-4E6A-B6D4-00D713D5E8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B3F8A19F-776E-4282-8AB9-A58F5F61AA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DA22134-EA94-4B2E-9154-EB8F13265450}" type="slidenum">
              <a:rPr lang="nb-NO" smtClean="0"/>
              <a:pPr/>
              <a:t>34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20342981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94D4E5D-2C82-451E-88B6-65ECD9AF6D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000" y="531761"/>
            <a:ext cx="8208000" cy="586955"/>
          </a:xfrm>
        </p:spPr>
        <p:txBody>
          <a:bodyPr/>
          <a:lstStyle/>
          <a:p>
            <a:r>
              <a:rPr lang="nb-NO" sz="3200" b="1" dirty="0"/>
              <a:t>Del 2 Gode tiltak </a:t>
            </a:r>
            <a:endParaRPr lang="nb-NO" sz="3200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8E98AEF8-5318-4181-AF67-95C64CAF4B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lvl="0" indent="0">
              <a:buNone/>
            </a:pPr>
            <a:r>
              <a:rPr lang="nb-NO" i="1" dirty="0"/>
              <a:t>Innspill til gode løsninger på </a:t>
            </a:r>
            <a:r>
              <a:rPr lang="nb-NO" i="1" u="sng" dirty="0"/>
              <a:t>befolkningsnivå</a:t>
            </a:r>
            <a:endParaRPr lang="nb-NO" dirty="0"/>
          </a:p>
          <a:p>
            <a:r>
              <a:rPr lang="nb-NO" b="1" dirty="0"/>
              <a:t>Beskriv eksempler på tiltak som dere har gode erfaringer med og som dere mener fører til varig økt fysisk aktivitet i </a:t>
            </a:r>
            <a:r>
              <a:rPr lang="nb-NO" b="1" u="sng" dirty="0"/>
              <a:t>befolkningen</a:t>
            </a:r>
            <a:r>
              <a:rPr lang="nb-NO" b="1" dirty="0"/>
              <a:t> i ditt lokalmiljø (</a:t>
            </a:r>
            <a:r>
              <a:rPr lang="nb-NO" b="1" i="1" dirty="0"/>
              <a:t> f.eks. transport, fritid, nærmiljø, arbeidsliv, utdanning, helse- og omsorg).</a:t>
            </a:r>
            <a:endParaRPr lang="nb-NO" dirty="0"/>
          </a:p>
          <a:p>
            <a:pPr marL="0" indent="0">
              <a:buNone/>
            </a:pPr>
            <a:r>
              <a:rPr lang="nb-NO" sz="1300" b="1" i="1" dirty="0"/>
              <a:t> </a:t>
            </a:r>
            <a:endParaRPr lang="nb-NO" sz="1300" b="1" dirty="0"/>
          </a:p>
          <a:p>
            <a:pPr marL="0" indent="0">
              <a:buNone/>
            </a:pPr>
            <a:r>
              <a:rPr lang="nb-NO" i="1" dirty="0"/>
              <a:t>Innspill til gode løsninger for </a:t>
            </a:r>
            <a:r>
              <a:rPr lang="nb-NO" i="1" u="sng" dirty="0"/>
              <a:t>utsatte grupper</a:t>
            </a:r>
            <a:r>
              <a:rPr lang="nb-NO" i="1" dirty="0"/>
              <a:t> </a:t>
            </a:r>
            <a:endParaRPr lang="nb-NO" dirty="0"/>
          </a:p>
          <a:p>
            <a:r>
              <a:rPr lang="nb-NO" b="1" dirty="0"/>
              <a:t>Beskriv eksempler på tiltak som dere har gode erfaringer med og som dere mener fører til varig økt fysisk aktivitet for </a:t>
            </a:r>
            <a:r>
              <a:rPr lang="nb-NO" b="1" u="sng" dirty="0"/>
              <a:t>utsatte grupper</a:t>
            </a:r>
            <a:r>
              <a:rPr lang="nb-NO" b="1" dirty="0"/>
              <a:t> i ditt lokalmiljø </a:t>
            </a:r>
            <a:r>
              <a:rPr lang="nb-NO" b="1" i="1" dirty="0"/>
              <a:t>(f.eks. arbeidsliv, utdanning, integrering, helse- og omsorgstjenesten, NAV, habilitering, barnevern etc.)</a:t>
            </a:r>
            <a:endParaRPr lang="nb-NO" dirty="0"/>
          </a:p>
          <a:p>
            <a:pPr marL="0" indent="0">
              <a:buNone/>
            </a:pPr>
            <a:endParaRPr lang="nb-NO" sz="1400" dirty="0"/>
          </a:p>
          <a:p>
            <a:pPr marL="0" lvl="0" indent="0">
              <a:buNone/>
            </a:pPr>
            <a:r>
              <a:rPr lang="nb-NO" i="1" dirty="0"/>
              <a:t>Idéer for økt fysisk aktivitet i kommunen</a:t>
            </a:r>
            <a:endParaRPr lang="nb-NO" dirty="0"/>
          </a:p>
          <a:p>
            <a:r>
              <a:rPr lang="nb-NO" b="1" dirty="0"/>
              <a:t>Foreslå idéer som kan styrker lokal mobilisering for økt fysisk aktivitet i et tiårsperspektiv. Tenk gjerne nyskapende og innovativt.</a:t>
            </a:r>
            <a:endParaRPr lang="nb-NO" dirty="0"/>
          </a:p>
          <a:p>
            <a:pPr marL="0" indent="0">
              <a:buNone/>
            </a:pPr>
            <a:endParaRPr lang="nb-NO" sz="1400" dirty="0"/>
          </a:p>
          <a:p>
            <a:pPr marL="0" lvl="0" indent="0">
              <a:buNone/>
            </a:pPr>
            <a:r>
              <a:rPr lang="nb-NO" i="1" dirty="0"/>
              <a:t>Innspill til ett prioritert tiltak i handlingsplanen</a:t>
            </a:r>
            <a:endParaRPr lang="nb-NO" dirty="0"/>
          </a:p>
          <a:p>
            <a:r>
              <a:rPr lang="nb-NO" b="1" dirty="0"/>
              <a:t>Dersom den nasjonale handlingsplanen skulle inneholde ett anbefalt tiltak for fysisk aktivitet sett fra ditt ståsted, hva skulle det da stå i handlingsplanen?</a:t>
            </a:r>
            <a:endParaRPr lang="nb-NO" dirty="0"/>
          </a:p>
          <a:p>
            <a:endParaRPr lang="nb-NO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C44B4A1-B497-45B7-8FFC-97ED97CE7F7B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nb-NO"/>
              <a:t>07.09.2016</a:t>
            </a:r>
            <a:endParaRPr lang="nb-NO" dirty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EC6088FC-A049-407B-8002-2965888C11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D37806B5-1CC6-472D-80E8-4E35ADC719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DA22134-EA94-4B2E-9154-EB8F13265450}" type="slidenum">
              <a:rPr lang="nb-NO" smtClean="0"/>
              <a:pPr/>
              <a:t>35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96313170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F0AD1A3-F933-4010-B41D-F5DA1A14EA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000" y="562539"/>
            <a:ext cx="8208000" cy="556177"/>
          </a:xfrm>
        </p:spPr>
        <p:txBody>
          <a:bodyPr/>
          <a:lstStyle/>
          <a:p>
            <a:r>
              <a:rPr lang="nb-NO" sz="3000" b="1" dirty="0"/>
              <a:t>Del 3 Mobilisering, anbefaling og kommentarer (1)  </a:t>
            </a:r>
            <a:endParaRPr lang="nb-NO" sz="3000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576BD21-84F9-4F17-9B31-171FAA98F9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b-NO" sz="2800" i="1" dirty="0"/>
              <a:t>Mobilisering av beslutningstakere</a:t>
            </a:r>
            <a:endParaRPr lang="nb-NO" sz="2800" dirty="0"/>
          </a:p>
          <a:p>
            <a:r>
              <a:rPr lang="nb-NO" sz="2800" b="1" dirty="0"/>
              <a:t>Hvordan mobilisere lokale beslutningstakere og politikere angående tilrettelegging for økt fysisk aktivitet?</a:t>
            </a:r>
            <a:endParaRPr lang="nb-NO" sz="2800" dirty="0"/>
          </a:p>
          <a:p>
            <a:pPr marL="0" indent="0">
              <a:buNone/>
            </a:pPr>
            <a:endParaRPr lang="nb-NO" sz="1400" b="1" i="1" dirty="0"/>
          </a:p>
          <a:p>
            <a:pPr marL="0" indent="0">
              <a:buNone/>
            </a:pPr>
            <a:endParaRPr lang="nb-NO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AE8C7D2E-147D-4063-9D40-79CE2F4261D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nb-NO"/>
              <a:t>07.09.2016</a:t>
            </a:r>
            <a:endParaRPr lang="nb-NO" dirty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B44B9650-6A22-478A-A2E0-A45B80E3BD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E0814456-120C-4C9A-8F80-FBB87B2074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DA22134-EA94-4B2E-9154-EB8F13265450}" type="slidenum">
              <a:rPr lang="nb-NO" smtClean="0"/>
              <a:pPr/>
              <a:t>36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21791261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F0AD1A3-F933-4010-B41D-F5DA1A14EA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000" y="562539"/>
            <a:ext cx="8208000" cy="556177"/>
          </a:xfrm>
        </p:spPr>
        <p:txBody>
          <a:bodyPr/>
          <a:lstStyle/>
          <a:p>
            <a:r>
              <a:rPr lang="nb-NO" sz="3000" b="1" dirty="0"/>
              <a:t>Del 3 Mobilisering, anbefaling og kommentarer (2) </a:t>
            </a:r>
            <a:endParaRPr lang="nb-NO" sz="3000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576BD21-84F9-4F17-9B31-171FAA98F9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b-NO" sz="2800" i="1" dirty="0"/>
              <a:t>Din anbefaling</a:t>
            </a:r>
            <a:endParaRPr lang="nb-NO" sz="2800" dirty="0"/>
          </a:p>
          <a:p>
            <a:r>
              <a:rPr lang="nb-NO" sz="2800" b="1" dirty="0"/>
              <a:t>Hva er ditt viktigeste budskap til nasjonale myndigheter i arbeidet med å utvikle en nasjonal handlingsplan? </a:t>
            </a:r>
            <a:endParaRPr lang="nb-NO" sz="2800" dirty="0"/>
          </a:p>
          <a:p>
            <a:pPr marL="0" indent="0">
              <a:buNone/>
            </a:pPr>
            <a:endParaRPr lang="nb-NO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AE8C7D2E-147D-4063-9D40-79CE2F4261D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nb-NO"/>
              <a:t>07.09.2016</a:t>
            </a:r>
            <a:endParaRPr lang="nb-NO" dirty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B44B9650-6A22-478A-A2E0-A45B80E3BD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E0814456-120C-4C9A-8F80-FBB87B2074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DA22134-EA94-4B2E-9154-EB8F13265450}" type="slidenum">
              <a:rPr lang="nb-NO" smtClean="0"/>
              <a:pPr/>
              <a:t>37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98529361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/>
              <a:t>07.09.2016</a:t>
            </a:r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DA22134-EA94-4B2E-9154-EB8F13265450}" type="slidenum">
              <a:rPr lang="nb-NO" smtClean="0"/>
              <a:pPr/>
              <a:t>38</a:t>
            </a:fld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idx="1"/>
          </p:nvPr>
        </p:nvSpPr>
        <p:spPr>
          <a:xfrm>
            <a:off x="468000" y="1274401"/>
            <a:ext cx="8208000" cy="3394472"/>
          </a:xfrm>
        </p:spPr>
        <p:txBody>
          <a:bodyPr/>
          <a:lstStyle/>
          <a:p>
            <a:r>
              <a:rPr lang="nb-NO" dirty="0">
                <a:solidFill>
                  <a:schemeClr val="bg1">
                    <a:lumMod val="75000"/>
                  </a:schemeClr>
                </a:solidFill>
              </a:rPr>
              <a:t>Bakgrunn</a:t>
            </a:r>
          </a:p>
          <a:p>
            <a:r>
              <a:rPr lang="nb-NO" dirty="0">
                <a:solidFill>
                  <a:schemeClr val="bg1">
                    <a:lumMod val="75000"/>
                  </a:schemeClr>
                </a:solidFill>
              </a:rPr>
              <a:t>Anbefalinger og fysisk aktivitetsnivå</a:t>
            </a:r>
          </a:p>
          <a:p>
            <a:r>
              <a:rPr lang="nb-NO" dirty="0">
                <a:solidFill>
                  <a:schemeClr val="bg1">
                    <a:lumMod val="75000"/>
                  </a:schemeClr>
                </a:solidFill>
              </a:rPr>
              <a:t>Aktuelt arbeid og noen parallelle prosesser</a:t>
            </a:r>
          </a:p>
          <a:p>
            <a:r>
              <a:rPr lang="nb-NO" dirty="0">
                <a:solidFill>
                  <a:schemeClr val="bg1">
                    <a:lumMod val="75000"/>
                  </a:schemeClr>
                </a:solidFill>
              </a:rPr>
              <a:t>Gruppearbeid</a:t>
            </a:r>
          </a:p>
          <a:p>
            <a:r>
              <a:rPr lang="nb-NO" dirty="0"/>
              <a:t>Veien videre</a:t>
            </a:r>
          </a:p>
        </p:txBody>
      </p:sp>
    </p:spTree>
    <p:extLst>
      <p:ext uri="{BB962C8B-B14F-4D97-AF65-F5344CB8AC3E}">
        <p14:creationId xmlns:p14="http://schemas.microsoft.com/office/powerpoint/2010/main" val="78069259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BCA3FD8-1A3D-4E24-95C7-A713FD7C4B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Videre prosess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BD987AB-60F5-4F2A-B4FA-58D5657137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/>
              <a:t>Besvare spørsmål den nærmeste uken etter møtet </a:t>
            </a:r>
          </a:p>
          <a:p>
            <a:pPr lvl="1"/>
            <a:r>
              <a:rPr lang="nb-NO" sz="1900" dirty="0">
                <a:hlinkClick r:id="rId2"/>
              </a:rPr>
              <a:t>https://response.questback.com/sosialoghelsedirektoratet/uoqztxxfmh</a:t>
            </a:r>
            <a:r>
              <a:rPr lang="nb-NO" sz="1900" dirty="0"/>
              <a:t> </a:t>
            </a:r>
          </a:p>
          <a:p>
            <a:r>
              <a:rPr lang="nb-NO" dirty="0"/>
              <a:t>Send andre innspill under våren, innen 25 mai. </a:t>
            </a:r>
          </a:p>
          <a:p>
            <a:pPr lvl="2"/>
            <a:r>
              <a:rPr lang="nb-NO" sz="1400" dirty="0">
                <a:hlinkClick r:id="rId3"/>
              </a:rPr>
              <a:t>Rolf.Hansen@helsedir.no</a:t>
            </a:r>
            <a:r>
              <a:rPr lang="nb-NO" sz="1400" dirty="0"/>
              <a:t> </a:t>
            </a:r>
          </a:p>
          <a:p>
            <a:pPr lvl="2"/>
            <a:r>
              <a:rPr lang="nb-NO" sz="1400" dirty="0">
                <a:hlinkClick r:id="rId4"/>
              </a:rPr>
              <a:t>Olov.Belander@helsedir.no</a:t>
            </a:r>
            <a:r>
              <a:rPr lang="nb-NO" sz="1400" dirty="0"/>
              <a:t> </a:t>
            </a:r>
          </a:p>
          <a:p>
            <a:r>
              <a:rPr lang="nb-NO" dirty="0"/>
              <a:t>Gjennomføre tilsvarende møter i flere fylker våren 2018</a:t>
            </a:r>
          </a:p>
          <a:p>
            <a:r>
              <a:rPr lang="nb-NO" dirty="0"/>
              <a:t>Helsedirektoratet sender innspill til Helse- og omsorgsdepartementet i juni</a:t>
            </a:r>
          </a:p>
          <a:p>
            <a:r>
              <a:rPr lang="nb-NO" dirty="0"/>
              <a:t>Handlingsplan lanseres i 2019</a:t>
            </a:r>
          </a:p>
          <a:p>
            <a:pPr marL="457188" lvl="1" indent="0">
              <a:buNone/>
            </a:pPr>
            <a:endParaRPr lang="nb-NO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8DB4687B-C162-4F84-95B1-142FBA7CA5C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nb-NO"/>
              <a:t>07.09.2016</a:t>
            </a:r>
            <a:endParaRPr lang="nb-NO" dirty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E0B7A72-B108-4039-AD67-B573425B07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1CAEE8C3-D4A7-455F-A3CA-934E53DD7D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DA22134-EA94-4B2E-9154-EB8F13265450}" type="slidenum">
              <a:rPr lang="nb-NO" smtClean="0"/>
              <a:pPr/>
              <a:t>39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8230782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68000" y="470203"/>
            <a:ext cx="8208000" cy="648512"/>
          </a:xfrm>
        </p:spPr>
        <p:txBody>
          <a:bodyPr/>
          <a:lstStyle/>
          <a:p>
            <a:r>
              <a:rPr lang="nb-NO" sz="3600" b="1" dirty="0"/>
              <a:t>Velferdsgevinst ved fysisk aktivitet</a:t>
            </a:r>
            <a:endParaRPr lang="sv-SE" sz="3600" b="1" dirty="0"/>
          </a:p>
        </p:txBody>
      </p:sp>
      <p:sp>
        <p:nvSpPr>
          <p:cNvPr id="5" name="Rektangel 4"/>
          <p:cNvSpPr/>
          <p:nvPr/>
        </p:nvSpPr>
        <p:spPr>
          <a:xfrm>
            <a:off x="6554600" y="4515966"/>
            <a:ext cx="262591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1200" dirty="0"/>
              <a:t>(</a:t>
            </a:r>
            <a:r>
              <a:rPr lang="nb-NO" sz="1200" dirty="0">
                <a:hlinkClick r:id="rId3"/>
              </a:rPr>
              <a:t>Helsedirektoratet 2014</a:t>
            </a:r>
            <a:r>
              <a:rPr lang="nb-NO" sz="1200" dirty="0"/>
              <a:t>, IS-2167, s. 39)</a:t>
            </a:r>
            <a:endParaRPr lang="sv-SE" sz="1200" dirty="0"/>
          </a:p>
        </p:txBody>
      </p:sp>
      <p:sp>
        <p:nvSpPr>
          <p:cNvPr id="4" name="Plassholder for innhold 3"/>
          <p:cNvSpPr>
            <a:spLocks noGrp="1"/>
          </p:cNvSpPr>
          <p:nvPr>
            <p:ph idx="1"/>
          </p:nvPr>
        </p:nvSpPr>
        <p:spPr>
          <a:xfrm>
            <a:off x="457200" y="1193502"/>
            <a:ext cx="8229600" cy="29812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nb-NO" sz="1600" dirty="0"/>
              <a:t>Tabell. Velferdsgevinst ved økt fysisk aktivitet i ulike aldersgrupper. Kvalitetsjusterte leveår (QALY)</a:t>
            </a:r>
            <a:endParaRPr lang="sv-SE" sz="1600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" y="1491630"/>
            <a:ext cx="8401050" cy="250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llipse 2"/>
          <p:cNvSpPr/>
          <p:nvPr/>
        </p:nvSpPr>
        <p:spPr>
          <a:xfrm>
            <a:off x="4427984" y="1995686"/>
            <a:ext cx="1224136" cy="864096"/>
          </a:xfrm>
          <a:prstGeom prst="ellipse">
            <a:avLst/>
          </a:prstGeom>
          <a:solidFill>
            <a:schemeClr val="bg1">
              <a:alpha val="0"/>
            </a:schemeClr>
          </a:solidFill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Ellipse 6"/>
          <p:cNvSpPr/>
          <p:nvPr/>
        </p:nvSpPr>
        <p:spPr>
          <a:xfrm>
            <a:off x="4708014" y="3273828"/>
            <a:ext cx="728082" cy="257175"/>
          </a:xfrm>
          <a:prstGeom prst="ellipse">
            <a:avLst/>
          </a:prstGeom>
          <a:solidFill>
            <a:schemeClr val="bg1">
              <a:alpha val="0"/>
            </a:schemeClr>
          </a:solidFill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Rektangel 8"/>
          <p:cNvSpPr/>
          <p:nvPr/>
        </p:nvSpPr>
        <p:spPr>
          <a:xfrm>
            <a:off x="4067944" y="1761660"/>
            <a:ext cx="1944216" cy="216024"/>
          </a:xfrm>
          <a:prstGeom prst="rect">
            <a:avLst/>
          </a:prstGeom>
          <a:solidFill>
            <a:srgbClr val="FFFF00">
              <a:alpha val="6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872924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/>
              <a:t>Velferdsgevinst befolkningsnivå</a:t>
            </a:r>
            <a:endParaRPr lang="sv-SE" b="1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3E3BE67-5063-4F18-937F-5211CBE29090}" type="datetime1">
              <a:rPr lang="nb-NO" smtClean="0"/>
              <a:t>18.apr 2018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DA22134-EA94-4B2E-9154-EB8F13265450}" type="slidenum">
              <a:rPr lang="nb-NO" smtClean="0"/>
              <a:pPr/>
              <a:t>5</a:t>
            </a:fld>
            <a:endParaRPr lang="nb-NO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6869" y="1203598"/>
            <a:ext cx="5050086" cy="352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ktangel 7"/>
          <p:cNvSpPr/>
          <p:nvPr/>
        </p:nvSpPr>
        <p:spPr>
          <a:xfrm>
            <a:off x="6554600" y="4515966"/>
            <a:ext cx="262591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1200" dirty="0"/>
              <a:t>(</a:t>
            </a:r>
            <a:r>
              <a:rPr lang="nb-NO" sz="1200" dirty="0">
                <a:hlinkClick r:id="rId3"/>
              </a:rPr>
              <a:t>Helsedirektoratet 2014</a:t>
            </a:r>
            <a:r>
              <a:rPr lang="nb-NO" sz="1200" dirty="0"/>
              <a:t>, IS-2167, s. 42)</a:t>
            </a:r>
            <a:endParaRPr lang="sv-SE" sz="1200" dirty="0"/>
          </a:p>
        </p:txBody>
      </p:sp>
      <p:sp>
        <p:nvSpPr>
          <p:cNvPr id="7" name="Rektangel 6"/>
          <p:cNvSpPr/>
          <p:nvPr/>
        </p:nvSpPr>
        <p:spPr>
          <a:xfrm>
            <a:off x="5940152" y="4515966"/>
            <a:ext cx="614448" cy="138499"/>
          </a:xfrm>
          <a:prstGeom prst="rect">
            <a:avLst/>
          </a:prstGeom>
          <a:solidFill>
            <a:srgbClr val="FFFF00">
              <a:alpha val="3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468966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68000" y="500981"/>
            <a:ext cx="8208000" cy="617734"/>
          </a:xfrm>
        </p:spPr>
        <p:txBody>
          <a:bodyPr/>
          <a:lstStyle/>
          <a:p>
            <a:r>
              <a:rPr lang="nb-NO" b="1" dirty="0"/>
              <a:t>Velferdsgevinst </a:t>
            </a:r>
            <a:endParaRPr lang="sv-SE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95039"/>
            <a:ext cx="7389490" cy="3375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ktangel 3"/>
          <p:cNvSpPr/>
          <p:nvPr/>
        </p:nvSpPr>
        <p:spPr>
          <a:xfrm>
            <a:off x="6197836" y="4526999"/>
            <a:ext cx="298267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1200" dirty="0"/>
              <a:t>(KLM Meld.st 18 (2015-2016) Friluftsliv, s.15)</a:t>
            </a:r>
            <a:endParaRPr lang="sv-SE" sz="1200" dirty="0"/>
          </a:p>
        </p:txBody>
      </p:sp>
      <p:sp>
        <p:nvSpPr>
          <p:cNvPr id="5" name="TekstSylinder 4"/>
          <p:cNvSpPr txBox="1"/>
          <p:nvPr/>
        </p:nvSpPr>
        <p:spPr>
          <a:xfrm>
            <a:off x="1979714" y="4083918"/>
            <a:ext cx="1647955" cy="144000"/>
          </a:xfrm>
          <a:prstGeom prst="rect">
            <a:avLst/>
          </a:prstGeom>
          <a:solidFill>
            <a:srgbClr val="FFFF00">
              <a:alpha val="65000"/>
            </a:srgbClr>
          </a:solidFill>
        </p:spPr>
        <p:txBody>
          <a:bodyPr wrap="square" rtlCol="0">
            <a:spAutoFit/>
          </a:bodyPr>
          <a:lstStyle/>
          <a:p>
            <a:endParaRPr lang="sv-SE" dirty="0"/>
          </a:p>
        </p:txBody>
      </p:sp>
      <p:sp>
        <p:nvSpPr>
          <p:cNvPr id="7" name="TekstSylinder 6"/>
          <p:cNvSpPr txBox="1"/>
          <p:nvPr/>
        </p:nvSpPr>
        <p:spPr>
          <a:xfrm>
            <a:off x="2915820" y="3975913"/>
            <a:ext cx="428448" cy="180000"/>
          </a:xfrm>
          <a:prstGeom prst="rect">
            <a:avLst/>
          </a:prstGeom>
          <a:solidFill>
            <a:srgbClr val="FFFF00">
              <a:alpha val="65000"/>
            </a:srgbClr>
          </a:solidFill>
        </p:spPr>
        <p:txBody>
          <a:bodyPr wrap="square" rtlCol="0">
            <a:spAutoFit/>
          </a:bodyPr>
          <a:lstStyle/>
          <a:p>
            <a:endParaRPr lang="sv-SE" dirty="0"/>
          </a:p>
        </p:txBody>
      </p:sp>
      <p:sp>
        <p:nvSpPr>
          <p:cNvPr id="8" name="TekstSylinder 7"/>
          <p:cNvSpPr txBox="1"/>
          <p:nvPr/>
        </p:nvSpPr>
        <p:spPr>
          <a:xfrm>
            <a:off x="6156176" y="3365205"/>
            <a:ext cx="1700858" cy="191425"/>
          </a:xfrm>
          <a:prstGeom prst="rect">
            <a:avLst/>
          </a:prstGeom>
          <a:solidFill>
            <a:srgbClr val="FFFF00">
              <a:alpha val="65000"/>
            </a:srgbClr>
          </a:solidFill>
        </p:spPr>
        <p:txBody>
          <a:bodyPr wrap="square" rtlCol="0">
            <a:spAutoFit/>
          </a:bodyPr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187561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BFB0482-889C-4DE1-A558-A3664D4E8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Vedtak på Stortinget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A76EAAD-00E9-4438-829A-9C16F1060D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nb-NO" sz="2000" dirty="0"/>
              <a:t>Anmodningsvedtak, nr. 1001 (2016-2017), ble truffet ved behandling av Dokument 8:113 (2016-2017), jf. </a:t>
            </a:r>
            <a:r>
              <a:rPr lang="nb-NO" sz="2000" dirty="0" err="1"/>
              <a:t>Innst</a:t>
            </a:r>
            <a:r>
              <a:rPr lang="nb-NO" sz="2000" dirty="0"/>
              <a:t>. 461 S (2016-2017):</a:t>
            </a:r>
          </a:p>
          <a:p>
            <a:pPr marL="0" indent="0">
              <a:buNone/>
            </a:pPr>
            <a:endParaRPr lang="nb-NO" sz="2000" dirty="0"/>
          </a:p>
          <a:p>
            <a:pPr marL="0" indent="0">
              <a:buNone/>
            </a:pPr>
            <a:r>
              <a:rPr lang="nb-NO" sz="2000" b="1" dirty="0"/>
              <a:t>Vedtak 1001</a:t>
            </a:r>
          </a:p>
          <a:p>
            <a:pPr marL="0" indent="0">
              <a:buNone/>
            </a:pPr>
            <a:r>
              <a:rPr lang="nb-NO" sz="2000" dirty="0"/>
              <a:t>"Stortinget ber regjeringen fremme en ny handlingsplan for fysisk aktivitet med konkrete tiltak på flere samfunnsområder og arenaer, som barnehage, skole, arbeidsplass, eldreomsorg, transport, nærmiljø og fritid. Partene i arbeidslivet må trekkes aktivt med i arbeidet. Det samme må Norges idrettsforbund og friluftslivets organisasjoner. Stortinget må på egnet måte holdes orientert om arbeidet.«</a:t>
            </a:r>
            <a:br>
              <a:rPr lang="nb-NO" sz="2000" dirty="0"/>
            </a:br>
            <a:endParaRPr lang="nb-NO" sz="2000" dirty="0"/>
          </a:p>
          <a:p>
            <a:pPr marL="0" indent="0" algn="r">
              <a:buNone/>
            </a:pPr>
            <a:r>
              <a:rPr lang="nb-NO" sz="1200" dirty="0">
                <a:hlinkClick r:id="rId2"/>
              </a:rPr>
              <a:t>https://www.stortinget.no/no/Saker-og-publikasjoner/Vedtak/Vedtak/Sak/?p=68714</a:t>
            </a:r>
            <a:r>
              <a:rPr lang="nb-NO" sz="1200" dirty="0"/>
              <a:t> 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A7C951FA-DB11-41EA-9352-FE68F8520D4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nb-NO"/>
              <a:t>07.09.2016</a:t>
            </a:r>
            <a:endParaRPr lang="nb-NO" dirty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C58EE322-9834-4355-BA8D-99E00E7E4A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E8FF3FC5-E570-44F8-A5A4-8F6BFDD665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DA22134-EA94-4B2E-9154-EB8F13265450}" type="slidenum">
              <a:rPr lang="nb-NO" smtClean="0"/>
              <a:pPr/>
              <a:t>7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5411628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BA6DA78-4098-4AB4-A7F0-494F0E7327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Organisering 	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1B130AF-1625-4BAD-8DCB-771F3A630B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Tverrdepartemental handlingsplan</a:t>
            </a:r>
          </a:p>
          <a:p>
            <a:pPr lvl="1"/>
            <a:r>
              <a:rPr lang="nb-NO" dirty="0"/>
              <a:t>ASD, BLD, FD, JD, KD, KUD, KLD, LMD, KMD, NFD, SD og HOD</a:t>
            </a:r>
          </a:p>
          <a:p>
            <a:pPr lvl="1"/>
            <a:r>
              <a:rPr lang="nb-NO" dirty="0"/>
              <a:t>10-årigt perspektiv frem til 2030</a:t>
            </a:r>
          </a:p>
          <a:p>
            <a:r>
              <a:rPr lang="nb-NO" dirty="0"/>
              <a:t>Departementenes arbeid koordineres av Helse- og omsorgsdepartementet</a:t>
            </a:r>
          </a:p>
          <a:p>
            <a:r>
              <a:rPr lang="nb-NO" dirty="0"/>
              <a:t>Helsedirektoratet gir innspill til Helse- og omsorgsdepartementet</a:t>
            </a:r>
          </a:p>
          <a:p>
            <a:pPr marL="0" indent="0">
              <a:buNone/>
            </a:pPr>
            <a:endParaRPr lang="nb-NO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220CE5BB-DC50-4BA6-A7E5-30ACE50C11DA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nb-NO"/>
              <a:t>07.09.2016</a:t>
            </a:r>
            <a:endParaRPr lang="nb-NO" dirty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7FC6707F-C693-4D70-97CB-0D272B9050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C4B0E2B8-CE22-4331-A811-2C2CD5C94B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DA22134-EA94-4B2E-9154-EB8F13265450}" type="slidenum">
              <a:rPr lang="nb-NO" smtClean="0"/>
              <a:pPr/>
              <a:t>8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8338814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8DFB4C9-21B3-466F-ADEA-7E1884C331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Fylkesregionale innspillmøter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8ED0C441-2090-4669-99F1-FD5898EBA1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>
                <a:solidFill>
                  <a:schemeClr val="bg1">
                    <a:lumMod val="85000"/>
                  </a:schemeClr>
                </a:solidFill>
              </a:rPr>
              <a:t>Oslo, 7. mars</a:t>
            </a:r>
          </a:p>
          <a:p>
            <a:r>
              <a:rPr lang="nb-NO" dirty="0">
                <a:solidFill>
                  <a:schemeClr val="bg1">
                    <a:lumMod val="85000"/>
                  </a:schemeClr>
                </a:solidFill>
              </a:rPr>
              <a:t>Hordaland, 22. mars</a:t>
            </a:r>
          </a:p>
          <a:p>
            <a:r>
              <a:rPr lang="nb-NO" dirty="0"/>
              <a:t>Agder, 18. april</a:t>
            </a:r>
          </a:p>
          <a:p>
            <a:r>
              <a:rPr lang="nb-NO" dirty="0"/>
              <a:t>Hedmark/Oppland, 20. april</a:t>
            </a:r>
          </a:p>
          <a:p>
            <a:r>
              <a:rPr lang="nb-NO" dirty="0"/>
              <a:t>Telemark, 15. mai</a:t>
            </a:r>
          </a:p>
          <a:p>
            <a:r>
              <a:rPr lang="nb-NO" dirty="0"/>
              <a:t>Akershus, 30. mai</a:t>
            </a:r>
          </a:p>
          <a:p>
            <a:r>
              <a:rPr lang="nb-NO" dirty="0"/>
              <a:t>Sogn og Fjordane, 7. juni</a:t>
            </a:r>
          </a:p>
          <a:p>
            <a:r>
              <a:rPr lang="nb-NO" dirty="0"/>
              <a:t>Nordland, 13. </a:t>
            </a:r>
            <a:r>
              <a:rPr lang="nb-NO" dirty="0" err="1"/>
              <a:t>sept</a:t>
            </a:r>
            <a:endParaRPr lang="nb-NO" dirty="0"/>
          </a:p>
          <a:p>
            <a:pPr marL="0" indent="0">
              <a:buNone/>
            </a:pPr>
            <a:endParaRPr lang="nb-NO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D30D7794-733D-4352-822E-AEE3068B310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nb-NO"/>
              <a:t>07.09.2016</a:t>
            </a:r>
            <a:endParaRPr lang="nb-NO" dirty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7DDC5C6-6DDD-4375-AFD7-CB13B53A0C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B9DAF2F6-9797-460A-9783-B40D55E9C1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DA22134-EA94-4B2E-9154-EB8F13265450}" type="slidenum">
              <a:rPr lang="nb-NO" smtClean="0"/>
              <a:pPr/>
              <a:t>9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286238919"/>
      </p:ext>
    </p:extLst>
  </p:cSld>
  <p:clrMapOvr>
    <a:masterClrMapping/>
  </p:clrMapOvr>
</p:sld>
</file>

<file path=ppt/theme/theme1.xml><?xml version="1.0" encoding="utf-8"?>
<a:theme xmlns:a="http://schemas.openxmlformats.org/drawingml/2006/main" name="PPT_16_9_NO">
  <a:themeElements>
    <a:clrScheme name="Helsedir">
      <a:dk1>
        <a:sysClr val="windowText" lastClr="000000"/>
      </a:dk1>
      <a:lt1>
        <a:sysClr val="window" lastClr="FFFFFF"/>
      </a:lt1>
      <a:dk2>
        <a:srgbClr val="00546E"/>
      </a:dk2>
      <a:lt2>
        <a:srgbClr val="EEECE1"/>
      </a:lt2>
      <a:accent1>
        <a:srgbClr val="43BCBA"/>
      </a:accent1>
      <a:accent2>
        <a:srgbClr val="92C431"/>
      </a:accent2>
      <a:accent3>
        <a:srgbClr val="FCD004"/>
      </a:accent3>
      <a:accent4>
        <a:srgbClr val="F19B07"/>
      </a:accent4>
      <a:accent5>
        <a:srgbClr val="E63C28"/>
      </a:accent5>
      <a:accent6>
        <a:srgbClr val="E64B79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HOD-pptmal_16-9_Norsk">
  <a:themeElements>
    <a:clrScheme name="DSS - HOD">
      <a:dk1>
        <a:sysClr val="windowText" lastClr="000000"/>
      </a:dk1>
      <a:lt1>
        <a:sysClr val="window" lastClr="FFFFFF"/>
      </a:lt1>
      <a:dk2>
        <a:srgbClr val="B5BF00"/>
      </a:dk2>
      <a:lt2>
        <a:srgbClr val="EAE8E5"/>
      </a:lt2>
      <a:accent1>
        <a:srgbClr val="B5BF00"/>
      </a:accent1>
      <a:accent2>
        <a:srgbClr val="ECE8B2"/>
      </a:accent2>
      <a:accent3>
        <a:srgbClr val="FF6F20"/>
      </a:accent3>
      <a:accent4>
        <a:srgbClr val="E70033"/>
      </a:accent4>
      <a:accent5>
        <a:srgbClr val="C42695"/>
      </a:accent5>
      <a:accent6>
        <a:srgbClr val="8DB9E5"/>
      </a:accent6>
      <a:hlink>
        <a:srgbClr val="012169"/>
      </a:hlink>
      <a:folHlink>
        <a:srgbClr val="A116E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OD-pptmal_16-9_Norsk.potx" id="{C1EA6338-8929-4B33-8783-F608F7C9558B}" vid="{7740DC72-F584-4E0E-8C5B-E1FA228A93AC}"/>
    </a:ext>
  </a:extLst>
</a:theme>
</file>

<file path=ppt/theme/theme3.xml><?xml version="1.0" encoding="utf-8"?>
<a:theme xmlns:a="http://schemas.openxmlformats.org/drawingml/2006/main" name="1_HOD-pptmal_16-9_Norsk">
  <a:themeElements>
    <a:clrScheme name="DSS - HOD">
      <a:dk1>
        <a:sysClr val="windowText" lastClr="000000"/>
      </a:dk1>
      <a:lt1>
        <a:sysClr val="window" lastClr="FFFFFF"/>
      </a:lt1>
      <a:dk2>
        <a:srgbClr val="B5BF00"/>
      </a:dk2>
      <a:lt2>
        <a:srgbClr val="EAE8E5"/>
      </a:lt2>
      <a:accent1>
        <a:srgbClr val="B5BF00"/>
      </a:accent1>
      <a:accent2>
        <a:srgbClr val="ECE8B2"/>
      </a:accent2>
      <a:accent3>
        <a:srgbClr val="FF6F20"/>
      </a:accent3>
      <a:accent4>
        <a:srgbClr val="E70033"/>
      </a:accent4>
      <a:accent5>
        <a:srgbClr val="C42695"/>
      </a:accent5>
      <a:accent6>
        <a:srgbClr val="8DB9E5"/>
      </a:accent6>
      <a:hlink>
        <a:srgbClr val="012169"/>
      </a:hlink>
      <a:folHlink>
        <a:srgbClr val="A116E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OD-pptmal_16-9_Norsk.potx" id="{C1EA6338-8929-4B33-8783-F608F7C9558B}" vid="{7740DC72-F584-4E0E-8C5B-E1FA228A93AC}"/>
    </a:ext>
  </a:extLst>
</a:theme>
</file>

<file path=ppt/theme/theme4.xml><?xml version="1.0" encoding="utf-8"?>
<a:theme xmlns:a="http://schemas.openxmlformats.org/drawingml/2006/main" name="HOD_mal 2011">
  <a:themeElements>
    <a:clrScheme name="HOD fargepalett">
      <a:dk1>
        <a:sysClr val="windowText" lastClr="000000"/>
      </a:dk1>
      <a:lt1>
        <a:sysClr val="window" lastClr="FFFFFF"/>
      </a:lt1>
      <a:dk2>
        <a:srgbClr val="3F3F3F"/>
      </a:dk2>
      <a:lt2>
        <a:srgbClr val="F2F2F2"/>
      </a:lt2>
      <a:accent1>
        <a:srgbClr val="B5BF00"/>
      </a:accent1>
      <a:accent2>
        <a:srgbClr val="C42695"/>
      </a:accent2>
      <a:accent3>
        <a:srgbClr val="8DB9E5"/>
      </a:accent3>
      <a:accent4>
        <a:srgbClr val="E16F20"/>
      </a:accent4>
      <a:accent5>
        <a:srgbClr val="766A63"/>
      </a:accent5>
      <a:accent6>
        <a:srgbClr val="E70033"/>
      </a:accent6>
      <a:hlink>
        <a:srgbClr val="F7B615"/>
      </a:hlink>
      <a:folHlink>
        <a:srgbClr val="70440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Helsedirektoratet apr 2013">
    <a:dk1>
      <a:sysClr val="windowText" lastClr="000000"/>
    </a:dk1>
    <a:lt1>
      <a:sysClr val="window" lastClr="FFFFFF"/>
    </a:lt1>
    <a:dk2>
      <a:srgbClr val="00546E"/>
    </a:dk2>
    <a:lt2>
      <a:srgbClr val="EEECE1"/>
    </a:lt2>
    <a:accent1>
      <a:srgbClr val="0093A7"/>
    </a:accent1>
    <a:accent2>
      <a:srgbClr val="43BCBA"/>
    </a:accent2>
    <a:accent3>
      <a:srgbClr val="92C431"/>
    </a:accent3>
    <a:accent4>
      <a:srgbClr val="FCD004"/>
    </a:accent4>
    <a:accent5>
      <a:srgbClr val="F19B07"/>
    </a:accent5>
    <a:accent6>
      <a:srgbClr val="E63C28"/>
    </a:accent6>
    <a:hlink>
      <a:srgbClr val="0000FF"/>
    </a:hlink>
    <a:folHlink>
      <a:srgbClr val="800080"/>
    </a:folHlink>
  </a:clrScheme>
  <a:fontScheme name="Helsedir.">
    <a:majorFont>
      <a:latin typeface="Calibri"/>
      <a:ea typeface=""/>
      <a:cs typeface=""/>
    </a:majorFont>
    <a:minorFont>
      <a:latin typeface="Calibri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PPT_16_9_NO</Template>
  <TotalTime>4612</TotalTime>
  <Words>1622</Words>
  <Application>Microsoft Office PowerPoint</Application>
  <PresentationFormat>Skjermfremvisning (16:9)</PresentationFormat>
  <Paragraphs>334</Paragraphs>
  <Slides>39</Slides>
  <Notes>17</Notes>
  <HiddenSlides>1</HiddenSlides>
  <MMClips>0</MMClips>
  <ScaleCrop>false</ScaleCrop>
  <HeadingPairs>
    <vt:vector size="6" baseType="variant">
      <vt:variant>
        <vt:lpstr>Brukte skrifter</vt:lpstr>
      </vt:variant>
      <vt:variant>
        <vt:i4>8</vt:i4>
      </vt:variant>
      <vt:variant>
        <vt:lpstr>Tema</vt:lpstr>
      </vt:variant>
      <vt:variant>
        <vt:i4>4</vt:i4>
      </vt:variant>
      <vt:variant>
        <vt:lpstr>Lysbildetitler</vt:lpstr>
      </vt:variant>
      <vt:variant>
        <vt:i4>39</vt:i4>
      </vt:variant>
    </vt:vector>
  </HeadingPairs>
  <TitlesOfParts>
    <vt:vector size="51" baseType="lpstr">
      <vt:lpstr>ＭＳ Ｐゴシック</vt:lpstr>
      <vt:lpstr>Arial</vt:lpstr>
      <vt:lpstr>Calibri</vt:lpstr>
      <vt:lpstr>Tahoma</vt:lpstr>
      <vt:lpstr>Times</vt:lpstr>
      <vt:lpstr>Times New Roman</vt:lpstr>
      <vt:lpstr>Verdana</vt:lpstr>
      <vt:lpstr>Wingdings</vt:lpstr>
      <vt:lpstr>PPT_16_9_NO</vt:lpstr>
      <vt:lpstr>HOD-pptmal_16-9_Norsk</vt:lpstr>
      <vt:lpstr>1_HOD-pptmal_16-9_Norsk</vt:lpstr>
      <vt:lpstr>HOD_mal 2011</vt:lpstr>
      <vt:lpstr>Ny nasjonal handlingsplan for økt fysisk aktivitet Innspills møte Agder   Olov Belander, avdeling miljø og helse, 18. april 2018 olb@helsedir.no, 24 16 34 78</vt:lpstr>
      <vt:lpstr>PowerPoint-presentasjon</vt:lpstr>
      <vt:lpstr>PowerPoint-presentasjon</vt:lpstr>
      <vt:lpstr>Velferdsgevinst ved fysisk aktivitet</vt:lpstr>
      <vt:lpstr>Velferdsgevinst befolkningsnivå</vt:lpstr>
      <vt:lpstr>Velferdsgevinst </vt:lpstr>
      <vt:lpstr>Vedtak på Stortinget</vt:lpstr>
      <vt:lpstr>Organisering  </vt:lpstr>
      <vt:lpstr>Fylkesregionale innspillmøter</vt:lpstr>
      <vt:lpstr>PowerPoint-presentasjon</vt:lpstr>
      <vt:lpstr>PowerPoint-presentasjon</vt:lpstr>
      <vt:lpstr>Barn og unge som oppfyller anbefalingene</vt:lpstr>
      <vt:lpstr>Fysisk aktivitet barn og unge  - sosial ulikhet</vt:lpstr>
      <vt:lpstr>PowerPoint-presentasjon</vt:lpstr>
      <vt:lpstr> Pilotundersøkelsen om folkehelsen i Agderfylkene og Vestfold – utvalgte resultater </vt:lpstr>
      <vt:lpstr>Stor spredning i aktivitetsnivå</vt:lpstr>
      <vt:lpstr>Fysisk aktivitet og helse</vt:lpstr>
      <vt:lpstr>PowerPoint-presentasjon</vt:lpstr>
      <vt:lpstr>PowerPoint-presentasjon</vt:lpstr>
      <vt:lpstr>Hvor lite skal til? </vt:lpstr>
      <vt:lpstr>PowerPoint-presentasjon</vt:lpstr>
      <vt:lpstr>Folkehelseloven</vt:lpstr>
      <vt:lpstr>Tiltak og virkemidler - befolkningsnivå og høyrisikogrupper</vt:lpstr>
      <vt:lpstr>PowerPoint-presentasjon</vt:lpstr>
      <vt:lpstr>Innsatsområder i planen</vt:lpstr>
      <vt:lpstr>Planen har ført til</vt:lpstr>
      <vt:lpstr>Utviklings potensial</vt:lpstr>
      <vt:lpstr>Regional plan </vt:lpstr>
      <vt:lpstr>Noen nyere nasjonale handlingsplaner</vt:lpstr>
      <vt:lpstr>Pågående arbeid</vt:lpstr>
      <vt:lpstr>PowerPoint-presentasjon</vt:lpstr>
      <vt:lpstr>Målsetting</vt:lpstr>
      <vt:lpstr>Gruppearbeid</vt:lpstr>
      <vt:lpstr>Del 1 Lokal mobilisering </vt:lpstr>
      <vt:lpstr>Del 2 Gode tiltak </vt:lpstr>
      <vt:lpstr>Del 3 Mobilisering, anbefaling og kommentarer (1)  </vt:lpstr>
      <vt:lpstr>Del 3 Mobilisering, anbefaling og kommentarer (2) </vt:lpstr>
      <vt:lpstr>PowerPoint-presentasjon</vt:lpstr>
      <vt:lpstr>Videre prosess</vt:lpstr>
    </vt:vector>
  </TitlesOfParts>
  <Company>Helsedirektoratet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Ole Trygve Stigen</dc:creator>
  <cp:lastModifiedBy>Hervik, Solveig Pettersen</cp:lastModifiedBy>
  <cp:revision>194</cp:revision>
  <dcterms:created xsi:type="dcterms:W3CDTF">2016-02-17T06:30:55Z</dcterms:created>
  <dcterms:modified xsi:type="dcterms:W3CDTF">2018-04-18T07:23:59Z</dcterms:modified>
</cp:coreProperties>
</file>