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29"/>
  </p:notesMasterIdLst>
  <p:sldIdLst>
    <p:sldId id="256" r:id="rId5"/>
    <p:sldId id="323" r:id="rId6"/>
    <p:sldId id="324" r:id="rId7"/>
    <p:sldId id="333" r:id="rId8"/>
    <p:sldId id="331" r:id="rId9"/>
    <p:sldId id="334" r:id="rId10"/>
    <p:sldId id="264" r:id="rId11"/>
    <p:sldId id="335" r:id="rId12"/>
    <p:sldId id="336" r:id="rId13"/>
    <p:sldId id="338" r:id="rId14"/>
    <p:sldId id="339" r:id="rId15"/>
    <p:sldId id="340" r:id="rId16"/>
    <p:sldId id="318" r:id="rId17"/>
    <p:sldId id="319" r:id="rId18"/>
    <p:sldId id="325" r:id="rId19"/>
    <p:sldId id="320" r:id="rId20"/>
    <p:sldId id="341" r:id="rId21"/>
    <p:sldId id="342" r:id="rId22"/>
    <p:sldId id="329" r:id="rId23"/>
    <p:sldId id="321" r:id="rId24"/>
    <p:sldId id="326" r:id="rId25"/>
    <p:sldId id="327" r:id="rId26"/>
    <p:sldId id="343" r:id="rId27"/>
    <p:sldId id="330" r:id="rId2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F327CD-005C-4FB6-8299-F5577E097EB2}" v="102" dt="2025-10-08T13:21:00.0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77" autoAdjust="0"/>
    <p:restoredTop sz="71347" autoAdjust="0"/>
  </p:normalViewPr>
  <p:slideViewPr>
    <p:cSldViewPr snapToGrid="0">
      <p:cViewPr varScale="1">
        <p:scale>
          <a:sx n="62" d="100"/>
          <a:sy n="62" d="100"/>
        </p:scale>
        <p:origin x="23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vild Gabrielsen" userId="f0c9c411-1a1a-4e96-932b-75ac96a33d2c" providerId="ADAL" clId="{E4F327CD-005C-4FB6-8299-F5577E097EB2}"/>
    <pc:docChg chg="undo custSel addSld delSld modSld sldOrd">
      <pc:chgData name="Ingvild Gabrielsen" userId="f0c9c411-1a1a-4e96-932b-75ac96a33d2c" providerId="ADAL" clId="{E4F327CD-005C-4FB6-8299-F5577E097EB2}" dt="2025-10-08T13:22:22.132" v="3279" actId="20577"/>
      <pc:docMkLst>
        <pc:docMk/>
      </pc:docMkLst>
      <pc:sldChg chg="modSp mod modNotesTx">
        <pc:chgData name="Ingvild Gabrielsen" userId="f0c9c411-1a1a-4e96-932b-75ac96a33d2c" providerId="ADAL" clId="{E4F327CD-005C-4FB6-8299-F5577E097EB2}" dt="2025-10-08T13:10:12.151" v="2674" actId="20577"/>
        <pc:sldMkLst>
          <pc:docMk/>
          <pc:sldMk cId="437905000" sldId="256"/>
        </pc:sldMkLst>
        <pc:spChg chg="mod">
          <ac:chgData name="Ingvild Gabrielsen" userId="f0c9c411-1a1a-4e96-932b-75ac96a33d2c" providerId="ADAL" clId="{E4F327CD-005C-4FB6-8299-F5577E097EB2}" dt="2025-10-08T12:24:09.669" v="2624" actId="27636"/>
          <ac:spMkLst>
            <pc:docMk/>
            <pc:sldMk cId="437905000" sldId="256"/>
            <ac:spMk id="2" creationId="{DD7EE1E6-E8D1-A0DB-5DD4-51F16C20AE0C}"/>
          </ac:spMkLst>
        </pc:spChg>
        <pc:spChg chg="mod">
          <ac:chgData name="Ingvild Gabrielsen" userId="f0c9c411-1a1a-4e96-932b-75ac96a33d2c" providerId="ADAL" clId="{E4F327CD-005C-4FB6-8299-F5577E097EB2}" dt="2025-10-07T08:52:43.391" v="71" actId="20577"/>
          <ac:spMkLst>
            <pc:docMk/>
            <pc:sldMk cId="437905000" sldId="256"/>
            <ac:spMk id="3" creationId="{C6513773-86C9-FB41-05C9-C5A61628C944}"/>
          </ac:spMkLst>
        </pc:spChg>
        <pc:spChg chg="mod">
          <ac:chgData name="Ingvild Gabrielsen" userId="f0c9c411-1a1a-4e96-932b-75ac96a33d2c" providerId="ADAL" clId="{E4F327CD-005C-4FB6-8299-F5577E097EB2}" dt="2025-10-07T08:52:31.362" v="62" actId="20577"/>
          <ac:spMkLst>
            <pc:docMk/>
            <pc:sldMk cId="437905000" sldId="256"/>
            <ac:spMk id="4" creationId="{E90C22C7-1701-C8BE-F8AE-A5EE829FC6BF}"/>
          </ac:spMkLst>
        </pc:spChg>
      </pc:sldChg>
      <pc:sldChg chg="addSp delSp modSp mod modNotesTx">
        <pc:chgData name="Ingvild Gabrielsen" userId="f0c9c411-1a1a-4e96-932b-75ac96a33d2c" providerId="ADAL" clId="{E4F327CD-005C-4FB6-8299-F5577E097EB2}" dt="2025-10-08T13:13:46.678" v="2785" actId="20577"/>
        <pc:sldMkLst>
          <pc:docMk/>
          <pc:sldMk cId="1910762927" sldId="264"/>
        </pc:sldMkLst>
        <pc:spChg chg="del mod">
          <ac:chgData name="Ingvild Gabrielsen" userId="f0c9c411-1a1a-4e96-932b-75ac96a33d2c" providerId="ADAL" clId="{E4F327CD-005C-4FB6-8299-F5577E097EB2}" dt="2025-10-08T10:04:38.357" v="1831" actId="478"/>
          <ac:spMkLst>
            <pc:docMk/>
            <pc:sldMk cId="1910762927" sldId="264"/>
            <ac:spMk id="2" creationId="{C15C74D4-EA55-425E-7712-47656C816FA3}"/>
          </ac:spMkLst>
        </pc:spChg>
        <pc:spChg chg="add del mod">
          <ac:chgData name="Ingvild Gabrielsen" userId="f0c9c411-1a1a-4e96-932b-75ac96a33d2c" providerId="ADAL" clId="{E4F327CD-005C-4FB6-8299-F5577E097EB2}" dt="2025-10-08T10:28:11.192" v="1951" actId="478"/>
          <ac:spMkLst>
            <pc:docMk/>
            <pc:sldMk cId="1910762927" sldId="264"/>
            <ac:spMk id="3" creationId="{C825DB4F-98F1-4886-67AD-5CFF570D250B}"/>
          </ac:spMkLst>
        </pc:spChg>
        <pc:spChg chg="add del mod">
          <ac:chgData name="Ingvild Gabrielsen" userId="f0c9c411-1a1a-4e96-932b-75ac96a33d2c" providerId="ADAL" clId="{E4F327CD-005C-4FB6-8299-F5577E097EB2}" dt="2025-10-08T10:04:40.814" v="1832" actId="478"/>
          <ac:spMkLst>
            <pc:docMk/>
            <pc:sldMk cId="1910762927" sldId="264"/>
            <ac:spMk id="6" creationId="{B28D596D-4DB7-6662-89FB-C79A47551F55}"/>
          </ac:spMkLst>
        </pc:spChg>
        <pc:spChg chg="del mod">
          <ac:chgData name="Ingvild Gabrielsen" userId="f0c9c411-1a1a-4e96-932b-75ac96a33d2c" providerId="ADAL" clId="{E4F327CD-005C-4FB6-8299-F5577E097EB2}" dt="2025-10-08T10:05:24.168" v="1842" actId="478"/>
          <ac:spMkLst>
            <pc:docMk/>
            <pc:sldMk cId="1910762927" sldId="264"/>
            <ac:spMk id="7" creationId="{799894A3-8DDD-448B-3EEF-504BD132FE08}"/>
          </ac:spMkLst>
        </pc:spChg>
        <pc:spChg chg="add del mod">
          <ac:chgData name="Ingvild Gabrielsen" userId="f0c9c411-1a1a-4e96-932b-75ac96a33d2c" providerId="ADAL" clId="{E4F327CD-005C-4FB6-8299-F5577E097EB2}" dt="2025-10-08T10:12:00.860" v="1887" actId="478"/>
          <ac:spMkLst>
            <pc:docMk/>
            <pc:sldMk cId="1910762927" sldId="264"/>
            <ac:spMk id="9" creationId="{128E8A13-F6B5-230B-54D5-E757BF129578}"/>
          </ac:spMkLst>
        </pc:spChg>
        <pc:spChg chg="add del mod">
          <ac:chgData name="Ingvild Gabrielsen" userId="f0c9c411-1a1a-4e96-932b-75ac96a33d2c" providerId="ADAL" clId="{E4F327CD-005C-4FB6-8299-F5577E097EB2}" dt="2025-10-08T10:13:41.386" v="1898" actId="478"/>
          <ac:spMkLst>
            <pc:docMk/>
            <pc:sldMk cId="1910762927" sldId="264"/>
            <ac:spMk id="13" creationId="{EA00964B-E237-215A-D5F5-D699D5330355}"/>
          </ac:spMkLst>
        </pc:spChg>
        <pc:spChg chg="add mod">
          <ac:chgData name="Ingvild Gabrielsen" userId="f0c9c411-1a1a-4e96-932b-75ac96a33d2c" providerId="ADAL" clId="{E4F327CD-005C-4FB6-8299-F5577E097EB2}" dt="2025-10-08T10:19:08.273" v="1938" actId="1076"/>
          <ac:spMkLst>
            <pc:docMk/>
            <pc:sldMk cId="1910762927" sldId="264"/>
            <ac:spMk id="18" creationId="{C5BECF30-51AC-558F-0D4E-FFD6A853C1F9}"/>
          </ac:spMkLst>
        </pc:spChg>
        <pc:spChg chg="add mod">
          <ac:chgData name="Ingvild Gabrielsen" userId="f0c9c411-1a1a-4e96-932b-75ac96a33d2c" providerId="ADAL" clId="{E4F327CD-005C-4FB6-8299-F5577E097EB2}" dt="2025-10-08T10:28:17.369" v="1953" actId="1076"/>
          <ac:spMkLst>
            <pc:docMk/>
            <pc:sldMk cId="1910762927" sldId="264"/>
            <ac:spMk id="19" creationId="{9B507128-C78D-35C4-20E9-9B6B6142C729}"/>
          </ac:spMkLst>
        </pc:spChg>
        <pc:picChg chg="del mod">
          <ac:chgData name="Ingvild Gabrielsen" userId="f0c9c411-1a1a-4e96-932b-75ac96a33d2c" providerId="ADAL" clId="{E4F327CD-005C-4FB6-8299-F5577E097EB2}" dt="2025-10-08T10:05:31.142" v="1844" actId="21"/>
          <ac:picMkLst>
            <pc:docMk/>
            <pc:sldMk cId="1910762927" sldId="264"/>
            <ac:picMk id="5" creationId="{454CCBB2-8177-AF87-3FA1-772FCE287E11}"/>
          </ac:picMkLst>
        </pc:picChg>
        <pc:picChg chg="mod">
          <ac:chgData name="Ingvild Gabrielsen" userId="f0c9c411-1a1a-4e96-932b-75ac96a33d2c" providerId="ADAL" clId="{E4F327CD-005C-4FB6-8299-F5577E097EB2}" dt="2025-10-08T10:23:07.396" v="1943" actId="14100"/>
          <ac:picMkLst>
            <pc:docMk/>
            <pc:sldMk cId="1910762927" sldId="264"/>
            <ac:picMk id="8" creationId="{3A8CDF53-CF2A-18A9-066C-5F21D1037E07}"/>
          </ac:picMkLst>
        </pc:picChg>
        <pc:picChg chg="del">
          <ac:chgData name="Ingvild Gabrielsen" userId="f0c9c411-1a1a-4e96-932b-75ac96a33d2c" providerId="ADAL" clId="{E4F327CD-005C-4FB6-8299-F5577E097EB2}" dt="2025-10-08T10:04:45.174" v="1833" actId="478"/>
          <ac:picMkLst>
            <pc:docMk/>
            <pc:sldMk cId="1910762927" sldId="264"/>
            <ac:picMk id="11" creationId="{805170CE-FCFB-DDB9-53A6-5C674A08EC02}"/>
          </ac:picMkLst>
        </pc:picChg>
        <pc:picChg chg="del mod">
          <ac:chgData name="Ingvild Gabrielsen" userId="f0c9c411-1a1a-4e96-932b-75ac96a33d2c" providerId="ADAL" clId="{E4F327CD-005C-4FB6-8299-F5577E097EB2}" dt="2025-10-08T10:13:36.076" v="1896" actId="478"/>
          <ac:picMkLst>
            <pc:docMk/>
            <pc:sldMk cId="1910762927" sldId="264"/>
            <ac:picMk id="12" creationId="{43593D40-7FB5-4B59-4181-DC4ED0C3F831}"/>
          </ac:picMkLst>
        </pc:picChg>
        <pc:picChg chg="add mod">
          <ac:chgData name="Ingvild Gabrielsen" userId="f0c9c411-1a1a-4e96-932b-75ac96a33d2c" providerId="ADAL" clId="{E4F327CD-005C-4FB6-8299-F5577E097EB2}" dt="2025-10-08T10:12:26.895" v="1892" actId="14100"/>
          <ac:picMkLst>
            <pc:docMk/>
            <pc:sldMk cId="1910762927" sldId="264"/>
            <ac:picMk id="14" creationId="{9676590D-CC13-AC08-96CE-A41C0CB60549}"/>
          </ac:picMkLst>
        </pc:picChg>
        <pc:picChg chg="add mod">
          <ac:chgData name="Ingvild Gabrielsen" userId="f0c9c411-1a1a-4e96-932b-75ac96a33d2c" providerId="ADAL" clId="{E4F327CD-005C-4FB6-8299-F5577E097EB2}" dt="2025-10-08T10:28:08.850" v="1950" actId="1076"/>
          <ac:picMkLst>
            <pc:docMk/>
            <pc:sldMk cId="1910762927" sldId="264"/>
            <ac:picMk id="15" creationId="{6F5275F3-89A9-3F89-DB5D-3A3054800AC7}"/>
          </ac:picMkLst>
        </pc:picChg>
        <pc:picChg chg="add del mod">
          <ac:chgData name="Ingvild Gabrielsen" userId="f0c9c411-1a1a-4e96-932b-75ac96a33d2c" providerId="ADAL" clId="{E4F327CD-005C-4FB6-8299-F5577E097EB2}" dt="2025-10-08T10:19:33.943" v="1941" actId="478"/>
          <ac:picMkLst>
            <pc:docMk/>
            <pc:sldMk cId="1910762927" sldId="264"/>
            <ac:picMk id="16" creationId="{C2F10540-7550-9CB7-D6B1-04B025662C85}"/>
          </ac:picMkLst>
        </pc:picChg>
        <pc:picChg chg="add mod">
          <ac:chgData name="Ingvild Gabrielsen" userId="f0c9c411-1a1a-4e96-932b-75ac96a33d2c" providerId="ADAL" clId="{E4F327CD-005C-4FB6-8299-F5577E097EB2}" dt="2025-10-08T10:25:50.042" v="1948" actId="1076"/>
          <ac:picMkLst>
            <pc:docMk/>
            <pc:sldMk cId="1910762927" sldId="264"/>
            <ac:picMk id="17" creationId="{F5792566-0FBD-E9AE-9B08-9B8C781DDE65}"/>
          </ac:picMkLst>
        </pc:picChg>
      </pc:sldChg>
      <pc:sldChg chg="modNotesTx">
        <pc:chgData name="Ingvild Gabrielsen" userId="f0c9c411-1a1a-4e96-932b-75ac96a33d2c" providerId="ADAL" clId="{E4F327CD-005C-4FB6-8299-F5577E097EB2}" dt="2025-10-08T13:17:37.896" v="2874" actId="20577"/>
        <pc:sldMkLst>
          <pc:docMk/>
          <pc:sldMk cId="3245782254" sldId="318"/>
        </pc:sldMkLst>
      </pc:sldChg>
      <pc:sldChg chg="modNotesTx">
        <pc:chgData name="Ingvild Gabrielsen" userId="f0c9c411-1a1a-4e96-932b-75ac96a33d2c" providerId="ADAL" clId="{E4F327CD-005C-4FB6-8299-F5577E097EB2}" dt="2025-10-08T13:17:50.814" v="2875" actId="20577"/>
        <pc:sldMkLst>
          <pc:docMk/>
          <pc:sldMk cId="2080667325" sldId="319"/>
        </pc:sldMkLst>
      </pc:sldChg>
      <pc:sldChg chg="addSp modSp mod modNotesTx">
        <pc:chgData name="Ingvild Gabrielsen" userId="f0c9c411-1a1a-4e96-932b-75ac96a33d2c" providerId="ADAL" clId="{E4F327CD-005C-4FB6-8299-F5577E097EB2}" dt="2025-10-08T13:20:26.426" v="3070" actId="20577"/>
        <pc:sldMkLst>
          <pc:docMk/>
          <pc:sldMk cId="3325550517" sldId="321"/>
        </pc:sldMkLst>
        <pc:picChg chg="add mod">
          <ac:chgData name="Ingvild Gabrielsen" userId="f0c9c411-1a1a-4e96-932b-75ac96a33d2c" providerId="ADAL" clId="{E4F327CD-005C-4FB6-8299-F5577E097EB2}" dt="2025-10-08T11:29:11.441" v="2594" actId="1076"/>
          <ac:picMkLst>
            <pc:docMk/>
            <pc:sldMk cId="3325550517" sldId="321"/>
            <ac:picMk id="4" creationId="{7D77BDFE-49E6-1BC3-4FD8-048125FA97E6}"/>
          </ac:picMkLst>
        </pc:picChg>
      </pc:sldChg>
      <pc:sldChg chg="addSp delSp modSp mod modNotesTx">
        <pc:chgData name="Ingvild Gabrielsen" userId="f0c9c411-1a1a-4e96-932b-75ac96a33d2c" providerId="ADAL" clId="{E4F327CD-005C-4FB6-8299-F5577E097EB2}" dt="2025-10-08T13:10:30.357" v="2678" actId="20577"/>
        <pc:sldMkLst>
          <pc:docMk/>
          <pc:sldMk cId="2510038468" sldId="323"/>
        </pc:sldMkLst>
        <pc:spChg chg="mod">
          <ac:chgData name="Ingvild Gabrielsen" userId="f0c9c411-1a1a-4e96-932b-75ac96a33d2c" providerId="ADAL" clId="{E4F327CD-005C-4FB6-8299-F5577E097EB2}" dt="2025-10-08T09:15:24.544" v="1520" actId="1076"/>
          <ac:spMkLst>
            <pc:docMk/>
            <pc:sldMk cId="2510038468" sldId="323"/>
            <ac:spMk id="3" creationId="{585BC48A-8E49-516E-41C3-4DB5F3FAF076}"/>
          </ac:spMkLst>
        </pc:spChg>
        <pc:picChg chg="del mod">
          <ac:chgData name="Ingvild Gabrielsen" userId="f0c9c411-1a1a-4e96-932b-75ac96a33d2c" providerId="ADAL" clId="{E4F327CD-005C-4FB6-8299-F5577E097EB2}" dt="2025-10-08T09:15:44.194" v="1523" actId="21"/>
          <ac:picMkLst>
            <pc:docMk/>
            <pc:sldMk cId="2510038468" sldId="323"/>
            <ac:picMk id="4" creationId="{9876FA81-FE11-C85E-3A55-9A540E1377E8}"/>
          </ac:picMkLst>
        </pc:picChg>
        <pc:picChg chg="add mod">
          <ac:chgData name="Ingvild Gabrielsen" userId="f0c9c411-1a1a-4e96-932b-75ac96a33d2c" providerId="ADAL" clId="{E4F327CD-005C-4FB6-8299-F5577E097EB2}" dt="2025-10-08T09:20:55.761" v="1537" actId="14100"/>
          <ac:picMkLst>
            <pc:docMk/>
            <pc:sldMk cId="2510038468" sldId="323"/>
            <ac:picMk id="6" creationId="{A30A3BC9-7F2C-0A60-B089-E2D1722D96A9}"/>
          </ac:picMkLst>
        </pc:picChg>
        <pc:picChg chg="add mod">
          <ac:chgData name="Ingvild Gabrielsen" userId="f0c9c411-1a1a-4e96-932b-75ac96a33d2c" providerId="ADAL" clId="{E4F327CD-005C-4FB6-8299-F5577E097EB2}" dt="2025-10-08T09:21:00.129" v="1540" actId="1076"/>
          <ac:picMkLst>
            <pc:docMk/>
            <pc:sldMk cId="2510038468" sldId="323"/>
            <ac:picMk id="8" creationId="{10EFD62B-3AA0-45BE-3BC2-B5A9DDE8FF57}"/>
          </ac:picMkLst>
        </pc:picChg>
      </pc:sldChg>
      <pc:sldChg chg="modNotesTx">
        <pc:chgData name="Ingvild Gabrielsen" userId="f0c9c411-1a1a-4e96-932b-75ac96a33d2c" providerId="ADAL" clId="{E4F327CD-005C-4FB6-8299-F5577E097EB2}" dt="2025-10-08T13:10:50.094" v="2680" actId="20577"/>
        <pc:sldMkLst>
          <pc:docMk/>
          <pc:sldMk cId="2736382941" sldId="324"/>
        </pc:sldMkLst>
      </pc:sldChg>
      <pc:sldChg chg="addSp modSp mod modNotesTx">
        <pc:chgData name="Ingvild Gabrielsen" userId="f0c9c411-1a1a-4e96-932b-75ac96a33d2c" providerId="ADAL" clId="{E4F327CD-005C-4FB6-8299-F5577E097EB2}" dt="2025-10-08T13:20:43.908" v="3072" actId="20577"/>
        <pc:sldMkLst>
          <pc:docMk/>
          <pc:sldMk cId="3749397494" sldId="326"/>
        </pc:sldMkLst>
        <pc:picChg chg="add mod">
          <ac:chgData name="Ingvild Gabrielsen" userId="f0c9c411-1a1a-4e96-932b-75ac96a33d2c" providerId="ADAL" clId="{E4F327CD-005C-4FB6-8299-F5577E097EB2}" dt="2025-10-08T11:29:46.214" v="2601" actId="1076"/>
          <ac:picMkLst>
            <pc:docMk/>
            <pc:sldMk cId="3749397494" sldId="326"/>
            <ac:picMk id="5" creationId="{9D177669-D311-9EDC-357A-FBFBF24743B6}"/>
          </ac:picMkLst>
        </pc:picChg>
      </pc:sldChg>
      <pc:sldChg chg="addSp delSp modSp mod modNotesTx">
        <pc:chgData name="Ingvild Gabrielsen" userId="f0c9c411-1a1a-4e96-932b-75ac96a33d2c" providerId="ADAL" clId="{E4F327CD-005C-4FB6-8299-F5577E097EB2}" dt="2025-10-08T13:21:09.257" v="3075" actId="20577"/>
        <pc:sldMkLst>
          <pc:docMk/>
          <pc:sldMk cId="1953017992" sldId="327"/>
        </pc:sldMkLst>
        <pc:spChg chg="mod">
          <ac:chgData name="Ingvild Gabrielsen" userId="f0c9c411-1a1a-4e96-932b-75ac96a33d2c" providerId="ADAL" clId="{E4F327CD-005C-4FB6-8299-F5577E097EB2}" dt="2025-10-08T11:30:56.907" v="2605" actId="1076"/>
          <ac:spMkLst>
            <pc:docMk/>
            <pc:sldMk cId="1953017992" sldId="327"/>
            <ac:spMk id="2" creationId="{50DD2069-5DC7-06FB-479E-20CDE953E38A}"/>
          </ac:spMkLst>
        </pc:spChg>
        <pc:spChg chg="mod">
          <ac:chgData name="Ingvild Gabrielsen" userId="f0c9c411-1a1a-4e96-932b-75ac96a33d2c" providerId="ADAL" clId="{E4F327CD-005C-4FB6-8299-F5577E097EB2}" dt="2025-10-08T11:30:53.862" v="2604" actId="1076"/>
          <ac:spMkLst>
            <pc:docMk/>
            <pc:sldMk cId="1953017992" sldId="327"/>
            <ac:spMk id="3" creationId="{17E1D752-81C2-B6EE-92E7-B6049E36A305}"/>
          </ac:spMkLst>
        </pc:spChg>
        <pc:picChg chg="del">
          <ac:chgData name="Ingvild Gabrielsen" userId="f0c9c411-1a1a-4e96-932b-75ac96a33d2c" providerId="ADAL" clId="{E4F327CD-005C-4FB6-8299-F5577E097EB2}" dt="2025-10-08T11:28:06.969" v="2588" actId="478"/>
          <ac:picMkLst>
            <pc:docMk/>
            <pc:sldMk cId="1953017992" sldId="327"/>
            <ac:picMk id="4" creationId="{C7B100F3-159E-5FC4-15D1-C44347D5942E}"/>
          </ac:picMkLst>
        </pc:picChg>
        <pc:picChg chg="del">
          <ac:chgData name="Ingvild Gabrielsen" userId="f0c9c411-1a1a-4e96-932b-75ac96a33d2c" providerId="ADAL" clId="{E4F327CD-005C-4FB6-8299-F5577E097EB2}" dt="2025-10-08T11:28:08.895" v="2589" actId="478"/>
          <ac:picMkLst>
            <pc:docMk/>
            <pc:sldMk cId="1953017992" sldId="327"/>
            <ac:picMk id="5" creationId="{FBF17341-A221-D587-B34B-1D9BB1F39BE0}"/>
          </ac:picMkLst>
        </pc:picChg>
        <pc:picChg chg="add del mod">
          <ac:chgData name="Ingvild Gabrielsen" userId="f0c9c411-1a1a-4e96-932b-75ac96a33d2c" providerId="ADAL" clId="{E4F327CD-005C-4FB6-8299-F5577E097EB2}" dt="2025-10-08T12:58:26.236" v="2625" actId="478"/>
          <ac:picMkLst>
            <pc:docMk/>
            <pc:sldMk cId="1953017992" sldId="327"/>
            <ac:picMk id="7" creationId="{103838A8-9CA9-0F63-8DCA-FC38EC5661D2}"/>
          </ac:picMkLst>
        </pc:picChg>
        <pc:picChg chg="add mod">
          <ac:chgData name="Ingvild Gabrielsen" userId="f0c9c411-1a1a-4e96-932b-75ac96a33d2c" providerId="ADAL" clId="{E4F327CD-005C-4FB6-8299-F5577E097EB2}" dt="2025-10-08T13:01:16.453" v="2669" actId="1076"/>
          <ac:picMkLst>
            <pc:docMk/>
            <pc:sldMk cId="1953017992" sldId="327"/>
            <ac:picMk id="9" creationId="{419871C5-1687-04D5-052E-94B38F43AD3E}"/>
          </ac:picMkLst>
        </pc:picChg>
      </pc:sldChg>
      <pc:sldChg chg="addSp modSp mod modNotesTx">
        <pc:chgData name="Ingvild Gabrielsen" userId="f0c9c411-1a1a-4e96-932b-75ac96a33d2c" providerId="ADAL" clId="{E4F327CD-005C-4FB6-8299-F5577E097EB2}" dt="2025-10-08T13:19:46.385" v="3032" actId="20577"/>
        <pc:sldMkLst>
          <pc:docMk/>
          <pc:sldMk cId="1411644550" sldId="329"/>
        </pc:sldMkLst>
        <pc:picChg chg="add mod">
          <ac:chgData name="Ingvild Gabrielsen" userId="f0c9c411-1a1a-4e96-932b-75ac96a33d2c" providerId="ADAL" clId="{E4F327CD-005C-4FB6-8299-F5577E097EB2}" dt="2025-10-08T11:28:12.960" v="2590" actId="1076"/>
          <ac:picMkLst>
            <pc:docMk/>
            <pc:sldMk cId="1411644550" sldId="329"/>
            <ac:picMk id="3" creationId="{7024CE32-0382-0B6F-2F10-478292641953}"/>
          </ac:picMkLst>
        </pc:picChg>
      </pc:sldChg>
      <pc:sldChg chg="modSp mod modNotesTx">
        <pc:chgData name="Ingvild Gabrielsen" userId="f0c9c411-1a1a-4e96-932b-75ac96a33d2c" providerId="ADAL" clId="{E4F327CD-005C-4FB6-8299-F5577E097EB2}" dt="2025-10-08T13:22:22.132" v="3279" actId="20577"/>
        <pc:sldMkLst>
          <pc:docMk/>
          <pc:sldMk cId="2915194387" sldId="330"/>
        </pc:sldMkLst>
        <pc:spChg chg="mod">
          <ac:chgData name="Ingvild Gabrielsen" userId="f0c9c411-1a1a-4e96-932b-75ac96a33d2c" providerId="ADAL" clId="{E4F327CD-005C-4FB6-8299-F5577E097EB2}" dt="2025-10-08T13:22:09.369" v="3241" actId="20577"/>
          <ac:spMkLst>
            <pc:docMk/>
            <pc:sldMk cId="2915194387" sldId="330"/>
            <ac:spMk id="2" creationId="{E2477A46-7E5C-D394-2A69-3A7F5AEE4B0D}"/>
          </ac:spMkLst>
        </pc:spChg>
      </pc:sldChg>
      <pc:sldChg chg="addSp delSp modSp new mod modNotesTx">
        <pc:chgData name="Ingvild Gabrielsen" userId="f0c9c411-1a1a-4e96-932b-75ac96a33d2c" providerId="ADAL" clId="{E4F327CD-005C-4FB6-8299-F5577E097EB2}" dt="2025-10-08T13:12:13.983" v="2693" actId="20577"/>
        <pc:sldMkLst>
          <pc:docMk/>
          <pc:sldMk cId="1335907346" sldId="331"/>
        </pc:sldMkLst>
        <pc:spChg chg="mod">
          <ac:chgData name="Ingvild Gabrielsen" userId="f0c9c411-1a1a-4e96-932b-75ac96a33d2c" providerId="ADAL" clId="{E4F327CD-005C-4FB6-8299-F5577E097EB2}" dt="2025-10-07T10:49:03.843" v="789"/>
          <ac:spMkLst>
            <pc:docMk/>
            <pc:sldMk cId="1335907346" sldId="331"/>
            <ac:spMk id="2" creationId="{1C5AB036-AF45-CB00-D25A-283681AB4021}"/>
          </ac:spMkLst>
        </pc:spChg>
        <pc:spChg chg="mod">
          <ac:chgData name="Ingvild Gabrielsen" userId="f0c9c411-1a1a-4e96-932b-75ac96a33d2c" providerId="ADAL" clId="{E4F327CD-005C-4FB6-8299-F5577E097EB2}" dt="2025-10-08T09:24:17.753" v="1642" actId="20577"/>
          <ac:spMkLst>
            <pc:docMk/>
            <pc:sldMk cId="1335907346" sldId="331"/>
            <ac:spMk id="3" creationId="{FC6D22DF-07A5-0F90-61DC-A071E6E50EFA}"/>
          </ac:spMkLst>
        </pc:spChg>
        <pc:picChg chg="add mod ord">
          <ac:chgData name="Ingvild Gabrielsen" userId="f0c9c411-1a1a-4e96-932b-75ac96a33d2c" providerId="ADAL" clId="{E4F327CD-005C-4FB6-8299-F5577E097EB2}" dt="2025-10-07T10:55:55.997" v="1168" actId="1076"/>
          <ac:picMkLst>
            <pc:docMk/>
            <pc:sldMk cId="1335907346" sldId="331"/>
            <ac:picMk id="4" creationId="{A667DFD4-2F02-C700-A1B2-C0E589CDAC4F}"/>
          </ac:picMkLst>
        </pc:picChg>
        <pc:picChg chg="add del mod">
          <ac:chgData name="Ingvild Gabrielsen" userId="f0c9c411-1a1a-4e96-932b-75ac96a33d2c" providerId="ADAL" clId="{E4F327CD-005C-4FB6-8299-F5577E097EB2}" dt="2025-10-08T09:23:26.914" v="1637" actId="21"/>
          <ac:picMkLst>
            <pc:docMk/>
            <pc:sldMk cId="1335907346" sldId="331"/>
            <ac:picMk id="5" creationId="{764D6758-4DE0-1DF7-95CE-849D783BF7A2}"/>
          </ac:picMkLst>
        </pc:picChg>
        <pc:picChg chg="add del mod">
          <ac:chgData name="Ingvild Gabrielsen" userId="f0c9c411-1a1a-4e96-932b-75ac96a33d2c" providerId="ADAL" clId="{E4F327CD-005C-4FB6-8299-F5577E097EB2}" dt="2025-10-08T09:26:47.627" v="1646" actId="478"/>
          <ac:picMkLst>
            <pc:docMk/>
            <pc:sldMk cId="1335907346" sldId="331"/>
            <ac:picMk id="6" creationId="{09BC2E43-5E03-8847-A6CB-3577C1BE8D31}"/>
          </ac:picMkLst>
        </pc:picChg>
        <pc:picChg chg="add mod ord">
          <ac:chgData name="Ingvild Gabrielsen" userId="f0c9c411-1a1a-4e96-932b-75ac96a33d2c" providerId="ADAL" clId="{E4F327CD-005C-4FB6-8299-F5577E097EB2}" dt="2025-10-08T09:27:42.191" v="1659" actId="1076"/>
          <ac:picMkLst>
            <pc:docMk/>
            <pc:sldMk cId="1335907346" sldId="331"/>
            <ac:picMk id="8" creationId="{8BDF70C3-74B2-55B3-E31E-FC59C70AB1F5}"/>
          </ac:picMkLst>
        </pc:picChg>
      </pc:sldChg>
      <pc:sldChg chg="addSp delSp modSp new del mod">
        <pc:chgData name="Ingvild Gabrielsen" userId="f0c9c411-1a1a-4e96-932b-75ac96a33d2c" providerId="ADAL" clId="{E4F327CD-005C-4FB6-8299-F5577E097EB2}" dt="2025-10-08T09:38:53.464" v="1767" actId="2696"/>
        <pc:sldMkLst>
          <pc:docMk/>
          <pc:sldMk cId="657644729" sldId="332"/>
        </pc:sldMkLst>
        <pc:spChg chg="mod">
          <ac:chgData name="Ingvild Gabrielsen" userId="f0c9c411-1a1a-4e96-932b-75ac96a33d2c" providerId="ADAL" clId="{E4F327CD-005C-4FB6-8299-F5577E097EB2}" dt="2025-10-07T11:04:11.609" v="1299" actId="20577"/>
          <ac:spMkLst>
            <pc:docMk/>
            <pc:sldMk cId="657644729" sldId="332"/>
            <ac:spMk id="2" creationId="{BA55F584-AB22-0AAC-BCB4-1166A505B482}"/>
          </ac:spMkLst>
        </pc:spChg>
        <pc:spChg chg="del mod">
          <ac:chgData name="Ingvild Gabrielsen" userId="f0c9c411-1a1a-4e96-932b-75ac96a33d2c" providerId="ADAL" clId="{E4F327CD-005C-4FB6-8299-F5577E097EB2}" dt="2025-10-07T11:04:39.593" v="1306" actId="478"/>
          <ac:spMkLst>
            <pc:docMk/>
            <pc:sldMk cId="657644729" sldId="332"/>
            <ac:spMk id="3" creationId="{3AB98BB8-6A2A-EC57-D0C2-D435FB2C4018}"/>
          </ac:spMkLst>
        </pc:spChg>
        <pc:spChg chg="add mod">
          <ac:chgData name="Ingvild Gabrielsen" userId="f0c9c411-1a1a-4e96-932b-75ac96a33d2c" providerId="ADAL" clId="{E4F327CD-005C-4FB6-8299-F5577E097EB2}" dt="2025-10-07T11:06:00.627" v="1487" actId="20577"/>
          <ac:spMkLst>
            <pc:docMk/>
            <pc:sldMk cId="657644729" sldId="332"/>
            <ac:spMk id="4" creationId="{0BE5F389-4356-BB71-89E5-DBEF9AF558B8}"/>
          </ac:spMkLst>
        </pc:spChg>
        <pc:spChg chg="add del mod">
          <ac:chgData name="Ingvild Gabrielsen" userId="f0c9c411-1a1a-4e96-932b-75ac96a33d2c" providerId="ADAL" clId="{E4F327CD-005C-4FB6-8299-F5577E097EB2}" dt="2025-10-07T11:04:42.416" v="1307" actId="478"/>
          <ac:spMkLst>
            <pc:docMk/>
            <pc:sldMk cId="657644729" sldId="332"/>
            <ac:spMk id="6" creationId="{ECC435E9-9401-B26C-87BB-9C5F7148F16A}"/>
          </ac:spMkLst>
        </pc:spChg>
        <pc:picChg chg="add mod modCrop">
          <ac:chgData name="Ingvild Gabrielsen" userId="f0c9c411-1a1a-4e96-932b-75ac96a33d2c" providerId="ADAL" clId="{E4F327CD-005C-4FB6-8299-F5577E097EB2}" dt="2025-10-07T11:29:28.041" v="1516" actId="1076"/>
          <ac:picMkLst>
            <pc:docMk/>
            <pc:sldMk cId="657644729" sldId="332"/>
            <ac:picMk id="8" creationId="{623B9A23-2D4F-E037-CD4A-CEF0C62B4E4B}"/>
          </ac:picMkLst>
        </pc:picChg>
      </pc:sldChg>
      <pc:sldChg chg="addSp delSp modSp add mod ord modNotesTx">
        <pc:chgData name="Ingvild Gabrielsen" userId="f0c9c411-1a1a-4e96-932b-75ac96a33d2c" providerId="ADAL" clId="{E4F327CD-005C-4FB6-8299-F5577E097EB2}" dt="2025-10-08T13:11:38.526" v="2691" actId="20577"/>
        <pc:sldMkLst>
          <pc:docMk/>
          <pc:sldMk cId="576644833" sldId="333"/>
        </pc:sldMkLst>
        <pc:spChg chg="mod">
          <ac:chgData name="Ingvild Gabrielsen" userId="f0c9c411-1a1a-4e96-932b-75ac96a33d2c" providerId="ADAL" clId="{E4F327CD-005C-4FB6-8299-F5577E097EB2}" dt="2025-10-07T10:53:11.410" v="931" actId="1076"/>
          <ac:spMkLst>
            <pc:docMk/>
            <pc:sldMk cId="576644833" sldId="333"/>
            <ac:spMk id="2" creationId="{E6EFE914-E31F-2CCB-45BF-3B1F1FC23A1F}"/>
          </ac:spMkLst>
        </pc:spChg>
        <pc:spChg chg="mod">
          <ac:chgData name="Ingvild Gabrielsen" userId="f0c9c411-1a1a-4e96-932b-75ac96a33d2c" providerId="ADAL" clId="{E4F327CD-005C-4FB6-8299-F5577E097EB2}" dt="2025-10-08T09:22:56.854" v="1634" actId="20577"/>
          <ac:spMkLst>
            <pc:docMk/>
            <pc:sldMk cId="576644833" sldId="333"/>
            <ac:spMk id="3" creationId="{F03C7AE9-553E-241E-3EFE-51FDEA0A8691}"/>
          </ac:spMkLst>
        </pc:spChg>
        <pc:picChg chg="del">
          <ac:chgData name="Ingvild Gabrielsen" userId="f0c9c411-1a1a-4e96-932b-75ac96a33d2c" providerId="ADAL" clId="{E4F327CD-005C-4FB6-8299-F5577E097EB2}" dt="2025-10-07T10:34:06.123" v="361" actId="478"/>
          <ac:picMkLst>
            <pc:docMk/>
            <pc:sldMk cId="576644833" sldId="333"/>
            <ac:picMk id="4" creationId="{F846D779-D75C-A78F-2000-BE2FF5C5EC0C}"/>
          </ac:picMkLst>
        </pc:picChg>
        <pc:picChg chg="add del">
          <ac:chgData name="Ingvild Gabrielsen" userId="f0c9c411-1a1a-4e96-932b-75ac96a33d2c" providerId="ADAL" clId="{E4F327CD-005C-4FB6-8299-F5577E097EB2}" dt="2025-10-07T10:48:28.544" v="758" actId="478"/>
          <ac:picMkLst>
            <pc:docMk/>
            <pc:sldMk cId="576644833" sldId="333"/>
            <ac:picMk id="5" creationId="{56B48E12-1402-E3D3-18A6-4481CA1B1493}"/>
          </ac:picMkLst>
        </pc:picChg>
        <pc:picChg chg="add mod">
          <ac:chgData name="Ingvild Gabrielsen" userId="f0c9c411-1a1a-4e96-932b-75ac96a33d2c" providerId="ADAL" clId="{E4F327CD-005C-4FB6-8299-F5577E097EB2}" dt="2025-10-07T10:53:38.377" v="934" actId="1076"/>
          <ac:picMkLst>
            <pc:docMk/>
            <pc:sldMk cId="576644833" sldId="333"/>
            <ac:picMk id="7" creationId="{D7D8C466-123E-E474-65A1-C4800F658778}"/>
          </ac:picMkLst>
        </pc:picChg>
      </pc:sldChg>
      <pc:sldChg chg="addSp delSp modSp new mod modNotesTx">
        <pc:chgData name="Ingvild Gabrielsen" userId="f0c9c411-1a1a-4e96-932b-75ac96a33d2c" providerId="ADAL" clId="{E4F327CD-005C-4FB6-8299-F5577E097EB2}" dt="2025-10-08T13:12:34.434" v="2697" actId="20577"/>
        <pc:sldMkLst>
          <pc:docMk/>
          <pc:sldMk cId="3548147870" sldId="334"/>
        </pc:sldMkLst>
        <pc:spChg chg="mod">
          <ac:chgData name="Ingvild Gabrielsen" userId="f0c9c411-1a1a-4e96-932b-75ac96a33d2c" providerId="ADAL" clId="{E4F327CD-005C-4FB6-8299-F5577E097EB2}" dt="2025-10-08T09:37:56.505" v="1759" actId="6549"/>
          <ac:spMkLst>
            <pc:docMk/>
            <pc:sldMk cId="3548147870" sldId="334"/>
            <ac:spMk id="2" creationId="{6D6D6415-590D-2414-A790-8636AD2175FA}"/>
          </ac:spMkLst>
        </pc:spChg>
        <pc:spChg chg="add del mod">
          <ac:chgData name="Ingvild Gabrielsen" userId="f0c9c411-1a1a-4e96-932b-75ac96a33d2c" providerId="ADAL" clId="{E4F327CD-005C-4FB6-8299-F5577E097EB2}" dt="2025-10-08T09:29:18.340" v="1675"/>
          <ac:spMkLst>
            <pc:docMk/>
            <pc:sldMk cId="3548147870" sldId="334"/>
            <ac:spMk id="3" creationId="{D896A616-D64B-87DF-85D6-5218211F4064}"/>
          </ac:spMkLst>
        </pc:spChg>
        <pc:spChg chg="add del mod">
          <ac:chgData name="Ingvild Gabrielsen" userId="f0c9c411-1a1a-4e96-932b-75ac96a33d2c" providerId="ADAL" clId="{E4F327CD-005C-4FB6-8299-F5577E097EB2}" dt="2025-10-08T09:29:47.585" v="1679" actId="478"/>
          <ac:spMkLst>
            <pc:docMk/>
            <pc:sldMk cId="3548147870" sldId="334"/>
            <ac:spMk id="6" creationId="{EBCBFC61-327A-A990-04A8-958210E2215C}"/>
          </ac:spMkLst>
        </pc:spChg>
        <pc:spChg chg="add del mod">
          <ac:chgData name="Ingvild Gabrielsen" userId="f0c9c411-1a1a-4e96-932b-75ac96a33d2c" providerId="ADAL" clId="{E4F327CD-005C-4FB6-8299-F5577E097EB2}" dt="2025-10-08T09:29:49.315" v="1680" actId="478"/>
          <ac:spMkLst>
            <pc:docMk/>
            <pc:sldMk cId="3548147870" sldId="334"/>
            <ac:spMk id="7" creationId="{E9BEFE98-F7F0-ED46-8C2B-92E2C266F3DA}"/>
          </ac:spMkLst>
        </pc:spChg>
        <pc:spChg chg="add del mod">
          <ac:chgData name="Ingvild Gabrielsen" userId="f0c9c411-1a1a-4e96-932b-75ac96a33d2c" providerId="ADAL" clId="{E4F327CD-005C-4FB6-8299-F5577E097EB2}" dt="2025-10-08T09:29:44.704" v="1678" actId="478"/>
          <ac:spMkLst>
            <pc:docMk/>
            <pc:sldMk cId="3548147870" sldId="334"/>
            <ac:spMk id="8" creationId="{63F6DEAA-1400-B41A-9FD8-8CC66E67B485}"/>
          </ac:spMkLst>
        </pc:spChg>
        <pc:spChg chg="add mod">
          <ac:chgData name="Ingvild Gabrielsen" userId="f0c9c411-1a1a-4e96-932b-75ac96a33d2c" providerId="ADAL" clId="{E4F327CD-005C-4FB6-8299-F5577E097EB2}" dt="2025-10-08T09:38:02.715" v="1761" actId="1076"/>
          <ac:spMkLst>
            <pc:docMk/>
            <pc:sldMk cId="3548147870" sldId="334"/>
            <ac:spMk id="11" creationId="{26F649E0-9063-A029-8B1A-58DC52D904C7}"/>
          </ac:spMkLst>
        </pc:spChg>
        <pc:spChg chg="add del mod">
          <ac:chgData name="Ingvild Gabrielsen" userId="f0c9c411-1a1a-4e96-932b-75ac96a33d2c" providerId="ADAL" clId="{E4F327CD-005C-4FB6-8299-F5577E097EB2}" dt="2025-10-08T09:38:05.152" v="1762" actId="478"/>
          <ac:spMkLst>
            <pc:docMk/>
            <pc:sldMk cId="3548147870" sldId="334"/>
            <ac:spMk id="12" creationId="{F690C88D-F01E-4EE4-C8FA-1CB86A20D2EC}"/>
          </ac:spMkLst>
        </pc:spChg>
        <pc:graphicFrameChg chg="add mod modGraphic">
          <ac:chgData name="Ingvild Gabrielsen" userId="f0c9c411-1a1a-4e96-932b-75ac96a33d2c" providerId="ADAL" clId="{E4F327CD-005C-4FB6-8299-F5577E097EB2}" dt="2025-10-08T09:38:27.803" v="1766" actId="1076"/>
          <ac:graphicFrameMkLst>
            <pc:docMk/>
            <pc:sldMk cId="3548147870" sldId="334"/>
            <ac:graphicFrameMk id="5" creationId="{326407E6-19E2-74E3-C2E4-F86ACE134520}"/>
          </ac:graphicFrameMkLst>
        </pc:graphicFrameChg>
        <pc:graphicFrameChg chg="add mod modGraphic">
          <ac:chgData name="Ingvild Gabrielsen" userId="f0c9c411-1a1a-4e96-932b-75ac96a33d2c" providerId="ADAL" clId="{E4F327CD-005C-4FB6-8299-F5577E097EB2}" dt="2025-10-08T09:37:59.704" v="1760" actId="1076"/>
          <ac:graphicFrameMkLst>
            <pc:docMk/>
            <pc:sldMk cId="3548147870" sldId="334"/>
            <ac:graphicFrameMk id="9" creationId="{4A2B8F2B-079A-BC2F-F1BB-D86BB753E7D1}"/>
          </ac:graphicFrameMkLst>
        </pc:graphicFrameChg>
        <pc:picChg chg="add mod">
          <ac:chgData name="Ingvild Gabrielsen" userId="f0c9c411-1a1a-4e96-932b-75ac96a33d2c" providerId="ADAL" clId="{E4F327CD-005C-4FB6-8299-F5577E097EB2}" dt="2025-10-08T09:29:16.204" v="1674"/>
          <ac:picMkLst>
            <pc:docMk/>
            <pc:sldMk cId="3548147870" sldId="334"/>
            <ac:picMk id="4" creationId="{D10A1E80-0AE1-5617-FA50-F375B0624276}"/>
          </ac:picMkLst>
        </pc:picChg>
        <pc:picChg chg="add mod ord">
          <ac:chgData name="Ingvild Gabrielsen" userId="f0c9c411-1a1a-4e96-932b-75ac96a33d2c" providerId="ADAL" clId="{E4F327CD-005C-4FB6-8299-F5577E097EB2}" dt="2025-10-08T09:36:37.825" v="1748" actId="1076"/>
          <ac:picMkLst>
            <pc:docMk/>
            <pc:sldMk cId="3548147870" sldId="334"/>
            <ac:picMk id="10" creationId="{D24C8230-4491-474E-E795-83F7EB777B6B}"/>
          </ac:picMkLst>
        </pc:picChg>
        <pc:picChg chg="add mod">
          <ac:chgData name="Ingvild Gabrielsen" userId="f0c9c411-1a1a-4e96-932b-75ac96a33d2c" providerId="ADAL" clId="{E4F327CD-005C-4FB6-8299-F5577E097EB2}" dt="2025-10-08T09:38:20.689" v="1765" actId="1076"/>
          <ac:picMkLst>
            <pc:docMk/>
            <pc:sldMk cId="3548147870" sldId="334"/>
            <ac:picMk id="13" creationId="{CA1B4B4D-DBA4-A6C5-8619-3C2B02655A28}"/>
          </ac:picMkLst>
        </pc:picChg>
      </pc:sldChg>
      <pc:sldChg chg="addSp delSp modSp add mod modNotesTx">
        <pc:chgData name="Ingvild Gabrielsen" userId="f0c9c411-1a1a-4e96-932b-75ac96a33d2c" providerId="ADAL" clId="{E4F327CD-005C-4FB6-8299-F5577E097EB2}" dt="2025-10-08T13:14:11.303" v="2788" actId="20577"/>
        <pc:sldMkLst>
          <pc:docMk/>
          <pc:sldMk cId="67893234" sldId="335"/>
        </pc:sldMkLst>
        <pc:spChg chg="mod">
          <ac:chgData name="Ingvild Gabrielsen" userId="f0c9c411-1a1a-4e96-932b-75ac96a33d2c" providerId="ADAL" clId="{E4F327CD-005C-4FB6-8299-F5577E097EB2}" dt="2025-10-08T10:04:21.062" v="1826" actId="5793"/>
          <ac:spMkLst>
            <pc:docMk/>
            <pc:sldMk cId="67893234" sldId="335"/>
            <ac:spMk id="2" creationId="{600ECE3D-1B5D-23AD-4256-CAC796F2A659}"/>
          </ac:spMkLst>
        </pc:spChg>
        <pc:spChg chg="del mod">
          <ac:chgData name="Ingvild Gabrielsen" userId="f0c9c411-1a1a-4e96-932b-75ac96a33d2c" providerId="ADAL" clId="{E4F327CD-005C-4FB6-8299-F5577E097EB2}" dt="2025-10-08T10:34:13.047" v="1973" actId="478"/>
          <ac:spMkLst>
            <pc:docMk/>
            <pc:sldMk cId="67893234" sldId="335"/>
            <ac:spMk id="7" creationId="{DC07A24C-2BC7-AC3B-CE19-29425E57A015}"/>
          </ac:spMkLst>
        </pc:spChg>
        <pc:picChg chg="add del mod">
          <ac:chgData name="Ingvild Gabrielsen" userId="f0c9c411-1a1a-4e96-932b-75ac96a33d2c" providerId="ADAL" clId="{E4F327CD-005C-4FB6-8299-F5577E097EB2}" dt="2025-10-08T10:34:16.294" v="1975" actId="478"/>
          <ac:picMkLst>
            <pc:docMk/>
            <pc:sldMk cId="67893234" sldId="335"/>
            <ac:picMk id="3" creationId="{F1C1E77A-6CDB-ABE4-550E-4DD5BF0BCD1D}"/>
          </ac:picMkLst>
        </pc:picChg>
        <pc:picChg chg="del mod">
          <ac:chgData name="Ingvild Gabrielsen" userId="f0c9c411-1a1a-4e96-932b-75ac96a33d2c" providerId="ADAL" clId="{E4F327CD-005C-4FB6-8299-F5577E097EB2}" dt="2025-10-08T10:37:01.349" v="1986" actId="478"/>
          <ac:picMkLst>
            <pc:docMk/>
            <pc:sldMk cId="67893234" sldId="335"/>
            <ac:picMk id="5" creationId="{3A3ECCA2-BEC5-FA2F-DFE9-E0B16911EA7D}"/>
          </ac:picMkLst>
        </pc:picChg>
        <pc:picChg chg="add mod">
          <ac:chgData name="Ingvild Gabrielsen" userId="f0c9c411-1a1a-4e96-932b-75ac96a33d2c" providerId="ADAL" clId="{E4F327CD-005C-4FB6-8299-F5577E097EB2}" dt="2025-10-08T10:37:09.299" v="1990" actId="1076"/>
          <ac:picMkLst>
            <pc:docMk/>
            <pc:sldMk cId="67893234" sldId="335"/>
            <ac:picMk id="6" creationId="{09D356B7-74BB-15B8-61D1-1C2059DF4E4D}"/>
          </ac:picMkLst>
        </pc:picChg>
        <pc:picChg chg="del">
          <ac:chgData name="Ingvild Gabrielsen" userId="f0c9c411-1a1a-4e96-932b-75ac96a33d2c" providerId="ADAL" clId="{E4F327CD-005C-4FB6-8299-F5577E097EB2}" dt="2025-10-08T10:28:29.822" v="1957" actId="478"/>
          <ac:picMkLst>
            <pc:docMk/>
            <pc:sldMk cId="67893234" sldId="335"/>
            <ac:picMk id="8" creationId="{E0F02F30-90C2-5BBC-74CA-8CAC8568C29B}"/>
          </ac:picMkLst>
        </pc:picChg>
        <pc:picChg chg="mod">
          <ac:chgData name="Ingvild Gabrielsen" userId="f0c9c411-1a1a-4e96-932b-75ac96a33d2c" providerId="ADAL" clId="{E4F327CD-005C-4FB6-8299-F5577E097EB2}" dt="2025-10-08T10:36:22.059" v="1983" actId="1076"/>
          <ac:picMkLst>
            <pc:docMk/>
            <pc:sldMk cId="67893234" sldId="335"/>
            <ac:picMk id="11" creationId="{CF87F195-663E-AFC0-C59F-632074C04282}"/>
          </ac:picMkLst>
        </pc:picChg>
        <pc:picChg chg="del mod">
          <ac:chgData name="Ingvild Gabrielsen" userId="f0c9c411-1a1a-4e96-932b-75ac96a33d2c" providerId="ADAL" clId="{E4F327CD-005C-4FB6-8299-F5577E097EB2}" dt="2025-10-08T10:34:22.888" v="1976" actId="478"/>
          <ac:picMkLst>
            <pc:docMk/>
            <pc:sldMk cId="67893234" sldId="335"/>
            <ac:picMk id="12" creationId="{8FFB82FA-D4BA-A02E-939A-EED6C2E6CD8C}"/>
          </ac:picMkLst>
        </pc:picChg>
        <pc:picChg chg="add mod">
          <ac:chgData name="Ingvild Gabrielsen" userId="f0c9c411-1a1a-4e96-932b-75ac96a33d2c" providerId="ADAL" clId="{E4F327CD-005C-4FB6-8299-F5577E097EB2}" dt="2025-10-08T10:37:07.684" v="1989" actId="1076"/>
          <ac:picMkLst>
            <pc:docMk/>
            <pc:sldMk cId="67893234" sldId="335"/>
            <ac:picMk id="13" creationId="{8184DAFB-1B9F-5A3D-AA9C-78C77EBD669C}"/>
          </ac:picMkLst>
        </pc:picChg>
      </pc:sldChg>
      <pc:sldChg chg="addSp delSp modSp add mod modNotesTx">
        <pc:chgData name="Ingvild Gabrielsen" userId="f0c9c411-1a1a-4e96-932b-75ac96a33d2c" providerId="ADAL" clId="{E4F327CD-005C-4FB6-8299-F5577E097EB2}" dt="2025-10-08T13:14:32.554" v="2791" actId="20577"/>
        <pc:sldMkLst>
          <pc:docMk/>
          <pc:sldMk cId="3605512495" sldId="336"/>
        </pc:sldMkLst>
        <pc:picChg chg="add mod">
          <ac:chgData name="Ingvild Gabrielsen" userId="f0c9c411-1a1a-4e96-932b-75ac96a33d2c" providerId="ADAL" clId="{E4F327CD-005C-4FB6-8299-F5577E097EB2}" dt="2025-10-08T10:43:28.444" v="2006" actId="1076"/>
          <ac:picMkLst>
            <pc:docMk/>
            <pc:sldMk cId="3605512495" sldId="336"/>
            <ac:picMk id="3" creationId="{0AE698EB-421C-7D6F-028F-21E0DE267839}"/>
          </ac:picMkLst>
        </pc:picChg>
        <pc:picChg chg="add mod">
          <ac:chgData name="Ingvild Gabrielsen" userId="f0c9c411-1a1a-4e96-932b-75ac96a33d2c" providerId="ADAL" clId="{E4F327CD-005C-4FB6-8299-F5577E097EB2}" dt="2025-10-08T10:44:37.658" v="2017" actId="1076"/>
          <ac:picMkLst>
            <pc:docMk/>
            <pc:sldMk cId="3605512495" sldId="336"/>
            <ac:picMk id="4" creationId="{AAAF07D7-2D92-29F1-A45F-46B47CC8FF05}"/>
          </ac:picMkLst>
        </pc:picChg>
        <pc:picChg chg="add mod">
          <ac:chgData name="Ingvild Gabrielsen" userId="f0c9c411-1a1a-4e96-932b-75ac96a33d2c" providerId="ADAL" clId="{E4F327CD-005C-4FB6-8299-F5577E097EB2}" dt="2025-10-08T10:43:40.068" v="2010" actId="1076"/>
          <ac:picMkLst>
            <pc:docMk/>
            <pc:sldMk cId="3605512495" sldId="336"/>
            <ac:picMk id="5" creationId="{F75DACF6-4F21-3F78-730B-A7CAEA6D3C6D}"/>
          </ac:picMkLst>
        </pc:picChg>
        <pc:picChg chg="del">
          <ac:chgData name="Ingvild Gabrielsen" userId="f0c9c411-1a1a-4e96-932b-75ac96a33d2c" providerId="ADAL" clId="{E4F327CD-005C-4FB6-8299-F5577E097EB2}" dt="2025-10-08T10:41:34.678" v="1996" actId="478"/>
          <ac:picMkLst>
            <pc:docMk/>
            <pc:sldMk cId="3605512495" sldId="336"/>
            <ac:picMk id="6" creationId="{813F9F5D-FC6A-8D67-7CBF-77ED77FCC9C0}"/>
          </ac:picMkLst>
        </pc:picChg>
        <pc:picChg chg="add mod">
          <ac:chgData name="Ingvild Gabrielsen" userId="f0c9c411-1a1a-4e96-932b-75ac96a33d2c" providerId="ADAL" clId="{E4F327CD-005C-4FB6-8299-F5577E097EB2}" dt="2025-10-08T10:44:41.496" v="2020" actId="1076"/>
          <ac:picMkLst>
            <pc:docMk/>
            <pc:sldMk cId="3605512495" sldId="336"/>
            <ac:picMk id="7" creationId="{3DEAD520-EF14-1771-711E-523F7CAA587E}"/>
          </ac:picMkLst>
        </pc:picChg>
        <pc:picChg chg="add">
          <ac:chgData name="Ingvild Gabrielsen" userId="f0c9c411-1a1a-4e96-932b-75ac96a33d2c" providerId="ADAL" clId="{E4F327CD-005C-4FB6-8299-F5577E097EB2}" dt="2025-10-08T10:44:32.042" v="2015"/>
          <ac:picMkLst>
            <pc:docMk/>
            <pc:sldMk cId="3605512495" sldId="336"/>
            <ac:picMk id="8" creationId="{559615A2-9888-4A45-DA96-B13607EFD7C5}"/>
          </ac:picMkLst>
        </pc:picChg>
        <pc:picChg chg="add mod">
          <ac:chgData name="Ingvild Gabrielsen" userId="f0c9c411-1a1a-4e96-932b-75ac96a33d2c" providerId="ADAL" clId="{E4F327CD-005C-4FB6-8299-F5577E097EB2}" dt="2025-10-08T10:45:02.988" v="2023" actId="1076"/>
          <ac:picMkLst>
            <pc:docMk/>
            <pc:sldMk cId="3605512495" sldId="336"/>
            <ac:picMk id="9" creationId="{A641D19E-C519-C177-F3E7-49009B373A4D}"/>
          </ac:picMkLst>
        </pc:picChg>
        <pc:picChg chg="del">
          <ac:chgData name="Ingvild Gabrielsen" userId="f0c9c411-1a1a-4e96-932b-75ac96a33d2c" providerId="ADAL" clId="{E4F327CD-005C-4FB6-8299-F5577E097EB2}" dt="2025-10-08T10:41:33.745" v="1995" actId="478"/>
          <ac:picMkLst>
            <pc:docMk/>
            <pc:sldMk cId="3605512495" sldId="336"/>
            <ac:picMk id="11" creationId="{1F0A295F-F962-5C24-9490-BF23E4E36969}"/>
          </ac:picMkLst>
        </pc:picChg>
        <pc:picChg chg="del">
          <ac:chgData name="Ingvild Gabrielsen" userId="f0c9c411-1a1a-4e96-932b-75ac96a33d2c" providerId="ADAL" clId="{E4F327CD-005C-4FB6-8299-F5577E097EB2}" dt="2025-10-08T10:40:58.107" v="1992" actId="478"/>
          <ac:picMkLst>
            <pc:docMk/>
            <pc:sldMk cId="3605512495" sldId="336"/>
            <ac:picMk id="13" creationId="{31E023AF-6641-24B9-989C-CB4A04586C43}"/>
          </ac:picMkLst>
        </pc:picChg>
        <pc:picChg chg="add del">
          <ac:chgData name="Ingvild Gabrielsen" userId="f0c9c411-1a1a-4e96-932b-75ac96a33d2c" providerId="ADAL" clId="{E4F327CD-005C-4FB6-8299-F5577E097EB2}" dt="2025-10-08T10:41:31.850" v="1994" actId="478"/>
          <ac:picMkLst>
            <pc:docMk/>
            <pc:sldMk cId="3605512495" sldId="336"/>
            <ac:picMk id="2050" creationId="{E67C8C08-5F0C-F5D3-AD3A-BC9ED413492F}"/>
          </ac:picMkLst>
        </pc:picChg>
        <pc:picChg chg="add mod">
          <ac:chgData name="Ingvild Gabrielsen" userId="f0c9c411-1a1a-4e96-932b-75ac96a33d2c" providerId="ADAL" clId="{E4F327CD-005C-4FB6-8299-F5577E097EB2}" dt="2025-10-08T10:44:44.152" v="2021" actId="1076"/>
          <ac:picMkLst>
            <pc:docMk/>
            <pc:sldMk cId="3605512495" sldId="336"/>
            <ac:picMk id="2052" creationId="{875BD7C3-5B81-4D25-E0A5-D3989CF97939}"/>
          </ac:picMkLst>
        </pc:picChg>
      </pc:sldChg>
      <pc:sldChg chg="new del">
        <pc:chgData name="Ingvild Gabrielsen" userId="f0c9c411-1a1a-4e96-932b-75ac96a33d2c" providerId="ADAL" clId="{E4F327CD-005C-4FB6-8299-F5577E097EB2}" dt="2025-10-08T10:45:48.653" v="2026" actId="2696"/>
        <pc:sldMkLst>
          <pc:docMk/>
          <pc:sldMk cId="1595910062" sldId="337"/>
        </pc:sldMkLst>
      </pc:sldChg>
      <pc:sldChg chg="addSp modSp new mod modNotesTx">
        <pc:chgData name="Ingvild Gabrielsen" userId="f0c9c411-1a1a-4e96-932b-75ac96a33d2c" providerId="ADAL" clId="{E4F327CD-005C-4FB6-8299-F5577E097EB2}" dt="2025-10-08T13:15:31.107" v="2795" actId="20577"/>
        <pc:sldMkLst>
          <pc:docMk/>
          <pc:sldMk cId="3805297656" sldId="338"/>
        </pc:sldMkLst>
        <pc:spChg chg="mod">
          <ac:chgData name="Ingvild Gabrielsen" userId="f0c9c411-1a1a-4e96-932b-75ac96a33d2c" providerId="ADAL" clId="{E4F327CD-005C-4FB6-8299-F5577E097EB2}" dt="2025-10-08T10:52:57.096" v="2179" actId="1076"/>
          <ac:spMkLst>
            <pc:docMk/>
            <pc:sldMk cId="3805297656" sldId="338"/>
            <ac:spMk id="2" creationId="{1D223F90-EABE-D941-EB8D-E3C740D59D29}"/>
          </ac:spMkLst>
        </pc:spChg>
        <pc:spChg chg="mod">
          <ac:chgData name="Ingvild Gabrielsen" userId="f0c9c411-1a1a-4e96-932b-75ac96a33d2c" providerId="ADAL" clId="{E4F327CD-005C-4FB6-8299-F5577E097EB2}" dt="2025-10-08T10:52:54.637" v="2178" actId="1076"/>
          <ac:spMkLst>
            <pc:docMk/>
            <pc:sldMk cId="3805297656" sldId="338"/>
            <ac:spMk id="3" creationId="{0CB27288-2D32-9803-1C16-703D313DF6DB}"/>
          </ac:spMkLst>
        </pc:spChg>
        <pc:picChg chg="add mod">
          <ac:chgData name="Ingvild Gabrielsen" userId="f0c9c411-1a1a-4e96-932b-75ac96a33d2c" providerId="ADAL" clId="{E4F327CD-005C-4FB6-8299-F5577E097EB2}" dt="2025-10-08T10:52:49.070" v="2176" actId="1076"/>
          <ac:picMkLst>
            <pc:docMk/>
            <pc:sldMk cId="3805297656" sldId="338"/>
            <ac:picMk id="4" creationId="{B12C939F-EA39-A1F1-11E2-5B6D8B50C4B3}"/>
          </ac:picMkLst>
        </pc:picChg>
        <pc:picChg chg="add mod">
          <ac:chgData name="Ingvild Gabrielsen" userId="f0c9c411-1a1a-4e96-932b-75ac96a33d2c" providerId="ADAL" clId="{E4F327CD-005C-4FB6-8299-F5577E097EB2}" dt="2025-10-08T10:52:51.390" v="2177" actId="1076"/>
          <ac:picMkLst>
            <pc:docMk/>
            <pc:sldMk cId="3805297656" sldId="338"/>
            <ac:picMk id="6" creationId="{ABF4FB0F-5710-69DF-C868-A676713F12A4}"/>
          </ac:picMkLst>
        </pc:picChg>
      </pc:sldChg>
      <pc:sldChg chg="addSp modSp new mod modNotesTx">
        <pc:chgData name="Ingvild Gabrielsen" userId="f0c9c411-1a1a-4e96-932b-75ac96a33d2c" providerId="ADAL" clId="{E4F327CD-005C-4FB6-8299-F5577E097EB2}" dt="2025-10-08T13:16:29.578" v="2807" actId="20577"/>
        <pc:sldMkLst>
          <pc:docMk/>
          <pc:sldMk cId="2755228744" sldId="339"/>
        </pc:sldMkLst>
        <pc:spChg chg="mod">
          <ac:chgData name="Ingvild Gabrielsen" userId="f0c9c411-1a1a-4e96-932b-75ac96a33d2c" providerId="ADAL" clId="{E4F327CD-005C-4FB6-8299-F5577E097EB2}" dt="2025-10-08T11:05:45.468" v="2333" actId="1076"/>
          <ac:spMkLst>
            <pc:docMk/>
            <pc:sldMk cId="2755228744" sldId="339"/>
            <ac:spMk id="2" creationId="{B9B6DB89-325A-D6FB-ABF2-2E3933FDDC08}"/>
          </ac:spMkLst>
        </pc:spChg>
        <pc:spChg chg="mod">
          <ac:chgData name="Ingvild Gabrielsen" userId="f0c9c411-1a1a-4e96-932b-75ac96a33d2c" providerId="ADAL" clId="{E4F327CD-005C-4FB6-8299-F5577E097EB2}" dt="2025-10-08T11:05:43.660" v="2332" actId="1076"/>
          <ac:spMkLst>
            <pc:docMk/>
            <pc:sldMk cId="2755228744" sldId="339"/>
            <ac:spMk id="3" creationId="{0F6F3EE4-B46A-217B-2509-8FD79CB3A0D8}"/>
          </ac:spMkLst>
        </pc:spChg>
        <pc:picChg chg="add mod">
          <ac:chgData name="Ingvild Gabrielsen" userId="f0c9c411-1a1a-4e96-932b-75ac96a33d2c" providerId="ADAL" clId="{E4F327CD-005C-4FB6-8299-F5577E097EB2}" dt="2025-10-08T11:05:39.490" v="2331" actId="14100"/>
          <ac:picMkLst>
            <pc:docMk/>
            <pc:sldMk cId="2755228744" sldId="339"/>
            <ac:picMk id="4" creationId="{F6414EC0-BFC2-7EC3-41B7-9CFC6FE60824}"/>
          </ac:picMkLst>
        </pc:picChg>
      </pc:sldChg>
      <pc:sldChg chg="addSp delSp modSp new mod modNotesTx">
        <pc:chgData name="Ingvild Gabrielsen" userId="f0c9c411-1a1a-4e96-932b-75ac96a33d2c" providerId="ADAL" clId="{E4F327CD-005C-4FB6-8299-F5577E097EB2}" dt="2025-10-08T13:17:18.366" v="2871" actId="20577"/>
        <pc:sldMkLst>
          <pc:docMk/>
          <pc:sldMk cId="1384431732" sldId="340"/>
        </pc:sldMkLst>
        <pc:spChg chg="del">
          <ac:chgData name="Ingvild Gabrielsen" userId="f0c9c411-1a1a-4e96-932b-75ac96a33d2c" providerId="ADAL" clId="{E4F327CD-005C-4FB6-8299-F5577E097EB2}" dt="2025-10-08T11:07:57.225" v="2334" actId="478"/>
          <ac:spMkLst>
            <pc:docMk/>
            <pc:sldMk cId="1384431732" sldId="340"/>
            <ac:spMk id="2" creationId="{C9FECDD3-8103-0004-47BE-6696394C0382}"/>
          </ac:spMkLst>
        </pc:spChg>
        <pc:spChg chg="del">
          <ac:chgData name="Ingvild Gabrielsen" userId="f0c9c411-1a1a-4e96-932b-75ac96a33d2c" providerId="ADAL" clId="{E4F327CD-005C-4FB6-8299-F5577E097EB2}" dt="2025-10-08T11:03:25.243" v="2323" actId="22"/>
          <ac:spMkLst>
            <pc:docMk/>
            <pc:sldMk cId="1384431732" sldId="340"/>
            <ac:spMk id="3" creationId="{76A07E68-76E1-832B-CA95-6F0C4F17A4AD}"/>
          </ac:spMkLst>
        </pc:spChg>
        <pc:picChg chg="add mod ord">
          <ac:chgData name="Ingvild Gabrielsen" userId="f0c9c411-1a1a-4e96-932b-75ac96a33d2c" providerId="ADAL" clId="{E4F327CD-005C-4FB6-8299-F5577E097EB2}" dt="2025-10-08T11:02:45.454" v="2317" actId="1076"/>
          <ac:picMkLst>
            <pc:docMk/>
            <pc:sldMk cId="1384431732" sldId="340"/>
            <ac:picMk id="5" creationId="{AF4BE21F-1375-BFA6-2AF2-35A25CF22880}"/>
          </ac:picMkLst>
        </pc:picChg>
        <pc:picChg chg="add mod">
          <ac:chgData name="Ingvild Gabrielsen" userId="f0c9c411-1a1a-4e96-932b-75ac96a33d2c" providerId="ADAL" clId="{E4F327CD-005C-4FB6-8299-F5577E097EB2}" dt="2025-10-08T11:02:50.316" v="2319" actId="1076"/>
          <ac:picMkLst>
            <pc:docMk/>
            <pc:sldMk cId="1384431732" sldId="340"/>
            <ac:picMk id="7" creationId="{8603CBF7-D3AD-1E0A-609F-35EDF0888E1A}"/>
          </ac:picMkLst>
        </pc:picChg>
        <pc:picChg chg="add mod">
          <ac:chgData name="Ingvild Gabrielsen" userId="f0c9c411-1a1a-4e96-932b-75ac96a33d2c" providerId="ADAL" clId="{E4F327CD-005C-4FB6-8299-F5577E097EB2}" dt="2025-10-08T11:03:09.754" v="2322" actId="1076"/>
          <ac:picMkLst>
            <pc:docMk/>
            <pc:sldMk cId="1384431732" sldId="340"/>
            <ac:picMk id="9" creationId="{08049417-57C0-44F2-FD6C-B3A1C7CA2F29}"/>
          </ac:picMkLst>
        </pc:picChg>
        <pc:picChg chg="add mod ord">
          <ac:chgData name="Ingvild Gabrielsen" userId="f0c9c411-1a1a-4e96-932b-75ac96a33d2c" providerId="ADAL" clId="{E4F327CD-005C-4FB6-8299-F5577E097EB2}" dt="2025-10-08T11:03:31.746" v="2327" actId="1076"/>
          <ac:picMkLst>
            <pc:docMk/>
            <pc:sldMk cId="1384431732" sldId="340"/>
            <ac:picMk id="11" creationId="{713B55DC-5F5B-D7E6-A12A-3E687DF414D1}"/>
          </ac:picMkLst>
        </pc:picChg>
      </pc:sldChg>
      <pc:sldChg chg="addSp delSp modSp new mod modNotesTx">
        <pc:chgData name="Ingvild Gabrielsen" userId="f0c9c411-1a1a-4e96-932b-75ac96a33d2c" providerId="ADAL" clId="{E4F327CD-005C-4FB6-8299-F5577E097EB2}" dt="2025-10-08T13:18:29.724" v="2877" actId="20577"/>
        <pc:sldMkLst>
          <pc:docMk/>
          <pc:sldMk cId="1766200998" sldId="341"/>
        </pc:sldMkLst>
        <pc:spChg chg="mod">
          <ac:chgData name="Ingvild Gabrielsen" userId="f0c9c411-1a1a-4e96-932b-75ac96a33d2c" providerId="ADAL" clId="{E4F327CD-005C-4FB6-8299-F5577E097EB2}" dt="2025-10-08T11:14:36.576" v="2473" actId="1076"/>
          <ac:spMkLst>
            <pc:docMk/>
            <pc:sldMk cId="1766200998" sldId="341"/>
            <ac:spMk id="2" creationId="{28FB6CDE-65F1-E0C7-FB4B-BC769F77BE60}"/>
          </ac:spMkLst>
        </pc:spChg>
        <pc:spChg chg="mod">
          <ac:chgData name="Ingvild Gabrielsen" userId="f0c9c411-1a1a-4e96-932b-75ac96a33d2c" providerId="ADAL" clId="{E4F327CD-005C-4FB6-8299-F5577E097EB2}" dt="2025-10-08T11:14:34.475" v="2472" actId="1076"/>
          <ac:spMkLst>
            <pc:docMk/>
            <pc:sldMk cId="1766200998" sldId="341"/>
            <ac:spMk id="3" creationId="{56527EF5-6E89-E8F6-04AF-7AFDB6490504}"/>
          </ac:spMkLst>
        </pc:spChg>
        <pc:picChg chg="add mod">
          <ac:chgData name="Ingvild Gabrielsen" userId="f0c9c411-1a1a-4e96-932b-75ac96a33d2c" providerId="ADAL" clId="{E4F327CD-005C-4FB6-8299-F5577E097EB2}" dt="2025-10-08T11:11:04.573" v="2418" actId="931"/>
          <ac:picMkLst>
            <pc:docMk/>
            <pc:sldMk cId="1766200998" sldId="341"/>
            <ac:picMk id="5" creationId="{7655EF8F-BE36-0241-B87D-D015E3BCE179}"/>
          </ac:picMkLst>
        </pc:picChg>
        <pc:picChg chg="add del mod">
          <ac:chgData name="Ingvild Gabrielsen" userId="f0c9c411-1a1a-4e96-932b-75ac96a33d2c" providerId="ADAL" clId="{E4F327CD-005C-4FB6-8299-F5577E097EB2}" dt="2025-10-08T11:11:39.779" v="2422" actId="478"/>
          <ac:picMkLst>
            <pc:docMk/>
            <pc:sldMk cId="1766200998" sldId="341"/>
            <ac:picMk id="7" creationId="{588446AF-5412-7D4F-2109-594C9CAF6990}"/>
          </ac:picMkLst>
        </pc:picChg>
        <pc:picChg chg="add del mod">
          <ac:chgData name="Ingvild Gabrielsen" userId="f0c9c411-1a1a-4e96-932b-75ac96a33d2c" providerId="ADAL" clId="{E4F327CD-005C-4FB6-8299-F5577E097EB2}" dt="2025-10-08T11:15:27.707" v="2476" actId="478"/>
          <ac:picMkLst>
            <pc:docMk/>
            <pc:sldMk cId="1766200998" sldId="341"/>
            <ac:picMk id="9" creationId="{C17D1C29-B8BF-FFC5-1466-26B384388773}"/>
          </ac:picMkLst>
        </pc:picChg>
        <pc:picChg chg="add del mod">
          <ac:chgData name="Ingvild Gabrielsen" userId="f0c9c411-1a1a-4e96-932b-75ac96a33d2c" providerId="ADAL" clId="{E4F327CD-005C-4FB6-8299-F5577E097EB2}" dt="2025-10-08T11:16:24.741" v="2480" actId="478"/>
          <ac:picMkLst>
            <pc:docMk/>
            <pc:sldMk cId="1766200998" sldId="341"/>
            <ac:picMk id="11" creationId="{D21A8E12-3FF8-DD3B-E1D3-6082F2654189}"/>
          </ac:picMkLst>
        </pc:picChg>
        <pc:picChg chg="add del mod">
          <ac:chgData name="Ingvild Gabrielsen" userId="f0c9c411-1a1a-4e96-932b-75ac96a33d2c" providerId="ADAL" clId="{E4F327CD-005C-4FB6-8299-F5577E097EB2}" dt="2025-10-08T11:16:26.625" v="2481" actId="478"/>
          <ac:picMkLst>
            <pc:docMk/>
            <pc:sldMk cId="1766200998" sldId="341"/>
            <ac:picMk id="13" creationId="{62F9F75F-228C-556C-C3E1-260A27EA8DD5}"/>
          </ac:picMkLst>
        </pc:picChg>
        <pc:picChg chg="add del mod">
          <ac:chgData name="Ingvild Gabrielsen" userId="f0c9c411-1a1a-4e96-932b-75ac96a33d2c" providerId="ADAL" clId="{E4F327CD-005C-4FB6-8299-F5577E097EB2}" dt="2025-10-08T11:16:32.802" v="2484" actId="478"/>
          <ac:picMkLst>
            <pc:docMk/>
            <pc:sldMk cId="1766200998" sldId="341"/>
            <ac:picMk id="15" creationId="{222B7670-D408-C3B6-520F-DA092481B9E9}"/>
          </ac:picMkLst>
        </pc:picChg>
        <pc:picChg chg="add mod">
          <ac:chgData name="Ingvild Gabrielsen" userId="f0c9c411-1a1a-4e96-932b-75ac96a33d2c" providerId="ADAL" clId="{E4F327CD-005C-4FB6-8299-F5577E097EB2}" dt="2025-10-08T11:16:52.867" v="2487" actId="1076"/>
          <ac:picMkLst>
            <pc:docMk/>
            <pc:sldMk cId="1766200998" sldId="341"/>
            <ac:picMk id="17" creationId="{0055EC22-4CDB-A80D-4748-E80684EDF72C}"/>
          </ac:picMkLst>
        </pc:picChg>
      </pc:sldChg>
      <pc:sldChg chg="addSp modSp new mod modAnim modNotesTx">
        <pc:chgData name="Ingvild Gabrielsen" userId="f0c9c411-1a1a-4e96-932b-75ac96a33d2c" providerId="ADAL" clId="{E4F327CD-005C-4FB6-8299-F5577E097EB2}" dt="2025-10-08T13:19:23.915" v="3025" actId="20577"/>
        <pc:sldMkLst>
          <pc:docMk/>
          <pc:sldMk cId="1455539788" sldId="342"/>
        </pc:sldMkLst>
        <pc:spChg chg="mod">
          <ac:chgData name="Ingvild Gabrielsen" userId="f0c9c411-1a1a-4e96-932b-75ac96a33d2c" providerId="ADAL" clId="{E4F327CD-005C-4FB6-8299-F5577E097EB2}" dt="2025-10-08T11:19:10.462" v="2524" actId="1076"/>
          <ac:spMkLst>
            <pc:docMk/>
            <pc:sldMk cId="1455539788" sldId="342"/>
            <ac:spMk id="2" creationId="{43755ACD-BB6E-EE11-3084-C515E86C3AEB}"/>
          </ac:spMkLst>
        </pc:spChg>
        <pc:picChg chg="add mod">
          <ac:chgData name="Ingvild Gabrielsen" userId="f0c9c411-1a1a-4e96-932b-75ac96a33d2c" providerId="ADAL" clId="{E4F327CD-005C-4FB6-8299-F5577E097EB2}" dt="2025-10-08T11:19:14.596" v="2525" actId="1076"/>
          <ac:picMkLst>
            <pc:docMk/>
            <pc:sldMk cId="1455539788" sldId="342"/>
            <ac:picMk id="5" creationId="{9009F827-5184-25DE-C02F-222728D24D04}"/>
          </ac:picMkLst>
        </pc:picChg>
        <pc:picChg chg="add mod">
          <ac:chgData name="Ingvild Gabrielsen" userId="f0c9c411-1a1a-4e96-932b-75ac96a33d2c" providerId="ADAL" clId="{E4F327CD-005C-4FB6-8299-F5577E097EB2}" dt="2025-10-08T11:24:24.917" v="2570" actId="14100"/>
          <ac:picMkLst>
            <pc:docMk/>
            <pc:sldMk cId="1455539788" sldId="342"/>
            <ac:picMk id="7" creationId="{07D3D198-B42A-7125-34DD-D0FCF06B6D0F}"/>
          </ac:picMkLst>
        </pc:picChg>
        <pc:picChg chg="add mod">
          <ac:chgData name="Ingvild Gabrielsen" userId="f0c9c411-1a1a-4e96-932b-75ac96a33d2c" providerId="ADAL" clId="{E4F327CD-005C-4FB6-8299-F5577E097EB2}" dt="2025-10-08T11:24:48.451" v="2577" actId="1076"/>
          <ac:picMkLst>
            <pc:docMk/>
            <pc:sldMk cId="1455539788" sldId="342"/>
            <ac:picMk id="9" creationId="{F3FDF264-032D-4B0A-1A7E-8DB9914972D3}"/>
          </ac:picMkLst>
        </pc:picChg>
        <pc:picChg chg="add mod">
          <ac:chgData name="Ingvild Gabrielsen" userId="f0c9c411-1a1a-4e96-932b-75ac96a33d2c" providerId="ADAL" clId="{E4F327CD-005C-4FB6-8299-F5577E097EB2}" dt="2025-10-08T11:24:45.702" v="2576" actId="1076"/>
          <ac:picMkLst>
            <pc:docMk/>
            <pc:sldMk cId="1455539788" sldId="342"/>
            <ac:picMk id="11" creationId="{CFB876C5-C354-667D-DE74-429AE3C6B4AE}"/>
          </ac:picMkLst>
        </pc:picChg>
        <pc:picChg chg="add mod">
          <ac:chgData name="Ingvild Gabrielsen" userId="f0c9c411-1a1a-4e96-932b-75ac96a33d2c" providerId="ADAL" clId="{E4F327CD-005C-4FB6-8299-F5577E097EB2}" dt="2025-10-08T11:24:42.644" v="2575" actId="1076"/>
          <ac:picMkLst>
            <pc:docMk/>
            <pc:sldMk cId="1455539788" sldId="342"/>
            <ac:picMk id="13" creationId="{A958B5F5-A761-3C39-4291-709317D4876C}"/>
          </ac:picMkLst>
        </pc:picChg>
        <pc:picChg chg="add mod">
          <ac:chgData name="Ingvild Gabrielsen" userId="f0c9c411-1a1a-4e96-932b-75ac96a33d2c" providerId="ADAL" clId="{E4F327CD-005C-4FB6-8299-F5577E097EB2}" dt="2025-10-08T11:25:21.650" v="2582" actId="1076"/>
          <ac:picMkLst>
            <pc:docMk/>
            <pc:sldMk cId="1455539788" sldId="342"/>
            <ac:picMk id="15" creationId="{7DFB8FBF-15BF-5FA7-6D5C-95BFF133CA2C}"/>
          </ac:picMkLst>
        </pc:picChg>
      </pc:sldChg>
      <pc:sldChg chg="addSp modSp new mod modNotesTx">
        <pc:chgData name="Ingvild Gabrielsen" userId="f0c9c411-1a1a-4e96-932b-75ac96a33d2c" providerId="ADAL" clId="{E4F327CD-005C-4FB6-8299-F5577E097EB2}" dt="2025-10-08T13:21:51.787" v="3227" actId="20577"/>
        <pc:sldMkLst>
          <pc:docMk/>
          <pc:sldMk cId="1972950093" sldId="343"/>
        </pc:sldMkLst>
        <pc:spChg chg="mod">
          <ac:chgData name="Ingvild Gabrielsen" userId="f0c9c411-1a1a-4e96-932b-75ac96a33d2c" providerId="ADAL" clId="{E4F327CD-005C-4FB6-8299-F5577E097EB2}" dt="2025-10-08T13:00:00.257" v="2664" actId="20577"/>
          <ac:spMkLst>
            <pc:docMk/>
            <pc:sldMk cId="1972950093" sldId="343"/>
            <ac:spMk id="2" creationId="{1CFB94AC-E408-D4D5-8C12-76A9C51132F8}"/>
          </ac:spMkLst>
        </pc:spChg>
        <pc:picChg chg="add mod">
          <ac:chgData name="Ingvild Gabrielsen" userId="f0c9c411-1a1a-4e96-932b-75ac96a33d2c" providerId="ADAL" clId="{E4F327CD-005C-4FB6-8299-F5577E097EB2}" dt="2025-10-08T12:59:44.546" v="2630" actId="1076"/>
          <ac:picMkLst>
            <pc:docMk/>
            <pc:sldMk cId="1972950093" sldId="343"/>
            <ac:picMk id="5" creationId="{2251AEE8-C07A-974F-B2B0-8F6ED02E6101}"/>
          </ac:picMkLst>
        </pc:picChg>
        <pc:picChg chg="add mod">
          <ac:chgData name="Ingvild Gabrielsen" userId="f0c9c411-1a1a-4e96-932b-75ac96a33d2c" providerId="ADAL" clId="{E4F327CD-005C-4FB6-8299-F5577E097EB2}" dt="2025-10-08T13:06:03.540" v="2672" actId="1076"/>
          <ac:picMkLst>
            <pc:docMk/>
            <pc:sldMk cId="1972950093" sldId="343"/>
            <ac:picMk id="7" creationId="{2F4E49BE-B5CC-748A-74CB-5C134021E61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9EBDF1-51A6-471A-9872-5E7CF9D5156D}" type="datetimeFigureOut">
              <a:rPr lang="nb-NO" smtClean="0"/>
              <a:t>09.10.2025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FE6BBE-FB6A-45BC-AA8C-23E7E179299A}" type="slidenum">
              <a:rPr lang="nb-NO" smtClean="0"/>
              <a:t>‹#›</a:t>
            </a:fld>
            <a:endParaRPr lang="nb-NO"/>
          </a:p>
        </p:txBody>
      </p:sp>
    </p:spTree>
    <p:extLst>
      <p:ext uri="{BB962C8B-B14F-4D97-AF65-F5344CB8AC3E}">
        <p14:creationId xmlns:p14="http://schemas.microsoft.com/office/powerpoint/2010/main" val="1811223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Jeg heter Ingvild Gabrielsen og jobber som arealplanlegger i Bodø kommune, det har jeg gjort i syv år. Er utdanna naturforvalter og har før jeg begynte i kommunen jobbet på Miljøvernavdelinga hos Statsforvalteren. I kommunen har jobbet med ulike typer planer, men mest med overordna planlegging. Jeg var sentral i arbeidet med arealdelen som ble vedtatt i 2022, har vært med i arbeid med samfunnsdelen og er nå prosjektleder for arbeidet med ny arealdel. Status for det arbeidet er per nå at bystyret har behandlet planforslaget og vedtatt å sende planen på høring - og det gjorde vi rett før helga.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Kunnskapsgrunnlag i planarbeid er utgangspunktet for innlegget, men jeg vinkler det mye mot våre erfaringer - og utfordringer vi og kanskje flere av dere har med å balansere ulike interesser og hensyn – som jo er ganske mange.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Og når man er invitert til Tromsø fra Bodø for å snakke om planlegging i Bodø så har jeg også tatt meg den frihet og snakke ganske fritt. I tillegg kan jeg jo inntil videre være litt høy og mørk – for vi har jo enda ikke fått noen innsigelser til planen vår. </a:t>
            </a:r>
          </a:p>
          <a:p>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21FE6BBE-FB6A-45BC-AA8C-23E7E179299A}" type="slidenum">
              <a:rPr lang="nb-NO" smtClean="0"/>
              <a:t>1</a:t>
            </a:fld>
            <a:endParaRPr lang="nb-NO"/>
          </a:p>
        </p:txBody>
      </p:sp>
    </p:spTree>
    <p:extLst>
      <p:ext uri="{BB962C8B-B14F-4D97-AF65-F5344CB8AC3E}">
        <p14:creationId xmlns:p14="http://schemas.microsoft.com/office/powerpoint/2010/main" val="3288125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Litt kort om Bodø. Vi er en stor kommune, 1400 km2 og vi er på alle måter en utrolig variert og spennende kommune.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Ca. 90 % av befolkninga bor i byutviklingsområdet, som ligger på Bodøhalvøya. Men vi er også en distriktskommune og vi har bosetting, skoler og mindre tettsteder i hele kommunen. Fra Væran og mot Vestfjorden i vest, Kjerringøy i Nord til Saltstraumen, Skjerstad og Misvær i sør og øst.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Når vi jobber med arealplanlegging, er det dermed viktig for oss å differensiere mellom hvor i kommunen vi er. Vi har andre utfordringer i Saltstraumen og Misvær enn vi har i sentrumsområdene og det må vi ta høyde for.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også et aktivt landbruk i hele kommunen, vi har fiskeri, aktiv havbruksnæring og to reinbeitedistrikt.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Mange likhetstrekk med Tromsø – fylkeshovedstad, bykommune, men også distriktskommune.</a:t>
            </a:r>
          </a:p>
        </p:txBody>
      </p:sp>
      <p:sp>
        <p:nvSpPr>
          <p:cNvPr id="4" name="Plassholder for lysbildenummer 3"/>
          <p:cNvSpPr>
            <a:spLocks noGrp="1"/>
          </p:cNvSpPr>
          <p:nvPr>
            <p:ph type="sldNum" sz="quarter" idx="5"/>
          </p:nvPr>
        </p:nvSpPr>
        <p:spPr/>
        <p:txBody>
          <a:bodyPr/>
          <a:lstStyle/>
          <a:p>
            <a:fld id="{21FE6BBE-FB6A-45BC-AA8C-23E7E179299A}" type="slidenum">
              <a:rPr lang="nb-NO" smtClean="0"/>
              <a:t>2</a:t>
            </a:fld>
            <a:endParaRPr lang="nb-NO"/>
          </a:p>
        </p:txBody>
      </p:sp>
    </p:spTree>
    <p:extLst>
      <p:ext uri="{BB962C8B-B14F-4D97-AF65-F5344CB8AC3E}">
        <p14:creationId xmlns:p14="http://schemas.microsoft.com/office/powerpoint/2010/main" val="3067649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Her er et kart fra arealstrategien i samfunnsdelen som viser byutviklingsområdet. Her bor 90 % av innbyggerne. Her har vi to områder som er markert som prioriterte vekstområder. Det er bykjernen og Hernes. Hernes er det arealet som er flyplass i dag, og som når den nye flyplassen er etablert er vårt fremtidige vekstområde. I tillegg viser kartet lokalsenter og kollektivtraseer.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Byen har vokst seg østover fra bykjernen og vi har flere bydeler. For å si litt om avstander så er det ca. 10 km fra Sentrum til Mørkved der universitetet ligger, og litt over 15 km til Tverlandet som også er en del av byutviklingsområdet.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som er hvitt på kartet er Bodømarka.</a:t>
            </a:r>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3</a:t>
            </a:fld>
            <a:endParaRPr lang="nb-NO"/>
          </a:p>
        </p:txBody>
      </p:sp>
    </p:spTree>
    <p:extLst>
      <p:ext uri="{BB962C8B-B14F-4D97-AF65-F5344CB8AC3E}">
        <p14:creationId xmlns:p14="http://schemas.microsoft.com/office/powerpoint/2010/main" val="334401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Innledningsvis tenkte jeg også å si litt om plansituasjonen i Bodø kommune og hvordan vi jobber med overordna arealplanlegging.</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de siste tiårene rullert arealdel hvert 4. år. Det betyr at det ikke har vært veldig lang tid mellom vedtak av en plan til vi har begynt å tenke på oppstart av neste rullering. Eks. er gjeldende plan vedtatt i juni 2022. Og i 2023 starta vi å planlegge oppstart av ny rullering.</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krever at det settes av ressurser til arbeidet internt, men det er også mange fordeler knyttet til at man jevnlig jobber med KPA:</a:t>
            </a:r>
          </a:p>
          <a:p>
            <a:pPr marL="171450" lvl="0" indent="-171450">
              <a:buFont typeface="Arial" panose="020B0604020202020204" pitchFamily="34" charset="0"/>
              <a:buChar char="•"/>
            </a:pPr>
            <a:r>
              <a:rPr lang="nb-NO" sz="1200" kern="1200" dirty="0">
                <a:solidFill>
                  <a:schemeClr val="tx1"/>
                </a:solidFill>
                <a:effectLst/>
                <a:latin typeface="+mn-lt"/>
                <a:ea typeface="+mn-ea"/>
                <a:cs typeface="+mn-cs"/>
              </a:rPr>
              <a:t>Planen er oppdatert – den er et styringsverktøy som er tilpassa utfordringene vi står overfor. Det gjør også at vi har relativt lite dispensasjoner, planen følges.</a:t>
            </a:r>
          </a:p>
          <a:p>
            <a:pPr marL="171450" lvl="0" indent="-171450">
              <a:buFont typeface="Arial" panose="020B0604020202020204" pitchFamily="34" charset="0"/>
              <a:buChar char="•"/>
            </a:pPr>
            <a:r>
              <a:rPr lang="nb-NO" sz="1200" kern="1200" dirty="0">
                <a:solidFill>
                  <a:schemeClr val="tx1"/>
                </a:solidFill>
                <a:effectLst/>
                <a:latin typeface="+mn-lt"/>
                <a:ea typeface="+mn-ea"/>
                <a:cs typeface="+mn-cs"/>
              </a:rPr>
              <a:t>Jevnlig rullering av planen gjør også at flere har et eierforhold til planen, både i organisasjonen og bystyret. De har vært med å utarbeide og vedta planen.</a:t>
            </a:r>
          </a:p>
          <a:p>
            <a:pPr marL="171450" lvl="0" indent="-171450">
              <a:buFont typeface="Arial" panose="020B0604020202020204" pitchFamily="34" charset="0"/>
              <a:buChar char="•"/>
            </a:pPr>
            <a:r>
              <a:rPr lang="nb-NO" sz="1200" kern="1200" dirty="0">
                <a:solidFill>
                  <a:schemeClr val="tx1"/>
                </a:solidFill>
                <a:effectLst/>
                <a:latin typeface="+mn-lt"/>
                <a:ea typeface="+mn-ea"/>
                <a:cs typeface="+mn-cs"/>
              </a:rPr>
              <a:t>Vi klarer å ta vare på historikk i arbeid med kommuneplanarbeid. Har vært litt nye folk med fra hver gang, men kan være fint å også ha erfaring.</a:t>
            </a:r>
          </a:p>
          <a:p>
            <a:pPr marL="171450" lvl="0" indent="-171450">
              <a:buFont typeface="Arial" panose="020B0604020202020204" pitchFamily="34" charset="0"/>
              <a:buChar char="•"/>
            </a:pPr>
            <a:r>
              <a:rPr lang="nb-NO" sz="1200" kern="1200" dirty="0">
                <a:solidFill>
                  <a:schemeClr val="tx1"/>
                </a:solidFill>
                <a:effectLst/>
                <a:latin typeface="+mn-lt"/>
                <a:ea typeface="+mn-ea"/>
                <a:cs typeface="+mn-cs"/>
              </a:rPr>
              <a:t>Oppgaven med rullering er overkommelig. </a:t>
            </a:r>
            <a:r>
              <a:rPr lang="da-DK" sz="1200" kern="1200" dirty="0">
                <a:solidFill>
                  <a:schemeClr val="tx1"/>
                </a:solidFill>
                <a:effectLst/>
                <a:latin typeface="+mn-lt"/>
                <a:ea typeface="+mn-ea"/>
                <a:cs typeface="+mn-cs"/>
              </a:rPr>
              <a:t>Det er ikke de store </a:t>
            </a:r>
            <a:r>
              <a:rPr lang="da-DK" sz="1200" kern="1200" dirty="0" err="1">
                <a:solidFill>
                  <a:schemeClr val="tx1"/>
                </a:solidFill>
                <a:effectLst/>
                <a:latin typeface="+mn-lt"/>
                <a:ea typeface="+mn-ea"/>
                <a:cs typeface="+mn-cs"/>
              </a:rPr>
              <a:t>endringene</a:t>
            </a:r>
            <a:r>
              <a:rPr lang="da-DK" sz="1200" kern="1200" dirty="0">
                <a:solidFill>
                  <a:schemeClr val="tx1"/>
                </a:solidFill>
                <a:effectLst/>
                <a:latin typeface="+mn-lt"/>
                <a:ea typeface="+mn-ea"/>
                <a:cs typeface="+mn-cs"/>
              </a:rPr>
              <a:t> det er behov for fra hver rullering.</a:t>
            </a:r>
            <a:endParaRPr lang="nb-NO"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nb-NO" sz="1200" kern="1200" dirty="0">
                <a:solidFill>
                  <a:schemeClr val="tx1"/>
                </a:solidFill>
                <a:effectLst/>
                <a:latin typeface="+mn-lt"/>
                <a:ea typeface="+mn-ea"/>
                <a:cs typeface="+mn-cs"/>
              </a:rPr>
              <a:t>Det gjør også at vi har kunnet vært tydelig på hvilke tema vi ønsker å prioritere. Eks. har vi ikke prioritert sjøområdene ved hver rullering, og vi har jobba gradvis med å ta inn kommunedelplaner.</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4</a:t>
            </a:fld>
            <a:endParaRPr lang="nb-NO"/>
          </a:p>
        </p:txBody>
      </p:sp>
    </p:spTree>
    <p:extLst>
      <p:ext uri="{BB962C8B-B14F-4D97-AF65-F5344CB8AC3E}">
        <p14:creationId xmlns:p14="http://schemas.microsoft.com/office/powerpoint/2010/main" val="125478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Det som er spesielt med den rulleringen vi står i nå er at vi for første gang har koordinert arbeidet med samfunnsdelen og arealdelen. Vi jobba med forslag til ny samfunnsdel og arealstrategi samtidig med at vi utarbeidet planprogram for arealdelen. Når vi sendte samfunnsdelen på høring, meldte vi samtidig oppstart av arealdelen.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Gjør at vi nå har fått ei veldig tett kobling mellom de to planene. Det har vært lettere å se hvordan mål og strategier fra samfunnsdelen kan operasjonaliseres gjennom plankart og bestemmelser i arealdelen. Gjennom arealstrategien er også de overordna føringene for arbeidet med arealdelen forankret i en tidlig fase, både i egen organisasjon og hos politikerne. Det gir også økt forutsigbarhet for innbyggere, næringsliv og Bodøsamfunnet at kommunens overordna planverk er konsistent.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Hovedtema fra arealstrategien er fulgt opp i arealdelen som fokusområder. I tillegg har det vært stort fokus fra bystyret på at vi skal forenkle planen, ta bort lokale krav. Vi skal ha færre planer – tar flere kommunedelplaner inn i arealdelen</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5</a:t>
            </a:fld>
            <a:endParaRPr lang="nb-NO"/>
          </a:p>
        </p:txBody>
      </p:sp>
    </p:spTree>
    <p:extLst>
      <p:ext uri="{BB962C8B-B14F-4D97-AF65-F5344CB8AC3E}">
        <p14:creationId xmlns:p14="http://schemas.microsoft.com/office/powerpoint/2010/main" val="2910359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Her er et eksempel på hvordan vi gjorde det i praksis. Ikke mening dere skal lese tekst her.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Men – det til venstre er arealstrategien. Her sier første punkt – «Arealreserver skal tilpasses fremtidig behov. Areal som er avsatt eller regulert til bebyggelse, men ikke bygd ut, skal vurderes på nytt. Transformasjon og fortetting av bebygd areal skal prioriteres fremfor nedbygging av natur og landbruksarealer.»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Så har vi da i planprogram for arealdelen – fulgt opp med hva konkret vi skal gjøre i arbeidet med arealdelen- Vi skal gjennomgår arealreserver og vurdere om de bør videreføres, og vi skal prioritere dyrka mark, myr, ubebygde boligreserver, og eldre planer for fritidsbebyggelse i konflikt med reindrift.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Og i forslag til plan som nå er lagt ut har vi gjort dette – vurdert 45 områder på nytt.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var litt bakteppe om Bodø og vår plansituasjon</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6</a:t>
            </a:fld>
            <a:endParaRPr lang="nb-NO"/>
          </a:p>
        </p:txBody>
      </p:sp>
    </p:spTree>
    <p:extLst>
      <p:ext uri="{BB962C8B-B14F-4D97-AF65-F5344CB8AC3E}">
        <p14:creationId xmlns:p14="http://schemas.microsoft.com/office/powerpoint/2010/main" val="45415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Tenkte jeg ville starte med et lite hjertesukk nå når vi har fått lagt frem et planforslag, og man har fått sjansen til å snakke til mye flinke folk.</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mange interesser og hensyn som skal ivaretas når kommunen skal lage overordna arealplaner – og det er ikke en lett jobb den kommunale arealplanleggeren har. Mangt og mye en skal ha oversikt over og formidle.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nasjonale forventninger til planlegging, vi har statlige planretningslinjer, x antall ulike veiledere, retningslinjer, osv. </a:t>
            </a:r>
          </a:p>
          <a:p>
            <a:endParaRPr lang="nb-NO" sz="1200" kern="1200" dirty="0">
              <a:solidFill>
                <a:schemeClr val="tx1"/>
              </a:solidFill>
              <a:effectLst/>
              <a:latin typeface="+mn-lt"/>
              <a:ea typeface="+mn-ea"/>
              <a:cs typeface="+mn-cs"/>
            </a:endParaRPr>
          </a:p>
          <a:p>
            <a:r>
              <a:rPr lang="nb-NO" sz="1200" kern="1200" dirty="0" err="1">
                <a:solidFill>
                  <a:schemeClr val="tx1"/>
                </a:solidFill>
                <a:effectLst/>
                <a:latin typeface="+mn-lt"/>
                <a:ea typeface="+mn-ea"/>
                <a:cs typeface="+mn-cs"/>
              </a:rPr>
              <a:t>Kommunan</a:t>
            </a:r>
            <a:r>
              <a:rPr lang="nb-NO" sz="1200" kern="1200" dirty="0">
                <a:solidFill>
                  <a:schemeClr val="tx1"/>
                </a:solidFill>
                <a:effectLst/>
                <a:latin typeface="+mn-lt"/>
                <a:ea typeface="+mn-ea"/>
                <a:cs typeface="+mn-cs"/>
              </a:rPr>
              <a:t> skal gå gjennom arealreserver og </a:t>
            </a:r>
            <a:r>
              <a:rPr lang="nb-NO" sz="1200" kern="1200" dirty="0" err="1">
                <a:solidFill>
                  <a:schemeClr val="tx1"/>
                </a:solidFill>
                <a:effectLst/>
                <a:latin typeface="+mn-lt"/>
                <a:ea typeface="+mn-ea"/>
                <a:cs typeface="+mn-cs"/>
              </a:rPr>
              <a:t>planvaske</a:t>
            </a:r>
            <a:r>
              <a:rPr lang="nb-NO" sz="1200" kern="1200" dirty="0">
                <a:solidFill>
                  <a:schemeClr val="tx1"/>
                </a:solidFill>
                <a:effectLst/>
                <a:latin typeface="+mn-lt"/>
                <a:ea typeface="+mn-ea"/>
                <a:cs typeface="+mn-cs"/>
              </a:rPr>
              <a:t>, vi skal skape gode byer og tettsteder, ikke bygge ned dyrka mark, </a:t>
            </a:r>
            <a:r>
              <a:rPr lang="nb-NO" sz="1200" kern="1200" dirty="0" err="1">
                <a:solidFill>
                  <a:schemeClr val="tx1"/>
                </a:solidFill>
                <a:effectLst/>
                <a:latin typeface="+mn-lt"/>
                <a:ea typeface="+mn-ea"/>
                <a:cs typeface="+mn-cs"/>
              </a:rPr>
              <a:t>osv</a:t>
            </a:r>
            <a:r>
              <a:rPr lang="nb-NO" sz="1200" kern="1200" dirty="0">
                <a:solidFill>
                  <a:schemeClr val="tx1"/>
                </a:solidFill>
                <a:effectLst/>
                <a:latin typeface="+mn-lt"/>
                <a:ea typeface="+mn-ea"/>
                <a:cs typeface="+mn-cs"/>
              </a:rPr>
              <a:t>, osv.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Her har departementet samla alt på et sted – planlegging.no. Veldig bra - men det er virkelig en liten jungel å navigere i. Man kan fort gå seg vill. Klarer du å få oversikt er man egentlig ganske god.</a:t>
            </a:r>
          </a:p>
          <a:p>
            <a:pPr marL="0" indent="0">
              <a:buFontTx/>
              <a:buNone/>
              <a:defRPr/>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21FE6BBE-FB6A-45BC-AA8C-23E7E179299A}" type="slidenum">
              <a:rPr lang="nb-NO" smtClean="0"/>
              <a:t>7</a:t>
            </a:fld>
            <a:endParaRPr lang="nb-NO"/>
          </a:p>
        </p:txBody>
      </p:sp>
    </p:spTree>
    <p:extLst>
      <p:ext uri="{BB962C8B-B14F-4D97-AF65-F5344CB8AC3E}">
        <p14:creationId xmlns:p14="http://schemas.microsoft.com/office/powerpoint/2010/main" val="2764879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001E3-1A0E-BDC5-D073-D93CE388D8C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1CF8586-EC44-834C-D231-9E242DA5C37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02D1577-BBDC-8656-28D1-294E4A5CF85B}"/>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Så har vi lokalpolitiske føringene  - som bidrar til at man virkelig må begynne å balansere ulike hensyn.</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skal være en ja-kommune, vi skal ikke ha flere krav enn det som er nødvendig, vi skal bidra til å få fart på boligbygging, vi skal legge til rette for nye næringsområder og akvakultur.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I tillegg har vi en stram kommuneøkonomi. Alle må kutte, ostehøvelen eller spareøksa brukes, og siloer som vi de siste årene har brukt tid på å bryte ned for å kunne tenke helhetlig og på tvers, i tråd med FNs bærekraftmål - er på full fart og bygges opp igjen.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Og så sitter kommuneplanleggeren med overordna planer, og skal koordinere langsiktige behov for helse- og omsorg, skole og barnehage og overvannshåndtering inn i plankart og bestemmelser. Mens egentlig ingen har tid til å jobbe med det, for de som hadde ansvar for plan er blitt nedbemanna eller omplassert. Det er for øvrig lenge siden jeg har hørt noen snakke om samskaping.</a:t>
            </a:r>
          </a:p>
          <a:p>
            <a:pPr marL="171450" indent="-171450">
              <a:buFontTx/>
              <a:buChar char="-"/>
              <a:defRPr/>
            </a:pPr>
            <a:endParaRPr lang="nb-NO" dirty="0">
              <a:ea typeface="Calibri"/>
              <a:cs typeface="Calibri"/>
            </a:endParaRPr>
          </a:p>
        </p:txBody>
      </p:sp>
      <p:sp>
        <p:nvSpPr>
          <p:cNvPr id="4" name="Plassholder for lysbildenummer 3">
            <a:extLst>
              <a:ext uri="{FF2B5EF4-FFF2-40B4-BE49-F238E27FC236}">
                <a16:creationId xmlns:a16="http://schemas.microsoft.com/office/drawing/2014/main" id="{14D38360-E57B-328A-E88B-77B1DCEBCD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FE6BBE-FB6A-45BC-AA8C-23E7E179299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817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D084F-D56A-E0AB-6AA5-F43646683EA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4634A6E-740C-3F8D-E758-D5C29A56198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B31EE62-6A7A-934B-9C35-0359206752A2}"/>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Og så har vi sektormyndighetene som en ekstra joker. Her har alle har sine særinteresser som skal ivaretas, og innsigelsesspøkelset truer fort kommuneplanleggeren</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Misforstå meg rett, jeg har jobbet mange år hos Statsforvalteren og er veldig glad vi har flinke fagfolk hos sektormyndigheten. Men kanskje kunne de vært litt mer opptatt av å hjelpe og veilede kommunene og faktisk ta inn over seg den ganske komplekse jobben den kommunale planleggeren allerede har.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Etter å ha lest gjennom innspill fra de ulike sektormyndighetene kan man bli ganske overveldet. Mange gode innspill, men det er noe med nivået, det er kanskje ikke alt som trenger en egen bestemmelse eller en hensynssone i KPA.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også noe med å ta inn over seg de reelle utfordringene kommunene står overfor. </a:t>
            </a:r>
          </a:p>
          <a:p>
            <a:pPr marL="171450" indent="-171450">
              <a:buFontTx/>
              <a:buChar char="-"/>
              <a:defRPr/>
            </a:pPr>
            <a:endParaRPr lang="nb-NO" dirty="0">
              <a:ea typeface="Calibri"/>
              <a:cs typeface="Calibri"/>
            </a:endParaRPr>
          </a:p>
        </p:txBody>
      </p:sp>
      <p:sp>
        <p:nvSpPr>
          <p:cNvPr id="4" name="Plassholder for lysbildenummer 3">
            <a:extLst>
              <a:ext uri="{FF2B5EF4-FFF2-40B4-BE49-F238E27FC236}">
                <a16:creationId xmlns:a16="http://schemas.microsoft.com/office/drawing/2014/main" id="{8E5D3932-D397-E113-DCAF-5A04C1FD33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FE6BBE-FB6A-45BC-AA8C-23E7E179299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553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Eks. knyttet til distriktene og LNFR spredt utbygging, som vi ser mange kommuner nå får innsigelse til.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Dette er et formål vi har brukt i områder som har preg av spredt utbygging. Her ser vi at det i liten grad fungerer å avsette eller regulere areal til boligbygging. Her mener vi LNFR spredt utbygging er et egnet formål. Det skal brukes der utbygging skjer med enkeltbygg over tid, og omfang er begrenset.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brukt dette aktivt, konsekvensutredet områder, avklart hensyn til andre interesser – nei det er ikke alle områder som er egnet. Men mange områder kan være egnet.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Her kunne kanskje sektormyndighetene vært litt mer løsningsorientert overfor kommunene. Som også skal sikre at det skal kunne bo i distriktene. Dette er et verktøy man kan bruke, og kanskje kan det finnes muligheter for å ta hensyn til naturfare, uten å legge plankrav på areal avsatt til spredt utbygging. Som vi nå har gjort – så får vi se hvordan det går.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Kunne trukket frem flere eksempler, men tenker dette er noe vi må diskutere – for det er ikke så lett for kommunene alene og finne løsningene og balansere alle de ulike hensyn. </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10</a:t>
            </a:fld>
            <a:endParaRPr lang="nb-NO"/>
          </a:p>
        </p:txBody>
      </p:sp>
    </p:spTree>
    <p:extLst>
      <p:ext uri="{BB962C8B-B14F-4D97-AF65-F5344CB8AC3E}">
        <p14:creationId xmlns:p14="http://schemas.microsoft.com/office/powerpoint/2010/main" val="1548869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Det som var utgangspunktet for innlegget, var kunnskapsgrunnlag i planlegging. Og jeg har vært innom det – vi lever i en jungel av informasjon og aldri har vel tilgangen på kunnskap vært lettere tilgjengelig.</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Hvordan skal vi som planleggere orientere i det – og hvordan skal vi hjelpe mottakeren – av planen – og orientere i det? Hvem er mottakeren? Hvem skriver vi for?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komplekst det vi jobber med, og selv om det er de færreste som setter seg ned med kommuneplanens arealdel til koselektyre, ønsker vi jo å skrive på en måte slik interesserte medborgere skal kunne forstå hva som er de store trekkene i planen.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jo viktige ting dette her – dere skjønner det sant - men hvordan få andre folk til å skjønne det? I Bodø foreslår vi jo nå for eksempel å tilbakeføre store natur- og landbruksområder nært byen som har vært avsatt til utbygging til LNFR. Det bør være ting som engasjerer folk, ikke bare grunneiere og utbyggere. De færreste får med seg at arealer er planlagt til utbygging før gravemaskinene er på plass.</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må prøve å tilrettelegge kunnskap på en måte slik at den kan forstås uten alt for mye bakgrunnskunnskap. Om det er en fersk bystyrerepresentant, ungdomsrådet, grunneiere, eller mannen på gata skal de kunne forstå dette like greit som en plankonsulent, eller en utbygger.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Samtidig skal vi jo ikke bli for tabloid – men jeg tror vi har litt å gå på her. Vi må tørre å gjøre noen forenklinger, lage en KPA-</a:t>
            </a:r>
            <a:r>
              <a:rPr lang="nb-NO" sz="1200" kern="1200" dirty="0" err="1">
                <a:solidFill>
                  <a:schemeClr val="tx1"/>
                </a:solidFill>
                <a:effectLst/>
                <a:latin typeface="+mn-lt"/>
                <a:ea typeface="+mn-ea"/>
                <a:cs typeface="+mn-cs"/>
              </a:rPr>
              <a:t>light</a:t>
            </a:r>
            <a:r>
              <a:rPr lang="nb-NO" sz="1200" kern="1200" dirty="0">
                <a:solidFill>
                  <a:schemeClr val="tx1"/>
                </a:solidFill>
                <a:effectLst/>
                <a:latin typeface="+mn-lt"/>
                <a:ea typeface="+mn-ea"/>
                <a:cs typeface="+mn-cs"/>
              </a:rPr>
              <a:t>, så kan de som er interessert i alle detaljer fordype seg i endringsnotat og planbestemmelser.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Så må vi også huske på hvordan de fleste mottar kunnskap. De leser ikke rapporter, eller sitter foran pc – de bruker </a:t>
            </a:r>
            <a:r>
              <a:rPr lang="nb-NO" sz="1200" kern="1200" dirty="0" err="1">
                <a:solidFill>
                  <a:schemeClr val="tx1"/>
                </a:solidFill>
                <a:effectLst/>
                <a:latin typeface="+mn-lt"/>
                <a:ea typeface="+mn-ea"/>
                <a:cs typeface="+mn-cs"/>
              </a:rPr>
              <a:t>tlf</a:t>
            </a:r>
            <a:r>
              <a:rPr lang="nb-NO" sz="1200" kern="1200" dirty="0">
                <a:solidFill>
                  <a:schemeClr val="tx1"/>
                </a:solidFill>
                <a:effectLst/>
                <a:latin typeface="+mn-lt"/>
                <a:ea typeface="+mn-ea"/>
                <a:cs typeface="+mn-cs"/>
              </a:rPr>
              <a:t>, de trykker hit og dit – og ender fort opp en helt annen plass enn der de skulle. Lik det eller ikke – sånn er det!</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11</a:t>
            </a:fld>
            <a:endParaRPr lang="nb-NO"/>
          </a:p>
        </p:txBody>
      </p:sp>
    </p:spTree>
    <p:extLst>
      <p:ext uri="{BB962C8B-B14F-4D97-AF65-F5344CB8AC3E}">
        <p14:creationId xmlns:p14="http://schemas.microsoft.com/office/powerpoint/2010/main" val="1997113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Vi spurte </a:t>
            </a:r>
            <a:r>
              <a:rPr lang="nb-NO" sz="1200" kern="1200" dirty="0" err="1">
                <a:solidFill>
                  <a:schemeClr val="tx1"/>
                </a:solidFill>
                <a:effectLst/>
                <a:latin typeface="+mn-lt"/>
                <a:ea typeface="+mn-ea"/>
                <a:cs typeface="+mn-cs"/>
              </a:rPr>
              <a:t>kommunikajonsavdelinga</a:t>
            </a:r>
            <a:r>
              <a:rPr lang="nb-NO" sz="1200" kern="1200" dirty="0">
                <a:solidFill>
                  <a:schemeClr val="tx1"/>
                </a:solidFill>
                <a:effectLst/>
                <a:latin typeface="+mn-lt"/>
                <a:ea typeface="+mn-ea"/>
                <a:cs typeface="+mn-cs"/>
              </a:rPr>
              <a:t> om </a:t>
            </a:r>
            <a:r>
              <a:rPr lang="nb-NO" sz="1200" kern="1200" dirty="0" err="1">
                <a:solidFill>
                  <a:schemeClr val="tx1"/>
                </a:solidFill>
                <a:effectLst/>
                <a:latin typeface="+mn-lt"/>
                <a:ea typeface="+mn-ea"/>
                <a:cs typeface="+mn-cs"/>
              </a:rPr>
              <a:t>om</a:t>
            </a:r>
            <a:r>
              <a:rPr lang="nb-NO" sz="1200" kern="1200" dirty="0">
                <a:solidFill>
                  <a:schemeClr val="tx1"/>
                </a:solidFill>
                <a:effectLst/>
                <a:latin typeface="+mn-lt"/>
                <a:ea typeface="+mn-ea"/>
                <a:cs typeface="+mn-cs"/>
              </a:rPr>
              <a:t> de ville dele nettsaken på </a:t>
            </a:r>
            <a:r>
              <a:rPr lang="nb-NO" sz="1200" kern="1200" dirty="0" err="1">
                <a:solidFill>
                  <a:schemeClr val="tx1"/>
                </a:solidFill>
                <a:effectLst/>
                <a:latin typeface="+mn-lt"/>
                <a:ea typeface="+mn-ea"/>
                <a:cs typeface="+mn-cs"/>
              </a:rPr>
              <a:t>facebook</a:t>
            </a:r>
            <a:r>
              <a:rPr lang="nb-NO" sz="1200" kern="1200" dirty="0">
                <a:solidFill>
                  <a:schemeClr val="tx1"/>
                </a:solidFill>
                <a:effectLst/>
                <a:latin typeface="+mn-lt"/>
                <a:ea typeface="+mn-ea"/>
                <a:cs typeface="+mn-cs"/>
              </a:rPr>
              <a:t> når vi hadde lagt ut planen på høring. Fikk da beskjed om at det var de slutta med – måtte jobber mer med budskap. Så her er den posten som de nå har laget. Vet ikke om det er publisert enda, men det er jo spennende</a:t>
            </a:r>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12</a:t>
            </a:fld>
            <a:endParaRPr lang="nb-NO"/>
          </a:p>
        </p:txBody>
      </p:sp>
    </p:spTree>
    <p:extLst>
      <p:ext uri="{BB962C8B-B14F-4D97-AF65-F5344CB8AC3E}">
        <p14:creationId xmlns:p14="http://schemas.microsoft.com/office/powerpoint/2010/main" val="2467382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Utgangspunktet for arbeid med kommuneplanens arealdel tenker vi skal være tilgjengelig kunnskap. Vi har ikke gjort nye feltkartlegginger eller undersøkelser som en del av arbeidet med arealdelen.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Men – vi har brukt arbeidet med arealdelen som argument for at andre skal prioritere kartlegging i Bodø. Og vi har både fått gjennomført kartlegging av naturtyper og viktige områder for fiskeri i forkant av at vi starta opp rulleringen – det er veldig bra.</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I tillegg har vi jobbet med er å tilgjengeliggjøre eksisterende kunnskap og gjort analyser: Brukt ulike verktøy, men prøvd å lage enkle løsninger gjennom temakart, fortellerkart og dashboard. Ligger på vår hjemmeside.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Skal vise noen eksempler</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13</a:t>
            </a:fld>
            <a:endParaRPr lang="nb-NO"/>
          </a:p>
        </p:txBody>
      </p:sp>
    </p:spTree>
    <p:extLst>
      <p:ext uri="{BB962C8B-B14F-4D97-AF65-F5344CB8AC3E}">
        <p14:creationId xmlns:p14="http://schemas.microsoft.com/office/powerpoint/2010/main" val="3660282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Kan ta et eksempel på bolig. Her opplevde vi at det var ulik oppfatning knyttet til hva vi hadde av boligreserver og hva behovet var. Utbyggere er opptatt av at det må avsettes og reguleres nok areal til bolig, og det må ikke tas ut områder som er avsatt. Mens vi planleggere satt med en klar oppfatning av at boligreservene innenfor byutviklingsområdet allerede var betydelig større enn behovet. Og argumenterte for at det var behov for å ta ut boligreserven for å styre utvikling.</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var vanskelig å få en slik diskusjon uten å ha et godt kunnskapsgrunnlag. Og vi gjorde dermed en boliganalyse som vi tilgjengeliggjorde som er fortellerkart. </a:t>
            </a:r>
          </a:p>
        </p:txBody>
      </p:sp>
      <p:sp>
        <p:nvSpPr>
          <p:cNvPr id="4" name="Plassholder for lysbildenummer 3"/>
          <p:cNvSpPr>
            <a:spLocks noGrp="1"/>
          </p:cNvSpPr>
          <p:nvPr>
            <p:ph type="sldNum" sz="quarter" idx="5"/>
          </p:nvPr>
        </p:nvSpPr>
        <p:spPr/>
        <p:txBody>
          <a:bodyPr/>
          <a:lstStyle/>
          <a:p>
            <a:fld id="{21FE6BBE-FB6A-45BC-AA8C-23E7E179299A}" type="slidenum">
              <a:rPr lang="nb-NO" smtClean="0"/>
              <a:t>14</a:t>
            </a:fld>
            <a:endParaRPr lang="nb-NO"/>
          </a:p>
        </p:txBody>
      </p:sp>
    </p:spTree>
    <p:extLst>
      <p:ext uri="{BB962C8B-B14F-4D97-AF65-F5344CB8AC3E}">
        <p14:creationId xmlns:p14="http://schemas.microsoft.com/office/powerpoint/2010/main" val="39837277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CAA40-709B-7179-D9B3-B617843705B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183C7CE-EFB6-945B-59D7-23CE1170376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1184E92-07D5-2C80-4753-8F36D5E42137}"/>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Vi kartla boligreserven i gjeldende planer, fikk frem hvor stor andel som ligger i transformasjonsområder (grå areal), hvor mye som er regulert og hvor mye som ligger i natur- og landbruksområder. Samtidig kartla vi behovet. Så på ulike scenarier for befolkningsutvikling. Resultatet viste at selv i scenarier der man tok utgangspunkt i høy nasjonal vekst hadde vi en boligreserver som var flere ganger større en behovet. Og her er det også relevant å nevne at vi i Bodø har et stort areal der flyplassen ligger i dag som innenfor relativ kort tid skal begynne å utvikles til boliger – og det er her den store boligreserven ligger. Den er ikke med i analysen.</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Så er det jo mange som vil si at det kanskje ikke er så farlig om boligreserven er for stor. Det kan man gjerne ha en diskusjon om. Men med fakta fremme diskuterer man ut fra det samme kunnskapsgrunnlaget. </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Kunne tenkt oss og gjort lignende analyser for næringsareal og areal til tjenesteyting – det er mer komplekst – fikk ikke prioritert dette nå. Vi har nok litt samme situasjonen der, mye synsing, men lite fakta.</a:t>
            </a:r>
          </a:p>
          <a:p>
            <a:endParaRPr lang="nb-NO" dirty="0"/>
          </a:p>
        </p:txBody>
      </p:sp>
      <p:sp>
        <p:nvSpPr>
          <p:cNvPr id="4" name="Plassholder for lysbildenummer 3">
            <a:extLst>
              <a:ext uri="{FF2B5EF4-FFF2-40B4-BE49-F238E27FC236}">
                <a16:creationId xmlns:a16="http://schemas.microsoft.com/office/drawing/2014/main" id="{E4EC93B7-E97E-2EA9-31A9-E5D6516BD6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FE6BBE-FB6A-45BC-AA8C-23E7E179299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8585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Vi har også gjort en kartlegging av boligtyper og fordeling av disse og laget et dashboard - etter inspirasjon fra Oslo kommune. Det kan også være nyttig og se, både antall boenheter i de ulike bydelene og fordeling på ulike boligtyper. </a:t>
            </a:r>
          </a:p>
          <a:p>
            <a:endParaRPr lang="nb-NO" dirty="0"/>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16</a:t>
            </a:fld>
            <a:endParaRPr lang="nb-NO"/>
          </a:p>
        </p:txBody>
      </p:sp>
    </p:spTree>
    <p:extLst>
      <p:ext uri="{BB962C8B-B14F-4D97-AF65-F5344CB8AC3E}">
        <p14:creationId xmlns:p14="http://schemas.microsoft.com/office/powerpoint/2010/main" val="4152071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Et annet eksempel er sjøområdene. Det har som nevnt vært et høyt prioritert tema fra bystyret ved denne rulleringen, og da med særlig fokus på å legge til rette for mer akvakultur og lukka anlegg. Og til tross for stort fokus og en egen medvirkningsrunde med næringa fikk vi nesten ingen innspill til nye akvakulturområder.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konsekvensutredet imidlertid alle innspillene vi fikk og da så vi fort at det var krevende å finne nye områder som ikke er i konflikt med andre interesser. Bodø har en rekke registrerte lokaliteter for akvakultur, vi ligger på grensen mellom to produksjonsområder, vi er en viktig fiskerikommune, vi har mye sjøfart og vi har en rekke naturvernområder som berører havområder.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Mange interesser – og vi så dermed at det var behov for å illustrere dette i kart som viser disse.</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17</a:t>
            </a:fld>
            <a:endParaRPr lang="nb-NO"/>
          </a:p>
        </p:txBody>
      </p:sp>
    </p:spTree>
    <p:extLst>
      <p:ext uri="{BB962C8B-B14F-4D97-AF65-F5344CB8AC3E}">
        <p14:creationId xmlns:p14="http://schemas.microsoft.com/office/powerpoint/2010/main" val="89109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Skal ikke gå inn på detaljene her, men vi laga et fortellerkart der vi gikk gjennom de ulike interessene i sjø.</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Også her kan det jo handle om hvordan man vekter de ulike interessene, men da er man åpen på hvilke interesser man prioriterer ned sammenlignet med andre. Dette er jo også et av feltene der bystyret ønsket flere ulike alternativer på høring enn det kommunedirektøren foreslo. </a:t>
            </a:r>
          </a:p>
          <a:p>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18</a:t>
            </a:fld>
            <a:endParaRPr lang="nb-NO"/>
          </a:p>
        </p:txBody>
      </p:sp>
    </p:spTree>
    <p:extLst>
      <p:ext uri="{BB962C8B-B14F-4D97-AF65-F5344CB8AC3E}">
        <p14:creationId xmlns:p14="http://schemas.microsoft.com/office/powerpoint/2010/main" val="962538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AA21D-C87C-0D9A-14EA-7C7DD5D3955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A63B164-F9E0-9F03-737E-3CCC60D0BDE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150B07C-26B0-A574-9CF4-96E982652B03}"/>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Til slutt – har jeg trukket frem noen erfaringer vi har hatt fra vår planprosess:</a:t>
            </a:r>
          </a:p>
          <a:p>
            <a:r>
              <a:rPr lang="nb-NO" sz="1200" kern="1200" dirty="0">
                <a:solidFill>
                  <a:schemeClr val="tx1"/>
                </a:solidFill>
                <a:effectLst/>
                <a:latin typeface="+mn-lt"/>
                <a:ea typeface="+mn-ea"/>
                <a:cs typeface="+mn-cs"/>
              </a:rPr>
              <a:t>1. Gjør jobben selv.</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brukt veldig lite konsulenter til arbeidet med KPA, og har god erfaring med det. Det er vi som vet best hva utfordringene er, vi kjenner kommunen og ulike behov. </a:t>
            </a:r>
            <a:r>
              <a:rPr lang="nb-NO" sz="1200" b="1" kern="1200" dirty="0">
                <a:solidFill>
                  <a:schemeClr val="tx1"/>
                </a:solidFill>
                <a:effectLst/>
                <a:latin typeface="+mn-lt"/>
                <a:ea typeface="+mn-ea"/>
                <a:cs typeface="+mn-cs"/>
              </a:rPr>
              <a:t>Krever at det settes av arbeidstid – kan være krevende siden det ofte er mange andre oppgaver som også må prioriteres.</a:t>
            </a:r>
            <a:r>
              <a:rPr lang="nb-NO" sz="1200" b="1"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Forutsetter jo også at man har fagkompetanse, ressurser og analyse-verktøy. Der er vi heldig som har mye fagfolk – og hatt kompetanse på </a:t>
            </a:r>
            <a:r>
              <a:rPr lang="nb-NO" sz="1200" kern="1200" dirty="0" err="1">
                <a:solidFill>
                  <a:schemeClr val="tx1"/>
                </a:solidFill>
                <a:effectLst/>
                <a:latin typeface="+mn-lt"/>
                <a:ea typeface="+mn-ea"/>
                <a:cs typeface="+mn-cs"/>
              </a:rPr>
              <a:t>geodata</a:t>
            </a:r>
            <a:r>
              <a:rPr lang="nb-NO" sz="1200" kern="1200" dirty="0">
                <a:solidFill>
                  <a:schemeClr val="tx1"/>
                </a:solidFill>
                <a:effectLst/>
                <a:latin typeface="+mn-lt"/>
                <a:ea typeface="+mn-ea"/>
                <a:cs typeface="+mn-cs"/>
              </a:rPr>
              <a:t>, kart og analyser med i planarbeidet hele veien.</a:t>
            </a:r>
          </a:p>
          <a:p>
            <a:endParaRPr lang="nb-NO" dirty="0"/>
          </a:p>
        </p:txBody>
      </p:sp>
      <p:sp>
        <p:nvSpPr>
          <p:cNvPr id="4" name="Plassholder for lysbildenummer 3">
            <a:extLst>
              <a:ext uri="{FF2B5EF4-FFF2-40B4-BE49-F238E27FC236}">
                <a16:creationId xmlns:a16="http://schemas.microsoft.com/office/drawing/2014/main" id="{775001B1-8FBD-3184-0AFE-DE2C3A2DBA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FE6BBE-FB6A-45BC-AA8C-23E7E179299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007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2. Skal man bruke konsulenter til deler av planarbeid eller utredninger. Vær tett på gjennom hele prosessen.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Sikrer et eierforhold til leveransen og data – man får det man trenger og det man har bestilt. Ta deg tid til å jobbe med konsulent - still spørsmål, ha arbeidsmøter. Sikrer at man får en leveranse man kan stå inne for og som får en verdi.</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Ja – det krever en del. Men alternativet er at man får en utredning som ikke har noen verdi.</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Ved konsulentarbeid – kan også sikre tilgjengeliggjøring av kunnskapsgrunnlag i bestilling. Lage en presentasjon, en kartløsning e.l. som oppsummerer resultatet</a:t>
            </a:r>
          </a:p>
          <a:p>
            <a:pPr lvl="0"/>
            <a:endParaRPr lang="nb-NO" sz="1200" kern="1200" dirty="0">
              <a:solidFill>
                <a:schemeClr val="tx1"/>
              </a:solidFill>
              <a:effectLst/>
              <a:latin typeface="+mn-lt"/>
              <a:ea typeface="+mn-ea"/>
              <a:cs typeface="+mn-cs"/>
            </a:endParaRPr>
          </a:p>
          <a:p>
            <a:r>
              <a:rPr lang="nb-NO" dirty="0"/>
              <a:t>&lt;Eks. vindanalyse og ABC.</a:t>
            </a:r>
          </a:p>
        </p:txBody>
      </p:sp>
      <p:sp>
        <p:nvSpPr>
          <p:cNvPr id="4" name="Plassholder for lysbildenummer 3"/>
          <p:cNvSpPr>
            <a:spLocks noGrp="1"/>
          </p:cNvSpPr>
          <p:nvPr>
            <p:ph type="sldNum" sz="quarter" idx="5"/>
          </p:nvPr>
        </p:nvSpPr>
        <p:spPr/>
        <p:txBody>
          <a:bodyPr/>
          <a:lstStyle/>
          <a:p>
            <a:fld id="{21FE6BBE-FB6A-45BC-AA8C-23E7E179299A}" type="slidenum">
              <a:rPr lang="nb-NO" smtClean="0"/>
              <a:t>20</a:t>
            </a:fld>
            <a:endParaRPr lang="nb-NO"/>
          </a:p>
        </p:txBody>
      </p:sp>
    </p:spTree>
    <p:extLst>
      <p:ext uri="{BB962C8B-B14F-4D97-AF65-F5344CB8AC3E}">
        <p14:creationId xmlns:p14="http://schemas.microsoft.com/office/powerpoint/2010/main" val="2115363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B263C-427A-1239-167B-527F8B519B4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404D033-41A1-9FDF-9C74-121C8A81F3C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618913C-24B5-AB2C-BC76-38D822EE9FB4}"/>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Involver andre fagavdelinger i kommunen. Det krever en del tid, men bidrar til bedre resultat og ikke minst får vi forankret planen tidlig.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mye kunnskap og mange interesser i organisasjonen. Viktig å ha de med gjennom hele prosessen – fra utvelgelse av fokusområder til sluttbehandling. Kan være konflikt mellom utfordringer i ulike sektorer men ofte er det mulig å finne løsninger.</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samme gjelder mot ledelsen. Vi har ikke hatt en formell styringsgruppe, men jevnlige møter med ledelsen på vårt kontor og også møter med avdelingsdirektør gjennom hele prosess. God erfaring med dette, men viktig at det settes av tid til disse møtene (må ofte gjøres i god tid).</a:t>
            </a:r>
          </a:p>
          <a:p>
            <a:pPr marL="342900" lvl="0" indent="-342900">
              <a:lnSpc>
                <a:spcPct val="107000"/>
              </a:lnSpc>
              <a:buFont typeface="Calibri" panose="020F0502020204030204" pitchFamily="34" charset="0"/>
              <a:buChar char="-"/>
            </a:pPr>
            <a:endParaRPr lang="nb-NO" sz="1200" b="1" i="1"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endParaRPr lang="nb-NO" dirty="0"/>
          </a:p>
        </p:txBody>
      </p:sp>
      <p:sp>
        <p:nvSpPr>
          <p:cNvPr id="4" name="Plassholder for lysbildenummer 3">
            <a:extLst>
              <a:ext uri="{FF2B5EF4-FFF2-40B4-BE49-F238E27FC236}">
                <a16:creationId xmlns:a16="http://schemas.microsoft.com/office/drawing/2014/main" id="{BBAA9696-DF33-1ABC-6695-60D057C1B9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FE6BBE-FB6A-45BC-AA8C-23E7E179299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058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2824A-7E66-73EC-D495-4E0E186DE36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248FACE-DF8E-DDB1-15C4-BDC91EF6D85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05D705F7-A84E-1B02-69B3-515CF2D48470}"/>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Åpenhet er viktig – men også tilrettelegging. Vi har tilgjengeliggjort alt, men vært obs på å både begrense antall dokumenter som er vedlegg til planen og omfanget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skal ikke drukne politikere og publikum i utredninger og rapporter. Planarbeid og plandokument er komplisert. Skriv så kort som mulig – tenk på hvem som er målgruppa og at det skal være lett å navigere i det. Vi har hatt fokus å tilrettelegge kunnskap mest mulig. Jobbet med planbeskrivelse, plankart og har tilrettelagt en samling fortellerkart til offentlig høring.</a:t>
            </a:r>
          </a:p>
          <a:p>
            <a:endParaRPr lang="nb-NO" sz="1200" kern="1200" dirty="0">
              <a:solidFill>
                <a:schemeClr val="tx1"/>
              </a:solidFill>
              <a:effectLst/>
              <a:latin typeface="+mn-lt"/>
              <a:ea typeface="+mn-ea"/>
              <a:cs typeface="+mn-cs"/>
            </a:endParaRPr>
          </a:p>
          <a:p>
            <a:endParaRPr lang="nb-NO" dirty="0"/>
          </a:p>
        </p:txBody>
      </p:sp>
      <p:sp>
        <p:nvSpPr>
          <p:cNvPr id="4" name="Plassholder for lysbildenummer 3">
            <a:extLst>
              <a:ext uri="{FF2B5EF4-FFF2-40B4-BE49-F238E27FC236}">
                <a16:creationId xmlns:a16="http://schemas.microsoft.com/office/drawing/2014/main" id="{EE4F5946-7771-700A-9D36-3E9F26E300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FE6BBE-FB6A-45BC-AA8C-23E7E179299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4476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til slutt – her er planforslaget vårt, med vedlegg. Og lenge til kartportal og en samling av fortellerkart.</a:t>
            </a:r>
          </a:p>
        </p:txBody>
      </p:sp>
      <p:sp>
        <p:nvSpPr>
          <p:cNvPr id="4" name="Plassholder for lysbildenummer 3"/>
          <p:cNvSpPr>
            <a:spLocks noGrp="1"/>
          </p:cNvSpPr>
          <p:nvPr>
            <p:ph type="sldNum" sz="quarter" idx="5"/>
          </p:nvPr>
        </p:nvSpPr>
        <p:spPr/>
        <p:txBody>
          <a:bodyPr/>
          <a:lstStyle/>
          <a:p>
            <a:fld id="{21FE6BBE-FB6A-45BC-AA8C-23E7E179299A}" type="slidenum">
              <a:rPr lang="nb-NO" smtClean="0"/>
              <a:t>23</a:t>
            </a:fld>
            <a:endParaRPr lang="nb-NO"/>
          </a:p>
        </p:txBody>
      </p:sp>
    </p:spTree>
    <p:extLst>
      <p:ext uri="{BB962C8B-B14F-4D97-AF65-F5344CB8AC3E}">
        <p14:creationId xmlns:p14="http://schemas.microsoft.com/office/powerpoint/2010/main" val="4294765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var </a:t>
            </a:r>
            <a:r>
              <a:rPr lang="nb-NO"/>
              <a:t>det – tusen takk for meg.</a:t>
            </a:r>
            <a:endParaRPr lang="nb-NO" dirty="0"/>
          </a:p>
        </p:txBody>
      </p:sp>
      <p:sp>
        <p:nvSpPr>
          <p:cNvPr id="4" name="Plassholder for lysbildenummer 3"/>
          <p:cNvSpPr>
            <a:spLocks noGrp="1"/>
          </p:cNvSpPr>
          <p:nvPr>
            <p:ph type="sldNum" sz="quarter" idx="5"/>
          </p:nvPr>
        </p:nvSpPr>
        <p:spPr/>
        <p:txBody>
          <a:bodyPr/>
          <a:lstStyle/>
          <a:p>
            <a:fld id="{21FE6BBE-FB6A-45BC-AA8C-23E7E179299A}" type="slidenum">
              <a:rPr lang="nb-NO" smtClean="0"/>
              <a:t>24</a:t>
            </a:fld>
            <a:endParaRPr lang="nb-NO"/>
          </a:p>
        </p:txBody>
      </p:sp>
    </p:spTree>
    <p:extLst>
      <p:ext uri="{BB962C8B-B14F-4D97-AF65-F5344CB8AC3E}">
        <p14:creationId xmlns:p14="http://schemas.microsoft.com/office/powerpoint/2010/main" val="23230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2" name="Tittel 1" descr="Felt for tittel">
            <a:extLst>
              <a:ext uri="{FF2B5EF4-FFF2-40B4-BE49-F238E27FC236}">
                <a16:creationId xmlns:a16="http://schemas.microsoft.com/office/drawing/2014/main" id="{D8C2CF6C-6C35-FEF7-FFFD-E58047C070B0}"/>
              </a:ext>
            </a:extLst>
          </p:cNvPr>
          <p:cNvSpPr>
            <a:spLocks noGrp="1"/>
          </p:cNvSpPr>
          <p:nvPr>
            <p:ph type="ctrTitle"/>
          </p:nvPr>
        </p:nvSpPr>
        <p:spPr>
          <a:xfrm>
            <a:off x="386315" y="1812393"/>
            <a:ext cx="11394559" cy="678152"/>
          </a:xfrm>
        </p:spPr>
        <p:txBody>
          <a:bodyPr anchor="b">
            <a:normAutofit/>
          </a:bodyPr>
          <a:lstStyle>
            <a:lvl1pPr algn="l">
              <a:defRPr sz="4000" b="1">
                <a:latin typeface="Aptos" panose="020B0004020202020204" pitchFamily="34" charset="0"/>
              </a:defRPr>
            </a:lvl1pPr>
          </a:lstStyle>
          <a:p>
            <a:r>
              <a:rPr lang="nb-NO"/>
              <a:t>Klikk for å redigere tittelstil</a:t>
            </a:r>
          </a:p>
        </p:txBody>
      </p:sp>
      <p:sp>
        <p:nvSpPr>
          <p:cNvPr id="3" name="Undertittel 2" descr="Felt for undertittel">
            <a:extLst>
              <a:ext uri="{FF2B5EF4-FFF2-40B4-BE49-F238E27FC236}">
                <a16:creationId xmlns:a16="http://schemas.microsoft.com/office/drawing/2014/main" id="{55BD06FE-5D6E-7207-D01E-A0EC83C12A3A}"/>
              </a:ext>
            </a:extLst>
          </p:cNvPr>
          <p:cNvSpPr>
            <a:spLocks noGrp="1"/>
          </p:cNvSpPr>
          <p:nvPr>
            <p:ph type="subTitle" idx="1"/>
          </p:nvPr>
        </p:nvSpPr>
        <p:spPr>
          <a:xfrm>
            <a:off x="386315" y="1124723"/>
            <a:ext cx="6290931" cy="49851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0" name="Bilde 19" descr="Oversiktsbilde over Bodø by. By med hus i forgrunnen. Hav og fjell bak, med oransje solnedgang på himmelen. ">
            <a:extLst>
              <a:ext uri="{FF2B5EF4-FFF2-40B4-BE49-F238E27FC236}">
                <a16:creationId xmlns:a16="http://schemas.microsoft.com/office/drawing/2014/main" id="{085AC84C-F2A7-7117-3725-5F30DD4BDEB4}"/>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8233"/>
          <a:stretch/>
        </p:blipFill>
        <p:spPr>
          <a:xfrm>
            <a:off x="1" y="2979589"/>
            <a:ext cx="12192000" cy="3878412"/>
          </a:xfrm>
          <a:prstGeom prst="rect">
            <a:avLst/>
          </a:prstGeom>
        </p:spPr>
      </p:pic>
    </p:spTree>
    <p:extLst>
      <p:ext uri="{BB962C8B-B14F-4D97-AF65-F5344CB8AC3E}">
        <p14:creationId xmlns:p14="http://schemas.microsoft.com/office/powerpoint/2010/main" val="3947872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0CED4C-038B-06B0-C3C3-EEBA50A0BC38}"/>
              </a:ext>
            </a:extLst>
          </p:cNvPr>
          <p:cNvSpPr>
            <a:spLocks noGrp="1"/>
          </p:cNvSpPr>
          <p:nvPr>
            <p:ph type="title"/>
          </p:nvPr>
        </p:nvSpPr>
        <p:spPr/>
        <p:txBody>
          <a:bodyPr>
            <a:normAutofit/>
          </a:bodyPr>
          <a:lstStyle>
            <a:lvl1pPr>
              <a:defRPr sz="3200" b="1">
                <a:latin typeface="Aptos" panose="020B0004020202020204" pitchFamily="34" charset="0"/>
              </a:defRPr>
            </a:lvl1pPr>
          </a:lstStyle>
          <a:p>
            <a:r>
              <a:rPr lang="nb-NO"/>
              <a:t>Klikk for å redigere tittelstil</a:t>
            </a:r>
          </a:p>
        </p:txBody>
      </p:sp>
      <p:sp>
        <p:nvSpPr>
          <p:cNvPr id="3" name="Plassholder for innhold 2">
            <a:extLst>
              <a:ext uri="{FF2B5EF4-FFF2-40B4-BE49-F238E27FC236}">
                <a16:creationId xmlns:a16="http://schemas.microsoft.com/office/drawing/2014/main" id="{6D1F5467-0EA7-2728-5A8B-BDD391CEBF5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36566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9AFCDA-5086-91BA-8CCD-B6D3E8B7F45A}"/>
              </a:ext>
            </a:extLst>
          </p:cNvPr>
          <p:cNvSpPr>
            <a:spLocks noGrp="1"/>
          </p:cNvSpPr>
          <p:nvPr>
            <p:ph type="title"/>
          </p:nvPr>
        </p:nvSpPr>
        <p:spPr/>
        <p:txBody>
          <a:bodyPr/>
          <a:lstStyle>
            <a:lvl1pPr>
              <a:defRPr b="1">
                <a:latin typeface="Aptos" panose="020B0004020202020204" pitchFamily="34" charset="0"/>
              </a:defRPr>
            </a:lvl1pPr>
          </a:lstStyle>
          <a:p>
            <a:r>
              <a:rPr lang="nb-NO"/>
              <a:t>Klikk for å redigere tittelstil</a:t>
            </a:r>
          </a:p>
        </p:txBody>
      </p:sp>
      <p:sp>
        <p:nvSpPr>
          <p:cNvPr id="3" name="Plassholder for innhold 2">
            <a:extLst>
              <a:ext uri="{FF2B5EF4-FFF2-40B4-BE49-F238E27FC236}">
                <a16:creationId xmlns:a16="http://schemas.microsoft.com/office/drawing/2014/main" id="{22BD4240-C4D1-63B7-7D6E-80FF6D855ACF}"/>
              </a:ext>
            </a:extLst>
          </p:cNvPr>
          <p:cNvSpPr>
            <a:spLocks noGrp="1"/>
          </p:cNvSpPr>
          <p:nvPr>
            <p:ph sz="half" idx="1"/>
          </p:nvPr>
        </p:nvSpPr>
        <p:spPr>
          <a:xfrm>
            <a:off x="838201" y="220736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EE1C7895-72D4-D360-F042-8FF63A1DF69E}"/>
              </a:ext>
            </a:extLst>
          </p:cNvPr>
          <p:cNvSpPr>
            <a:spLocks noGrp="1"/>
          </p:cNvSpPr>
          <p:nvPr>
            <p:ph sz="half" idx="2"/>
          </p:nvPr>
        </p:nvSpPr>
        <p:spPr>
          <a:xfrm>
            <a:off x="6192176" y="220736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18723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0" name="Tittel 1">
            <a:extLst>
              <a:ext uri="{FF2B5EF4-FFF2-40B4-BE49-F238E27FC236}">
                <a16:creationId xmlns:a16="http://schemas.microsoft.com/office/drawing/2014/main" id="{0DCB5695-A741-B56F-7848-26A36AE4F595}"/>
              </a:ext>
            </a:extLst>
          </p:cNvPr>
          <p:cNvSpPr txBox="1">
            <a:spLocks/>
          </p:cNvSpPr>
          <p:nvPr userDrawn="1"/>
        </p:nvSpPr>
        <p:spPr>
          <a:xfrm>
            <a:off x="839788" y="1207363"/>
            <a:ext cx="10515600" cy="7578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nb-NO" b="1">
                <a:latin typeface="Aptos" panose="020B0004020202020204" pitchFamily="34" charset="0"/>
              </a:rPr>
              <a:t>Klikk for å redigere tittelstil</a:t>
            </a:r>
          </a:p>
        </p:txBody>
      </p:sp>
      <p:sp>
        <p:nvSpPr>
          <p:cNvPr id="11" name="Plassholder for tekst 2">
            <a:extLst>
              <a:ext uri="{FF2B5EF4-FFF2-40B4-BE49-F238E27FC236}">
                <a16:creationId xmlns:a16="http://schemas.microsoft.com/office/drawing/2014/main" id="{B66EB087-A99B-28D9-3DCE-E923EAA1335D}"/>
              </a:ext>
            </a:extLst>
          </p:cNvPr>
          <p:cNvSpPr>
            <a:spLocks noGrp="1"/>
          </p:cNvSpPr>
          <p:nvPr>
            <p:ph type="body" idx="10"/>
          </p:nvPr>
        </p:nvSpPr>
        <p:spPr>
          <a:xfrm>
            <a:off x="839788" y="196524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2" name="Plassholder for innhold 3">
            <a:extLst>
              <a:ext uri="{FF2B5EF4-FFF2-40B4-BE49-F238E27FC236}">
                <a16:creationId xmlns:a16="http://schemas.microsoft.com/office/drawing/2014/main" id="{A143CA17-FEEF-5AEC-5173-D16BC81ABA16}"/>
              </a:ext>
            </a:extLst>
          </p:cNvPr>
          <p:cNvSpPr>
            <a:spLocks noGrp="1"/>
          </p:cNvSpPr>
          <p:nvPr>
            <p:ph sz="half" idx="11"/>
          </p:nvPr>
        </p:nvSpPr>
        <p:spPr>
          <a:xfrm>
            <a:off x="839788" y="2957836"/>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Plassholder for tekst 4">
            <a:extLst>
              <a:ext uri="{FF2B5EF4-FFF2-40B4-BE49-F238E27FC236}">
                <a16:creationId xmlns:a16="http://schemas.microsoft.com/office/drawing/2014/main" id="{F32E937A-247C-5555-4262-118BC03D40A3}"/>
              </a:ext>
            </a:extLst>
          </p:cNvPr>
          <p:cNvSpPr>
            <a:spLocks noGrp="1"/>
          </p:cNvSpPr>
          <p:nvPr>
            <p:ph type="body" sz="quarter" idx="12"/>
          </p:nvPr>
        </p:nvSpPr>
        <p:spPr>
          <a:xfrm>
            <a:off x="6172200" y="196524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4" name="Plassholder for innhold 5">
            <a:extLst>
              <a:ext uri="{FF2B5EF4-FFF2-40B4-BE49-F238E27FC236}">
                <a16:creationId xmlns:a16="http://schemas.microsoft.com/office/drawing/2014/main" id="{3E18003E-AD50-311F-46CB-F00ABE0A7FA7}"/>
              </a:ext>
            </a:extLst>
          </p:cNvPr>
          <p:cNvSpPr>
            <a:spLocks noGrp="1"/>
          </p:cNvSpPr>
          <p:nvPr>
            <p:ph sz="quarter" idx="13"/>
          </p:nvPr>
        </p:nvSpPr>
        <p:spPr>
          <a:xfrm>
            <a:off x="6172200" y="2957836"/>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12742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Tittel og to tekstboks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8A8EA2-AF32-8E4C-27DF-195A51657046}"/>
              </a:ext>
            </a:extLst>
          </p:cNvPr>
          <p:cNvSpPr>
            <a:spLocks noGrp="1"/>
          </p:cNvSpPr>
          <p:nvPr>
            <p:ph type="title"/>
          </p:nvPr>
        </p:nvSpPr>
        <p:spPr>
          <a:xfrm>
            <a:off x="839788" y="1027375"/>
            <a:ext cx="3932237" cy="1600200"/>
          </a:xfrm>
        </p:spPr>
        <p:txBody>
          <a:bodyPr anchor="b">
            <a:normAutofit/>
          </a:bodyPr>
          <a:lstStyle>
            <a:lvl1pPr>
              <a:defRPr sz="2800" b="1">
                <a:latin typeface="Aptos" panose="020B0004020202020204" pitchFamily="34" charset="0"/>
              </a:defRPr>
            </a:lvl1pPr>
          </a:lstStyle>
          <a:p>
            <a:r>
              <a:rPr lang="nb-NO"/>
              <a:t>Klikk for å redigere tittelstil</a:t>
            </a:r>
          </a:p>
        </p:txBody>
      </p:sp>
      <p:sp>
        <p:nvSpPr>
          <p:cNvPr id="3" name="Plassholder for innhold 2">
            <a:extLst>
              <a:ext uri="{FF2B5EF4-FFF2-40B4-BE49-F238E27FC236}">
                <a16:creationId xmlns:a16="http://schemas.microsoft.com/office/drawing/2014/main" id="{51D12F23-6859-9B79-54AF-FC6E3281B5CB}"/>
              </a:ext>
            </a:extLst>
          </p:cNvPr>
          <p:cNvSpPr>
            <a:spLocks noGrp="1"/>
          </p:cNvSpPr>
          <p:nvPr>
            <p:ph idx="1"/>
          </p:nvPr>
        </p:nvSpPr>
        <p:spPr>
          <a:xfrm>
            <a:off x="5271964" y="1723332"/>
            <a:ext cx="6172200" cy="4873625"/>
          </a:xfr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4C396290-70AC-960F-9836-B8D5D74D7A4F}"/>
              </a:ext>
            </a:extLst>
          </p:cNvPr>
          <p:cNvSpPr>
            <a:spLocks noGrp="1"/>
          </p:cNvSpPr>
          <p:nvPr>
            <p:ph type="body" sz="half" idx="2"/>
          </p:nvPr>
        </p:nvSpPr>
        <p:spPr>
          <a:xfrm>
            <a:off x="839788" y="2785369"/>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1722136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Tittel, tekst og bilde til høy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3A130E-BCDB-27E0-D6FE-10BF97C832E0}"/>
              </a:ext>
            </a:extLst>
          </p:cNvPr>
          <p:cNvSpPr>
            <a:spLocks noGrp="1"/>
          </p:cNvSpPr>
          <p:nvPr>
            <p:ph type="title"/>
          </p:nvPr>
        </p:nvSpPr>
        <p:spPr>
          <a:xfrm>
            <a:off x="839788" y="991864"/>
            <a:ext cx="3932237" cy="1600200"/>
          </a:xfrm>
        </p:spPr>
        <p:txBody>
          <a:bodyPr anchor="b">
            <a:normAutofit/>
          </a:bodyPr>
          <a:lstStyle>
            <a:lvl1pPr>
              <a:defRPr sz="2800" b="1">
                <a:latin typeface="Aptos" panose="020B0004020202020204" pitchFamily="34" charset="0"/>
              </a:defRPr>
            </a:lvl1pPr>
          </a:lstStyle>
          <a:p>
            <a:r>
              <a:rPr lang="nb-NO"/>
              <a:t>Klikk for å redigere tittelstil</a:t>
            </a:r>
          </a:p>
        </p:txBody>
      </p:sp>
      <p:sp>
        <p:nvSpPr>
          <p:cNvPr id="3" name="Plassholder for bilde 2">
            <a:extLst>
              <a:ext uri="{FF2B5EF4-FFF2-40B4-BE49-F238E27FC236}">
                <a16:creationId xmlns:a16="http://schemas.microsoft.com/office/drawing/2014/main" id="{DA9146E2-AAD1-1C59-0790-1ED1210B1104}"/>
              </a:ext>
            </a:extLst>
          </p:cNvPr>
          <p:cNvSpPr>
            <a:spLocks noGrp="1"/>
          </p:cNvSpPr>
          <p:nvPr>
            <p:ph type="pic" idx="1"/>
          </p:nvPr>
        </p:nvSpPr>
        <p:spPr>
          <a:xfrm>
            <a:off x="5351864" y="1484574"/>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a:extLst>
              <a:ext uri="{FF2B5EF4-FFF2-40B4-BE49-F238E27FC236}">
                <a16:creationId xmlns:a16="http://schemas.microsoft.com/office/drawing/2014/main" id="{4667D37C-9475-BA94-04AA-F4614576ADD1}"/>
              </a:ext>
            </a:extLst>
          </p:cNvPr>
          <p:cNvSpPr>
            <a:spLocks noGrp="1"/>
          </p:cNvSpPr>
          <p:nvPr>
            <p:ph type="body" sz="half" idx="2"/>
          </p:nvPr>
        </p:nvSpPr>
        <p:spPr>
          <a:xfrm>
            <a:off x="839788" y="274098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331640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Tittel, tekst og bilde til venstr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3A130E-BCDB-27E0-D6FE-10BF97C832E0}"/>
              </a:ext>
            </a:extLst>
          </p:cNvPr>
          <p:cNvSpPr>
            <a:spLocks noGrp="1"/>
          </p:cNvSpPr>
          <p:nvPr>
            <p:ph type="title"/>
          </p:nvPr>
        </p:nvSpPr>
        <p:spPr>
          <a:xfrm>
            <a:off x="7591827" y="991864"/>
            <a:ext cx="3932237" cy="1600200"/>
          </a:xfrm>
        </p:spPr>
        <p:txBody>
          <a:bodyPr anchor="b">
            <a:normAutofit/>
          </a:bodyPr>
          <a:lstStyle>
            <a:lvl1pPr>
              <a:defRPr sz="2800" b="1">
                <a:latin typeface="Aptos" panose="020B0004020202020204" pitchFamily="34" charset="0"/>
              </a:defRPr>
            </a:lvl1pPr>
          </a:lstStyle>
          <a:p>
            <a:r>
              <a:rPr lang="nb-NO"/>
              <a:t>Klikk for å redigere tittelstil</a:t>
            </a:r>
          </a:p>
        </p:txBody>
      </p:sp>
      <p:sp>
        <p:nvSpPr>
          <p:cNvPr id="3" name="Plassholder for bilde 2">
            <a:extLst>
              <a:ext uri="{FF2B5EF4-FFF2-40B4-BE49-F238E27FC236}">
                <a16:creationId xmlns:a16="http://schemas.microsoft.com/office/drawing/2014/main" id="{DA9146E2-AAD1-1C59-0790-1ED1210B1104}"/>
              </a:ext>
            </a:extLst>
          </p:cNvPr>
          <p:cNvSpPr>
            <a:spLocks noGrp="1"/>
          </p:cNvSpPr>
          <p:nvPr>
            <p:ph type="pic" idx="1"/>
          </p:nvPr>
        </p:nvSpPr>
        <p:spPr>
          <a:xfrm>
            <a:off x="445757" y="143182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a:extLst>
              <a:ext uri="{FF2B5EF4-FFF2-40B4-BE49-F238E27FC236}">
                <a16:creationId xmlns:a16="http://schemas.microsoft.com/office/drawing/2014/main" id="{4667D37C-9475-BA94-04AA-F4614576ADD1}"/>
              </a:ext>
            </a:extLst>
          </p:cNvPr>
          <p:cNvSpPr>
            <a:spLocks noGrp="1"/>
          </p:cNvSpPr>
          <p:nvPr>
            <p:ph type="body" sz="half" idx="2"/>
          </p:nvPr>
        </p:nvSpPr>
        <p:spPr>
          <a:xfrm>
            <a:off x="7591827" y="274098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3447114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utt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588B27-3601-6EAC-B9E3-D9D0A8FD5BAC}"/>
              </a:ext>
            </a:extLst>
          </p:cNvPr>
          <p:cNvSpPr>
            <a:spLocks noGrp="1"/>
          </p:cNvSpPr>
          <p:nvPr>
            <p:ph type="title" hasCustomPrompt="1"/>
          </p:nvPr>
        </p:nvSpPr>
        <p:spPr>
          <a:xfrm>
            <a:off x="7565571" y="2614665"/>
            <a:ext cx="3864429" cy="944964"/>
          </a:xfrm>
        </p:spPr>
        <p:txBody>
          <a:bodyPr/>
          <a:lstStyle>
            <a:lvl1pPr>
              <a:defRPr b="1">
                <a:latin typeface="Aptos" panose="020B0004020202020204" pitchFamily="34" charset="0"/>
              </a:defRPr>
            </a:lvl1pPr>
          </a:lstStyle>
          <a:p>
            <a:r>
              <a:rPr lang="nb-NO"/>
              <a:t>Takk for meg!</a:t>
            </a:r>
          </a:p>
        </p:txBody>
      </p:sp>
      <p:sp>
        <p:nvSpPr>
          <p:cNvPr id="4" name="Plassholder for tekst 3">
            <a:extLst>
              <a:ext uri="{FF2B5EF4-FFF2-40B4-BE49-F238E27FC236}">
                <a16:creationId xmlns:a16="http://schemas.microsoft.com/office/drawing/2014/main" id="{F1FBC26C-6AAD-136F-B65B-8BCF89647BA6}"/>
              </a:ext>
            </a:extLst>
          </p:cNvPr>
          <p:cNvSpPr>
            <a:spLocks noGrp="1"/>
          </p:cNvSpPr>
          <p:nvPr>
            <p:ph type="body" sz="quarter" idx="10" hasCustomPrompt="1"/>
          </p:nvPr>
        </p:nvSpPr>
        <p:spPr>
          <a:xfrm>
            <a:off x="7598908" y="4081463"/>
            <a:ext cx="3831092" cy="2368550"/>
          </a:xfrm>
        </p:spPr>
        <p:txBody>
          <a:bodyPr>
            <a:normAutofit/>
          </a:bodyPr>
          <a:lstStyle>
            <a:lvl1pPr>
              <a:defRPr sz="2200"/>
            </a:lvl1pPr>
          </a:lstStyle>
          <a:p>
            <a:pPr lvl="0"/>
            <a:r>
              <a:rPr lang="nb-NO"/>
              <a:t>Navn </a:t>
            </a:r>
            <a:r>
              <a:rPr lang="nb-NO" err="1"/>
              <a:t>Navnesen</a:t>
            </a:r>
            <a:endParaRPr lang="nb-NO"/>
          </a:p>
          <a:p>
            <a:pPr lvl="0"/>
            <a:r>
              <a:rPr lang="nb-NO"/>
              <a:t>Tittel</a:t>
            </a:r>
          </a:p>
          <a:p>
            <a:pPr lvl="0"/>
            <a:r>
              <a:rPr lang="nb-NO"/>
              <a:t>Telefon </a:t>
            </a:r>
          </a:p>
          <a:p>
            <a:pPr lvl="0"/>
            <a:r>
              <a:rPr lang="nb-NO"/>
              <a:t>E-post</a:t>
            </a:r>
          </a:p>
        </p:txBody>
      </p:sp>
      <p:sp>
        <p:nvSpPr>
          <p:cNvPr id="6" name="Plassholder for bilde 5">
            <a:extLst>
              <a:ext uri="{FF2B5EF4-FFF2-40B4-BE49-F238E27FC236}">
                <a16:creationId xmlns:a16="http://schemas.microsoft.com/office/drawing/2014/main" id="{DABC8825-6274-B665-2146-A37FE90E7746}"/>
              </a:ext>
            </a:extLst>
          </p:cNvPr>
          <p:cNvSpPr>
            <a:spLocks noGrp="1"/>
          </p:cNvSpPr>
          <p:nvPr>
            <p:ph type="pic" sz="quarter" idx="11"/>
          </p:nvPr>
        </p:nvSpPr>
        <p:spPr>
          <a:xfrm>
            <a:off x="457200" y="1470025"/>
            <a:ext cx="6678613" cy="4979988"/>
          </a:xfrm>
        </p:spPr>
        <p:txBody>
          <a:bodyPr/>
          <a:lstStyle/>
          <a:p>
            <a:r>
              <a:rPr lang="nb-NO"/>
              <a:t>Klikk på ikonet for å legge til et bilde</a:t>
            </a:r>
          </a:p>
        </p:txBody>
      </p:sp>
    </p:spTree>
    <p:extLst>
      <p:ext uri="{BB962C8B-B14F-4D97-AF65-F5344CB8AC3E}">
        <p14:creationId xmlns:p14="http://schemas.microsoft.com/office/powerpoint/2010/main" val="1264192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562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loverskrift rød bakgrunn">
    <p:bg>
      <p:bgPr>
        <a:solidFill>
          <a:schemeClr val="accent1"/>
        </a:solidFill>
        <a:effectLst/>
      </p:bgPr>
    </p:bg>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329EDCBA-17E3-1C33-0B50-4A5779130FA2}"/>
              </a:ext>
            </a:extLst>
          </p:cNvPr>
          <p:cNvPicPr>
            <a:picLocks noChangeAspect="1"/>
          </p:cNvPicPr>
          <p:nvPr userDrawn="1"/>
        </p:nvPicPr>
        <p:blipFill>
          <a:blip r:embed="rId2"/>
          <a:stretch>
            <a:fillRect/>
          </a:stretch>
        </p:blipFill>
        <p:spPr>
          <a:xfrm>
            <a:off x="0" y="0"/>
            <a:ext cx="12192000" cy="1675594"/>
          </a:xfrm>
          <a:prstGeom prst="rect">
            <a:avLst/>
          </a:prstGeom>
        </p:spPr>
      </p:pic>
      <p:sp>
        <p:nvSpPr>
          <p:cNvPr id="2" name="Tittel 1">
            <a:extLst>
              <a:ext uri="{FF2B5EF4-FFF2-40B4-BE49-F238E27FC236}">
                <a16:creationId xmlns:a16="http://schemas.microsoft.com/office/drawing/2014/main" id="{DDD51D15-832C-5766-0661-248D48C995C6}"/>
              </a:ext>
            </a:extLst>
          </p:cNvPr>
          <p:cNvSpPr>
            <a:spLocks noGrp="1"/>
          </p:cNvSpPr>
          <p:nvPr>
            <p:ph type="title"/>
          </p:nvPr>
        </p:nvSpPr>
        <p:spPr>
          <a:xfrm>
            <a:off x="831850" y="1709738"/>
            <a:ext cx="10515600" cy="2852737"/>
          </a:xfrm>
        </p:spPr>
        <p:txBody>
          <a:bodyPr anchor="b">
            <a:normAutofit/>
          </a:bodyPr>
          <a:lstStyle>
            <a:lvl1pPr>
              <a:defRPr sz="5400" b="1">
                <a:solidFill>
                  <a:schemeClr val="bg1"/>
                </a:solidFill>
                <a:latin typeface="Aptos" panose="020B0004020202020204" pitchFamily="34" charset="0"/>
              </a:defRPr>
            </a:lvl1pPr>
          </a:lstStyle>
          <a:p>
            <a:r>
              <a:rPr lang="nb-NO"/>
              <a:t>Klikk for å redigere tittelstil</a:t>
            </a:r>
          </a:p>
        </p:txBody>
      </p:sp>
      <p:sp>
        <p:nvSpPr>
          <p:cNvPr id="3" name="Plassholder for tekst 2">
            <a:extLst>
              <a:ext uri="{FF2B5EF4-FFF2-40B4-BE49-F238E27FC236}">
                <a16:creationId xmlns:a16="http://schemas.microsoft.com/office/drawing/2014/main" id="{61501792-3481-2D95-EE37-C33FD664F9DE}"/>
              </a:ext>
            </a:extLst>
          </p:cNvPr>
          <p:cNvSpPr>
            <a:spLocks noGrp="1"/>
          </p:cNvSpPr>
          <p:nvPr>
            <p:ph type="body" idx="1"/>
          </p:nvPr>
        </p:nvSpPr>
        <p:spPr>
          <a:xfrm>
            <a:off x="825644" y="479004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7" name="Bilde 6" descr="Logo Bodø kommune">
            <a:extLst>
              <a:ext uri="{FF2B5EF4-FFF2-40B4-BE49-F238E27FC236}">
                <a16:creationId xmlns:a16="http://schemas.microsoft.com/office/drawing/2014/main" id="{42C0FFBF-EB1F-8718-F198-8B564D7D56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4003" y="357738"/>
            <a:ext cx="2462672" cy="641056"/>
          </a:xfrm>
          <a:prstGeom prst="rect">
            <a:avLst/>
          </a:prstGeom>
        </p:spPr>
      </p:pic>
    </p:spTree>
    <p:extLst>
      <p:ext uri="{BB962C8B-B14F-4D97-AF65-F5344CB8AC3E}">
        <p14:creationId xmlns:p14="http://schemas.microsoft.com/office/powerpoint/2010/main" val="238340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loverskrift blå bakgrunn">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D51D15-832C-5766-0661-248D48C995C6}"/>
              </a:ext>
            </a:extLst>
          </p:cNvPr>
          <p:cNvSpPr>
            <a:spLocks noGrp="1"/>
          </p:cNvSpPr>
          <p:nvPr>
            <p:ph type="title"/>
          </p:nvPr>
        </p:nvSpPr>
        <p:spPr>
          <a:xfrm>
            <a:off x="831850" y="1709738"/>
            <a:ext cx="10515600" cy="2852737"/>
          </a:xfrm>
        </p:spPr>
        <p:txBody>
          <a:bodyPr anchor="b">
            <a:normAutofit/>
          </a:bodyPr>
          <a:lstStyle>
            <a:lvl1pPr>
              <a:defRPr sz="5400" b="1">
                <a:solidFill>
                  <a:schemeClr val="bg1"/>
                </a:solidFill>
                <a:latin typeface="Aptos" panose="020B0004020202020204" pitchFamily="34" charset="0"/>
              </a:defRPr>
            </a:lvl1pPr>
          </a:lstStyle>
          <a:p>
            <a:r>
              <a:rPr lang="nb-NO"/>
              <a:t>Klikk for å redigere tittelstil</a:t>
            </a:r>
          </a:p>
        </p:txBody>
      </p:sp>
      <p:sp>
        <p:nvSpPr>
          <p:cNvPr id="3" name="Plassholder for tekst 2">
            <a:extLst>
              <a:ext uri="{FF2B5EF4-FFF2-40B4-BE49-F238E27FC236}">
                <a16:creationId xmlns:a16="http://schemas.microsoft.com/office/drawing/2014/main" id="{61501792-3481-2D95-EE37-C33FD664F9DE}"/>
              </a:ext>
            </a:extLst>
          </p:cNvPr>
          <p:cNvSpPr>
            <a:spLocks noGrp="1"/>
          </p:cNvSpPr>
          <p:nvPr>
            <p:ph type="body" idx="1"/>
          </p:nvPr>
        </p:nvSpPr>
        <p:spPr>
          <a:xfrm>
            <a:off x="844550" y="479004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4" name="Bilde 3">
            <a:extLst>
              <a:ext uri="{FF2B5EF4-FFF2-40B4-BE49-F238E27FC236}">
                <a16:creationId xmlns:a16="http://schemas.microsoft.com/office/drawing/2014/main" id="{B33C14A1-E653-A0A1-F41A-C33BE5BA623A}"/>
              </a:ext>
            </a:extLst>
          </p:cNvPr>
          <p:cNvPicPr>
            <a:picLocks noChangeAspect="1"/>
          </p:cNvPicPr>
          <p:nvPr userDrawn="1"/>
        </p:nvPicPr>
        <p:blipFill>
          <a:blip r:embed="rId2"/>
          <a:stretch>
            <a:fillRect/>
          </a:stretch>
        </p:blipFill>
        <p:spPr>
          <a:xfrm>
            <a:off x="0" y="0"/>
            <a:ext cx="12192000" cy="1675594"/>
          </a:xfrm>
          <a:prstGeom prst="rect">
            <a:avLst/>
          </a:prstGeom>
        </p:spPr>
      </p:pic>
      <p:pic>
        <p:nvPicPr>
          <p:cNvPr id="9" name="Bilde 8" descr="Logo Bodø kommune">
            <a:extLst>
              <a:ext uri="{FF2B5EF4-FFF2-40B4-BE49-F238E27FC236}">
                <a16:creationId xmlns:a16="http://schemas.microsoft.com/office/drawing/2014/main" id="{961D7BD4-A22F-9029-33C7-B50A7F5F05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4003" y="357738"/>
            <a:ext cx="2462672" cy="641056"/>
          </a:xfrm>
          <a:prstGeom prst="rect">
            <a:avLst/>
          </a:prstGeom>
        </p:spPr>
      </p:pic>
    </p:spTree>
    <p:extLst>
      <p:ext uri="{BB962C8B-B14F-4D97-AF65-F5344CB8AC3E}">
        <p14:creationId xmlns:p14="http://schemas.microsoft.com/office/powerpoint/2010/main" val="3610957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loverskrift grønn bakgrunn">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D51D15-832C-5766-0661-248D48C995C6}"/>
              </a:ext>
            </a:extLst>
          </p:cNvPr>
          <p:cNvSpPr>
            <a:spLocks noGrp="1"/>
          </p:cNvSpPr>
          <p:nvPr>
            <p:ph type="title"/>
          </p:nvPr>
        </p:nvSpPr>
        <p:spPr>
          <a:xfrm>
            <a:off x="831850" y="1709738"/>
            <a:ext cx="10515600" cy="2852737"/>
          </a:xfrm>
        </p:spPr>
        <p:txBody>
          <a:bodyPr anchor="b">
            <a:normAutofit/>
          </a:bodyPr>
          <a:lstStyle>
            <a:lvl1pPr>
              <a:defRPr sz="5400" b="1">
                <a:solidFill>
                  <a:schemeClr val="bg1"/>
                </a:solidFill>
                <a:latin typeface="Aptos" panose="020B0004020202020204" pitchFamily="34" charset="0"/>
              </a:defRPr>
            </a:lvl1pPr>
          </a:lstStyle>
          <a:p>
            <a:r>
              <a:rPr lang="nb-NO"/>
              <a:t>Klikk for å redigere tittelstil</a:t>
            </a:r>
          </a:p>
        </p:txBody>
      </p:sp>
      <p:sp>
        <p:nvSpPr>
          <p:cNvPr id="3" name="Plassholder for tekst 2">
            <a:extLst>
              <a:ext uri="{FF2B5EF4-FFF2-40B4-BE49-F238E27FC236}">
                <a16:creationId xmlns:a16="http://schemas.microsoft.com/office/drawing/2014/main" id="{61501792-3481-2D95-EE37-C33FD664F9DE}"/>
              </a:ext>
            </a:extLst>
          </p:cNvPr>
          <p:cNvSpPr>
            <a:spLocks noGrp="1"/>
          </p:cNvSpPr>
          <p:nvPr>
            <p:ph type="body" idx="1"/>
          </p:nvPr>
        </p:nvSpPr>
        <p:spPr>
          <a:xfrm>
            <a:off x="831850" y="4695788"/>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4" name="Bilde 3">
            <a:extLst>
              <a:ext uri="{FF2B5EF4-FFF2-40B4-BE49-F238E27FC236}">
                <a16:creationId xmlns:a16="http://schemas.microsoft.com/office/drawing/2014/main" id="{C8F5AD7F-1F73-3306-6F59-75B0ECEC1195}"/>
              </a:ext>
            </a:extLst>
          </p:cNvPr>
          <p:cNvPicPr>
            <a:picLocks noChangeAspect="1"/>
          </p:cNvPicPr>
          <p:nvPr userDrawn="1"/>
        </p:nvPicPr>
        <p:blipFill>
          <a:blip r:embed="rId2"/>
          <a:stretch>
            <a:fillRect/>
          </a:stretch>
        </p:blipFill>
        <p:spPr>
          <a:xfrm>
            <a:off x="0" y="0"/>
            <a:ext cx="12192000" cy="1675594"/>
          </a:xfrm>
          <a:prstGeom prst="rect">
            <a:avLst/>
          </a:prstGeom>
        </p:spPr>
      </p:pic>
      <p:pic>
        <p:nvPicPr>
          <p:cNvPr id="8" name="Bilde 7" descr="Logo Bodø kommune">
            <a:extLst>
              <a:ext uri="{FF2B5EF4-FFF2-40B4-BE49-F238E27FC236}">
                <a16:creationId xmlns:a16="http://schemas.microsoft.com/office/drawing/2014/main" id="{478272BE-A0B6-23BA-CC98-0CB075FFE5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4003" y="357738"/>
            <a:ext cx="2462672" cy="641056"/>
          </a:xfrm>
          <a:prstGeom prst="rect">
            <a:avLst/>
          </a:prstGeom>
        </p:spPr>
      </p:pic>
    </p:spTree>
    <p:extLst>
      <p:ext uri="{BB962C8B-B14F-4D97-AF65-F5344CB8AC3E}">
        <p14:creationId xmlns:p14="http://schemas.microsoft.com/office/powerpoint/2010/main" val="2987232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descr="Felt for titteltekst.">
            <a:extLst>
              <a:ext uri="{FF2B5EF4-FFF2-40B4-BE49-F238E27FC236}">
                <a16:creationId xmlns:a16="http://schemas.microsoft.com/office/drawing/2014/main" id="{50619583-BDF6-078C-805C-358857AFBD6C}"/>
              </a:ext>
            </a:extLst>
          </p:cNvPr>
          <p:cNvSpPr>
            <a:spLocks noGrp="1"/>
          </p:cNvSpPr>
          <p:nvPr>
            <p:ph type="title"/>
          </p:nvPr>
        </p:nvSpPr>
        <p:spPr>
          <a:xfrm>
            <a:off x="838200" y="1127465"/>
            <a:ext cx="10515600" cy="944964"/>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descr="Felt for tekst.">
            <a:extLst>
              <a:ext uri="{FF2B5EF4-FFF2-40B4-BE49-F238E27FC236}">
                <a16:creationId xmlns:a16="http://schemas.microsoft.com/office/drawing/2014/main" id="{10B4F45E-9ECC-E581-ECFC-4B2309CF598B}"/>
              </a:ext>
            </a:extLst>
          </p:cNvPr>
          <p:cNvSpPr>
            <a:spLocks noGrp="1"/>
          </p:cNvSpPr>
          <p:nvPr>
            <p:ph type="body" idx="1"/>
          </p:nvPr>
        </p:nvSpPr>
        <p:spPr>
          <a:xfrm>
            <a:off x="838200" y="2253561"/>
            <a:ext cx="10515600" cy="4246701"/>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4" name="Bilde 3" descr="Logo Bodø kommune">
            <a:extLst>
              <a:ext uri="{FF2B5EF4-FFF2-40B4-BE49-F238E27FC236}">
                <a16:creationId xmlns:a16="http://schemas.microsoft.com/office/drawing/2014/main" id="{D11A4F3E-8F9F-F8FF-D3B7-912F415CCF0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584003" y="357738"/>
            <a:ext cx="2462672" cy="641056"/>
          </a:xfrm>
          <a:prstGeom prst="rect">
            <a:avLst/>
          </a:prstGeom>
        </p:spPr>
      </p:pic>
    </p:spTree>
    <p:extLst>
      <p:ext uri="{BB962C8B-B14F-4D97-AF65-F5344CB8AC3E}">
        <p14:creationId xmlns:p14="http://schemas.microsoft.com/office/powerpoint/2010/main" val="352702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6" r:id="rId5"/>
    <p:sldLayoutId id="2147483657" r:id="rId6"/>
    <p:sldLayoutId id="2147483661" r:id="rId7"/>
    <p:sldLayoutId id="2147483658" r:id="rId8"/>
    <p:sldLayoutId id="2147483655" r:id="rId9"/>
    <p:sldLayoutId id="2147483651" r:id="rId10"/>
    <p:sldLayoutId id="2147483659" r:id="rId11"/>
    <p:sldLayoutId id="2147483660" r:id="rId12"/>
  </p:sldLayoutIdLst>
  <p:txStyles>
    <p:titleStyle>
      <a:lvl1pPr algn="l" defTabSz="914400" rtl="0" eaLnBrk="1" latinLnBrk="0" hangingPunct="1">
        <a:lnSpc>
          <a:spcPct val="90000"/>
        </a:lnSpc>
        <a:spcBef>
          <a:spcPct val="0"/>
        </a:spcBef>
        <a:buNone/>
        <a:defRPr sz="4000" b="1" kern="1200">
          <a:solidFill>
            <a:schemeClr val="tx1"/>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www.planlegging.no/"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bodo.kommune.no/nyarealdel"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8" Type="http://schemas.openxmlformats.org/officeDocument/2006/relationships/hyperlink" Target="https://www.infobilder.com/" TargetMode="External"/><Relationship Id="rId13" Type="http://schemas.openxmlformats.org/officeDocument/2006/relationships/hyperlink" Target="http://www.kystverket.no/" TargetMode="External"/><Relationship Id="rId3" Type="http://schemas.openxmlformats.org/officeDocument/2006/relationships/hyperlink" Target="mailto:Ingvild.gabrielsen@bodo.kommune.no" TargetMode="External"/><Relationship Id="rId7" Type="http://schemas.openxmlformats.org/officeDocument/2006/relationships/hyperlink" Target="http://www.an.no/" TargetMode="External"/><Relationship Id="rId12" Type="http://schemas.openxmlformats.org/officeDocument/2006/relationships/hyperlink" Target="http://www.avinor.no/" TargetMode="External"/><Relationship Id="rId2" Type="http://schemas.openxmlformats.org/officeDocument/2006/relationships/notesSlide" Target="../notesSlides/notesSlide24.xml"/><Relationship Id="rId16" Type="http://schemas.openxmlformats.org/officeDocument/2006/relationships/hyperlink" Target="https://www.regjeringen.no/no/dokumenter/planlegging-for-spredt-bolig--fritids--og-naringsbebyggelse-i-landbruks--natur--frilufts--og-reindriftsomrader-lnfr-omrader/id2696910/" TargetMode="External"/><Relationship Id="rId1" Type="http://schemas.openxmlformats.org/officeDocument/2006/relationships/slideLayout" Target="../slideLayouts/slideLayout8.xml"/><Relationship Id="rId6" Type="http://schemas.openxmlformats.org/officeDocument/2006/relationships/hyperlink" Target="https://www.regjeringen.no/no/dokumenter/nasjonale-forventninger-til-regional-og-kommunal-planlegging-20232027/id2985764/" TargetMode="External"/><Relationship Id="rId11" Type="http://schemas.openxmlformats.org/officeDocument/2006/relationships/hyperlink" Target="http://www.nve.no/" TargetMode="External"/><Relationship Id="rId5" Type="http://schemas.openxmlformats.org/officeDocument/2006/relationships/hyperlink" Target="https://www.spireorg.no/nyheter/jordvern-framtidsombodet-sant" TargetMode="External"/><Relationship Id="rId15" Type="http://schemas.openxmlformats.org/officeDocument/2006/relationships/hyperlink" Target="http://www.nfk.no/" TargetMode="External"/><Relationship Id="rId10" Type="http://schemas.openxmlformats.org/officeDocument/2006/relationships/hyperlink" Target="http://www.stasforvalteren.no/" TargetMode="External"/><Relationship Id="rId4" Type="http://schemas.openxmlformats.org/officeDocument/2006/relationships/hyperlink" Target="https://www.kommunal-rapport.no/kronikk/tid-for-planvask/434393" TargetMode="External"/><Relationship Id="rId9" Type="http://schemas.openxmlformats.org/officeDocument/2006/relationships/hyperlink" Target="http://www.infobilder.com/" TargetMode="External"/><Relationship Id="rId14" Type="http://schemas.openxmlformats.org/officeDocument/2006/relationships/hyperlink" Target="http://www.mattilsynet.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7EE1E6-E8D1-A0DB-5DD4-51F16C20AE0C}"/>
              </a:ext>
            </a:extLst>
          </p:cNvPr>
          <p:cNvSpPr>
            <a:spLocks noGrp="1"/>
          </p:cNvSpPr>
          <p:nvPr>
            <p:ph type="ctrTitle"/>
          </p:nvPr>
        </p:nvSpPr>
        <p:spPr>
          <a:xfrm>
            <a:off x="398720" y="1245863"/>
            <a:ext cx="11394559" cy="678152"/>
          </a:xfrm>
        </p:spPr>
        <p:txBody>
          <a:bodyPr>
            <a:normAutofit/>
          </a:bodyPr>
          <a:lstStyle/>
          <a:p>
            <a:r>
              <a:rPr lang="nb-NO" dirty="0"/>
              <a:t>Kunnskapsgrunnlag  i planlegging</a:t>
            </a:r>
          </a:p>
        </p:txBody>
      </p:sp>
      <p:sp>
        <p:nvSpPr>
          <p:cNvPr id="3" name="Undertittel 2">
            <a:extLst>
              <a:ext uri="{FF2B5EF4-FFF2-40B4-BE49-F238E27FC236}">
                <a16:creationId xmlns:a16="http://schemas.microsoft.com/office/drawing/2014/main" id="{C6513773-86C9-FB41-05C9-C5A61628C944}"/>
              </a:ext>
            </a:extLst>
          </p:cNvPr>
          <p:cNvSpPr>
            <a:spLocks noGrp="1"/>
          </p:cNvSpPr>
          <p:nvPr>
            <p:ph type="subTitle" idx="1"/>
          </p:nvPr>
        </p:nvSpPr>
        <p:spPr>
          <a:xfrm>
            <a:off x="503897" y="2083040"/>
            <a:ext cx="8954002" cy="498516"/>
          </a:xfrm>
        </p:spPr>
        <p:txBody>
          <a:bodyPr>
            <a:normAutofit/>
          </a:bodyPr>
          <a:lstStyle/>
          <a:p>
            <a:r>
              <a:rPr lang="nb-NO" dirty="0"/>
              <a:t>Noen erfaringer fra arbeid med ny arealdel i Bodø</a:t>
            </a:r>
          </a:p>
        </p:txBody>
      </p:sp>
      <p:sp>
        <p:nvSpPr>
          <p:cNvPr id="4" name="TekstSylinder 3">
            <a:extLst>
              <a:ext uri="{FF2B5EF4-FFF2-40B4-BE49-F238E27FC236}">
                <a16:creationId xmlns:a16="http://schemas.microsoft.com/office/drawing/2014/main" id="{E90C22C7-1701-C8BE-F8AE-A5EE829FC6BF}"/>
              </a:ext>
            </a:extLst>
          </p:cNvPr>
          <p:cNvSpPr txBox="1"/>
          <p:nvPr/>
        </p:nvSpPr>
        <p:spPr>
          <a:xfrm>
            <a:off x="8617527" y="6035499"/>
            <a:ext cx="3500582" cy="707886"/>
          </a:xfrm>
          <a:prstGeom prst="rect">
            <a:avLst/>
          </a:prstGeom>
          <a:solidFill>
            <a:schemeClr val="bg1">
              <a:alpha val="70000"/>
            </a:schemeClr>
          </a:solidFill>
          <a:effectLst>
            <a:softEdge rad="63500"/>
          </a:effectLst>
        </p:spPr>
        <p:txBody>
          <a:bodyPr wrap="square" rtlCol="0">
            <a:spAutoFit/>
          </a:bodyPr>
          <a:lstStyle/>
          <a:p>
            <a:r>
              <a:rPr lang="nb-NO" sz="2000" dirty="0"/>
              <a:t>Plan- og byggesakskonferanse i Tromsø 9.oktober 2025</a:t>
            </a:r>
          </a:p>
        </p:txBody>
      </p:sp>
    </p:spTree>
    <p:extLst>
      <p:ext uri="{BB962C8B-B14F-4D97-AF65-F5344CB8AC3E}">
        <p14:creationId xmlns:p14="http://schemas.microsoft.com/office/powerpoint/2010/main" val="437905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585BC48A-8E49-516E-41C3-4DB5F3FAF076}"/>
              </a:ext>
            </a:extLst>
          </p:cNvPr>
          <p:cNvSpPr>
            <a:spLocks noGrp="1"/>
          </p:cNvSpPr>
          <p:nvPr>
            <p:ph idx="1"/>
          </p:nvPr>
        </p:nvSpPr>
        <p:spPr>
          <a:xfrm>
            <a:off x="392674" y="1528287"/>
            <a:ext cx="4976967" cy="3548882"/>
          </a:xfrm>
        </p:spPr>
        <p:txBody>
          <a:bodyPr>
            <a:normAutofit/>
          </a:bodyPr>
          <a:lstStyle/>
          <a:p>
            <a:r>
              <a:rPr lang="nb-NO" dirty="0"/>
              <a:t>53 700 innbyggere</a:t>
            </a:r>
          </a:p>
          <a:p>
            <a:r>
              <a:rPr lang="nb-NO" dirty="0"/>
              <a:t>Fylkeshovedstad</a:t>
            </a:r>
          </a:p>
          <a:p>
            <a:r>
              <a:rPr lang="nb-NO" dirty="0"/>
              <a:t>90 % bor i byutviklingsområdet</a:t>
            </a:r>
          </a:p>
          <a:p>
            <a:r>
              <a:rPr lang="nb-NO" dirty="0"/>
              <a:t>Distriktskommune – Væran, Kjerringøy, Saltstraumen, Skjerstad og Misvær</a:t>
            </a:r>
          </a:p>
          <a:p>
            <a:r>
              <a:rPr lang="nb-NO" dirty="0"/>
              <a:t>Landbruk, fiskeri, havbruk og reindrift.</a:t>
            </a:r>
          </a:p>
          <a:p>
            <a:endParaRPr lang="nb-NO" dirty="0"/>
          </a:p>
        </p:txBody>
      </p:sp>
      <p:pic>
        <p:nvPicPr>
          <p:cNvPr id="5" name="Bilde 4">
            <a:extLst>
              <a:ext uri="{FF2B5EF4-FFF2-40B4-BE49-F238E27FC236}">
                <a16:creationId xmlns:a16="http://schemas.microsoft.com/office/drawing/2014/main" id="{A155C64A-3BC2-87E0-C74E-113792050E93}"/>
              </a:ext>
            </a:extLst>
          </p:cNvPr>
          <p:cNvPicPr>
            <a:picLocks noChangeAspect="1"/>
          </p:cNvPicPr>
          <p:nvPr/>
        </p:nvPicPr>
        <p:blipFill>
          <a:blip r:embed="rId3"/>
          <a:stretch>
            <a:fillRect/>
          </a:stretch>
        </p:blipFill>
        <p:spPr>
          <a:xfrm>
            <a:off x="6095472" y="67141"/>
            <a:ext cx="6096528" cy="6724471"/>
          </a:xfrm>
          <a:prstGeom prst="rect">
            <a:avLst/>
          </a:prstGeom>
        </p:spPr>
      </p:pic>
      <p:pic>
        <p:nvPicPr>
          <p:cNvPr id="6" name="Bilde 5" descr="Et bilde som inneholder utendørs, himmel, person, klær&#10;&#10;KI-generert innhold kan være feil.">
            <a:extLst>
              <a:ext uri="{FF2B5EF4-FFF2-40B4-BE49-F238E27FC236}">
                <a16:creationId xmlns:a16="http://schemas.microsoft.com/office/drawing/2014/main" id="{A30A3BC9-7F2C-0A60-B089-E2D1722D96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140" y="5157216"/>
            <a:ext cx="2686456" cy="1537716"/>
          </a:xfrm>
          <a:prstGeom prst="rect">
            <a:avLst/>
          </a:prstGeom>
        </p:spPr>
      </p:pic>
      <p:pic>
        <p:nvPicPr>
          <p:cNvPr id="8" name="Bilde 7" descr="Et bilde som inneholder utendørs, gress, sky, himmel&#10;&#10;KI-generert innhold kan være feil.">
            <a:extLst>
              <a:ext uri="{FF2B5EF4-FFF2-40B4-BE49-F238E27FC236}">
                <a16:creationId xmlns:a16="http://schemas.microsoft.com/office/drawing/2014/main" id="{10EFD62B-3AA0-45BE-3BC2-B5A9DDE8FF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3606" y="5026027"/>
            <a:ext cx="2503358" cy="1668905"/>
          </a:xfrm>
          <a:prstGeom prst="rect">
            <a:avLst/>
          </a:prstGeom>
        </p:spPr>
      </p:pic>
    </p:spTree>
    <p:extLst>
      <p:ext uri="{BB962C8B-B14F-4D97-AF65-F5344CB8AC3E}">
        <p14:creationId xmlns:p14="http://schemas.microsoft.com/office/powerpoint/2010/main" val="2510038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E49816-F706-9520-1690-371A8AFF2977}"/>
              </a:ext>
            </a:extLst>
          </p:cNvPr>
          <p:cNvSpPr>
            <a:spLocks noGrp="1"/>
          </p:cNvSpPr>
          <p:nvPr>
            <p:ph type="title"/>
          </p:nvPr>
        </p:nvSpPr>
        <p:spPr>
          <a:xfrm>
            <a:off x="388495" y="1307347"/>
            <a:ext cx="10515600" cy="944964"/>
          </a:xfrm>
        </p:spPr>
        <p:txBody>
          <a:bodyPr/>
          <a:lstStyle/>
          <a:p>
            <a:r>
              <a:rPr lang="nb-NO" dirty="0"/>
              <a:t>Byutviklingsområdet</a:t>
            </a:r>
          </a:p>
        </p:txBody>
      </p:sp>
      <p:pic>
        <p:nvPicPr>
          <p:cNvPr id="7" name="Plassholder for innhold 6" descr="Et bilde som inneholder tekst, kart&#10;&#10;KI-generert innhold kan være feil.">
            <a:extLst>
              <a:ext uri="{FF2B5EF4-FFF2-40B4-BE49-F238E27FC236}">
                <a16:creationId xmlns:a16="http://schemas.microsoft.com/office/drawing/2014/main" id="{144BDA45-1C2C-BFBA-96FD-4AD016E313E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3391" y="2252311"/>
            <a:ext cx="10285808" cy="4246563"/>
          </a:xfrm>
        </p:spPr>
      </p:pic>
    </p:spTree>
    <p:extLst>
      <p:ext uri="{BB962C8B-B14F-4D97-AF65-F5344CB8AC3E}">
        <p14:creationId xmlns:p14="http://schemas.microsoft.com/office/powerpoint/2010/main" val="2736382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0B950-F9C2-9A8F-EDD3-DFEC7AD3B00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6EFE914-E31F-2CCB-45BF-3B1F1FC23A1F}"/>
              </a:ext>
            </a:extLst>
          </p:cNvPr>
          <p:cNvSpPr>
            <a:spLocks noGrp="1"/>
          </p:cNvSpPr>
          <p:nvPr>
            <p:ph type="title"/>
          </p:nvPr>
        </p:nvSpPr>
        <p:spPr>
          <a:xfrm>
            <a:off x="363638" y="1110979"/>
            <a:ext cx="10515600" cy="944964"/>
          </a:xfrm>
        </p:spPr>
        <p:txBody>
          <a:bodyPr/>
          <a:lstStyle/>
          <a:p>
            <a:r>
              <a:rPr lang="nb-NO" dirty="0"/>
              <a:t>Plansituasjonen i Bodø</a:t>
            </a:r>
          </a:p>
        </p:txBody>
      </p:sp>
      <p:sp>
        <p:nvSpPr>
          <p:cNvPr id="3" name="Plassholder for innhold 2">
            <a:extLst>
              <a:ext uri="{FF2B5EF4-FFF2-40B4-BE49-F238E27FC236}">
                <a16:creationId xmlns:a16="http://schemas.microsoft.com/office/drawing/2014/main" id="{F03C7AE9-553E-241E-3EFE-51FDEA0A8691}"/>
              </a:ext>
            </a:extLst>
          </p:cNvPr>
          <p:cNvSpPr>
            <a:spLocks noGrp="1"/>
          </p:cNvSpPr>
          <p:nvPr>
            <p:ph idx="1"/>
          </p:nvPr>
        </p:nvSpPr>
        <p:spPr>
          <a:xfrm>
            <a:off x="363639" y="2154752"/>
            <a:ext cx="6986286" cy="4246701"/>
          </a:xfrm>
        </p:spPr>
        <p:txBody>
          <a:bodyPr/>
          <a:lstStyle/>
          <a:p>
            <a:r>
              <a:rPr lang="nb-NO" dirty="0"/>
              <a:t>Rullert KPA hvert 4. år, gjeldende plan vedtatt i 2022.</a:t>
            </a:r>
          </a:p>
          <a:p>
            <a:r>
              <a:rPr lang="nb-NO" dirty="0"/>
              <a:t>Fører til:</a:t>
            </a:r>
          </a:p>
          <a:p>
            <a:pPr lvl="1"/>
            <a:r>
              <a:rPr lang="nb-NO" dirty="0"/>
              <a:t>Planen følges</a:t>
            </a:r>
          </a:p>
          <a:p>
            <a:pPr lvl="1"/>
            <a:r>
              <a:rPr lang="nb-NO" dirty="0"/>
              <a:t>Flere med eierforhold til plan</a:t>
            </a:r>
          </a:p>
          <a:p>
            <a:pPr lvl="1"/>
            <a:r>
              <a:rPr lang="nb-NO" dirty="0"/>
              <a:t>Bevare kompetanse og historikk</a:t>
            </a:r>
          </a:p>
          <a:p>
            <a:pPr lvl="1"/>
            <a:r>
              <a:rPr lang="nb-NO" dirty="0"/>
              <a:t>Oppgaven er overkommelig</a:t>
            </a:r>
          </a:p>
          <a:p>
            <a:pPr lvl="1"/>
            <a:r>
              <a:rPr lang="nb-NO" dirty="0"/>
              <a:t>Prioritere noen tema</a:t>
            </a:r>
          </a:p>
        </p:txBody>
      </p:sp>
      <p:pic>
        <p:nvPicPr>
          <p:cNvPr id="7" name="Bilde 6">
            <a:extLst>
              <a:ext uri="{FF2B5EF4-FFF2-40B4-BE49-F238E27FC236}">
                <a16:creationId xmlns:a16="http://schemas.microsoft.com/office/drawing/2014/main" id="{D7D8C466-123E-E474-65A1-C4800F658778}"/>
              </a:ext>
            </a:extLst>
          </p:cNvPr>
          <p:cNvPicPr>
            <a:picLocks noChangeAspect="1"/>
          </p:cNvPicPr>
          <p:nvPr/>
        </p:nvPicPr>
        <p:blipFill>
          <a:blip r:embed="rId3"/>
          <a:stretch>
            <a:fillRect/>
          </a:stretch>
        </p:blipFill>
        <p:spPr>
          <a:xfrm>
            <a:off x="7033790" y="1252181"/>
            <a:ext cx="4794571" cy="5149272"/>
          </a:xfrm>
          <a:prstGeom prst="rect">
            <a:avLst/>
          </a:prstGeom>
        </p:spPr>
      </p:pic>
    </p:spTree>
    <p:extLst>
      <p:ext uri="{BB962C8B-B14F-4D97-AF65-F5344CB8AC3E}">
        <p14:creationId xmlns:p14="http://schemas.microsoft.com/office/powerpoint/2010/main" val="576644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A667DFD4-2F02-C700-A1B2-C0E589CDAC4F}"/>
              </a:ext>
            </a:extLst>
          </p:cNvPr>
          <p:cNvPicPr>
            <a:picLocks noChangeAspect="1"/>
          </p:cNvPicPr>
          <p:nvPr/>
        </p:nvPicPr>
        <p:blipFill>
          <a:blip r:embed="rId3"/>
          <a:stretch>
            <a:fillRect/>
          </a:stretch>
        </p:blipFill>
        <p:spPr>
          <a:xfrm>
            <a:off x="4042292" y="3773347"/>
            <a:ext cx="7683826" cy="2645133"/>
          </a:xfrm>
          <a:prstGeom prst="rect">
            <a:avLst/>
          </a:prstGeom>
        </p:spPr>
      </p:pic>
      <p:sp>
        <p:nvSpPr>
          <p:cNvPr id="2" name="Tittel 1">
            <a:extLst>
              <a:ext uri="{FF2B5EF4-FFF2-40B4-BE49-F238E27FC236}">
                <a16:creationId xmlns:a16="http://schemas.microsoft.com/office/drawing/2014/main" id="{1C5AB036-AF45-CB00-D25A-283681AB4021}"/>
              </a:ext>
            </a:extLst>
          </p:cNvPr>
          <p:cNvSpPr>
            <a:spLocks noGrp="1"/>
          </p:cNvSpPr>
          <p:nvPr>
            <p:ph type="title"/>
          </p:nvPr>
        </p:nvSpPr>
        <p:spPr>
          <a:xfrm>
            <a:off x="838200" y="1238301"/>
            <a:ext cx="10515600" cy="944964"/>
          </a:xfrm>
        </p:spPr>
        <p:txBody>
          <a:bodyPr/>
          <a:lstStyle/>
          <a:p>
            <a:r>
              <a:rPr lang="nb-NO" dirty="0"/>
              <a:t>Status gjeldende kommuneplan</a:t>
            </a:r>
          </a:p>
        </p:txBody>
      </p:sp>
      <p:sp>
        <p:nvSpPr>
          <p:cNvPr id="3" name="Plassholder for innhold 2">
            <a:extLst>
              <a:ext uri="{FF2B5EF4-FFF2-40B4-BE49-F238E27FC236}">
                <a16:creationId xmlns:a16="http://schemas.microsoft.com/office/drawing/2014/main" id="{FC6D22DF-07A5-0F90-61DC-A071E6E50EFA}"/>
              </a:ext>
            </a:extLst>
          </p:cNvPr>
          <p:cNvSpPr>
            <a:spLocks noGrp="1"/>
          </p:cNvSpPr>
          <p:nvPr>
            <p:ph idx="1"/>
          </p:nvPr>
        </p:nvSpPr>
        <p:spPr/>
        <p:txBody>
          <a:bodyPr/>
          <a:lstStyle/>
          <a:p>
            <a:r>
              <a:rPr lang="nb-NO" dirty="0"/>
              <a:t>Samfunnsdel med arealstrategi vedtatt 6.2.2025</a:t>
            </a:r>
          </a:p>
          <a:p>
            <a:r>
              <a:rPr lang="nb-NO" dirty="0"/>
              <a:t>Koordinert med oppstart av arealdelen</a:t>
            </a:r>
          </a:p>
          <a:p>
            <a:pPr marL="457200" lvl="1" indent="0">
              <a:buNone/>
            </a:pPr>
            <a:endParaRPr lang="nb-NO" dirty="0"/>
          </a:p>
        </p:txBody>
      </p:sp>
      <p:pic>
        <p:nvPicPr>
          <p:cNvPr id="8" name="Bilde 7">
            <a:extLst>
              <a:ext uri="{FF2B5EF4-FFF2-40B4-BE49-F238E27FC236}">
                <a16:creationId xmlns:a16="http://schemas.microsoft.com/office/drawing/2014/main" id="{8BDF70C3-74B2-55B3-E31E-FC59C70AB1F5}"/>
              </a:ext>
            </a:extLst>
          </p:cNvPr>
          <p:cNvPicPr>
            <a:picLocks noChangeAspect="1"/>
          </p:cNvPicPr>
          <p:nvPr/>
        </p:nvPicPr>
        <p:blipFill>
          <a:blip r:embed="rId4"/>
          <a:stretch>
            <a:fillRect/>
          </a:stretch>
        </p:blipFill>
        <p:spPr>
          <a:xfrm>
            <a:off x="7952232" y="817415"/>
            <a:ext cx="3488755" cy="1786735"/>
          </a:xfrm>
          <a:prstGeom prst="rect">
            <a:avLst/>
          </a:prstGeom>
        </p:spPr>
      </p:pic>
    </p:spTree>
    <p:extLst>
      <p:ext uri="{BB962C8B-B14F-4D97-AF65-F5344CB8AC3E}">
        <p14:creationId xmlns:p14="http://schemas.microsoft.com/office/powerpoint/2010/main" val="133590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D24C8230-4491-474E-E795-83F7EB777B6B}"/>
              </a:ext>
            </a:extLst>
          </p:cNvPr>
          <p:cNvPicPr>
            <a:picLocks noChangeAspect="1"/>
          </p:cNvPicPr>
          <p:nvPr/>
        </p:nvPicPr>
        <p:blipFill>
          <a:blip r:embed="rId3"/>
          <a:stretch>
            <a:fillRect/>
          </a:stretch>
        </p:blipFill>
        <p:spPr>
          <a:xfrm>
            <a:off x="8684768" y="4142340"/>
            <a:ext cx="2733890" cy="2972090"/>
          </a:xfrm>
          <a:prstGeom prst="rect">
            <a:avLst/>
          </a:prstGeom>
        </p:spPr>
      </p:pic>
      <p:sp>
        <p:nvSpPr>
          <p:cNvPr id="2" name="Tittel 1">
            <a:extLst>
              <a:ext uri="{FF2B5EF4-FFF2-40B4-BE49-F238E27FC236}">
                <a16:creationId xmlns:a16="http://schemas.microsoft.com/office/drawing/2014/main" id="{6D6D6415-590D-2414-A790-8636AD2175FA}"/>
              </a:ext>
            </a:extLst>
          </p:cNvPr>
          <p:cNvSpPr>
            <a:spLocks noGrp="1"/>
          </p:cNvSpPr>
          <p:nvPr>
            <p:ph type="title"/>
          </p:nvPr>
        </p:nvSpPr>
        <p:spPr>
          <a:xfrm>
            <a:off x="450342" y="1028149"/>
            <a:ext cx="10515600" cy="944964"/>
          </a:xfrm>
        </p:spPr>
        <p:txBody>
          <a:bodyPr/>
          <a:lstStyle/>
          <a:p>
            <a:r>
              <a:rPr lang="nb-NO" dirty="0"/>
              <a:t>Eksempel</a:t>
            </a:r>
          </a:p>
        </p:txBody>
      </p:sp>
      <p:graphicFrame>
        <p:nvGraphicFramePr>
          <p:cNvPr id="5" name="Plassholder for innhold 4">
            <a:extLst>
              <a:ext uri="{FF2B5EF4-FFF2-40B4-BE49-F238E27FC236}">
                <a16:creationId xmlns:a16="http://schemas.microsoft.com/office/drawing/2014/main" id="{326407E6-19E2-74E3-C2E4-F86ACE134520}"/>
              </a:ext>
            </a:extLst>
          </p:cNvPr>
          <p:cNvGraphicFramePr>
            <a:graphicFrameLocks noGrp="1"/>
          </p:cNvGraphicFramePr>
          <p:nvPr>
            <p:ph idx="1"/>
            <p:extLst>
              <p:ext uri="{D42A27DB-BD31-4B8C-83A1-F6EECF244321}">
                <p14:modId xmlns:p14="http://schemas.microsoft.com/office/powerpoint/2010/main" val="3704536504"/>
              </p:ext>
            </p:extLst>
          </p:nvPr>
        </p:nvGraphicFramePr>
        <p:xfrm>
          <a:off x="283718" y="1973113"/>
          <a:ext cx="4549810" cy="4938903"/>
        </p:xfrm>
        <a:graphic>
          <a:graphicData uri="http://schemas.openxmlformats.org/drawingml/2006/table">
            <a:tbl>
              <a:tblPr firstRow="1" firstCol="1" bandRow="1"/>
              <a:tblGrid>
                <a:gridCol w="4549810">
                  <a:extLst>
                    <a:ext uri="{9D8B030D-6E8A-4147-A177-3AD203B41FA5}">
                      <a16:colId xmlns:a16="http://schemas.microsoft.com/office/drawing/2014/main" val="3066640064"/>
                    </a:ext>
                  </a:extLst>
                </a:gridCol>
              </a:tblGrid>
              <a:tr h="3805809">
                <a:tc>
                  <a:txBody>
                    <a:bodyPr/>
                    <a:lstStyle/>
                    <a:p>
                      <a:pPr>
                        <a:lnSpc>
                          <a:spcPct val="107000"/>
                        </a:lnSpc>
                        <a:spcAft>
                          <a:spcPts val="800"/>
                        </a:spcAft>
                        <a:buNone/>
                      </a:pPr>
                      <a:r>
                        <a:rPr lang="nb-NO" sz="1100" b="1"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AREALSTRATEGI</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Arealreserver skal tilpasses fremtidig behov. Areal som er avsatt eller regulert til bebyggelse, men ikke bygd ut, skal vurderes på nytt. Transformasjon og fortetting av bebygd areal skal prioriteres fremfor nedbygging av natur og landbruksarealer. </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Det skal legges til rette for redusert transportbehov og nullvekstmål for personbiltrafikk gjennom samordning av areal- og transportplanleggingen. </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Bykjernen og de nye bydelene på Hernes er prioriterte vekstområder. På Hernes skal utvikling av nye næringer og næringsarealer prioriteres først og deretter vil det etter hvert skje en naturlig utvikling av boliger i hovedsak styrt av etterspørsel.</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Byen skal ikke vokse ut over sine grenser, men fortettes innenfor byutviklings-området.</a:t>
                      </a:r>
                      <a:r>
                        <a:rPr lang="nb-NO" sz="1100" kern="1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Ny boligbygging, samt etablering av nye helsebygg skal i hovedsak skje i prioriterte vekstområder og i lokalsentre med eksisterende kommunal infrastruktur. </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Utenfor byutviklingsområdet skal det legges til rette for bolig- og næringsutvikling i tilknytning til bygdesentre og eksisterende infrastruktur i kommunedelene.</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Det skal legges til rette for en differensiert boligtetthet med høyest utnyttelse i prioriterte vekstområder, og ellers skal utnyttelse vurderes i forhold til behov/etterspørsel og konkrete prosjekter.</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Frem til den nye flyplassen er ferdigstilt, skal kommunen aktivt arbeide for fortetting og transformasjon av eksisterende gråttareal, og utvikling av nye næringsområder i hele kommunen.</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lphaLcParenR"/>
                      </a:pPr>
                      <a:r>
                        <a:rPr lang="nb-NO" sz="11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Det skal legges til rette for spredt boligbygging gjennom bruk av LNFR spredt boligbygging.</a:t>
                      </a:r>
                      <a:endParaRPr lang="nb-NO" sz="1100" kern="100" dirty="0">
                        <a:effectLst/>
                        <a:latin typeface="Aptos Light" panose="020B0004020202020204" pitchFamily="34" charset="0"/>
                        <a:ea typeface="Calibri" panose="020F0502020204030204" pitchFamily="34" charset="0"/>
                        <a:cs typeface="Arial" panose="020B0604020202020204" pitchFamily="34" charset="0"/>
                      </a:endParaRPr>
                    </a:p>
                  </a:txBody>
                  <a:tcPr marL="61994" marR="61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AF4E"/>
                    </a:solidFill>
                  </a:tcPr>
                </a:tc>
                <a:extLst>
                  <a:ext uri="{0D108BD9-81ED-4DB2-BD59-A6C34878D82A}">
                    <a16:rowId xmlns:a16="http://schemas.microsoft.com/office/drawing/2014/main" val="939658622"/>
                  </a:ext>
                </a:extLst>
              </a:tr>
            </a:tbl>
          </a:graphicData>
        </a:graphic>
      </p:graphicFrame>
      <p:graphicFrame>
        <p:nvGraphicFramePr>
          <p:cNvPr id="9" name="Tabell 8">
            <a:extLst>
              <a:ext uri="{FF2B5EF4-FFF2-40B4-BE49-F238E27FC236}">
                <a16:creationId xmlns:a16="http://schemas.microsoft.com/office/drawing/2014/main" id="{4A2B8F2B-079A-BC2F-F1BB-D86BB753E7D1}"/>
              </a:ext>
            </a:extLst>
          </p:cNvPr>
          <p:cNvGraphicFramePr>
            <a:graphicFrameLocks noGrp="1"/>
          </p:cNvGraphicFramePr>
          <p:nvPr>
            <p:extLst>
              <p:ext uri="{D42A27DB-BD31-4B8C-83A1-F6EECF244321}">
                <p14:modId xmlns:p14="http://schemas.microsoft.com/office/powerpoint/2010/main" val="1343502987"/>
              </p:ext>
            </p:extLst>
          </p:nvPr>
        </p:nvGraphicFramePr>
        <p:xfrm>
          <a:off x="5952998" y="1054703"/>
          <a:ext cx="5880100" cy="2115757"/>
        </p:xfrm>
        <a:graphic>
          <a:graphicData uri="http://schemas.openxmlformats.org/drawingml/2006/table">
            <a:tbl>
              <a:tblPr firstRow="1" firstCol="1" bandRow="1"/>
              <a:tblGrid>
                <a:gridCol w="5880100">
                  <a:extLst>
                    <a:ext uri="{9D8B030D-6E8A-4147-A177-3AD203B41FA5}">
                      <a16:colId xmlns:a16="http://schemas.microsoft.com/office/drawing/2014/main" val="3645971217"/>
                    </a:ext>
                  </a:extLst>
                </a:gridCol>
              </a:tblGrid>
              <a:tr h="1949873">
                <a:tc>
                  <a:txBody>
                    <a:bodyPr/>
                    <a:lstStyle/>
                    <a:p>
                      <a:pPr>
                        <a:lnSpc>
                          <a:spcPct val="107000"/>
                        </a:lnSpc>
                        <a:spcAft>
                          <a:spcPts val="800"/>
                        </a:spcAft>
                        <a:buNone/>
                      </a:pPr>
                      <a:r>
                        <a:rPr lang="nb-NO" sz="1200" b="1"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I ARBEIDET MED AREALDELEN SKAL VI:</a:t>
                      </a:r>
                      <a:endParaRPr lang="nb-NO" sz="1200" kern="100" dirty="0">
                        <a:effectLst/>
                        <a:latin typeface="Aptos Light" panose="020B00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nb-NO" sz="1400" kern="100" dirty="0">
                          <a:solidFill>
                            <a:srgbClr val="000000"/>
                          </a:solidFill>
                          <a:effectLst/>
                          <a:latin typeface="Aptos Light" panose="020B0004020202020204" pitchFamily="34" charset="0"/>
                          <a:ea typeface="Calibri" panose="020F0502020204030204" pitchFamily="34" charset="0"/>
                          <a:cs typeface="Arial" panose="020B0604020202020204" pitchFamily="34" charset="0"/>
                        </a:rPr>
                        <a:t>Gjennomgå ubebygde arealreserver, både regulerte og uregulerte, og vurdere om disse er i tråd med arealstrategien eller om de bør avsettes til annet utbyggingsformål eller tilbakeføres til LNFR. Følgende områder prioriteres: Dyrka mark og myr, større ubebygde boligreserver i byutviklingsområdet, arealer i KDP Saltstraumen og eldre planer for fritidsbolig i konflikt med reindrift. Utarbeide et arealregnskap som viser areal avsatt til ulike formål i gjeldende arealdel, og hvilke endringer som ny arealdel evt. bidrar til.</a:t>
                      </a:r>
                      <a:endParaRPr lang="nb-NO" sz="1400" kern="100" dirty="0">
                        <a:effectLst/>
                        <a:latin typeface="Aptos Light" panose="020B0004020202020204" pitchFamily="34" charset="0"/>
                        <a:ea typeface="Calibri" panose="020F0502020204030204" pitchFamily="34" charset="0"/>
                        <a:cs typeface="Arial" panose="020B0604020202020204" pitchFamily="34" charset="0"/>
                      </a:endParaRPr>
                    </a:p>
                  </a:txBody>
                  <a:tcPr marL="68580" marR="68580" marT="0" marB="0">
                    <a:lnL w="38100" cap="flat" cmpd="sng" algn="ctr">
                      <a:solidFill>
                        <a:srgbClr val="EA8909"/>
                      </a:solidFill>
                      <a:prstDash val="solid"/>
                      <a:round/>
                      <a:headEnd type="none" w="med" len="med"/>
                      <a:tailEnd type="none" w="med" len="med"/>
                    </a:lnL>
                    <a:lnR w="38100" cap="flat" cmpd="sng" algn="ctr">
                      <a:solidFill>
                        <a:srgbClr val="EA8909"/>
                      </a:solidFill>
                      <a:prstDash val="solid"/>
                      <a:round/>
                      <a:headEnd type="none" w="med" len="med"/>
                      <a:tailEnd type="none" w="med" len="med"/>
                    </a:lnR>
                    <a:lnT w="38100" cap="flat" cmpd="sng" algn="ctr">
                      <a:solidFill>
                        <a:srgbClr val="EA8909"/>
                      </a:solidFill>
                      <a:prstDash val="solid"/>
                      <a:round/>
                      <a:headEnd type="none" w="med" len="med"/>
                      <a:tailEnd type="none" w="med" len="med"/>
                    </a:lnT>
                    <a:lnB w="38100" cap="flat" cmpd="sng" algn="ctr">
                      <a:solidFill>
                        <a:srgbClr val="EA8909"/>
                      </a:solidFill>
                      <a:prstDash val="solid"/>
                      <a:round/>
                      <a:headEnd type="none" w="med" len="med"/>
                      <a:tailEnd type="none" w="med" len="med"/>
                    </a:lnB>
                    <a:solidFill>
                      <a:srgbClr val="FFFFFF"/>
                    </a:solidFill>
                  </a:tcPr>
                </a:tc>
                <a:extLst>
                  <a:ext uri="{0D108BD9-81ED-4DB2-BD59-A6C34878D82A}">
                    <a16:rowId xmlns:a16="http://schemas.microsoft.com/office/drawing/2014/main" val="3198916629"/>
                  </a:ext>
                </a:extLst>
              </a:tr>
            </a:tbl>
          </a:graphicData>
        </a:graphic>
      </p:graphicFrame>
      <p:sp>
        <p:nvSpPr>
          <p:cNvPr id="11" name="Pil: høyre 10">
            <a:extLst>
              <a:ext uri="{FF2B5EF4-FFF2-40B4-BE49-F238E27FC236}">
                <a16:creationId xmlns:a16="http://schemas.microsoft.com/office/drawing/2014/main" id="{26F649E0-9063-A029-8B1A-58DC52D904C7}"/>
              </a:ext>
            </a:extLst>
          </p:cNvPr>
          <p:cNvSpPr/>
          <p:nvPr/>
        </p:nvSpPr>
        <p:spPr>
          <a:xfrm>
            <a:off x="5155519" y="2439230"/>
            <a:ext cx="475488" cy="2651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CA1B4B4D-DBA4-A6C5-8619-3C2B02655A28}"/>
              </a:ext>
            </a:extLst>
          </p:cNvPr>
          <p:cNvPicPr>
            <a:picLocks noChangeAspect="1"/>
          </p:cNvPicPr>
          <p:nvPr/>
        </p:nvPicPr>
        <p:blipFill>
          <a:blip r:embed="rId4"/>
          <a:stretch>
            <a:fillRect/>
          </a:stretch>
        </p:blipFill>
        <p:spPr>
          <a:xfrm rot="5400000">
            <a:off x="8958050" y="3504019"/>
            <a:ext cx="493819" cy="304826"/>
          </a:xfrm>
          <a:prstGeom prst="rect">
            <a:avLst/>
          </a:prstGeom>
        </p:spPr>
      </p:pic>
    </p:spTree>
    <p:extLst>
      <p:ext uri="{BB962C8B-B14F-4D97-AF65-F5344CB8AC3E}">
        <p14:creationId xmlns:p14="http://schemas.microsoft.com/office/powerpoint/2010/main" val="3548147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3A8CDF53-CF2A-18A9-066C-5F21D1037E07}"/>
              </a:ext>
            </a:extLst>
          </p:cNvPr>
          <p:cNvPicPr>
            <a:picLocks noChangeAspect="1"/>
          </p:cNvPicPr>
          <p:nvPr/>
        </p:nvPicPr>
        <p:blipFill>
          <a:blip r:embed="rId3"/>
          <a:stretch>
            <a:fillRect/>
          </a:stretch>
        </p:blipFill>
        <p:spPr>
          <a:xfrm>
            <a:off x="8723376" y="1922404"/>
            <a:ext cx="3015610" cy="3871895"/>
          </a:xfrm>
          <a:prstGeom prst="rect">
            <a:avLst/>
          </a:prstGeom>
        </p:spPr>
      </p:pic>
      <p:pic>
        <p:nvPicPr>
          <p:cNvPr id="14" name="Bilde 13">
            <a:extLst>
              <a:ext uri="{FF2B5EF4-FFF2-40B4-BE49-F238E27FC236}">
                <a16:creationId xmlns:a16="http://schemas.microsoft.com/office/drawing/2014/main" id="{9676590D-CC13-AC08-96CE-A41C0CB60549}"/>
              </a:ext>
            </a:extLst>
          </p:cNvPr>
          <p:cNvPicPr>
            <a:picLocks noChangeAspect="1"/>
          </p:cNvPicPr>
          <p:nvPr/>
        </p:nvPicPr>
        <p:blipFill>
          <a:blip r:embed="rId4"/>
          <a:stretch>
            <a:fillRect/>
          </a:stretch>
        </p:blipFill>
        <p:spPr>
          <a:xfrm>
            <a:off x="371856" y="4047341"/>
            <a:ext cx="3304031" cy="2388540"/>
          </a:xfrm>
          <a:prstGeom prst="rect">
            <a:avLst/>
          </a:prstGeom>
        </p:spPr>
      </p:pic>
      <p:pic>
        <p:nvPicPr>
          <p:cNvPr id="15" name="Bilde 14">
            <a:extLst>
              <a:ext uri="{FF2B5EF4-FFF2-40B4-BE49-F238E27FC236}">
                <a16:creationId xmlns:a16="http://schemas.microsoft.com/office/drawing/2014/main" id="{6F5275F3-89A9-3F89-DB5D-3A3054800AC7}"/>
              </a:ext>
            </a:extLst>
          </p:cNvPr>
          <p:cNvPicPr>
            <a:picLocks noChangeAspect="1"/>
          </p:cNvPicPr>
          <p:nvPr/>
        </p:nvPicPr>
        <p:blipFill>
          <a:blip r:embed="rId5"/>
          <a:stretch>
            <a:fillRect/>
          </a:stretch>
        </p:blipFill>
        <p:spPr>
          <a:xfrm>
            <a:off x="5330311" y="1902975"/>
            <a:ext cx="2919022" cy="1459511"/>
          </a:xfrm>
          <a:prstGeom prst="rect">
            <a:avLst/>
          </a:prstGeom>
        </p:spPr>
      </p:pic>
      <p:pic>
        <p:nvPicPr>
          <p:cNvPr id="17" name="Bilde 16">
            <a:extLst>
              <a:ext uri="{FF2B5EF4-FFF2-40B4-BE49-F238E27FC236}">
                <a16:creationId xmlns:a16="http://schemas.microsoft.com/office/drawing/2014/main" id="{F5792566-0FBD-E9AE-9B08-9B8C781DDE65}"/>
              </a:ext>
            </a:extLst>
          </p:cNvPr>
          <p:cNvPicPr>
            <a:picLocks noChangeAspect="1"/>
          </p:cNvPicPr>
          <p:nvPr/>
        </p:nvPicPr>
        <p:blipFill>
          <a:blip r:embed="rId6"/>
          <a:stretch>
            <a:fillRect/>
          </a:stretch>
        </p:blipFill>
        <p:spPr>
          <a:xfrm>
            <a:off x="4369633" y="3817048"/>
            <a:ext cx="3879700" cy="2590508"/>
          </a:xfrm>
          <a:prstGeom prst="rect">
            <a:avLst/>
          </a:prstGeom>
        </p:spPr>
      </p:pic>
      <p:sp>
        <p:nvSpPr>
          <p:cNvPr id="18" name="TekstSylinder 17">
            <a:extLst>
              <a:ext uri="{FF2B5EF4-FFF2-40B4-BE49-F238E27FC236}">
                <a16:creationId xmlns:a16="http://schemas.microsoft.com/office/drawing/2014/main" id="{C5BECF30-51AC-558F-0D4E-FFD6A853C1F9}"/>
              </a:ext>
            </a:extLst>
          </p:cNvPr>
          <p:cNvSpPr txBox="1"/>
          <p:nvPr/>
        </p:nvSpPr>
        <p:spPr>
          <a:xfrm>
            <a:off x="453014" y="3002356"/>
            <a:ext cx="4105656" cy="584775"/>
          </a:xfrm>
          <a:prstGeom prst="rect">
            <a:avLst/>
          </a:prstGeom>
          <a:noFill/>
        </p:spPr>
        <p:txBody>
          <a:bodyPr wrap="square" rtlCol="0">
            <a:spAutoFit/>
          </a:bodyPr>
          <a:lstStyle/>
          <a:p>
            <a:r>
              <a:rPr lang="nb-NO" sz="3200" b="1" dirty="0">
                <a:hlinkClick r:id="rId7"/>
              </a:rPr>
              <a:t>www.planlegging.no</a:t>
            </a:r>
            <a:r>
              <a:rPr lang="nb-NO" sz="3200" b="1" dirty="0"/>
              <a:t> </a:t>
            </a:r>
          </a:p>
        </p:txBody>
      </p:sp>
      <p:sp>
        <p:nvSpPr>
          <p:cNvPr id="19" name="Tittel 1">
            <a:extLst>
              <a:ext uri="{FF2B5EF4-FFF2-40B4-BE49-F238E27FC236}">
                <a16:creationId xmlns:a16="http://schemas.microsoft.com/office/drawing/2014/main" id="{9B507128-C78D-35C4-20E9-9B6B6142C729}"/>
              </a:ext>
            </a:extLst>
          </p:cNvPr>
          <p:cNvSpPr>
            <a:spLocks noGrp="1"/>
          </p:cNvSpPr>
          <p:nvPr>
            <p:ph type="title"/>
          </p:nvPr>
        </p:nvSpPr>
        <p:spPr>
          <a:xfrm>
            <a:off x="371856" y="1567742"/>
            <a:ext cx="5193037" cy="709323"/>
          </a:xfrm>
        </p:spPr>
        <p:txBody>
          <a:bodyPr>
            <a:normAutofit fontScale="90000"/>
          </a:bodyPr>
          <a:lstStyle/>
          <a:p>
            <a:r>
              <a:rPr lang="nb-NO" sz="3600" dirty="0"/>
              <a:t>Hjertesukk fra en kommuneplanlegger…</a:t>
            </a:r>
          </a:p>
        </p:txBody>
      </p:sp>
    </p:spTree>
    <p:extLst>
      <p:ext uri="{BB962C8B-B14F-4D97-AF65-F5344CB8AC3E}">
        <p14:creationId xmlns:p14="http://schemas.microsoft.com/office/powerpoint/2010/main" val="1910762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DBAB8-1E06-BB1F-9377-67B3EA888C4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00ECE3D-1B5D-23AD-4256-CAC796F2A659}"/>
              </a:ext>
            </a:extLst>
          </p:cNvPr>
          <p:cNvSpPr>
            <a:spLocks noGrp="1"/>
          </p:cNvSpPr>
          <p:nvPr>
            <p:ph type="title"/>
          </p:nvPr>
        </p:nvSpPr>
        <p:spPr>
          <a:xfrm>
            <a:off x="488235" y="1401098"/>
            <a:ext cx="5193037" cy="709323"/>
          </a:xfrm>
        </p:spPr>
        <p:txBody>
          <a:bodyPr>
            <a:normAutofit fontScale="90000"/>
          </a:bodyPr>
          <a:lstStyle/>
          <a:p>
            <a:r>
              <a:rPr lang="nb-NO" sz="3600" dirty="0"/>
              <a:t>Hjertesukk fra en kommuneplanlegger…</a:t>
            </a:r>
          </a:p>
        </p:txBody>
      </p:sp>
      <p:pic>
        <p:nvPicPr>
          <p:cNvPr id="11" name="Bilde 10">
            <a:extLst>
              <a:ext uri="{FF2B5EF4-FFF2-40B4-BE49-F238E27FC236}">
                <a16:creationId xmlns:a16="http://schemas.microsoft.com/office/drawing/2014/main" id="{CF87F195-663E-AFC0-C59F-632074C04282}"/>
              </a:ext>
            </a:extLst>
          </p:cNvPr>
          <p:cNvPicPr>
            <a:picLocks noChangeAspect="1"/>
          </p:cNvPicPr>
          <p:nvPr/>
        </p:nvPicPr>
        <p:blipFill>
          <a:blip r:embed="rId3"/>
          <a:stretch>
            <a:fillRect/>
          </a:stretch>
        </p:blipFill>
        <p:spPr>
          <a:xfrm>
            <a:off x="6016752" y="277550"/>
            <a:ext cx="5492295" cy="2050605"/>
          </a:xfrm>
          <a:prstGeom prst="rect">
            <a:avLst/>
          </a:prstGeom>
        </p:spPr>
      </p:pic>
      <p:pic>
        <p:nvPicPr>
          <p:cNvPr id="6" name="Bilde 5">
            <a:extLst>
              <a:ext uri="{FF2B5EF4-FFF2-40B4-BE49-F238E27FC236}">
                <a16:creationId xmlns:a16="http://schemas.microsoft.com/office/drawing/2014/main" id="{09D356B7-74BB-15B8-61D1-1C2059DF4E4D}"/>
              </a:ext>
            </a:extLst>
          </p:cNvPr>
          <p:cNvPicPr>
            <a:picLocks noChangeAspect="1"/>
          </p:cNvPicPr>
          <p:nvPr/>
        </p:nvPicPr>
        <p:blipFill>
          <a:blip r:embed="rId4"/>
          <a:stretch>
            <a:fillRect/>
          </a:stretch>
        </p:blipFill>
        <p:spPr>
          <a:xfrm>
            <a:off x="5266945" y="2985510"/>
            <a:ext cx="4846320" cy="3524140"/>
          </a:xfrm>
          <a:prstGeom prst="rect">
            <a:avLst/>
          </a:prstGeom>
        </p:spPr>
      </p:pic>
      <p:pic>
        <p:nvPicPr>
          <p:cNvPr id="13" name="Bilde 12">
            <a:extLst>
              <a:ext uri="{FF2B5EF4-FFF2-40B4-BE49-F238E27FC236}">
                <a16:creationId xmlns:a16="http://schemas.microsoft.com/office/drawing/2014/main" id="{8184DAFB-1B9F-5A3D-AA9C-78C77EBD669C}"/>
              </a:ext>
            </a:extLst>
          </p:cNvPr>
          <p:cNvPicPr>
            <a:picLocks noChangeAspect="1"/>
          </p:cNvPicPr>
          <p:nvPr/>
        </p:nvPicPr>
        <p:blipFill>
          <a:blip r:embed="rId5"/>
          <a:stretch>
            <a:fillRect/>
          </a:stretch>
        </p:blipFill>
        <p:spPr>
          <a:xfrm>
            <a:off x="950540" y="2328155"/>
            <a:ext cx="2669421" cy="3767328"/>
          </a:xfrm>
          <a:prstGeom prst="rect">
            <a:avLst/>
          </a:prstGeom>
        </p:spPr>
      </p:pic>
    </p:spTree>
    <p:extLst>
      <p:ext uri="{BB962C8B-B14F-4D97-AF65-F5344CB8AC3E}">
        <p14:creationId xmlns:p14="http://schemas.microsoft.com/office/powerpoint/2010/main" val="67893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7196C-DF4A-49AB-26CE-556DB76B49D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228716B-0FC2-0BE7-3394-30E03F8A0A39}"/>
              </a:ext>
            </a:extLst>
          </p:cNvPr>
          <p:cNvSpPr>
            <a:spLocks noGrp="1"/>
          </p:cNvSpPr>
          <p:nvPr>
            <p:ph type="title"/>
          </p:nvPr>
        </p:nvSpPr>
        <p:spPr>
          <a:xfrm>
            <a:off x="488235" y="1401098"/>
            <a:ext cx="5193037" cy="709323"/>
          </a:xfrm>
        </p:spPr>
        <p:txBody>
          <a:bodyPr>
            <a:normAutofit fontScale="90000"/>
          </a:bodyPr>
          <a:lstStyle/>
          <a:p>
            <a:r>
              <a:rPr lang="nb-NO" sz="3600" dirty="0"/>
              <a:t>Hjertesukk fra en kommuneplanlegger…</a:t>
            </a:r>
          </a:p>
        </p:txBody>
      </p:sp>
      <p:pic>
        <p:nvPicPr>
          <p:cNvPr id="3" name="Bilde 2">
            <a:extLst>
              <a:ext uri="{FF2B5EF4-FFF2-40B4-BE49-F238E27FC236}">
                <a16:creationId xmlns:a16="http://schemas.microsoft.com/office/drawing/2014/main" id="{0AE698EB-421C-7D6F-028F-21E0DE267839}"/>
              </a:ext>
            </a:extLst>
          </p:cNvPr>
          <p:cNvPicPr>
            <a:picLocks noChangeAspect="1"/>
          </p:cNvPicPr>
          <p:nvPr/>
        </p:nvPicPr>
        <p:blipFill>
          <a:blip r:embed="rId3"/>
          <a:stretch>
            <a:fillRect/>
          </a:stretch>
        </p:blipFill>
        <p:spPr>
          <a:xfrm>
            <a:off x="7372128" y="359726"/>
            <a:ext cx="4331637" cy="3069274"/>
          </a:xfrm>
          <a:prstGeom prst="rect">
            <a:avLst/>
          </a:prstGeom>
        </p:spPr>
      </p:pic>
      <p:pic>
        <p:nvPicPr>
          <p:cNvPr id="4" name="Bilde 3">
            <a:extLst>
              <a:ext uri="{FF2B5EF4-FFF2-40B4-BE49-F238E27FC236}">
                <a16:creationId xmlns:a16="http://schemas.microsoft.com/office/drawing/2014/main" id="{AAAF07D7-2D92-29F1-A45F-46B47CC8FF05}"/>
              </a:ext>
            </a:extLst>
          </p:cNvPr>
          <p:cNvPicPr>
            <a:picLocks noChangeAspect="1"/>
          </p:cNvPicPr>
          <p:nvPr/>
        </p:nvPicPr>
        <p:blipFill>
          <a:blip r:embed="rId4"/>
          <a:stretch>
            <a:fillRect/>
          </a:stretch>
        </p:blipFill>
        <p:spPr>
          <a:xfrm>
            <a:off x="375279" y="2758995"/>
            <a:ext cx="1660605" cy="1660605"/>
          </a:xfrm>
          <a:prstGeom prst="rect">
            <a:avLst/>
          </a:prstGeom>
        </p:spPr>
      </p:pic>
      <p:pic>
        <p:nvPicPr>
          <p:cNvPr id="5" name="Bilde 4">
            <a:extLst>
              <a:ext uri="{FF2B5EF4-FFF2-40B4-BE49-F238E27FC236}">
                <a16:creationId xmlns:a16="http://schemas.microsoft.com/office/drawing/2014/main" id="{F75DACF6-4F21-3F78-730B-A7CAEA6D3C6D}"/>
              </a:ext>
            </a:extLst>
          </p:cNvPr>
          <p:cNvPicPr>
            <a:picLocks noChangeAspect="1"/>
          </p:cNvPicPr>
          <p:nvPr/>
        </p:nvPicPr>
        <p:blipFill>
          <a:blip r:embed="rId5"/>
          <a:stretch>
            <a:fillRect/>
          </a:stretch>
        </p:blipFill>
        <p:spPr>
          <a:xfrm>
            <a:off x="2881312" y="2810391"/>
            <a:ext cx="1458501" cy="1937189"/>
          </a:xfrm>
          <a:prstGeom prst="rect">
            <a:avLst/>
          </a:prstGeom>
        </p:spPr>
      </p:pic>
      <p:pic>
        <p:nvPicPr>
          <p:cNvPr id="2052" name="Picture 4" descr="Profilhåndbok | Kystverket - tar ansvar for sjøveien">
            <a:extLst>
              <a:ext uri="{FF2B5EF4-FFF2-40B4-BE49-F238E27FC236}">
                <a16:creationId xmlns:a16="http://schemas.microsoft.com/office/drawing/2014/main" id="{875BD7C3-5B81-4D25-E0A5-D3989CF979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0562" y="4747579"/>
            <a:ext cx="24003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a:extLst>
              <a:ext uri="{FF2B5EF4-FFF2-40B4-BE49-F238E27FC236}">
                <a16:creationId xmlns:a16="http://schemas.microsoft.com/office/drawing/2014/main" id="{3DEAD520-EF14-1771-711E-523F7CAA587E}"/>
              </a:ext>
            </a:extLst>
          </p:cNvPr>
          <p:cNvPicPr>
            <a:picLocks noChangeAspect="1"/>
          </p:cNvPicPr>
          <p:nvPr/>
        </p:nvPicPr>
        <p:blipFill>
          <a:blip r:embed="rId7"/>
          <a:stretch>
            <a:fillRect/>
          </a:stretch>
        </p:blipFill>
        <p:spPr>
          <a:xfrm>
            <a:off x="894620" y="5068174"/>
            <a:ext cx="1660605" cy="1660605"/>
          </a:xfrm>
          <a:prstGeom prst="rect">
            <a:avLst/>
          </a:prstGeom>
        </p:spPr>
      </p:pic>
      <p:pic>
        <p:nvPicPr>
          <p:cNvPr id="8" name="Bilde 7">
            <a:extLst>
              <a:ext uri="{FF2B5EF4-FFF2-40B4-BE49-F238E27FC236}">
                <a16:creationId xmlns:a16="http://schemas.microsoft.com/office/drawing/2014/main" id="{559615A2-9888-4A45-DA96-B13607EFD7C5}"/>
              </a:ext>
            </a:extLst>
          </p:cNvPr>
          <p:cNvPicPr>
            <a:picLocks noChangeAspect="1"/>
          </p:cNvPicPr>
          <p:nvPr/>
        </p:nvPicPr>
        <p:blipFill>
          <a:blip r:embed="rId8"/>
          <a:stretch>
            <a:fillRect/>
          </a:stretch>
        </p:blipFill>
        <p:spPr>
          <a:xfrm>
            <a:off x="4843462" y="2514600"/>
            <a:ext cx="2505075" cy="1828800"/>
          </a:xfrm>
          <a:prstGeom prst="rect">
            <a:avLst/>
          </a:prstGeom>
        </p:spPr>
      </p:pic>
      <p:pic>
        <p:nvPicPr>
          <p:cNvPr id="9" name="Bilde 8">
            <a:extLst>
              <a:ext uri="{FF2B5EF4-FFF2-40B4-BE49-F238E27FC236}">
                <a16:creationId xmlns:a16="http://schemas.microsoft.com/office/drawing/2014/main" id="{A641D19E-C519-C177-F3E7-49009B373A4D}"/>
              </a:ext>
            </a:extLst>
          </p:cNvPr>
          <p:cNvPicPr>
            <a:picLocks noChangeAspect="1"/>
          </p:cNvPicPr>
          <p:nvPr/>
        </p:nvPicPr>
        <p:blipFill>
          <a:blip r:embed="rId9"/>
          <a:stretch>
            <a:fillRect/>
          </a:stretch>
        </p:blipFill>
        <p:spPr>
          <a:xfrm>
            <a:off x="7950517" y="4453890"/>
            <a:ext cx="2143125" cy="2143125"/>
          </a:xfrm>
          <a:prstGeom prst="rect">
            <a:avLst/>
          </a:prstGeom>
        </p:spPr>
      </p:pic>
    </p:spTree>
    <p:extLst>
      <p:ext uri="{BB962C8B-B14F-4D97-AF65-F5344CB8AC3E}">
        <p14:creationId xmlns:p14="http://schemas.microsoft.com/office/powerpoint/2010/main" val="3605512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223F90-EABE-D941-EB8D-E3C740D59D29}"/>
              </a:ext>
            </a:extLst>
          </p:cNvPr>
          <p:cNvSpPr>
            <a:spLocks noGrp="1"/>
          </p:cNvSpPr>
          <p:nvPr>
            <p:ph type="title"/>
          </p:nvPr>
        </p:nvSpPr>
        <p:spPr>
          <a:xfrm>
            <a:off x="452779" y="1272138"/>
            <a:ext cx="10515600" cy="944964"/>
          </a:xfrm>
        </p:spPr>
        <p:txBody>
          <a:bodyPr/>
          <a:lstStyle/>
          <a:p>
            <a:r>
              <a:rPr lang="nb-NO" dirty="0"/>
              <a:t>Eks. LNFR spredt bebyggelse</a:t>
            </a:r>
          </a:p>
        </p:txBody>
      </p:sp>
      <p:sp>
        <p:nvSpPr>
          <p:cNvPr id="3" name="Plassholder for innhold 2">
            <a:extLst>
              <a:ext uri="{FF2B5EF4-FFF2-40B4-BE49-F238E27FC236}">
                <a16:creationId xmlns:a16="http://schemas.microsoft.com/office/drawing/2014/main" id="{0CB27288-2D32-9803-1C16-703D313DF6DB}"/>
              </a:ext>
            </a:extLst>
          </p:cNvPr>
          <p:cNvSpPr>
            <a:spLocks noGrp="1"/>
          </p:cNvSpPr>
          <p:nvPr>
            <p:ph idx="1"/>
          </p:nvPr>
        </p:nvSpPr>
        <p:spPr>
          <a:xfrm>
            <a:off x="452779" y="2253561"/>
            <a:ext cx="3688080" cy="4246701"/>
          </a:xfrm>
        </p:spPr>
        <p:txBody>
          <a:bodyPr/>
          <a:lstStyle/>
          <a:p>
            <a:r>
              <a:rPr lang="nb-NO" dirty="0"/>
              <a:t>Verktøy for å legge til rette for utvikling i distriktene?</a:t>
            </a:r>
          </a:p>
        </p:txBody>
      </p:sp>
      <p:pic>
        <p:nvPicPr>
          <p:cNvPr id="4" name="Bilde 3">
            <a:extLst>
              <a:ext uri="{FF2B5EF4-FFF2-40B4-BE49-F238E27FC236}">
                <a16:creationId xmlns:a16="http://schemas.microsoft.com/office/drawing/2014/main" id="{B12C939F-EA39-A1F1-11E2-5B6D8B50C4B3}"/>
              </a:ext>
            </a:extLst>
          </p:cNvPr>
          <p:cNvPicPr>
            <a:picLocks noChangeAspect="1"/>
          </p:cNvPicPr>
          <p:nvPr/>
        </p:nvPicPr>
        <p:blipFill>
          <a:blip r:embed="rId3"/>
          <a:stretch>
            <a:fillRect/>
          </a:stretch>
        </p:blipFill>
        <p:spPr>
          <a:xfrm>
            <a:off x="6225063" y="1967315"/>
            <a:ext cx="5425171" cy="3618547"/>
          </a:xfrm>
          <a:prstGeom prst="rect">
            <a:avLst/>
          </a:prstGeom>
        </p:spPr>
      </p:pic>
      <p:pic>
        <p:nvPicPr>
          <p:cNvPr id="6" name="Bilde 5">
            <a:extLst>
              <a:ext uri="{FF2B5EF4-FFF2-40B4-BE49-F238E27FC236}">
                <a16:creationId xmlns:a16="http://schemas.microsoft.com/office/drawing/2014/main" id="{ABF4FB0F-5710-69DF-C868-A676713F12A4}"/>
              </a:ext>
            </a:extLst>
          </p:cNvPr>
          <p:cNvPicPr>
            <a:picLocks noChangeAspect="1"/>
          </p:cNvPicPr>
          <p:nvPr/>
        </p:nvPicPr>
        <p:blipFill>
          <a:blip r:embed="rId4"/>
          <a:stretch>
            <a:fillRect/>
          </a:stretch>
        </p:blipFill>
        <p:spPr>
          <a:xfrm>
            <a:off x="3307826" y="3566160"/>
            <a:ext cx="2436908" cy="2934102"/>
          </a:xfrm>
          <a:prstGeom prst="rect">
            <a:avLst/>
          </a:prstGeom>
        </p:spPr>
      </p:pic>
    </p:spTree>
    <p:extLst>
      <p:ext uri="{BB962C8B-B14F-4D97-AF65-F5344CB8AC3E}">
        <p14:creationId xmlns:p14="http://schemas.microsoft.com/office/powerpoint/2010/main" val="3805297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B6DB89-325A-D6FB-ABF2-2E3933FDDC08}"/>
              </a:ext>
            </a:extLst>
          </p:cNvPr>
          <p:cNvSpPr>
            <a:spLocks noGrp="1"/>
          </p:cNvSpPr>
          <p:nvPr>
            <p:ph type="title"/>
          </p:nvPr>
        </p:nvSpPr>
        <p:spPr>
          <a:xfrm>
            <a:off x="546091" y="1127465"/>
            <a:ext cx="10515600" cy="944964"/>
          </a:xfrm>
        </p:spPr>
        <p:txBody>
          <a:bodyPr/>
          <a:lstStyle/>
          <a:p>
            <a:r>
              <a:rPr lang="nb-NO" dirty="0"/>
              <a:t>Kunnskapsgrunnlag</a:t>
            </a:r>
          </a:p>
        </p:txBody>
      </p:sp>
      <p:sp>
        <p:nvSpPr>
          <p:cNvPr id="3" name="Plassholder for innhold 2">
            <a:extLst>
              <a:ext uri="{FF2B5EF4-FFF2-40B4-BE49-F238E27FC236}">
                <a16:creationId xmlns:a16="http://schemas.microsoft.com/office/drawing/2014/main" id="{0F6F3EE4-B46A-217B-2509-8FD79CB3A0D8}"/>
              </a:ext>
            </a:extLst>
          </p:cNvPr>
          <p:cNvSpPr>
            <a:spLocks noGrp="1"/>
          </p:cNvSpPr>
          <p:nvPr>
            <p:ph idx="1"/>
          </p:nvPr>
        </p:nvSpPr>
        <p:spPr>
          <a:xfrm>
            <a:off x="546091" y="2072429"/>
            <a:ext cx="10515600" cy="4246701"/>
          </a:xfrm>
        </p:spPr>
        <p:txBody>
          <a:bodyPr/>
          <a:lstStyle/>
          <a:p>
            <a:r>
              <a:rPr lang="nb-NO" dirty="0"/>
              <a:t>Orientering i en informasjonsjungel</a:t>
            </a:r>
          </a:p>
          <a:p>
            <a:r>
              <a:rPr lang="nb-NO" dirty="0"/>
              <a:t>Hvem er mottakeren?</a:t>
            </a:r>
          </a:p>
          <a:p>
            <a:r>
              <a:rPr lang="nb-NO" dirty="0"/>
              <a:t>Hvor mottas kunnskapen?</a:t>
            </a:r>
          </a:p>
        </p:txBody>
      </p:sp>
      <p:pic>
        <p:nvPicPr>
          <p:cNvPr id="4" name="Bilde 3">
            <a:extLst>
              <a:ext uri="{FF2B5EF4-FFF2-40B4-BE49-F238E27FC236}">
                <a16:creationId xmlns:a16="http://schemas.microsoft.com/office/drawing/2014/main" id="{F6414EC0-BFC2-7EC3-41B7-9CFC6FE60824}"/>
              </a:ext>
            </a:extLst>
          </p:cNvPr>
          <p:cNvPicPr>
            <a:picLocks noChangeAspect="1"/>
          </p:cNvPicPr>
          <p:nvPr/>
        </p:nvPicPr>
        <p:blipFill>
          <a:blip r:embed="rId3"/>
          <a:stretch>
            <a:fillRect/>
          </a:stretch>
        </p:blipFill>
        <p:spPr>
          <a:xfrm>
            <a:off x="6096001" y="2244150"/>
            <a:ext cx="5549908" cy="4156650"/>
          </a:xfrm>
          <a:prstGeom prst="rect">
            <a:avLst/>
          </a:prstGeom>
        </p:spPr>
      </p:pic>
    </p:spTree>
    <p:extLst>
      <p:ext uri="{BB962C8B-B14F-4D97-AF65-F5344CB8AC3E}">
        <p14:creationId xmlns:p14="http://schemas.microsoft.com/office/powerpoint/2010/main" val="2755228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ssholder for innhold 10">
            <a:extLst>
              <a:ext uri="{FF2B5EF4-FFF2-40B4-BE49-F238E27FC236}">
                <a16:creationId xmlns:a16="http://schemas.microsoft.com/office/drawing/2014/main" id="{713B55DC-5F5B-D7E6-A12A-3E687DF414D1}"/>
              </a:ext>
            </a:extLst>
          </p:cNvPr>
          <p:cNvPicPr>
            <a:picLocks noGrp="1" noChangeAspect="1"/>
          </p:cNvPicPr>
          <p:nvPr>
            <p:ph idx="1"/>
          </p:nvPr>
        </p:nvPicPr>
        <p:blipFill>
          <a:blip r:embed="rId3"/>
          <a:stretch>
            <a:fillRect/>
          </a:stretch>
        </p:blipFill>
        <p:spPr>
          <a:xfrm>
            <a:off x="8798772" y="3634740"/>
            <a:ext cx="3188751" cy="3396644"/>
          </a:xfrm>
          <a:prstGeom prst="rect">
            <a:avLst/>
          </a:prstGeom>
        </p:spPr>
      </p:pic>
      <p:pic>
        <p:nvPicPr>
          <p:cNvPr id="7" name="Bilde 6">
            <a:extLst>
              <a:ext uri="{FF2B5EF4-FFF2-40B4-BE49-F238E27FC236}">
                <a16:creationId xmlns:a16="http://schemas.microsoft.com/office/drawing/2014/main" id="{8603CBF7-D3AD-1E0A-609F-35EDF0888E1A}"/>
              </a:ext>
            </a:extLst>
          </p:cNvPr>
          <p:cNvPicPr>
            <a:picLocks noChangeAspect="1"/>
          </p:cNvPicPr>
          <p:nvPr/>
        </p:nvPicPr>
        <p:blipFill>
          <a:blip r:embed="rId4"/>
          <a:stretch>
            <a:fillRect/>
          </a:stretch>
        </p:blipFill>
        <p:spPr>
          <a:xfrm>
            <a:off x="3934289" y="2566594"/>
            <a:ext cx="3499309" cy="4114800"/>
          </a:xfrm>
          <a:prstGeom prst="rect">
            <a:avLst/>
          </a:prstGeom>
        </p:spPr>
      </p:pic>
      <p:pic>
        <p:nvPicPr>
          <p:cNvPr id="5" name="Bilde 4">
            <a:extLst>
              <a:ext uri="{FF2B5EF4-FFF2-40B4-BE49-F238E27FC236}">
                <a16:creationId xmlns:a16="http://schemas.microsoft.com/office/drawing/2014/main" id="{AF4BE21F-1375-BFA6-2AF2-35A25CF22880}"/>
              </a:ext>
            </a:extLst>
          </p:cNvPr>
          <p:cNvPicPr>
            <a:picLocks noChangeAspect="1"/>
          </p:cNvPicPr>
          <p:nvPr/>
        </p:nvPicPr>
        <p:blipFill>
          <a:blip r:embed="rId5"/>
          <a:stretch>
            <a:fillRect/>
          </a:stretch>
        </p:blipFill>
        <p:spPr>
          <a:xfrm>
            <a:off x="204477" y="1127465"/>
            <a:ext cx="3729812" cy="4604439"/>
          </a:xfrm>
          <a:prstGeom prst="rect">
            <a:avLst/>
          </a:prstGeom>
        </p:spPr>
      </p:pic>
      <p:pic>
        <p:nvPicPr>
          <p:cNvPr id="9" name="Bilde 8">
            <a:extLst>
              <a:ext uri="{FF2B5EF4-FFF2-40B4-BE49-F238E27FC236}">
                <a16:creationId xmlns:a16="http://schemas.microsoft.com/office/drawing/2014/main" id="{08049417-57C0-44F2-FD6C-B3A1C7CA2F29}"/>
              </a:ext>
            </a:extLst>
          </p:cNvPr>
          <p:cNvPicPr>
            <a:picLocks noChangeAspect="1"/>
          </p:cNvPicPr>
          <p:nvPr/>
        </p:nvPicPr>
        <p:blipFill>
          <a:blip r:embed="rId6"/>
          <a:stretch>
            <a:fillRect/>
          </a:stretch>
        </p:blipFill>
        <p:spPr>
          <a:xfrm>
            <a:off x="7256051" y="403643"/>
            <a:ext cx="3499309" cy="4124790"/>
          </a:xfrm>
          <a:prstGeom prst="rect">
            <a:avLst/>
          </a:prstGeom>
        </p:spPr>
      </p:pic>
    </p:spTree>
    <p:extLst>
      <p:ext uri="{BB962C8B-B14F-4D97-AF65-F5344CB8AC3E}">
        <p14:creationId xmlns:p14="http://schemas.microsoft.com/office/powerpoint/2010/main" val="1384431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256126-9D58-A646-B0C1-4152D4CA75E7}"/>
              </a:ext>
            </a:extLst>
          </p:cNvPr>
          <p:cNvSpPr>
            <a:spLocks noGrp="1"/>
          </p:cNvSpPr>
          <p:nvPr>
            <p:ph type="title"/>
          </p:nvPr>
        </p:nvSpPr>
        <p:spPr>
          <a:xfrm>
            <a:off x="523406" y="1052361"/>
            <a:ext cx="10515600" cy="944964"/>
          </a:xfrm>
        </p:spPr>
        <p:txBody>
          <a:bodyPr/>
          <a:lstStyle/>
          <a:p>
            <a:r>
              <a:rPr lang="nb-NO" dirty="0"/>
              <a:t>Hva trenger vi av kunnskap og hva er godt nok?</a:t>
            </a:r>
          </a:p>
        </p:txBody>
      </p:sp>
      <p:sp>
        <p:nvSpPr>
          <p:cNvPr id="3" name="Plassholder for innhold 2">
            <a:extLst>
              <a:ext uri="{FF2B5EF4-FFF2-40B4-BE49-F238E27FC236}">
                <a16:creationId xmlns:a16="http://schemas.microsoft.com/office/drawing/2014/main" id="{C8DC4638-748B-FA60-97AB-6F4027D17C60}"/>
              </a:ext>
            </a:extLst>
          </p:cNvPr>
          <p:cNvSpPr>
            <a:spLocks noGrp="1"/>
          </p:cNvSpPr>
          <p:nvPr>
            <p:ph idx="1"/>
          </p:nvPr>
        </p:nvSpPr>
        <p:spPr>
          <a:xfrm>
            <a:off x="409106" y="2305935"/>
            <a:ext cx="5572593" cy="2863351"/>
          </a:xfrm>
        </p:spPr>
        <p:txBody>
          <a:bodyPr>
            <a:normAutofit/>
          </a:bodyPr>
          <a:lstStyle/>
          <a:p>
            <a:r>
              <a:rPr lang="nb-NO" dirty="0"/>
              <a:t>Utgangspunkt er tilgjengelig kunnskap</a:t>
            </a:r>
          </a:p>
          <a:p>
            <a:r>
              <a:rPr lang="nb-NO" dirty="0"/>
              <a:t>Andre myndigheter har prioritert kartlegging i Bodø.</a:t>
            </a:r>
          </a:p>
          <a:p>
            <a:r>
              <a:rPr lang="nb-NO" dirty="0"/>
              <a:t>Tilrettelagt og tilgjengeliggjort eksisterende kunnskapsgrunnlag</a:t>
            </a:r>
          </a:p>
          <a:p>
            <a:endParaRPr lang="nb-NO" dirty="0"/>
          </a:p>
          <a:p>
            <a:endParaRPr lang="nb-NO" dirty="0"/>
          </a:p>
        </p:txBody>
      </p:sp>
      <p:pic>
        <p:nvPicPr>
          <p:cNvPr id="5" name="Bilde 4">
            <a:extLst>
              <a:ext uri="{FF2B5EF4-FFF2-40B4-BE49-F238E27FC236}">
                <a16:creationId xmlns:a16="http://schemas.microsoft.com/office/drawing/2014/main" id="{E21C16E1-B259-699E-506A-28C6E0C28D98}"/>
              </a:ext>
            </a:extLst>
          </p:cNvPr>
          <p:cNvPicPr>
            <a:picLocks noChangeAspect="1"/>
          </p:cNvPicPr>
          <p:nvPr/>
        </p:nvPicPr>
        <p:blipFill>
          <a:blip r:embed="rId3"/>
          <a:srcRect l="14812" r="10533"/>
          <a:stretch>
            <a:fillRect/>
          </a:stretch>
        </p:blipFill>
        <p:spPr>
          <a:xfrm>
            <a:off x="6096000" y="2305935"/>
            <a:ext cx="5666282" cy="3774372"/>
          </a:xfrm>
          <a:prstGeom prst="rect">
            <a:avLst/>
          </a:prstGeom>
        </p:spPr>
      </p:pic>
    </p:spTree>
    <p:extLst>
      <p:ext uri="{BB962C8B-B14F-4D97-AF65-F5344CB8AC3E}">
        <p14:creationId xmlns:p14="http://schemas.microsoft.com/office/powerpoint/2010/main" val="324578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2BE964-EB9A-4A39-1B40-2916E65F0B94}"/>
              </a:ext>
            </a:extLst>
          </p:cNvPr>
          <p:cNvSpPr>
            <a:spLocks noGrp="1"/>
          </p:cNvSpPr>
          <p:nvPr>
            <p:ph type="title"/>
          </p:nvPr>
        </p:nvSpPr>
        <p:spPr>
          <a:xfrm>
            <a:off x="504148" y="1281686"/>
            <a:ext cx="10515600" cy="944964"/>
          </a:xfrm>
        </p:spPr>
        <p:txBody>
          <a:bodyPr/>
          <a:lstStyle/>
          <a:p>
            <a:r>
              <a:rPr lang="nb-NO" dirty="0"/>
              <a:t>Et eksempel - boliger</a:t>
            </a:r>
          </a:p>
        </p:txBody>
      </p:sp>
      <p:sp>
        <p:nvSpPr>
          <p:cNvPr id="3" name="Plassholder for innhold 2">
            <a:extLst>
              <a:ext uri="{FF2B5EF4-FFF2-40B4-BE49-F238E27FC236}">
                <a16:creationId xmlns:a16="http://schemas.microsoft.com/office/drawing/2014/main" id="{B0D63CF0-4F2F-5889-14A5-0E43EDB1EA4E}"/>
              </a:ext>
            </a:extLst>
          </p:cNvPr>
          <p:cNvSpPr>
            <a:spLocks noGrp="1"/>
          </p:cNvSpPr>
          <p:nvPr>
            <p:ph idx="1"/>
          </p:nvPr>
        </p:nvSpPr>
        <p:spPr>
          <a:xfrm>
            <a:off x="672334" y="2662855"/>
            <a:ext cx="3206386" cy="3064143"/>
          </a:xfrm>
          <a:noFill/>
        </p:spPr>
        <p:txBody>
          <a:bodyPr>
            <a:normAutofit/>
          </a:bodyPr>
          <a:lstStyle/>
          <a:p>
            <a:r>
              <a:rPr lang="nb-NO" dirty="0"/>
              <a:t>Ulik oppfatning av situasjonen og behov</a:t>
            </a:r>
          </a:p>
          <a:p>
            <a:r>
              <a:rPr lang="nb-NO" dirty="0"/>
              <a:t>Skap en felles forståelse for faktagrunnlaget</a:t>
            </a:r>
          </a:p>
        </p:txBody>
      </p:sp>
      <p:pic>
        <p:nvPicPr>
          <p:cNvPr id="9" name="Bilde 8">
            <a:extLst>
              <a:ext uri="{FF2B5EF4-FFF2-40B4-BE49-F238E27FC236}">
                <a16:creationId xmlns:a16="http://schemas.microsoft.com/office/drawing/2014/main" id="{DE458A01-316E-54CD-47C4-980783A1AB6E}"/>
              </a:ext>
            </a:extLst>
          </p:cNvPr>
          <p:cNvPicPr>
            <a:picLocks noChangeAspect="1"/>
          </p:cNvPicPr>
          <p:nvPr/>
        </p:nvPicPr>
        <p:blipFill>
          <a:blip r:embed="rId3"/>
          <a:stretch>
            <a:fillRect/>
          </a:stretch>
        </p:blipFill>
        <p:spPr>
          <a:xfrm>
            <a:off x="4345312" y="2662855"/>
            <a:ext cx="6674436" cy="3963216"/>
          </a:xfrm>
          <a:prstGeom prst="rect">
            <a:avLst/>
          </a:prstGeom>
        </p:spPr>
      </p:pic>
    </p:spTree>
    <p:extLst>
      <p:ext uri="{BB962C8B-B14F-4D97-AF65-F5344CB8AC3E}">
        <p14:creationId xmlns:p14="http://schemas.microsoft.com/office/powerpoint/2010/main" val="2080667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44121-B28A-535E-45B2-AE12CDF71CB4}"/>
            </a:ext>
          </a:extLst>
        </p:cNvPr>
        <p:cNvGrpSpPr/>
        <p:nvPr/>
      </p:nvGrpSpPr>
      <p:grpSpPr>
        <a:xfrm>
          <a:off x="0" y="0"/>
          <a:ext cx="0" cy="0"/>
          <a:chOff x="0" y="0"/>
          <a:chExt cx="0" cy="0"/>
        </a:xfrm>
      </p:grpSpPr>
      <p:pic>
        <p:nvPicPr>
          <p:cNvPr id="10" name="Bilde 9">
            <a:extLst>
              <a:ext uri="{FF2B5EF4-FFF2-40B4-BE49-F238E27FC236}">
                <a16:creationId xmlns:a16="http://schemas.microsoft.com/office/drawing/2014/main" id="{1FD9EBC0-9AA9-0EA5-910B-732F1B7132A9}"/>
              </a:ext>
            </a:extLst>
          </p:cNvPr>
          <p:cNvPicPr>
            <a:picLocks noChangeAspect="1"/>
          </p:cNvPicPr>
          <p:nvPr/>
        </p:nvPicPr>
        <p:blipFill>
          <a:blip r:embed="rId3"/>
          <a:stretch>
            <a:fillRect/>
          </a:stretch>
        </p:blipFill>
        <p:spPr>
          <a:xfrm>
            <a:off x="152400" y="1470848"/>
            <a:ext cx="8428143" cy="4720794"/>
          </a:xfrm>
          <a:prstGeom prst="rect">
            <a:avLst/>
          </a:prstGeom>
        </p:spPr>
      </p:pic>
      <p:pic>
        <p:nvPicPr>
          <p:cNvPr id="4" name="Bilde 3" descr="Et bilde som inneholder tekst, skjermbilde, line, Plottdiagram&#10;&#10;Automatisk generert beskrivelse">
            <a:extLst>
              <a:ext uri="{FF2B5EF4-FFF2-40B4-BE49-F238E27FC236}">
                <a16:creationId xmlns:a16="http://schemas.microsoft.com/office/drawing/2014/main" id="{C2D3DDB2-1BFE-9FBA-732A-D046C7805659}"/>
              </a:ext>
            </a:extLst>
          </p:cNvPr>
          <p:cNvPicPr>
            <a:picLocks noChangeAspect="1"/>
          </p:cNvPicPr>
          <p:nvPr/>
        </p:nvPicPr>
        <p:blipFill>
          <a:blip r:embed="rId4"/>
          <a:stretch>
            <a:fillRect/>
          </a:stretch>
        </p:blipFill>
        <p:spPr>
          <a:xfrm>
            <a:off x="6931000" y="362835"/>
            <a:ext cx="5261000" cy="2500771"/>
          </a:xfrm>
          <a:prstGeom prst="rect">
            <a:avLst/>
          </a:prstGeom>
        </p:spPr>
      </p:pic>
      <p:pic>
        <p:nvPicPr>
          <p:cNvPr id="5" name="Bilde 4">
            <a:extLst>
              <a:ext uri="{FF2B5EF4-FFF2-40B4-BE49-F238E27FC236}">
                <a16:creationId xmlns:a16="http://schemas.microsoft.com/office/drawing/2014/main" id="{54334512-0AE8-F5C7-ABA9-9D725C99041B}"/>
              </a:ext>
            </a:extLst>
          </p:cNvPr>
          <p:cNvPicPr>
            <a:picLocks noChangeAspect="1"/>
          </p:cNvPicPr>
          <p:nvPr/>
        </p:nvPicPr>
        <p:blipFill>
          <a:blip r:embed="rId5"/>
          <a:stretch>
            <a:fillRect/>
          </a:stretch>
        </p:blipFill>
        <p:spPr>
          <a:xfrm>
            <a:off x="7709242" y="3036994"/>
            <a:ext cx="4248801" cy="2251134"/>
          </a:xfrm>
          <a:prstGeom prst="rect">
            <a:avLst/>
          </a:prstGeom>
        </p:spPr>
      </p:pic>
    </p:spTree>
    <p:extLst>
      <p:ext uri="{BB962C8B-B14F-4D97-AF65-F5344CB8AC3E}">
        <p14:creationId xmlns:p14="http://schemas.microsoft.com/office/powerpoint/2010/main" val="2564146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F120DE-209C-5163-ACBF-824BC48CDD34}"/>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94597551-B99B-3CBE-28DF-CA904B442D72}"/>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DC98DFFB-0B36-6E73-49EC-B8B9D0BF7E2F}"/>
              </a:ext>
            </a:extLst>
          </p:cNvPr>
          <p:cNvPicPr>
            <a:picLocks noChangeAspect="1"/>
          </p:cNvPicPr>
          <p:nvPr/>
        </p:nvPicPr>
        <p:blipFill>
          <a:blip r:embed="rId3"/>
          <a:stretch>
            <a:fillRect/>
          </a:stretch>
        </p:blipFill>
        <p:spPr>
          <a:xfrm>
            <a:off x="135721" y="0"/>
            <a:ext cx="11920558" cy="6858000"/>
          </a:xfrm>
          <a:prstGeom prst="rect">
            <a:avLst/>
          </a:prstGeom>
        </p:spPr>
      </p:pic>
    </p:spTree>
    <p:extLst>
      <p:ext uri="{BB962C8B-B14F-4D97-AF65-F5344CB8AC3E}">
        <p14:creationId xmlns:p14="http://schemas.microsoft.com/office/powerpoint/2010/main" val="845129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FB6CDE-65F1-E0C7-FB4B-BC769F77BE60}"/>
              </a:ext>
            </a:extLst>
          </p:cNvPr>
          <p:cNvSpPr>
            <a:spLocks noGrp="1"/>
          </p:cNvSpPr>
          <p:nvPr>
            <p:ph type="title"/>
          </p:nvPr>
        </p:nvSpPr>
        <p:spPr>
          <a:xfrm>
            <a:off x="476250" y="1127465"/>
            <a:ext cx="10515600" cy="944964"/>
          </a:xfrm>
        </p:spPr>
        <p:txBody>
          <a:bodyPr/>
          <a:lstStyle/>
          <a:p>
            <a:r>
              <a:rPr lang="nb-NO" dirty="0"/>
              <a:t>Eks. Sjøområdene</a:t>
            </a:r>
          </a:p>
        </p:txBody>
      </p:sp>
      <p:sp>
        <p:nvSpPr>
          <p:cNvPr id="3" name="Plassholder for innhold 2">
            <a:extLst>
              <a:ext uri="{FF2B5EF4-FFF2-40B4-BE49-F238E27FC236}">
                <a16:creationId xmlns:a16="http://schemas.microsoft.com/office/drawing/2014/main" id="{56527EF5-6E89-E8F6-04AF-7AFDB6490504}"/>
              </a:ext>
            </a:extLst>
          </p:cNvPr>
          <p:cNvSpPr>
            <a:spLocks noGrp="1"/>
          </p:cNvSpPr>
          <p:nvPr>
            <p:ph idx="1"/>
          </p:nvPr>
        </p:nvSpPr>
        <p:spPr>
          <a:xfrm>
            <a:off x="476250" y="2072429"/>
            <a:ext cx="10515600" cy="4246701"/>
          </a:xfrm>
        </p:spPr>
        <p:txBody>
          <a:bodyPr/>
          <a:lstStyle/>
          <a:p>
            <a:r>
              <a:rPr lang="nb-NO" dirty="0"/>
              <a:t>Prioritert tema</a:t>
            </a:r>
          </a:p>
          <a:p>
            <a:r>
              <a:rPr lang="nb-NO" dirty="0"/>
              <a:t>Ønsker mer akvakultur</a:t>
            </a:r>
          </a:p>
          <a:p>
            <a:r>
              <a:rPr lang="nb-NO" dirty="0"/>
              <a:t>Mange andre interesser</a:t>
            </a:r>
          </a:p>
        </p:txBody>
      </p:sp>
      <p:pic>
        <p:nvPicPr>
          <p:cNvPr id="17" name="Bilde 16">
            <a:extLst>
              <a:ext uri="{FF2B5EF4-FFF2-40B4-BE49-F238E27FC236}">
                <a16:creationId xmlns:a16="http://schemas.microsoft.com/office/drawing/2014/main" id="{0055EC22-4CDB-A80D-4748-E80684EDF72C}"/>
              </a:ext>
            </a:extLst>
          </p:cNvPr>
          <p:cNvPicPr>
            <a:picLocks noChangeAspect="1"/>
          </p:cNvPicPr>
          <p:nvPr/>
        </p:nvPicPr>
        <p:blipFill>
          <a:blip r:embed="rId3"/>
          <a:stretch>
            <a:fillRect/>
          </a:stretch>
        </p:blipFill>
        <p:spPr>
          <a:xfrm>
            <a:off x="5054140" y="1869774"/>
            <a:ext cx="6223749" cy="4652010"/>
          </a:xfrm>
          <a:prstGeom prst="rect">
            <a:avLst/>
          </a:prstGeom>
        </p:spPr>
      </p:pic>
    </p:spTree>
    <p:extLst>
      <p:ext uri="{BB962C8B-B14F-4D97-AF65-F5344CB8AC3E}">
        <p14:creationId xmlns:p14="http://schemas.microsoft.com/office/powerpoint/2010/main" val="1766200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755ACD-BB6E-EE11-3084-C515E86C3AEB}"/>
              </a:ext>
            </a:extLst>
          </p:cNvPr>
          <p:cNvSpPr>
            <a:spLocks noGrp="1"/>
          </p:cNvSpPr>
          <p:nvPr>
            <p:ph type="title"/>
          </p:nvPr>
        </p:nvSpPr>
        <p:spPr>
          <a:xfrm>
            <a:off x="257960" y="1308597"/>
            <a:ext cx="3448050" cy="944964"/>
          </a:xfrm>
        </p:spPr>
        <p:txBody>
          <a:bodyPr>
            <a:normAutofit fontScale="90000"/>
          </a:bodyPr>
          <a:lstStyle/>
          <a:p>
            <a:r>
              <a:rPr lang="nb-NO" dirty="0"/>
              <a:t>Kart – interesser i sjø</a:t>
            </a:r>
          </a:p>
        </p:txBody>
      </p:sp>
      <p:sp>
        <p:nvSpPr>
          <p:cNvPr id="3" name="Plassholder for innhold 2">
            <a:extLst>
              <a:ext uri="{FF2B5EF4-FFF2-40B4-BE49-F238E27FC236}">
                <a16:creationId xmlns:a16="http://schemas.microsoft.com/office/drawing/2014/main" id="{10FBE204-25F5-7F34-D843-2DCC124B28EA}"/>
              </a:ext>
            </a:extLst>
          </p:cNvPr>
          <p:cNvSpPr>
            <a:spLocks noGrp="1"/>
          </p:cNvSpPr>
          <p:nvPr>
            <p:ph idx="1"/>
          </p:nvPr>
        </p:nvSpPr>
        <p:spPr/>
        <p:txBody>
          <a:bodyPr/>
          <a:lstStyle/>
          <a:p>
            <a:endParaRPr lang="nb-NO" dirty="0"/>
          </a:p>
        </p:txBody>
      </p:sp>
      <p:pic>
        <p:nvPicPr>
          <p:cNvPr id="5" name="Bilde 4">
            <a:extLst>
              <a:ext uri="{FF2B5EF4-FFF2-40B4-BE49-F238E27FC236}">
                <a16:creationId xmlns:a16="http://schemas.microsoft.com/office/drawing/2014/main" id="{9009F827-5184-25DE-C02F-222728D24D04}"/>
              </a:ext>
            </a:extLst>
          </p:cNvPr>
          <p:cNvPicPr>
            <a:picLocks noChangeAspect="1"/>
          </p:cNvPicPr>
          <p:nvPr/>
        </p:nvPicPr>
        <p:blipFill>
          <a:blip r:embed="rId3"/>
          <a:stretch>
            <a:fillRect/>
          </a:stretch>
        </p:blipFill>
        <p:spPr>
          <a:xfrm>
            <a:off x="3486974" y="1550293"/>
            <a:ext cx="6462802" cy="4994910"/>
          </a:xfrm>
          <a:prstGeom prst="rect">
            <a:avLst/>
          </a:prstGeom>
        </p:spPr>
      </p:pic>
      <p:pic>
        <p:nvPicPr>
          <p:cNvPr id="7" name="Bilde 6">
            <a:extLst>
              <a:ext uri="{FF2B5EF4-FFF2-40B4-BE49-F238E27FC236}">
                <a16:creationId xmlns:a16="http://schemas.microsoft.com/office/drawing/2014/main" id="{07D3D198-B42A-7125-34DD-D0FCF06B6D0F}"/>
              </a:ext>
            </a:extLst>
          </p:cNvPr>
          <p:cNvPicPr>
            <a:picLocks noChangeAspect="1"/>
          </p:cNvPicPr>
          <p:nvPr/>
        </p:nvPicPr>
        <p:blipFill>
          <a:blip r:embed="rId4"/>
          <a:stretch>
            <a:fillRect/>
          </a:stretch>
        </p:blipFill>
        <p:spPr>
          <a:xfrm>
            <a:off x="3482689" y="971070"/>
            <a:ext cx="7903354" cy="5554395"/>
          </a:xfrm>
          <a:prstGeom prst="rect">
            <a:avLst/>
          </a:prstGeom>
        </p:spPr>
      </p:pic>
      <p:pic>
        <p:nvPicPr>
          <p:cNvPr id="9" name="Bilde 8">
            <a:extLst>
              <a:ext uri="{FF2B5EF4-FFF2-40B4-BE49-F238E27FC236}">
                <a16:creationId xmlns:a16="http://schemas.microsoft.com/office/drawing/2014/main" id="{F3FDF264-032D-4B0A-1A7E-8DB9914972D3}"/>
              </a:ext>
            </a:extLst>
          </p:cNvPr>
          <p:cNvPicPr>
            <a:picLocks noChangeAspect="1"/>
          </p:cNvPicPr>
          <p:nvPr/>
        </p:nvPicPr>
        <p:blipFill>
          <a:blip r:embed="rId5"/>
          <a:stretch>
            <a:fillRect/>
          </a:stretch>
        </p:blipFill>
        <p:spPr>
          <a:xfrm>
            <a:off x="3572469" y="357738"/>
            <a:ext cx="8231567" cy="6541642"/>
          </a:xfrm>
          <a:prstGeom prst="rect">
            <a:avLst/>
          </a:prstGeom>
        </p:spPr>
      </p:pic>
      <p:pic>
        <p:nvPicPr>
          <p:cNvPr id="11" name="Bilde 10">
            <a:extLst>
              <a:ext uri="{FF2B5EF4-FFF2-40B4-BE49-F238E27FC236}">
                <a16:creationId xmlns:a16="http://schemas.microsoft.com/office/drawing/2014/main" id="{CFB876C5-C354-667D-DE74-429AE3C6B4AE}"/>
              </a:ext>
            </a:extLst>
          </p:cNvPr>
          <p:cNvPicPr>
            <a:picLocks noChangeAspect="1"/>
          </p:cNvPicPr>
          <p:nvPr/>
        </p:nvPicPr>
        <p:blipFill>
          <a:blip r:embed="rId6"/>
          <a:stretch>
            <a:fillRect/>
          </a:stretch>
        </p:blipFill>
        <p:spPr>
          <a:xfrm>
            <a:off x="3839550" y="856533"/>
            <a:ext cx="7964486" cy="5783236"/>
          </a:xfrm>
          <a:prstGeom prst="rect">
            <a:avLst/>
          </a:prstGeom>
        </p:spPr>
      </p:pic>
      <p:pic>
        <p:nvPicPr>
          <p:cNvPr id="13" name="Bilde 12">
            <a:extLst>
              <a:ext uri="{FF2B5EF4-FFF2-40B4-BE49-F238E27FC236}">
                <a16:creationId xmlns:a16="http://schemas.microsoft.com/office/drawing/2014/main" id="{A958B5F5-A761-3C39-4291-709317D4876C}"/>
              </a:ext>
            </a:extLst>
          </p:cNvPr>
          <p:cNvPicPr>
            <a:picLocks noChangeAspect="1"/>
          </p:cNvPicPr>
          <p:nvPr/>
        </p:nvPicPr>
        <p:blipFill>
          <a:blip r:embed="rId7"/>
          <a:stretch>
            <a:fillRect/>
          </a:stretch>
        </p:blipFill>
        <p:spPr>
          <a:xfrm>
            <a:off x="3438929" y="856533"/>
            <a:ext cx="8231567" cy="6001467"/>
          </a:xfrm>
          <a:prstGeom prst="rect">
            <a:avLst/>
          </a:prstGeom>
        </p:spPr>
      </p:pic>
      <p:pic>
        <p:nvPicPr>
          <p:cNvPr id="15" name="Bilde 14">
            <a:extLst>
              <a:ext uri="{FF2B5EF4-FFF2-40B4-BE49-F238E27FC236}">
                <a16:creationId xmlns:a16="http://schemas.microsoft.com/office/drawing/2014/main" id="{7DFB8FBF-15BF-5FA7-6D5C-95BFF133CA2C}"/>
              </a:ext>
            </a:extLst>
          </p:cNvPr>
          <p:cNvPicPr>
            <a:picLocks noChangeAspect="1"/>
          </p:cNvPicPr>
          <p:nvPr/>
        </p:nvPicPr>
        <p:blipFill>
          <a:blip r:embed="rId8"/>
          <a:stretch>
            <a:fillRect/>
          </a:stretch>
        </p:blipFill>
        <p:spPr>
          <a:xfrm>
            <a:off x="3373505" y="247468"/>
            <a:ext cx="8560535" cy="6762181"/>
          </a:xfrm>
          <a:prstGeom prst="rect">
            <a:avLst/>
          </a:prstGeom>
        </p:spPr>
      </p:pic>
    </p:spTree>
    <p:extLst>
      <p:ext uri="{BB962C8B-B14F-4D97-AF65-F5344CB8AC3E}">
        <p14:creationId xmlns:p14="http://schemas.microsoft.com/office/powerpoint/2010/main" val="145553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574B6-5973-ED79-A3A0-FA7EB72652B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DA45908-E11B-FC08-1CFD-28AD9F9F7280}"/>
              </a:ext>
            </a:extLst>
          </p:cNvPr>
          <p:cNvSpPr>
            <a:spLocks noGrp="1"/>
          </p:cNvSpPr>
          <p:nvPr>
            <p:ph type="title"/>
          </p:nvPr>
        </p:nvSpPr>
        <p:spPr/>
        <p:txBody>
          <a:bodyPr/>
          <a:lstStyle/>
          <a:p>
            <a:r>
              <a:rPr lang="nb-NO" dirty="0"/>
              <a:t>Noen erfaringer fra Bodø</a:t>
            </a:r>
          </a:p>
        </p:txBody>
      </p:sp>
      <p:sp>
        <p:nvSpPr>
          <p:cNvPr id="6" name="Plassholder for innhold 2">
            <a:extLst>
              <a:ext uri="{FF2B5EF4-FFF2-40B4-BE49-F238E27FC236}">
                <a16:creationId xmlns:a16="http://schemas.microsoft.com/office/drawing/2014/main" id="{EB37EA23-B383-4548-043E-08489F94D317}"/>
              </a:ext>
            </a:extLst>
          </p:cNvPr>
          <p:cNvSpPr txBox="1">
            <a:spLocks/>
          </p:cNvSpPr>
          <p:nvPr/>
        </p:nvSpPr>
        <p:spPr>
          <a:xfrm>
            <a:off x="762000" y="2398388"/>
            <a:ext cx="10515600" cy="42467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AutoNum type="arabicPeriod"/>
            </a:pPr>
            <a:r>
              <a:rPr lang="nb-NO" dirty="0"/>
              <a:t>Gjør jobben selv.</a:t>
            </a:r>
          </a:p>
          <a:p>
            <a:pPr marL="0" indent="0">
              <a:buNone/>
            </a:pPr>
            <a:endParaRPr lang="nb-NO" dirty="0"/>
          </a:p>
          <a:p>
            <a:pPr marL="0" indent="0">
              <a:buFont typeface="Arial" panose="020B0604020202020204" pitchFamily="34" charset="0"/>
              <a:buNone/>
            </a:pPr>
            <a:endParaRPr lang="nb-NO" dirty="0"/>
          </a:p>
        </p:txBody>
      </p:sp>
      <p:pic>
        <p:nvPicPr>
          <p:cNvPr id="3" name="Bilde 2">
            <a:extLst>
              <a:ext uri="{FF2B5EF4-FFF2-40B4-BE49-F238E27FC236}">
                <a16:creationId xmlns:a16="http://schemas.microsoft.com/office/drawing/2014/main" id="{7024CE32-0382-0B6F-2F10-478292641953}"/>
              </a:ext>
            </a:extLst>
          </p:cNvPr>
          <p:cNvPicPr>
            <a:picLocks noChangeAspect="1"/>
          </p:cNvPicPr>
          <p:nvPr/>
        </p:nvPicPr>
        <p:blipFill>
          <a:blip r:embed="rId3"/>
          <a:stretch>
            <a:fillRect/>
          </a:stretch>
        </p:blipFill>
        <p:spPr>
          <a:xfrm>
            <a:off x="6732814" y="2760293"/>
            <a:ext cx="4697186" cy="3522890"/>
          </a:xfrm>
          <a:prstGeom prst="rect">
            <a:avLst/>
          </a:prstGeom>
        </p:spPr>
      </p:pic>
    </p:spTree>
    <p:extLst>
      <p:ext uri="{BB962C8B-B14F-4D97-AF65-F5344CB8AC3E}">
        <p14:creationId xmlns:p14="http://schemas.microsoft.com/office/powerpoint/2010/main" val="1411644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B10C74-B776-6A7A-5B30-CC5632CCFF70}"/>
              </a:ext>
            </a:extLst>
          </p:cNvPr>
          <p:cNvSpPr>
            <a:spLocks noGrp="1"/>
          </p:cNvSpPr>
          <p:nvPr>
            <p:ph type="title"/>
          </p:nvPr>
        </p:nvSpPr>
        <p:spPr/>
        <p:txBody>
          <a:bodyPr/>
          <a:lstStyle/>
          <a:p>
            <a:r>
              <a:rPr lang="nb-NO" dirty="0"/>
              <a:t>Noen erfaringer fra Bodø</a:t>
            </a:r>
          </a:p>
        </p:txBody>
      </p:sp>
      <p:sp>
        <p:nvSpPr>
          <p:cNvPr id="3" name="Plassholder for innhold 2">
            <a:extLst>
              <a:ext uri="{FF2B5EF4-FFF2-40B4-BE49-F238E27FC236}">
                <a16:creationId xmlns:a16="http://schemas.microsoft.com/office/drawing/2014/main" id="{64289DF2-B203-9AAB-BE6D-BD1475C2D5BE}"/>
              </a:ext>
            </a:extLst>
          </p:cNvPr>
          <p:cNvSpPr>
            <a:spLocks noGrp="1"/>
          </p:cNvSpPr>
          <p:nvPr>
            <p:ph idx="1"/>
          </p:nvPr>
        </p:nvSpPr>
        <p:spPr>
          <a:xfrm>
            <a:off x="838200" y="2333074"/>
            <a:ext cx="10515600" cy="4246701"/>
          </a:xfrm>
        </p:spPr>
        <p:txBody>
          <a:bodyPr/>
          <a:lstStyle/>
          <a:p>
            <a:pPr marL="457200" indent="-457200">
              <a:buAutoNum type="arabicPeriod"/>
            </a:pPr>
            <a:r>
              <a:rPr lang="nb-NO" dirty="0"/>
              <a:t>Gjør jobben selv.</a:t>
            </a:r>
          </a:p>
          <a:p>
            <a:pPr marL="457200" indent="-457200">
              <a:buAutoNum type="arabicPeriod"/>
            </a:pPr>
            <a:r>
              <a:rPr lang="nb-NO" dirty="0"/>
              <a:t>Skal man bruke konsulenter – følg tett opp.</a:t>
            </a:r>
          </a:p>
          <a:p>
            <a:pPr marL="0" indent="0">
              <a:buNone/>
            </a:pPr>
            <a:endParaRPr lang="nb-NO" dirty="0"/>
          </a:p>
        </p:txBody>
      </p:sp>
      <p:pic>
        <p:nvPicPr>
          <p:cNvPr id="4" name="Bilde 3">
            <a:extLst>
              <a:ext uri="{FF2B5EF4-FFF2-40B4-BE49-F238E27FC236}">
                <a16:creationId xmlns:a16="http://schemas.microsoft.com/office/drawing/2014/main" id="{7D77BDFE-49E6-1BC3-4FD8-048125FA97E6}"/>
              </a:ext>
            </a:extLst>
          </p:cNvPr>
          <p:cNvPicPr>
            <a:picLocks noChangeAspect="1"/>
          </p:cNvPicPr>
          <p:nvPr/>
        </p:nvPicPr>
        <p:blipFill>
          <a:blip r:embed="rId3"/>
          <a:stretch>
            <a:fillRect/>
          </a:stretch>
        </p:blipFill>
        <p:spPr>
          <a:xfrm>
            <a:off x="7022316" y="3296248"/>
            <a:ext cx="4926190" cy="3283527"/>
          </a:xfrm>
          <a:prstGeom prst="rect">
            <a:avLst/>
          </a:prstGeom>
        </p:spPr>
      </p:pic>
    </p:spTree>
    <p:extLst>
      <p:ext uri="{BB962C8B-B14F-4D97-AF65-F5344CB8AC3E}">
        <p14:creationId xmlns:p14="http://schemas.microsoft.com/office/powerpoint/2010/main" val="3325550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C5CFB-209F-A06F-F70C-ED4BDA729D4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BBD9053-E20D-3F4B-381E-4D991546AC8A}"/>
              </a:ext>
            </a:extLst>
          </p:cNvPr>
          <p:cNvSpPr>
            <a:spLocks noGrp="1"/>
          </p:cNvSpPr>
          <p:nvPr>
            <p:ph type="title"/>
          </p:nvPr>
        </p:nvSpPr>
        <p:spPr/>
        <p:txBody>
          <a:bodyPr/>
          <a:lstStyle/>
          <a:p>
            <a:r>
              <a:rPr lang="nb-NO" dirty="0"/>
              <a:t>Noen erfaringer fra Bodø</a:t>
            </a:r>
          </a:p>
        </p:txBody>
      </p:sp>
      <p:sp>
        <p:nvSpPr>
          <p:cNvPr id="3" name="Plassholder for innhold 2">
            <a:extLst>
              <a:ext uri="{FF2B5EF4-FFF2-40B4-BE49-F238E27FC236}">
                <a16:creationId xmlns:a16="http://schemas.microsoft.com/office/drawing/2014/main" id="{E9F23BEF-2F39-D782-0C1E-AFDB2C6DFF32}"/>
              </a:ext>
            </a:extLst>
          </p:cNvPr>
          <p:cNvSpPr>
            <a:spLocks noGrp="1"/>
          </p:cNvSpPr>
          <p:nvPr>
            <p:ph idx="1"/>
          </p:nvPr>
        </p:nvSpPr>
        <p:spPr>
          <a:xfrm>
            <a:off x="838200" y="2333074"/>
            <a:ext cx="10515600" cy="4246701"/>
          </a:xfrm>
        </p:spPr>
        <p:txBody>
          <a:bodyPr/>
          <a:lstStyle/>
          <a:p>
            <a:pPr marL="457200" indent="-457200">
              <a:buAutoNum type="arabicPeriod"/>
            </a:pPr>
            <a:r>
              <a:rPr lang="nb-NO" dirty="0"/>
              <a:t>Gjør jobben selv.</a:t>
            </a:r>
          </a:p>
          <a:p>
            <a:pPr marL="457200" indent="-457200">
              <a:buAutoNum type="arabicPeriod"/>
            </a:pPr>
            <a:r>
              <a:rPr lang="nb-NO" dirty="0"/>
              <a:t>Skal man bruke konsulenter – følg tett opp.</a:t>
            </a:r>
          </a:p>
          <a:p>
            <a:pPr marL="457200" indent="-457200">
              <a:buAutoNum type="arabicPeriod"/>
            </a:pPr>
            <a:r>
              <a:rPr lang="nb-NO" dirty="0"/>
              <a:t>Forankre planarbeidet internt</a:t>
            </a:r>
          </a:p>
          <a:p>
            <a:pPr marL="457200" indent="-457200">
              <a:buAutoNum type="arabicPeriod"/>
            </a:pPr>
            <a:endParaRPr lang="nb-NO" dirty="0"/>
          </a:p>
        </p:txBody>
      </p:sp>
      <p:pic>
        <p:nvPicPr>
          <p:cNvPr id="5" name="Bilde 4" descr="Et bilde som inneholder tåke, utendørs, natur, vinter&#10;&#10;KI-generert innhold kan være feil.">
            <a:extLst>
              <a:ext uri="{FF2B5EF4-FFF2-40B4-BE49-F238E27FC236}">
                <a16:creationId xmlns:a16="http://schemas.microsoft.com/office/drawing/2014/main" id="{9D177669-D311-9EDC-357A-FBFBF2474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5824" y="3520230"/>
            <a:ext cx="4589318" cy="3059545"/>
          </a:xfrm>
          <a:prstGeom prst="rect">
            <a:avLst/>
          </a:prstGeom>
        </p:spPr>
      </p:pic>
    </p:spTree>
    <p:extLst>
      <p:ext uri="{BB962C8B-B14F-4D97-AF65-F5344CB8AC3E}">
        <p14:creationId xmlns:p14="http://schemas.microsoft.com/office/powerpoint/2010/main" val="3749397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30581-AF93-CA14-12D5-C5E814C5D9B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0DD2069-5DC7-06FB-479E-20CDE953E38A}"/>
              </a:ext>
            </a:extLst>
          </p:cNvPr>
          <p:cNvSpPr>
            <a:spLocks noGrp="1"/>
          </p:cNvSpPr>
          <p:nvPr>
            <p:ph type="title"/>
          </p:nvPr>
        </p:nvSpPr>
        <p:spPr>
          <a:xfrm>
            <a:off x="375656" y="1127465"/>
            <a:ext cx="10515600" cy="944964"/>
          </a:xfrm>
        </p:spPr>
        <p:txBody>
          <a:bodyPr/>
          <a:lstStyle/>
          <a:p>
            <a:r>
              <a:rPr lang="nb-NO" dirty="0"/>
              <a:t>Noen erfaringer fra Bodø</a:t>
            </a:r>
          </a:p>
        </p:txBody>
      </p:sp>
      <p:sp>
        <p:nvSpPr>
          <p:cNvPr id="3" name="Plassholder for innhold 2">
            <a:extLst>
              <a:ext uri="{FF2B5EF4-FFF2-40B4-BE49-F238E27FC236}">
                <a16:creationId xmlns:a16="http://schemas.microsoft.com/office/drawing/2014/main" id="{17E1D752-81C2-B6EE-92E7-B6049E36A305}"/>
              </a:ext>
            </a:extLst>
          </p:cNvPr>
          <p:cNvSpPr>
            <a:spLocks noGrp="1"/>
          </p:cNvSpPr>
          <p:nvPr>
            <p:ph idx="1"/>
          </p:nvPr>
        </p:nvSpPr>
        <p:spPr>
          <a:xfrm>
            <a:off x="375656" y="2072429"/>
            <a:ext cx="10515600" cy="4246701"/>
          </a:xfrm>
        </p:spPr>
        <p:txBody>
          <a:bodyPr/>
          <a:lstStyle/>
          <a:p>
            <a:pPr marL="457200" indent="-457200">
              <a:buAutoNum type="arabicPeriod"/>
            </a:pPr>
            <a:r>
              <a:rPr lang="nb-NO" dirty="0"/>
              <a:t>Gjør jobben selv.</a:t>
            </a:r>
          </a:p>
          <a:p>
            <a:pPr marL="457200" indent="-457200">
              <a:buAutoNum type="arabicPeriod"/>
            </a:pPr>
            <a:r>
              <a:rPr lang="nb-NO" dirty="0"/>
              <a:t>Skal man bruke konsulenter – følg tett opp.</a:t>
            </a:r>
          </a:p>
          <a:p>
            <a:pPr marL="457200" indent="-457200">
              <a:buAutoNum type="arabicPeriod"/>
            </a:pPr>
            <a:r>
              <a:rPr lang="nb-NO" dirty="0"/>
              <a:t>Involver andre fagavdelinger i kommunen</a:t>
            </a:r>
          </a:p>
          <a:p>
            <a:pPr marL="457200" indent="-457200">
              <a:buAutoNum type="arabicPeriod"/>
            </a:pPr>
            <a:r>
              <a:rPr lang="nb-NO" dirty="0"/>
              <a:t>Åpenhet – legg ut </a:t>
            </a:r>
            <a:r>
              <a:rPr lang="nb-NO" b="1" dirty="0"/>
              <a:t>relevant</a:t>
            </a:r>
            <a:r>
              <a:rPr lang="nb-NO" dirty="0"/>
              <a:t> kunnskap</a:t>
            </a:r>
          </a:p>
          <a:p>
            <a:pPr marL="457200" indent="-457200">
              <a:buAutoNum type="arabicPeriod"/>
            </a:pPr>
            <a:endParaRPr lang="nb-NO" dirty="0"/>
          </a:p>
        </p:txBody>
      </p:sp>
      <p:pic>
        <p:nvPicPr>
          <p:cNvPr id="9" name="Bilde 8" descr="Et bilde som inneholder utendørs, himmel, vandring, vinter&#10;&#10;KI-generert innhold kan være feil.">
            <a:extLst>
              <a:ext uri="{FF2B5EF4-FFF2-40B4-BE49-F238E27FC236}">
                <a16:creationId xmlns:a16="http://schemas.microsoft.com/office/drawing/2014/main" id="{419871C5-1687-04D5-052E-94B38F43A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904" y="3071072"/>
            <a:ext cx="5144440" cy="3429000"/>
          </a:xfrm>
          <a:prstGeom prst="rect">
            <a:avLst/>
          </a:prstGeom>
        </p:spPr>
      </p:pic>
    </p:spTree>
    <p:extLst>
      <p:ext uri="{BB962C8B-B14F-4D97-AF65-F5344CB8AC3E}">
        <p14:creationId xmlns:p14="http://schemas.microsoft.com/office/powerpoint/2010/main" val="1953017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FB94AC-E408-D4D5-8C12-76A9C51132F8}"/>
              </a:ext>
            </a:extLst>
          </p:cNvPr>
          <p:cNvSpPr>
            <a:spLocks noGrp="1"/>
          </p:cNvSpPr>
          <p:nvPr>
            <p:ph type="title"/>
          </p:nvPr>
        </p:nvSpPr>
        <p:spPr>
          <a:xfrm>
            <a:off x="4076700" y="594300"/>
            <a:ext cx="10515600" cy="944964"/>
          </a:xfrm>
        </p:spPr>
        <p:txBody>
          <a:bodyPr/>
          <a:lstStyle/>
          <a:p>
            <a:r>
              <a:rPr lang="nb-NO" dirty="0">
                <a:hlinkClick r:id="rId3"/>
              </a:rPr>
              <a:t>www.bodo.kommune.no/nyarealdel</a:t>
            </a:r>
            <a:r>
              <a:rPr lang="nb-NO" dirty="0"/>
              <a:t> </a:t>
            </a:r>
          </a:p>
        </p:txBody>
      </p:sp>
      <p:sp>
        <p:nvSpPr>
          <p:cNvPr id="3" name="Plassholder for innhold 2">
            <a:extLst>
              <a:ext uri="{FF2B5EF4-FFF2-40B4-BE49-F238E27FC236}">
                <a16:creationId xmlns:a16="http://schemas.microsoft.com/office/drawing/2014/main" id="{5458A468-7AF0-A62F-4AE7-6D28ABD8B9ED}"/>
              </a:ext>
            </a:extLst>
          </p:cNvPr>
          <p:cNvSpPr>
            <a:spLocks noGrp="1"/>
          </p:cNvSpPr>
          <p:nvPr>
            <p:ph idx="1"/>
          </p:nvPr>
        </p:nvSpPr>
        <p:spPr/>
        <p:txBody>
          <a:bodyPr/>
          <a:lstStyle/>
          <a:p>
            <a:endParaRPr lang="nb-NO" dirty="0"/>
          </a:p>
        </p:txBody>
      </p:sp>
      <p:pic>
        <p:nvPicPr>
          <p:cNvPr id="5" name="Bilde 4">
            <a:extLst>
              <a:ext uri="{FF2B5EF4-FFF2-40B4-BE49-F238E27FC236}">
                <a16:creationId xmlns:a16="http://schemas.microsoft.com/office/drawing/2014/main" id="{2251AEE8-C07A-974F-B2B0-8F6ED02E6101}"/>
              </a:ext>
            </a:extLst>
          </p:cNvPr>
          <p:cNvPicPr>
            <a:picLocks noChangeAspect="1"/>
          </p:cNvPicPr>
          <p:nvPr/>
        </p:nvPicPr>
        <p:blipFill>
          <a:blip r:embed="rId4"/>
          <a:stretch>
            <a:fillRect/>
          </a:stretch>
        </p:blipFill>
        <p:spPr>
          <a:xfrm>
            <a:off x="381000" y="1777363"/>
            <a:ext cx="5470087" cy="4722899"/>
          </a:xfrm>
          <a:prstGeom prst="rect">
            <a:avLst/>
          </a:prstGeom>
        </p:spPr>
      </p:pic>
      <p:pic>
        <p:nvPicPr>
          <p:cNvPr id="7" name="Bilde 6">
            <a:extLst>
              <a:ext uri="{FF2B5EF4-FFF2-40B4-BE49-F238E27FC236}">
                <a16:creationId xmlns:a16="http://schemas.microsoft.com/office/drawing/2014/main" id="{2F4E49BE-B5CC-748A-74CB-5C134021E619}"/>
              </a:ext>
            </a:extLst>
          </p:cNvPr>
          <p:cNvPicPr>
            <a:picLocks noChangeAspect="1"/>
          </p:cNvPicPr>
          <p:nvPr/>
        </p:nvPicPr>
        <p:blipFill>
          <a:blip r:embed="rId5"/>
          <a:stretch>
            <a:fillRect/>
          </a:stretch>
        </p:blipFill>
        <p:spPr>
          <a:xfrm>
            <a:off x="5813945" y="2397443"/>
            <a:ext cx="5997055" cy="3958936"/>
          </a:xfrm>
          <a:prstGeom prst="rect">
            <a:avLst/>
          </a:prstGeom>
        </p:spPr>
      </p:pic>
    </p:spTree>
    <p:extLst>
      <p:ext uri="{BB962C8B-B14F-4D97-AF65-F5344CB8AC3E}">
        <p14:creationId xmlns:p14="http://schemas.microsoft.com/office/powerpoint/2010/main" val="1972950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477A46-7E5C-D394-2A69-3A7F5AEE4B0D}"/>
              </a:ext>
            </a:extLst>
          </p:cNvPr>
          <p:cNvSpPr>
            <a:spLocks noGrp="1"/>
          </p:cNvSpPr>
          <p:nvPr>
            <p:ph type="title"/>
          </p:nvPr>
        </p:nvSpPr>
        <p:spPr>
          <a:xfrm>
            <a:off x="7565571" y="1470025"/>
            <a:ext cx="3864429" cy="944964"/>
          </a:xfrm>
        </p:spPr>
        <p:txBody>
          <a:bodyPr/>
          <a:lstStyle/>
          <a:p>
            <a:r>
              <a:rPr lang="nb-NO" dirty="0"/>
              <a:t>Takk for meg</a:t>
            </a:r>
          </a:p>
        </p:txBody>
      </p:sp>
      <p:sp>
        <p:nvSpPr>
          <p:cNvPr id="3" name="Plassholder for tekst 2">
            <a:extLst>
              <a:ext uri="{FF2B5EF4-FFF2-40B4-BE49-F238E27FC236}">
                <a16:creationId xmlns:a16="http://schemas.microsoft.com/office/drawing/2014/main" id="{0B0E7DB8-5FEC-04D1-5886-2A9D962E43AA}"/>
              </a:ext>
            </a:extLst>
          </p:cNvPr>
          <p:cNvSpPr>
            <a:spLocks noGrp="1"/>
          </p:cNvSpPr>
          <p:nvPr>
            <p:ph type="body" sz="quarter" idx="10"/>
          </p:nvPr>
        </p:nvSpPr>
        <p:spPr>
          <a:xfrm>
            <a:off x="7565571" y="2343921"/>
            <a:ext cx="4048262" cy="944964"/>
          </a:xfrm>
        </p:spPr>
        <p:txBody>
          <a:bodyPr/>
          <a:lstStyle/>
          <a:p>
            <a:pPr marL="0" indent="0">
              <a:buNone/>
            </a:pPr>
            <a:r>
              <a:rPr lang="nb-NO" dirty="0"/>
              <a:t>Ingvild Gabrielsen</a:t>
            </a:r>
          </a:p>
          <a:p>
            <a:pPr marL="0" indent="0">
              <a:buNone/>
            </a:pPr>
            <a:r>
              <a:rPr lang="nb-NO" sz="1800" dirty="0">
                <a:hlinkClick r:id="rId3"/>
              </a:rPr>
              <a:t>Ingvild.gabrielsen@bodo.kommune.no</a:t>
            </a:r>
            <a:r>
              <a:rPr lang="nb-NO" sz="1800" dirty="0"/>
              <a:t> </a:t>
            </a:r>
          </a:p>
        </p:txBody>
      </p:sp>
      <p:sp>
        <p:nvSpPr>
          <p:cNvPr id="9" name="TekstSylinder 8">
            <a:extLst>
              <a:ext uri="{FF2B5EF4-FFF2-40B4-BE49-F238E27FC236}">
                <a16:creationId xmlns:a16="http://schemas.microsoft.com/office/drawing/2014/main" id="{C71F3F59-CD20-EE37-D3F0-780182029A73}"/>
              </a:ext>
            </a:extLst>
          </p:cNvPr>
          <p:cNvSpPr txBox="1"/>
          <p:nvPr/>
        </p:nvSpPr>
        <p:spPr>
          <a:xfrm>
            <a:off x="457200" y="6080681"/>
            <a:ext cx="4048261" cy="369332"/>
          </a:xfrm>
          <a:prstGeom prst="rect">
            <a:avLst/>
          </a:prstGeom>
          <a:noFill/>
        </p:spPr>
        <p:txBody>
          <a:bodyPr wrap="square" rtlCol="0">
            <a:spAutoFit/>
          </a:bodyPr>
          <a:lstStyle/>
          <a:p>
            <a:r>
              <a:rPr lang="nb-NO" b="1" dirty="0">
                <a:solidFill>
                  <a:schemeClr val="bg1"/>
                </a:solidFill>
              </a:rPr>
              <a:t>Foto: </a:t>
            </a:r>
            <a:r>
              <a:rPr lang="nb-NO" b="1" dirty="0" err="1">
                <a:solidFill>
                  <a:schemeClr val="bg1"/>
                </a:solidFill>
              </a:rPr>
              <a:t>Visit</a:t>
            </a:r>
            <a:r>
              <a:rPr lang="nb-NO" b="1" dirty="0">
                <a:solidFill>
                  <a:schemeClr val="bg1"/>
                </a:solidFill>
              </a:rPr>
              <a:t> Bodø, Karoline O. A. Pettersen</a:t>
            </a:r>
          </a:p>
        </p:txBody>
      </p:sp>
      <p:sp>
        <p:nvSpPr>
          <p:cNvPr id="6" name="TekstSylinder 5">
            <a:extLst>
              <a:ext uri="{FF2B5EF4-FFF2-40B4-BE49-F238E27FC236}">
                <a16:creationId xmlns:a16="http://schemas.microsoft.com/office/drawing/2014/main" id="{1692BEC5-A558-6B10-114E-DBBA76A85E06}"/>
              </a:ext>
            </a:extLst>
          </p:cNvPr>
          <p:cNvSpPr txBox="1"/>
          <p:nvPr/>
        </p:nvSpPr>
        <p:spPr>
          <a:xfrm>
            <a:off x="578167" y="1698624"/>
            <a:ext cx="6986023" cy="4124206"/>
          </a:xfrm>
          <a:prstGeom prst="rect">
            <a:avLst/>
          </a:prstGeom>
          <a:noFill/>
        </p:spPr>
        <p:txBody>
          <a:bodyPr wrap="square" rtlCol="0">
            <a:spAutoFit/>
          </a:bodyPr>
          <a:lstStyle/>
          <a:p>
            <a:r>
              <a:rPr lang="nb-NO" sz="1200" dirty="0">
                <a:effectLst/>
                <a:latin typeface="Helvetica Neue" panose="02000503000000020004" pitchFamily="2" charset="0"/>
              </a:rPr>
              <a:t>Foto, illustrasjoner og skjermdump i presentasjon eies av Bodø kommune, med følgende unntak:</a:t>
            </a:r>
          </a:p>
          <a:p>
            <a:r>
              <a:rPr lang="nb-NO" sz="1200" dirty="0">
                <a:effectLst/>
                <a:latin typeface="Helvetica Neue" panose="02000503000000020004" pitchFamily="2" charset="0"/>
              </a:rPr>
              <a:t> </a:t>
            </a:r>
          </a:p>
          <a:p>
            <a:r>
              <a:rPr lang="nb-NO" sz="1200" u="sng" dirty="0">
                <a:effectLst/>
                <a:latin typeface="Helvetica Neue" panose="02000503000000020004" pitchFamily="2" charset="0"/>
              </a:rPr>
              <a:t>Lysbilde 7: </a:t>
            </a:r>
            <a:endParaRPr lang="nb-NO" sz="1200" dirty="0">
              <a:effectLst/>
              <a:latin typeface="Helvetica Neue" panose="02000503000000020004" pitchFamily="2" charset="0"/>
            </a:endParaRPr>
          </a:p>
          <a:p>
            <a:r>
              <a:rPr lang="nb-NO" sz="1200" dirty="0">
                <a:effectLst/>
                <a:latin typeface="Helvetica Neue" panose="02000503000000020004" pitchFamily="2" charset="0"/>
              </a:rPr>
              <a:t>Illustrasjon planvask: </a:t>
            </a:r>
            <a:r>
              <a:rPr lang="nb-NO" sz="1200" u="sng" dirty="0">
                <a:effectLst/>
                <a:latin typeface="Helvetica Neue" panose="02000503000000020004" pitchFamily="2" charset="0"/>
                <a:hlinkClick r:id="rId4"/>
              </a:rPr>
              <a:t>https://www.kommunal-rapport.no/kronikk/tid-for-planvask/434393</a:t>
            </a:r>
            <a:endParaRPr lang="nb-NO" sz="1200" dirty="0">
              <a:effectLst/>
              <a:latin typeface="Helvetica Neue" panose="02000503000000020004" pitchFamily="2" charset="0"/>
            </a:endParaRPr>
          </a:p>
          <a:p>
            <a:r>
              <a:rPr lang="nb-NO" sz="1200" dirty="0">
                <a:effectLst/>
                <a:latin typeface="Helvetica Neue" panose="02000503000000020004" pitchFamily="2" charset="0"/>
              </a:rPr>
              <a:t>Illustrasjon jordvern: </a:t>
            </a:r>
            <a:r>
              <a:rPr lang="nb-NO" sz="1200" u="sng" dirty="0">
                <a:effectLst/>
                <a:latin typeface="Helvetica Neue" panose="02000503000000020004" pitchFamily="2" charset="0"/>
                <a:hlinkClick r:id="rId5"/>
              </a:rPr>
              <a:t>https://www.spireorg.no/nyheter/jordvern-framtidsombodet-sant</a:t>
            </a:r>
            <a:endParaRPr lang="nb-NO" sz="1200" dirty="0">
              <a:effectLst/>
              <a:latin typeface="Helvetica Neue" panose="02000503000000020004" pitchFamily="2" charset="0"/>
            </a:endParaRPr>
          </a:p>
          <a:p>
            <a:r>
              <a:rPr lang="nb-NO" sz="1200" dirty="0">
                <a:effectLst/>
                <a:latin typeface="Helvetica Neue" panose="02000503000000020004" pitchFamily="2" charset="0"/>
              </a:rPr>
              <a:t>Nasjonale føringer: skjermdump fra </a:t>
            </a:r>
            <a:r>
              <a:rPr lang="nb-NO" sz="1200" u="sng" dirty="0">
                <a:effectLst/>
                <a:latin typeface="Helvetica Neue" panose="02000503000000020004" pitchFamily="2" charset="0"/>
                <a:hlinkClick r:id="rId6"/>
              </a:rPr>
              <a:t>https://www.regjeringen.no/no/dokumenter/nasjonale-forventninger-til-regional-og-kommunal-planlegging-20232027/id2985764/</a:t>
            </a:r>
            <a:endParaRPr lang="nb-NO" sz="1200" dirty="0">
              <a:effectLst/>
              <a:latin typeface="Helvetica Neue" panose="02000503000000020004" pitchFamily="2" charset="0"/>
            </a:endParaRPr>
          </a:p>
          <a:p>
            <a:r>
              <a:rPr lang="nb-NO" sz="1200" dirty="0">
                <a:effectLst/>
                <a:latin typeface="Helvetica Neue" panose="02000503000000020004" pitchFamily="2" charset="0"/>
              </a:rPr>
              <a:t> </a:t>
            </a:r>
          </a:p>
          <a:p>
            <a:r>
              <a:rPr lang="nb-NO" sz="1200" u="sng" dirty="0">
                <a:effectLst/>
                <a:latin typeface="Helvetica Neue" panose="02000503000000020004" pitchFamily="2" charset="0"/>
              </a:rPr>
              <a:t>Lysbilde 8:</a:t>
            </a:r>
            <a:endParaRPr lang="nb-NO" sz="1200" dirty="0">
              <a:effectLst/>
              <a:latin typeface="Helvetica Neue" panose="02000503000000020004" pitchFamily="2" charset="0"/>
            </a:endParaRPr>
          </a:p>
          <a:p>
            <a:r>
              <a:rPr lang="nb-NO" sz="1200" dirty="0">
                <a:effectLst/>
                <a:latin typeface="Helvetica Neue" panose="02000503000000020004" pitchFamily="2" charset="0"/>
              </a:rPr>
              <a:t>2 skjermdump fra Avisa Nordland, </a:t>
            </a:r>
            <a:r>
              <a:rPr lang="nb-NO" sz="1200" u="sng" dirty="0">
                <a:effectLst/>
                <a:latin typeface="Helvetica Neue" panose="02000503000000020004" pitchFamily="2" charset="0"/>
                <a:hlinkClick r:id="rId7"/>
              </a:rPr>
              <a:t>www.an.no</a:t>
            </a:r>
            <a:r>
              <a:rPr lang="nb-NO" sz="1200" dirty="0">
                <a:effectLst/>
                <a:latin typeface="Helvetica Neue" panose="02000503000000020004" pitchFamily="2" charset="0"/>
              </a:rPr>
              <a:t> ,</a:t>
            </a:r>
          </a:p>
          <a:p>
            <a:r>
              <a:rPr lang="nb-NO" sz="1200" dirty="0">
                <a:effectLst/>
                <a:latin typeface="Helvetica Neue" panose="02000503000000020004" pitchFamily="2" charset="0"/>
              </a:rPr>
              <a:t>Illustrasjon av balansekunstner: </a:t>
            </a:r>
            <a:r>
              <a:rPr lang="nb-NO" sz="1200" u="sng" dirty="0">
                <a:effectLst/>
                <a:latin typeface="Helvetica Neue" panose="02000503000000020004" pitchFamily="2" charset="0"/>
                <a:hlinkClick r:id="rId8"/>
              </a:rPr>
              <a:t>https://www.infobilder.com/</a:t>
            </a:r>
            <a:endParaRPr lang="nb-NO" sz="1200" dirty="0">
              <a:effectLst/>
              <a:latin typeface="Helvetica Neue" panose="02000503000000020004" pitchFamily="2" charset="0"/>
            </a:endParaRPr>
          </a:p>
          <a:p>
            <a:r>
              <a:rPr lang="nb-NO" sz="1200" dirty="0">
                <a:effectLst/>
                <a:latin typeface="Helvetica Neue" panose="02000503000000020004" pitchFamily="2" charset="0"/>
              </a:rPr>
              <a:t> </a:t>
            </a:r>
          </a:p>
          <a:p>
            <a:r>
              <a:rPr lang="nb-NO" sz="1200" u="sng" dirty="0">
                <a:effectLst/>
                <a:latin typeface="Helvetica Neue" panose="02000503000000020004" pitchFamily="2" charset="0"/>
              </a:rPr>
              <a:t>Lysbilde 9:</a:t>
            </a:r>
            <a:endParaRPr lang="nb-NO" sz="1200" dirty="0">
              <a:effectLst/>
              <a:latin typeface="Helvetica Neue" panose="02000503000000020004" pitchFamily="2" charset="0"/>
            </a:endParaRPr>
          </a:p>
          <a:p>
            <a:r>
              <a:rPr lang="nb-NO" sz="1200" dirty="0">
                <a:effectLst/>
                <a:latin typeface="Helvetica Neue" panose="02000503000000020004" pitchFamily="2" charset="0"/>
              </a:rPr>
              <a:t>Illustrasjon spøkelse: </a:t>
            </a:r>
            <a:r>
              <a:rPr lang="nb-NO" sz="1200" u="sng" dirty="0">
                <a:effectLst/>
                <a:latin typeface="Helvetica Neue" panose="02000503000000020004" pitchFamily="2" charset="0"/>
                <a:hlinkClick r:id="rId9"/>
              </a:rPr>
              <a:t>www.infobilder.com</a:t>
            </a:r>
            <a:endParaRPr lang="nb-NO" sz="1200" dirty="0">
              <a:effectLst/>
              <a:latin typeface="Helvetica Neue" panose="02000503000000020004" pitchFamily="2" charset="0"/>
            </a:endParaRPr>
          </a:p>
          <a:p>
            <a:r>
              <a:rPr lang="nb-NO" sz="1200" dirty="0">
                <a:effectLst/>
                <a:latin typeface="Helvetica Neue" panose="02000503000000020004" pitchFamily="2" charset="0"/>
              </a:rPr>
              <a:t>Logoer: skjermdump fra: </a:t>
            </a:r>
            <a:r>
              <a:rPr lang="nb-NO" sz="1200" u="sng" dirty="0">
                <a:effectLst/>
                <a:latin typeface="Helvetica Neue" panose="02000503000000020004" pitchFamily="2" charset="0"/>
                <a:hlinkClick r:id="rId10"/>
              </a:rPr>
              <a:t>www.stasforvalteren.no</a:t>
            </a:r>
            <a:r>
              <a:rPr lang="nb-NO" sz="1200" dirty="0">
                <a:effectLst/>
                <a:latin typeface="Helvetica Neue" panose="02000503000000020004" pitchFamily="2" charset="0"/>
              </a:rPr>
              <a:t> , </a:t>
            </a:r>
            <a:r>
              <a:rPr lang="nb-NO" sz="1200" u="sng" dirty="0">
                <a:effectLst/>
                <a:latin typeface="Helvetica Neue" panose="02000503000000020004" pitchFamily="2" charset="0"/>
                <a:hlinkClick r:id="rId11"/>
              </a:rPr>
              <a:t>www.nve.no</a:t>
            </a:r>
            <a:r>
              <a:rPr lang="nb-NO" sz="1200" dirty="0">
                <a:effectLst/>
                <a:latin typeface="Helvetica Neue" panose="02000503000000020004" pitchFamily="2" charset="0"/>
              </a:rPr>
              <a:t>, </a:t>
            </a:r>
            <a:r>
              <a:rPr lang="nb-NO" sz="1200" u="sng" dirty="0">
                <a:effectLst/>
                <a:latin typeface="Helvetica Neue" panose="02000503000000020004" pitchFamily="2" charset="0"/>
                <a:hlinkClick r:id="rId12"/>
              </a:rPr>
              <a:t>www.avinor.no</a:t>
            </a:r>
            <a:r>
              <a:rPr lang="nb-NO" sz="1200" dirty="0">
                <a:effectLst/>
                <a:latin typeface="Helvetica Neue" panose="02000503000000020004" pitchFamily="2" charset="0"/>
              </a:rPr>
              <a:t>, </a:t>
            </a:r>
            <a:r>
              <a:rPr lang="nb-NO" sz="1200" u="sng" dirty="0">
                <a:effectLst/>
                <a:latin typeface="Helvetica Neue" panose="02000503000000020004" pitchFamily="2" charset="0"/>
                <a:hlinkClick r:id="rId13"/>
              </a:rPr>
              <a:t>www.Kystverket.no</a:t>
            </a:r>
            <a:r>
              <a:rPr lang="nb-NO" sz="1200" dirty="0">
                <a:effectLst/>
                <a:latin typeface="Helvetica Neue" panose="02000503000000020004" pitchFamily="2" charset="0"/>
              </a:rPr>
              <a:t> </a:t>
            </a:r>
            <a:r>
              <a:rPr lang="nb-NO" sz="1200" u="sng" dirty="0">
                <a:effectLst/>
                <a:latin typeface="Helvetica Neue" panose="02000503000000020004" pitchFamily="2" charset="0"/>
                <a:hlinkClick r:id="rId14"/>
              </a:rPr>
              <a:t>www.mattilsynet.no</a:t>
            </a:r>
            <a:r>
              <a:rPr lang="nb-NO" sz="1200" dirty="0">
                <a:effectLst/>
                <a:latin typeface="Helvetica Neue" panose="02000503000000020004" pitchFamily="2" charset="0"/>
              </a:rPr>
              <a:t>, </a:t>
            </a:r>
            <a:r>
              <a:rPr lang="nb-NO" sz="1200" u="sng" dirty="0">
                <a:effectLst/>
                <a:latin typeface="Helvetica Neue" panose="02000503000000020004" pitchFamily="2" charset="0"/>
                <a:hlinkClick r:id="rId15"/>
              </a:rPr>
              <a:t>www.nfk.no</a:t>
            </a:r>
            <a:endParaRPr lang="nb-NO" sz="1200" dirty="0">
              <a:effectLst/>
              <a:latin typeface="Helvetica Neue" panose="02000503000000020004" pitchFamily="2" charset="0"/>
            </a:endParaRPr>
          </a:p>
          <a:p>
            <a:r>
              <a:rPr lang="nb-NO" sz="1200" dirty="0">
                <a:effectLst/>
                <a:latin typeface="Helvetica Neue" panose="02000503000000020004" pitchFamily="2" charset="0"/>
              </a:rPr>
              <a:t> </a:t>
            </a:r>
          </a:p>
          <a:p>
            <a:r>
              <a:rPr lang="nb-NO" sz="1200" dirty="0">
                <a:effectLst/>
                <a:latin typeface="Helvetica Neue" panose="02000503000000020004" pitchFamily="2" charset="0"/>
              </a:rPr>
              <a:t>Lysbilde 10:</a:t>
            </a:r>
          </a:p>
          <a:p>
            <a:r>
              <a:rPr lang="nb-NO" sz="1200" dirty="0">
                <a:effectLst/>
                <a:latin typeface="Helvetica Neue" panose="02000503000000020004" pitchFamily="2" charset="0"/>
              </a:rPr>
              <a:t>Veileder LNFR spredt utbygging: </a:t>
            </a:r>
            <a:r>
              <a:rPr lang="nb-NO" sz="1200" u="sng" dirty="0">
                <a:effectLst/>
                <a:latin typeface="Helvetica Neue" panose="02000503000000020004" pitchFamily="2" charset="0"/>
                <a:hlinkClick r:id="rId16"/>
              </a:rPr>
              <a:t>https://www.regjeringen.no/no/dokumenter/planlegging-for-spredt-bolig--fritids--og-naringsbebyggelse-i-landbruks--natur--frilufts--og-reindriftsomrader-lnfr-omrader/id2696910/</a:t>
            </a:r>
            <a:endParaRPr lang="nb-NO" sz="1200" dirty="0">
              <a:effectLst/>
              <a:latin typeface="Helvetica Neue" panose="02000503000000020004" pitchFamily="2" charset="0"/>
            </a:endParaRPr>
          </a:p>
          <a:p>
            <a:endParaRPr lang="nb-NO" sz="900" dirty="0"/>
          </a:p>
        </p:txBody>
      </p:sp>
    </p:spTree>
    <p:extLst>
      <p:ext uri="{BB962C8B-B14F-4D97-AF65-F5344CB8AC3E}">
        <p14:creationId xmlns:p14="http://schemas.microsoft.com/office/powerpoint/2010/main" val="2915194387"/>
      </p:ext>
    </p:extLst>
  </p:cSld>
  <p:clrMapOvr>
    <a:masterClrMapping/>
  </p:clrMapOvr>
</p:sld>
</file>

<file path=ppt/theme/theme1.xml><?xml version="1.0" encoding="utf-8"?>
<a:theme xmlns:a="http://schemas.openxmlformats.org/drawingml/2006/main" name="PP-mal Bodø kommune">
  <a:themeElements>
    <a:clrScheme name="Bodø kommune - temafarger">
      <a:dk1>
        <a:sysClr val="windowText" lastClr="000000"/>
      </a:dk1>
      <a:lt1>
        <a:sysClr val="window" lastClr="FFFFFF"/>
      </a:lt1>
      <a:dk2>
        <a:srgbClr val="39B54A"/>
      </a:dk2>
      <a:lt2>
        <a:srgbClr val="F7941D"/>
      </a:lt2>
      <a:accent1>
        <a:srgbClr val="712C29"/>
      </a:accent1>
      <a:accent2>
        <a:srgbClr val="0061AF"/>
      </a:accent2>
      <a:accent3>
        <a:srgbClr val="C9706D"/>
      </a:accent3>
      <a:accent4>
        <a:srgbClr val="FFCB05"/>
      </a:accent4>
      <a:accent5>
        <a:srgbClr val="643695"/>
      </a:accent5>
      <a:accent6>
        <a:srgbClr val="00A79D"/>
      </a:accent6>
      <a:hlink>
        <a:srgbClr val="0563C1"/>
      </a:hlink>
      <a:folHlink>
        <a:srgbClr val="954F72"/>
      </a:folHlink>
    </a:clrScheme>
    <a:fontScheme name="Bodø kommune - aptos fonter">
      <a:majorFont>
        <a:latin typeface="Aptos"/>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B3DF544A-3A3D-41D5-BA96-4F2388BC0A62}" vid="{D5F06B8F-5E9A-4DE7-B6E0-A091E19FCCB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1d6f115-baef-4583-b966-c6b05f97bdf3" xsi:nil="true"/>
    <lcf76f155ced4ddcb4097134ff3c332f xmlns="5204fc93-368b-4903-8170-26850341dc98">
      <Terms xmlns="http://schemas.microsoft.com/office/infopath/2007/PartnerControls"/>
    </lcf76f155ced4ddcb4097134ff3c332f>
    <SharedWithUsers xmlns="ca076198-3bc9-4415-bf81-0e9843d93c72">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ED0BD8CFA70DF4CB6C9CD74C4773FBC" ma:contentTypeVersion="17" ma:contentTypeDescription="Opprett et nytt dokument." ma:contentTypeScope="" ma:versionID="54069f95e2c8a530b453f62ef64e7994">
  <xsd:schema xmlns:xsd="http://www.w3.org/2001/XMLSchema" xmlns:xs="http://www.w3.org/2001/XMLSchema" xmlns:p="http://schemas.microsoft.com/office/2006/metadata/properties" xmlns:ns2="5204fc93-368b-4903-8170-26850341dc98" xmlns:ns3="ca076198-3bc9-4415-bf81-0e9843d93c72" xmlns:ns4="61d6f115-baef-4583-b966-c6b05f97bdf3" targetNamespace="http://schemas.microsoft.com/office/2006/metadata/properties" ma:root="true" ma:fieldsID="d8133541c4bab2b66b733af5438232db" ns2:_="" ns3:_="" ns4:_="">
    <xsd:import namespace="5204fc93-368b-4903-8170-26850341dc98"/>
    <xsd:import namespace="ca076198-3bc9-4415-bf81-0e9843d93c72"/>
    <xsd:import namespace="61d6f115-baef-4583-b966-c6b05f97bdf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4fc93-368b-4903-8170-26850341dc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Bildemerkelapper" ma:readOnly="false" ma:fieldId="{5cf76f15-5ced-4ddc-b409-7134ff3c332f}" ma:taxonomyMulti="true" ma:sspId="5a51ab98-2776-452e-bee4-074395d1f0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a076198-3bc9-4415-bf81-0e9843d93c72"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d6f115-baef-4583-b966-c6b05f97bdf3"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83258fad-0e10-4fc5-b4ae-0cb46e0626bb}" ma:internalName="TaxCatchAll" ma:showField="CatchAllData" ma:web="ca076198-3bc9-4415-bf81-0e9843d93c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436791-A608-4835-93FC-3E83E6ECCFC3}">
  <ds:schemaRefs>
    <ds:schemaRef ds:uri="5204fc93-368b-4903-8170-26850341dc98"/>
    <ds:schemaRef ds:uri="61d6f115-baef-4583-b966-c6b05f97bdf3"/>
    <ds:schemaRef ds:uri="ca076198-3bc9-4415-bf81-0e9843d93c7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CB9CD38-D647-4E5A-A6A5-5DCCF2AFC3B9}">
  <ds:schemaRefs>
    <ds:schemaRef ds:uri="5204fc93-368b-4903-8170-26850341dc98"/>
    <ds:schemaRef ds:uri="61d6f115-baef-4583-b966-c6b05f97bdf3"/>
    <ds:schemaRef ds:uri="ca076198-3bc9-4415-bf81-0e9843d93c7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DEC7ED-D74A-4D94-8FE8-D11EB81124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 point-mal - Bodø kommune</Template>
  <TotalTime>1042</TotalTime>
  <Words>4226</Words>
  <Application>Microsoft Macintosh PowerPoint</Application>
  <PresentationFormat>Widescreen</PresentationFormat>
  <Paragraphs>254</Paragraphs>
  <Slides>24</Slides>
  <Notes>24</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24</vt:i4>
      </vt:variant>
    </vt:vector>
  </HeadingPairs>
  <TitlesOfParts>
    <vt:vector size="31" baseType="lpstr">
      <vt:lpstr>Aptos</vt:lpstr>
      <vt:lpstr>Aptos Light</vt:lpstr>
      <vt:lpstr>Arial</vt:lpstr>
      <vt:lpstr>Calibri</vt:lpstr>
      <vt:lpstr>Helvetica Neue</vt:lpstr>
      <vt:lpstr>Symbol</vt:lpstr>
      <vt:lpstr>PP-mal Bodø kommune</vt:lpstr>
      <vt:lpstr>Kunnskapsgrunnlag  i planlegging</vt:lpstr>
      <vt:lpstr>PowerPoint-presentasjon</vt:lpstr>
      <vt:lpstr>Byutviklingsområdet</vt:lpstr>
      <vt:lpstr>Plansituasjonen i Bodø</vt:lpstr>
      <vt:lpstr>Status gjeldende kommuneplan</vt:lpstr>
      <vt:lpstr>Eksempel</vt:lpstr>
      <vt:lpstr>Hjertesukk fra en kommuneplanlegger…</vt:lpstr>
      <vt:lpstr>Hjertesukk fra en kommuneplanlegger…</vt:lpstr>
      <vt:lpstr>Hjertesukk fra en kommuneplanlegger…</vt:lpstr>
      <vt:lpstr>Eks. LNFR spredt bebyggelse</vt:lpstr>
      <vt:lpstr>Kunnskapsgrunnlag</vt:lpstr>
      <vt:lpstr>PowerPoint-presentasjon</vt:lpstr>
      <vt:lpstr>Hva trenger vi av kunnskap og hva er godt nok?</vt:lpstr>
      <vt:lpstr>Et eksempel - boliger</vt:lpstr>
      <vt:lpstr>PowerPoint-presentasjon</vt:lpstr>
      <vt:lpstr>PowerPoint-presentasjon</vt:lpstr>
      <vt:lpstr>Eks. Sjøområdene</vt:lpstr>
      <vt:lpstr>Kart – interesser i sjø</vt:lpstr>
      <vt:lpstr>Noen erfaringer fra Bodø</vt:lpstr>
      <vt:lpstr>Noen erfaringer fra Bodø</vt:lpstr>
      <vt:lpstr>Noen erfaringer fra Bodø</vt:lpstr>
      <vt:lpstr>Noen erfaringer fra Bodø</vt:lpstr>
      <vt:lpstr>www.bodo.kommune.no/nyarealdel </vt:lpstr>
      <vt:lpstr>Takk for meg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Ingvild Gabrielsen</dc:creator>
  <cp:lastModifiedBy>Kjetil Fla Gjersvold</cp:lastModifiedBy>
  <cp:revision>5</cp:revision>
  <dcterms:created xsi:type="dcterms:W3CDTF">2025-08-24T08:15:25Z</dcterms:created>
  <dcterms:modified xsi:type="dcterms:W3CDTF">2025-10-09T12:07:48Z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0x0101002ED0BD8CFA70DF4CB6C9CD74C4773FBC</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