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theme/themeOverride2.xml" ContentType="application/vnd.openxmlformats-officedocument.themeOverride+xml"/>
  <Override PartName="/ppt/notesSlides/notesSlide9.xml" ContentType="application/vnd.openxmlformats-officedocument.presentationml.notesSlide+xml"/>
  <Override PartName="/ppt/theme/themeOverride3.xml" ContentType="application/vnd.openxmlformats-officedocument.themeOverride+xml"/>
  <Override PartName="/ppt/notesSlides/notesSlide10.xml" ContentType="application/vnd.openxmlformats-officedocument.presentationml.notesSlide+xml"/>
  <Override PartName="/ppt/theme/themeOverride4.xml" ContentType="application/vnd.openxmlformats-officedocument.themeOverride+xml"/>
  <Override PartName="/ppt/notesSlides/notesSlide11.xml" ContentType="application/vnd.openxmlformats-officedocument.presentationml.notesSlide+xml"/>
  <Override PartName="/ppt/theme/themeOverride5.xml" ContentType="application/vnd.openxmlformats-officedocument.themeOverride+xml"/>
  <Override PartName="/ppt/notesSlides/notesSlide12.xml" ContentType="application/vnd.openxmlformats-officedocument.presentationml.notesSlide+xml"/>
  <Override PartName="/ppt/theme/themeOverride6.xml" ContentType="application/vnd.openxmlformats-officedocument.themeOverride+xml"/>
  <Override PartName="/ppt/notesSlides/notesSlide13.xml" ContentType="application/vnd.openxmlformats-officedocument.presentationml.notesSlide+xml"/>
  <Override PartName="/ppt/theme/themeOverride7.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4.xml" ContentType="application/vnd.openxmlformats-officedocument.presentationml.tags+xml"/>
  <Override PartName="/ppt/notesSlides/notesSlide22.xml" ContentType="application/vnd.openxmlformats-officedocument.presentationml.notesSlide+xml"/>
  <Override PartName="/ppt/tags/tag5.xml" ContentType="application/vnd.openxmlformats-officedocument.presentationml.tags+xml"/>
  <Override PartName="/ppt/notesSlides/notesSlide23.xml" ContentType="application/vnd.openxmlformats-officedocument.presentationml.notesSlide+xml"/>
  <Override PartName="/ppt/tags/tag6.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7.xml" ContentType="application/vnd.openxmlformats-officedocument.presentationml.tags+xml"/>
  <Override PartName="/ppt/notesSlides/notesSlide29.xml" ContentType="application/vnd.openxmlformats-officedocument.presentationml.notesSlide+xml"/>
  <Override PartName="/ppt/tags/tag8.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9.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4.xml" ContentType="application/vnd.openxmlformats-officedocument.presentationml.notesSlide+xml"/>
  <Override PartName="/ppt/tags/tag10.xml" ContentType="application/vnd.openxmlformats-officedocument.presentationml.tags+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4" r:id="rId5"/>
  </p:sldMasterIdLst>
  <p:notesMasterIdLst>
    <p:notesMasterId r:id="rId73"/>
  </p:notesMasterIdLst>
  <p:sldIdLst>
    <p:sldId id="260" r:id="rId6"/>
    <p:sldId id="2147478520" r:id="rId7"/>
    <p:sldId id="2147478608" r:id="rId8"/>
    <p:sldId id="2147478521" r:id="rId9"/>
    <p:sldId id="2147478579" r:id="rId10"/>
    <p:sldId id="2147478522" r:id="rId11"/>
    <p:sldId id="2147478472" r:id="rId12"/>
    <p:sldId id="2147478518" r:id="rId13"/>
    <p:sldId id="2147478475" r:id="rId14"/>
    <p:sldId id="2147478476" r:id="rId15"/>
    <p:sldId id="2147478477" r:id="rId16"/>
    <p:sldId id="2147478478" r:id="rId17"/>
    <p:sldId id="2147478479" r:id="rId18"/>
    <p:sldId id="2147478480" r:id="rId19"/>
    <p:sldId id="2147478464" r:id="rId20"/>
    <p:sldId id="2147478527" r:id="rId21"/>
    <p:sldId id="2147478528" r:id="rId22"/>
    <p:sldId id="2147478529" r:id="rId23"/>
    <p:sldId id="2147478530" r:id="rId24"/>
    <p:sldId id="2147478526" r:id="rId25"/>
    <p:sldId id="2147478531" r:id="rId26"/>
    <p:sldId id="2147478494" r:id="rId27"/>
    <p:sldId id="2147478524" r:id="rId28"/>
    <p:sldId id="2147478567" r:id="rId29"/>
    <p:sldId id="2147478540" r:id="rId30"/>
    <p:sldId id="2147478537" r:id="rId31"/>
    <p:sldId id="2147478536" r:id="rId32"/>
    <p:sldId id="2147478550" r:id="rId33"/>
    <p:sldId id="2147478538" r:id="rId34"/>
    <p:sldId id="2147478542" r:id="rId35"/>
    <p:sldId id="2147478551" r:id="rId36"/>
    <p:sldId id="2147478539" r:id="rId37"/>
    <p:sldId id="2147478543" r:id="rId38"/>
    <p:sldId id="2147478552" r:id="rId39"/>
    <p:sldId id="2147478534" r:id="rId40"/>
    <p:sldId id="2147478535" r:id="rId41"/>
    <p:sldId id="2147478553" r:id="rId42"/>
    <p:sldId id="2147478554" r:id="rId43"/>
    <p:sldId id="2147478544" r:id="rId44"/>
    <p:sldId id="2147478555" r:id="rId45"/>
    <p:sldId id="2147478556" r:id="rId46"/>
    <p:sldId id="2147478545" r:id="rId47"/>
    <p:sldId id="2147478557" r:id="rId48"/>
    <p:sldId id="2147478558" r:id="rId49"/>
    <p:sldId id="2147478546" r:id="rId50"/>
    <p:sldId id="2147478559" r:id="rId51"/>
    <p:sldId id="2147478560" r:id="rId52"/>
    <p:sldId id="2147478547" r:id="rId53"/>
    <p:sldId id="2147478561" r:id="rId54"/>
    <p:sldId id="2147478562" r:id="rId55"/>
    <p:sldId id="2147478563" r:id="rId56"/>
    <p:sldId id="2147478548" r:id="rId57"/>
    <p:sldId id="2147478564" r:id="rId58"/>
    <p:sldId id="2147478565" r:id="rId59"/>
    <p:sldId id="2147478566" r:id="rId60"/>
    <p:sldId id="2147478578" r:id="rId61"/>
    <p:sldId id="2147478568" r:id="rId62"/>
    <p:sldId id="2147478569" r:id="rId63"/>
    <p:sldId id="2147478574" r:id="rId64"/>
    <p:sldId id="2147478575" r:id="rId65"/>
    <p:sldId id="2147478571" r:id="rId66"/>
    <p:sldId id="2147478572" r:id="rId67"/>
    <p:sldId id="2147478576" r:id="rId68"/>
    <p:sldId id="2147478605" r:id="rId69"/>
    <p:sldId id="2147478609" r:id="rId70"/>
    <p:sldId id="2147478606" r:id="rId71"/>
    <p:sldId id="2147478581" r:id="rId7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4F63E24B-E2B6-4C29-B80B-97D4CC118629}">
          <p14:sldIdLst>
            <p14:sldId id="260"/>
            <p14:sldId id="2147478520"/>
            <p14:sldId id="2147478608"/>
            <p14:sldId id="2147478521"/>
            <p14:sldId id="2147478579"/>
            <p14:sldId id="2147478522"/>
            <p14:sldId id="2147478472"/>
            <p14:sldId id="2147478518"/>
            <p14:sldId id="2147478475"/>
            <p14:sldId id="2147478476"/>
            <p14:sldId id="2147478477"/>
            <p14:sldId id="2147478478"/>
            <p14:sldId id="2147478479"/>
            <p14:sldId id="2147478480"/>
            <p14:sldId id="2147478464"/>
            <p14:sldId id="2147478527"/>
            <p14:sldId id="2147478528"/>
            <p14:sldId id="2147478529"/>
            <p14:sldId id="2147478530"/>
            <p14:sldId id="2147478526"/>
            <p14:sldId id="2147478531"/>
            <p14:sldId id="2147478494"/>
            <p14:sldId id="2147478524"/>
            <p14:sldId id="2147478567"/>
            <p14:sldId id="2147478540"/>
            <p14:sldId id="2147478537"/>
            <p14:sldId id="2147478536"/>
            <p14:sldId id="2147478550"/>
            <p14:sldId id="2147478538"/>
            <p14:sldId id="2147478542"/>
            <p14:sldId id="2147478551"/>
            <p14:sldId id="2147478539"/>
            <p14:sldId id="2147478543"/>
            <p14:sldId id="2147478552"/>
            <p14:sldId id="2147478534"/>
            <p14:sldId id="2147478535"/>
            <p14:sldId id="2147478553"/>
            <p14:sldId id="2147478554"/>
            <p14:sldId id="2147478544"/>
            <p14:sldId id="2147478555"/>
            <p14:sldId id="2147478556"/>
            <p14:sldId id="2147478545"/>
            <p14:sldId id="2147478557"/>
            <p14:sldId id="2147478558"/>
            <p14:sldId id="2147478546"/>
            <p14:sldId id="2147478559"/>
            <p14:sldId id="2147478560"/>
            <p14:sldId id="2147478547"/>
            <p14:sldId id="2147478561"/>
            <p14:sldId id="2147478562"/>
            <p14:sldId id="2147478563"/>
            <p14:sldId id="2147478548"/>
            <p14:sldId id="2147478564"/>
            <p14:sldId id="2147478565"/>
            <p14:sldId id="2147478566"/>
            <p14:sldId id="2147478578"/>
            <p14:sldId id="2147478568"/>
            <p14:sldId id="2147478569"/>
            <p14:sldId id="2147478574"/>
            <p14:sldId id="2147478575"/>
            <p14:sldId id="2147478571"/>
            <p14:sldId id="2147478572"/>
            <p14:sldId id="2147478576"/>
            <p14:sldId id="2147478605"/>
            <p14:sldId id="2147478609"/>
            <p14:sldId id="2147478606"/>
          </p14:sldIdLst>
        </p14:section>
        <p14:section name="Oppgaver" id="{E7DBE9CD-327C-439A-85CE-D856589C63AE}">
          <p14:sldIdLst>
            <p14:sldId id="214747858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BFD5"/>
    <a:srgbClr val="CCD3E2"/>
    <a:srgbClr val="243B5F"/>
    <a:srgbClr val="00244E"/>
    <a:srgbClr val="375623"/>
    <a:srgbClr val="7A4900"/>
    <a:srgbClr val="00575D"/>
    <a:srgbClr val="A0ADCA"/>
    <a:srgbClr val="FFFFFF"/>
    <a:srgbClr val="E7F2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62C994-92C1-4BE6-A948-C8FD2AAF2580}" v="73" dt="2025-10-08T08:27:31.9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799" autoAdjust="0"/>
  </p:normalViewPr>
  <p:slideViewPr>
    <p:cSldViewPr snapToGrid="0">
      <p:cViewPr varScale="1">
        <p:scale>
          <a:sx n="103" d="100"/>
          <a:sy n="103" d="100"/>
        </p:scale>
        <p:origin x="19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notesMaster" Target="notesMasters/notesMaster1.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841C3B-FB69-462D-8682-B23415B48F67}" type="doc">
      <dgm:prSet loTypeId="urn:microsoft.com/office/officeart/2005/8/layout/chevron1" loCatId="process" qsTypeId="urn:microsoft.com/office/officeart/2005/8/quickstyle/simple1" qsCatId="simple" csTypeId="urn:microsoft.com/office/officeart/2005/8/colors/accent1_2" csCatId="accent1" phldr="1"/>
      <dgm:spPr/>
    </dgm:pt>
    <dgm:pt modelId="{97BC6583-53A1-4652-AD33-2A3875ACEC2D}">
      <dgm:prSet phldrT="[Tekst]"/>
      <dgm:spPr>
        <a:solidFill>
          <a:srgbClr val="00244E"/>
        </a:solidFill>
      </dgm:spPr>
      <dgm:t>
        <a:bodyPr/>
        <a:lstStyle/>
        <a:p>
          <a:r>
            <a:rPr lang="nb-NO"/>
            <a:t>Orienteringer og workshop med politikere</a:t>
          </a:r>
        </a:p>
      </dgm:t>
    </dgm:pt>
    <dgm:pt modelId="{A814416F-F3A4-439C-AF2B-4360B53B9FB9}" type="parTrans" cxnId="{F46B7D6A-5EFE-4F96-A9F0-BFC33A7B2389}">
      <dgm:prSet/>
      <dgm:spPr/>
      <dgm:t>
        <a:bodyPr/>
        <a:lstStyle/>
        <a:p>
          <a:endParaRPr lang="nb-NO"/>
        </a:p>
      </dgm:t>
    </dgm:pt>
    <dgm:pt modelId="{0D695477-3AC7-4540-95AC-F0DB3A1CCF37}" type="sibTrans" cxnId="{F46B7D6A-5EFE-4F96-A9F0-BFC33A7B2389}">
      <dgm:prSet/>
      <dgm:spPr/>
      <dgm:t>
        <a:bodyPr/>
        <a:lstStyle/>
        <a:p>
          <a:endParaRPr lang="nb-NO"/>
        </a:p>
      </dgm:t>
    </dgm:pt>
    <dgm:pt modelId="{353186EA-6758-45D6-BD64-7618A8427350}">
      <dgm:prSet phldrT="[Tekst]"/>
      <dgm:spPr>
        <a:solidFill>
          <a:srgbClr val="00244E"/>
        </a:solidFill>
      </dgm:spPr>
      <dgm:t>
        <a:bodyPr/>
        <a:lstStyle/>
        <a:p>
          <a:r>
            <a:rPr lang="nb-NO"/>
            <a:t>Workshop med administrasjonene</a:t>
          </a:r>
        </a:p>
      </dgm:t>
    </dgm:pt>
    <dgm:pt modelId="{BC5AE550-CBDF-4CAB-AA3F-49743119598D}" type="parTrans" cxnId="{F59CD473-0B41-452C-BB5B-B2980A322EC2}">
      <dgm:prSet/>
      <dgm:spPr/>
      <dgm:t>
        <a:bodyPr/>
        <a:lstStyle/>
        <a:p>
          <a:endParaRPr lang="nb-NO"/>
        </a:p>
      </dgm:t>
    </dgm:pt>
    <dgm:pt modelId="{B1435CD2-5115-4988-BC8C-9901907CFA4D}" type="sibTrans" cxnId="{F59CD473-0B41-452C-BB5B-B2980A322EC2}">
      <dgm:prSet/>
      <dgm:spPr/>
      <dgm:t>
        <a:bodyPr/>
        <a:lstStyle/>
        <a:p>
          <a:endParaRPr lang="nb-NO"/>
        </a:p>
      </dgm:t>
    </dgm:pt>
    <dgm:pt modelId="{BDE76C97-2720-4771-9865-6CB8626261EC}">
      <dgm:prSet phldrT="[Tekst]"/>
      <dgm:spPr>
        <a:solidFill>
          <a:srgbClr val="00244E"/>
        </a:solidFill>
      </dgm:spPr>
      <dgm:t>
        <a:bodyPr/>
        <a:lstStyle/>
        <a:p>
          <a:r>
            <a:rPr lang="nb-NO"/>
            <a:t>Intervjuer</a:t>
          </a:r>
        </a:p>
      </dgm:t>
    </dgm:pt>
    <dgm:pt modelId="{B26DD480-7827-41A3-B62C-B7D7ACDA2710}" type="parTrans" cxnId="{F48B9FA3-9097-41A1-92C7-E7D252207C57}">
      <dgm:prSet/>
      <dgm:spPr/>
      <dgm:t>
        <a:bodyPr/>
        <a:lstStyle/>
        <a:p>
          <a:endParaRPr lang="nb-NO"/>
        </a:p>
      </dgm:t>
    </dgm:pt>
    <dgm:pt modelId="{B8277638-BAE1-4BC8-91AD-46BDB577A201}" type="sibTrans" cxnId="{F48B9FA3-9097-41A1-92C7-E7D252207C57}">
      <dgm:prSet/>
      <dgm:spPr/>
      <dgm:t>
        <a:bodyPr/>
        <a:lstStyle/>
        <a:p>
          <a:endParaRPr lang="nb-NO"/>
        </a:p>
      </dgm:t>
    </dgm:pt>
    <dgm:pt modelId="{F835E52D-BBA8-4B11-A549-2CA869CE4A6C}" type="pres">
      <dgm:prSet presAssocID="{14841C3B-FB69-462D-8682-B23415B48F67}" presName="Name0" presStyleCnt="0">
        <dgm:presLayoutVars>
          <dgm:dir/>
          <dgm:animLvl val="lvl"/>
          <dgm:resizeHandles val="exact"/>
        </dgm:presLayoutVars>
      </dgm:prSet>
      <dgm:spPr/>
    </dgm:pt>
    <dgm:pt modelId="{AFFDA089-6D66-4896-92EF-630CE02DA277}" type="pres">
      <dgm:prSet presAssocID="{97BC6583-53A1-4652-AD33-2A3875ACEC2D}" presName="parTxOnly" presStyleLbl="node1" presStyleIdx="0" presStyleCnt="3">
        <dgm:presLayoutVars>
          <dgm:chMax val="0"/>
          <dgm:chPref val="0"/>
          <dgm:bulletEnabled val="1"/>
        </dgm:presLayoutVars>
      </dgm:prSet>
      <dgm:spPr/>
    </dgm:pt>
    <dgm:pt modelId="{FF892194-0C62-46B0-9B51-C3B8F79CFA24}" type="pres">
      <dgm:prSet presAssocID="{0D695477-3AC7-4540-95AC-F0DB3A1CCF37}" presName="parTxOnlySpace" presStyleCnt="0"/>
      <dgm:spPr/>
    </dgm:pt>
    <dgm:pt modelId="{113B38FE-0349-469C-9163-1222546EFA24}" type="pres">
      <dgm:prSet presAssocID="{353186EA-6758-45D6-BD64-7618A8427350}" presName="parTxOnly" presStyleLbl="node1" presStyleIdx="1" presStyleCnt="3">
        <dgm:presLayoutVars>
          <dgm:chMax val="0"/>
          <dgm:chPref val="0"/>
          <dgm:bulletEnabled val="1"/>
        </dgm:presLayoutVars>
      </dgm:prSet>
      <dgm:spPr/>
    </dgm:pt>
    <dgm:pt modelId="{2456E682-8D87-4AAD-AE03-9A022BBE38DD}" type="pres">
      <dgm:prSet presAssocID="{B1435CD2-5115-4988-BC8C-9901907CFA4D}" presName="parTxOnlySpace" presStyleCnt="0"/>
      <dgm:spPr/>
    </dgm:pt>
    <dgm:pt modelId="{C23DAFFD-37AC-45FF-9115-DE0252650D07}" type="pres">
      <dgm:prSet presAssocID="{BDE76C97-2720-4771-9865-6CB8626261EC}" presName="parTxOnly" presStyleLbl="node1" presStyleIdx="2" presStyleCnt="3">
        <dgm:presLayoutVars>
          <dgm:chMax val="0"/>
          <dgm:chPref val="0"/>
          <dgm:bulletEnabled val="1"/>
        </dgm:presLayoutVars>
      </dgm:prSet>
      <dgm:spPr/>
    </dgm:pt>
  </dgm:ptLst>
  <dgm:cxnLst>
    <dgm:cxn modelId="{6FA6032D-F5F0-4DD2-8863-650C07B7CF9B}" type="presOf" srcId="{BDE76C97-2720-4771-9865-6CB8626261EC}" destId="{C23DAFFD-37AC-45FF-9115-DE0252650D07}" srcOrd="0" destOrd="0" presId="urn:microsoft.com/office/officeart/2005/8/layout/chevron1"/>
    <dgm:cxn modelId="{4482A630-BD06-4392-AB80-88F5327E0A3B}" type="presOf" srcId="{97BC6583-53A1-4652-AD33-2A3875ACEC2D}" destId="{AFFDA089-6D66-4896-92EF-630CE02DA277}" srcOrd="0" destOrd="0" presId="urn:microsoft.com/office/officeart/2005/8/layout/chevron1"/>
    <dgm:cxn modelId="{A4C3693F-0A91-4D11-A029-7D72C760573B}" type="presOf" srcId="{14841C3B-FB69-462D-8682-B23415B48F67}" destId="{F835E52D-BBA8-4B11-A549-2CA869CE4A6C}" srcOrd="0" destOrd="0" presId="urn:microsoft.com/office/officeart/2005/8/layout/chevron1"/>
    <dgm:cxn modelId="{F46B7D6A-5EFE-4F96-A9F0-BFC33A7B2389}" srcId="{14841C3B-FB69-462D-8682-B23415B48F67}" destId="{97BC6583-53A1-4652-AD33-2A3875ACEC2D}" srcOrd="0" destOrd="0" parTransId="{A814416F-F3A4-439C-AF2B-4360B53B9FB9}" sibTransId="{0D695477-3AC7-4540-95AC-F0DB3A1CCF37}"/>
    <dgm:cxn modelId="{F59CD473-0B41-452C-BB5B-B2980A322EC2}" srcId="{14841C3B-FB69-462D-8682-B23415B48F67}" destId="{353186EA-6758-45D6-BD64-7618A8427350}" srcOrd="1" destOrd="0" parTransId="{BC5AE550-CBDF-4CAB-AA3F-49743119598D}" sibTransId="{B1435CD2-5115-4988-BC8C-9901907CFA4D}"/>
    <dgm:cxn modelId="{80DE829D-2607-44A2-86BD-81D061AF1C5B}" type="presOf" srcId="{353186EA-6758-45D6-BD64-7618A8427350}" destId="{113B38FE-0349-469C-9163-1222546EFA24}" srcOrd="0" destOrd="0" presId="urn:microsoft.com/office/officeart/2005/8/layout/chevron1"/>
    <dgm:cxn modelId="{F48B9FA3-9097-41A1-92C7-E7D252207C57}" srcId="{14841C3B-FB69-462D-8682-B23415B48F67}" destId="{BDE76C97-2720-4771-9865-6CB8626261EC}" srcOrd="2" destOrd="0" parTransId="{B26DD480-7827-41A3-B62C-B7D7ACDA2710}" sibTransId="{B8277638-BAE1-4BC8-91AD-46BDB577A201}"/>
    <dgm:cxn modelId="{8D14976D-44E8-4ACE-B8DC-4A52FBA2DF1E}" type="presParOf" srcId="{F835E52D-BBA8-4B11-A549-2CA869CE4A6C}" destId="{AFFDA089-6D66-4896-92EF-630CE02DA277}" srcOrd="0" destOrd="0" presId="urn:microsoft.com/office/officeart/2005/8/layout/chevron1"/>
    <dgm:cxn modelId="{1E54A418-0E45-444A-9AE5-040688149FC5}" type="presParOf" srcId="{F835E52D-BBA8-4B11-A549-2CA869CE4A6C}" destId="{FF892194-0C62-46B0-9B51-C3B8F79CFA24}" srcOrd="1" destOrd="0" presId="urn:microsoft.com/office/officeart/2005/8/layout/chevron1"/>
    <dgm:cxn modelId="{B3F2CF19-F89C-45A5-9273-BD2CB391D655}" type="presParOf" srcId="{F835E52D-BBA8-4B11-A549-2CA869CE4A6C}" destId="{113B38FE-0349-469C-9163-1222546EFA24}" srcOrd="2" destOrd="0" presId="urn:microsoft.com/office/officeart/2005/8/layout/chevron1"/>
    <dgm:cxn modelId="{52D27AC2-5279-4E52-B9AF-544F6E8E63A4}" type="presParOf" srcId="{F835E52D-BBA8-4B11-A549-2CA869CE4A6C}" destId="{2456E682-8D87-4AAD-AE03-9A022BBE38DD}" srcOrd="3" destOrd="0" presId="urn:microsoft.com/office/officeart/2005/8/layout/chevron1"/>
    <dgm:cxn modelId="{B647A354-32DB-44D3-870E-D3466545F8CC}" type="presParOf" srcId="{F835E52D-BBA8-4B11-A549-2CA869CE4A6C}" destId="{C23DAFFD-37AC-45FF-9115-DE0252650D0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FDAFA6-BB49-43CC-AB74-C0352F403B3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nb-NO"/>
        </a:p>
      </dgm:t>
    </dgm:pt>
    <dgm:pt modelId="{670C4949-6C76-4599-957E-C8CE338020C3}">
      <dgm:prSet phldrT="[Tekst]"/>
      <dgm:spPr>
        <a:solidFill>
          <a:srgbClr val="00575D"/>
        </a:solidFill>
      </dgm:spPr>
      <dgm:t>
        <a:bodyPr/>
        <a:lstStyle/>
        <a:p>
          <a:r>
            <a:rPr lang="nb-NO"/>
            <a:t>Naturmangfold og økosystemer</a:t>
          </a:r>
        </a:p>
      </dgm:t>
    </dgm:pt>
    <dgm:pt modelId="{44E3841C-70BD-410A-8F00-D974B59FB81C}" type="parTrans" cxnId="{C32368C5-C721-45D7-9FAE-CDAFEC4763D7}">
      <dgm:prSet/>
      <dgm:spPr/>
      <dgm:t>
        <a:bodyPr/>
        <a:lstStyle/>
        <a:p>
          <a:endParaRPr lang="nb-NO"/>
        </a:p>
      </dgm:t>
    </dgm:pt>
    <dgm:pt modelId="{2F16252C-10FB-4B07-9B57-2E0B318A452C}" type="sibTrans" cxnId="{C32368C5-C721-45D7-9FAE-CDAFEC4763D7}">
      <dgm:prSet/>
      <dgm:spPr/>
      <dgm:t>
        <a:bodyPr/>
        <a:lstStyle/>
        <a:p>
          <a:endParaRPr lang="nb-NO"/>
        </a:p>
      </dgm:t>
    </dgm:pt>
    <dgm:pt modelId="{9043F816-6462-4C0E-8C6E-EF2A7009CBA6}">
      <dgm:prSet phldrT="[Tekst]" custT="1"/>
      <dgm:spPr>
        <a:solidFill>
          <a:srgbClr val="CCD3E2">
            <a:alpha val="90000"/>
          </a:srgbClr>
        </a:solidFill>
      </dgm:spPr>
      <dgm:t>
        <a:bodyPr/>
        <a:lstStyle/>
        <a:p>
          <a:r>
            <a:rPr lang="nb-NO" sz="1400" dirty="0"/>
            <a:t>Unngå nedbygging av sårbare naturtyper og karbonrike arealer. </a:t>
          </a:r>
        </a:p>
      </dgm:t>
    </dgm:pt>
    <dgm:pt modelId="{89490BC0-BC8B-4E58-9DC5-E87E3FC4C401}" type="parTrans" cxnId="{A851F5AF-D768-4CBF-83E8-659AEE588C53}">
      <dgm:prSet/>
      <dgm:spPr/>
      <dgm:t>
        <a:bodyPr/>
        <a:lstStyle/>
        <a:p>
          <a:endParaRPr lang="nb-NO"/>
        </a:p>
      </dgm:t>
    </dgm:pt>
    <dgm:pt modelId="{4520701E-876F-44B2-BBD9-7F4DEC5AF781}" type="sibTrans" cxnId="{A851F5AF-D768-4CBF-83E8-659AEE588C53}">
      <dgm:prSet/>
      <dgm:spPr/>
      <dgm:t>
        <a:bodyPr/>
        <a:lstStyle/>
        <a:p>
          <a:endParaRPr lang="nb-NO"/>
        </a:p>
      </dgm:t>
    </dgm:pt>
    <dgm:pt modelId="{D3B31563-FD34-4DF9-A273-E9727AFCD16C}">
      <dgm:prSet phldrT="[Tekst]"/>
      <dgm:spPr>
        <a:solidFill>
          <a:srgbClr val="00575D"/>
        </a:solidFill>
      </dgm:spPr>
      <dgm:t>
        <a:bodyPr/>
        <a:lstStyle/>
        <a:p>
          <a:r>
            <a:rPr lang="nb-NO"/>
            <a:t>Natur, kultur og friluftsliv</a:t>
          </a:r>
        </a:p>
      </dgm:t>
    </dgm:pt>
    <dgm:pt modelId="{BC3811F9-78C0-450D-B6E3-D5B875DFF0FB}" type="parTrans" cxnId="{BFAB166C-2B3A-49CA-B2BA-5116B19E0569}">
      <dgm:prSet/>
      <dgm:spPr/>
      <dgm:t>
        <a:bodyPr/>
        <a:lstStyle/>
        <a:p>
          <a:endParaRPr lang="nb-NO"/>
        </a:p>
      </dgm:t>
    </dgm:pt>
    <dgm:pt modelId="{96EF88E1-F740-4C63-9F76-4ABE6AE7A17D}" type="sibTrans" cxnId="{BFAB166C-2B3A-49CA-B2BA-5116B19E0569}">
      <dgm:prSet/>
      <dgm:spPr/>
      <dgm:t>
        <a:bodyPr/>
        <a:lstStyle/>
        <a:p>
          <a:endParaRPr lang="nb-NO"/>
        </a:p>
      </dgm:t>
    </dgm:pt>
    <dgm:pt modelId="{06365D1B-0A79-46E9-B8F1-D615BE2D23BC}">
      <dgm:prSet phldrT="[Tekst]" custT="1"/>
      <dgm:spPr>
        <a:solidFill>
          <a:srgbClr val="CCD3E2">
            <a:alpha val="90000"/>
          </a:srgbClr>
        </a:solidFill>
      </dgm:spPr>
      <dgm:t>
        <a:bodyPr/>
        <a:lstStyle/>
        <a:p>
          <a:r>
            <a:rPr lang="nb-NO" sz="1400"/>
            <a:t>Anerkjenne og ivareta naturens betydning for kultur og identitet, spesielt for den samiske befolkningen</a:t>
          </a:r>
        </a:p>
      </dgm:t>
    </dgm:pt>
    <dgm:pt modelId="{C1305B8F-6771-448F-8D37-03B9C637B041}" type="parTrans" cxnId="{1C7ECF37-978D-45B4-8ECD-C822BAC2C6A1}">
      <dgm:prSet/>
      <dgm:spPr/>
      <dgm:t>
        <a:bodyPr/>
        <a:lstStyle/>
        <a:p>
          <a:endParaRPr lang="nb-NO"/>
        </a:p>
      </dgm:t>
    </dgm:pt>
    <dgm:pt modelId="{2E670F00-9D6F-4A0D-BF07-581F5B1D964D}" type="sibTrans" cxnId="{1C7ECF37-978D-45B4-8ECD-C822BAC2C6A1}">
      <dgm:prSet/>
      <dgm:spPr/>
      <dgm:t>
        <a:bodyPr/>
        <a:lstStyle/>
        <a:p>
          <a:endParaRPr lang="nb-NO"/>
        </a:p>
      </dgm:t>
    </dgm:pt>
    <dgm:pt modelId="{3DF1908A-FFCA-4C2F-B48C-F341DB399FD0}">
      <dgm:prSet phldrT="[Tekst]"/>
      <dgm:spPr>
        <a:solidFill>
          <a:srgbClr val="00575D"/>
        </a:solidFill>
      </dgm:spPr>
      <dgm:t>
        <a:bodyPr/>
        <a:lstStyle/>
        <a:p>
          <a:r>
            <a:rPr lang="nb-NO"/>
            <a:t>Matproduksjon og drikkevann</a:t>
          </a:r>
        </a:p>
      </dgm:t>
    </dgm:pt>
    <dgm:pt modelId="{5D8FDC9B-2692-454A-9EF3-AABF83097773}" type="parTrans" cxnId="{5452150A-F037-42AD-B104-8D648ED9755F}">
      <dgm:prSet/>
      <dgm:spPr/>
      <dgm:t>
        <a:bodyPr/>
        <a:lstStyle/>
        <a:p>
          <a:endParaRPr lang="nb-NO"/>
        </a:p>
      </dgm:t>
    </dgm:pt>
    <dgm:pt modelId="{540CA370-13E2-4595-B510-39FCD3CAA0F6}" type="sibTrans" cxnId="{5452150A-F037-42AD-B104-8D648ED9755F}">
      <dgm:prSet/>
      <dgm:spPr/>
      <dgm:t>
        <a:bodyPr/>
        <a:lstStyle/>
        <a:p>
          <a:endParaRPr lang="nb-NO"/>
        </a:p>
      </dgm:t>
    </dgm:pt>
    <dgm:pt modelId="{D6605115-FC85-4662-B9AC-7E1EE30C637E}">
      <dgm:prSet phldrT="[Tekst]" custT="1"/>
      <dgm:spPr>
        <a:solidFill>
          <a:srgbClr val="CCD3E2">
            <a:alpha val="90000"/>
          </a:srgbClr>
        </a:solidFill>
      </dgm:spPr>
      <dgm:t>
        <a:bodyPr/>
        <a:lstStyle/>
        <a:p>
          <a:r>
            <a:rPr lang="nb-NO" sz="1400"/>
            <a:t>Bruk av naturressurser (som jord, skog, vann og marine ressurser) på en bærekraftig måte</a:t>
          </a:r>
        </a:p>
      </dgm:t>
    </dgm:pt>
    <dgm:pt modelId="{51C87EF9-9973-4AF8-8A91-B4B2C197CF7D}" type="parTrans" cxnId="{4BA9F82F-3FA0-46C4-96F2-4FB97311954C}">
      <dgm:prSet/>
      <dgm:spPr/>
      <dgm:t>
        <a:bodyPr/>
        <a:lstStyle/>
        <a:p>
          <a:endParaRPr lang="nb-NO"/>
        </a:p>
      </dgm:t>
    </dgm:pt>
    <dgm:pt modelId="{D4F9697A-D9EE-403D-BC68-E50F8159397E}" type="sibTrans" cxnId="{4BA9F82F-3FA0-46C4-96F2-4FB97311954C}">
      <dgm:prSet/>
      <dgm:spPr/>
      <dgm:t>
        <a:bodyPr/>
        <a:lstStyle/>
        <a:p>
          <a:endParaRPr lang="nb-NO"/>
        </a:p>
      </dgm:t>
    </dgm:pt>
    <dgm:pt modelId="{E9155444-12FC-4216-B104-B4B0A315BE8C}">
      <dgm:prSet custT="1"/>
      <dgm:spPr>
        <a:solidFill>
          <a:srgbClr val="CCD3E2">
            <a:alpha val="90000"/>
          </a:srgbClr>
        </a:solidFill>
      </dgm:spPr>
      <dgm:t>
        <a:bodyPr/>
        <a:lstStyle/>
        <a:p>
          <a:r>
            <a:rPr lang="nb-NO" sz="1400"/>
            <a:t>Bidra til gode miljøforhold i og langs vassdrag</a:t>
          </a:r>
        </a:p>
      </dgm:t>
    </dgm:pt>
    <dgm:pt modelId="{5093DB29-5C45-4608-A196-7A5724F2FD65}" type="parTrans" cxnId="{A5B2CAD7-F83F-49E7-BCCC-3EB47A8DDC57}">
      <dgm:prSet/>
      <dgm:spPr/>
      <dgm:t>
        <a:bodyPr/>
        <a:lstStyle/>
        <a:p>
          <a:endParaRPr lang="nb-NO"/>
        </a:p>
      </dgm:t>
    </dgm:pt>
    <dgm:pt modelId="{E22883B1-0DF1-4F11-A23F-7413ECFD9E97}" type="sibTrans" cxnId="{A5B2CAD7-F83F-49E7-BCCC-3EB47A8DDC57}">
      <dgm:prSet/>
      <dgm:spPr/>
      <dgm:t>
        <a:bodyPr/>
        <a:lstStyle/>
        <a:p>
          <a:endParaRPr lang="nb-NO"/>
        </a:p>
      </dgm:t>
    </dgm:pt>
    <dgm:pt modelId="{5F509507-37B1-4E29-BF38-2059E215D8F8}">
      <dgm:prSet custT="1"/>
      <dgm:spPr>
        <a:solidFill>
          <a:srgbClr val="CCD3E2">
            <a:alpha val="90000"/>
          </a:srgbClr>
        </a:solidFill>
      </dgm:spPr>
      <dgm:t>
        <a:bodyPr/>
        <a:lstStyle/>
        <a:p>
          <a:r>
            <a:rPr lang="nb-NO" sz="1400"/>
            <a:t>Sørge for å opprettholde naturmangfold og økosystemer ved å se eksisterende og planlagt naturbruk i sammenheng.</a:t>
          </a:r>
        </a:p>
      </dgm:t>
    </dgm:pt>
    <dgm:pt modelId="{C36697DE-0DF5-4C6F-85A0-5FBAB9138615}" type="parTrans" cxnId="{3CD26C19-B2FC-48B9-88D3-16031F3DA0F4}">
      <dgm:prSet/>
      <dgm:spPr/>
      <dgm:t>
        <a:bodyPr/>
        <a:lstStyle/>
        <a:p>
          <a:endParaRPr lang="nb-NO"/>
        </a:p>
      </dgm:t>
    </dgm:pt>
    <dgm:pt modelId="{9EF3197B-09B0-4CFF-8675-6F29C894EAD3}" type="sibTrans" cxnId="{3CD26C19-B2FC-48B9-88D3-16031F3DA0F4}">
      <dgm:prSet/>
      <dgm:spPr/>
      <dgm:t>
        <a:bodyPr/>
        <a:lstStyle/>
        <a:p>
          <a:endParaRPr lang="nb-NO"/>
        </a:p>
      </dgm:t>
    </dgm:pt>
    <dgm:pt modelId="{5720EC9A-328C-4E5D-B6F2-3E21B723CF70}">
      <dgm:prSet custT="1"/>
      <dgm:spPr>
        <a:solidFill>
          <a:srgbClr val="CCD3E2">
            <a:alpha val="90000"/>
          </a:srgbClr>
        </a:solidFill>
      </dgm:spPr>
      <dgm:t>
        <a:bodyPr/>
        <a:lstStyle/>
        <a:p>
          <a:r>
            <a:rPr lang="nb-NO" sz="1400"/>
            <a:t>Beskytte naturlandskapets kulturelle, estetiske og </a:t>
          </a:r>
          <a:r>
            <a:rPr lang="nb-NO" sz="1400" err="1"/>
            <a:t>rekreasjonsmessige</a:t>
          </a:r>
          <a:r>
            <a:rPr lang="nb-NO" sz="1400"/>
            <a:t> verdi</a:t>
          </a:r>
        </a:p>
      </dgm:t>
    </dgm:pt>
    <dgm:pt modelId="{B433DF4F-00A6-458E-ADDF-05FB20A770B8}" type="parTrans" cxnId="{2F847189-F7A7-4C75-B02D-CF2E8A3F5085}">
      <dgm:prSet/>
      <dgm:spPr/>
      <dgm:t>
        <a:bodyPr/>
        <a:lstStyle/>
        <a:p>
          <a:endParaRPr lang="nb-NO"/>
        </a:p>
      </dgm:t>
    </dgm:pt>
    <dgm:pt modelId="{6438049F-4768-4BDD-B712-38E5BB76E421}" type="sibTrans" cxnId="{2F847189-F7A7-4C75-B02D-CF2E8A3F5085}">
      <dgm:prSet/>
      <dgm:spPr/>
      <dgm:t>
        <a:bodyPr/>
        <a:lstStyle/>
        <a:p>
          <a:endParaRPr lang="nb-NO"/>
        </a:p>
      </dgm:t>
    </dgm:pt>
    <dgm:pt modelId="{2C328844-B8A4-4538-BCD9-C1D05D8DE410}">
      <dgm:prSet custT="1"/>
      <dgm:spPr>
        <a:solidFill>
          <a:srgbClr val="CCD3E2">
            <a:alpha val="90000"/>
          </a:srgbClr>
        </a:solidFill>
      </dgm:spPr>
      <dgm:t>
        <a:bodyPr/>
        <a:lstStyle/>
        <a:p>
          <a:r>
            <a:rPr lang="nb-NO" sz="1400"/>
            <a:t>Legge til rette for friluftsliv og naturopplevelser</a:t>
          </a:r>
        </a:p>
      </dgm:t>
    </dgm:pt>
    <dgm:pt modelId="{48044E63-282E-4EF5-AFF1-FF206BDC3E54}" type="parTrans" cxnId="{566B0050-E065-4903-8171-8A4ADB44D646}">
      <dgm:prSet/>
      <dgm:spPr/>
      <dgm:t>
        <a:bodyPr/>
        <a:lstStyle/>
        <a:p>
          <a:endParaRPr lang="nb-NO"/>
        </a:p>
      </dgm:t>
    </dgm:pt>
    <dgm:pt modelId="{213A3A09-9600-4B5E-A3B7-7A18F1A334FD}" type="sibTrans" cxnId="{566B0050-E065-4903-8171-8A4ADB44D646}">
      <dgm:prSet/>
      <dgm:spPr/>
      <dgm:t>
        <a:bodyPr/>
        <a:lstStyle/>
        <a:p>
          <a:endParaRPr lang="nb-NO"/>
        </a:p>
      </dgm:t>
    </dgm:pt>
    <dgm:pt modelId="{9B9217E2-4A4D-4218-89A7-974C9B0D0A43}">
      <dgm:prSet custT="1"/>
      <dgm:spPr>
        <a:solidFill>
          <a:srgbClr val="CCD3E2">
            <a:alpha val="90000"/>
          </a:srgbClr>
        </a:solidFill>
      </dgm:spPr>
      <dgm:t>
        <a:bodyPr/>
        <a:lstStyle/>
        <a:p>
          <a:r>
            <a:rPr lang="nb-NO" sz="1400"/>
            <a:t>Ivareta matsikkerhet og vannforsyning</a:t>
          </a:r>
        </a:p>
      </dgm:t>
    </dgm:pt>
    <dgm:pt modelId="{2947DB80-F773-4A95-9663-921419DA2464}" type="parTrans" cxnId="{9F525964-750D-4C6E-8F73-241E0DDB3645}">
      <dgm:prSet/>
      <dgm:spPr/>
      <dgm:t>
        <a:bodyPr/>
        <a:lstStyle/>
        <a:p>
          <a:endParaRPr lang="nb-NO"/>
        </a:p>
      </dgm:t>
    </dgm:pt>
    <dgm:pt modelId="{FBB86364-C9E7-40CD-AA51-EB4D3AE63028}" type="sibTrans" cxnId="{9F525964-750D-4C6E-8F73-241E0DDB3645}">
      <dgm:prSet/>
      <dgm:spPr/>
      <dgm:t>
        <a:bodyPr/>
        <a:lstStyle/>
        <a:p>
          <a:endParaRPr lang="nb-NO"/>
        </a:p>
      </dgm:t>
    </dgm:pt>
    <dgm:pt modelId="{C00F0177-A711-4D06-A8C5-29DE5743E808}">
      <dgm:prSet custT="1"/>
      <dgm:spPr>
        <a:solidFill>
          <a:srgbClr val="CCD3E2">
            <a:alpha val="90000"/>
          </a:srgbClr>
        </a:solidFill>
      </dgm:spPr>
      <dgm:t>
        <a:bodyPr/>
        <a:lstStyle/>
        <a:p>
          <a:r>
            <a:rPr lang="nb-NO" sz="1400"/>
            <a:t>Sikre jordvernet og reindriftens ressursgrunnlag</a:t>
          </a:r>
        </a:p>
      </dgm:t>
    </dgm:pt>
    <dgm:pt modelId="{8F5B099A-8ABD-4EBF-B141-469175C63E50}" type="parTrans" cxnId="{BACC45A6-AA2B-4DD7-AFC7-BE78D3A8BFFB}">
      <dgm:prSet/>
      <dgm:spPr/>
      <dgm:t>
        <a:bodyPr/>
        <a:lstStyle/>
        <a:p>
          <a:endParaRPr lang="nb-NO"/>
        </a:p>
      </dgm:t>
    </dgm:pt>
    <dgm:pt modelId="{0189B80B-2DDB-419C-9F07-D7ECF5881A91}" type="sibTrans" cxnId="{BACC45A6-AA2B-4DD7-AFC7-BE78D3A8BFFB}">
      <dgm:prSet/>
      <dgm:spPr/>
      <dgm:t>
        <a:bodyPr/>
        <a:lstStyle/>
        <a:p>
          <a:endParaRPr lang="nb-NO"/>
        </a:p>
      </dgm:t>
    </dgm:pt>
    <dgm:pt modelId="{81584179-D4D8-40E9-9C27-59E5919EF17A}">
      <dgm:prSet/>
      <dgm:spPr>
        <a:solidFill>
          <a:srgbClr val="00575D"/>
        </a:solidFill>
      </dgm:spPr>
      <dgm:t>
        <a:bodyPr/>
        <a:lstStyle/>
        <a:p>
          <a:r>
            <a:rPr lang="nb-NO"/>
            <a:t>Klimagassutslipp og energiforbruk</a:t>
          </a:r>
        </a:p>
      </dgm:t>
    </dgm:pt>
    <dgm:pt modelId="{64F1B639-AD5B-4D43-98C5-26651BC80146}" type="parTrans" cxnId="{9F06D303-71AB-4AAF-98C7-A765917F44BA}">
      <dgm:prSet/>
      <dgm:spPr/>
      <dgm:t>
        <a:bodyPr/>
        <a:lstStyle/>
        <a:p>
          <a:endParaRPr lang="nb-NO"/>
        </a:p>
      </dgm:t>
    </dgm:pt>
    <dgm:pt modelId="{BEFDA744-7273-428C-AEE3-BB83A58CAE76}" type="sibTrans" cxnId="{9F06D303-71AB-4AAF-98C7-A765917F44BA}">
      <dgm:prSet/>
      <dgm:spPr/>
      <dgm:t>
        <a:bodyPr/>
        <a:lstStyle/>
        <a:p>
          <a:endParaRPr lang="nb-NO"/>
        </a:p>
      </dgm:t>
    </dgm:pt>
    <dgm:pt modelId="{401F6343-6052-4451-95CD-2C758C6DB57D}">
      <dgm:prSet/>
      <dgm:spPr>
        <a:solidFill>
          <a:srgbClr val="00575D"/>
        </a:solidFill>
      </dgm:spPr>
      <dgm:t>
        <a:bodyPr/>
        <a:lstStyle/>
        <a:p>
          <a:r>
            <a:rPr lang="nb-NO"/>
            <a:t>Forurensing</a:t>
          </a:r>
        </a:p>
      </dgm:t>
    </dgm:pt>
    <dgm:pt modelId="{95D815AD-6F87-47E4-ACE6-4F3CD1F8C4F3}" type="parTrans" cxnId="{60231C0A-A45F-488A-B817-1CF159367F5D}">
      <dgm:prSet/>
      <dgm:spPr/>
      <dgm:t>
        <a:bodyPr/>
        <a:lstStyle/>
        <a:p>
          <a:endParaRPr lang="nb-NO"/>
        </a:p>
      </dgm:t>
    </dgm:pt>
    <dgm:pt modelId="{268F3B61-4F7B-4654-B753-6725F96752A0}" type="sibTrans" cxnId="{60231C0A-A45F-488A-B817-1CF159367F5D}">
      <dgm:prSet/>
      <dgm:spPr/>
      <dgm:t>
        <a:bodyPr/>
        <a:lstStyle/>
        <a:p>
          <a:endParaRPr lang="nb-NO"/>
        </a:p>
      </dgm:t>
    </dgm:pt>
    <dgm:pt modelId="{509DA6E6-4E71-414C-8921-80AE2ED16DD3}">
      <dgm:prSet/>
      <dgm:spPr>
        <a:solidFill>
          <a:srgbClr val="00575D"/>
        </a:solidFill>
      </dgm:spPr>
      <dgm:t>
        <a:bodyPr/>
        <a:lstStyle/>
        <a:p>
          <a:r>
            <a:rPr lang="nb-NO"/>
            <a:t>Klimatilpasning</a:t>
          </a:r>
        </a:p>
      </dgm:t>
    </dgm:pt>
    <dgm:pt modelId="{10CFC2D4-68AB-48F9-8C8B-7DF4580A8D08}" type="parTrans" cxnId="{7294D431-2233-450E-8FDC-709DA8CC0A89}">
      <dgm:prSet/>
      <dgm:spPr/>
      <dgm:t>
        <a:bodyPr/>
        <a:lstStyle/>
        <a:p>
          <a:endParaRPr lang="nb-NO"/>
        </a:p>
      </dgm:t>
    </dgm:pt>
    <dgm:pt modelId="{B35E6246-A46E-4E83-A573-47ADA9F3C67A}" type="sibTrans" cxnId="{7294D431-2233-450E-8FDC-709DA8CC0A89}">
      <dgm:prSet/>
      <dgm:spPr/>
      <dgm:t>
        <a:bodyPr/>
        <a:lstStyle/>
        <a:p>
          <a:endParaRPr lang="nb-NO"/>
        </a:p>
      </dgm:t>
    </dgm:pt>
    <dgm:pt modelId="{70553423-54EE-4C40-AC86-E8B807EFB629}">
      <dgm:prSet custT="1"/>
      <dgm:spPr>
        <a:solidFill>
          <a:srgbClr val="CCD3E2">
            <a:alpha val="90000"/>
          </a:srgbClr>
        </a:solidFill>
      </dgm:spPr>
      <dgm:t>
        <a:bodyPr/>
        <a:lstStyle/>
        <a:p>
          <a:r>
            <a:rPr lang="nb-NO" sz="1400"/>
            <a:t>Redusere kommunens direkte og indirekte klimagassutslipp</a:t>
          </a:r>
        </a:p>
      </dgm:t>
    </dgm:pt>
    <dgm:pt modelId="{4AD6AFB7-F57E-4AF7-9528-DC4CC02B8261}" type="parTrans" cxnId="{549BEDC8-90D6-4B55-B51E-F7EDBC026E1C}">
      <dgm:prSet/>
      <dgm:spPr/>
      <dgm:t>
        <a:bodyPr/>
        <a:lstStyle/>
        <a:p>
          <a:endParaRPr lang="nb-NO"/>
        </a:p>
      </dgm:t>
    </dgm:pt>
    <dgm:pt modelId="{1CE4AB0A-709F-48C8-A153-125265BAE819}" type="sibTrans" cxnId="{549BEDC8-90D6-4B55-B51E-F7EDBC026E1C}">
      <dgm:prSet/>
      <dgm:spPr/>
      <dgm:t>
        <a:bodyPr/>
        <a:lstStyle/>
        <a:p>
          <a:endParaRPr lang="nb-NO"/>
        </a:p>
      </dgm:t>
    </dgm:pt>
    <dgm:pt modelId="{13024D5B-F6F1-4E28-A06B-05E56005A249}">
      <dgm:prSet custT="1"/>
      <dgm:spPr>
        <a:solidFill>
          <a:srgbClr val="CCD3E2">
            <a:alpha val="90000"/>
          </a:srgbClr>
        </a:solidFill>
      </dgm:spPr>
      <dgm:t>
        <a:bodyPr/>
        <a:lstStyle/>
        <a:p>
          <a:r>
            <a:rPr lang="nb-NO" sz="1400"/>
            <a:t>Aktivt arbeid for klimaomstilling</a:t>
          </a:r>
        </a:p>
      </dgm:t>
    </dgm:pt>
    <dgm:pt modelId="{39556682-A8F6-4C47-AEE4-CBF0268C205A}" type="parTrans" cxnId="{9D11626B-80C8-43EA-970E-8830CD96F99E}">
      <dgm:prSet/>
      <dgm:spPr/>
      <dgm:t>
        <a:bodyPr/>
        <a:lstStyle/>
        <a:p>
          <a:endParaRPr lang="nb-NO"/>
        </a:p>
      </dgm:t>
    </dgm:pt>
    <dgm:pt modelId="{67BD635C-7478-4D39-8CFD-0974D69791F0}" type="sibTrans" cxnId="{9D11626B-80C8-43EA-970E-8830CD96F99E}">
      <dgm:prSet/>
      <dgm:spPr/>
      <dgm:t>
        <a:bodyPr/>
        <a:lstStyle/>
        <a:p>
          <a:endParaRPr lang="nb-NO"/>
        </a:p>
      </dgm:t>
    </dgm:pt>
    <dgm:pt modelId="{000452BD-00CA-4D98-9B73-4B0251C1CCC6}">
      <dgm:prSet custT="1"/>
      <dgm:spPr>
        <a:solidFill>
          <a:srgbClr val="CCD3E2">
            <a:alpha val="90000"/>
          </a:srgbClr>
        </a:solidFill>
      </dgm:spPr>
      <dgm:t>
        <a:bodyPr/>
        <a:lstStyle/>
        <a:p>
          <a:r>
            <a:rPr lang="nb-NO" sz="1400"/>
            <a:t>Fremme bruk av fornybar energi og energieffektivisering</a:t>
          </a:r>
        </a:p>
      </dgm:t>
    </dgm:pt>
    <dgm:pt modelId="{E6F50592-E1C3-4613-BD31-42796BDE0A7B}" type="parTrans" cxnId="{EAC8A896-2B90-493C-BE64-D92CC4D95A92}">
      <dgm:prSet/>
      <dgm:spPr/>
      <dgm:t>
        <a:bodyPr/>
        <a:lstStyle/>
        <a:p>
          <a:endParaRPr lang="nb-NO"/>
        </a:p>
      </dgm:t>
    </dgm:pt>
    <dgm:pt modelId="{A4BB8BEE-C436-49EC-AA10-E3908ACC912E}" type="sibTrans" cxnId="{EAC8A896-2B90-493C-BE64-D92CC4D95A92}">
      <dgm:prSet/>
      <dgm:spPr/>
      <dgm:t>
        <a:bodyPr/>
        <a:lstStyle/>
        <a:p>
          <a:endParaRPr lang="nb-NO"/>
        </a:p>
      </dgm:t>
    </dgm:pt>
    <dgm:pt modelId="{0D475495-D8AA-408D-87F2-C4A17D01FDED}">
      <dgm:prSet custT="1"/>
      <dgm:spPr>
        <a:solidFill>
          <a:srgbClr val="CCD3E2">
            <a:alpha val="90000"/>
          </a:srgbClr>
        </a:solidFill>
      </dgm:spPr>
      <dgm:t>
        <a:bodyPr/>
        <a:lstStyle/>
        <a:p>
          <a:r>
            <a:rPr lang="nb-NO" sz="1400"/>
            <a:t>Unngå vann- og grunnforurensing</a:t>
          </a:r>
        </a:p>
      </dgm:t>
    </dgm:pt>
    <dgm:pt modelId="{73371263-9541-4D38-AF0D-04E5F075892E}" type="parTrans" cxnId="{6E5B82EC-A399-492C-B43E-82F4D522D060}">
      <dgm:prSet/>
      <dgm:spPr/>
      <dgm:t>
        <a:bodyPr/>
        <a:lstStyle/>
        <a:p>
          <a:endParaRPr lang="nb-NO"/>
        </a:p>
      </dgm:t>
    </dgm:pt>
    <dgm:pt modelId="{BD74834D-EC9E-4550-9B6C-8FC42C61E644}" type="sibTrans" cxnId="{6E5B82EC-A399-492C-B43E-82F4D522D060}">
      <dgm:prSet/>
      <dgm:spPr/>
      <dgm:t>
        <a:bodyPr/>
        <a:lstStyle/>
        <a:p>
          <a:endParaRPr lang="nb-NO"/>
        </a:p>
      </dgm:t>
    </dgm:pt>
    <dgm:pt modelId="{99B57169-6A6A-4EB4-A64C-79F649670180}">
      <dgm:prSet custT="1"/>
      <dgm:spPr>
        <a:solidFill>
          <a:srgbClr val="CCD3E2">
            <a:alpha val="90000"/>
          </a:srgbClr>
        </a:solidFill>
      </dgm:spPr>
      <dgm:t>
        <a:bodyPr/>
        <a:lstStyle/>
        <a:p>
          <a:r>
            <a:rPr lang="nb-NO" sz="1400"/>
            <a:t>Unngå plastforurensning</a:t>
          </a:r>
        </a:p>
      </dgm:t>
    </dgm:pt>
    <dgm:pt modelId="{E4367484-E2DE-4DE9-8578-AB8E6ABB0031}" type="parTrans" cxnId="{09148A1A-333B-4732-9CDD-60939AA838E3}">
      <dgm:prSet/>
      <dgm:spPr/>
      <dgm:t>
        <a:bodyPr/>
        <a:lstStyle/>
        <a:p>
          <a:endParaRPr lang="nb-NO"/>
        </a:p>
      </dgm:t>
    </dgm:pt>
    <dgm:pt modelId="{0B9EADB0-4BE2-49F0-A489-A351F77DB6CB}" type="sibTrans" cxnId="{09148A1A-333B-4732-9CDD-60939AA838E3}">
      <dgm:prSet/>
      <dgm:spPr/>
      <dgm:t>
        <a:bodyPr/>
        <a:lstStyle/>
        <a:p>
          <a:endParaRPr lang="nb-NO"/>
        </a:p>
      </dgm:t>
    </dgm:pt>
    <dgm:pt modelId="{7D693BAC-CACF-406D-815A-7E0B31C48987}">
      <dgm:prSet custT="1"/>
      <dgm:spPr>
        <a:solidFill>
          <a:srgbClr val="CCD3E2">
            <a:alpha val="90000"/>
          </a:srgbClr>
        </a:solidFill>
      </dgm:spPr>
      <dgm:t>
        <a:bodyPr/>
        <a:lstStyle/>
        <a:p>
          <a:r>
            <a:rPr lang="nb-NO" sz="1400"/>
            <a:t>Sikre god luftkvalitet</a:t>
          </a:r>
        </a:p>
      </dgm:t>
    </dgm:pt>
    <dgm:pt modelId="{99484263-0533-4936-B4A1-075DC24831D8}" type="sibTrans" cxnId="{03BCC35F-094A-44AA-8494-28965754B229}">
      <dgm:prSet/>
      <dgm:spPr/>
      <dgm:t>
        <a:bodyPr/>
        <a:lstStyle/>
        <a:p>
          <a:endParaRPr lang="nb-NO"/>
        </a:p>
      </dgm:t>
    </dgm:pt>
    <dgm:pt modelId="{A26E649A-10FB-431F-A166-FA3B561E0533}" type="parTrans" cxnId="{03BCC35F-094A-44AA-8494-28965754B229}">
      <dgm:prSet/>
      <dgm:spPr/>
      <dgm:t>
        <a:bodyPr/>
        <a:lstStyle/>
        <a:p>
          <a:endParaRPr lang="nb-NO"/>
        </a:p>
      </dgm:t>
    </dgm:pt>
    <dgm:pt modelId="{9DC6CBBF-17BF-4CC6-AB9F-2C2FA48BBA77}">
      <dgm:prSet custT="1"/>
      <dgm:spPr>
        <a:solidFill>
          <a:srgbClr val="CCD3E2">
            <a:alpha val="90000"/>
          </a:srgbClr>
        </a:solidFill>
      </dgm:spPr>
      <dgm:t>
        <a:bodyPr/>
        <a:lstStyle/>
        <a:p>
          <a:r>
            <a:rPr lang="nb-NO" sz="1400"/>
            <a:t>Forberede seg på å håndtere fremtidige endringer i klima</a:t>
          </a:r>
        </a:p>
      </dgm:t>
    </dgm:pt>
    <dgm:pt modelId="{E11A55C5-22D8-4CDB-BE73-C48102B20606}" type="parTrans" cxnId="{2A210CAF-9365-410A-B3BD-04A2B64E64C8}">
      <dgm:prSet/>
      <dgm:spPr/>
      <dgm:t>
        <a:bodyPr/>
        <a:lstStyle/>
        <a:p>
          <a:endParaRPr lang="nb-NO"/>
        </a:p>
      </dgm:t>
    </dgm:pt>
    <dgm:pt modelId="{0E88C96C-B285-4D29-BA42-A0EB506F3079}" type="sibTrans" cxnId="{2A210CAF-9365-410A-B3BD-04A2B64E64C8}">
      <dgm:prSet/>
      <dgm:spPr/>
      <dgm:t>
        <a:bodyPr/>
        <a:lstStyle/>
        <a:p>
          <a:endParaRPr lang="nb-NO"/>
        </a:p>
      </dgm:t>
    </dgm:pt>
    <dgm:pt modelId="{D7F156A6-ACE2-409D-9D11-629219D2C357}">
      <dgm:prSet custT="1"/>
      <dgm:spPr>
        <a:solidFill>
          <a:srgbClr val="CCD3E2">
            <a:alpha val="90000"/>
          </a:srgbClr>
        </a:solidFill>
      </dgm:spPr>
      <dgm:t>
        <a:bodyPr/>
        <a:lstStyle/>
        <a:p>
          <a:r>
            <a:rPr lang="nb-NO" sz="1400"/>
            <a:t>Prioritere </a:t>
          </a:r>
          <a:r>
            <a:rPr lang="nb-NO" sz="1400" err="1"/>
            <a:t>naturbasterte</a:t>
          </a:r>
          <a:r>
            <a:rPr lang="nb-NO" sz="1400"/>
            <a:t> løsninger for klimatilpasning</a:t>
          </a:r>
        </a:p>
      </dgm:t>
    </dgm:pt>
    <dgm:pt modelId="{2D03A92D-253A-48D9-AF70-CF3CE826CC04}" type="parTrans" cxnId="{FB063038-29BD-4609-A5FC-C03A84033A10}">
      <dgm:prSet/>
      <dgm:spPr/>
      <dgm:t>
        <a:bodyPr/>
        <a:lstStyle/>
        <a:p>
          <a:endParaRPr lang="nb-NO"/>
        </a:p>
      </dgm:t>
    </dgm:pt>
    <dgm:pt modelId="{74E5074F-3D0B-4815-88C8-B55116BAE734}" type="sibTrans" cxnId="{FB063038-29BD-4609-A5FC-C03A84033A10}">
      <dgm:prSet/>
      <dgm:spPr/>
      <dgm:t>
        <a:bodyPr/>
        <a:lstStyle/>
        <a:p>
          <a:endParaRPr lang="nb-NO"/>
        </a:p>
      </dgm:t>
    </dgm:pt>
    <dgm:pt modelId="{B5EDD291-3D0A-45D4-92CE-B68104D560DC}">
      <dgm:prSet custT="1"/>
      <dgm:spPr>
        <a:solidFill>
          <a:srgbClr val="CCD3E2">
            <a:alpha val="90000"/>
          </a:srgbClr>
        </a:solidFill>
      </dgm:spPr>
      <dgm:t>
        <a:bodyPr/>
        <a:lstStyle/>
        <a:p>
          <a:r>
            <a:rPr lang="nb-NO" sz="1400"/>
            <a:t>Bli mer robust og motstandsdyktig i møte med et endra klima i framtiden (beredskap)</a:t>
          </a:r>
        </a:p>
      </dgm:t>
    </dgm:pt>
    <dgm:pt modelId="{43ED2C0B-3BB5-43BF-8EC6-BFFB36DC4D1A}" type="parTrans" cxnId="{C7C1FEA5-882F-4F6B-88DA-B5A742E317B2}">
      <dgm:prSet/>
      <dgm:spPr/>
      <dgm:t>
        <a:bodyPr/>
        <a:lstStyle/>
        <a:p>
          <a:endParaRPr lang="nb-NO"/>
        </a:p>
      </dgm:t>
    </dgm:pt>
    <dgm:pt modelId="{255A4B99-3D72-4B79-8DB4-BF10CF7122B8}" type="sibTrans" cxnId="{C7C1FEA5-882F-4F6B-88DA-B5A742E317B2}">
      <dgm:prSet/>
      <dgm:spPr/>
      <dgm:t>
        <a:bodyPr/>
        <a:lstStyle/>
        <a:p>
          <a:endParaRPr lang="nb-NO"/>
        </a:p>
      </dgm:t>
    </dgm:pt>
    <dgm:pt modelId="{7F5AB5DB-A3B0-44F7-9BC9-D0B31A8EADFF}" type="pres">
      <dgm:prSet presAssocID="{92FDAFA6-BB49-43CC-AB74-C0352F403B34}" presName="Name0" presStyleCnt="0">
        <dgm:presLayoutVars>
          <dgm:dir/>
          <dgm:animLvl val="lvl"/>
          <dgm:resizeHandles val="exact"/>
        </dgm:presLayoutVars>
      </dgm:prSet>
      <dgm:spPr/>
    </dgm:pt>
    <dgm:pt modelId="{818A9E74-9164-40AA-8343-05E96B3B7DBC}" type="pres">
      <dgm:prSet presAssocID="{670C4949-6C76-4599-957E-C8CE338020C3}" presName="linNode" presStyleCnt="0"/>
      <dgm:spPr/>
    </dgm:pt>
    <dgm:pt modelId="{B30F88AF-4E49-478A-A932-CC7AED582027}" type="pres">
      <dgm:prSet presAssocID="{670C4949-6C76-4599-957E-C8CE338020C3}" presName="parentText" presStyleLbl="node1" presStyleIdx="0" presStyleCnt="6">
        <dgm:presLayoutVars>
          <dgm:chMax val="1"/>
          <dgm:bulletEnabled val="1"/>
        </dgm:presLayoutVars>
      </dgm:prSet>
      <dgm:spPr/>
    </dgm:pt>
    <dgm:pt modelId="{571E6774-6F68-4382-B3DC-D151B4B8DBA1}" type="pres">
      <dgm:prSet presAssocID="{670C4949-6C76-4599-957E-C8CE338020C3}" presName="descendantText" presStyleLbl="alignAccFollowNode1" presStyleIdx="0" presStyleCnt="6">
        <dgm:presLayoutVars>
          <dgm:bulletEnabled val="1"/>
        </dgm:presLayoutVars>
      </dgm:prSet>
      <dgm:spPr/>
    </dgm:pt>
    <dgm:pt modelId="{66B013CE-7EE2-4AF0-9266-3D4BDA0CDB5B}" type="pres">
      <dgm:prSet presAssocID="{2F16252C-10FB-4B07-9B57-2E0B318A452C}" presName="sp" presStyleCnt="0"/>
      <dgm:spPr/>
    </dgm:pt>
    <dgm:pt modelId="{1D9B8540-C7DB-4A01-BC3A-C61547681A6D}" type="pres">
      <dgm:prSet presAssocID="{D3B31563-FD34-4DF9-A273-E9727AFCD16C}" presName="linNode" presStyleCnt="0"/>
      <dgm:spPr/>
    </dgm:pt>
    <dgm:pt modelId="{1FCEA751-64E5-48AE-A1CA-4AC78ED75B50}" type="pres">
      <dgm:prSet presAssocID="{D3B31563-FD34-4DF9-A273-E9727AFCD16C}" presName="parentText" presStyleLbl="node1" presStyleIdx="1" presStyleCnt="6">
        <dgm:presLayoutVars>
          <dgm:chMax val="1"/>
          <dgm:bulletEnabled val="1"/>
        </dgm:presLayoutVars>
      </dgm:prSet>
      <dgm:spPr/>
    </dgm:pt>
    <dgm:pt modelId="{11B7EC16-73EC-4FA2-9917-A1D6676EF3B4}" type="pres">
      <dgm:prSet presAssocID="{D3B31563-FD34-4DF9-A273-E9727AFCD16C}" presName="descendantText" presStyleLbl="alignAccFollowNode1" presStyleIdx="1" presStyleCnt="6">
        <dgm:presLayoutVars>
          <dgm:bulletEnabled val="1"/>
        </dgm:presLayoutVars>
      </dgm:prSet>
      <dgm:spPr/>
    </dgm:pt>
    <dgm:pt modelId="{5829D102-EFAE-4586-BDEF-F945F1482E98}" type="pres">
      <dgm:prSet presAssocID="{96EF88E1-F740-4C63-9F76-4ABE6AE7A17D}" presName="sp" presStyleCnt="0"/>
      <dgm:spPr/>
    </dgm:pt>
    <dgm:pt modelId="{A4903698-3BDB-46CB-BD31-8817F33A7A3C}" type="pres">
      <dgm:prSet presAssocID="{3DF1908A-FFCA-4C2F-B48C-F341DB399FD0}" presName="linNode" presStyleCnt="0"/>
      <dgm:spPr/>
    </dgm:pt>
    <dgm:pt modelId="{0965058D-D658-4545-B024-67442085CE10}" type="pres">
      <dgm:prSet presAssocID="{3DF1908A-FFCA-4C2F-B48C-F341DB399FD0}" presName="parentText" presStyleLbl="node1" presStyleIdx="2" presStyleCnt="6">
        <dgm:presLayoutVars>
          <dgm:chMax val="1"/>
          <dgm:bulletEnabled val="1"/>
        </dgm:presLayoutVars>
      </dgm:prSet>
      <dgm:spPr/>
    </dgm:pt>
    <dgm:pt modelId="{4BAEEB4E-01A2-486F-B152-CA4E4C8D4441}" type="pres">
      <dgm:prSet presAssocID="{3DF1908A-FFCA-4C2F-B48C-F341DB399FD0}" presName="descendantText" presStyleLbl="alignAccFollowNode1" presStyleIdx="2" presStyleCnt="6">
        <dgm:presLayoutVars>
          <dgm:bulletEnabled val="1"/>
        </dgm:presLayoutVars>
      </dgm:prSet>
      <dgm:spPr/>
    </dgm:pt>
    <dgm:pt modelId="{FB263D9B-4E46-4E2A-8575-4971FECA25F1}" type="pres">
      <dgm:prSet presAssocID="{540CA370-13E2-4595-B510-39FCD3CAA0F6}" presName="sp" presStyleCnt="0"/>
      <dgm:spPr/>
    </dgm:pt>
    <dgm:pt modelId="{B7002A45-3602-4670-A414-B7488FFFFB01}" type="pres">
      <dgm:prSet presAssocID="{81584179-D4D8-40E9-9C27-59E5919EF17A}" presName="linNode" presStyleCnt="0"/>
      <dgm:spPr/>
    </dgm:pt>
    <dgm:pt modelId="{E8E583F7-0577-4E65-BA55-060A5F79C3A9}" type="pres">
      <dgm:prSet presAssocID="{81584179-D4D8-40E9-9C27-59E5919EF17A}" presName="parentText" presStyleLbl="node1" presStyleIdx="3" presStyleCnt="6">
        <dgm:presLayoutVars>
          <dgm:chMax val="1"/>
          <dgm:bulletEnabled val="1"/>
        </dgm:presLayoutVars>
      </dgm:prSet>
      <dgm:spPr/>
    </dgm:pt>
    <dgm:pt modelId="{2F87F241-F0A3-4253-BA96-8FF685551740}" type="pres">
      <dgm:prSet presAssocID="{81584179-D4D8-40E9-9C27-59E5919EF17A}" presName="descendantText" presStyleLbl="alignAccFollowNode1" presStyleIdx="3" presStyleCnt="6">
        <dgm:presLayoutVars>
          <dgm:bulletEnabled val="1"/>
        </dgm:presLayoutVars>
      </dgm:prSet>
      <dgm:spPr/>
    </dgm:pt>
    <dgm:pt modelId="{5BE847F5-F5EF-40F9-9458-F388E2696266}" type="pres">
      <dgm:prSet presAssocID="{BEFDA744-7273-428C-AEE3-BB83A58CAE76}" presName="sp" presStyleCnt="0"/>
      <dgm:spPr/>
    </dgm:pt>
    <dgm:pt modelId="{CDE153DC-A36B-41F1-BBA8-631850589359}" type="pres">
      <dgm:prSet presAssocID="{401F6343-6052-4451-95CD-2C758C6DB57D}" presName="linNode" presStyleCnt="0"/>
      <dgm:spPr/>
    </dgm:pt>
    <dgm:pt modelId="{5C2AEE03-D0CD-43D9-BA11-B1BE75685A7E}" type="pres">
      <dgm:prSet presAssocID="{401F6343-6052-4451-95CD-2C758C6DB57D}" presName="parentText" presStyleLbl="node1" presStyleIdx="4" presStyleCnt="6">
        <dgm:presLayoutVars>
          <dgm:chMax val="1"/>
          <dgm:bulletEnabled val="1"/>
        </dgm:presLayoutVars>
      </dgm:prSet>
      <dgm:spPr/>
    </dgm:pt>
    <dgm:pt modelId="{7A096803-946A-421A-B71F-D78FE98F5D16}" type="pres">
      <dgm:prSet presAssocID="{401F6343-6052-4451-95CD-2C758C6DB57D}" presName="descendantText" presStyleLbl="alignAccFollowNode1" presStyleIdx="4" presStyleCnt="6">
        <dgm:presLayoutVars>
          <dgm:bulletEnabled val="1"/>
        </dgm:presLayoutVars>
      </dgm:prSet>
      <dgm:spPr/>
    </dgm:pt>
    <dgm:pt modelId="{2F378456-B2BE-47E6-AF84-2552549C80AC}" type="pres">
      <dgm:prSet presAssocID="{268F3B61-4F7B-4654-B753-6725F96752A0}" presName="sp" presStyleCnt="0"/>
      <dgm:spPr/>
    </dgm:pt>
    <dgm:pt modelId="{E4D450EF-8C21-4CC6-840C-479822A3DF49}" type="pres">
      <dgm:prSet presAssocID="{509DA6E6-4E71-414C-8921-80AE2ED16DD3}" presName="linNode" presStyleCnt="0"/>
      <dgm:spPr/>
    </dgm:pt>
    <dgm:pt modelId="{80145E93-B92D-4902-83B2-66832F29B5EE}" type="pres">
      <dgm:prSet presAssocID="{509DA6E6-4E71-414C-8921-80AE2ED16DD3}" presName="parentText" presStyleLbl="node1" presStyleIdx="5" presStyleCnt="6">
        <dgm:presLayoutVars>
          <dgm:chMax val="1"/>
          <dgm:bulletEnabled val="1"/>
        </dgm:presLayoutVars>
      </dgm:prSet>
      <dgm:spPr/>
    </dgm:pt>
    <dgm:pt modelId="{BA613F52-EE96-479A-97A3-FE827F07A2C9}" type="pres">
      <dgm:prSet presAssocID="{509DA6E6-4E71-414C-8921-80AE2ED16DD3}" presName="descendantText" presStyleLbl="alignAccFollowNode1" presStyleIdx="5" presStyleCnt="6">
        <dgm:presLayoutVars>
          <dgm:bulletEnabled val="1"/>
        </dgm:presLayoutVars>
      </dgm:prSet>
      <dgm:spPr/>
    </dgm:pt>
  </dgm:ptLst>
  <dgm:cxnLst>
    <dgm:cxn modelId="{B7A93B00-ED53-4EE3-A48F-B06C9D991C54}" type="presOf" srcId="{E9155444-12FC-4216-B104-B4B0A315BE8C}" destId="{571E6774-6F68-4382-B3DC-D151B4B8DBA1}" srcOrd="0" destOrd="1" presId="urn:microsoft.com/office/officeart/2005/8/layout/vList5"/>
    <dgm:cxn modelId="{9F06D303-71AB-4AAF-98C7-A765917F44BA}" srcId="{92FDAFA6-BB49-43CC-AB74-C0352F403B34}" destId="{81584179-D4D8-40E9-9C27-59E5919EF17A}" srcOrd="3" destOrd="0" parTransId="{64F1B639-AD5B-4D43-98C5-26651BC80146}" sibTransId="{BEFDA744-7273-428C-AEE3-BB83A58CAE76}"/>
    <dgm:cxn modelId="{5452150A-F037-42AD-B104-8D648ED9755F}" srcId="{92FDAFA6-BB49-43CC-AB74-C0352F403B34}" destId="{3DF1908A-FFCA-4C2F-B48C-F341DB399FD0}" srcOrd="2" destOrd="0" parTransId="{5D8FDC9B-2692-454A-9EF3-AABF83097773}" sibTransId="{540CA370-13E2-4595-B510-39FCD3CAA0F6}"/>
    <dgm:cxn modelId="{60231C0A-A45F-488A-B817-1CF159367F5D}" srcId="{92FDAFA6-BB49-43CC-AB74-C0352F403B34}" destId="{401F6343-6052-4451-95CD-2C758C6DB57D}" srcOrd="4" destOrd="0" parTransId="{95D815AD-6F87-47E4-ACE6-4F3CD1F8C4F3}" sibTransId="{268F3B61-4F7B-4654-B753-6725F96752A0}"/>
    <dgm:cxn modelId="{B4C42613-A6B4-467E-849F-1C3D3024F623}" type="presOf" srcId="{2C328844-B8A4-4538-BCD9-C1D05D8DE410}" destId="{11B7EC16-73EC-4FA2-9917-A1D6676EF3B4}" srcOrd="0" destOrd="2" presId="urn:microsoft.com/office/officeart/2005/8/layout/vList5"/>
    <dgm:cxn modelId="{3CD26C19-B2FC-48B9-88D3-16031F3DA0F4}" srcId="{670C4949-6C76-4599-957E-C8CE338020C3}" destId="{5F509507-37B1-4E29-BF38-2059E215D8F8}" srcOrd="2" destOrd="0" parTransId="{C36697DE-0DF5-4C6F-85A0-5FBAB9138615}" sibTransId="{9EF3197B-09B0-4CFF-8675-6F29C894EAD3}"/>
    <dgm:cxn modelId="{09148A1A-333B-4732-9CDD-60939AA838E3}" srcId="{401F6343-6052-4451-95CD-2C758C6DB57D}" destId="{99B57169-6A6A-4EB4-A64C-79F649670180}" srcOrd="1" destOrd="0" parTransId="{E4367484-E2DE-4DE9-8578-AB8E6ABB0031}" sibTransId="{0B9EADB0-4BE2-49F0-A489-A351F77DB6CB}"/>
    <dgm:cxn modelId="{E9F64A22-7E7D-4EB1-AD9E-A37FE0596E45}" type="presOf" srcId="{9B9217E2-4A4D-4218-89A7-974C9B0D0A43}" destId="{4BAEEB4E-01A2-486F-B152-CA4E4C8D4441}" srcOrd="0" destOrd="1" presId="urn:microsoft.com/office/officeart/2005/8/layout/vList5"/>
    <dgm:cxn modelId="{4BA9F82F-3FA0-46C4-96F2-4FB97311954C}" srcId="{3DF1908A-FFCA-4C2F-B48C-F341DB399FD0}" destId="{D6605115-FC85-4662-B9AC-7E1EE30C637E}" srcOrd="0" destOrd="0" parTransId="{51C87EF9-9973-4AF8-8A91-B4B2C197CF7D}" sibTransId="{D4F9697A-D9EE-403D-BC68-E50F8159397E}"/>
    <dgm:cxn modelId="{A25B9230-A853-42B1-B6BD-BB7BF3C34CB1}" type="presOf" srcId="{06365D1B-0A79-46E9-B8F1-D615BE2D23BC}" destId="{11B7EC16-73EC-4FA2-9917-A1D6676EF3B4}" srcOrd="0" destOrd="0" presId="urn:microsoft.com/office/officeart/2005/8/layout/vList5"/>
    <dgm:cxn modelId="{7294D431-2233-450E-8FDC-709DA8CC0A89}" srcId="{92FDAFA6-BB49-43CC-AB74-C0352F403B34}" destId="{509DA6E6-4E71-414C-8921-80AE2ED16DD3}" srcOrd="5" destOrd="0" parTransId="{10CFC2D4-68AB-48F9-8C8B-7DF4580A8D08}" sibTransId="{B35E6246-A46E-4E83-A573-47ADA9F3C67A}"/>
    <dgm:cxn modelId="{1C7ECF37-978D-45B4-8ECD-C822BAC2C6A1}" srcId="{D3B31563-FD34-4DF9-A273-E9727AFCD16C}" destId="{06365D1B-0A79-46E9-B8F1-D615BE2D23BC}" srcOrd="0" destOrd="0" parTransId="{C1305B8F-6771-448F-8D37-03B9C637B041}" sibTransId="{2E670F00-9D6F-4A0D-BF07-581F5B1D964D}"/>
    <dgm:cxn modelId="{FB063038-29BD-4609-A5FC-C03A84033A10}" srcId="{509DA6E6-4E71-414C-8921-80AE2ED16DD3}" destId="{D7F156A6-ACE2-409D-9D11-629219D2C357}" srcOrd="1" destOrd="0" parTransId="{2D03A92D-253A-48D9-AF70-CF3CE826CC04}" sibTransId="{74E5074F-3D0B-4815-88C8-B55116BAE734}"/>
    <dgm:cxn modelId="{03BCC35F-094A-44AA-8494-28965754B229}" srcId="{401F6343-6052-4451-95CD-2C758C6DB57D}" destId="{7D693BAC-CACF-406D-815A-7E0B31C48987}" srcOrd="2" destOrd="0" parTransId="{A26E649A-10FB-431F-A166-FA3B561E0533}" sibTransId="{99484263-0533-4936-B4A1-075DC24831D8}"/>
    <dgm:cxn modelId="{A5E77764-A51A-447D-9E1C-1C0DA0905C3C}" type="presOf" srcId="{5720EC9A-328C-4E5D-B6F2-3E21B723CF70}" destId="{11B7EC16-73EC-4FA2-9917-A1D6676EF3B4}" srcOrd="0" destOrd="1" presId="urn:microsoft.com/office/officeart/2005/8/layout/vList5"/>
    <dgm:cxn modelId="{9F525964-750D-4C6E-8F73-241E0DDB3645}" srcId="{3DF1908A-FFCA-4C2F-B48C-F341DB399FD0}" destId="{9B9217E2-4A4D-4218-89A7-974C9B0D0A43}" srcOrd="1" destOrd="0" parTransId="{2947DB80-F773-4A95-9663-921419DA2464}" sibTransId="{FBB86364-C9E7-40CD-AA51-EB4D3AE63028}"/>
    <dgm:cxn modelId="{AD8F9246-2D31-446B-8BD4-31C6EB1CDD60}" type="presOf" srcId="{0D475495-D8AA-408D-87F2-C4A17D01FDED}" destId="{7A096803-946A-421A-B71F-D78FE98F5D16}" srcOrd="0" destOrd="0" presId="urn:microsoft.com/office/officeart/2005/8/layout/vList5"/>
    <dgm:cxn modelId="{9D11626B-80C8-43EA-970E-8830CD96F99E}" srcId="{81584179-D4D8-40E9-9C27-59E5919EF17A}" destId="{13024D5B-F6F1-4E28-A06B-05E56005A249}" srcOrd="1" destOrd="0" parTransId="{39556682-A8F6-4C47-AEE4-CBF0268C205A}" sibTransId="{67BD635C-7478-4D39-8CFD-0974D69791F0}"/>
    <dgm:cxn modelId="{BFAB166C-2B3A-49CA-B2BA-5116B19E0569}" srcId="{92FDAFA6-BB49-43CC-AB74-C0352F403B34}" destId="{D3B31563-FD34-4DF9-A273-E9727AFCD16C}" srcOrd="1" destOrd="0" parTransId="{BC3811F9-78C0-450D-B6E3-D5B875DFF0FB}" sibTransId="{96EF88E1-F740-4C63-9F76-4ABE6AE7A17D}"/>
    <dgm:cxn modelId="{E83B746C-0E89-4228-BF77-087C4E0AE86F}" type="presOf" srcId="{13024D5B-F6F1-4E28-A06B-05E56005A249}" destId="{2F87F241-F0A3-4253-BA96-8FF685551740}" srcOrd="0" destOrd="1" presId="urn:microsoft.com/office/officeart/2005/8/layout/vList5"/>
    <dgm:cxn modelId="{8B60F56C-7430-4071-8CE0-088EFD5582CC}" type="presOf" srcId="{99B57169-6A6A-4EB4-A64C-79F649670180}" destId="{7A096803-946A-421A-B71F-D78FE98F5D16}" srcOrd="0" destOrd="1" presId="urn:microsoft.com/office/officeart/2005/8/layout/vList5"/>
    <dgm:cxn modelId="{EDA31C6D-7536-4C2E-903A-F75A1E417380}" type="presOf" srcId="{70553423-54EE-4C40-AC86-E8B807EFB629}" destId="{2F87F241-F0A3-4253-BA96-8FF685551740}" srcOrd="0" destOrd="0" presId="urn:microsoft.com/office/officeart/2005/8/layout/vList5"/>
    <dgm:cxn modelId="{62010A6E-7725-432F-8EBA-87E7E1FFCE2F}" type="presOf" srcId="{81584179-D4D8-40E9-9C27-59E5919EF17A}" destId="{E8E583F7-0577-4E65-BA55-060A5F79C3A9}" srcOrd="0" destOrd="0" presId="urn:microsoft.com/office/officeart/2005/8/layout/vList5"/>
    <dgm:cxn modelId="{566B0050-E065-4903-8171-8A4ADB44D646}" srcId="{D3B31563-FD34-4DF9-A273-E9727AFCD16C}" destId="{2C328844-B8A4-4538-BCD9-C1D05D8DE410}" srcOrd="2" destOrd="0" parTransId="{48044E63-282E-4EF5-AFF1-FF206BDC3E54}" sibTransId="{213A3A09-9600-4B5E-A3B7-7A18F1A334FD}"/>
    <dgm:cxn modelId="{3AD35E73-4980-4137-B97C-32A6BA630DFD}" type="presOf" srcId="{D3B31563-FD34-4DF9-A273-E9727AFCD16C}" destId="{1FCEA751-64E5-48AE-A1CA-4AC78ED75B50}" srcOrd="0" destOrd="0" presId="urn:microsoft.com/office/officeart/2005/8/layout/vList5"/>
    <dgm:cxn modelId="{E7D5B173-3BAC-44BE-86DF-0A9B972BCC20}" type="presOf" srcId="{B5EDD291-3D0A-45D4-92CE-B68104D560DC}" destId="{BA613F52-EE96-479A-97A3-FE827F07A2C9}" srcOrd="0" destOrd="2" presId="urn:microsoft.com/office/officeart/2005/8/layout/vList5"/>
    <dgm:cxn modelId="{3F493187-F150-4D65-8E15-3ACA9D4389D4}" type="presOf" srcId="{D6605115-FC85-4662-B9AC-7E1EE30C637E}" destId="{4BAEEB4E-01A2-486F-B152-CA4E4C8D4441}" srcOrd="0" destOrd="0" presId="urn:microsoft.com/office/officeart/2005/8/layout/vList5"/>
    <dgm:cxn modelId="{2F847189-F7A7-4C75-B02D-CF2E8A3F5085}" srcId="{D3B31563-FD34-4DF9-A273-E9727AFCD16C}" destId="{5720EC9A-328C-4E5D-B6F2-3E21B723CF70}" srcOrd="1" destOrd="0" parTransId="{B433DF4F-00A6-458E-ADDF-05FB20A770B8}" sibTransId="{6438049F-4768-4BDD-B712-38E5BB76E421}"/>
    <dgm:cxn modelId="{0890C090-A076-4885-8273-3C1F269CF70E}" type="presOf" srcId="{C00F0177-A711-4D06-A8C5-29DE5743E808}" destId="{4BAEEB4E-01A2-486F-B152-CA4E4C8D4441}" srcOrd="0" destOrd="2" presId="urn:microsoft.com/office/officeart/2005/8/layout/vList5"/>
    <dgm:cxn modelId="{EAC8A896-2B90-493C-BE64-D92CC4D95A92}" srcId="{81584179-D4D8-40E9-9C27-59E5919EF17A}" destId="{000452BD-00CA-4D98-9B73-4B0251C1CCC6}" srcOrd="2" destOrd="0" parTransId="{E6F50592-E1C3-4613-BD31-42796BDE0A7B}" sibTransId="{A4BB8BEE-C436-49EC-AA10-E3908ACC912E}"/>
    <dgm:cxn modelId="{FDCB539C-E0E2-4BE3-827E-236FEBC2FA5E}" type="presOf" srcId="{9043F816-6462-4C0E-8C6E-EF2A7009CBA6}" destId="{571E6774-6F68-4382-B3DC-D151B4B8DBA1}" srcOrd="0" destOrd="0" presId="urn:microsoft.com/office/officeart/2005/8/layout/vList5"/>
    <dgm:cxn modelId="{F942D9A0-7876-4B99-B075-18E5D843A1C4}" type="presOf" srcId="{D7F156A6-ACE2-409D-9D11-629219D2C357}" destId="{BA613F52-EE96-479A-97A3-FE827F07A2C9}" srcOrd="0" destOrd="1" presId="urn:microsoft.com/office/officeart/2005/8/layout/vList5"/>
    <dgm:cxn modelId="{C7C1FEA5-882F-4F6B-88DA-B5A742E317B2}" srcId="{509DA6E6-4E71-414C-8921-80AE2ED16DD3}" destId="{B5EDD291-3D0A-45D4-92CE-B68104D560DC}" srcOrd="2" destOrd="0" parTransId="{43ED2C0B-3BB5-43BF-8EC6-BFFB36DC4D1A}" sibTransId="{255A4B99-3D72-4B79-8DB4-BF10CF7122B8}"/>
    <dgm:cxn modelId="{BACC45A6-AA2B-4DD7-AFC7-BE78D3A8BFFB}" srcId="{3DF1908A-FFCA-4C2F-B48C-F341DB399FD0}" destId="{C00F0177-A711-4D06-A8C5-29DE5743E808}" srcOrd="2" destOrd="0" parTransId="{8F5B099A-8ABD-4EBF-B141-469175C63E50}" sibTransId="{0189B80B-2DDB-419C-9F07-D7ECF5881A91}"/>
    <dgm:cxn modelId="{2A210CAF-9365-410A-B3BD-04A2B64E64C8}" srcId="{509DA6E6-4E71-414C-8921-80AE2ED16DD3}" destId="{9DC6CBBF-17BF-4CC6-AB9F-2C2FA48BBA77}" srcOrd="0" destOrd="0" parTransId="{E11A55C5-22D8-4CDB-BE73-C48102B20606}" sibTransId="{0E88C96C-B285-4D29-BA42-A0EB506F3079}"/>
    <dgm:cxn modelId="{A851F5AF-D768-4CBF-83E8-659AEE588C53}" srcId="{670C4949-6C76-4599-957E-C8CE338020C3}" destId="{9043F816-6462-4C0E-8C6E-EF2A7009CBA6}" srcOrd="0" destOrd="0" parTransId="{89490BC0-BC8B-4E58-9DC5-E87E3FC4C401}" sibTransId="{4520701E-876F-44B2-BBD9-7F4DEC5AF781}"/>
    <dgm:cxn modelId="{87C189C0-C794-4DFF-93E7-4E44F50C6131}" type="presOf" srcId="{000452BD-00CA-4D98-9B73-4B0251C1CCC6}" destId="{2F87F241-F0A3-4253-BA96-8FF685551740}" srcOrd="0" destOrd="2" presId="urn:microsoft.com/office/officeart/2005/8/layout/vList5"/>
    <dgm:cxn modelId="{C32368C5-C721-45D7-9FAE-CDAFEC4763D7}" srcId="{92FDAFA6-BB49-43CC-AB74-C0352F403B34}" destId="{670C4949-6C76-4599-957E-C8CE338020C3}" srcOrd="0" destOrd="0" parTransId="{44E3841C-70BD-410A-8F00-D974B59FB81C}" sibTransId="{2F16252C-10FB-4B07-9B57-2E0B318A452C}"/>
    <dgm:cxn modelId="{549BEDC8-90D6-4B55-B51E-F7EDBC026E1C}" srcId="{81584179-D4D8-40E9-9C27-59E5919EF17A}" destId="{70553423-54EE-4C40-AC86-E8B807EFB629}" srcOrd="0" destOrd="0" parTransId="{4AD6AFB7-F57E-4AF7-9528-DC4CC02B8261}" sibTransId="{1CE4AB0A-709F-48C8-A153-125265BAE819}"/>
    <dgm:cxn modelId="{EA180FCB-7229-4CCF-B8E1-1B6F16127DF0}" type="presOf" srcId="{509DA6E6-4E71-414C-8921-80AE2ED16DD3}" destId="{80145E93-B92D-4902-83B2-66832F29B5EE}" srcOrd="0" destOrd="0" presId="urn:microsoft.com/office/officeart/2005/8/layout/vList5"/>
    <dgm:cxn modelId="{B9DF8BCF-67B0-4962-86DA-245314CEDC60}" type="presOf" srcId="{92FDAFA6-BB49-43CC-AB74-C0352F403B34}" destId="{7F5AB5DB-A3B0-44F7-9BC9-D0B31A8EADFF}" srcOrd="0" destOrd="0" presId="urn:microsoft.com/office/officeart/2005/8/layout/vList5"/>
    <dgm:cxn modelId="{1C8C51D3-5566-48ED-9DE0-3BFA934987E9}" type="presOf" srcId="{401F6343-6052-4451-95CD-2C758C6DB57D}" destId="{5C2AEE03-D0CD-43D9-BA11-B1BE75685A7E}" srcOrd="0" destOrd="0" presId="urn:microsoft.com/office/officeart/2005/8/layout/vList5"/>
    <dgm:cxn modelId="{A5B2CAD7-F83F-49E7-BCCC-3EB47A8DDC57}" srcId="{670C4949-6C76-4599-957E-C8CE338020C3}" destId="{E9155444-12FC-4216-B104-B4B0A315BE8C}" srcOrd="1" destOrd="0" parTransId="{5093DB29-5C45-4608-A196-7A5724F2FD65}" sibTransId="{E22883B1-0DF1-4F11-A23F-7413ECFD9E97}"/>
    <dgm:cxn modelId="{CFCF3FE3-F88E-4897-8D95-90209BB1F3D5}" type="presOf" srcId="{670C4949-6C76-4599-957E-C8CE338020C3}" destId="{B30F88AF-4E49-478A-A932-CC7AED582027}" srcOrd="0" destOrd="0" presId="urn:microsoft.com/office/officeart/2005/8/layout/vList5"/>
    <dgm:cxn modelId="{D63E18E4-3CCC-426A-B03A-594AE944F9E3}" type="presOf" srcId="{3DF1908A-FFCA-4C2F-B48C-F341DB399FD0}" destId="{0965058D-D658-4545-B024-67442085CE10}" srcOrd="0" destOrd="0" presId="urn:microsoft.com/office/officeart/2005/8/layout/vList5"/>
    <dgm:cxn modelId="{0D3569EC-B0D8-4CDA-9979-04C710809739}" type="presOf" srcId="{9DC6CBBF-17BF-4CC6-AB9F-2C2FA48BBA77}" destId="{BA613F52-EE96-479A-97A3-FE827F07A2C9}" srcOrd="0" destOrd="0" presId="urn:microsoft.com/office/officeart/2005/8/layout/vList5"/>
    <dgm:cxn modelId="{6E5B82EC-A399-492C-B43E-82F4D522D060}" srcId="{401F6343-6052-4451-95CD-2C758C6DB57D}" destId="{0D475495-D8AA-408D-87F2-C4A17D01FDED}" srcOrd="0" destOrd="0" parTransId="{73371263-9541-4D38-AF0D-04E5F075892E}" sibTransId="{BD74834D-EC9E-4550-9B6C-8FC42C61E644}"/>
    <dgm:cxn modelId="{A5212CF2-8168-47A3-A937-7ACA65D5AA66}" type="presOf" srcId="{7D693BAC-CACF-406D-815A-7E0B31C48987}" destId="{7A096803-946A-421A-B71F-D78FE98F5D16}" srcOrd="0" destOrd="2" presId="urn:microsoft.com/office/officeart/2005/8/layout/vList5"/>
    <dgm:cxn modelId="{D25820F7-5C77-49B0-B1A7-871995338F99}" type="presOf" srcId="{5F509507-37B1-4E29-BF38-2059E215D8F8}" destId="{571E6774-6F68-4382-B3DC-D151B4B8DBA1}" srcOrd="0" destOrd="2" presId="urn:microsoft.com/office/officeart/2005/8/layout/vList5"/>
    <dgm:cxn modelId="{33572176-9BF1-4F18-8AFD-98932980E82B}" type="presParOf" srcId="{7F5AB5DB-A3B0-44F7-9BC9-D0B31A8EADFF}" destId="{818A9E74-9164-40AA-8343-05E96B3B7DBC}" srcOrd="0" destOrd="0" presId="urn:microsoft.com/office/officeart/2005/8/layout/vList5"/>
    <dgm:cxn modelId="{780043B0-722D-4CD9-96FD-E691FC5349BB}" type="presParOf" srcId="{818A9E74-9164-40AA-8343-05E96B3B7DBC}" destId="{B30F88AF-4E49-478A-A932-CC7AED582027}" srcOrd="0" destOrd="0" presId="urn:microsoft.com/office/officeart/2005/8/layout/vList5"/>
    <dgm:cxn modelId="{6D69D038-C3DC-45B5-8DDD-763E4B11CF61}" type="presParOf" srcId="{818A9E74-9164-40AA-8343-05E96B3B7DBC}" destId="{571E6774-6F68-4382-B3DC-D151B4B8DBA1}" srcOrd="1" destOrd="0" presId="urn:microsoft.com/office/officeart/2005/8/layout/vList5"/>
    <dgm:cxn modelId="{1115E534-C143-4B84-A80F-2FCFC6C51CD1}" type="presParOf" srcId="{7F5AB5DB-A3B0-44F7-9BC9-D0B31A8EADFF}" destId="{66B013CE-7EE2-4AF0-9266-3D4BDA0CDB5B}" srcOrd="1" destOrd="0" presId="urn:microsoft.com/office/officeart/2005/8/layout/vList5"/>
    <dgm:cxn modelId="{D0459F77-8403-4C0D-B4D3-1695796364F4}" type="presParOf" srcId="{7F5AB5DB-A3B0-44F7-9BC9-D0B31A8EADFF}" destId="{1D9B8540-C7DB-4A01-BC3A-C61547681A6D}" srcOrd="2" destOrd="0" presId="urn:microsoft.com/office/officeart/2005/8/layout/vList5"/>
    <dgm:cxn modelId="{EFABFB67-79CF-420E-9E49-5A92F5C707A1}" type="presParOf" srcId="{1D9B8540-C7DB-4A01-BC3A-C61547681A6D}" destId="{1FCEA751-64E5-48AE-A1CA-4AC78ED75B50}" srcOrd="0" destOrd="0" presId="urn:microsoft.com/office/officeart/2005/8/layout/vList5"/>
    <dgm:cxn modelId="{53150986-1FA8-47D0-BB2B-F60A075BE592}" type="presParOf" srcId="{1D9B8540-C7DB-4A01-BC3A-C61547681A6D}" destId="{11B7EC16-73EC-4FA2-9917-A1D6676EF3B4}" srcOrd="1" destOrd="0" presId="urn:microsoft.com/office/officeart/2005/8/layout/vList5"/>
    <dgm:cxn modelId="{BC0EAC17-2B3B-49B4-8077-35550A07BA97}" type="presParOf" srcId="{7F5AB5DB-A3B0-44F7-9BC9-D0B31A8EADFF}" destId="{5829D102-EFAE-4586-BDEF-F945F1482E98}" srcOrd="3" destOrd="0" presId="urn:microsoft.com/office/officeart/2005/8/layout/vList5"/>
    <dgm:cxn modelId="{CDF0B575-70F6-4ACC-825E-DB997668D381}" type="presParOf" srcId="{7F5AB5DB-A3B0-44F7-9BC9-D0B31A8EADFF}" destId="{A4903698-3BDB-46CB-BD31-8817F33A7A3C}" srcOrd="4" destOrd="0" presId="urn:microsoft.com/office/officeart/2005/8/layout/vList5"/>
    <dgm:cxn modelId="{EE3F7189-5390-490C-AC8B-612C54AE46F9}" type="presParOf" srcId="{A4903698-3BDB-46CB-BD31-8817F33A7A3C}" destId="{0965058D-D658-4545-B024-67442085CE10}" srcOrd="0" destOrd="0" presId="urn:microsoft.com/office/officeart/2005/8/layout/vList5"/>
    <dgm:cxn modelId="{C1595AA9-4B83-44AA-AA2D-787EDF7BB9FF}" type="presParOf" srcId="{A4903698-3BDB-46CB-BD31-8817F33A7A3C}" destId="{4BAEEB4E-01A2-486F-B152-CA4E4C8D4441}" srcOrd="1" destOrd="0" presId="urn:microsoft.com/office/officeart/2005/8/layout/vList5"/>
    <dgm:cxn modelId="{2590D63A-2D7E-4E3A-B7CB-454BB45D00F1}" type="presParOf" srcId="{7F5AB5DB-A3B0-44F7-9BC9-D0B31A8EADFF}" destId="{FB263D9B-4E46-4E2A-8575-4971FECA25F1}" srcOrd="5" destOrd="0" presId="urn:microsoft.com/office/officeart/2005/8/layout/vList5"/>
    <dgm:cxn modelId="{EDE1A52D-E31D-49FA-B618-4BD1353D1E40}" type="presParOf" srcId="{7F5AB5DB-A3B0-44F7-9BC9-D0B31A8EADFF}" destId="{B7002A45-3602-4670-A414-B7488FFFFB01}" srcOrd="6" destOrd="0" presId="urn:microsoft.com/office/officeart/2005/8/layout/vList5"/>
    <dgm:cxn modelId="{1C60F429-D5B6-4699-ACA6-DAE213F0B1D0}" type="presParOf" srcId="{B7002A45-3602-4670-A414-B7488FFFFB01}" destId="{E8E583F7-0577-4E65-BA55-060A5F79C3A9}" srcOrd="0" destOrd="0" presId="urn:microsoft.com/office/officeart/2005/8/layout/vList5"/>
    <dgm:cxn modelId="{05963EF5-8C1F-449A-A89D-01AC39B5585A}" type="presParOf" srcId="{B7002A45-3602-4670-A414-B7488FFFFB01}" destId="{2F87F241-F0A3-4253-BA96-8FF685551740}" srcOrd="1" destOrd="0" presId="urn:microsoft.com/office/officeart/2005/8/layout/vList5"/>
    <dgm:cxn modelId="{360C7353-E8E7-41F2-83ED-B2E4288EE9A4}" type="presParOf" srcId="{7F5AB5DB-A3B0-44F7-9BC9-D0B31A8EADFF}" destId="{5BE847F5-F5EF-40F9-9458-F388E2696266}" srcOrd="7" destOrd="0" presId="urn:microsoft.com/office/officeart/2005/8/layout/vList5"/>
    <dgm:cxn modelId="{474B1D5A-FA42-4EBF-9019-557D4E182846}" type="presParOf" srcId="{7F5AB5DB-A3B0-44F7-9BC9-D0B31A8EADFF}" destId="{CDE153DC-A36B-41F1-BBA8-631850589359}" srcOrd="8" destOrd="0" presId="urn:microsoft.com/office/officeart/2005/8/layout/vList5"/>
    <dgm:cxn modelId="{842963F4-9BBE-4A39-B681-B4065EE2FEB0}" type="presParOf" srcId="{CDE153DC-A36B-41F1-BBA8-631850589359}" destId="{5C2AEE03-D0CD-43D9-BA11-B1BE75685A7E}" srcOrd="0" destOrd="0" presId="urn:microsoft.com/office/officeart/2005/8/layout/vList5"/>
    <dgm:cxn modelId="{3730C99B-F527-443D-AA9B-6B4712A0C535}" type="presParOf" srcId="{CDE153DC-A36B-41F1-BBA8-631850589359}" destId="{7A096803-946A-421A-B71F-D78FE98F5D16}" srcOrd="1" destOrd="0" presId="urn:microsoft.com/office/officeart/2005/8/layout/vList5"/>
    <dgm:cxn modelId="{C184FBAC-F09A-4893-A0B1-7FC3AD5577C2}" type="presParOf" srcId="{7F5AB5DB-A3B0-44F7-9BC9-D0B31A8EADFF}" destId="{2F378456-B2BE-47E6-AF84-2552549C80AC}" srcOrd="9" destOrd="0" presId="urn:microsoft.com/office/officeart/2005/8/layout/vList5"/>
    <dgm:cxn modelId="{02D289F1-7B0B-442B-B975-FED6836AA680}" type="presParOf" srcId="{7F5AB5DB-A3B0-44F7-9BC9-D0B31A8EADFF}" destId="{E4D450EF-8C21-4CC6-840C-479822A3DF49}" srcOrd="10" destOrd="0" presId="urn:microsoft.com/office/officeart/2005/8/layout/vList5"/>
    <dgm:cxn modelId="{9EB16234-977D-483E-8651-4C0595FC02C8}" type="presParOf" srcId="{E4D450EF-8C21-4CC6-840C-479822A3DF49}" destId="{80145E93-B92D-4902-83B2-66832F29B5EE}" srcOrd="0" destOrd="0" presId="urn:microsoft.com/office/officeart/2005/8/layout/vList5"/>
    <dgm:cxn modelId="{0F11E712-7691-4D47-B5BE-D08861779027}" type="presParOf" srcId="{E4D450EF-8C21-4CC6-840C-479822A3DF49}" destId="{BA613F52-EE96-479A-97A3-FE827F07A2C9}" srcOrd="1" destOrd="0" presId="urn:microsoft.com/office/officeart/2005/8/layout/vList5"/>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FDAFA6-BB49-43CC-AB74-C0352F403B3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nb-NO"/>
        </a:p>
      </dgm:t>
    </dgm:pt>
    <dgm:pt modelId="{670C4949-6C76-4599-957E-C8CE338020C3}">
      <dgm:prSet phldrT="[Tekst]"/>
      <dgm:spPr>
        <a:solidFill>
          <a:srgbClr val="00575D"/>
        </a:solidFill>
      </dgm:spPr>
      <dgm:t>
        <a:bodyPr/>
        <a:lstStyle/>
        <a:p>
          <a:r>
            <a:rPr lang="nb-NO"/>
            <a:t>Naturmangfold og økosystemer</a:t>
          </a:r>
        </a:p>
      </dgm:t>
    </dgm:pt>
    <dgm:pt modelId="{44E3841C-70BD-410A-8F00-D974B59FB81C}" type="parTrans" cxnId="{C32368C5-C721-45D7-9FAE-CDAFEC4763D7}">
      <dgm:prSet/>
      <dgm:spPr/>
      <dgm:t>
        <a:bodyPr/>
        <a:lstStyle/>
        <a:p>
          <a:endParaRPr lang="nb-NO"/>
        </a:p>
      </dgm:t>
    </dgm:pt>
    <dgm:pt modelId="{2F16252C-10FB-4B07-9B57-2E0B318A452C}" type="sibTrans" cxnId="{C32368C5-C721-45D7-9FAE-CDAFEC4763D7}">
      <dgm:prSet/>
      <dgm:spPr/>
      <dgm:t>
        <a:bodyPr/>
        <a:lstStyle/>
        <a:p>
          <a:endParaRPr lang="nb-NO"/>
        </a:p>
      </dgm:t>
    </dgm:pt>
    <dgm:pt modelId="{9043F816-6462-4C0E-8C6E-EF2A7009CBA6}">
      <dgm:prSet phldrT="[Tekst]" custT="1"/>
      <dgm:spPr>
        <a:solidFill>
          <a:srgbClr val="CCD3E2">
            <a:alpha val="90000"/>
          </a:srgbClr>
        </a:solidFill>
      </dgm:spPr>
      <dgm:t>
        <a:bodyPr/>
        <a:lstStyle/>
        <a:p>
          <a:r>
            <a:rPr lang="nb-NO" sz="1400"/>
            <a:t>Bærekraftsmål: 13, 14, 15</a:t>
          </a:r>
        </a:p>
      </dgm:t>
    </dgm:pt>
    <dgm:pt modelId="{89490BC0-BC8B-4E58-9DC5-E87E3FC4C401}" type="parTrans" cxnId="{A851F5AF-D768-4CBF-83E8-659AEE588C53}">
      <dgm:prSet/>
      <dgm:spPr/>
      <dgm:t>
        <a:bodyPr/>
        <a:lstStyle/>
        <a:p>
          <a:endParaRPr lang="nb-NO"/>
        </a:p>
      </dgm:t>
    </dgm:pt>
    <dgm:pt modelId="{4520701E-876F-44B2-BBD9-7F4DEC5AF781}" type="sibTrans" cxnId="{A851F5AF-D768-4CBF-83E8-659AEE588C53}">
      <dgm:prSet/>
      <dgm:spPr/>
      <dgm:t>
        <a:bodyPr/>
        <a:lstStyle/>
        <a:p>
          <a:endParaRPr lang="nb-NO"/>
        </a:p>
      </dgm:t>
    </dgm:pt>
    <dgm:pt modelId="{D3B31563-FD34-4DF9-A273-E9727AFCD16C}">
      <dgm:prSet phldrT="[Tekst]"/>
      <dgm:spPr>
        <a:solidFill>
          <a:srgbClr val="00575D"/>
        </a:solidFill>
      </dgm:spPr>
      <dgm:t>
        <a:bodyPr/>
        <a:lstStyle/>
        <a:p>
          <a:r>
            <a:rPr lang="nb-NO"/>
            <a:t>Natur, kultur og friluftsliv</a:t>
          </a:r>
        </a:p>
      </dgm:t>
    </dgm:pt>
    <dgm:pt modelId="{BC3811F9-78C0-450D-B6E3-D5B875DFF0FB}" type="parTrans" cxnId="{BFAB166C-2B3A-49CA-B2BA-5116B19E0569}">
      <dgm:prSet/>
      <dgm:spPr/>
      <dgm:t>
        <a:bodyPr/>
        <a:lstStyle/>
        <a:p>
          <a:endParaRPr lang="nb-NO"/>
        </a:p>
      </dgm:t>
    </dgm:pt>
    <dgm:pt modelId="{96EF88E1-F740-4C63-9F76-4ABE6AE7A17D}" type="sibTrans" cxnId="{BFAB166C-2B3A-49CA-B2BA-5116B19E0569}">
      <dgm:prSet/>
      <dgm:spPr/>
      <dgm:t>
        <a:bodyPr/>
        <a:lstStyle/>
        <a:p>
          <a:endParaRPr lang="nb-NO"/>
        </a:p>
      </dgm:t>
    </dgm:pt>
    <dgm:pt modelId="{06365D1B-0A79-46E9-B8F1-D615BE2D23BC}">
      <dgm:prSet phldrT="[Tekst]" custT="1"/>
      <dgm:spPr>
        <a:solidFill>
          <a:srgbClr val="CCD3E2">
            <a:alpha val="90000"/>
          </a:srgbClr>
        </a:solidFill>
      </dgm:spPr>
      <dgm:t>
        <a:bodyPr/>
        <a:lstStyle/>
        <a:p>
          <a:r>
            <a:rPr lang="nb-NO" sz="1400"/>
            <a:t>Bærekraftsmål: 11</a:t>
          </a:r>
        </a:p>
      </dgm:t>
    </dgm:pt>
    <dgm:pt modelId="{C1305B8F-6771-448F-8D37-03B9C637B041}" type="parTrans" cxnId="{1C7ECF37-978D-45B4-8ECD-C822BAC2C6A1}">
      <dgm:prSet/>
      <dgm:spPr/>
      <dgm:t>
        <a:bodyPr/>
        <a:lstStyle/>
        <a:p>
          <a:endParaRPr lang="nb-NO"/>
        </a:p>
      </dgm:t>
    </dgm:pt>
    <dgm:pt modelId="{2E670F00-9D6F-4A0D-BF07-581F5B1D964D}" type="sibTrans" cxnId="{1C7ECF37-978D-45B4-8ECD-C822BAC2C6A1}">
      <dgm:prSet/>
      <dgm:spPr/>
      <dgm:t>
        <a:bodyPr/>
        <a:lstStyle/>
        <a:p>
          <a:endParaRPr lang="nb-NO"/>
        </a:p>
      </dgm:t>
    </dgm:pt>
    <dgm:pt modelId="{3DF1908A-FFCA-4C2F-B48C-F341DB399FD0}">
      <dgm:prSet phldrT="[Tekst]"/>
      <dgm:spPr>
        <a:solidFill>
          <a:srgbClr val="00575D"/>
        </a:solidFill>
      </dgm:spPr>
      <dgm:t>
        <a:bodyPr/>
        <a:lstStyle/>
        <a:p>
          <a:r>
            <a:rPr lang="nb-NO"/>
            <a:t>Matproduksjon og drikkevann</a:t>
          </a:r>
        </a:p>
      </dgm:t>
    </dgm:pt>
    <dgm:pt modelId="{5D8FDC9B-2692-454A-9EF3-AABF83097773}" type="parTrans" cxnId="{5452150A-F037-42AD-B104-8D648ED9755F}">
      <dgm:prSet/>
      <dgm:spPr/>
      <dgm:t>
        <a:bodyPr/>
        <a:lstStyle/>
        <a:p>
          <a:endParaRPr lang="nb-NO"/>
        </a:p>
      </dgm:t>
    </dgm:pt>
    <dgm:pt modelId="{540CA370-13E2-4595-B510-39FCD3CAA0F6}" type="sibTrans" cxnId="{5452150A-F037-42AD-B104-8D648ED9755F}">
      <dgm:prSet/>
      <dgm:spPr/>
      <dgm:t>
        <a:bodyPr/>
        <a:lstStyle/>
        <a:p>
          <a:endParaRPr lang="nb-NO"/>
        </a:p>
      </dgm:t>
    </dgm:pt>
    <dgm:pt modelId="{D6605115-FC85-4662-B9AC-7E1EE30C637E}">
      <dgm:prSet phldrT="[Tekst]" custT="1"/>
      <dgm:spPr>
        <a:solidFill>
          <a:srgbClr val="CCD3E2">
            <a:alpha val="90000"/>
          </a:srgbClr>
        </a:solidFill>
      </dgm:spPr>
      <dgm:t>
        <a:bodyPr/>
        <a:lstStyle/>
        <a:p>
          <a:r>
            <a:rPr lang="nb-NO" sz="1400"/>
            <a:t>Bærekraftsmål: 2, 3, 6</a:t>
          </a:r>
        </a:p>
      </dgm:t>
    </dgm:pt>
    <dgm:pt modelId="{51C87EF9-9973-4AF8-8A91-B4B2C197CF7D}" type="parTrans" cxnId="{4BA9F82F-3FA0-46C4-96F2-4FB97311954C}">
      <dgm:prSet/>
      <dgm:spPr/>
      <dgm:t>
        <a:bodyPr/>
        <a:lstStyle/>
        <a:p>
          <a:endParaRPr lang="nb-NO"/>
        </a:p>
      </dgm:t>
    </dgm:pt>
    <dgm:pt modelId="{D4F9697A-D9EE-403D-BC68-E50F8159397E}" type="sibTrans" cxnId="{4BA9F82F-3FA0-46C4-96F2-4FB97311954C}">
      <dgm:prSet/>
      <dgm:spPr/>
      <dgm:t>
        <a:bodyPr/>
        <a:lstStyle/>
        <a:p>
          <a:endParaRPr lang="nb-NO"/>
        </a:p>
      </dgm:t>
    </dgm:pt>
    <dgm:pt modelId="{81584179-D4D8-40E9-9C27-59E5919EF17A}">
      <dgm:prSet/>
      <dgm:spPr>
        <a:solidFill>
          <a:srgbClr val="00575D"/>
        </a:solidFill>
      </dgm:spPr>
      <dgm:t>
        <a:bodyPr/>
        <a:lstStyle/>
        <a:p>
          <a:r>
            <a:rPr lang="nb-NO"/>
            <a:t>Klimagassutslipp og energiforbruk</a:t>
          </a:r>
        </a:p>
      </dgm:t>
    </dgm:pt>
    <dgm:pt modelId="{64F1B639-AD5B-4D43-98C5-26651BC80146}" type="parTrans" cxnId="{9F06D303-71AB-4AAF-98C7-A765917F44BA}">
      <dgm:prSet/>
      <dgm:spPr/>
      <dgm:t>
        <a:bodyPr/>
        <a:lstStyle/>
        <a:p>
          <a:endParaRPr lang="nb-NO"/>
        </a:p>
      </dgm:t>
    </dgm:pt>
    <dgm:pt modelId="{BEFDA744-7273-428C-AEE3-BB83A58CAE76}" type="sibTrans" cxnId="{9F06D303-71AB-4AAF-98C7-A765917F44BA}">
      <dgm:prSet/>
      <dgm:spPr/>
      <dgm:t>
        <a:bodyPr/>
        <a:lstStyle/>
        <a:p>
          <a:endParaRPr lang="nb-NO"/>
        </a:p>
      </dgm:t>
    </dgm:pt>
    <dgm:pt modelId="{401F6343-6052-4451-95CD-2C758C6DB57D}">
      <dgm:prSet/>
      <dgm:spPr>
        <a:solidFill>
          <a:srgbClr val="00575D"/>
        </a:solidFill>
      </dgm:spPr>
      <dgm:t>
        <a:bodyPr/>
        <a:lstStyle/>
        <a:p>
          <a:r>
            <a:rPr lang="nb-NO"/>
            <a:t>Forurensing</a:t>
          </a:r>
        </a:p>
      </dgm:t>
    </dgm:pt>
    <dgm:pt modelId="{95D815AD-6F87-47E4-ACE6-4F3CD1F8C4F3}" type="parTrans" cxnId="{60231C0A-A45F-488A-B817-1CF159367F5D}">
      <dgm:prSet/>
      <dgm:spPr/>
      <dgm:t>
        <a:bodyPr/>
        <a:lstStyle/>
        <a:p>
          <a:endParaRPr lang="nb-NO"/>
        </a:p>
      </dgm:t>
    </dgm:pt>
    <dgm:pt modelId="{268F3B61-4F7B-4654-B753-6725F96752A0}" type="sibTrans" cxnId="{60231C0A-A45F-488A-B817-1CF159367F5D}">
      <dgm:prSet/>
      <dgm:spPr/>
      <dgm:t>
        <a:bodyPr/>
        <a:lstStyle/>
        <a:p>
          <a:endParaRPr lang="nb-NO"/>
        </a:p>
      </dgm:t>
    </dgm:pt>
    <dgm:pt modelId="{509DA6E6-4E71-414C-8921-80AE2ED16DD3}">
      <dgm:prSet/>
      <dgm:spPr>
        <a:solidFill>
          <a:srgbClr val="00575D"/>
        </a:solidFill>
      </dgm:spPr>
      <dgm:t>
        <a:bodyPr/>
        <a:lstStyle/>
        <a:p>
          <a:r>
            <a:rPr lang="nb-NO"/>
            <a:t>Klimatilpasning</a:t>
          </a:r>
        </a:p>
      </dgm:t>
    </dgm:pt>
    <dgm:pt modelId="{10CFC2D4-68AB-48F9-8C8B-7DF4580A8D08}" type="parTrans" cxnId="{7294D431-2233-450E-8FDC-709DA8CC0A89}">
      <dgm:prSet/>
      <dgm:spPr/>
      <dgm:t>
        <a:bodyPr/>
        <a:lstStyle/>
        <a:p>
          <a:endParaRPr lang="nb-NO"/>
        </a:p>
      </dgm:t>
    </dgm:pt>
    <dgm:pt modelId="{B35E6246-A46E-4E83-A573-47ADA9F3C67A}" type="sibTrans" cxnId="{7294D431-2233-450E-8FDC-709DA8CC0A89}">
      <dgm:prSet/>
      <dgm:spPr/>
      <dgm:t>
        <a:bodyPr/>
        <a:lstStyle/>
        <a:p>
          <a:endParaRPr lang="nb-NO"/>
        </a:p>
      </dgm:t>
    </dgm:pt>
    <dgm:pt modelId="{70553423-54EE-4C40-AC86-E8B807EFB629}">
      <dgm:prSet custT="1"/>
      <dgm:spPr>
        <a:solidFill>
          <a:srgbClr val="CCD3E2">
            <a:alpha val="90000"/>
          </a:srgbClr>
        </a:solidFill>
      </dgm:spPr>
      <dgm:t>
        <a:bodyPr/>
        <a:lstStyle/>
        <a:p>
          <a:r>
            <a:rPr lang="nb-NO" sz="1400"/>
            <a:t>Bærekraftsmål: 7, 13</a:t>
          </a:r>
        </a:p>
      </dgm:t>
    </dgm:pt>
    <dgm:pt modelId="{4AD6AFB7-F57E-4AF7-9528-DC4CC02B8261}" type="parTrans" cxnId="{549BEDC8-90D6-4B55-B51E-F7EDBC026E1C}">
      <dgm:prSet/>
      <dgm:spPr/>
      <dgm:t>
        <a:bodyPr/>
        <a:lstStyle/>
        <a:p>
          <a:endParaRPr lang="nb-NO"/>
        </a:p>
      </dgm:t>
    </dgm:pt>
    <dgm:pt modelId="{1CE4AB0A-709F-48C8-A153-125265BAE819}" type="sibTrans" cxnId="{549BEDC8-90D6-4B55-B51E-F7EDBC026E1C}">
      <dgm:prSet/>
      <dgm:spPr/>
      <dgm:t>
        <a:bodyPr/>
        <a:lstStyle/>
        <a:p>
          <a:endParaRPr lang="nb-NO"/>
        </a:p>
      </dgm:t>
    </dgm:pt>
    <dgm:pt modelId="{0D475495-D8AA-408D-87F2-C4A17D01FDED}">
      <dgm:prSet custT="1"/>
      <dgm:spPr>
        <a:solidFill>
          <a:srgbClr val="CCD3E2">
            <a:alpha val="90000"/>
          </a:srgbClr>
        </a:solidFill>
      </dgm:spPr>
      <dgm:t>
        <a:bodyPr/>
        <a:lstStyle/>
        <a:p>
          <a:r>
            <a:rPr lang="nb-NO" sz="1400"/>
            <a:t>Bærekraftsmål: 11, 14, 15 </a:t>
          </a:r>
        </a:p>
      </dgm:t>
    </dgm:pt>
    <dgm:pt modelId="{73371263-9541-4D38-AF0D-04E5F075892E}" type="parTrans" cxnId="{6E5B82EC-A399-492C-B43E-82F4D522D060}">
      <dgm:prSet/>
      <dgm:spPr/>
      <dgm:t>
        <a:bodyPr/>
        <a:lstStyle/>
        <a:p>
          <a:endParaRPr lang="nb-NO"/>
        </a:p>
      </dgm:t>
    </dgm:pt>
    <dgm:pt modelId="{BD74834D-EC9E-4550-9B6C-8FC42C61E644}" type="sibTrans" cxnId="{6E5B82EC-A399-492C-B43E-82F4D522D060}">
      <dgm:prSet/>
      <dgm:spPr/>
      <dgm:t>
        <a:bodyPr/>
        <a:lstStyle/>
        <a:p>
          <a:endParaRPr lang="nb-NO"/>
        </a:p>
      </dgm:t>
    </dgm:pt>
    <dgm:pt modelId="{9DC6CBBF-17BF-4CC6-AB9F-2C2FA48BBA77}">
      <dgm:prSet custT="1"/>
      <dgm:spPr>
        <a:solidFill>
          <a:srgbClr val="CCD3E2">
            <a:alpha val="90000"/>
          </a:srgbClr>
        </a:solidFill>
      </dgm:spPr>
      <dgm:t>
        <a:bodyPr/>
        <a:lstStyle/>
        <a:p>
          <a:r>
            <a:rPr lang="nb-NO" sz="1400"/>
            <a:t>Bærekraftsmål: 13</a:t>
          </a:r>
        </a:p>
      </dgm:t>
    </dgm:pt>
    <dgm:pt modelId="{E11A55C5-22D8-4CDB-BE73-C48102B20606}" type="parTrans" cxnId="{2A210CAF-9365-410A-B3BD-04A2B64E64C8}">
      <dgm:prSet/>
      <dgm:spPr/>
      <dgm:t>
        <a:bodyPr/>
        <a:lstStyle/>
        <a:p>
          <a:endParaRPr lang="nb-NO"/>
        </a:p>
      </dgm:t>
    </dgm:pt>
    <dgm:pt modelId="{0E88C96C-B285-4D29-BA42-A0EB506F3079}" type="sibTrans" cxnId="{2A210CAF-9365-410A-B3BD-04A2B64E64C8}">
      <dgm:prSet/>
      <dgm:spPr/>
      <dgm:t>
        <a:bodyPr/>
        <a:lstStyle/>
        <a:p>
          <a:endParaRPr lang="nb-NO"/>
        </a:p>
      </dgm:t>
    </dgm:pt>
    <dgm:pt modelId="{59E1D58C-7710-4E37-A6F7-5DE1318AC24B}">
      <dgm:prSet custT="1"/>
      <dgm:spPr/>
      <dgm:t>
        <a:bodyPr/>
        <a:lstStyle/>
        <a:p>
          <a:r>
            <a:rPr lang="nn-NO" sz="1400"/>
            <a:t>Delmål: 2.5, 6.6, 12.2, 13.2, 14.1-14.5, 15.1-15.5, 15.8, 18.9</a:t>
          </a:r>
          <a:endParaRPr lang="nb-NO" sz="1400"/>
        </a:p>
      </dgm:t>
    </dgm:pt>
    <dgm:pt modelId="{8F2A6CBC-3DDA-44FB-B527-FA89C86DAA34}" type="parTrans" cxnId="{096A7553-724A-4AB2-B82C-30AF5EAA4A65}">
      <dgm:prSet/>
      <dgm:spPr/>
      <dgm:t>
        <a:bodyPr/>
        <a:lstStyle/>
        <a:p>
          <a:endParaRPr lang="nb-NO"/>
        </a:p>
      </dgm:t>
    </dgm:pt>
    <dgm:pt modelId="{46C6E410-20A4-4DE4-B137-6C43C1D7ECA6}" type="sibTrans" cxnId="{096A7553-724A-4AB2-B82C-30AF5EAA4A65}">
      <dgm:prSet/>
      <dgm:spPr/>
      <dgm:t>
        <a:bodyPr/>
        <a:lstStyle/>
        <a:p>
          <a:endParaRPr lang="nb-NO"/>
        </a:p>
      </dgm:t>
    </dgm:pt>
    <dgm:pt modelId="{E3105676-8283-4E19-98EA-A2E2593C05BF}">
      <dgm:prSet custT="1"/>
      <dgm:spPr/>
      <dgm:t>
        <a:bodyPr/>
        <a:lstStyle/>
        <a:p>
          <a:r>
            <a:rPr lang="nb-NO" sz="1400"/>
            <a:t>Nasjonale forventninger: 43, 45, 48, 49, 53, 56-60, 69</a:t>
          </a:r>
        </a:p>
      </dgm:t>
    </dgm:pt>
    <dgm:pt modelId="{44B9A30B-F35D-4A22-9960-8860C5E10286}" type="parTrans" cxnId="{C2AA9C4A-E1F3-40E9-A4D6-287774EA8AA1}">
      <dgm:prSet/>
      <dgm:spPr/>
      <dgm:t>
        <a:bodyPr/>
        <a:lstStyle/>
        <a:p>
          <a:endParaRPr lang="nb-NO"/>
        </a:p>
      </dgm:t>
    </dgm:pt>
    <dgm:pt modelId="{50818076-3077-42FD-B338-B5C87D899590}" type="sibTrans" cxnId="{C2AA9C4A-E1F3-40E9-A4D6-287774EA8AA1}">
      <dgm:prSet/>
      <dgm:spPr/>
      <dgm:t>
        <a:bodyPr/>
        <a:lstStyle/>
        <a:p>
          <a:endParaRPr lang="nb-NO"/>
        </a:p>
      </dgm:t>
    </dgm:pt>
    <dgm:pt modelId="{EDA24DF2-55EE-44FD-B08F-769A09CDC808}">
      <dgm:prSet custT="1"/>
      <dgm:spPr/>
      <dgm:t>
        <a:bodyPr/>
        <a:lstStyle/>
        <a:p>
          <a:r>
            <a:rPr lang="nb-NO" sz="1400"/>
            <a:t>Delmål: 11.4</a:t>
          </a:r>
        </a:p>
      </dgm:t>
    </dgm:pt>
    <dgm:pt modelId="{6945DCD7-F219-4586-B66B-A2AF9634735F}" type="parTrans" cxnId="{EC2D539A-C319-4939-8F32-63112631105B}">
      <dgm:prSet/>
      <dgm:spPr/>
      <dgm:t>
        <a:bodyPr/>
        <a:lstStyle/>
        <a:p>
          <a:endParaRPr lang="nb-NO"/>
        </a:p>
      </dgm:t>
    </dgm:pt>
    <dgm:pt modelId="{8BFCA80E-17E3-4EFF-9118-771629063762}" type="sibTrans" cxnId="{EC2D539A-C319-4939-8F32-63112631105B}">
      <dgm:prSet/>
      <dgm:spPr/>
      <dgm:t>
        <a:bodyPr/>
        <a:lstStyle/>
        <a:p>
          <a:endParaRPr lang="nb-NO"/>
        </a:p>
      </dgm:t>
    </dgm:pt>
    <dgm:pt modelId="{DD27AD90-7E1C-4944-8354-6E57C792F05F}">
      <dgm:prSet custT="1"/>
      <dgm:spPr/>
      <dgm:t>
        <a:bodyPr/>
        <a:lstStyle/>
        <a:p>
          <a:r>
            <a:rPr lang="nb-NO" sz="1400"/>
            <a:t>Nasjoanle forventninger: 25, 40, 54, 56, 68, 69</a:t>
          </a:r>
        </a:p>
      </dgm:t>
    </dgm:pt>
    <dgm:pt modelId="{3865BCB8-CA73-4968-9E5C-FAD8BC15E1CB}" type="parTrans" cxnId="{CBD5AA51-5E24-4BBA-97C9-E57D54CA2221}">
      <dgm:prSet/>
      <dgm:spPr/>
      <dgm:t>
        <a:bodyPr/>
        <a:lstStyle/>
        <a:p>
          <a:endParaRPr lang="nb-NO"/>
        </a:p>
      </dgm:t>
    </dgm:pt>
    <dgm:pt modelId="{290ABBD1-AABD-494E-BC76-6737058EFF60}" type="sibTrans" cxnId="{CBD5AA51-5E24-4BBA-97C9-E57D54CA2221}">
      <dgm:prSet/>
      <dgm:spPr/>
      <dgm:t>
        <a:bodyPr/>
        <a:lstStyle/>
        <a:p>
          <a:endParaRPr lang="nb-NO"/>
        </a:p>
      </dgm:t>
    </dgm:pt>
    <dgm:pt modelId="{3D515406-70D6-4A81-A97C-85A5D1DE8280}">
      <dgm:prSet custT="1"/>
      <dgm:spPr/>
      <dgm:t>
        <a:bodyPr/>
        <a:lstStyle/>
        <a:p>
          <a:r>
            <a:rPr lang="pt-BR" sz="1400"/>
            <a:t>Delmål: 2.1, 2.3, 2.4, 2.a, 6.1, 6.5, 12.3, 14.4, 14.6, 14.b, 15.3</a:t>
          </a:r>
          <a:endParaRPr lang="nb-NO" sz="1400"/>
        </a:p>
      </dgm:t>
    </dgm:pt>
    <dgm:pt modelId="{4C16941E-0860-4B43-82DF-04DF7316FFE2}" type="parTrans" cxnId="{DEAF8DC7-929D-4581-98EC-E48006E07443}">
      <dgm:prSet/>
      <dgm:spPr/>
      <dgm:t>
        <a:bodyPr/>
        <a:lstStyle/>
        <a:p>
          <a:endParaRPr lang="nb-NO"/>
        </a:p>
      </dgm:t>
    </dgm:pt>
    <dgm:pt modelId="{CD320683-2B29-4A45-A4B3-7E1418E44449}" type="sibTrans" cxnId="{DEAF8DC7-929D-4581-98EC-E48006E07443}">
      <dgm:prSet/>
      <dgm:spPr/>
      <dgm:t>
        <a:bodyPr/>
        <a:lstStyle/>
        <a:p>
          <a:endParaRPr lang="nb-NO"/>
        </a:p>
      </dgm:t>
    </dgm:pt>
    <dgm:pt modelId="{3A43E5EC-E571-4442-B7BE-614060C0D86E}">
      <dgm:prSet custT="1"/>
      <dgm:spPr/>
      <dgm:t>
        <a:bodyPr/>
        <a:lstStyle/>
        <a:p>
          <a:r>
            <a:rPr lang="nb-NO" sz="1400"/>
            <a:t>Nasjonale forventninger: 37, 41, 53, 59, 60, 69, 70, 71</a:t>
          </a:r>
        </a:p>
      </dgm:t>
    </dgm:pt>
    <dgm:pt modelId="{246656AC-C6E7-430B-9905-56468E1D1E18}" type="parTrans" cxnId="{6B3EAC55-8118-47C9-8D17-544EBB7DBB46}">
      <dgm:prSet/>
      <dgm:spPr/>
      <dgm:t>
        <a:bodyPr/>
        <a:lstStyle/>
        <a:p>
          <a:endParaRPr lang="nb-NO"/>
        </a:p>
      </dgm:t>
    </dgm:pt>
    <dgm:pt modelId="{17AE37C7-4CF9-4B28-8B53-1FC87A3C6EBA}" type="sibTrans" cxnId="{6B3EAC55-8118-47C9-8D17-544EBB7DBB46}">
      <dgm:prSet/>
      <dgm:spPr/>
      <dgm:t>
        <a:bodyPr/>
        <a:lstStyle/>
        <a:p>
          <a:endParaRPr lang="nb-NO"/>
        </a:p>
      </dgm:t>
    </dgm:pt>
    <dgm:pt modelId="{15B2D55E-3180-4D4B-A570-0D88AC2CAB08}">
      <dgm:prSet custT="1"/>
      <dgm:spPr/>
      <dgm:t>
        <a:bodyPr/>
        <a:lstStyle/>
        <a:p>
          <a:r>
            <a:rPr lang="nb-NO" sz="1400"/>
            <a:t>Delmål: 7.1-7.3</a:t>
          </a:r>
        </a:p>
      </dgm:t>
    </dgm:pt>
    <dgm:pt modelId="{5DA16876-E706-46A6-B802-B1328D414A68}" type="parTrans" cxnId="{86583A5A-F838-4E90-8C82-0449191E6124}">
      <dgm:prSet/>
      <dgm:spPr/>
      <dgm:t>
        <a:bodyPr/>
        <a:lstStyle/>
        <a:p>
          <a:endParaRPr lang="nb-NO"/>
        </a:p>
      </dgm:t>
    </dgm:pt>
    <dgm:pt modelId="{ED898599-A394-4D50-871D-7605608FE5E0}" type="sibTrans" cxnId="{86583A5A-F838-4E90-8C82-0449191E6124}">
      <dgm:prSet/>
      <dgm:spPr/>
      <dgm:t>
        <a:bodyPr/>
        <a:lstStyle/>
        <a:p>
          <a:endParaRPr lang="nb-NO"/>
        </a:p>
      </dgm:t>
    </dgm:pt>
    <dgm:pt modelId="{D10838E8-98F1-4A6B-BF01-4CB266DDC510}">
      <dgm:prSet custT="1"/>
      <dgm:spPr/>
      <dgm:t>
        <a:bodyPr/>
        <a:lstStyle/>
        <a:p>
          <a:r>
            <a:rPr lang="nb-NO" sz="1400"/>
            <a:t>Nasjonale forventninger: 26, 32, 45, 46, 52</a:t>
          </a:r>
        </a:p>
      </dgm:t>
    </dgm:pt>
    <dgm:pt modelId="{EACEC6F6-E99B-4905-94F8-ECDD190DE155}" type="parTrans" cxnId="{536F4294-3268-4AB2-A245-2E2764E23233}">
      <dgm:prSet/>
      <dgm:spPr/>
      <dgm:t>
        <a:bodyPr/>
        <a:lstStyle/>
        <a:p>
          <a:endParaRPr lang="nb-NO"/>
        </a:p>
      </dgm:t>
    </dgm:pt>
    <dgm:pt modelId="{E02ABB2B-252A-4B33-B012-85C008177A8D}" type="sibTrans" cxnId="{536F4294-3268-4AB2-A245-2E2764E23233}">
      <dgm:prSet/>
      <dgm:spPr/>
      <dgm:t>
        <a:bodyPr/>
        <a:lstStyle/>
        <a:p>
          <a:endParaRPr lang="nb-NO"/>
        </a:p>
      </dgm:t>
    </dgm:pt>
    <dgm:pt modelId="{7CBCDD60-9192-4724-B4B3-273F79EA3A3A}">
      <dgm:prSet custT="1"/>
      <dgm:spPr/>
      <dgm:t>
        <a:bodyPr/>
        <a:lstStyle/>
        <a:p>
          <a:r>
            <a:rPr lang="nn-NO" sz="1400"/>
            <a:t>Delmål: 3.9, 6.3, 6.5, 11.6, 14.1</a:t>
          </a:r>
          <a:endParaRPr lang="nb-NO" sz="1400"/>
        </a:p>
      </dgm:t>
    </dgm:pt>
    <dgm:pt modelId="{5DF2EB52-5BD0-427A-92CB-C67D02E95663}" type="parTrans" cxnId="{98E8965D-5022-42ED-A9DC-C83B4E93D685}">
      <dgm:prSet/>
      <dgm:spPr/>
      <dgm:t>
        <a:bodyPr/>
        <a:lstStyle/>
        <a:p>
          <a:endParaRPr lang="nb-NO"/>
        </a:p>
      </dgm:t>
    </dgm:pt>
    <dgm:pt modelId="{03B1863E-B68D-440D-9699-08A7392B6827}" type="sibTrans" cxnId="{98E8965D-5022-42ED-A9DC-C83B4E93D685}">
      <dgm:prSet/>
      <dgm:spPr/>
      <dgm:t>
        <a:bodyPr/>
        <a:lstStyle/>
        <a:p>
          <a:endParaRPr lang="nb-NO"/>
        </a:p>
      </dgm:t>
    </dgm:pt>
    <dgm:pt modelId="{D20D0028-0B21-4368-B62B-745A939B40CB}">
      <dgm:prSet custT="1"/>
      <dgm:spPr/>
      <dgm:t>
        <a:bodyPr/>
        <a:lstStyle/>
        <a:p>
          <a:r>
            <a:rPr lang="nb-NO" sz="1400"/>
            <a:t>Nasjoanle forventninger: 59, 61</a:t>
          </a:r>
        </a:p>
      </dgm:t>
    </dgm:pt>
    <dgm:pt modelId="{95A80E75-B0B9-4922-8704-8ED944CFF98D}" type="parTrans" cxnId="{74D5F2F7-0310-4FE8-9EE2-58C835B3E13E}">
      <dgm:prSet/>
      <dgm:spPr/>
      <dgm:t>
        <a:bodyPr/>
        <a:lstStyle/>
        <a:p>
          <a:endParaRPr lang="nb-NO"/>
        </a:p>
      </dgm:t>
    </dgm:pt>
    <dgm:pt modelId="{049EB7C0-CE25-4EAE-A32A-C570EBA2E537}" type="sibTrans" cxnId="{74D5F2F7-0310-4FE8-9EE2-58C835B3E13E}">
      <dgm:prSet/>
      <dgm:spPr/>
      <dgm:t>
        <a:bodyPr/>
        <a:lstStyle/>
        <a:p>
          <a:endParaRPr lang="nb-NO"/>
        </a:p>
      </dgm:t>
    </dgm:pt>
    <dgm:pt modelId="{719D0AFC-C052-4076-94C2-03695034CBC1}">
      <dgm:prSet custT="1"/>
      <dgm:spPr/>
      <dgm:t>
        <a:bodyPr/>
        <a:lstStyle/>
        <a:p>
          <a:r>
            <a:rPr lang="nn-NO" sz="1400"/>
            <a:t>Delmål: 1.5, 2.4, 11.5, 13.1, 13.2</a:t>
          </a:r>
          <a:endParaRPr lang="nb-NO" sz="1400"/>
        </a:p>
      </dgm:t>
    </dgm:pt>
    <dgm:pt modelId="{9452AB55-BC17-4ED6-81D5-0A47FF98ED91}" type="parTrans" cxnId="{55F17D7A-92F1-4485-BB15-41C98E718227}">
      <dgm:prSet/>
      <dgm:spPr/>
      <dgm:t>
        <a:bodyPr/>
        <a:lstStyle/>
        <a:p>
          <a:endParaRPr lang="nb-NO"/>
        </a:p>
      </dgm:t>
    </dgm:pt>
    <dgm:pt modelId="{362F61BB-5F5B-4B35-84F0-172684C8A785}" type="sibTrans" cxnId="{55F17D7A-92F1-4485-BB15-41C98E718227}">
      <dgm:prSet/>
      <dgm:spPr/>
      <dgm:t>
        <a:bodyPr/>
        <a:lstStyle/>
        <a:p>
          <a:endParaRPr lang="nb-NO"/>
        </a:p>
      </dgm:t>
    </dgm:pt>
    <dgm:pt modelId="{93DCE415-59F4-45E0-ACF5-340F038246B6}">
      <dgm:prSet custT="1"/>
      <dgm:spPr/>
      <dgm:t>
        <a:bodyPr/>
        <a:lstStyle/>
        <a:p>
          <a:r>
            <a:rPr lang="nb-NO" sz="1400"/>
            <a:t>Nasjoanle forventninger: 48, 61, 65-67</a:t>
          </a:r>
        </a:p>
      </dgm:t>
    </dgm:pt>
    <dgm:pt modelId="{DCC84C40-DAB1-4D15-8044-95ABE775796D}" type="parTrans" cxnId="{8C54C0B1-C395-4E99-AFC3-A784F22ABA3B}">
      <dgm:prSet/>
      <dgm:spPr/>
      <dgm:t>
        <a:bodyPr/>
        <a:lstStyle/>
        <a:p>
          <a:endParaRPr lang="nb-NO"/>
        </a:p>
      </dgm:t>
    </dgm:pt>
    <dgm:pt modelId="{86BBF428-47EB-4D5E-8419-25CEE3897D16}" type="sibTrans" cxnId="{8C54C0B1-C395-4E99-AFC3-A784F22ABA3B}">
      <dgm:prSet/>
      <dgm:spPr/>
      <dgm:t>
        <a:bodyPr/>
        <a:lstStyle/>
        <a:p>
          <a:endParaRPr lang="nb-NO"/>
        </a:p>
      </dgm:t>
    </dgm:pt>
    <dgm:pt modelId="{7F5AB5DB-A3B0-44F7-9BC9-D0B31A8EADFF}" type="pres">
      <dgm:prSet presAssocID="{92FDAFA6-BB49-43CC-AB74-C0352F403B34}" presName="Name0" presStyleCnt="0">
        <dgm:presLayoutVars>
          <dgm:dir/>
          <dgm:animLvl val="lvl"/>
          <dgm:resizeHandles val="exact"/>
        </dgm:presLayoutVars>
      </dgm:prSet>
      <dgm:spPr/>
    </dgm:pt>
    <dgm:pt modelId="{818A9E74-9164-40AA-8343-05E96B3B7DBC}" type="pres">
      <dgm:prSet presAssocID="{670C4949-6C76-4599-957E-C8CE338020C3}" presName="linNode" presStyleCnt="0"/>
      <dgm:spPr/>
    </dgm:pt>
    <dgm:pt modelId="{B30F88AF-4E49-478A-A932-CC7AED582027}" type="pres">
      <dgm:prSet presAssocID="{670C4949-6C76-4599-957E-C8CE338020C3}" presName="parentText" presStyleLbl="node1" presStyleIdx="0" presStyleCnt="6">
        <dgm:presLayoutVars>
          <dgm:chMax val="1"/>
          <dgm:bulletEnabled val="1"/>
        </dgm:presLayoutVars>
      </dgm:prSet>
      <dgm:spPr/>
    </dgm:pt>
    <dgm:pt modelId="{571E6774-6F68-4382-B3DC-D151B4B8DBA1}" type="pres">
      <dgm:prSet presAssocID="{670C4949-6C76-4599-957E-C8CE338020C3}" presName="descendantText" presStyleLbl="alignAccFollowNode1" presStyleIdx="0" presStyleCnt="6">
        <dgm:presLayoutVars>
          <dgm:bulletEnabled val="1"/>
        </dgm:presLayoutVars>
      </dgm:prSet>
      <dgm:spPr/>
    </dgm:pt>
    <dgm:pt modelId="{66B013CE-7EE2-4AF0-9266-3D4BDA0CDB5B}" type="pres">
      <dgm:prSet presAssocID="{2F16252C-10FB-4B07-9B57-2E0B318A452C}" presName="sp" presStyleCnt="0"/>
      <dgm:spPr/>
    </dgm:pt>
    <dgm:pt modelId="{1D9B8540-C7DB-4A01-BC3A-C61547681A6D}" type="pres">
      <dgm:prSet presAssocID="{D3B31563-FD34-4DF9-A273-E9727AFCD16C}" presName="linNode" presStyleCnt="0"/>
      <dgm:spPr/>
    </dgm:pt>
    <dgm:pt modelId="{1FCEA751-64E5-48AE-A1CA-4AC78ED75B50}" type="pres">
      <dgm:prSet presAssocID="{D3B31563-FD34-4DF9-A273-E9727AFCD16C}" presName="parentText" presStyleLbl="node1" presStyleIdx="1" presStyleCnt="6">
        <dgm:presLayoutVars>
          <dgm:chMax val="1"/>
          <dgm:bulletEnabled val="1"/>
        </dgm:presLayoutVars>
      </dgm:prSet>
      <dgm:spPr/>
    </dgm:pt>
    <dgm:pt modelId="{11B7EC16-73EC-4FA2-9917-A1D6676EF3B4}" type="pres">
      <dgm:prSet presAssocID="{D3B31563-FD34-4DF9-A273-E9727AFCD16C}" presName="descendantText" presStyleLbl="alignAccFollowNode1" presStyleIdx="1" presStyleCnt="6">
        <dgm:presLayoutVars>
          <dgm:bulletEnabled val="1"/>
        </dgm:presLayoutVars>
      </dgm:prSet>
      <dgm:spPr/>
    </dgm:pt>
    <dgm:pt modelId="{5829D102-EFAE-4586-BDEF-F945F1482E98}" type="pres">
      <dgm:prSet presAssocID="{96EF88E1-F740-4C63-9F76-4ABE6AE7A17D}" presName="sp" presStyleCnt="0"/>
      <dgm:spPr/>
    </dgm:pt>
    <dgm:pt modelId="{A4903698-3BDB-46CB-BD31-8817F33A7A3C}" type="pres">
      <dgm:prSet presAssocID="{3DF1908A-FFCA-4C2F-B48C-F341DB399FD0}" presName="linNode" presStyleCnt="0"/>
      <dgm:spPr/>
    </dgm:pt>
    <dgm:pt modelId="{0965058D-D658-4545-B024-67442085CE10}" type="pres">
      <dgm:prSet presAssocID="{3DF1908A-FFCA-4C2F-B48C-F341DB399FD0}" presName="parentText" presStyleLbl="node1" presStyleIdx="2" presStyleCnt="6">
        <dgm:presLayoutVars>
          <dgm:chMax val="1"/>
          <dgm:bulletEnabled val="1"/>
        </dgm:presLayoutVars>
      </dgm:prSet>
      <dgm:spPr/>
    </dgm:pt>
    <dgm:pt modelId="{4BAEEB4E-01A2-486F-B152-CA4E4C8D4441}" type="pres">
      <dgm:prSet presAssocID="{3DF1908A-FFCA-4C2F-B48C-F341DB399FD0}" presName="descendantText" presStyleLbl="alignAccFollowNode1" presStyleIdx="2" presStyleCnt="6">
        <dgm:presLayoutVars>
          <dgm:bulletEnabled val="1"/>
        </dgm:presLayoutVars>
      </dgm:prSet>
      <dgm:spPr/>
    </dgm:pt>
    <dgm:pt modelId="{FB263D9B-4E46-4E2A-8575-4971FECA25F1}" type="pres">
      <dgm:prSet presAssocID="{540CA370-13E2-4595-B510-39FCD3CAA0F6}" presName="sp" presStyleCnt="0"/>
      <dgm:spPr/>
    </dgm:pt>
    <dgm:pt modelId="{B7002A45-3602-4670-A414-B7488FFFFB01}" type="pres">
      <dgm:prSet presAssocID="{81584179-D4D8-40E9-9C27-59E5919EF17A}" presName="linNode" presStyleCnt="0"/>
      <dgm:spPr/>
    </dgm:pt>
    <dgm:pt modelId="{E8E583F7-0577-4E65-BA55-060A5F79C3A9}" type="pres">
      <dgm:prSet presAssocID="{81584179-D4D8-40E9-9C27-59E5919EF17A}" presName="parentText" presStyleLbl="node1" presStyleIdx="3" presStyleCnt="6">
        <dgm:presLayoutVars>
          <dgm:chMax val="1"/>
          <dgm:bulletEnabled val="1"/>
        </dgm:presLayoutVars>
      </dgm:prSet>
      <dgm:spPr/>
    </dgm:pt>
    <dgm:pt modelId="{2F87F241-F0A3-4253-BA96-8FF685551740}" type="pres">
      <dgm:prSet presAssocID="{81584179-D4D8-40E9-9C27-59E5919EF17A}" presName="descendantText" presStyleLbl="alignAccFollowNode1" presStyleIdx="3" presStyleCnt="6">
        <dgm:presLayoutVars>
          <dgm:bulletEnabled val="1"/>
        </dgm:presLayoutVars>
      </dgm:prSet>
      <dgm:spPr/>
    </dgm:pt>
    <dgm:pt modelId="{5BE847F5-F5EF-40F9-9458-F388E2696266}" type="pres">
      <dgm:prSet presAssocID="{BEFDA744-7273-428C-AEE3-BB83A58CAE76}" presName="sp" presStyleCnt="0"/>
      <dgm:spPr/>
    </dgm:pt>
    <dgm:pt modelId="{CDE153DC-A36B-41F1-BBA8-631850589359}" type="pres">
      <dgm:prSet presAssocID="{401F6343-6052-4451-95CD-2C758C6DB57D}" presName="linNode" presStyleCnt="0"/>
      <dgm:spPr/>
    </dgm:pt>
    <dgm:pt modelId="{5C2AEE03-D0CD-43D9-BA11-B1BE75685A7E}" type="pres">
      <dgm:prSet presAssocID="{401F6343-6052-4451-95CD-2C758C6DB57D}" presName="parentText" presStyleLbl="node1" presStyleIdx="4" presStyleCnt="6">
        <dgm:presLayoutVars>
          <dgm:chMax val="1"/>
          <dgm:bulletEnabled val="1"/>
        </dgm:presLayoutVars>
      </dgm:prSet>
      <dgm:spPr/>
    </dgm:pt>
    <dgm:pt modelId="{7A096803-946A-421A-B71F-D78FE98F5D16}" type="pres">
      <dgm:prSet presAssocID="{401F6343-6052-4451-95CD-2C758C6DB57D}" presName="descendantText" presStyleLbl="alignAccFollowNode1" presStyleIdx="4" presStyleCnt="6">
        <dgm:presLayoutVars>
          <dgm:bulletEnabled val="1"/>
        </dgm:presLayoutVars>
      </dgm:prSet>
      <dgm:spPr/>
    </dgm:pt>
    <dgm:pt modelId="{2F378456-B2BE-47E6-AF84-2552549C80AC}" type="pres">
      <dgm:prSet presAssocID="{268F3B61-4F7B-4654-B753-6725F96752A0}" presName="sp" presStyleCnt="0"/>
      <dgm:spPr/>
    </dgm:pt>
    <dgm:pt modelId="{E4D450EF-8C21-4CC6-840C-479822A3DF49}" type="pres">
      <dgm:prSet presAssocID="{509DA6E6-4E71-414C-8921-80AE2ED16DD3}" presName="linNode" presStyleCnt="0"/>
      <dgm:spPr/>
    </dgm:pt>
    <dgm:pt modelId="{80145E93-B92D-4902-83B2-66832F29B5EE}" type="pres">
      <dgm:prSet presAssocID="{509DA6E6-4E71-414C-8921-80AE2ED16DD3}" presName="parentText" presStyleLbl="node1" presStyleIdx="5" presStyleCnt="6">
        <dgm:presLayoutVars>
          <dgm:chMax val="1"/>
          <dgm:bulletEnabled val="1"/>
        </dgm:presLayoutVars>
      </dgm:prSet>
      <dgm:spPr/>
    </dgm:pt>
    <dgm:pt modelId="{BA613F52-EE96-479A-97A3-FE827F07A2C9}" type="pres">
      <dgm:prSet presAssocID="{509DA6E6-4E71-414C-8921-80AE2ED16DD3}" presName="descendantText" presStyleLbl="alignAccFollowNode1" presStyleIdx="5" presStyleCnt="6">
        <dgm:presLayoutVars>
          <dgm:bulletEnabled val="1"/>
        </dgm:presLayoutVars>
      </dgm:prSet>
      <dgm:spPr/>
    </dgm:pt>
  </dgm:ptLst>
  <dgm:cxnLst>
    <dgm:cxn modelId="{E3471901-2053-4D97-B343-4EB4521C28B2}" type="presOf" srcId="{DD27AD90-7E1C-4944-8354-6E57C792F05F}" destId="{11B7EC16-73EC-4FA2-9917-A1D6676EF3B4}" srcOrd="0" destOrd="2" presId="urn:microsoft.com/office/officeart/2005/8/layout/vList5"/>
    <dgm:cxn modelId="{9F06D303-71AB-4AAF-98C7-A765917F44BA}" srcId="{92FDAFA6-BB49-43CC-AB74-C0352F403B34}" destId="{81584179-D4D8-40E9-9C27-59E5919EF17A}" srcOrd="3" destOrd="0" parTransId="{64F1B639-AD5B-4D43-98C5-26651BC80146}" sibTransId="{BEFDA744-7273-428C-AEE3-BB83A58CAE76}"/>
    <dgm:cxn modelId="{5452150A-F037-42AD-B104-8D648ED9755F}" srcId="{92FDAFA6-BB49-43CC-AB74-C0352F403B34}" destId="{3DF1908A-FFCA-4C2F-B48C-F341DB399FD0}" srcOrd="2" destOrd="0" parTransId="{5D8FDC9B-2692-454A-9EF3-AABF83097773}" sibTransId="{540CA370-13E2-4595-B510-39FCD3CAA0F6}"/>
    <dgm:cxn modelId="{60231C0A-A45F-488A-B817-1CF159367F5D}" srcId="{92FDAFA6-BB49-43CC-AB74-C0352F403B34}" destId="{401F6343-6052-4451-95CD-2C758C6DB57D}" srcOrd="4" destOrd="0" parTransId="{95D815AD-6F87-47E4-ACE6-4F3CD1F8C4F3}" sibTransId="{268F3B61-4F7B-4654-B753-6725F96752A0}"/>
    <dgm:cxn modelId="{4BA9F82F-3FA0-46C4-96F2-4FB97311954C}" srcId="{3DF1908A-FFCA-4C2F-B48C-F341DB399FD0}" destId="{D6605115-FC85-4662-B9AC-7E1EE30C637E}" srcOrd="0" destOrd="0" parTransId="{51C87EF9-9973-4AF8-8A91-B4B2C197CF7D}" sibTransId="{D4F9697A-D9EE-403D-BC68-E50F8159397E}"/>
    <dgm:cxn modelId="{A25B9230-A853-42B1-B6BD-BB7BF3C34CB1}" type="presOf" srcId="{06365D1B-0A79-46E9-B8F1-D615BE2D23BC}" destId="{11B7EC16-73EC-4FA2-9917-A1D6676EF3B4}" srcOrd="0" destOrd="0" presId="urn:microsoft.com/office/officeart/2005/8/layout/vList5"/>
    <dgm:cxn modelId="{0B3D1931-65D1-4AB6-B9E1-460CE6F660A1}" type="presOf" srcId="{D20D0028-0B21-4368-B62B-745A939B40CB}" destId="{7A096803-946A-421A-B71F-D78FE98F5D16}" srcOrd="0" destOrd="2" presId="urn:microsoft.com/office/officeart/2005/8/layout/vList5"/>
    <dgm:cxn modelId="{7294D431-2233-450E-8FDC-709DA8CC0A89}" srcId="{92FDAFA6-BB49-43CC-AB74-C0352F403B34}" destId="{509DA6E6-4E71-414C-8921-80AE2ED16DD3}" srcOrd="5" destOrd="0" parTransId="{10CFC2D4-68AB-48F9-8C8B-7DF4580A8D08}" sibTransId="{B35E6246-A46E-4E83-A573-47ADA9F3C67A}"/>
    <dgm:cxn modelId="{1C7ECF37-978D-45B4-8ECD-C822BAC2C6A1}" srcId="{D3B31563-FD34-4DF9-A273-E9727AFCD16C}" destId="{06365D1B-0A79-46E9-B8F1-D615BE2D23BC}" srcOrd="0" destOrd="0" parTransId="{C1305B8F-6771-448F-8D37-03B9C637B041}" sibTransId="{2E670F00-9D6F-4A0D-BF07-581F5B1D964D}"/>
    <dgm:cxn modelId="{C111103A-CA6E-444C-AD54-2AAB60ECC18B}" type="presOf" srcId="{93DCE415-59F4-45E0-ACF5-340F038246B6}" destId="{BA613F52-EE96-479A-97A3-FE827F07A2C9}" srcOrd="0" destOrd="2" presId="urn:microsoft.com/office/officeart/2005/8/layout/vList5"/>
    <dgm:cxn modelId="{98E8965D-5022-42ED-A9DC-C83B4E93D685}" srcId="{401F6343-6052-4451-95CD-2C758C6DB57D}" destId="{7CBCDD60-9192-4724-B4B3-273F79EA3A3A}" srcOrd="1" destOrd="0" parTransId="{5DF2EB52-5BD0-427A-92CB-C67D02E95663}" sibTransId="{03B1863E-B68D-440D-9699-08A7392B6827}"/>
    <dgm:cxn modelId="{F545C462-E62F-4D54-903F-84FBB8D56597}" type="presOf" srcId="{EDA24DF2-55EE-44FD-B08F-769A09CDC808}" destId="{11B7EC16-73EC-4FA2-9917-A1D6676EF3B4}" srcOrd="0" destOrd="1" presId="urn:microsoft.com/office/officeart/2005/8/layout/vList5"/>
    <dgm:cxn modelId="{AD8F9246-2D31-446B-8BD4-31C6EB1CDD60}" type="presOf" srcId="{0D475495-D8AA-408D-87F2-C4A17D01FDED}" destId="{7A096803-946A-421A-B71F-D78FE98F5D16}" srcOrd="0" destOrd="0" presId="urn:microsoft.com/office/officeart/2005/8/layout/vList5"/>
    <dgm:cxn modelId="{BDDBDA46-98AB-4DE0-A3E9-93DCD873B631}" type="presOf" srcId="{3D515406-70D6-4A81-A97C-85A5D1DE8280}" destId="{4BAEEB4E-01A2-486F-B152-CA4E4C8D4441}" srcOrd="0" destOrd="1" presId="urn:microsoft.com/office/officeart/2005/8/layout/vList5"/>
    <dgm:cxn modelId="{C2AA9C4A-E1F3-40E9-A4D6-287774EA8AA1}" srcId="{670C4949-6C76-4599-957E-C8CE338020C3}" destId="{E3105676-8283-4E19-98EA-A2E2593C05BF}" srcOrd="2" destOrd="0" parTransId="{44B9A30B-F35D-4A22-9960-8860C5E10286}" sibTransId="{50818076-3077-42FD-B338-B5C87D899590}"/>
    <dgm:cxn modelId="{3674DB6B-6844-4686-B0D3-88FB973EE9B4}" type="presOf" srcId="{3A43E5EC-E571-4442-B7BE-614060C0D86E}" destId="{4BAEEB4E-01A2-486F-B152-CA4E4C8D4441}" srcOrd="0" destOrd="2" presId="urn:microsoft.com/office/officeart/2005/8/layout/vList5"/>
    <dgm:cxn modelId="{BFAB166C-2B3A-49CA-B2BA-5116B19E0569}" srcId="{92FDAFA6-BB49-43CC-AB74-C0352F403B34}" destId="{D3B31563-FD34-4DF9-A273-E9727AFCD16C}" srcOrd="1" destOrd="0" parTransId="{BC3811F9-78C0-450D-B6E3-D5B875DFF0FB}" sibTransId="{96EF88E1-F740-4C63-9F76-4ABE6AE7A17D}"/>
    <dgm:cxn modelId="{EDA31C6D-7536-4C2E-903A-F75A1E417380}" type="presOf" srcId="{70553423-54EE-4C40-AC86-E8B807EFB629}" destId="{2F87F241-F0A3-4253-BA96-8FF685551740}" srcOrd="0" destOrd="0" presId="urn:microsoft.com/office/officeart/2005/8/layout/vList5"/>
    <dgm:cxn modelId="{62010A6E-7725-432F-8EBA-87E7E1FFCE2F}" type="presOf" srcId="{81584179-D4D8-40E9-9C27-59E5919EF17A}" destId="{E8E583F7-0577-4E65-BA55-060A5F79C3A9}" srcOrd="0" destOrd="0" presId="urn:microsoft.com/office/officeart/2005/8/layout/vList5"/>
    <dgm:cxn modelId="{CBD5AA51-5E24-4BBA-97C9-E57D54CA2221}" srcId="{D3B31563-FD34-4DF9-A273-E9727AFCD16C}" destId="{DD27AD90-7E1C-4944-8354-6E57C792F05F}" srcOrd="2" destOrd="0" parTransId="{3865BCB8-CA73-4968-9E5C-FAD8BC15E1CB}" sibTransId="{290ABBD1-AABD-494E-BC76-6737058EFF60}"/>
    <dgm:cxn modelId="{3AD35E73-4980-4137-B97C-32A6BA630DFD}" type="presOf" srcId="{D3B31563-FD34-4DF9-A273-E9727AFCD16C}" destId="{1FCEA751-64E5-48AE-A1CA-4AC78ED75B50}" srcOrd="0" destOrd="0" presId="urn:microsoft.com/office/officeart/2005/8/layout/vList5"/>
    <dgm:cxn modelId="{096A7553-724A-4AB2-B82C-30AF5EAA4A65}" srcId="{670C4949-6C76-4599-957E-C8CE338020C3}" destId="{59E1D58C-7710-4E37-A6F7-5DE1318AC24B}" srcOrd="1" destOrd="0" parTransId="{8F2A6CBC-3DDA-44FB-B527-FA89C86DAA34}" sibTransId="{46C6E410-20A4-4DE4-B137-6C43C1D7ECA6}"/>
    <dgm:cxn modelId="{6B3EAC55-8118-47C9-8D17-544EBB7DBB46}" srcId="{3DF1908A-FFCA-4C2F-B48C-F341DB399FD0}" destId="{3A43E5EC-E571-4442-B7BE-614060C0D86E}" srcOrd="2" destOrd="0" parTransId="{246656AC-C6E7-430B-9905-56468E1D1E18}" sibTransId="{17AE37C7-4CF9-4B28-8B53-1FC87A3C6EBA}"/>
    <dgm:cxn modelId="{86583A5A-F838-4E90-8C82-0449191E6124}" srcId="{81584179-D4D8-40E9-9C27-59E5919EF17A}" destId="{15B2D55E-3180-4D4B-A570-0D88AC2CAB08}" srcOrd="1" destOrd="0" parTransId="{5DA16876-E706-46A6-B802-B1328D414A68}" sibTransId="{ED898599-A394-4D50-871D-7605608FE5E0}"/>
    <dgm:cxn modelId="{55F17D7A-92F1-4485-BB15-41C98E718227}" srcId="{509DA6E6-4E71-414C-8921-80AE2ED16DD3}" destId="{719D0AFC-C052-4076-94C2-03695034CBC1}" srcOrd="1" destOrd="0" parTransId="{9452AB55-BC17-4ED6-81D5-0A47FF98ED91}" sibTransId="{362F61BB-5F5B-4B35-84F0-172684C8A785}"/>
    <dgm:cxn modelId="{97262C82-8100-47CF-A0B8-27E0D5988E05}" type="presOf" srcId="{59E1D58C-7710-4E37-A6F7-5DE1318AC24B}" destId="{571E6774-6F68-4382-B3DC-D151B4B8DBA1}" srcOrd="0" destOrd="1" presId="urn:microsoft.com/office/officeart/2005/8/layout/vList5"/>
    <dgm:cxn modelId="{4EA05284-ED69-4397-8D4C-D8F7EB7B2E2B}" type="presOf" srcId="{D10838E8-98F1-4A6B-BF01-4CB266DDC510}" destId="{2F87F241-F0A3-4253-BA96-8FF685551740}" srcOrd="0" destOrd="2" presId="urn:microsoft.com/office/officeart/2005/8/layout/vList5"/>
    <dgm:cxn modelId="{3F493187-F150-4D65-8E15-3ACA9D4389D4}" type="presOf" srcId="{D6605115-FC85-4662-B9AC-7E1EE30C637E}" destId="{4BAEEB4E-01A2-486F-B152-CA4E4C8D4441}" srcOrd="0" destOrd="0" presId="urn:microsoft.com/office/officeart/2005/8/layout/vList5"/>
    <dgm:cxn modelId="{536F4294-3268-4AB2-A245-2E2764E23233}" srcId="{81584179-D4D8-40E9-9C27-59E5919EF17A}" destId="{D10838E8-98F1-4A6B-BF01-4CB266DDC510}" srcOrd="2" destOrd="0" parTransId="{EACEC6F6-E99B-4905-94F8-ECDD190DE155}" sibTransId="{E02ABB2B-252A-4B33-B012-85C008177A8D}"/>
    <dgm:cxn modelId="{EC2D539A-C319-4939-8F32-63112631105B}" srcId="{D3B31563-FD34-4DF9-A273-E9727AFCD16C}" destId="{EDA24DF2-55EE-44FD-B08F-769A09CDC808}" srcOrd="1" destOrd="0" parTransId="{6945DCD7-F219-4586-B66B-A2AF9634735F}" sibTransId="{8BFCA80E-17E3-4EFF-9118-771629063762}"/>
    <dgm:cxn modelId="{FDCB539C-E0E2-4BE3-827E-236FEBC2FA5E}" type="presOf" srcId="{9043F816-6462-4C0E-8C6E-EF2A7009CBA6}" destId="{571E6774-6F68-4382-B3DC-D151B4B8DBA1}" srcOrd="0" destOrd="0" presId="urn:microsoft.com/office/officeart/2005/8/layout/vList5"/>
    <dgm:cxn modelId="{B37608AC-3652-4D66-B5CB-1BE71B144CB5}" type="presOf" srcId="{15B2D55E-3180-4D4B-A570-0D88AC2CAB08}" destId="{2F87F241-F0A3-4253-BA96-8FF685551740}" srcOrd="0" destOrd="1" presId="urn:microsoft.com/office/officeart/2005/8/layout/vList5"/>
    <dgm:cxn modelId="{2A210CAF-9365-410A-B3BD-04A2B64E64C8}" srcId="{509DA6E6-4E71-414C-8921-80AE2ED16DD3}" destId="{9DC6CBBF-17BF-4CC6-AB9F-2C2FA48BBA77}" srcOrd="0" destOrd="0" parTransId="{E11A55C5-22D8-4CDB-BE73-C48102B20606}" sibTransId="{0E88C96C-B285-4D29-BA42-A0EB506F3079}"/>
    <dgm:cxn modelId="{A851F5AF-D768-4CBF-83E8-659AEE588C53}" srcId="{670C4949-6C76-4599-957E-C8CE338020C3}" destId="{9043F816-6462-4C0E-8C6E-EF2A7009CBA6}" srcOrd="0" destOrd="0" parTransId="{89490BC0-BC8B-4E58-9DC5-E87E3FC4C401}" sibTransId="{4520701E-876F-44B2-BBD9-7F4DEC5AF781}"/>
    <dgm:cxn modelId="{8C54C0B1-C395-4E99-AFC3-A784F22ABA3B}" srcId="{509DA6E6-4E71-414C-8921-80AE2ED16DD3}" destId="{93DCE415-59F4-45E0-ACF5-340F038246B6}" srcOrd="2" destOrd="0" parTransId="{DCC84C40-DAB1-4D15-8044-95ABE775796D}" sibTransId="{86BBF428-47EB-4D5E-8419-25CEE3897D16}"/>
    <dgm:cxn modelId="{68A4C4B4-0CAB-4A58-AA82-5066B31920F4}" type="presOf" srcId="{719D0AFC-C052-4076-94C2-03695034CBC1}" destId="{BA613F52-EE96-479A-97A3-FE827F07A2C9}" srcOrd="0" destOrd="1" presId="urn:microsoft.com/office/officeart/2005/8/layout/vList5"/>
    <dgm:cxn modelId="{261A4EB6-1F11-4573-8C4A-C9C9A7B9DCFE}" type="presOf" srcId="{E3105676-8283-4E19-98EA-A2E2593C05BF}" destId="{571E6774-6F68-4382-B3DC-D151B4B8DBA1}" srcOrd="0" destOrd="2" presId="urn:microsoft.com/office/officeart/2005/8/layout/vList5"/>
    <dgm:cxn modelId="{C32368C5-C721-45D7-9FAE-CDAFEC4763D7}" srcId="{92FDAFA6-BB49-43CC-AB74-C0352F403B34}" destId="{670C4949-6C76-4599-957E-C8CE338020C3}" srcOrd="0" destOrd="0" parTransId="{44E3841C-70BD-410A-8F00-D974B59FB81C}" sibTransId="{2F16252C-10FB-4B07-9B57-2E0B318A452C}"/>
    <dgm:cxn modelId="{DEAF8DC7-929D-4581-98EC-E48006E07443}" srcId="{3DF1908A-FFCA-4C2F-B48C-F341DB399FD0}" destId="{3D515406-70D6-4A81-A97C-85A5D1DE8280}" srcOrd="1" destOrd="0" parTransId="{4C16941E-0860-4B43-82DF-04DF7316FFE2}" sibTransId="{CD320683-2B29-4A45-A4B3-7E1418E44449}"/>
    <dgm:cxn modelId="{549BEDC8-90D6-4B55-B51E-F7EDBC026E1C}" srcId="{81584179-D4D8-40E9-9C27-59E5919EF17A}" destId="{70553423-54EE-4C40-AC86-E8B807EFB629}" srcOrd="0" destOrd="0" parTransId="{4AD6AFB7-F57E-4AF7-9528-DC4CC02B8261}" sibTransId="{1CE4AB0A-709F-48C8-A153-125265BAE819}"/>
    <dgm:cxn modelId="{EA180FCB-7229-4CCF-B8E1-1B6F16127DF0}" type="presOf" srcId="{509DA6E6-4E71-414C-8921-80AE2ED16DD3}" destId="{80145E93-B92D-4902-83B2-66832F29B5EE}" srcOrd="0" destOrd="0" presId="urn:microsoft.com/office/officeart/2005/8/layout/vList5"/>
    <dgm:cxn modelId="{B9DF8BCF-67B0-4962-86DA-245314CEDC60}" type="presOf" srcId="{92FDAFA6-BB49-43CC-AB74-C0352F403B34}" destId="{7F5AB5DB-A3B0-44F7-9BC9-D0B31A8EADFF}" srcOrd="0" destOrd="0" presId="urn:microsoft.com/office/officeart/2005/8/layout/vList5"/>
    <dgm:cxn modelId="{1C8C51D3-5566-48ED-9DE0-3BFA934987E9}" type="presOf" srcId="{401F6343-6052-4451-95CD-2C758C6DB57D}" destId="{5C2AEE03-D0CD-43D9-BA11-B1BE75685A7E}" srcOrd="0" destOrd="0" presId="urn:microsoft.com/office/officeart/2005/8/layout/vList5"/>
    <dgm:cxn modelId="{CFCF3FE3-F88E-4897-8D95-90209BB1F3D5}" type="presOf" srcId="{670C4949-6C76-4599-957E-C8CE338020C3}" destId="{B30F88AF-4E49-478A-A932-CC7AED582027}" srcOrd="0" destOrd="0" presId="urn:microsoft.com/office/officeart/2005/8/layout/vList5"/>
    <dgm:cxn modelId="{D63E18E4-3CCC-426A-B03A-594AE944F9E3}" type="presOf" srcId="{3DF1908A-FFCA-4C2F-B48C-F341DB399FD0}" destId="{0965058D-D658-4545-B024-67442085CE10}" srcOrd="0" destOrd="0" presId="urn:microsoft.com/office/officeart/2005/8/layout/vList5"/>
    <dgm:cxn modelId="{0D3569EC-B0D8-4CDA-9979-04C710809739}" type="presOf" srcId="{9DC6CBBF-17BF-4CC6-AB9F-2C2FA48BBA77}" destId="{BA613F52-EE96-479A-97A3-FE827F07A2C9}" srcOrd="0" destOrd="0" presId="urn:microsoft.com/office/officeart/2005/8/layout/vList5"/>
    <dgm:cxn modelId="{6E5B82EC-A399-492C-B43E-82F4D522D060}" srcId="{401F6343-6052-4451-95CD-2C758C6DB57D}" destId="{0D475495-D8AA-408D-87F2-C4A17D01FDED}" srcOrd="0" destOrd="0" parTransId="{73371263-9541-4D38-AF0D-04E5F075892E}" sibTransId="{BD74834D-EC9E-4550-9B6C-8FC42C61E644}"/>
    <dgm:cxn modelId="{74D5F2F7-0310-4FE8-9EE2-58C835B3E13E}" srcId="{401F6343-6052-4451-95CD-2C758C6DB57D}" destId="{D20D0028-0B21-4368-B62B-745A939B40CB}" srcOrd="2" destOrd="0" parTransId="{95A80E75-B0B9-4922-8704-8ED944CFF98D}" sibTransId="{049EB7C0-CE25-4EAE-A32A-C570EBA2E537}"/>
    <dgm:cxn modelId="{6920B0FF-679D-4453-9E12-4676C4B6CAE4}" type="presOf" srcId="{7CBCDD60-9192-4724-B4B3-273F79EA3A3A}" destId="{7A096803-946A-421A-B71F-D78FE98F5D16}" srcOrd="0" destOrd="1" presId="urn:microsoft.com/office/officeart/2005/8/layout/vList5"/>
    <dgm:cxn modelId="{33572176-9BF1-4F18-8AFD-98932980E82B}" type="presParOf" srcId="{7F5AB5DB-A3B0-44F7-9BC9-D0B31A8EADFF}" destId="{818A9E74-9164-40AA-8343-05E96B3B7DBC}" srcOrd="0" destOrd="0" presId="urn:microsoft.com/office/officeart/2005/8/layout/vList5"/>
    <dgm:cxn modelId="{780043B0-722D-4CD9-96FD-E691FC5349BB}" type="presParOf" srcId="{818A9E74-9164-40AA-8343-05E96B3B7DBC}" destId="{B30F88AF-4E49-478A-A932-CC7AED582027}" srcOrd="0" destOrd="0" presId="urn:microsoft.com/office/officeart/2005/8/layout/vList5"/>
    <dgm:cxn modelId="{6D69D038-C3DC-45B5-8DDD-763E4B11CF61}" type="presParOf" srcId="{818A9E74-9164-40AA-8343-05E96B3B7DBC}" destId="{571E6774-6F68-4382-B3DC-D151B4B8DBA1}" srcOrd="1" destOrd="0" presId="urn:microsoft.com/office/officeart/2005/8/layout/vList5"/>
    <dgm:cxn modelId="{1115E534-C143-4B84-A80F-2FCFC6C51CD1}" type="presParOf" srcId="{7F5AB5DB-A3B0-44F7-9BC9-D0B31A8EADFF}" destId="{66B013CE-7EE2-4AF0-9266-3D4BDA0CDB5B}" srcOrd="1" destOrd="0" presId="urn:microsoft.com/office/officeart/2005/8/layout/vList5"/>
    <dgm:cxn modelId="{D0459F77-8403-4C0D-B4D3-1695796364F4}" type="presParOf" srcId="{7F5AB5DB-A3B0-44F7-9BC9-D0B31A8EADFF}" destId="{1D9B8540-C7DB-4A01-BC3A-C61547681A6D}" srcOrd="2" destOrd="0" presId="urn:microsoft.com/office/officeart/2005/8/layout/vList5"/>
    <dgm:cxn modelId="{EFABFB67-79CF-420E-9E49-5A92F5C707A1}" type="presParOf" srcId="{1D9B8540-C7DB-4A01-BC3A-C61547681A6D}" destId="{1FCEA751-64E5-48AE-A1CA-4AC78ED75B50}" srcOrd="0" destOrd="0" presId="urn:microsoft.com/office/officeart/2005/8/layout/vList5"/>
    <dgm:cxn modelId="{53150986-1FA8-47D0-BB2B-F60A075BE592}" type="presParOf" srcId="{1D9B8540-C7DB-4A01-BC3A-C61547681A6D}" destId="{11B7EC16-73EC-4FA2-9917-A1D6676EF3B4}" srcOrd="1" destOrd="0" presId="urn:microsoft.com/office/officeart/2005/8/layout/vList5"/>
    <dgm:cxn modelId="{BC0EAC17-2B3B-49B4-8077-35550A07BA97}" type="presParOf" srcId="{7F5AB5DB-A3B0-44F7-9BC9-D0B31A8EADFF}" destId="{5829D102-EFAE-4586-BDEF-F945F1482E98}" srcOrd="3" destOrd="0" presId="urn:microsoft.com/office/officeart/2005/8/layout/vList5"/>
    <dgm:cxn modelId="{CDF0B575-70F6-4ACC-825E-DB997668D381}" type="presParOf" srcId="{7F5AB5DB-A3B0-44F7-9BC9-D0B31A8EADFF}" destId="{A4903698-3BDB-46CB-BD31-8817F33A7A3C}" srcOrd="4" destOrd="0" presId="urn:microsoft.com/office/officeart/2005/8/layout/vList5"/>
    <dgm:cxn modelId="{EE3F7189-5390-490C-AC8B-612C54AE46F9}" type="presParOf" srcId="{A4903698-3BDB-46CB-BD31-8817F33A7A3C}" destId="{0965058D-D658-4545-B024-67442085CE10}" srcOrd="0" destOrd="0" presId="urn:microsoft.com/office/officeart/2005/8/layout/vList5"/>
    <dgm:cxn modelId="{C1595AA9-4B83-44AA-AA2D-787EDF7BB9FF}" type="presParOf" srcId="{A4903698-3BDB-46CB-BD31-8817F33A7A3C}" destId="{4BAEEB4E-01A2-486F-B152-CA4E4C8D4441}" srcOrd="1" destOrd="0" presId="urn:microsoft.com/office/officeart/2005/8/layout/vList5"/>
    <dgm:cxn modelId="{2590D63A-2D7E-4E3A-B7CB-454BB45D00F1}" type="presParOf" srcId="{7F5AB5DB-A3B0-44F7-9BC9-D0B31A8EADFF}" destId="{FB263D9B-4E46-4E2A-8575-4971FECA25F1}" srcOrd="5" destOrd="0" presId="urn:microsoft.com/office/officeart/2005/8/layout/vList5"/>
    <dgm:cxn modelId="{EDE1A52D-E31D-49FA-B618-4BD1353D1E40}" type="presParOf" srcId="{7F5AB5DB-A3B0-44F7-9BC9-D0B31A8EADFF}" destId="{B7002A45-3602-4670-A414-B7488FFFFB01}" srcOrd="6" destOrd="0" presId="urn:microsoft.com/office/officeart/2005/8/layout/vList5"/>
    <dgm:cxn modelId="{1C60F429-D5B6-4699-ACA6-DAE213F0B1D0}" type="presParOf" srcId="{B7002A45-3602-4670-A414-B7488FFFFB01}" destId="{E8E583F7-0577-4E65-BA55-060A5F79C3A9}" srcOrd="0" destOrd="0" presId="urn:microsoft.com/office/officeart/2005/8/layout/vList5"/>
    <dgm:cxn modelId="{05963EF5-8C1F-449A-A89D-01AC39B5585A}" type="presParOf" srcId="{B7002A45-3602-4670-A414-B7488FFFFB01}" destId="{2F87F241-F0A3-4253-BA96-8FF685551740}" srcOrd="1" destOrd="0" presId="urn:microsoft.com/office/officeart/2005/8/layout/vList5"/>
    <dgm:cxn modelId="{360C7353-E8E7-41F2-83ED-B2E4288EE9A4}" type="presParOf" srcId="{7F5AB5DB-A3B0-44F7-9BC9-D0B31A8EADFF}" destId="{5BE847F5-F5EF-40F9-9458-F388E2696266}" srcOrd="7" destOrd="0" presId="urn:microsoft.com/office/officeart/2005/8/layout/vList5"/>
    <dgm:cxn modelId="{474B1D5A-FA42-4EBF-9019-557D4E182846}" type="presParOf" srcId="{7F5AB5DB-A3B0-44F7-9BC9-D0B31A8EADFF}" destId="{CDE153DC-A36B-41F1-BBA8-631850589359}" srcOrd="8" destOrd="0" presId="urn:microsoft.com/office/officeart/2005/8/layout/vList5"/>
    <dgm:cxn modelId="{842963F4-9BBE-4A39-B681-B4065EE2FEB0}" type="presParOf" srcId="{CDE153DC-A36B-41F1-BBA8-631850589359}" destId="{5C2AEE03-D0CD-43D9-BA11-B1BE75685A7E}" srcOrd="0" destOrd="0" presId="urn:microsoft.com/office/officeart/2005/8/layout/vList5"/>
    <dgm:cxn modelId="{3730C99B-F527-443D-AA9B-6B4712A0C535}" type="presParOf" srcId="{CDE153DC-A36B-41F1-BBA8-631850589359}" destId="{7A096803-946A-421A-B71F-D78FE98F5D16}" srcOrd="1" destOrd="0" presId="urn:microsoft.com/office/officeart/2005/8/layout/vList5"/>
    <dgm:cxn modelId="{C184FBAC-F09A-4893-A0B1-7FC3AD5577C2}" type="presParOf" srcId="{7F5AB5DB-A3B0-44F7-9BC9-D0B31A8EADFF}" destId="{2F378456-B2BE-47E6-AF84-2552549C80AC}" srcOrd="9" destOrd="0" presId="urn:microsoft.com/office/officeart/2005/8/layout/vList5"/>
    <dgm:cxn modelId="{02D289F1-7B0B-442B-B975-FED6836AA680}" type="presParOf" srcId="{7F5AB5DB-A3B0-44F7-9BC9-D0B31A8EADFF}" destId="{E4D450EF-8C21-4CC6-840C-479822A3DF49}" srcOrd="10" destOrd="0" presId="urn:microsoft.com/office/officeart/2005/8/layout/vList5"/>
    <dgm:cxn modelId="{9EB16234-977D-483E-8651-4C0595FC02C8}" type="presParOf" srcId="{E4D450EF-8C21-4CC6-840C-479822A3DF49}" destId="{80145E93-B92D-4902-83B2-66832F29B5EE}" srcOrd="0" destOrd="0" presId="urn:microsoft.com/office/officeart/2005/8/layout/vList5"/>
    <dgm:cxn modelId="{0F11E712-7691-4D47-B5BE-D08861779027}" type="presParOf" srcId="{E4D450EF-8C21-4CC6-840C-479822A3DF49}" destId="{BA613F52-EE96-479A-97A3-FE827F07A2C9}"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FDAFA6-BB49-43CC-AB74-C0352F403B3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nb-NO"/>
        </a:p>
      </dgm:t>
    </dgm:pt>
    <dgm:pt modelId="{670C4949-6C76-4599-957E-C8CE338020C3}">
      <dgm:prSet phldrT="[Tekst]"/>
      <dgm:spPr>
        <a:solidFill>
          <a:srgbClr val="7A4900"/>
        </a:solidFill>
      </dgm:spPr>
      <dgm:t>
        <a:bodyPr/>
        <a:lstStyle/>
        <a:p>
          <a:r>
            <a:rPr lang="nb-NO"/>
            <a:t>Oppvekst, utdanning og arbeid</a:t>
          </a:r>
        </a:p>
      </dgm:t>
    </dgm:pt>
    <dgm:pt modelId="{44E3841C-70BD-410A-8F00-D974B59FB81C}" type="parTrans" cxnId="{C32368C5-C721-45D7-9FAE-CDAFEC4763D7}">
      <dgm:prSet/>
      <dgm:spPr/>
      <dgm:t>
        <a:bodyPr/>
        <a:lstStyle/>
        <a:p>
          <a:endParaRPr lang="nb-NO"/>
        </a:p>
      </dgm:t>
    </dgm:pt>
    <dgm:pt modelId="{2F16252C-10FB-4B07-9B57-2E0B318A452C}" type="sibTrans" cxnId="{C32368C5-C721-45D7-9FAE-CDAFEC4763D7}">
      <dgm:prSet/>
      <dgm:spPr/>
      <dgm:t>
        <a:bodyPr/>
        <a:lstStyle/>
        <a:p>
          <a:endParaRPr lang="nb-NO"/>
        </a:p>
      </dgm:t>
    </dgm:pt>
    <dgm:pt modelId="{9043F816-6462-4C0E-8C6E-EF2A7009CBA6}">
      <dgm:prSet phldrT="[Tekst]" custT="1"/>
      <dgm:spPr>
        <a:solidFill>
          <a:srgbClr val="CCD3E2">
            <a:alpha val="90000"/>
          </a:srgbClr>
        </a:solidFill>
      </dgm:spPr>
      <dgm:t>
        <a:bodyPr/>
        <a:lstStyle/>
        <a:p>
          <a:r>
            <a:rPr lang="nb-NO" sz="1050"/>
            <a:t> Sikre kvalitet på og lik tilgang til  barnehager, skoler og læring for alle barn og unge </a:t>
          </a:r>
        </a:p>
      </dgm:t>
    </dgm:pt>
    <dgm:pt modelId="{89490BC0-BC8B-4E58-9DC5-E87E3FC4C401}" type="parTrans" cxnId="{A851F5AF-D768-4CBF-83E8-659AEE588C53}">
      <dgm:prSet/>
      <dgm:spPr/>
      <dgm:t>
        <a:bodyPr/>
        <a:lstStyle/>
        <a:p>
          <a:endParaRPr lang="nb-NO"/>
        </a:p>
      </dgm:t>
    </dgm:pt>
    <dgm:pt modelId="{4520701E-876F-44B2-BBD9-7F4DEC5AF781}" type="sibTrans" cxnId="{A851F5AF-D768-4CBF-83E8-659AEE588C53}">
      <dgm:prSet/>
      <dgm:spPr/>
      <dgm:t>
        <a:bodyPr/>
        <a:lstStyle/>
        <a:p>
          <a:endParaRPr lang="nb-NO"/>
        </a:p>
      </dgm:t>
    </dgm:pt>
    <dgm:pt modelId="{D3B31563-FD34-4DF9-A273-E9727AFCD16C}">
      <dgm:prSet phldrT="[Tekst]"/>
      <dgm:spPr>
        <a:solidFill>
          <a:srgbClr val="7A4900"/>
        </a:solidFill>
      </dgm:spPr>
      <dgm:t>
        <a:bodyPr/>
        <a:lstStyle/>
        <a:p>
          <a:r>
            <a:rPr lang="nb-NO"/>
            <a:t>Helse</a:t>
          </a:r>
        </a:p>
      </dgm:t>
    </dgm:pt>
    <dgm:pt modelId="{BC3811F9-78C0-450D-B6E3-D5B875DFF0FB}" type="parTrans" cxnId="{BFAB166C-2B3A-49CA-B2BA-5116B19E0569}">
      <dgm:prSet/>
      <dgm:spPr/>
      <dgm:t>
        <a:bodyPr/>
        <a:lstStyle/>
        <a:p>
          <a:endParaRPr lang="nb-NO"/>
        </a:p>
      </dgm:t>
    </dgm:pt>
    <dgm:pt modelId="{96EF88E1-F740-4C63-9F76-4ABE6AE7A17D}" type="sibTrans" cxnId="{BFAB166C-2B3A-49CA-B2BA-5116B19E0569}">
      <dgm:prSet/>
      <dgm:spPr/>
      <dgm:t>
        <a:bodyPr/>
        <a:lstStyle/>
        <a:p>
          <a:endParaRPr lang="nb-NO"/>
        </a:p>
      </dgm:t>
    </dgm:pt>
    <dgm:pt modelId="{06365D1B-0A79-46E9-B8F1-D615BE2D23BC}">
      <dgm:prSet phldrT="[Tekst]" custT="1"/>
      <dgm:spPr>
        <a:solidFill>
          <a:srgbClr val="CCD3E2">
            <a:alpha val="90000"/>
          </a:srgbClr>
        </a:solidFill>
      </dgm:spPr>
      <dgm:t>
        <a:bodyPr/>
        <a:lstStyle/>
        <a:p>
          <a:r>
            <a:rPr lang="nb-NO" sz="1000"/>
            <a:t> Sikre forsvarlige helse- og omsorgstjenester for alle innbyggere i alle aldre</a:t>
          </a:r>
        </a:p>
      </dgm:t>
    </dgm:pt>
    <dgm:pt modelId="{C1305B8F-6771-448F-8D37-03B9C637B041}" type="parTrans" cxnId="{1C7ECF37-978D-45B4-8ECD-C822BAC2C6A1}">
      <dgm:prSet/>
      <dgm:spPr/>
      <dgm:t>
        <a:bodyPr/>
        <a:lstStyle/>
        <a:p>
          <a:endParaRPr lang="nb-NO"/>
        </a:p>
      </dgm:t>
    </dgm:pt>
    <dgm:pt modelId="{2E670F00-9D6F-4A0D-BF07-581F5B1D964D}" type="sibTrans" cxnId="{1C7ECF37-978D-45B4-8ECD-C822BAC2C6A1}">
      <dgm:prSet/>
      <dgm:spPr/>
      <dgm:t>
        <a:bodyPr/>
        <a:lstStyle/>
        <a:p>
          <a:endParaRPr lang="nb-NO"/>
        </a:p>
      </dgm:t>
    </dgm:pt>
    <dgm:pt modelId="{3DF1908A-FFCA-4C2F-B48C-F341DB399FD0}">
      <dgm:prSet phldrT="[Tekst]"/>
      <dgm:spPr>
        <a:solidFill>
          <a:srgbClr val="7A4900"/>
        </a:solidFill>
      </dgm:spPr>
      <dgm:t>
        <a:bodyPr/>
        <a:lstStyle/>
        <a:p>
          <a:r>
            <a:rPr lang="nb-NO"/>
            <a:t>Bolig</a:t>
          </a:r>
        </a:p>
      </dgm:t>
    </dgm:pt>
    <dgm:pt modelId="{5D8FDC9B-2692-454A-9EF3-AABF83097773}" type="parTrans" cxnId="{5452150A-F037-42AD-B104-8D648ED9755F}">
      <dgm:prSet/>
      <dgm:spPr/>
      <dgm:t>
        <a:bodyPr/>
        <a:lstStyle/>
        <a:p>
          <a:endParaRPr lang="nb-NO"/>
        </a:p>
      </dgm:t>
    </dgm:pt>
    <dgm:pt modelId="{540CA370-13E2-4595-B510-39FCD3CAA0F6}" type="sibTrans" cxnId="{5452150A-F037-42AD-B104-8D648ED9755F}">
      <dgm:prSet/>
      <dgm:spPr/>
      <dgm:t>
        <a:bodyPr/>
        <a:lstStyle/>
        <a:p>
          <a:endParaRPr lang="nb-NO"/>
        </a:p>
      </dgm:t>
    </dgm:pt>
    <dgm:pt modelId="{D6605115-FC85-4662-B9AC-7E1EE30C637E}">
      <dgm:prSet phldrT="[Tekst]" custT="1"/>
      <dgm:spPr>
        <a:solidFill>
          <a:srgbClr val="CCD3E2">
            <a:alpha val="90000"/>
          </a:srgbClr>
        </a:solidFill>
      </dgm:spPr>
      <dgm:t>
        <a:bodyPr/>
        <a:lstStyle/>
        <a:p>
          <a:r>
            <a:rPr lang="nb-NO" sz="1050"/>
            <a:t> Sikre et variert og sammensatt boligtilbud for alle innbyggere uavhengig av alder og sosioøkonomisk bakgrunn</a:t>
          </a:r>
        </a:p>
      </dgm:t>
    </dgm:pt>
    <dgm:pt modelId="{51C87EF9-9973-4AF8-8A91-B4B2C197CF7D}" type="parTrans" cxnId="{4BA9F82F-3FA0-46C4-96F2-4FB97311954C}">
      <dgm:prSet/>
      <dgm:spPr/>
      <dgm:t>
        <a:bodyPr/>
        <a:lstStyle/>
        <a:p>
          <a:endParaRPr lang="nb-NO"/>
        </a:p>
      </dgm:t>
    </dgm:pt>
    <dgm:pt modelId="{D4F9697A-D9EE-403D-BC68-E50F8159397E}" type="sibTrans" cxnId="{4BA9F82F-3FA0-46C4-96F2-4FB97311954C}">
      <dgm:prSet/>
      <dgm:spPr/>
      <dgm:t>
        <a:bodyPr/>
        <a:lstStyle/>
        <a:p>
          <a:endParaRPr lang="nb-NO"/>
        </a:p>
      </dgm:t>
    </dgm:pt>
    <dgm:pt modelId="{81584179-D4D8-40E9-9C27-59E5919EF17A}">
      <dgm:prSet/>
      <dgm:spPr>
        <a:solidFill>
          <a:srgbClr val="7A4900"/>
        </a:solidFill>
      </dgm:spPr>
      <dgm:t>
        <a:bodyPr/>
        <a:lstStyle/>
        <a:p>
          <a:r>
            <a:rPr lang="nb-NO"/>
            <a:t>Kultur, idrett og fritid</a:t>
          </a:r>
        </a:p>
      </dgm:t>
    </dgm:pt>
    <dgm:pt modelId="{64F1B639-AD5B-4D43-98C5-26651BC80146}" type="parTrans" cxnId="{9F06D303-71AB-4AAF-98C7-A765917F44BA}">
      <dgm:prSet/>
      <dgm:spPr/>
      <dgm:t>
        <a:bodyPr/>
        <a:lstStyle/>
        <a:p>
          <a:endParaRPr lang="nb-NO"/>
        </a:p>
      </dgm:t>
    </dgm:pt>
    <dgm:pt modelId="{BEFDA744-7273-428C-AEE3-BB83A58CAE76}" type="sibTrans" cxnId="{9F06D303-71AB-4AAF-98C7-A765917F44BA}">
      <dgm:prSet/>
      <dgm:spPr/>
      <dgm:t>
        <a:bodyPr/>
        <a:lstStyle/>
        <a:p>
          <a:endParaRPr lang="nb-NO"/>
        </a:p>
      </dgm:t>
    </dgm:pt>
    <dgm:pt modelId="{401F6343-6052-4451-95CD-2C758C6DB57D}">
      <dgm:prSet/>
      <dgm:spPr>
        <a:solidFill>
          <a:srgbClr val="7A4900"/>
        </a:solidFill>
      </dgm:spPr>
      <dgm:t>
        <a:bodyPr/>
        <a:lstStyle/>
        <a:p>
          <a:r>
            <a:rPr lang="nb-NO"/>
            <a:t>Medvirkning, inkludering og likestilling</a:t>
          </a:r>
        </a:p>
      </dgm:t>
    </dgm:pt>
    <dgm:pt modelId="{95D815AD-6F87-47E4-ACE6-4F3CD1F8C4F3}" type="parTrans" cxnId="{60231C0A-A45F-488A-B817-1CF159367F5D}">
      <dgm:prSet/>
      <dgm:spPr/>
      <dgm:t>
        <a:bodyPr/>
        <a:lstStyle/>
        <a:p>
          <a:endParaRPr lang="nb-NO"/>
        </a:p>
      </dgm:t>
    </dgm:pt>
    <dgm:pt modelId="{268F3B61-4F7B-4654-B753-6725F96752A0}" type="sibTrans" cxnId="{60231C0A-A45F-488A-B817-1CF159367F5D}">
      <dgm:prSet/>
      <dgm:spPr/>
      <dgm:t>
        <a:bodyPr/>
        <a:lstStyle/>
        <a:p>
          <a:endParaRPr lang="nb-NO"/>
        </a:p>
      </dgm:t>
    </dgm:pt>
    <dgm:pt modelId="{509DA6E6-4E71-414C-8921-80AE2ED16DD3}">
      <dgm:prSet/>
      <dgm:spPr>
        <a:solidFill>
          <a:srgbClr val="7A4900"/>
        </a:solidFill>
      </dgm:spPr>
      <dgm:t>
        <a:bodyPr/>
        <a:lstStyle/>
        <a:p>
          <a:r>
            <a:rPr lang="nb-NO"/>
            <a:t>Samfunnssikkerhet og beredskap</a:t>
          </a:r>
        </a:p>
      </dgm:t>
    </dgm:pt>
    <dgm:pt modelId="{10CFC2D4-68AB-48F9-8C8B-7DF4580A8D08}" type="parTrans" cxnId="{7294D431-2233-450E-8FDC-709DA8CC0A89}">
      <dgm:prSet/>
      <dgm:spPr/>
      <dgm:t>
        <a:bodyPr/>
        <a:lstStyle/>
        <a:p>
          <a:endParaRPr lang="nb-NO"/>
        </a:p>
      </dgm:t>
    </dgm:pt>
    <dgm:pt modelId="{B35E6246-A46E-4E83-A573-47ADA9F3C67A}" type="sibTrans" cxnId="{7294D431-2233-450E-8FDC-709DA8CC0A89}">
      <dgm:prSet/>
      <dgm:spPr/>
      <dgm:t>
        <a:bodyPr/>
        <a:lstStyle/>
        <a:p>
          <a:endParaRPr lang="nb-NO"/>
        </a:p>
      </dgm:t>
    </dgm:pt>
    <dgm:pt modelId="{70553423-54EE-4C40-AC86-E8B807EFB629}">
      <dgm:prSet custT="1"/>
      <dgm:spPr>
        <a:solidFill>
          <a:srgbClr val="CCD3E2">
            <a:alpha val="90000"/>
          </a:srgbClr>
        </a:solidFill>
      </dgm:spPr>
      <dgm:t>
        <a:bodyPr/>
        <a:lstStyle/>
        <a:p>
          <a:r>
            <a:rPr lang="nn-NO" sz="1100"/>
            <a:t> Ivareta samisk og kvensk kultur</a:t>
          </a:r>
          <a:endParaRPr lang="nb-NO" sz="1100"/>
        </a:p>
      </dgm:t>
    </dgm:pt>
    <dgm:pt modelId="{4AD6AFB7-F57E-4AF7-9528-DC4CC02B8261}" type="parTrans" cxnId="{549BEDC8-90D6-4B55-B51E-F7EDBC026E1C}">
      <dgm:prSet/>
      <dgm:spPr/>
      <dgm:t>
        <a:bodyPr/>
        <a:lstStyle/>
        <a:p>
          <a:endParaRPr lang="nb-NO"/>
        </a:p>
      </dgm:t>
    </dgm:pt>
    <dgm:pt modelId="{1CE4AB0A-709F-48C8-A153-125265BAE819}" type="sibTrans" cxnId="{549BEDC8-90D6-4B55-B51E-F7EDBC026E1C}">
      <dgm:prSet/>
      <dgm:spPr/>
      <dgm:t>
        <a:bodyPr/>
        <a:lstStyle/>
        <a:p>
          <a:endParaRPr lang="nb-NO"/>
        </a:p>
      </dgm:t>
    </dgm:pt>
    <dgm:pt modelId="{0D475495-D8AA-408D-87F2-C4A17D01FDED}">
      <dgm:prSet custT="1"/>
      <dgm:spPr>
        <a:solidFill>
          <a:srgbClr val="CCD3E2">
            <a:alpha val="90000"/>
          </a:srgbClr>
        </a:solidFill>
      </dgm:spPr>
      <dgm:t>
        <a:bodyPr/>
        <a:lstStyle/>
        <a:p>
          <a:r>
            <a:rPr lang="nb-NO" sz="1050"/>
            <a:t> Sikre tilgang til aktiv medvirkning og deltakelse i plan- og beslutningsprosesser </a:t>
          </a:r>
        </a:p>
      </dgm:t>
    </dgm:pt>
    <dgm:pt modelId="{73371263-9541-4D38-AF0D-04E5F075892E}" type="parTrans" cxnId="{6E5B82EC-A399-492C-B43E-82F4D522D060}">
      <dgm:prSet/>
      <dgm:spPr/>
      <dgm:t>
        <a:bodyPr/>
        <a:lstStyle/>
        <a:p>
          <a:endParaRPr lang="nb-NO"/>
        </a:p>
      </dgm:t>
    </dgm:pt>
    <dgm:pt modelId="{BD74834D-EC9E-4550-9B6C-8FC42C61E644}" type="sibTrans" cxnId="{6E5B82EC-A399-492C-B43E-82F4D522D060}">
      <dgm:prSet/>
      <dgm:spPr/>
      <dgm:t>
        <a:bodyPr/>
        <a:lstStyle/>
        <a:p>
          <a:endParaRPr lang="nb-NO"/>
        </a:p>
      </dgm:t>
    </dgm:pt>
    <dgm:pt modelId="{9DC6CBBF-17BF-4CC6-AB9F-2C2FA48BBA77}">
      <dgm:prSet custT="1"/>
      <dgm:spPr>
        <a:solidFill>
          <a:srgbClr val="CCD3E2">
            <a:alpha val="90000"/>
          </a:srgbClr>
        </a:solidFill>
      </dgm:spPr>
      <dgm:t>
        <a:bodyPr/>
        <a:lstStyle/>
        <a:p>
          <a:r>
            <a:rPr lang="nb-NO" sz="1050"/>
            <a:t> Ha kunnskap og oversikt over risikoforhold i kommunen (ROS)</a:t>
          </a:r>
        </a:p>
      </dgm:t>
    </dgm:pt>
    <dgm:pt modelId="{E11A55C5-22D8-4CDB-BE73-C48102B20606}" type="parTrans" cxnId="{2A210CAF-9365-410A-B3BD-04A2B64E64C8}">
      <dgm:prSet/>
      <dgm:spPr/>
      <dgm:t>
        <a:bodyPr/>
        <a:lstStyle/>
        <a:p>
          <a:endParaRPr lang="nb-NO"/>
        </a:p>
      </dgm:t>
    </dgm:pt>
    <dgm:pt modelId="{0E88C96C-B285-4D29-BA42-A0EB506F3079}" type="sibTrans" cxnId="{2A210CAF-9365-410A-B3BD-04A2B64E64C8}">
      <dgm:prSet/>
      <dgm:spPr/>
      <dgm:t>
        <a:bodyPr/>
        <a:lstStyle/>
        <a:p>
          <a:endParaRPr lang="nb-NO"/>
        </a:p>
      </dgm:t>
    </dgm:pt>
    <dgm:pt modelId="{2F3C4EF8-5531-4F0C-AAEE-E81A74EA91FC}">
      <dgm:prSet custT="1"/>
      <dgm:spPr/>
      <dgm:t>
        <a:bodyPr/>
        <a:lstStyle/>
        <a:p>
          <a:r>
            <a:rPr lang="nb-NO" sz="1050"/>
            <a:t> Sikre gode og trygge oppvekstmiljø for barn og unge gjennom å tilrettelegge for tverrfaglig samarbeid og iverksette tidlig innsats</a:t>
          </a:r>
        </a:p>
      </dgm:t>
    </dgm:pt>
    <dgm:pt modelId="{D57FB5C8-D86E-42F1-B039-FED44783C6BA}" type="parTrans" cxnId="{C0E4EED3-A063-40E2-8B65-5EC3FDE6A836}">
      <dgm:prSet/>
      <dgm:spPr/>
      <dgm:t>
        <a:bodyPr/>
        <a:lstStyle/>
        <a:p>
          <a:endParaRPr lang="nb-NO"/>
        </a:p>
      </dgm:t>
    </dgm:pt>
    <dgm:pt modelId="{92227BC2-E238-4F3C-9690-DCB8D43097BF}" type="sibTrans" cxnId="{C0E4EED3-A063-40E2-8B65-5EC3FDE6A836}">
      <dgm:prSet/>
      <dgm:spPr/>
      <dgm:t>
        <a:bodyPr/>
        <a:lstStyle/>
        <a:p>
          <a:endParaRPr lang="nb-NO"/>
        </a:p>
      </dgm:t>
    </dgm:pt>
    <dgm:pt modelId="{EAD5B8DB-DEEC-4933-B715-A8017A7FA19A}">
      <dgm:prSet custT="1"/>
      <dgm:spPr/>
      <dgm:t>
        <a:bodyPr/>
        <a:lstStyle/>
        <a:p>
          <a:r>
            <a:rPr lang="nb-NO" sz="1050"/>
            <a:t> Legge til rette for (videre)utdanning og kompetanseheving for voksne </a:t>
          </a:r>
        </a:p>
      </dgm:t>
    </dgm:pt>
    <dgm:pt modelId="{654451A5-DCD3-4758-AFA9-CA2FAF4100AF}" type="parTrans" cxnId="{A16B28EC-FC04-49A6-BCB6-DE0C7A5AEA91}">
      <dgm:prSet/>
      <dgm:spPr/>
      <dgm:t>
        <a:bodyPr/>
        <a:lstStyle/>
        <a:p>
          <a:endParaRPr lang="nb-NO"/>
        </a:p>
      </dgm:t>
    </dgm:pt>
    <dgm:pt modelId="{82E3518E-8535-4596-A21F-53B6F8FA3612}" type="sibTrans" cxnId="{A16B28EC-FC04-49A6-BCB6-DE0C7A5AEA91}">
      <dgm:prSet/>
      <dgm:spPr/>
      <dgm:t>
        <a:bodyPr/>
        <a:lstStyle/>
        <a:p>
          <a:endParaRPr lang="nb-NO"/>
        </a:p>
      </dgm:t>
    </dgm:pt>
    <dgm:pt modelId="{DB35D8CE-E6C3-4D19-893E-C81A4A068EE9}">
      <dgm:prSet custT="1"/>
      <dgm:spPr/>
      <dgm:t>
        <a:bodyPr/>
        <a:lstStyle/>
        <a:p>
          <a:r>
            <a:rPr lang="nb-NO" sz="1050"/>
            <a:t> Bidra til at alle har mulighet til å delta i arbeidslivet</a:t>
          </a:r>
        </a:p>
      </dgm:t>
    </dgm:pt>
    <dgm:pt modelId="{3967625E-9451-47DB-BC02-E0B0AA4B0116}" type="parTrans" cxnId="{7EAE65A5-1021-4FE2-A503-DE104EF60371}">
      <dgm:prSet/>
      <dgm:spPr/>
      <dgm:t>
        <a:bodyPr/>
        <a:lstStyle/>
        <a:p>
          <a:endParaRPr lang="nb-NO"/>
        </a:p>
      </dgm:t>
    </dgm:pt>
    <dgm:pt modelId="{B6EC7634-3CC8-41F5-9182-A3F4A0395030}" type="sibTrans" cxnId="{7EAE65A5-1021-4FE2-A503-DE104EF60371}">
      <dgm:prSet/>
      <dgm:spPr/>
      <dgm:t>
        <a:bodyPr/>
        <a:lstStyle/>
        <a:p>
          <a:endParaRPr lang="nb-NO"/>
        </a:p>
      </dgm:t>
    </dgm:pt>
    <dgm:pt modelId="{8E88CEB7-D3C3-4691-95B5-8A854F18ED75}">
      <dgm:prSet custT="1"/>
      <dgm:spPr/>
      <dgm:t>
        <a:bodyPr/>
        <a:lstStyle/>
        <a:p>
          <a:r>
            <a:rPr lang="nb-NO" sz="1050"/>
            <a:t> Iverksette tiltak for å aktivt forebygge utenforskap</a:t>
          </a:r>
        </a:p>
      </dgm:t>
    </dgm:pt>
    <dgm:pt modelId="{A2FEE555-BC54-4E8F-9E1D-B569CD38C4E4}" type="parTrans" cxnId="{E59E5DD6-E341-4FE6-9632-AB83840BC1A4}">
      <dgm:prSet/>
      <dgm:spPr/>
      <dgm:t>
        <a:bodyPr/>
        <a:lstStyle/>
        <a:p>
          <a:endParaRPr lang="nb-NO"/>
        </a:p>
      </dgm:t>
    </dgm:pt>
    <dgm:pt modelId="{052BDB00-493A-4BF7-90CC-64EE10077B4B}" type="sibTrans" cxnId="{E59E5DD6-E341-4FE6-9632-AB83840BC1A4}">
      <dgm:prSet/>
      <dgm:spPr/>
      <dgm:t>
        <a:bodyPr/>
        <a:lstStyle/>
        <a:p>
          <a:endParaRPr lang="nb-NO"/>
        </a:p>
      </dgm:t>
    </dgm:pt>
    <dgm:pt modelId="{6FC2B5E7-043B-4FFF-A523-1093CFB1806F}">
      <dgm:prSet custT="1"/>
      <dgm:spPr/>
      <dgm:t>
        <a:bodyPr/>
        <a:lstStyle/>
        <a:p>
          <a:r>
            <a:rPr lang="nb-NO" sz="1000"/>
            <a:t> Se utviklingen i helse- og omsorgstjenesten i sammenheng med boligplanlegging og kommunens langsiktige økonomi</a:t>
          </a:r>
        </a:p>
      </dgm:t>
    </dgm:pt>
    <dgm:pt modelId="{1E46D896-7D6B-4F44-8219-5EFF6B3C72BD}" type="parTrans" cxnId="{70E400E0-732F-4F57-9261-725FC7EFBED6}">
      <dgm:prSet/>
      <dgm:spPr/>
      <dgm:t>
        <a:bodyPr/>
        <a:lstStyle/>
        <a:p>
          <a:endParaRPr lang="nb-NO"/>
        </a:p>
      </dgm:t>
    </dgm:pt>
    <dgm:pt modelId="{0CD8FFA9-BF47-4A31-94AC-BD5C01295543}" type="sibTrans" cxnId="{70E400E0-732F-4F57-9261-725FC7EFBED6}">
      <dgm:prSet/>
      <dgm:spPr/>
      <dgm:t>
        <a:bodyPr/>
        <a:lstStyle/>
        <a:p>
          <a:endParaRPr lang="nb-NO"/>
        </a:p>
      </dgm:t>
    </dgm:pt>
    <dgm:pt modelId="{8EA0FBB8-BD2E-44CB-A621-B6FE1811BA31}">
      <dgm:prSet custT="1"/>
      <dgm:spPr/>
      <dgm:t>
        <a:bodyPr/>
        <a:lstStyle/>
        <a:p>
          <a:r>
            <a:rPr lang="nb-NO" sz="1000"/>
            <a:t> Tilrettelegge for samarbeid med frivillighet for å fremme folkehelse </a:t>
          </a:r>
        </a:p>
      </dgm:t>
    </dgm:pt>
    <dgm:pt modelId="{4AE278A0-A9D2-40FC-89A1-153131D38CD8}" type="parTrans" cxnId="{7CAC4A4E-A14E-4F83-BA1E-DD4495EDCBA2}">
      <dgm:prSet/>
      <dgm:spPr/>
      <dgm:t>
        <a:bodyPr/>
        <a:lstStyle/>
        <a:p>
          <a:endParaRPr lang="nb-NO"/>
        </a:p>
      </dgm:t>
    </dgm:pt>
    <dgm:pt modelId="{72925924-0838-48E4-ABC4-0257CC16D161}" type="sibTrans" cxnId="{7CAC4A4E-A14E-4F83-BA1E-DD4495EDCBA2}">
      <dgm:prSet/>
      <dgm:spPr/>
      <dgm:t>
        <a:bodyPr/>
        <a:lstStyle/>
        <a:p>
          <a:endParaRPr lang="nb-NO"/>
        </a:p>
      </dgm:t>
    </dgm:pt>
    <dgm:pt modelId="{FE489F59-A4B6-47CC-9C02-513499F450AA}">
      <dgm:prSet custT="1"/>
      <dgm:spPr/>
      <dgm:t>
        <a:bodyPr/>
        <a:lstStyle/>
        <a:p>
          <a:r>
            <a:rPr lang="nb-NO" sz="1000"/>
            <a:t> Styrke samarbeid mellom sektorer for å forebygge fysisk og psykisk uhelse </a:t>
          </a:r>
        </a:p>
      </dgm:t>
    </dgm:pt>
    <dgm:pt modelId="{01A6C76F-7346-450C-8905-7D4B33A35C96}" type="parTrans" cxnId="{1AAA667E-3416-41BB-92D8-55CA5B347ED8}">
      <dgm:prSet/>
      <dgm:spPr/>
      <dgm:t>
        <a:bodyPr/>
        <a:lstStyle/>
        <a:p>
          <a:endParaRPr lang="nb-NO"/>
        </a:p>
      </dgm:t>
    </dgm:pt>
    <dgm:pt modelId="{D3536F40-AD11-4DBF-A730-795D1CE43839}" type="sibTrans" cxnId="{1AAA667E-3416-41BB-92D8-55CA5B347ED8}">
      <dgm:prSet/>
      <dgm:spPr/>
      <dgm:t>
        <a:bodyPr/>
        <a:lstStyle/>
        <a:p>
          <a:endParaRPr lang="nb-NO"/>
        </a:p>
      </dgm:t>
    </dgm:pt>
    <dgm:pt modelId="{766D2359-5B8B-4DC9-8A22-B7A37FFA7A72}">
      <dgm:prSet custT="1"/>
      <dgm:spPr/>
      <dgm:t>
        <a:bodyPr/>
        <a:lstStyle/>
        <a:p>
          <a:r>
            <a:rPr lang="nb-NO" sz="1000"/>
            <a:t> Motvirke helseforskjeller og øke aktivitetsnivået for mennesker i forskjellige livsløp, sosiale grupper og kjønn.</a:t>
          </a:r>
        </a:p>
      </dgm:t>
    </dgm:pt>
    <dgm:pt modelId="{DAA78C5C-7F42-4BE9-B2C8-99920B70D4ED}" type="parTrans" cxnId="{3FD02FF2-A6A4-4F58-AB59-8224660528F6}">
      <dgm:prSet/>
      <dgm:spPr/>
      <dgm:t>
        <a:bodyPr/>
        <a:lstStyle/>
        <a:p>
          <a:endParaRPr lang="nb-NO"/>
        </a:p>
      </dgm:t>
    </dgm:pt>
    <dgm:pt modelId="{C92A8950-7B20-4982-91F0-60E4AC7AE90C}" type="sibTrans" cxnId="{3FD02FF2-A6A4-4F58-AB59-8224660528F6}">
      <dgm:prSet/>
      <dgm:spPr/>
      <dgm:t>
        <a:bodyPr/>
        <a:lstStyle/>
        <a:p>
          <a:endParaRPr lang="nb-NO"/>
        </a:p>
      </dgm:t>
    </dgm:pt>
    <dgm:pt modelId="{FB0C6414-44DD-489E-BC59-40A6996D55D7}">
      <dgm:prSet custT="1"/>
      <dgm:spPr/>
      <dgm:t>
        <a:bodyPr/>
        <a:lstStyle/>
        <a:p>
          <a:r>
            <a:rPr lang="nb-NO" sz="1000"/>
            <a:t> Sikre en tverrfaglig og tverrsektoriell tilnærming i alt folkehelsearbeid</a:t>
          </a:r>
        </a:p>
      </dgm:t>
    </dgm:pt>
    <dgm:pt modelId="{E538B04F-1FFA-41D0-BFE7-97C861D2A31A}" type="parTrans" cxnId="{22CF02F2-4370-42C8-9F3A-F783D20D7519}">
      <dgm:prSet/>
      <dgm:spPr/>
      <dgm:t>
        <a:bodyPr/>
        <a:lstStyle/>
        <a:p>
          <a:endParaRPr lang="nb-NO"/>
        </a:p>
      </dgm:t>
    </dgm:pt>
    <dgm:pt modelId="{5D92A939-C1B3-42F3-A9A5-D853FF151910}" type="sibTrans" cxnId="{22CF02F2-4370-42C8-9F3A-F783D20D7519}">
      <dgm:prSet/>
      <dgm:spPr/>
      <dgm:t>
        <a:bodyPr/>
        <a:lstStyle/>
        <a:p>
          <a:endParaRPr lang="nb-NO"/>
        </a:p>
      </dgm:t>
    </dgm:pt>
    <dgm:pt modelId="{44730F0F-EC60-403E-A7EE-0E82DFE857A1}">
      <dgm:prSet custT="1"/>
      <dgm:spPr/>
      <dgm:t>
        <a:bodyPr/>
        <a:lstStyle/>
        <a:p>
          <a:r>
            <a:rPr lang="nb-NO" sz="1050"/>
            <a:t> Fastsette bosettingsmønster i tråd med sosial og teknisk infrastruktur i kommunen</a:t>
          </a:r>
        </a:p>
      </dgm:t>
    </dgm:pt>
    <dgm:pt modelId="{44C7A5BD-05AF-48D3-AB68-EFA64A4E6CBB}" type="parTrans" cxnId="{FB32077D-46DD-4CA3-BE0B-7528FC8A7379}">
      <dgm:prSet/>
      <dgm:spPr/>
      <dgm:t>
        <a:bodyPr/>
        <a:lstStyle/>
        <a:p>
          <a:endParaRPr lang="nb-NO"/>
        </a:p>
      </dgm:t>
    </dgm:pt>
    <dgm:pt modelId="{4B116DD5-9D1E-4A37-A694-05C9BFD7B338}" type="sibTrans" cxnId="{FB32077D-46DD-4CA3-BE0B-7528FC8A7379}">
      <dgm:prSet/>
      <dgm:spPr/>
      <dgm:t>
        <a:bodyPr/>
        <a:lstStyle/>
        <a:p>
          <a:endParaRPr lang="nb-NO"/>
        </a:p>
      </dgm:t>
    </dgm:pt>
    <dgm:pt modelId="{46A2DF95-4475-46DD-8F0B-A59AB3E171F6}">
      <dgm:prSet custT="1"/>
      <dgm:spPr/>
      <dgm:t>
        <a:bodyPr/>
        <a:lstStyle/>
        <a:p>
          <a:r>
            <a:rPr lang="nb-NO" sz="1050"/>
            <a:t> Lokalisere utbyggingsmønster for å minimere transportbehov eller legge til rette for kollektivtransport, sykkel og gange </a:t>
          </a:r>
        </a:p>
      </dgm:t>
    </dgm:pt>
    <dgm:pt modelId="{3A0175F0-5FAD-4D1B-A649-F4EBCF3C6AFC}" type="parTrans" cxnId="{A3F576AA-F2E3-41D1-A757-8E8C805008B5}">
      <dgm:prSet/>
      <dgm:spPr/>
      <dgm:t>
        <a:bodyPr/>
        <a:lstStyle/>
        <a:p>
          <a:endParaRPr lang="nb-NO"/>
        </a:p>
      </dgm:t>
    </dgm:pt>
    <dgm:pt modelId="{4D71EBBD-67F3-44CB-A314-233CEBD45D8C}" type="sibTrans" cxnId="{A3F576AA-F2E3-41D1-A757-8E8C805008B5}">
      <dgm:prSet/>
      <dgm:spPr/>
      <dgm:t>
        <a:bodyPr/>
        <a:lstStyle/>
        <a:p>
          <a:endParaRPr lang="nb-NO"/>
        </a:p>
      </dgm:t>
    </dgm:pt>
    <dgm:pt modelId="{B2876100-A6EB-401F-BAE3-A9DF004AEB4A}">
      <dgm:prSet custT="1"/>
      <dgm:spPr/>
      <dgm:t>
        <a:bodyPr/>
        <a:lstStyle/>
        <a:p>
          <a:r>
            <a:rPr lang="nb-NO" sz="1050"/>
            <a:t> Tilrettelegge for at eldre kan bo lengst mulig hjemme/i tilrettelagt bolig</a:t>
          </a:r>
        </a:p>
      </dgm:t>
    </dgm:pt>
    <dgm:pt modelId="{45701FB1-527D-4BD9-8F80-81C73856BF13}" type="parTrans" cxnId="{C8D4F434-7325-4312-A134-018AA793967B}">
      <dgm:prSet/>
      <dgm:spPr/>
      <dgm:t>
        <a:bodyPr/>
        <a:lstStyle/>
        <a:p>
          <a:endParaRPr lang="nb-NO"/>
        </a:p>
      </dgm:t>
    </dgm:pt>
    <dgm:pt modelId="{7DF6FAF4-CF96-4246-94C5-838B7246F659}" type="sibTrans" cxnId="{C8D4F434-7325-4312-A134-018AA793967B}">
      <dgm:prSet/>
      <dgm:spPr/>
      <dgm:t>
        <a:bodyPr/>
        <a:lstStyle/>
        <a:p>
          <a:endParaRPr lang="nb-NO"/>
        </a:p>
      </dgm:t>
    </dgm:pt>
    <dgm:pt modelId="{42213037-27F6-4A86-B4B8-7B6A23F0544B}">
      <dgm:prSet custT="1"/>
      <dgm:spPr/>
      <dgm:t>
        <a:bodyPr/>
        <a:lstStyle/>
        <a:p>
          <a:r>
            <a:rPr lang="nb-NO" sz="1050"/>
            <a:t> Skape et godt og trygt fysisk nærmiljø for barn og unge </a:t>
          </a:r>
        </a:p>
      </dgm:t>
    </dgm:pt>
    <dgm:pt modelId="{9B3B3A12-9851-44BE-BB8B-C49DAD181312}" type="parTrans" cxnId="{AC20AD8A-5A66-4950-A830-6863A6F070A2}">
      <dgm:prSet/>
      <dgm:spPr/>
      <dgm:t>
        <a:bodyPr/>
        <a:lstStyle/>
        <a:p>
          <a:endParaRPr lang="nb-NO"/>
        </a:p>
      </dgm:t>
    </dgm:pt>
    <dgm:pt modelId="{47A22511-30EC-4CF2-AE9B-C25D4F87BD1E}" type="sibTrans" cxnId="{AC20AD8A-5A66-4950-A830-6863A6F070A2}">
      <dgm:prSet/>
      <dgm:spPr/>
      <dgm:t>
        <a:bodyPr/>
        <a:lstStyle/>
        <a:p>
          <a:endParaRPr lang="nb-NO"/>
        </a:p>
      </dgm:t>
    </dgm:pt>
    <dgm:pt modelId="{4BA13F00-8923-478F-992D-02D8C78888A8}">
      <dgm:prSet custT="1"/>
      <dgm:spPr/>
      <dgm:t>
        <a:bodyPr/>
        <a:lstStyle/>
        <a:p>
          <a:r>
            <a:rPr lang="nb-NO" sz="1100"/>
            <a:t> Støtte og fremme aktiviteter og møteplasser som bidrar til integrering og kulturelt mangfold. </a:t>
          </a:r>
        </a:p>
      </dgm:t>
    </dgm:pt>
    <dgm:pt modelId="{EFFB883C-2C87-433A-8771-B774B7650A38}" type="parTrans" cxnId="{2B3609AE-E6A0-46EF-9F20-83EDCBAD319E}">
      <dgm:prSet/>
      <dgm:spPr/>
      <dgm:t>
        <a:bodyPr/>
        <a:lstStyle/>
        <a:p>
          <a:endParaRPr lang="nb-NO"/>
        </a:p>
      </dgm:t>
    </dgm:pt>
    <dgm:pt modelId="{240A7921-4428-4493-ABEB-76FE4B9A32FF}" type="sibTrans" cxnId="{2B3609AE-E6A0-46EF-9F20-83EDCBAD319E}">
      <dgm:prSet/>
      <dgm:spPr/>
      <dgm:t>
        <a:bodyPr/>
        <a:lstStyle/>
        <a:p>
          <a:endParaRPr lang="nb-NO"/>
        </a:p>
      </dgm:t>
    </dgm:pt>
    <dgm:pt modelId="{BC330436-6B11-4AD1-B156-07D070D6D361}">
      <dgm:prSet custT="1"/>
      <dgm:spPr/>
      <dgm:t>
        <a:bodyPr/>
        <a:lstStyle/>
        <a:p>
          <a:r>
            <a:rPr lang="nb-NO" sz="1100"/>
            <a:t> Jobbe for varierte møteplasser og kulturtilbud</a:t>
          </a:r>
        </a:p>
      </dgm:t>
    </dgm:pt>
    <dgm:pt modelId="{D211BC28-C17D-4901-8C08-65BF355D7776}" type="parTrans" cxnId="{F6676893-C397-4615-B90F-CD7163E5F288}">
      <dgm:prSet/>
      <dgm:spPr/>
      <dgm:t>
        <a:bodyPr/>
        <a:lstStyle/>
        <a:p>
          <a:endParaRPr lang="nb-NO"/>
        </a:p>
      </dgm:t>
    </dgm:pt>
    <dgm:pt modelId="{0DBDA4C9-72F4-48AC-AED8-481B8E67BFF0}" type="sibTrans" cxnId="{F6676893-C397-4615-B90F-CD7163E5F288}">
      <dgm:prSet/>
      <dgm:spPr/>
      <dgm:t>
        <a:bodyPr/>
        <a:lstStyle/>
        <a:p>
          <a:endParaRPr lang="nb-NO"/>
        </a:p>
      </dgm:t>
    </dgm:pt>
    <dgm:pt modelId="{EB32329E-C44C-40BF-9F57-5F4312D549CC}">
      <dgm:prSet custT="1"/>
      <dgm:spPr/>
      <dgm:t>
        <a:bodyPr/>
        <a:lstStyle/>
        <a:p>
          <a:r>
            <a:rPr lang="nb-NO" sz="1100"/>
            <a:t> Sikre tilgang til gode og inkluderende fritidstilbud for barn og unge</a:t>
          </a:r>
        </a:p>
      </dgm:t>
    </dgm:pt>
    <dgm:pt modelId="{07BB389F-3D7B-4186-BFD9-DD55280A80BD}" type="parTrans" cxnId="{788A1D99-9C7A-4568-8180-D2AD73A8480A}">
      <dgm:prSet/>
      <dgm:spPr/>
      <dgm:t>
        <a:bodyPr/>
        <a:lstStyle/>
        <a:p>
          <a:endParaRPr lang="nb-NO"/>
        </a:p>
      </dgm:t>
    </dgm:pt>
    <dgm:pt modelId="{2848672D-0A2B-49C9-89D3-303240592ADD}" type="sibTrans" cxnId="{788A1D99-9C7A-4568-8180-D2AD73A8480A}">
      <dgm:prSet/>
      <dgm:spPr/>
      <dgm:t>
        <a:bodyPr/>
        <a:lstStyle/>
        <a:p>
          <a:endParaRPr lang="nb-NO"/>
        </a:p>
      </dgm:t>
    </dgm:pt>
    <dgm:pt modelId="{B44B464B-F60B-4B06-A9BB-135FFF870736}">
      <dgm:prSet custT="1"/>
      <dgm:spPr/>
      <dgm:t>
        <a:bodyPr/>
        <a:lstStyle/>
        <a:p>
          <a:r>
            <a:rPr lang="nb-NO" sz="1100"/>
            <a:t> Tilrettelegge for frivillige organisasjoner innen kultur og fritid</a:t>
          </a:r>
        </a:p>
      </dgm:t>
    </dgm:pt>
    <dgm:pt modelId="{AE017206-2A2B-4933-A7F1-36BA02FC0FFC}" type="parTrans" cxnId="{6BF52D92-0EDA-4686-B06F-2097B0341DF6}">
      <dgm:prSet/>
      <dgm:spPr/>
      <dgm:t>
        <a:bodyPr/>
        <a:lstStyle/>
        <a:p>
          <a:endParaRPr lang="nb-NO"/>
        </a:p>
      </dgm:t>
    </dgm:pt>
    <dgm:pt modelId="{2FD70F0F-DE78-456C-97C1-CDD71B5ECF1D}" type="sibTrans" cxnId="{6BF52D92-0EDA-4686-B06F-2097B0341DF6}">
      <dgm:prSet/>
      <dgm:spPr/>
      <dgm:t>
        <a:bodyPr/>
        <a:lstStyle/>
        <a:p>
          <a:endParaRPr lang="nb-NO"/>
        </a:p>
      </dgm:t>
    </dgm:pt>
    <dgm:pt modelId="{5974559C-F389-475A-9BBA-26BB66C4C89D}">
      <dgm:prSet custT="1"/>
      <dgm:spPr/>
      <dgm:t>
        <a:bodyPr/>
        <a:lstStyle/>
        <a:p>
          <a:r>
            <a:rPr lang="nb-NO" sz="1050"/>
            <a:t> Utjevne sosial ulikhet og motvirke ensomhet og utenforskap</a:t>
          </a:r>
        </a:p>
      </dgm:t>
    </dgm:pt>
    <dgm:pt modelId="{BCBAE451-E957-47EC-864A-CE6D812A8D11}" type="parTrans" cxnId="{468C0E3F-D9A7-4C2F-8B80-1EDCACAB5E56}">
      <dgm:prSet/>
      <dgm:spPr/>
      <dgm:t>
        <a:bodyPr/>
        <a:lstStyle/>
        <a:p>
          <a:endParaRPr lang="nb-NO"/>
        </a:p>
      </dgm:t>
    </dgm:pt>
    <dgm:pt modelId="{7261D392-E98F-4CEE-8BCA-6C77A2DA0218}" type="sibTrans" cxnId="{468C0E3F-D9A7-4C2F-8B80-1EDCACAB5E56}">
      <dgm:prSet/>
      <dgm:spPr/>
      <dgm:t>
        <a:bodyPr/>
        <a:lstStyle/>
        <a:p>
          <a:endParaRPr lang="nb-NO"/>
        </a:p>
      </dgm:t>
    </dgm:pt>
    <dgm:pt modelId="{29D2C942-EE30-4B9C-A6FB-B69A21EBAAF5}">
      <dgm:prSet custT="1"/>
      <dgm:spPr/>
      <dgm:t>
        <a:bodyPr/>
        <a:lstStyle/>
        <a:p>
          <a:r>
            <a:rPr lang="nb-NO" sz="1050"/>
            <a:t> Fremme inkludering og likestilling uavhengig av kjønn, alder, etnisitet, funksjonsevne og sosioøkonomisk bakgrunn</a:t>
          </a:r>
        </a:p>
      </dgm:t>
    </dgm:pt>
    <dgm:pt modelId="{17E28843-46CD-43B2-8E74-DD0FCFD6BA95}" type="parTrans" cxnId="{71440934-5258-4A18-A362-4E2CFA6555D5}">
      <dgm:prSet/>
      <dgm:spPr/>
      <dgm:t>
        <a:bodyPr/>
        <a:lstStyle/>
        <a:p>
          <a:endParaRPr lang="nb-NO"/>
        </a:p>
      </dgm:t>
    </dgm:pt>
    <dgm:pt modelId="{BCD5638A-882D-4BD7-8635-460F91C39C97}" type="sibTrans" cxnId="{71440934-5258-4A18-A362-4E2CFA6555D5}">
      <dgm:prSet/>
      <dgm:spPr/>
      <dgm:t>
        <a:bodyPr/>
        <a:lstStyle/>
        <a:p>
          <a:endParaRPr lang="nb-NO"/>
        </a:p>
      </dgm:t>
    </dgm:pt>
    <dgm:pt modelId="{BED0BD58-E3A8-4A3D-91EB-CBEFC828CAD0}">
      <dgm:prSet custT="1"/>
      <dgm:spPr/>
      <dgm:t>
        <a:bodyPr/>
        <a:lstStyle/>
        <a:p>
          <a:r>
            <a:rPr lang="nb-NO" sz="1050"/>
            <a:t> Sikre at barnerettighetsvurderinger inngår i alle beslutningsprosesser</a:t>
          </a:r>
        </a:p>
      </dgm:t>
    </dgm:pt>
    <dgm:pt modelId="{C34F5258-6ACE-4AFD-8B12-5CDDC5FC9019}" type="parTrans" cxnId="{7AF91CA0-A762-4E16-BA96-7DE5634B1FCE}">
      <dgm:prSet/>
      <dgm:spPr/>
      <dgm:t>
        <a:bodyPr/>
        <a:lstStyle/>
        <a:p>
          <a:endParaRPr lang="nb-NO"/>
        </a:p>
      </dgm:t>
    </dgm:pt>
    <dgm:pt modelId="{73C925F8-9BC9-4FEC-9C84-164559C96ACD}" type="sibTrans" cxnId="{7AF91CA0-A762-4E16-BA96-7DE5634B1FCE}">
      <dgm:prSet/>
      <dgm:spPr/>
      <dgm:t>
        <a:bodyPr/>
        <a:lstStyle/>
        <a:p>
          <a:endParaRPr lang="nb-NO"/>
        </a:p>
      </dgm:t>
    </dgm:pt>
    <dgm:pt modelId="{46E88D6D-C44D-4E02-980F-4D4A67FA1C84}">
      <dgm:prSet custT="1"/>
      <dgm:spPr/>
      <dgm:t>
        <a:bodyPr/>
        <a:lstStyle/>
        <a:p>
          <a:r>
            <a:rPr lang="nb-NO" sz="1050"/>
            <a:t> Ivareta universell utforming (CRPD) som prinsipp</a:t>
          </a:r>
        </a:p>
      </dgm:t>
    </dgm:pt>
    <dgm:pt modelId="{1E87F3EC-E631-4CA1-9FE7-8C9CBBFF9000}" type="parTrans" cxnId="{6C7A802C-8D11-48C9-8BE4-4548067A2C24}">
      <dgm:prSet/>
      <dgm:spPr/>
      <dgm:t>
        <a:bodyPr/>
        <a:lstStyle/>
        <a:p>
          <a:endParaRPr lang="nb-NO"/>
        </a:p>
      </dgm:t>
    </dgm:pt>
    <dgm:pt modelId="{21467E13-9A77-43E4-AD6A-A5E4CBD12088}" type="sibTrans" cxnId="{6C7A802C-8D11-48C9-8BE4-4548067A2C24}">
      <dgm:prSet/>
      <dgm:spPr/>
      <dgm:t>
        <a:bodyPr/>
        <a:lstStyle/>
        <a:p>
          <a:endParaRPr lang="nb-NO"/>
        </a:p>
      </dgm:t>
    </dgm:pt>
    <dgm:pt modelId="{D10FAFA4-42BC-4E09-B808-19DA0B79330C}">
      <dgm:prSet custT="1"/>
      <dgm:spPr/>
      <dgm:t>
        <a:bodyPr/>
        <a:lstStyle/>
        <a:p>
          <a:r>
            <a:rPr lang="nb-NO" sz="1050"/>
            <a:t> Styrke beredskap for å håndtere uønskede hendelser</a:t>
          </a:r>
        </a:p>
      </dgm:t>
    </dgm:pt>
    <dgm:pt modelId="{86780188-0827-468B-990C-B7C4A4AF82AA}" type="parTrans" cxnId="{773AF14C-5391-48AE-B57F-06CBA5EA2C42}">
      <dgm:prSet/>
      <dgm:spPr/>
      <dgm:t>
        <a:bodyPr/>
        <a:lstStyle/>
        <a:p>
          <a:endParaRPr lang="nb-NO"/>
        </a:p>
      </dgm:t>
    </dgm:pt>
    <dgm:pt modelId="{11610819-2FED-4605-A99A-83CBC2AD4102}" type="sibTrans" cxnId="{773AF14C-5391-48AE-B57F-06CBA5EA2C42}">
      <dgm:prSet/>
      <dgm:spPr/>
      <dgm:t>
        <a:bodyPr/>
        <a:lstStyle/>
        <a:p>
          <a:endParaRPr lang="nb-NO"/>
        </a:p>
      </dgm:t>
    </dgm:pt>
    <dgm:pt modelId="{999143D7-A9A8-414B-9D47-BAAA0AA793C9}">
      <dgm:prSet custT="1"/>
      <dgm:spPr/>
      <dgm:t>
        <a:bodyPr/>
        <a:lstStyle/>
        <a:p>
          <a:r>
            <a:rPr lang="nb-NO" sz="1050"/>
            <a:t> Ha et økt fokus på forsyningssikkerhet og nødvendig infrastruktur</a:t>
          </a:r>
        </a:p>
      </dgm:t>
    </dgm:pt>
    <dgm:pt modelId="{56DE84CA-5336-4C07-B0FC-0C4BAC422A35}" type="parTrans" cxnId="{411730EB-D6F5-41EF-A18D-00CC136C81AF}">
      <dgm:prSet/>
      <dgm:spPr/>
      <dgm:t>
        <a:bodyPr/>
        <a:lstStyle/>
        <a:p>
          <a:endParaRPr lang="nb-NO"/>
        </a:p>
      </dgm:t>
    </dgm:pt>
    <dgm:pt modelId="{3CAF18A4-FAED-452C-956D-4E2EF3053DC1}" type="sibTrans" cxnId="{411730EB-D6F5-41EF-A18D-00CC136C81AF}">
      <dgm:prSet/>
      <dgm:spPr/>
      <dgm:t>
        <a:bodyPr/>
        <a:lstStyle/>
        <a:p>
          <a:endParaRPr lang="nb-NO"/>
        </a:p>
      </dgm:t>
    </dgm:pt>
    <dgm:pt modelId="{CDBE7E73-EC1B-42EA-9EE4-BC533F273C40}">
      <dgm:prSet custT="1"/>
      <dgm:spPr/>
      <dgm:t>
        <a:bodyPr/>
        <a:lstStyle/>
        <a:p>
          <a:r>
            <a:rPr lang="nb-NO" sz="1050"/>
            <a:t> Samarbeide med frivillige organisasjoner og andre etater som bidrar til samfunnsikkerhet og beredskap</a:t>
          </a:r>
        </a:p>
      </dgm:t>
    </dgm:pt>
    <dgm:pt modelId="{23FC792A-5561-44CA-B041-A0559522DB28}" type="parTrans" cxnId="{5D333813-C2FF-4FCD-82D4-A6B5B8AF24C9}">
      <dgm:prSet/>
      <dgm:spPr/>
      <dgm:t>
        <a:bodyPr/>
        <a:lstStyle/>
        <a:p>
          <a:endParaRPr lang="nb-NO"/>
        </a:p>
      </dgm:t>
    </dgm:pt>
    <dgm:pt modelId="{7A6A2CB3-FE1B-44EB-954A-679576030683}" type="sibTrans" cxnId="{5D333813-C2FF-4FCD-82D4-A6B5B8AF24C9}">
      <dgm:prSet/>
      <dgm:spPr/>
      <dgm:t>
        <a:bodyPr/>
        <a:lstStyle/>
        <a:p>
          <a:endParaRPr lang="nb-NO"/>
        </a:p>
      </dgm:t>
    </dgm:pt>
    <dgm:pt modelId="{8DBF27BD-1674-4423-80CC-E7E0BDAF7A20}">
      <dgm:prSet custT="1"/>
      <dgm:spPr/>
      <dgm:t>
        <a:bodyPr/>
        <a:lstStyle/>
        <a:p>
          <a:r>
            <a:rPr lang="nb-NO" sz="1050"/>
            <a:t> Ha fokus på trafikksikkerhet for myke trafikanter</a:t>
          </a:r>
        </a:p>
      </dgm:t>
    </dgm:pt>
    <dgm:pt modelId="{A52AC217-539B-45BE-AF80-6AD2CE90F21A}" type="parTrans" cxnId="{3EF24619-0C7A-413A-9CE1-A0755E1C5EE9}">
      <dgm:prSet/>
      <dgm:spPr/>
      <dgm:t>
        <a:bodyPr/>
        <a:lstStyle/>
        <a:p>
          <a:endParaRPr lang="nb-NO"/>
        </a:p>
      </dgm:t>
    </dgm:pt>
    <dgm:pt modelId="{195758FE-C5A6-4AA1-9DB7-0D9325BC9E65}" type="sibTrans" cxnId="{3EF24619-0C7A-413A-9CE1-A0755E1C5EE9}">
      <dgm:prSet/>
      <dgm:spPr/>
      <dgm:t>
        <a:bodyPr/>
        <a:lstStyle/>
        <a:p>
          <a:endParaRPr lang="nb-NO"/>
        </a:p>
      </dgm:t>
    </dgm:pt>
    <dgm:pt modelId="{7F5AB5DB-A3B0-44F7-9BC9-D0B31A8EADFF}" type="pres">
      <dgm:prSet presAssocID="{92FDAFA6-BB49-43CC-AB74-C0352F403B34}" presName="Name0" presStyleCnt="0">
        <dgm:presLayoutVars>
          <dgm:dir/>
          <dgm:animLvl val="lvl"/>
          <dgm:resizeHandles val="exact"/>
        </dgm:presLayoutVars>
      </dgm:prSet>
      <dgm:spPr/>
    </dgm:pt>
    <dgm:pt modelId="{818A9E74-9164-40AA-8343-05E96B3B7DBC}" type="pres">
      <dgm:prSet presAssocID="{670C4949-6C76-4599-957E-C8CE338020C3}" presName="linNode" presStyleCnt="0"/>
      <dgm:spPr/>
    </dgm:pt>
    <dgm:pt modelId="{B30F88AF-4E49-478A-A932-CC7AED582027}" type="pres">
      <dgm:prSet presAssocID="{670C4949-6C76-4599-957E-C8CE338020C3}" presName="parentText" presStyleLbl="node1" presStyleIdx="0" presStyleCnt="6">
        <dgm:presLayoutVars>
          <dgm:chMax val="1"/>
          <dgm:bulletEnabled val="1"/>
        </dgm:presLayoutVars>
      </dgm:prSet>
      <dgm:spPr/>
    </dgm:pt>
    <dgm:pt modelId="{571E6774-6F68-4382-B3DC-D151B4B8DBA1}" type="pres">
      <dgm:prSet presAssocID="{670C4949-6C76-4599-957E-C8CE338020C3}" presName="descendantText" presStyleLbl="alignAccFollowNode1" presStyleIdx="0" presStyleCnt="6" custScaleY="132254">
        <dgm:presLayoutVars>
          <dgm:bulletEnabled val="1"/>
        </dgm:presLayoutVars>
      </dgm:prSet>
      <dgm:spPr/>
    </dgm:pt>
    <dgm:pt modelId="{66B013CE-7EE2-4AF0-9266-3D4BDA0CDB5B}" type="pres">
      <dgm:prSet presAssocID="{2F16252C-10FB-4B07-9B57-2E0B318A452C}" presName="sp" presStyleCnt="0"/>
      <dgm:spPr/>
    </dgm:pt>
    <dgm:pt modelId="{1D9B8540-C7DB-4A01-BC3A-C61547681A6D}" type="pres">
      <dgm:prSet presAssocID="{D3B31563-FD34-4DF9-A273-E9727AFCD16C}" presName="linNode" presStyleCnt="0"/>
      <dgm:spPr/>
    </dgm:pt>
    <dgm:pt modelId="{1FCEA751-64E5-48AE-A1CA-4AC78ED75B50}" type="pres">
      <dgm:prSet presAssocID="{D3B31563-FD34-4DF9-A273-E9727AFCD16C}" presName="parentText" presStyleLbl="node1" presStyleIdx="1" presStyleCnt="6">
        <dgm:presLayoutVars>
          <dgm:chMax val="1"/>
          <dgm:bulletEnabled val="1"/>
        </dgm:presLayoutVars>
      </dgm:prSet>
      <dgm:spPr/>
    </dgm:pt>
    <dgm:pt modelId="{11B7EC16-73EC-4FA2-9917-A1D6676EF3B4}" type="pres">
      <dgm:prSet presAssocID="{D3B31563-FD34-4DF9-A273-E9727AFCD16C}" presName="descendantText" presStyleLbl="alignAccFollowNode1" presStyleIdx="1" presStyleCnt="6" custScaleY="123986">
        <dgm:presLayoutVars>
          <dgm:bulletEnabled val="1"/>
        </dgm:presLayoutVars>
      </dgm:prSet>
      <dgm:spPr/>
    </dgm:pt>
    <dgm:pt modelId="{5829D102-EFAE-4586-BDEF-F945F1482E98}" type="pres">
      <dgm:prSet presAssocID="{96EF88E1-F740-4C63-9F76-4ABE6AE7A17D}" presName="sp" presStyleCnt="0"/>
      <dgm:spPr/>
    </dgm:pt>
    <dgm:pt modelId="{A4903698-3BDB-46CB-BD31-8817F33A7A3C}" type="pres">
      <dgm:prSet presAssocID="{3DF1908A-FFCA-4C2F-B48C-F341DB399FD0}" presName="linNode" presStyleCnt="0"/>
      <dgm:spPr/>
    </dgm:pt>
    <dgm:pt modelId="{0965058D-D658-4545-B024-67442085CE10}" type="pres">
      <dgm:prSet presAssocID="{3DF1908A-FFCA-4C2F-B48C-F341DB399FD0}" presName="parentText" presStyleLbl="node1" presStyleIdx="2" presStyleCnt="6">
        <dgm:presLayoutVars>
          <dgm:chMax val="1"/>
          <dgm:bulletEnabled val="1"/>
        </dgm:presLayoutVars>
      </dgm:prSet>
      <dgm:spPr/>
    </dgm:pt>
    <dgm:pt modelId="{4BAEEB4E-01A2-486F-B152-CA4E4C8D4441}" type="pres">
      <dgm:prSet presAssocID="{3DF1908A-FFCA-4C2F-B48C-F341DB399FD0}" presName="descendantText" presStyleLbl="alignAccFollowNode1" presStyleIdx="2" presStyleCnt="6">
        <dgm:presLayoutVars>
          <dgm:bulletEnabled val="1"/>
        </dgm:presLayoutVars>
      </dgm:prSet>
      <dgm:spPr/>
    </dgm:pt>
    <dgm:pt modelId="{FB263D9B-4E46-4E2A-8575-4971FECA25F1}" type="pres">
      <dgm:prSet presAssocID="{540CA370-13E2-4595-B510-39FCD3CAA0F6}" presName="sp" presStyleCnt="0"/>
      <dgm:spPr/>
    </dgm:pt>
    <dgm:pt modelId="{B7002A45-3602-4670-A414-B7488FFFFB01}" type="pres">
      <dgm:prSet presAssocID="{81584179-D4D8-40E9-9C27-59E5919EF17A}" presName="linNode" presStyleCnt="0"/>
      <dgm:spPr/>
    </dgm:pt>
    <dgm:pt modelId="{E8E583F7-0577-4E65-BA55-060A5F79C3A9}" type="pres">
      <dgm:prSet presAssocID="{81584179-D4D8-40E9-9C27-59E5919EF17A}" presName="parentText" presStyleLbl="node1" presStyleIdx="3" presStyleCnt="6">
        <dgm:presLayoutVars>
          <dgm:chMax val="1"/>
          <dgm:bulletEnabled val="1"/>
        </dgm:presLayoutVars>
      </dgm:prSet>
      <dgm:spPr/>
    </dgm:pt>
    <dgm:pt modelId="{2F87F241-F0A3-4253-BA96-8FF685551740}" type="pres">
      <dgm:prSet presAssocID="{81584179-D4D8-40E9-9C27-59E5919EF17A}" presName="descendantText" presStyleLbl="alignAccFollowNode1" presStyleIdx="3" presStyleCnt="6">
        <dgm:presLayoutVars>
          <dgm:bulletEnabled val="1"/>
        </dgm:presLayoutVars>
      </dgm:prSet>
      <dgm:spPr/>
    </dgm:pt>
    <dgm:pt modelId="{5BE847F5-F5EF-40F9-9458-F388E2696266}" type="pres">
      <dgm:prSet presAssocID="{BEFDA744-7273-428C-AEE3-BB83A58CAE76}" presName="sp" presStyleCnt="0"/>
      <dgm:spPr/>
    </dgm:pt>
    <dgm:pt modelId="{CDE153DC-A36B-41F1-BBA8-631850589359}" type="pres">
      <dgm:prSet presAssocID="{401F6343-6052-4451-95CD-2C758C6DB57D}" presName="linNode" presStyleCnt="0"/>
      <dgm:spPr/>
    </dgm:pt>
    <dgm:pt modelId="{5C2AEE03-D0CD-43D9-BA11-B1BE75685A7E}" type="pres">
      <dgm:prSet presAssocID="{401F6343-6052-4451-95CD-2C758C6DB57D}" presName="parentText" presStyleLbl="node1" presStyleIdx="4" presStyleCnt="6">
        <dgm:presLayoutVars>
          <dgm:chMax val="1"/>
          <dgm:bulletEnabled val="1"/>
        </dgm:presLayoutVars>
      </dgm:prSet>
      <dgm:spPr/>
    </dgm:pt>
    <dgm:pt modelId="{7A096803-946A-421A-B71F-D78FE98F5D16}" type="pres">
      <dgm:prSet presAssocID="{401F6343-6052-4451-95CD-2C758C6DB57D}" presName="descendantText" presStyleLbl="alignAccFollowNode1" presStyleIdx="4" presStyleCnt="6">
        <dgm:presLayoutVars>
          <dgm:bulletEnabled val="1"/>
        </dgm:presLayoutVars>
      </dgm:prSet>
      <dgm:spPr/>
    </dgm:pt>
    <dgm:pt modelId="{2F378456-B2BE-47E6-AF84-2552549C80AC}" type="pres">
      <dgm:prSet presAssocID="{268F3B61-4F7B-4654-B753-6725F96752A0}" presName="sp" presStyleCnt="0"/>
      <dgm:spPr/>
    </dgm:pt>
    <dgm:pt modelId="{E4D450EF-8C21-4CC6-840C-479822A3DF49}" type="pres">
      <dgm:prSet presAssocID="{509DA6E6-4E71-414C-8921-80AE2ED16DD3}" presName="linNode" presStyleCnt="0"/>
      <dgm:spPr/>
    </dgm:pt>
    <dgm:pt modelId="{80145E93-B92D-4902-83B2-66832F29B5EE}" type="pres">
      <dgm:prSet presAssocID="{509DA6E6-4E71-414C-8921-80AE2ED16DD3}" presName="parentText" presStyleLbl="node1" presStyleIdx="5" presStyleCnt="6">
        <dgm:presLayoutVars>
          <dgm:chMax val="1"/>
          <dgm:bulletEnabled val="1"/>
        </dgm:presLayoutVars>
      </dgm:prSet>
      <dgm:spPr/>
    </dgm:pt>
    <dgm:pt modelId="{BA613F52-EE96-479A-97A3-FE827F07A2C9}" type="pres">
      <dgm:prSet presAssocID="{509DA6E6-4E71-414C-8921-80AE2ED16DD3}" presName="descendantText" presStyleLbl="alignAccFollowNode1" presStyleIdx="5" presStyleCnt="6">
        <dgm:presLayoutVars>
          <dgm:bulletEnabled val="1"/>
        </dgm:presLayoutVars>
      </dgm:prSet>
      <dgm:spPr/>
    </dgm:pt>
  </dgm:ptLst>
  <dgm:cxnLst>
    <dgm:cxn modelId="{9F06D303-71AB-4AAF-98C7-A765917F44BA}" srcId="{92FDAFA6-BB49-43CC-AB74-C0352F403B34}" destId="{81584179-D4D8-40E9-9C27-59E5919EF17A}" srcOrd="3" destOrd="0" parTransId="{64F1B639-AD5B-4D43-98C5-26651BC80146}" sibTransId="{BEFDA744-7273-428C-AEE3-BB83A58CAE76}"/>
    <dgm:cxn modelId="{5452150A-F037-42AD-B104-8D648ED9755F}" srcId="{92FDAFA6-BB49-43CC-AB74-C0352F403B34}" destId="{3DF1908A-FFCA-4C2F-B48C-F341DB399FD0}" srcOrd="2" destOrd="0" parTransId="{5D8FDC9B-2692-454A-9EF3-AABF83097773}" sibTransId="{540CA370-13E2-4595-B510-39FCD3CAA0F6}"/>
    <dgm:cxn modelId="{60231C0A-A45F-488A-B817-1CF159367F5D}" srcId="{92FDAFA6-BB49-43CC-AB74-C0352F403B34}" destId="{401F6343-6052-4451-95CD-2C758C6DB57D}" srcOrd="4" destOrd="0" parTransId="{95D815AD-6F87-47E4-ACE6-4F3CD1F8C4F3}" sibTransId="{268F3B61-4F7B-4654-B753-6725F96752A0}"/>
    <dgm:cxn modelId="{755EB40C-D00B-46ED-BE5C-298EB977B9AB}" type="presOf" srcId="{46A2DF95-4475-46DD-8F0B-A59AB3E171F6}" destId="{4BAEEB4E-01A2-486F-B152-CA4E4C8D4441}" srcOrd="0" destOrd="2" presId="urn:microsoft.com/office/officeart/2005/8/layout/vList5"/>
    <dgm:cxn modelId="{A808CD0E-49C6-4351-A0FE-701CC7410C6F}" type="presOf" srcId="{8DBF27BD-1674-4423-80CC-E7E0BDAF7A20}" destId="{BA613F52-EE96-479A-97A3-FE827F07A2C9}" srcOrd="0" destOrd="4" presId="urn:microsoft.com/office/officeart/2005/8/layout/vList5"/>
    <dgm:cxn modelId="{5D333813-C2FF-4FCD-82D4-A6B5B8AF24C9}" srcId="{509DA6E6-4E71-414C-8921-80AE2ED16DD3}" destId="{CDBE7E73-EC1B-42EA-9EE4-BC533F273C40}" srcOrd="3" destOrd="0" parTransId="{23FC792A-5561-44CA-B041-A0559522DB28}" sibTransId="{7A6A2CB3-FE1B-44EB-954A-679576030683}"/>
    <dgm:cxn modelId="{3EF24619-0C7A-413A-9CE1-A0755E1C5EE9}" srcId="{509DA6E6-4E71-414C-8921-80AE2ED16DD3}" destId="{8DBF27BD-1674-4423-80CC-E7E0BDAF7A20}" srcOrd="4" destOrd="0" parTransId="{A52AC217-539B-45BE-AF80-6AD2CE90F21A}" sibTransId="{195758FE-C5A6-4AA1-9DB7-0D9325BC9E65}"/>
    <dgm:cxn modelId="{E1D09B1C-9FF9-4BB3-B770-78EA662D8B1B}" type="presOf" srcId="{42213037-27F6-4A86-B4B8-7B6A23F0544B}" destId="{4BAEEB4E-01A2-486F-B152-CA4E4C8D4441}" srcOrd="0" destOrd="4" presId="urn:microsoft.com/office/officeart/2005/8/layout/vList5"/>
    <dgm:cxn modelId="{E4332F25-A93B-4B5F-AA0E-815D9F082981}" type="presOf" srcId="{4BA13F00-8923-478F-992D-02D8C78888A8}" destId="{2F87F241-F0A3-4253-BA96-8FF685551740}" srcOrd="0" destOrd="1" presId="urn:microsoft.com/office/officeart/2005/8/layout/vList5"/>
    <dgm:cxn modelId="{6C7A802C-8D11-48C9-8BE4-4548067A2C24}" srcId="{401F6343-6052-4451-95CD-2C758C6DB57D}" destId="{46E88D6D-C44D-4E02-980F-4D4A67FA1C84}" srcOrd="4" destOrd="0" parTransId="{1E87F3EC-E631-4CA1-9FE7-8C9CBBFF9000}" sibTransId="{21467E13-9A77-43E4-AD6A-A5E4CBD12088}"/>
    <dgm:cxn modelId="{4BA9F82F-3FA0-46C4-96F2-4FB97311954C}" srcId="{3DF1908A-FFCA-4C2F-B48C-F341DB399FD0}" destId="{D6605115-FC85-4662-B9AC-7E1EE30C637E}" srcOrd="0" destOrd="0" parTransId="{51C87EF9-9973-4AF8-8A91-B4B2C197CF7D}" sibTransId="{D4F9697A-D9EE-403D-BC68-E50F8159397E}"/>
    <dgm:cxn modelId="{A25B9230-A853-42B1-B6BD-BB7BF3C34CB1}" type="presOf" srcId="{06365D1B-0A79-46E9-B8F1-D615BE2D23BC}" destId="{11B7EC16-73EC-4FA2-9917-A1D6676EF3B4}" srcOrd="0" destOrd="0" presId="urn:microsoft.com/office/officeart/2005/8/layout/vList5"/>
    <dgm:cxn modelId="{7294D431-2233-450E-8FDC-709DA8CC0A89}" srcId="{92FDAFA6-BB49-43CC-AB74-C0352F403B34}" destId="{509DA6E6-4E71-414C-8921-80AE2ED16DD3}" srcOrd="5" destOrd="0" parTransId="{10CFC2D4-68AB-48F9-8C8B-7DF4580A8D08}" sibTransId="{B35E6246-A46E-4E83-A573-47ADA9F3C67A}"/>
    <dgm:cxn modelId="{71440934-5258-4A18-A362-4E2CFA6555D5}" srcId="{401F6343-6052-4451-95CD-2C758C6DB57D}" destId="{29D2C942-EE30-4B9C-A6FB-B69A21EBAAF5}" srcOrd="2" destOrd="0" parTransId="{17E28843-46CD-43B2-8E74-DD0FCFD6BA95}" sibTransId="{BCD5638A-882D-4BD7-8635-460F91C39C97}"/>
    <dgm:cxn modelId="{C8D4F434-7325-4312-A134-018AA793967B}" srcId="{3DF1908A-FFCA-4C2F-B48C-F341DB399FD0}" destId="{B2876100-A6EB-401F-BAE3-A9DF004AEB4A}" srcOrd="3" destOrd="0" parTransId="{45701FB1-527D-4BD9-8F80-81C73856BF13}" sibTransId="{7DF6FAF4-CF96-4246-94C5-838B7246F659}"/>
    <dgm:cxn modelId="{1C7ECF37-978D-45B4-8ECD-C822BAC2C6A1}" srcId="{D3B31563-FD34-4DF9-A273-E9727AFCD16C}" destId="{06365D1B-0A79-46E9-B8F1-D615BE2D23BC}" srcOrd="0" destOrd="0" parTransId="{C1305B8F-6771-448F-8D37-03B9C637B041}" sibTransId="{2E670F00-9D6F-4A0D-BF07-581F5B1D964D}"/>
    <dgm:cxn modelId="{36CACA3C-B61B-4E3A-9E67-BCFA552DB61C}" type="presOf" srcId="{FE489F59-A4B6-47CC-9C02-513499F450AA}" destId="{11B7EC16-73EC-4FA2-9917-A1D6676EF3B4}" srcOrd="0" destOrd="3" presId="urn:microsoft.com/office/officeart/2005/8/layout/vList5"/>
    <dgm:cxn modelId="{95DA8A3E-9E1B-4B27-B263-B20606B13A23}" type="presOf" srcId="{CDBE7E73-EC1B-42EA-9EE4-BC533F273C40}" destId="{BA613F52-EE96-479A-97A3-FE827F07A2C9}" srcOrd="0" destOrd="3" presId="urn:microsoft.com/office/officeart/2005/8/layout/vList5"/>
    <dgm:cxn modelId="{468C0E3F-D9A7-4C2F-8B80-1EDCACAB5E56}" srcId="{401F6343-6052-4451-95CD-2C758C6DB57D}" destId="{5974559C-F389-475A-9BBA-26BB66C4C89D}" srcOrd="1" destOrd="0" parTransId="{BCBAE451-E957-47EC-864A-CE6D812A8D11}" sibTransId="{7261D392-E98F-4CEE-8BCA-6C77A2DA0218}"/>
    <dgm:cxn modelId="{37009765-C602-4FA1-84E0-9220AD66D64D}" type="presOf" srcId="{5974559C-F389-475A-9BBA-26BB66C4C89D}" destId="{7A096803-946A-421A-B71F-D78FE98F5D16}" srcOrd="0" destOrd="1" presId="urn:microsoft.com/office/officeart/2005/8/layout/vList5"/>
    <dgm:cxn modelId="{AD8F9246-2D31-446B-8BD4-31C6EB1CDD60}" type="presOf" srcId="{0D475495-D8AA-408D-87F2-C4A17D01FDED}" destId="{7A096803-946A-421A-B71F-D78FE98F5D16}" srcOrd="0" destOrd="0" presId="urn:microsoft.com/office/officeart/2005/8/layout/vList5"/>
    <dgm:cxn modelId="{38883F47-99E8-4B67-9B5C-A830EE16A7B6}" type="presOf" srcId="{DB35D8CE-E6C3-4D19-893E-C81A4A068EE9}" destId="{571E6774-6F68-4382-B3DC-D151B4B8DBA1}" srcOrd="0" destOrd="3" presId="urn:microsoft.com/office/officeart/2005/8/layout/vList5"/>
    <dgm:cxn modelId="{BFAB166C-2B3A-49CA-B2BA-5116B19E0569}" srcId="{92FDAFA6-BB49-43CC-AB74-C0352F403B34}" destId="{D3B31563-FD34-4DF9-A273-E9727AFCD16C}" srcOrd="1" destOrd="0" parTransId="{BC3811F9-78C0-450D-B6E3-D5B875DFF0FB}" sibTransId="{96EF88E1-F740-4C63-9F76-4ABE6AE7A17D}"/>
    <dgm:cxn modelId="{E349644C-E3B4-4673-ACE6-7A49CD85D573}" type="presOf" srcId="{6FC2B5E7-043B-4FFF-A523-1093CFB1806F}" destId="{11B7EC16-73EC-4FA2-9917-A1D6676EF3B4}" srcOrd="0" destOrd="1" presId="urn:microsoft.com/office/officeart/2005/8/layout/vList5"/>
    <dgm:cxn modelId="{B0D94F6C-A83E-4618-995D-9D2973F47103}" type="presOf" srcId="{46E88D6D-C44D-4E02-980F-4D4A67FA1C84}" destId="{7A096803-946A-421A-B71F-D78FE98F5D16}" srcOrd="0" destOrd="4" presId="urn:microsoft.com/office/officeart/2005/8/layout/vList5"/>
    <dgm:cxn modelId="{773AF14C-5391-48AE-B57F-06CBA5EA2C42}" srcId="{509DA6E6-4E71-414C-8921-80AE2ED16DD3}" destId="{D10FAFA4-42BC-4E09-B808-19DA0B79330C}" srcOrd="1" destOrd="0" parTransId="{86780188-0827-468B-990C-B7C4A4AF82AA}" sibTransId="{11610819-2FED-4605-A99A-83CBC2AD4102}"/>
    <dgm:cxn modelId="{EDA31C6D-7536-4C2E-903A-F75A1E417380}" type="presOf" srcId="{70553423-54EE-4C40-AC86-E8B807EFB629}" destId="{2F87F241-F0A3-4253-BA96-8FF685551740}" srcOrd="0" destOrd="0" presId="urn:microsoft.com/office/officeart/2005/8/layout/vList5"/>
    <dgm:cxn modelId="{62010A6E-7725-432F-8EBA-87E7E1FFCE2F}" type="presOf" srcId="{81584179-D4D8-40E9-9C27-59E5919EF17A}" destId="{E8E583F7-0577-4E65-BA55-060A5F79C3A9}" srcOrd="0" destOrd="0" presId="urn:microsoft.com/office/officeart/2005/8/layout/vList5"/>
    <dgm:cxn modelId="{24293F6E-230D-409C-96B4-E45FEEBBFC22}" type="presOf" srcId="{2F3C4EF8-5531-4F0C-AAEE-E81A74EA91FC}" destId="{571E6774-6F68-4382-B3DC-D151B4B8DBA1}" srcOrd="0" destOrd="1" presId="urn:microsoft.com/office/officeart/2005/8/layout/vList5"/>
    <dgm:cxn modelId="{7CAC4A4E-A14E-4F83-BA1E-DD4495EDCBA2}" srcId="{D3B31563-FD34-4DF9-A273-E9727AFCD16C}" destId="{8EA0FBB8-BD2E-44CB-A621-B6FE1811BA31}" srcOrd="2" destOrd="0" parTransId="{4AE278A0-A9D2-40FC-89A1-153131D38CD8}" sibTransId="{72925924-0838-48E4-ABC4-0257CC16D161}"/>
    <dgm:cxn modelId="{3AD35E73-4980-4137-B97C-32A6BA630DFD}" type="presOf" srcId="{D3B31563-FD34-4DF9-A273-E9727AFCD16C}" destId="{1FCEA751-64E5-48AE-A1CA-4AC78ED75B50}" srcOrd="0" destOrd="0" presId="urn:microsoft.com/office/officeart/2005/8/layout/vList5"/>
    <dgm:cxn modelId="{538EE07A-DF65-4197-B55B-069C8891412B}" type="presOf" srcId="{BC330436-6B11-4AD1-B156-07D070D6D361}" destId="{2F87F241-F0A3-4253-BA96-8FF685551740}" srcOrd="0" destOrd="2" presId="urn:microsoft.com/office/officeart/2005/8/layout/vList5"/>
    <dgm:cxn modelId="{FB32077D-46DD-4CA3-BE0B-7528FC8A7379}" srcId="{3DF1908A-FFCA-4C2F-B48C-F341DB399FD0}" destId="{44730F0F-EC60-403E-A7EE-0E82DFE857A1}" srcOrd="1" destOrd="0" parTransId="{44C7A5BD-05AF-48D3-AB68-EFA64A4E6CBB}" sibTransId="{4B116DD5-9D1E-4A37-A694-05C9BFD7B338}"/>
    <dgm:cxn modelId="{1AAA667E-3416-41BB-92D8-55CA5B347ED8}" srcId="{D3B31563-FD34-4DF9-A273-E9727AFCD16C}" destId="{FE489F59-A4B6-47CC-9C02-513499F450AA}" srcOrd="3" destOrd="0" parTransId="{01A6C76F-7346-450C-8905-7D4B33A35C96}" sibTransId="{D3536F40-AD11-4DBF-A730-795D1CE43839}"/>
    <dgm:cxn modelId="{3F493187-F150-4D65-8E15-3ACA9D4389D4}" type="presOf" srcId="{D6605115-FC85-4662-B9AC-7E1EE30C637E}" destId="{4BAEEB4E-01A2-486F-B152-CA4E4C8D4441}" srcOrd="0" destOrd="0" presId="urn:microsoft.com/office/officeart/2005/8/layout/vList5"/>
    <dgm:cxn modelId="{AC20AD8A-5A66-4950-A830-6863A6F070A2}" srcId="{3DF1908A-FFCA-4C2F-B48C-F341DB399FD0}" destId="{42213037-27F6-4A86-B4B8-7B6A23F0544B}" srcOrd="4" destOrd="0" parTransId="{9B3B3A12-9851-44BE-BB8B-C49DAD181312}" sibTransId="{47A22511-30EC-4CF2-AE9B-C25D4F87BD1E}"/>
    <dgm:cxn modelId="{E3C69491-1BE8-4B37-BCFB-5FFE66229656}" type="presOf" srcId="{EB32329E-C44C-40BF-9F57-5F4312D549CC}" destId="{2F87F241-F0A3-4253-BA96-8FF685551740}" srcOrd="0" destOrd="3" presId="urn:microsoft.com/office/officeart/2005/8/layout/vList5"/>
    <dgm:cxn modelId="{104F2592-C758-496A-9C7A-E9114505BB7A}" type="presOf" srcId="{BED0BD58-E3A8-4A3D-91EB-CBEFC828CAD0}" destId="{7A096803-946A-421A-B71F-D78FE98F5D16}" srcOrd="0" destOrd="3" presId="urn:microsoft.com/office/officeart/2005/8/layout/vList5"/>
    <dgm:cxn modelId="{6BF52D92-0EDA-4686-B06F-2097B0341DF6}" srcId="{81584179-D4D8-40E9-9C27-59E5919EF17A}" destId="{B44B464B-F60B-4B06-A9BB-135FFF870736}" srcOrd="4" destOrd="0" parTransId="{AE017206-2A2B-4933-A7F1-36BA02FC0FFC}" sibTransId="{2FD70F0F-DE78-456C-97C1-CDD71B5ECF1D}"/>
    <dgm:cxn modelId="{F6676893-C397-4615-B90F-CD7163E5F288}" srcId="{81584179-D4D8-40E9-9C27-59E5919EF17A}" destId="{BC330436-6B11-4AD1-B156-07D070D6D361}" srcOrd="2" destOrd="0" parTransId="{D211BC28-C17D-4901-8C08-65BF355D7776}" sibTransId="{0DBDA4C9-72F4-48AC-AED8-481B8E67BFF0}"/>
    <dgm:cxn modelId="{D8BA8397-23EF-482C-9CF4-24A407547768}" type="presOf" srcId="{766D2359-5B8B-4DC9-8A22-B7A37FFA7A72}" destId="{11B7EC16-73EC-4FA2-9917-A1D6676EF3B4}" srcOrd="0" destOrd="4" presId="urn:microsoft.com/office/officeart/2005/8/layout/vList5"/>
    <dgm:cxn modelId="{788A1D99-9C7A-4568-8180-D2AD73A8480A}" srcId="{81584179-D4D8-40E9-9C27-59E5919EF17A}" destId="{EB32329E-C44C-40BF-9F57-5F4312D549CC}" srcOrd="3" destOrd="0" parTransId="{07BB389F-3D7B-4186-BFD9-DD55280A80BD}" sibTransId="{2848672D-0A2B-49C9-89D3-303240592ADD}"/>
    <dgm:cxn modelId="{FDCB539C-E0E2-4BE3-827E-236FEBC2FA5E}" type="presOf" srcId="{9043F816-6462-4C0E-8C6E-EF2A7009CBA6}" destId="{571E6774-6F68-4382-B3DC-D151B4B8DBA1}" srcOrd="0" destOrd="0" presId="urn:microsoft.com/office/officeart/2005/8/layout/vList5"/>
    <dgm:cxn modelId="{7AF91CA0-A762-4E16-BA96-7DE5634B1FCE}" srcId="{401F6343-6052-4451-95CD-2C758C6DB57D}" destId="{BED0BD58-E3A8-4A3D-91EB-CBEFC828CAD0}" srcOrd="3" destOrd="0" parTransId="{C34F5258-6ACE-4AFD-8B12-5CDDC5FC9019}" sibTransId="{73C925F8-9BC9-4FEC-9C84-164559C96ACD}"/>
    <dgm:cxn modelId="{7EAE65A5-1021-4FE2-A503-DE104EF60371}" srcId="{670C4949-6C76-4599-957E-C8CE338020C3}" destId="{DB35D8CE-E6C3-4D19-893E-C81A4A068EE9}" srcOrd="3" destOrd="0" parTransId="{3967625E-9451-47DB-BC02-E0B0AA4B0116}" sibTransId="{B6EC7634-3CC8-41F5-9182-A3F4A0395030}"/>
    <dgm:cxn modelId="{B9016EA7-1B3F-4AA8-A24F-9240D7E39893}" type="presOf" srcId="{8E88CEB7-D3C3-4691-95B5-8A854F18ED75}" destId="{571E6774-6F68-4382-B3DC-D151B4B8DBA1}" srcOrd="0" destOrd="4" presId="urn:microsoft.com/office/officeart/2005/8/layout/vList5"/>
    <dgm:cxn modelId="{A3F576AA-F2E3-41D1-A757-8E8C805008B5}" srcId="{3DF1908A-FFCA-4C2F-B48C-F341DB399FD0}" destId="{46A2DF95-4475-46DD-8F0B-A59AB3E171F6}" srcOrd="2" destOrd="0" parTransId="{3A0175F0-5FAD-4D1B-A649-F4EBCF3C6AFC}" sibTransId="{4D71EBBD-67F3-44CB-A314-233CEBD45D8C}"/>
    <dgm:cxn modelId="{2B3609AE-E6A0-46EF-9F20-83EDCBAD319E}" srcId="{81584179-D4D8-40E9-9C27-59E5919EF17A}" destId="{4BA13F00-8923-478F-992D-02D8C78888A8}" srcOrd="1" destOrd="0" parTransId="{EFFB883C-2C87-433A-8771-B774B7650A38}" sibTransId="{240A7921-4428-4493-ABEB-76FE4B9A32FF}"/>
    <dgm:cxn modelId="{2A210CAF-9365-410A-B3BD-04A2B64E64C8}" srcId="{509DA6E6-4E71-414C-8921-80AE2ED16DD3}" destId="{9DC6CBBF-17BF-4CC6-AB9F-2C2FA48BBA77}" srcOrd="0" destOrd="0" parTransId="{E11A55C5-22D8-4CDB-BE73-C48102B20606}" sibTransId="{0E88C96C-B285-4D29-BA42-A0EB506F3079}"/>
    <dgm:cxn modelId="{6F87DCAF-B551-45E0-A3C1-97EC71455ECE}" type="presOf" srcId="{EAD5B8DB-DEEC-4933-B715-A8017A7FA19A}" destId="{571E6774-6F68-4382-B3DC-D151B4B8DBA1}" srcOrd="0" destOrd="2" presId="urn:microsoft.com/office/officeart/2005/8/layout/vList5"/>
    <dgm:cxn modelId="{A851F5AF-D768-4CBF-83E8-659AEE588C53}" srcId="{670C4949-6C76-4599-957E-C8CE338020C3}" destId="{9043F816-6462-4C0E-8C6E-EF2A7009CBA6}" srcOrd="0" destOrd="0" parTransId="{89490BC0-BC8B-4E58-9DC5-E87E3FC4C401}" sibTransId="{4520701E-876F-44B2-BBD9-7F4DEC5AF781}"/>
    <dgm:cxn modelId="{1E5AAEB9-4193-47B1-AB43-2DCE50690EDA}" type="presOf" srcId="{D10FAFA4-42BC-4E09-B808-19DA0B79330C}" destId="{BA613F52-EE96-479A-97A3-FE827F07A2C9}" srcOrd="0" destOrd="1" presId="urn:microsoft.com/office/officeart/2005/8/layout/vList5"/>
    <dgm:cxn modelId="{C32368C5-C721-45D7-9FAE-CDAFEC4763D7}" srcId="{92FDAFA6-BB49-43CC-AB74-C0352F403B34}" destId="{670C4949-6C76-4599-957E-C8CE338020C3}" srcOrd="0" destOrd="0" parTransId="{44E3841C-70BD-410A-8F00-D974B59FB81C}" sibTransId="{2F16252C-10FB-4B07-9B57-2E0B318A452C}"/>
    <dgm:cxn modelId="{549BEDC8-90D6-4B55-B51E-F7EDBC026E1C}" srcId="{81584179-D4D8-40E9-9C27-59E5919EF17A}" destId="{70553423-54EE-4C40-AC86-E8B807EFB629}" srcOrd="0" destOrd="0" parTransId="{4AD6AFB7-F57E-4AF7-9528-DC4CC02B8261}" sibTransId="{1CE4AB0A-709F-48C8-A153-125265BAE819}"/>
    <dgm:cxn modelId="{EA180FCB-7229-4CCF-B8E1-1B6F16127DF0}" type="presOf" srcId="{509DA6E6-4E71-414C-8921-80AE2ED16DD3}" destId="{80145E93-B92D-4902-83B2-66832F29B5EE}" srcOrd="0" destOrd="0" presId="urn:microsoft.com/office/officeart/2005/8/layout/vList5"/>
    <dgm:cxn modelId="{EDE146CC-2D77-487E-A0E3-9CEF3B96383D}" type="presOf" srcId="{8EA0FBB8-BD2E-44CB-A621-B6FE1811BA31}" destId="{11B7EC16-73EC-4FA2-9917-A1D6676EF3B4}" srcOrd="0" destOrd="2" presId="urn:microsoft.com/office/officeart/2005/8/layout/vList5"/>
    <dgm:cxn modelId="{B9DF8BCF-67B0-4962-86DA-245314CEDC60}" type="presOf" srcId="{92FDAFA6-BB49-43CC-AB74-C0352F403B34}" destId="{7F5AB5DB-A3B0-44F7-9BC9-D0B31A8EADFF}" srcOrd="0" destOrd="0" presId="urn:microsoft.com/office/officeart/2005/8/layout/vList5"/>
    <dgm:cxn modelId="{D3C2E0D1-2F07-4B1D-ACF5-93534B68FA33}" type="presOf" srcId="{29D2C942-EE30-4B9C-A6FB-B69A21EBAAF5}" destId="{7A096803-946A-421A-B71F-D78FE98F5D16}" srcOrd="0" destOrd="2" presId="urn:microsoft.com/office/officeart/2005/8/layout/vList5"/>
    <dgm:cxn modelId="{1C8C51D3-5566-48ED-9DE0-3BFA934987E9}" type="presOf" srcId="{401F6343-6052-4451-95CD-2C758C6DB57D}" destId="{5C2AEE03-D0CD-43D9-BA11-B1BE75685A7E}" srcOrd="0" destOrd="0" presId="urn:microsoft.com/office/officeart/2005/8/layout/vList5"/>
    <dgm:cxn modelId="{545D79D3-6678-4BEA-B04F-773842BB73C4}" type="presOf" srcId="{B2876100-A6EB-401F-BAE3-A9DF004AEB4A}" destId="{4BAEEB4E-01A2-486F-B152-CA4E4C8D4441}" srcOrd="0" destOrd="3" presId="urn:microsoft.com/office/officeart/2005/8/layout/vList5"/>
    <dgm:cxn modelId="{C0E4EED3-A063-40E2-8B65-5EC3FDE6A836}" srcId="{670C4949-6C76-4599-957E-C8CE338020C3}" destId="{2F3C4EF8-5531-4F0C-AAEE-E81A74EA91FC}" srcOrd="1" destOrd="0" parTransId="{D57FB5C8-D86E-42F1-B039-FED44783C6BA}" sibTransId="{92227BC2-E238-4F3C-9690-DCB8D43097BF}"/>
    <dgm:cxn modelId="{E59E5DD6-E341-4FE6-9632-AB83840BC1A4}" srcId="{670C4949-6C76-4599-957E-C8CE338020C3}" destId="{8E88CEB7-D3C3-4691-95B5-8A854F18ED75}" srcOrd="4" destOrd="0" parTransId="{A2FEE555-BC54-4E8F-9E1D-B569CD38C4E4}" sibTransId="{052BDB00-493A-4BF7-90CC-64EE10077B4B}"/>
    <dgm:cxn modelId="{A1B2D0DB-EDD8-4263-A8ED-07E347474E1A}" type="presOf" srcId="{B44B464B-F60B-4B06-A9BB-135FFF870736}" destId="{2F87F241-F0A3-4253-BA96-8FF685551740}" srcOrd="0" destOrd="4" presId="urn:microsoft.com/office/officeart/2005/8/layout/vList5"/>
    <dgm:cxn modelId="{70E400E0-732F-4F57-9261-725FC7EFBED6}" srcId="{D3B31563-FD34-4DF9-A273-E9727AFCD16C}" destId="{6FC2B5E7-043B-4FFF-A523-1093CFB1806F}" srcOrd="1" destOrd="0" parTransId="{1E46D896-7D6B-4F44-8219-5EFF6B3C72BD}" sibTransId="{0CD8FFA9-BF47-4A31-94AC-BD5C01295543}"/>
    <dgm:cxn modelId="{CFCF3FE3-F88E-4897-8D95-90209BB1F3D5}" type="presOf" srcId="{670C4949-6C76-4599-957E-C8CE338020C3}" destId="{B30F88AF-4E49-478A-A932-CC7AED582027}" srcOrd="0" destOrd="0" presId="urn:microsoft.com/office/officeart/2005/8/layout/vList5"/>
    <dgm:cxn modelId="{D63E18E4-3CCC-426A-B03A-594AE944F9E3}" type="presOf" srcId="{3DF1908A-FFCA-4C2F-B48C-F341DB399FD0}" destId="{0965058D-D658-4545-B024-67442085CE10}" srcOrd="0" destOrd="0" presId="urn:microsoft.com/office/officeart/2005/8/layout/vList5"/>
    <dgm:cxn modelId="{397714E5-7388-4F1C-953E-BC0D73C0426C}" type="presOf" srcId="{999143D7-A9A8-414B-9D47-BAAA0AA793C9}" destId="{BA613F52-EE96-479A-97A3-FE827F07A2C9}" srcOrd="0" destOrd="2" presId="urn:microsoft.com/office/officeart/2005/8/layout/vList5"/>
    <dgm:cxn modelId="{95B2EDE5-54B6-435C-A733-7E7C8C54C2B7}" type="presOf" srcId="{44730F0F-EC60-403E-A7EE-0E82DFE857A1}" destId="{4BAEEB4E-01A2-486F-B152-CA4E4C8D4441}" srcOrd="0" destOrd="1" presId="urn:microsoft.com/office/officeart/2005/8/layout/vList5"/>
    <dgm:cxn modelId="{411730EB-D6F5-41EF-A18D-00CC136C81AF}" srcId="{509DA6E6-4E71-414C-8921-80AE2ED16DD3}" destId="{999143D7-A9A8-414B-9D47-BAAA0AA793C9}" srcOrd="2" destOrd="0" parTransId="{56DE84CA-5336-4C07-B0FC-0C4BAC422A35}" sibTransId="{3CAF18A4-FAED-452C-956D-4E2EF3053DC1}"/>
    <dgm:cxn modelId="{A16B28EC-FC04-49A6-BCB6-DE0C7A5AEA91}" srcId="{670C4949-6C76-4599-957E-C8CE338020C3}" destId="{EAD5B8DB-DEEC-4933-B715-A8017A7FA19A}" srcOrd="2" destOrd="0" parTransId="{654451A5-DCD3-4758-AFA9-CA2FAF4100AF}" sibTransId="{82E3518E-8535-4596-A21F-53B6F8FA3612}"/>
    <dgm:cxn modelId="{0D3569EC-B0D8-4CDA-9979-04C710809739}" type="presOf" srcId="{9DC6CBBF-17BF-4CC6-AB9F-2C2FA48BBA77}" destId="{BA613F52-EE96-479A-97A3-FE827F07A2C9}" srcOrd="0" destOrd="0" presId="urn:microsoft.com/office/officeart/2005/8/layout/vList5"/>
    <dgm:cxn modelId="{6E5B82EC-A399-492C-B43E-82F4D522D060}" srcId="{401F6343-6052-4451-95CD-2C758C6DB57D}" destId="{0D475495-D8AA-408D-87F2-C4A17D01FDED}" srcOrd="0" destOrd="0" parTransId="{73371263-9541-4D38-AF0D-04E5F075892E}" sibTransId="{BD74834D-EC9E-4550-9B6C-8FC42C61E644}"/>
    <dgm:cxn modelId="{22CF02F2-4370-42C8-9F3A-F783D20D7519}" srcId="{D3B31563-FD34-4DF9-A273-E9727AFCD16C}" destId="{FB0C6414-44DD-489E-BC59-40A6996D55D7}" srcOrd="5" destOrd="0" parTransId="{E538B04F-1FFA-41D0-BFE7-97C861D2A31A}" sibTransId="{5D92A939-C1B3-42F3-A9A5-D853FF151910}"/>
    <dgm:cxn modelId="{3FD02FF2-A6A4-4F58-AB59-8224660528F6}" srcId="{D3B31563-FD34-4DF9-A273-E9727AFCD16C}" destId="{766D2359-5B8B-4DC9-8A22-B7A37FFA7A72}" srcOrd="4" destOrd="0" parTransId="{DAA78C5C-7F42-4BE9-B2C8-99920B70D4ED}" sibTransId="{C92A8950-7B20-4982-91F0-60E4AC7AE90C}"/>
    <dgm:cxn modelId="{C9BB53F9-5286-405C-B45B-247CAECDAAE4}" type="presOf" srcId="{FB0C6414-44DD-489E-BC59-40A6996D55D7}" destId="{11B7EC16-73EC-4FA2-9917-A1D6676EF3B4}" srcOrd="0" destOrd="5" presId="urn:microsoft.com/office/officeart/2005/8/layout/vList5"/>
    <dgm:cxn modelId="{33572176-9BF1-4F18-8AFD-98932980E82B}" type="presParOf" srcId="{7F5AB5DB-A3B0-44F7-9BC9-D0B31A8EADFF}" destId="{818A9E74-9164-40AA-8343-05E96B3B7DBC}" srcOrd="0" destOrd="0" presId="urn:microsoft.com/office/officeart/2005/8/layout/vList5"/>
    <dgm:cxn modelId="{780043B0-722D-4CD9-96FD-E691FC5349BB}" type="presParOf" srcId="{818A9E74-9164-40AA-8343-05E96B3B7DBC}" destId="{B30F88AF-4E49-478A-A932-CC7AED582027}" srcOrd="0" destOrd="0" presId="urn:microsoft.com/office/officeart/2005/8/layout/vList5"/>
    <dgm:cxn modelId="{6D69D038-C3DC-45B5-8DDD-763E4B11CF61}" type="presParOf" srcId="{818A9E74-9164-40AA-8343-05E96B3B7DBC}" destId="{571E6774-6F68-4382-B3DC-D151B4B8DBA1}" srcOrd="1" destOrd="0" presId="urn:microsoft.com/office/officeart/2005/8/layout/vList5"/>
    <dgm:cxn modelId="{1115E534-C143-4B84-A80F-2FCFC6C51CD1}" type="presParOf" srcId="{7F5AB5DB-A3B0-44F7-9BC9-D0B31A8EADFF}" destId="{66B013CE-7EE2-4AF0-9266-3D4BDA0CDB5B}" srcOrd="1" destOrd="0" presId="urn:microsoft.com/office/officeart/2005/8/layout/vList5"/>
    <dgm:cxn modelId="{D0459F77-8403-4C0D-B4D3-1695796364F4}" type="presParOf" srcId="{7F5AB5DB-A3B0-44F7-9BC9-D0B31A8EADFF}" destId="{1D9B8540-C7DB-4A01-BC3A-C61547681A6D}" srcOrd="2" destOrd="0" presId="urn:microsoft.com/office/officeart/2005/8/layout/vList5"/>
    <dgm:cxn modelId="{EFABFB67-79CF-420E-9E49-5A92F5C707A1}" type="presParOf" srcId="{1D9B8540-C7DB-4A01-BC3A-C61547681A6D}" destId="{1FCEA751-64E5-48AE-A1CA-4AC78ED75B50}" srcOrd="0" destOrd="0" presId="urn:microsoft.com/office/officeart/2005/8/layout/vList5"/>
    <dgm:cxn modelId="{53150986-1FA8-47D0-BB2B-F60A075BE592}" type="presParOf" srcId="{1D9B8540-C7DB-4A01-BC3A-C61547681A6D}" destId="{11B7EC16-73EC-4FA2-9917-A1D6676EF3B4}" srcOrd="1" destOrd="0" presId="urn:microsoft.com/office/officeart/2005/8/layout/vList5"/>
    <dgm:cxn modelId="{BC0EAC17-2B3B-49B4-8077-35550A07BA97}" type="presParOf" srcId="{7F5AB5DB-A3B0-44F7-9BC9-D0B31A8EADFF}" destId="{5829D102-EFAE-4586-BDEF-F945F1482E98}" srcOrd="3" destOrd="0" presId="urn:microsoft.com/office/officeart/2005/8/layout/vList5"/>
    <dgm:cxn modelId="{CDF0B575-70F6-4ACC-825E-DB997668D381}" type="presParOf" srcId="{7F5AB5DB-A3B0-44F7-9BC9-D0B31A8EADFF}" destId="{A4903698-3BDB-46CB-BD31-8817F33A7A3C}" srcOrd="4" destOrd="0" presId="urn:microsoft.com/office/officeart/2005/8/layout/vList5"/>
    <dgm:cxn modelId="{EE3F7189-5390-490C-AC8B-612C54AE46F9}" type="presParOf" srcId="{A4903698-3BDB-46CB-BD31-8817F33A7A3C}" destId="{0965058D-D658-4545-B024-67442085CE10}" srcOrd="0" destOrd="0" presId="urn:microsoft.com/office/officeart/2005/8/layout/vList5"/>
    <dgm:cxn modelId="{C1595AA9-4B83-44AA-AA2D-787EDF7BB9FF}" type="presParOf" srcId="{A4903698-3BDB-46CB-BD31-8817F33A7A3C}" destId="{4BAEEB4E-01A2-486F-B152-CA4E4C8D4441}" srcOrd="1" destOrd="0" presId="urn:microsoft.com/office/officeart/2005/8/layout/vList5"/>
    <dgm:cxn modelId="{2590D63A-2D7E-4E3A-B7CB-454BB45D00F1}" type="presParOf" srcId="{7F5AB5DB-A3B0-44F7-9BC9-D0B31A8EADFF}" destId="{FB263D9B-4E46-4E2A-8575-4971FECA25F1}" srcOrd="5" destOrd="0" presId="urn:microsoft.com/office/officeart/2005/8/layout/vList5"/>
    <dgm:cxn modelId="{EDE1A52D-E31D-49FA-B618-4BD1353D1E40}" type="presParOf" srcId="{7F5AB5DB-A3B0-44F7-9BC9-D0B31A8EADFF}" destId="{B7002A45-3602-4670-A414-B7488FFFFB01}" srcOrd="6" destOrd="0" presId="urn:microsoft.com/office/officeart/2005/8/layout/vList5"/>
    <dgm:cxn modelId="{1C60F429-D5B6-4699-ACA6-DAE213F0B1D0}" type="presParOf" srcId="{B7002A45-3602-4670-A414-B7488FFFFB01}" destId="{E8E583F7-0577-4E65-BA55-060A5F79C3A9}" srcOrd="0" destOrd="0" presId="urn:microsoft.com/office/officeart/2005/8/layout/vList5"/>
    <dgm:cxn modelId="{05963EF5-8C1F-449A-A89D-01AC39B5585A}" type="presParOf" srcId="{B7002A45-3602-4670-A414-B7488FFFFB01}" destId="{2F87F241-F0A3-4253-BA96-8FF685551740}" srcOrd="1" destOrd="0" presId="urn:microsoft.com/office/officeart/2005/8/layout/vList5"/>
    <dgm:cxn modelId="{360C7353-E8E7-41F2-83ED-B2E4288EE9A4}" type="presParOf" srcId="{7F5AB5DB-A3B0-44F7-9BC9-D0B31A8EADFF}" destId="{5BE847F5-F5EF-40F9-9458-F388E2696266}" srcOrd="7" destOrd="0" presId="urn:microsoft.com/office/officeart/2005/8/layout/vList5"/>
    <dgm:cxn modelId="{474B1D5A-FA42-4EBF-9019-557D4E182846}" type="presParOf" srcId="{7F5AB5DB-A3B0-44F7-9BC9-D0B31A8EADFF}" destId="{CDE153DC-A36B-41F1-BBA8-631850589359}" srcOrd="8" destOrd="0" presId="urn:microsoft.com/office/officeart/2005/8/layout/vList5"/>
    <dgm:cxn modelId="{842963F4-9BBE-4A39-B681-B4065EE2FEB0}" type="presParOf" srcId="{CDE153DC-A36B-41F1-BBA8-631850589359}" destId="{5C2AEE03-D0CD-43D9-BA11-B1BE75685A7E}" srcOrd="0" destOrd="0" presId="urn:microsoft.com/office/officeart/2005/8/layout/vList5"/>
    <dgm:cxn modelId="{3730C99B-F527-443D-AA9B-6B4712A0C535}" type="presParOf" srcId="{CDE153DC-A36B-41F1-BBA8-631850589359}" destId="{7A096803-946A-421A-B71F-D78FE98F5D16}" srcOrd="1" destOrd="0" presId="urn:microsoft.com/office/officeart/2005/8/layout/vList5"/>
    <dgm:cxn modelId="{C184FBAC-F09A-4893-A0B1-7FC3AD5577C2}" type="presParOf" srcId="{7F5AB5DB-A3B0-44F7-9BC9-D0B31A8EADFF}" destId="{2F378456-B2BE-47E6-AF84-2552549C80AC}" srcOrd="9" destOrd="0" presId="urn:microsoft.com/office/officeart/2005/8/layout/vList5"/>
    <dgm:cxn modelId="{02D289F1-7B0B-442B-B975-FED6836AA680}" type="presParOf" srcId="{7F5AB5DB-A3B0-44F7-9BC9-D0B31A8EADFF}" destId="{E4D450EF-8C21-4CC6-840C-479822A3DF49}" srcOrd="10" destOrd="0" presId="urn:microsoft.com/office/officeart/2005/8/layout/vList5"/>
    <dgm:cxn modelId="{9EB16234-977D-483E-8651-4C0595FC02C8}" type="presParOf" srcId="{E4D450EF-8C21-4CC6-840C-479822A3DF49}" destId="{80145E93-B92D-4902-83B2-66832F29B5EE}" srcOrd="0" destOrd="0" presId="urn:microsoft.com/office/officeart/2005/8/layout/vList5"/>
    <dgm:cxn modelId="{0F11E712-7691-4D47-B5BE-D08861779027}" type="presParOf" srcId="{E4D450EF-8C21-4CC6-840C-479822A3DF49}" destId="{BA613F52-EE96-479A-97A3-FE827F07A2C9}"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2FDAFA6-BB49-43CC-AB74-C0352F403B3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nb-NO"/>
        </a:p>
      </dgm:t>
    </dgm:pt>
    <dgm:pt modelId="{670C4949-6C76-4599-957E-C8CE338020C3}">
      <dgm:prSet phldrT="[Tekst]"/>
      <dgm:spPr>
        <a:solidFill>
          <a:srgbClr val="7A4900"/>
        </a:solidFill>
      </dgm:spPr>
      <dgm:t>
        <a:bodyPr/>
        <a:lstStyle/>
        <a:p>
          <a:r>
            <a:rPr lang="nb-NO"/>
            <a:t>Oppvekst, utdanning og arbeid</a:t>
          </a:r>
        </a:p>
      </dgm:t>
    </dgm:pt>
    <dgm:pt modelId="{44E3841C-70BD-410A-8F00-D974B59FB81C}" type="parTrans" cxnId="{C32368C5-C721-45D7-9FAE-CDAFEC4763D7}">
      <dgm:prSet/>
      <dgm:spPr/>
      <dgm:t>
        <a:bodyPr/>
        <a:lstStyle/>
        <a:p>
          <a:endParaRPr lang="nb-NO"/>
        </a:p>
      </dgm:t>
    </dgm:pt>
    <dgm:pt modelId="{2F16252C-10FB-4B07-9B57-2E0B318A452C}" type="sibTrans" cxnId="{C32368C5-C721-45D7-9FAE-CDAFEC4763D7}">
      <dgm:prSet/>
      <dgm:spPr/>
      <dgm:t>
        <a:bodyPr/>
        <a:lstStyle/>
        <a:p>
          <a:endParaRPr lang="nb-NO"/>
        </a:p>
      </dgm:t>
    </dgm:pt>
    <dgm:pt modelId="{9043F816-6462-4C0E-8C6E-EF2A7009CBA6}">
      <dgm:prSet phldrT="[Tekst]" custT="1"/>
      <dgm:spPr>
        <a:solidFill>
          <a:srgbClr val="CCD3E2">
            <a:alpha val="90000"/>
          </a:srgbClr>
        </a:solidFill>
      </dgm:spPr>
      <dgm:t>
        <a:bodyPr/>
        <a:lstStyle/>
        <a:p>
          <a:r>
            <a:rPr lang="nb-NO" sz="1400"/>
            <a:t>Bærekraftsmål: 4, 10, 11</a:t>
          </a:r>
        </a:p>
      </dgm:t>
    </dgm:pt>
    <dgm:pt modelId="{89490BC0-BC8B-4E58-9DC5-E87E3FC4C401}" type="parTrans" cxnId="{A851F5AF-D768-4CBF-83E8-659AEE588C53}">
      <dgm:prSet/>
      <dgm:spPr/>
      <dgm:t>
        <a:bodyPr/>
        <a:lstStyle/>
        <a:p>
          <a:endParaRPr lang="nb-NO"/>
        </a:p>
      </dgm:t>
    </dgm:pt>
    <dgm:pt modelId="{4520701E-876F-44B2-BBD9-7F4DEC5AF781}" type="sibTrans" cxnId="{A851F5AF-D768-4CBF-83E8-659AEE588C53}">
      <dgm:prSet/>
      <dgm:spPr/>
      <dgm:t>
        <a:bodyPr/>
        <a:lstStyle/>
        <a:p>
          <a:endParaRPr lang="nb-NO"/>
        </a:p>
      </dgm:t>
    </dgm:pt>
    <dgm:pt modelId="{D3B31563-FD34-4DF9-A273-E9727AFCD16C}">
      <dgm:prSet phldrT="[Tekst]"/>
      <dgm:spPr>
        <a:solidFill>
          <a:srgbClr val="7A4900"/>
        </a:solidFill>
      </dgm:spPr>
      <dgm:t>
        <a:bodyPr/>
        <a:lstStyle/>
        <a:p>
          <a:r>
            <a:rPr lang="nb-NO"/>
            <a:t>Helse</a:t>
          </a:r>
        </a:p>
      </dgm:t>
    </dgm:pt>
    <dgm:pt modelId="{BC3811F9-78C0-450D-B6E3-D5B875DFF0FB}" type="parTrans" cxnId="{BFAB166C-2B3A-49CA-B2BA-5116B19E0569}">
      <dgm:prSet/>
      <dgm:spPr/>
      <dgm:t>
        <a:bodyPr/>
        <a:lstStyle/>
        <a:p>
          <a:endParaRPr lang="nb-NO"/>
        </a:p>
      </dgm:t>
    </dgm:pt>
    <dgm:pt modelId="{96EF88E1-F740-4C63-9F76-4ABE6AE7A17D}" type="sibTrans" cxnId="{BFAB166C-2B3A-49CA-B2BA-5116B19E0569}">
      <dgm:prSet/>
      <dgm:spPr/>
      <dgm:t>
        <a:bodyPr/>
        <a:lstStyle/>
        <a:p>
          <a:endParaRPr lang="nb-NO"/>
        </a:p>
      </dgm:t>
    </dgm:pt>
    <dgm:pt modelId="{06365D1B-0A79-46E9-B8F1-D615BE2D23BC}">
      <dgm:prSet phldrT="[Tekst]" custT="1"/>
      <dgm:spPr>
        <a:solidFill>
          <a:srgbClr val="CCD3E2">
            <a:alpha val="90000"/>
          </a:srgbClr>
        </a:solidFill>
      </dgm:spPr>
      <dgm:t>
        <a:bodyPr/>
        <a:lstStyle/>
        <a:p>
          <a:r>
            <a:rPr lang="nb-NO" sz="1400"/>
            <a:t>Bærekraftsmål: 3</a:t>
          </a:r>
        </a:p>
      </dgm:t>
    </dgm:pt>
    <dgm:pt modelId="{C1305B8F-6771-448F-8D37-03B9C637B041}" type="parTrans" cxnId="{1C7ECF37-978D-45B4-8ECD-C822BAC2C6A1}">
      <dgm:prSet/>
      <dgm:spPr/>
      <dgm:t>
        <a:bodyPr/>
        <a:lstStyle/>
        <a:p>
          <a:endParaRPr lang="nb-NO"/>
        </a:p>
      </dgm:t>
    </dgm:pt>
    <dgm:pt modelId="{2E670F00-9D6F-4A0D-BF07-581F5B1D964D}" type="sibTrans" cxnId="{1C7ECF37-978D-45B4-8ECD-C822BAC2C6A1}">
      <dgm:prSet/>
      <dgm:spPr/>
      <dgm:t>
        <a:bodyPr/>
        <a:lstStyle/>
        <a:p>
          <a:endParaRPr lang="nb-NO"/>
        </a:p>
      </dgm:t>
    </dgm:pt>
    <dgm:pt modelId="{3DF1908A-FFCA-4C2F-B48C-F341DB399FD0}">
      <dgm:prSet phldrT="[Tekst]"/>
      <dgm:spPr>
        <a:solidFill>
          <a:srgbClr val="7A4900"/>
        </a:solidFill>
      </dgm:spPr>
      <dgm:t>
        <a:bodyPr/>
        <a:lstStyle/>
        <a:p>
          <a:r>
            <a:rPr lang="nb-NO"/>
            <a:t>Bolig</a:t>
          </a:r>
        </a:p>
      </dgm:t>
    </dgm:pt>
    <dgm:pt modelId="{5D8FDC9B-2692-454A-9EF3-AABF83097773}" type="parTrans" cxnId="{5452150A-F037-42AD-B104-8D648ED9755F}">
      <dgm:prSet/>
      <dgm:spPr/>
      <dgm:t>
        <a:bodyPr/>
        <a:lstStyle/>
        <a:p>
          <a:endParaRPr lang="nb-NO"/>
        </a:p>
      </dgm:t>
    </dgm:pt>
    <dgm:pt modelId="{540CA370-13E2-4595-B510-39FCD3CAA0F6}" type="sibTrans" cxnId="{5452150A-F037-42AD-B104-8D648ED9755F}">
      <dgm:prSet/>
      <dgm:spPr/>
      <dgm:t>
        <a:bodyPr/>
        <a:lstStyle/>
        <a:p>
          <a:endParaRPr lang="nb-NO"/>
        </a:p>
      </dgm:t>
    </dgm:pt>
    <dgm:pt modelId="{D6605115-FC85-4662-B9AC-7E1EE30C637E}">
      <dgm:prSet phldrT="[Tekst]" custT="1"/>
      <dgm:spPr>
        <a:solidFill>
          <a:srgbClr val="CCD3E2">
            <a:alpha val="90000"/>
          </a:srgbClr>
        </a:solidFill>
      </dgm:spPr>
      <dgm:t>
        <a:bodyPr/>
        <a:lstStyle/>
        <a:p>
          <a:r>
            <a:rPr lang="nb-NO" sz="1400"/>
            <a:t> Bærekraftsmål: 1, 11</a:t>
          </a:r>
        </a:p>
      </dgm:t>
    </dgm:pt>
    <dgm:pt modelId="{51C87EF9-9973-4AF8-8A91-B4B2C197CF7D}" type="parTrans" cxnId="{4BA9F82F-3FA0-46C4-96F2-4FB97311954C}">
      <dgm:prSet/>
      <dgm:spPr/>
      <dgm:t>
        <a:bodyPr/>
        <a:lstStyle/>
        <a:p>
          <a:endParaRPr lang="nb-NO"/>
        </a:p>
      </dgm:t>
    </dgm:pt>
    <dgm:pt modelId="{D4F9697A-D9EE-403D-BC68-E50F8159397E}" type="sibTrans" cxnId="{4BA9F82F-3FA0-46C4-96F2-4FB97311954C}">
      <dgm:prSet/>
      <dgm:spPr/>
      <dgm:t>
        <a:bodyPr/>
        <a:lstStyle/>
        <a:p>
          <a:endParaRPr lang="nb-NO"/>
        </a:p>
      </dgm:t>
    </dgm:pt>
    <dgm:pt modelId="{81584179-D4D8-40E9-9C27-59E5919EF17A}">
      <dgm:prSet/>
      <dgm:spPr>
        <a:solidFill>
          <a:srgbClr val="7A4900"/>
        </a:solidFill>
      </dgm:spPr>
      <dgm:t>
        <a:bodyPr/>
        <a:lstStyle/>
        <a:p>
          <a:r>
            <a:rPr lang="nb-NO"/>
            <a:t>Kultur, idrett og fritid</a:t>
          </a:r>
        </a:p>
      </dgm:t>
    </dgm:pt>
    <dgm:pt modelId="{64F1B639-AD5B-4D43-98C5-26651BC80146}" type="parTrans" cxnId="{9F06D303-71AB-4AAF-98C7-A765917F44BA}">
      <dgm:prSet/>
      <dgm:spPr/>
      <dgm:t>
        <a:bodyPr/>
        <a:lstStyle/>
        <a:p>
          <a:endParaRPr lang="nb-NO"/>
        </a:p>
      </dgm:t>
    </dgm:pt>
    <dgm:pt modelId="{BEFDA744-7273-428C-AEE3-BB83A58CAE76}" type="sibTrans" cxnId="{9F06D303-71AB-4AAF-98C7-A765917F44BA}">
      <dgm:prSet/>
      <dgm:spPr/>
      <dgm:t>
        <a:bodyPr/>
        <a:lstStyle/>
        <a:p>
          <a:endParaRPr lang="nb-NO"/>
        </a:p>
      </dgm:t>
    </dgm:pt>
    <dgm:pt modelId="{401F6343-6052-4451-95CD-2C758C6DB57D}">
      <dgm:prSet/>
      <dgm:spPr>
        <a:solidFill>
          <a:srgbClr val="7A4900"/>
        </a:solidFill>
      </dgm:spPr>
      <dgm:t>
        <a:bodyPr/>
        <a:lstStyle/>
        <a:p>
          <a:r>
            <a:rPr lang="nb-NO"/>
            <a:t>Medvirkning, inkludering og likestilling</a:t>
          </a:r>
        </a:p>
      </dgm:t>
    </dgm:pt>
    <dgm:pt modelId="{95D815AD-6F87-47E4-ACE6-4F3CD1F8C4F3}" type="parTrans" cxnId="{60231C0A-A45F-488A-B817-1CF159367F5D}">
      <dgm:prSet/>
      <dgm:spPr/>
      <dgm:t>
        <a:bodyPr/>
        <a:lstStyle/>
        <a:p>
          <a:endParaRPr lang="nb-NO"/>
        </a:p>
      </dgm:t>
    </dgm:pt>
    <dgm:pt modelId="{268F3B61-4F7B-4654-B753-6725F96752A0}" type="sibTrans" cxnId="{60231C0A-A45F-488A-B817-1CF159367F5D}">
      <dgm:prSet/>
      <dgm:spPr/>
      <dgm:t>
        <a:bodyPr/>
        <a:lstStyle/>
        <a:p>
          <a:endParaRPr lang="nb-NO"/>
        </a:p>
      </dgm:t>
    </dgm:pt>
    <dgm:pt modelId="{509DA6E6-4E71-414C-8921-80AE2ED16DD3}">
      <dgm:prSet/>
      <dgm:spPr>
        <a:solidFill>
          <a:srgbClr val="7A4900"/>
        </a:solidFill>
      </dgm:spPr>
      <dgm:t>
        <a:bodyPr/>
        <a:lstStyle/>
        <a:p>
          <a:r>
            <a:rPr lang="nb-NO"/>
            <a:t>Samfunnssikkerhet og beredskap</a:t>
          </a:r>
        </a:p>
      </dgm:t>
    </dgm:pt>
    <dgm:pt modelId="{10CFC2D4-68AB-48F9-8C8B-7DF4580A8D08}" type="parTrans" cxnId="{7294D431-2233-450E-8FDC-709DA8CC0A89}">
      <dgm:prSet/>
      <dgm:spPr/>
      <dgm:t>
        <a:bodyPr/>
        <a:lstStyle/>
        <a:p>
          <a:endParaRPr lang="nb-NO"/>
        </a:p>
      </dgm:t>
    </dgm:pt>
    <dgm:pt modelId="{B35E6246-A46E-4E83-A573-47ADA9F3C67A}" type="sibTrans" cxnId="{7294D431-2233-450E-8FDC-709DA8CC0A89}">
      <dgm:prSet/>
      <dgm:spPr/>
      <dgm:t>
        <a:bodyPr/>
        <a:lstStyle/>
        <a:p>
          <a:endParaRPr lang="nb-NO"/>
        </a:p>
      </dgm:t>
    </dgm:pt>
    <dgm:pt modelId="{70553423-54EE-4C40-AC86-E8B807EFB629}">
      <dgm:prSet custT="1"/>
      <dgm:spPr>
        <a:solidFill>
          <a:srgbClr val="CCD3E2">
            <a:alpha val="90000"/>
          </a:srgbClr>
        </a:solidFill>
      </dgm:spPr>
      <dgm:t>
        <a:bodyPr/>
        <a:lstStyle/>
        <a:p>
          <a:r>
            <a:rPr lang="nn-NO" sz="1400"/>
            <a:t> </a:t>
          </a:r>
          <a:r>
            <a:rPr lang="nb-NO" sz="1400"/>
            <a:t>Bærekraftsmål: 10, 11</a:t>
          </a:r>
        </a:p>
      </dgm:t>
    </dgm:pt>
    <dgm:pt modelId="{4AD6AFB7-F57E-4AF7-9528-DC4CC02B8261}" type="parTrans" cxnId="{549BEDC8-90D6-4B55-B51E-F7EDBC026E1C}">
      <dgm:prSet/>
      <dgm:spPr/>
      <dgm:t>
        <a:bodyPr/>
        <a:lstStyle/>
        <a:p>
          <a:endParaRPr lang="nb-NO"/>
        </a:p>
      </dgm:t>
    </dgm:pt>
    <dgm:pt modelId="{1CE4AB0A-709F-48C8-A153-125265BAE819}" type="sibTrans" cxnId="{549BEDC8-90D6-4B55-B51E-F7EDBC026E1C}">
      <dgm:prSet/>
      <dgm:spPr/>
      <dgm:t>
        <a:bodyPr/>
        <a:lstStyle/>
        <a:p>
          <a:endParaRPr lang="nb-NO"/>
        </a:p>
      </dgm:t>
    </dgm:pt>
    <dgm:pt modelId="{0D475495-D8AA-408D-87F2-C4A17D01FDED}">
      <dgm:prSet custT="1"/>
      <dgm:spPr>
        <a:solidFill>
          <a:srgbClr val="CCD3E2">
            <a:alpha val="90000"/>
          </a:srgbClr>
        </a:solidFill>
      </dgm:spPr>
      <dgm:t>
        <a:bodyPr/>
        <a:lstStyle/>
        <a:p>
          <a:r>
            <a:rPr lang="nb-NO" sz="1400"/>
            <a:t> Bærekraftsmål: 5, 10, 11</a:t>
          </a:r>
        </a:p>
      </dgm:t>
    </dgm:pt>
    <dgm:pt modelId="{73371263-9541-4D38-AF0D-04E5F075892E}" type="parTrans" cxnId="{6E5B82EC-A399-492C-B43E-82F4D522D060}">
      <dgm:prSet/>
      <dgm:spPr/>
      <dgm:t>
        <a:bodyPr/>
        <a:lstStyle/>
        <a:p>
          <a:endParaRPr lang="nb-NO"/>
        </a:p>
      </dgm:t>
    </dgm:pt>
    <dgm:pt modelId="{BD74834D-EC9E-4550-9B6C-8FC42C61E644}" type="sibTrans" cxnId="{6E5B82EC-A399-492C-B43E-82F4D522D060}">
      <dgm:prSet/>
      <dgm:spPr/>
      <dgm:t>
        <a:bodyPr/>
        <a:lstStyle/>
        <a:p>
          <a:endParaRPr lang="nb-NO"/>
        </a:p>
      </dgm:t>
    </dgm:pt>
    <dgm:pt modelId="{9DC6CBBF-17BF-4CC6-AB9F-2C2FA48BBA77}">
      <dgm:prSet custT="1"/>
      <dgm:spPr>
        <a:solidFill>
          <a:srgbClr val="CCD3E2">
            <a:alpha val="90000"/>
          </a:srgbClr>
        </a:solidFill>
      </dgm:spPr>
      <dgm:t>
        <a:bodyPr/>
        <a:lstStyle/>
        <a:p>
          <a:r>
            <a:rPr lang="nb-NO" sz="1400"/>
            <a:t> Bærekraftsmål: 2, 11, 16</a:t>
          </a:r>
        </a:p>
      </dgm:t>
    </dgm:pt>
    <dgm:pt modelId="{E11A55C5-22D8-4CDB-BE73-C48102B20606}" type="parTrans" cxnId="{2A210CAF-9365-410A-B3BD-04A2B64E64C8}">
      <dgm:prSet/>
      <dgm:spPr/>
      <dgm:t>
        <a:bodyPr/>
        <a:lstStyle/>
        <a:p>
          <a:endParaRPr lang="nb-NO"/>
        </a:p>
      </dgm:t>
    </dgm:pt>
    <dgm:pt modelId="{0E88C96C-B285-4D29-BA42-A0EB506F3079}" type="sibTrans" cxnId="{2A210CAF-9365-410A-B3BD-04A2B64E64C8}">
      <dgm:prSet/>
      <dgm:spPr/>
      <dgm:t>
        <a:bodyPr/>
        <a:lstStyle/>
        <a:p>
          <a:endParaRPr lang="nb-NO"/>
        </a:p>
      </dgm:t>
    </dgm:pt>
    <dgm:pt modelId="{25E8D08B-4030-4444-9201-F4B4A3B8757D}">
      <dgm:prSet custT="1"/>
      <dgm:spPr/>
      <dgm:t>
        <a:bodyPr/>
        <a:lstStyle/>
        <a:p>
          <a:r>
            <a:rPr lang="pt-BR" sz="1400"/>
            <a:t>Delmål: 4.1-4.7, 4.a, 8.5, 8.6, 9.2, 14.b</a:t>
          </a:r>
          <a:endParaRPr lang="nb-NO" sz="1400"/>
        </a:p>
      </dgm:t>
    </dgm:pt>
    <dgm:pt modelId="{195B5B33-45AD-40E9-8668-C2C0732D7637}" type="parTrans" cxnId="{FB604372-4E5F-49D3-B48F-22F0FD9C2E90}">
      <dgm:prSet/>
      <dgm:spPr/>
      <dgm:t>
        <a:bodyPr/>
        <a:lstStyle/>
        <a:p>
          <a:endParaRPr lang="nb-NO"/>
        </a:p>
      </dgm:t>
    </dgm:pt>
    <dgm:pt modelId="{9D757518-6426-4F14-BA76-4504FE788A10}" type="sibTrans" cxnId="{FB604372-4E5F-49D3-B48F-22F0FD9C2E90}">
      <dgm:prSet/>
      <dgm:spPr/>
      <dgm:t>
        <a:bodyPr/>
        <a:lstStyle/>
        <a:p>
          <a:endParaRPr lang="nb-NO"/>
        </a:p>
      </dgm:t>
    </dgm:pt>
    <dgm:pt modelId="{715C5748-F482-4FB6-9ECD-B3244949649E}">
      <dgm:prSet custT="1"/>
      <dgm:spPr/>
      <dgm:t>
        <a:bodyPr/>
        <a:lstStyle/>
        <a:p>
          <a:r>
            <a:rPr lang="nb-NO" sz="1400"/>
            <a:t>Nasjonale forventninger: 19, 27, 31</a:t>
          </a:r>
        </a:p>
      </dgm:t>
    </dgm:pt>
    <dgm:pt modelId="{A02386F1-3C13-4F23-9728-089CB3D15E83}" type="parTrans" cxnId="{46CB61D9-48B3-4A39-B9BF-72D7D3DF5739}">
      <dgm:prSet/>
      <dgm:spPr/>
      <dgm:t>
        <a:bodyPr/>
        <a:lstStyle/>
        <a:p>
          <a:endParaRPr lang="nb-NO"/>
        </a:p>
      </dgm:t>
    </dgm:pt>
    <dgm:pt modelId="{CCB21577-ADA1-478B-914F-90E42C904E2B}" type="sibTrans" cxnId="{46CB61D9-48B3-4A39-B9BF-72D7D3DF5739}">
      <dgm:prSet/>
      <dgm:spPr/>
      <dgm:t>
        <a:bodyPr/>
        <a:lstStyle/>
        <a:p>
          <a:endParaRPr lang="nb-NO"/>
        </a:p>
      </dgm:t>
    </dgm:pt>
    <dgm:pt modelId="{478932F9-9282-4C30-A658-AA749741986E}">
      <dgm:prSet custT="1"/>
      <dgm:spPr/>
      <dgm:t>
        <a:bodyPr/>
        <a:lstStyle/>
        <a:p>
          <a:r>
            <a:rPr lang="nb-NO" sz="1400"/>
            <a:t>Nasjonale forventninger: 19, 23</a:t>
          </a:r>
        </a:p>
      </dgm:t>
    </dgm:pt>
    <dgm:pt modelId="{98948BA9-639B-49EE-B2C1-4F31D854E7B2}" type="parTrans" cxnId="{237168E0-DB8B-4589-B209-DE08CD4F1B2C}">
      <dgm:prSet/>
      <dgm:spPr/>
      <dgm:t>
        <a:bodyPr/>
        <a:lstStyle/>
        <a:p>
          <a:endParaRPr lang="nb-NO"/>
        </a:p>
      </dgm:t>
    </dgm:pt>
    <dgm:pt modelId="{9FB16C3E-8769-476A-90AF-5CE576338418}" type="sibTrans" cxnId="{237168E0-DB8B-4589-B209-DE08CD4F1B2C}">
      <dgm:prSet/>
      <dgm:spPr/>
      <dgm:t>
        <a:bodyPr/>
        <a:lstStyle/>
        <a:p>
          <a:endParaRPr lang="nb-NO"/>
        </a:p>
      </dgm:t>
    </dgm:pt>
    <dgm:pt modelId="{22F49870-7641-4F13-A0E9-64B3B1FAACD9}">
      <dgm:prSet custT="1"/>
      <dgm:spPr/>
      <dgm:t>
        <a:bodyPr/>
        <a:lstStyle/>
        <a:p>
          <a:r>
            <a:rPr lang="nb-NO" sz="1400"/>
            <a:t> Delmål: 11.1, 11.7</a:t>
          </a:r>
        </a:p>
      </dgm:t>
    </dgm:pt>
    <dgm:pt modelId="{7D179A4E-EE22-483C-B79F-E5CC6DEB9CDD}" type="parTrans" cxnId="{F750FCE9-A15C-4CEA-902A-CA274A8DDABB}">
      <dgm:prSet/>
      <dgm:spPr/>
      <dgm:t>
        <a:bodyPr/>
        <a:lstStyle/>
        <a:p>
          <a:endParaRPr lang="nb-NO"/>
        </a:p>
      </dgm:t>
    </dgm:pt>
    <dgm:pt modelId="{D9EB2EF3-1327-4C22-85E7-2628EF11A45C}" type="sibTrans" cxnId="{F750FCE9-A15C-4CEA-902A-CA274A8DDABB}">
      <dgm:prSet/>
      <dgm:spPr/>
      <dgm:t>
        <a:bodyPr/>
        <a:lstStyle/>
        <a:p>
          <a:endParaRPr lang="nb-NO"/>
        </a:p>
      </dgm:t>
    </dgm:pt>
    <dgm:pt modelId="{726A6F05-54B8-424D-ABC6-A09C81F5F824}">
      <dgm:prSet custT="1"/>
      <dgm:spPr/>
      <dgm:t>
        <a:bodyPr/>
        <a:lstStyle/>
        <a:p>
          <a:r>
            <a:rPr lang="nb-NO" sz="1400"/>
            <a:t> Nasjonale forventninger: 19-23, 27, 51, 55</a:t>
          </a:r>
        </a:p>
      </dgm:t>
    </dgm:pt>
    <dgm:pt modelId="{2147EA30-6435-4008-8ADF-C5F7737E7CF6}" type="parTrans" cxnId="{1624A911-BF7D-47F9-82EB-134D581683C3}">
      <dgm:prSet/>
      <dgm:spPr/>
      <dgm:t>
        <a:bodyPr/>
        <a:lstStyle/>
        <a:p>
          <a:endParaRPr lang="nb-NO"/>
        </a:p>
      </dgm:t>
    </dgm:pt>
    <dgm:pt modelId="{5985EFEA-8901-4B4A-A635-BBFDA9BF9ACB}" type="sibTrans" cxnId="{1624A911-BF7D-47F9-82EB-134D581683C3}">
      <dgm:prSet/>
      <dgm:spPr/>
      <dgm:t>
        <a:bodyPr/>
        <a:lstStyle/>
        <a:p>
          <a:endParaRPr lang="nb-NO"/>
        </a:p>
      </dgm:t>
    </dgm:pt>
    <dgm:pt modelId="{1ECE745A-D283-419E-8C56-DA6056E5A233}">
      <dgm:prSet custT="1"/>
      <dgm:spPr/>
      <dgm:t>
        <a:bodyPr/>
        <a:lstStyle/>
        <a:p>
          <a:r>
            <a:rPr lang="nb-NO" sz="1400"/>
            <a:t> Delmål: 8.9, 11.4</a:t>
          </a:r>
        </a:p>
      </dgm:t>
    </dgm:pt>
    <dgm:pt modelId="{2B6E7D35-5AE4-4EE6-98EB-07416453B51F}" type="parTrans" cxnId="{97295C4C-D172-42BA-BEB3-A01E8C7EF182}">
      <dgm:prSet/>
      <dgm:spPr/>
      <dgm:t>
        <a:bodyPr/>
        <a:lstStyle/>
        <a:p>
          <a:endParaRPr lang="nb-NO"/>
        </a:p>
      </dgm:t>
    </dgm:pt>
    <dgm:pt modelId="{DDA25FF1-464D-4DF5-BCBE-79115F0F5652}" type="sibTrans" cxnId="{97295C4C-D172-42BA-BEB3-A01E8C7EF182}">
      <dgm:prSet/>
      <dgm:spPr/>
      <dgm:t>
        <a:bodyPr/>
        <a:lstStyle/>
        <a:p>
          <a:endParaRPr lang="nb-NO"/>
        </a:p>
      </dgm:t>
    </dgm:pt>
    <dgm:pt modelId="{7B6D3DCC-8C83-467F-A8DB-67D1AA384552}">
      <dgm:prSet custT="1"/>
      <dgm:spPr/>
      <dgm:t>
        <a:bodyPr/>
        <a:lstStyle/>
        <a:p>
          <a:r>
            <a:rPr lang="nb-NO" sz="1400"/>
            <a:t> Nasjonale forventnigner: 9-11, 25, 29, 30, 40 </a:t>
          </a:r>
        </a:p>
      </dgm:t>
    </dgm:pt>
    <dgm:pt modelId="{E0A1702A-0CFE-4E94-BA7C-657B3DB9CF45}" type="parTrans" cxnId="{287348EE-AC68-48BC-90E2-1801A1123394}">
      <dgm:prSet/>
      <dgm:spPr/>
      <dgm:t>
        <a:bodyPr/>
        <a:lstStyle/>
        <a:p>
          <a:endParaRPr lang="nb-NO"/>
        </a:p>
      </dgm:t>
    </dgm:pt>
    <dgm:pt modelId="{126C2DD6-0A02-4F6E-B25A-FA58CC83EAC0}" type="sibTrans" cxnId="{287348EE-AC68-48BC-90E2-1801A1123394}">
      <dgm:prSet/>
      <dgm:spPr/>
      <dgm:t>
        <a:bodyPr/>
        <a:lstStyle/>
        <a:p>
          <a:endParaRPr lang="nb-NO"/>
        </a:p>
      </dgm:t>
    </dgm:pt>
    <dgm:pt modelId="{E141C0E3-7A29-46AA-B694-CB8C68FDA6FB}">
      <dgm:prSet custT="1"/>
      <dgm:spPr/>
      <dgm:t>
        <a:bodyPr/>
        <a:lstStyle/>
        <a:p>
          <a:r>
            <a:rPr lang="nn-NO" sz="1400"/>
            <a:t> Delmål: 5.1, 5.4, 5.5, 8.6, 8.8, 9.2, 10.2, 11.3</a:t>
          </a:r>
          <a:endParaRPr lang="nb-NO" sz="1400"/>
        </a:p>
      </dgm:t>
    </dgm:pt>
    <dgm:pt modelId="{42271BAF-999D-4B3A-82E4-B18E6B768F00}" type="parTrans" cxnId="{FF1E85E4-E1BB-4955-AABD-205A2FCB42B3}">
      <dgm:prSet/>
      <dgm:spPr/>
      <dgm:t>
        <a:bodyPr/>
        <a:lstStyle/>
        <a:p>
          <a:endParaRPr lang="nb-NO"/>
        </a:p>
      </dgm:t>
    </dgm:pt>
    <dgm:pt modelId="{90BAE4E2-A036-4511-88EA-FEDC96709764}" type="sibTrans" cxnId="{FF1E85E4-E1BB-4955-AABD-205A2FCB42B3}">
      <dgm:prSet/>
      <dgm:spPr/>
      <dgm:t>
        <a:bodyPr/>
        <a:lstStyle/>
        <a:p>
          <a:endParaRPr lang="nb-NO"/>
        </a:p>
      </dgm:t>
    </dgm:pt>
    <dgm:pt modelId="{B9CE04AA-A3F0-4537-99C2-35074C9C0C07}">
      <dgm:prSet custT="1"/>
      <dgm:spPr/>
      <dgm:t>
        <a:bodyPr/>
        <a:lstStyle/>
        <a:p>
          <a:r>
            <a:rPr lang="nb-NO" sz="1400"/>
            <a:t> Nasjonale forventninger: 8, 9, 27, 29 </a:t>
          </a:r>
        </a:p>
      </dgm:t>
    </dgm:pt>
    <dgm:pt modelId="{29A48662-385C-4840-B34E-1A9231609C9C}" type="parTrans" cxnId="{0209041D-7522-4156-AE09-9C180653EE1F}">
      <dgm:prSet/>
      <dgm:spPr/>
      <dgm:t>
        <a:bodyPr/>
        <a:lstStyle/>
        <a:p>
          <a:endParaRPr lang="nb-NO"/>
        </a:p>
      </dgm:t>
    </dgm:pt>
    <dgm:pt modelId="{C438708D-E024-4658-B49C-9168EB4903BB}" type="sibTrans" cxnId="{0209041D-7522-4156-AE09-9C180653EE1F}">
      <dgm:prSet/>
      <dgm:spPr/>
      <dgm:t>
        <a:bodyPr/>
        <a:lstStyle/>
        <a:p>
          <a:endParaRPr lang="nb-NO"/>
        </a:p>
      </dgm:t>
    </dgm:pt>
    <dgm:pt modelId="{17ECE2EC-E382-4001-B92C-4B839F8F115A}">
      <dgm:prSet custT="1"/>
      <dgm:spPr/>
      <dgm:t>
        <a:bodyPr/>
        <a:lstStyle/>
        <a:p>
          <a:r>
            <a:rPr lang="nn-NO" sz="1400"/>
            <a:t> Delmål: 3.6, 5.2, 9.1, 13.1, 16.1, 16.2, 16.5, 16.6</a:t>
          </a:r>
          <a:endParaRPr lang="nb-NO" sz="1400"/>
        </a:p>
      </dgm:t>
    </dgm:pt>
    <dgm:pt modelId="{9F130E99-31FB-40C2-8A27-748DB29021A8}" type="parTrans" cxnId="{ADDC2C16-3FA2-408D-96F1-AA3F781BE620}">
      <dgm:prSet/>
      <dgm:spPr/>
      <dgm:t>
        <a:bodyPr/>
        <a:lstStyle/>
        <a:p>
          <a:endParaRPr lang="nb-NO"/>
        </a:p>
      </dgm:t>
    </dgm:pt>
    <dgm:pt modelId="{530D6185-D359-4BA9-A656-D8FC9462D45A}" type="sibTrans" cxnId="{ADDC2C16-3FA2-408D-96F1-AA3F781BE620}">
      <dgm:prSet/>
      <dgm:spPr/>
      <dgm:t>
        <a:bodyPr/>
        <a:lstStyle/>
        <a:p>
          <a:endParaRPr lang="nb-NO"/>
        </a:p>
      </dgm:t>
    </dgm:pt>
    <dgm:pt modelId="{E99513CC-6977-49A9-8B22-946560274F7A}">
      <dgm:prSet custT="1"/>
      <dgm:spPr/>
      <dgm:t>
        <a:bodyPr/>
        <a:lstStyle/>
        <a:p>
          <a:r>
            <a:rPr lang="nb-NO" sz="1400"/>
            <a:t> Nasjonale forventninger: 37, 39, 63, 64</a:t>
          </a:r>
        </a:p>
      </dgm:t>
    </dgm:pt>
    <dgm:pt modelId="{16C30407-3BC5-4CC4-AD03-C96AE5DA22DC}" type="parTrans" cxnId="{6FAEA18B-7A2A-4A3C-90A1-4D90CB224E0E}">
      <dgm:prSet/>
      <dgm:spPr/>
      <dgm:t>
        <a:bodyPr/>
        <a:lstStyle/>
        <a:p>
          <a:endParaRPr lang="nb-NO"/>
        </a:p>
      </dgm:t>
    </dgm:pt>
    <dgm:pt modelId="{9DFED9E4-0D1C-456C-920B-992C30720400}" type="sibTrans" cxnId="{6FAEA18B-7A2A-4A3C-90A1-4D90CB224E0E}">
      <dgm:prSet/>
      <dgm:spPr/>
      <dgm:t>
        <a:bodyPr/>
        <a:lstStyle/>
        <a:p>
          <a:endParaRPr lang="nb-NO"/>
        </a:p>
      </dgm:t>
    </dgm:pt>
    <dgm:pt modelId="{7F5AB5DB-A3B0-44F7-9BC9-D0B31A8EADFF}" type="pres">
      <dgm:prSet presAssocID="{92FDAFA6-BB49-43CC-AB74-C0352F403B34}" presName="Name0" presStyleCnt="0">
        <dgm:presLayoutVars>
          <dgm:dir/>
          <dgm:animLvl val="lvl"/>
          <dgm:resizeHandles val="exact"/>
        </dgm:presLayoutVars>
      </dgm:prSet>
      <dgm:spPr/>
    </dgm:pt>
    <dgm:pt modelId="{818A9E74-9164-40AA-8343-05E96B3B7DBC}" type="pres">
      <dgm:prSet presAssocID="{670C4949-6C76-4599-957E-C8CE338020C3}" presName="linNode" presStyleCnt="0"/>
      <dgm:spPr/>
    </dgm:pt>
    <dgm:pt modelId="{B30F88AF-4E49-478A-A932-CC7AED582027}" type="pres">
      <dgm:prSet presAssocID="{670C4949-6C76-4599-957E-C8CE338020C3}" presName="parentText" presStyleLbl="node1" presStyleIdx="0" presStyleCnt="6">
        <dgm:presLayoutVars>
          <dgm:chMax val="1"/>
          <dgm:bulletEnabled val="1"/>
        </dgm:presLayoutVars>
      </dgm:prSet>
      <dgm:spPr/>
    </dgm:pt>
    <dgm:pt modelId="{571E6774-6F68-4382-B3DC-D151B4B8DBA1}" type="pres">
      <dgm:prSet presAssocID="{670C4949-6C76-4599-957E-C8CE338020C3}" presName="descendantText" presStyleLbl="alignAccFollowNode1" presStyleIdx="0" presStyleCnt="6">
        <dgm:presLayoutVars>
          <dgm:bulletEnabled val="1"/>
        </dgm:presLayoutVars>
      </dgm:prSet>
      <dgm:spPr/>
    </dgm:pt>
    <dgm:pt modelId="{66B013CE-7EE2-4AF0-9266-3D4BDA0CDB5B}" type="pres">
      <dgm:prSet presAssocID="{2F16252C-10FB-4B07-9B57-2E0B318A452C}" presName="sp" presStyleCnt="0"/>
      <dgm:spPr/>
    </dgm:pt>
    <dgm:pt modelId="{1D9B8540-C7DB-4A01-BC3A-C61547681A6D}" type="pres">
      <dgm:prSet presAssocID="{D3B31563-FD34-4DF9-A273-E9727AFCD16C}" presName="linNode" presStyleCnt="0"/>
      <dgm:spPr/>
    </dgm:pt>
    <dgm:pt modelId="{1FCEA751-64E5-48AE-A1CA-4AC78ED75B50}" type="pres">
      <dgm:prSet presAssocID="{D3B31563-FD34-4DF9-A273-E9727AFCD16C}" presName="parentText" presStyleLbl="node1" presStyleIdx="1" presStyleCnt="6">
        <dgm:presLayoutVars>
          <dgm:chMax val="1"/>
          <dgm:bulletEnabled val="1"/>
        </dgm:presLayoutVars>
      </dgm:prSet>
      <dgm:spPr/>
    </dgm:pt>
    <dgm:pt modelId="{11B7EC16-73EC-4FA2-9917-A1D6676EF3B4}" type="pres">
      <dgm:prSet presAssocID="{D3B31563-FD34-4DF9-A273-E9727AFCD16C}" presName="descendantText" presStyleLbl="alignAccFollowNode1" presStyleIdx="1" presStyleCnt="6">
        <dgm:presLayoutVars>
          <dgm:bulletEnabled val="1"/>
        </dgm:presLayoutVars>
      </dgm:prSet>
      <dgm:spPr/>
    </dgm:pt>
    <dgm:pt modelId="{5829D102-EFAE-4586-BDEF-F945F1482E98}" type="pres">
      <dgm:prSet presAssocID="{96EF88E1-F740-4C63-9F76-4ABE6AE7A17D}" presName="sp" presStyleCnt="0"/>
      <dgm:spPr/>
    </dgm:pt>
    <dgm:pt modelId="{A4903698-3BDB-46CB-BD31-8817F33A7A3C}" type="pres">
      <dgm:prSet presAssocID="{3DF1908A-FFCA-4C2F-B48C-F341DB399FD0}" presName="linNode" presStyleCnt="0"/>
      <dgm:spPr/>
    </dgm:pt>
    <dgm:pt modelId="{0965058D-D658-4545-B024-67442085CE10}" type="pres">
      <dgm:prSet presAssocID="{3DF1908A-FFCA-4C2F-B48C-F341DB399FD0}" presName="parentText" presStyleLbl="node1" presStyleIdx="2" presStyleCnt="6">
        <dgm:presLayoutVars>
          <dgm:chMax val="1"/>
          <dgm:bulletEnabled val="1"/>
        </dgm:presLayoutVars>
      </dgm:prSet>
      <dgm:spPr/>
    </dgm:pt>
    <dgm:pt modelId="{4BAEEB4E-01A2-486F-B152-CA4E4C8D4441}" type="pres">
      <dgm:prSet presAssocID="{3DF1908A-FFCA-4C2F-B48C-F341DB399FD0}" presName="descendantText" presStyleLbl="alignAccFollowNode1" presStyleIdx="2" presStyleCnt="6">
        <dgm:presLayoutVars>
          <dgm:bulletEnabled val="1"/>
        </dgm:presLayoutVars>
      </dgm:prSet>
      <dgm:spPr/>
    </dgm:pt>
    <dgm:pt modelId="{FB263D9B-4E46-4E2A-8575-4971FECA25F1}" type="pres">
      <dgm:prSet presAssocID="{540CA370-13E2-4595-B510-39FCD3CAA0F6}" presName="sp" presStyleCnt="0"/>
      <dgm:spPr/>
    </dgm:pt>
    <dgm:pt modelId="{B7002A45-3602-4670-A414-B7488FFFFB01}" type="pres">
      <dgm:prSet presAssocID="{81584179-D4D8-40E9-9C27-59E5919EF17A}" presName="linNode" presStyleCnt="0"/>
      <dgm:spPr/>
    </dgm:pt>
    <dgm:pt modelId="{E8E583F7-0577-4E65-BA55-060A5F79C3A9}" type="pres">
      <dgm:prSet presAssocID="{81584179-D4D8-40E9-9C27-59E5919EF17A}" presName="parentText" presStyleLbl="node1" presStyleIdx="3" presStyleCnt="6">
        <dgm:presLayoutVars>
          <dgm:chMax val="1"/>
          <dgm:bulletEnabled val="1"/>
        </dgm:presLayoutVars>
      </dgm:prSet>
      <dgm:spPr/>
    </dgm:pt>
    <dgm:pt modelId="{2F87F241-F0A3-4253-BA96-8FF685551740}" type="pres">
      <dgm:prSet presAssocID="{81584179-D4D8-40E9-9C27-59E5919EF17A}" presName="descendantText" presStyleLbl="alignAccFollowNode1" presStyleIdx="3" presStyleCnt="6">
        <dgm:presLayoutVars>
          <dgm:bulletEnabled val="1"/>
        </dgm:presLayoutVars>
      </dgm:prSet>
      <dgm:spPr/>
    </dgm:pt>
    <dgm:pt modelId="{5BE847F5-F5EF-40F9-9458-F388E2696266}" type="pres">
      <dgm:prSet presAssocID="{BEFDA744-7273-428C-AEE3-BB83A58CAE76}" presName="sp" presStyleCnt="0"/>
      <dgm:spPr/>
    </dgm:pt>
    <dgm:pt modelId="{CDE153DC-A36B-41F1-BBA8-631850589359}" type="pres">
      <dgm:prSet presAssocID="{401F6343-6052-4451-95CD-2C758C6DB57D}" presName="linNode" presStyleCnt="0"/>
      <dgm:spPr/>
    </dgm:pt>
    <dgm:pt modelId="{5C2AEE03-D0CD-43D9-BA11-B1BE75685A7E}" type="pres">
      <dgm:prSet presAssocID="{401F6343-6052-4451-95CD-2C758C6DB57D}" presName="parentText" presStyleLbl="node1" presStyleIdx="4" presStyleCnt="6">
        <dgm:presLayoutVars>
          <dgm:chMax val="1"/>
          <dgm:bulletEnabled val="1"/>
        </dgm:presLayoutVars>
      </dgm:prSet>
      <dgm:spPr/>
    </dgm:pt>
    <dgm:pt modelId="{7A096803-946A-421A-B71F-D78FE98F5D16}" type="pres">
      <dgm:prSet presAssocID="{401F6343-6052-4451-95CD-2C758C6DB57D}" presName="descendantText" presStyleLbl="alignAccFollowNode1" presStyleIdx="4" presStyleCnt="6">
        <dgm:presLayoutVars>
          <dgm:bulletEnabled val="1"/>
        </dgm:presLayoutVars>
      </dgm:prSet>
      <dgm:spPr/>
    </dgm:pt>
    <dgm:pt modelId="{2F378456-B2BE-47E6-AF84-2552549C80AC}" type="pres">
      <dgm:prSet presAssocID="{268F3B61-4F7B-4654-B753-6725F96752A0}" presName="sp" presStyleCnt="0"/>
      <dgm:spPr/>
    </dgm:pt>
    <dgm:pt modelId="{E4D450EF-8C21-4CC6-840C-479822A3DF49}" type="pres">
      <dgm:prSet presAssocID="{509DA6E6-4E71-414C-8921-80AE2ED16DD3}" presName="linNode" presStyleCnt="0"/>
      <dgm:spPr/>
    </dgm:pt>
    <dgm:pt modelId="{80145E93-B92D-4902-83B2-66832F29B5EE}" type="pres">
      <dgm:prSet presAssocID="{509DA6E6-4E71-414C-8921-80AE2ED16DD3}" presName="parentText" presStyleLbl="node1" presStyleIdx="5" presStyleCnt="6">
        <dgm:presLayoutVars>
          <dgm:chMax val="1"/>
          <dgm:bulletEnabled val="1"/>
        </dgm:presLayoutVars>
      </dgm:prSet>
      <dgm:spPr/>
    </dgm:pt>
    <dgm:pt modelId="{BA613F52-EE96-479A-97A3-FE827F07A2C9}" type="pres">
      <dgm:prSet presAssocID="{509DA6E6-4E71-414C-8921-80AE2ED16DD3}" presName="descendantText" presStyleLbl="alignAccFollowNode1" presStyleIdx="5" presStyleCnt="6">
        <dgm:presLayoutVars>
          <dgm:bulletEnabled val="1"/>
        </dgm:presLayoutVars>
      </dgm:prSet>
      <dgm:spPr/>
    </dgm:pt>
  </dgm:ptLst>
  <dgm:cxnLst>
    <dgm:cxn modelId="{9F06D303-71AB-4AAF-98C7-A765917F44BA}" srcId="{92FDAFA6-BB49-43CC-AB74-C0352F403B34}" destId="{81584179-D4D8-40E9-9C27-59E5919EF17A}" srcOrd="3" destOrd="0" parTransId="{64F1B639-AD5B-4D43-98C5-26651BC80146}" sibTransId="{BEFDA744-7273-428C-AEE3-BB83A58CAE76}"/>
    <dgm:cxn modelId="{5452150A-F037-42AD-B104-8D648ED9755F}" srcId="{92FDAFA6-BB49-43CC-AB74-C0352F403B34}" destId="{3DF1908A-FFCA-4C2F-B48C-F341DB399FD0}" srcOrd="2" destOrd="0" parTransId="{5D8FDC9B-2692-454A-9EF3-AABF83097773}" sibTransId="{540CA370-13E2-4595-B510-39FCD3CAA0F6}"/>
    <dgm:cxn modelId="{60231C0A-A45F-488A-B817-1CF159367F5D}" srcId="{92FDAFA6-BB49-43CC-AB74-C0352F403B34}" destId="{401F6343-6052-4451-95CD-2C758C6DB57D}" srcOrd="4" destOrd="0" parTransId="{95D815AD-6F87-47E4-ACE6-4F3CD1F8C4F3}" sibTransId="{268F3B61-4F7B-4654-B753-6725F96752A0}"/>
    <dgm:cxn modelId="{1624A911-BF7D-47F9-82EB-134D581683C3}" srcId="{3DF1908A-FFCA-4C2F-B48C-F341DB399FD0}" destId="{726A6F05-54B8-424D-ABC6-A09C81F5F824}" srcOrd="2" destOrd="0" parTransId="{2147EA30-6435-4008-8ADF-C5F7737E7CF6}" sibTransId="{5985EFEA-8901-4B4A-A635-BBFDA9BF9ACB}"/>
    <dgm:cxn modelId="{ADDC2C16-3FA2-408D-96F1-AA3F781BE620}" srcId="{509DA6E6-4E71-414C-8921-80AE2ED16DD3}" destId="{17ECE2EC-E382-4001-B92C-4B839F8F115A}" srcOrd="1" destOrd="0" parTransId="{9F130E99-31FB-40C2-8A27-748DB29021A8}" sibTransId="{530D6185-D359-4BA9-A656-D8FC9462D45A}"/>
    <dgm:cxn modelId="{0209041D-7522-4156-AE09-9C180653EE1F}" srcId="{401F6343-6052-4451-95CD-2C758C6DB57D}" destId="{B9CE04AA-A3F0-4537-99C2-35074C9C0C07}" srcOrd="2" destOrd="0" parTransId="{29A48662-385C-4840-B34E-1A9231609C9C}" sibTransId="{C438708D-E024-4658-B49C-9168EB4903BB}"/>
    <dgm:cxn modelId="{B1B3381D-3E55-4D63-86AE-BD4DE961BE2A}" type="presOf" srcId="{7B6D3DCC-8C83-467F-A8DB-67D1AA384552}" destId="{2F87F241-F0A3-4253-BA96-8FF685551740}" srcOrd="0" destOrd="2" presId="urn:microsoft.com/office/officeart/2005/8/layout/vList5"/>
    <dgm:cxn modelId="{4BA9F82F-3FA0-46C4-96F2-4FB97311954C}" srcId="{3DF1908A-FFCA-4C2F-B48C-F341DB399FD0}" destId="{D6605115-FC85-4662-B9AC-7E1EE30C637E}" srcOrd="0" destOrd="0" parTransId="{51C87EF9-9973-4AF8-8A91-B4B2C197CF7D}" sibTransId="{D4F9697A-D9EE-403D-BC68-E50F8159397E}"/>
    <dgm:cxn modelId="{A25B9230-A853-42B1-B6BD-BB7BF3C34CB1}" type="presOf" srcId="{06365D1B-0A79-46E9-B8F1-D615BE2D23BC}" destId="{11B7EC16-73EC-4FA2-9917-A1D6676EF3B4}" srcOrd="0" destOrd="0" presId="urn:microsoft.com/office/officeart/2005/8/layout/vList5"/>
    <dgm:cxn modelId="{7294D431-2233-450E-8FDC-709DA8CC0A89}" srcId="{92FDAFA6-BB49-43CC-AB74-C0352F403B34}" destId="{509DA6E6-4E71-414C-8921-80AE2ED16DD3}" srcOrd="5" destOrd="0" parTransId="{10CFC2D4-68AB-48F9-8C8B-7DF4580A8D08}" sibTransId="{B35E6246-A46E-4E83-A573-47ADA9F3C67A}"/>
    <dgm:cxn modelId="{1C7ECF37-978D-45B4-8ECD-C822BAC2C6A1}" srcId="{D3B31563-FD34-4DF9-A273-E9727AFCD16C}" destId="{06365D1B-0A79-46E9-B8F1-D615BE2D23BC}" srcOrd="0" destOrd="0" parTransId="{C1305B8F-6771-448F-8D37-03B9C637B041}" sibTransId="{2E670F00-9D6F-4A0D-BF07-581F5B1D964D}"/>
    <dgm:cxn modelId="{E892FF42-F5F0-41CC-ACA0-C5A066EFFDA4}" type="presOf" srcId="{25E8D08B-4030-4444-9201-F4B4A3B8757D}" destId="{571E6774-6F68-4382-B3DC-D151B4B8DBA1}" srcOrd="0" destOrd="1" presId="urn:microsoft.com/office/officeart/2005/8/layout/vList5"/>
    <dgm:cxn modelId="{AD8F9246-2D31-446B-8BD4-31C6EB1CDD60}" type="presOf" srcId="{0D475495-D8AA-408D-87F2-C4A17D01FDED}" destId="{7A096803-946A-421A-B71F-D78FE98F5D16}" srcOrd="0" destOrd="0" presId="urn:microsoft.com/office/officeart/2005/8/layout/vList5"/>
    <dgm:cxn modelId="{63662248-E771-4687-AD4A-FF336F2F63F8}" type="presOf" srcId="{22F49870-7641-4F13-A0E9-64B3B1FAACD9}" destId="{4BAEEB4E-01A2-486F-B152-CA4E4C8D4441}" srcOrd="0" destOrd="1" presId="urn:microsoft.com/office/officeart/2005/8/layout/vList5"/>
    <dgm:cxn modelId="{EF82BA6B-93DE-46DC-A9A2-D616FF73B774}" type="presOf" srcId="{E141C0E3-7A29-46AA-B694-CB8C68FDA6FB}" destId="{7A096803-946A-421A-B71F-D78FE98F5D16}" srcOrd="0" destOrd="1" presId="urn:microsoft.com/office/officeart/2005/8/layout/vList5"/>
    <dgm:cxn modelId="{BFAB166C-2B3A-49CA-B2BA-5116B19E0569}" srcId="{92FDAFA6-BB49-43CC-AB74-C0352F403B34}" destId="{D3B31563-FD34-4DF9-A273-E9727AFCD16C}" srcOrd="1" destOrd="0" parTransId="{BC3811F9-78C0-450D-B6E3-D5B875DFF0FB}" sibTransId="{96EF88E1-F740-4C63-9F76-4ABE6AE7A17D}"/>
    <dgm:cxn modelId="{97295C4C-D172-42BA-BEB3-A01E8C7EF182}" srcId="{81584179-D4D8-40E9-9C27-59E5919EF17A}" destId="{1ECE745A-D283-419E-8C56-DA6056E5A233}" srcOrd="1" destOrd="0" parTransId="{2B6E7D35-5AE4-4EE6-98EB-07416453B51F}" sibTransId="{DDA25FF1-464D-4DF5-BCBE-79115F0F5652}"/>
    <dgm:cxn modelId="{EDA31C6D-7536-4C2E-903A-F75A1E417380}" type="presOf" srcId="{70553423-54EE-4C40-AC86-E8B807EFB629}" destId="{2F87F241-F0A3-4253-BA96-8FF685551740}" srcOrd="0" destOrd="0" presId="urn:microsoft.com/office/officeart/2005/8/layout/vList5"/>
    <dgm:cxn modelId="{62010A6E-7725-432F-8EBA-87E7E1FFCE2F}" type="presOf" srcId="{81584179-D4D8-40E9-9C27-59E5919EF17A}" destId="{E8E583F7-0577-4E65-BA55-060A5F79C3A9}" srcOrd="0" destOrd="0" presId="urn:microsoft.com/office/officeart/2005/8/layout/vList5"/>
    <dgm:cxn modelId="{FB604372-4E5F-49D3-B48F-22F0FD9C2E90}" srcId="{670C4949-6C76-4599-957E-C8CE338020C3}" destId="{25E8D08B-4030-4444-9201-F4B4A3B8757D}" srcOrd="1" destOrd="0" parTransId="{195B5B33-45AD-40E9-8668-C2C0732D7637}" sibTransId="{9D757518-6426-4F14-BA76-4504FE788A10}"/>
    <dgm:cxn modelId="{3AD35E73-4980-4137-B97C-32A6BA630DFD}" type="presOf" srcId="{D3B31563-FD34-4DF9-A273-E9727AFCD16C}" destId="{1FCEA751-64E5-48AE-A1CA-4AC78ED75B50}" srcOrd="0" destOrd="0" presId="urn:microsoft.com/office/officeart/2005/8/layout/vList5"/>
    <dgm:cxn modelId="{3061F358-8270-4A11-889D-9454D3061948}" type="presOf" srcId="{715C5748-F482-4FB6-9ECD-B3244949649E}" destId="{571E6774-6F68-4382-B3DC-D151B4B8DBA1}" srcOrd="0" destOrd="2" presId="urn:microsoft.com/office/officeart/2005/8/layout/vList5"/>
    <dgm:cxn modelId="{59A15384-DD6D-49E3-B374-E18F00E9D2B9}" type="presOf" srcId="{1ECE745A-D283-419E-8C56-DA6056E5A233}" destId="{2F87F241-F0A3-4253-BA96-8FF685551740}" srcOrd="0" destOrd="1" presId="urn:microsoft.com/office/officeart/2005/8/layout/vList5"/>
    <dgm:cxn modelId="{3F493187-F150-4D65-8E15-3ACA9D4389D4}" type="presOf" srcId="{D6605115-FC85-4662-B9AC-7E1EE30C637E}" destId="{4BAEEB4E-01A2-486F-B152-CA4E4C8D4441}" srcOrd="0" destOrd="0" presId="urn:microsoft.com/office/officeart/2005/8/layout/vList5"/>
    <dgm:cxn modelId="{6FAEA18B-7A2A-4A3C-90A1-4D90CB224E0E}" srcId="{509DA6E6-4E71-414C-8921-80AE2ED16DD3}" destId="{E99513CC-6977-49A9-8B22-946560274F7A}" srcOrd="2" destOrd="0" parTransId="{16C30407-3BC5-4CC4-AD03-C96AE5DA22DC}" sibTransId="{9DFED9E4-0D1C-456C-920B-992C30720400}"/>
    <dgm:cxn modelId="{C3C2D98E-60A3-4D18-A255-4223E265B345}" type="presOf" srcId="{B9CE04AA-A3F0-4537-99C2-35074C9C0C07}" destId="{7A096803-946A-421A-B71F-D78FE98F5D16}" srcOrd="0" destOrd="2" presId="urn:microsoft.com/office/officeart/2005/8/layout/vList5"/>
    <dgm:cxn modelId="{FDCB539C-E0E2-4BE3-827E-236FEBC2FA5E}" type="presOf" srcId="{9043F816-6462-4C0E-8C6E-EF2A7009CBA6}" destId="{571E6774-6F68-4382-B3DC-D151B4B8DBA1}" srcOrd="0" destOrd="0" presId="urn:microsoft.com/office/officeart/2005/8/layout/vList5"/>
    <dgm:cxn modelId="{EC1F6EA8-BF63-41AD-B4F1-DAC460E14683}" type="presOf" srcId="{17ECE2EC-E382-4001-B92C-4B839F8F115A}" destId="{BA613F52-EE96-479A-97A3-FE827F07A2C9}" srcOrd="0" destOrd="1" presId="urn:microsoft.com/office/officeart/2005/8/layout/vList5"/>
    <dgm:cxn modelId="{2A210CAF-9365-410A-B3BD-04A2B64E64C8}" srcId="{509DA6E6-4E71-414C-8921-80AE2ED16DD3}" destId="{9DC6CBBF-17BF-4CC6-AB9F-2C2FA48BBA77}" srcOrd="0" destOrd="0" parTransId="{E11A55C5-22D8-4CDB-BE73-C48102B20606}" sibTransId="{0E88C96C-B285-4D29-BA42-A0EB506F3079}"/>
    <dgm:cxn modelId="{A851F5AF-D768-4CBF-83E8-659AEE588C53}" srcId="{670C4949-6C76-4599-957E-C8CE338020C3}" destId="{9043F816-6462-4C0E-8C6E-EF2A7009CBA6}" srcOrd="0" destOrd="0" parTransId="{89490BC0-BC8B-4E58-9DC5-E87E3FC4C401}" sibTransId="{4520701E-876F-44B2-BBD9-7F4DEC5AF781}"/>
    <dgm:cxn modelId="{A4FFE6B4-DA94-4312-A915-2C14E147EE67}" type="presOf" srcId="{E99513CC-6977-49A9-8B22-946560274F7A}" destId="{BA613F52-EE96-479A-97A3-FE827F07A2C9}" srcOrd="0" destOrd="2" presId="urn:microsoft.com/office/officeart/2005/8/layout/vList5"/>
    <dgm:cxn modelId="{C32368C5-C721-45D7-9FAE-CDAFEC4763D7}" srcId="{92FDAFA6-BB49-43CC-AB74-C0352F403B34}" destId="{670C4949-6C76-4599-957E-C8CE338020C3}" srcOrd="0" destOrd="0" parTransId="{44E3841C-70BD-410A-8F00-D974B59FB81C}" sibTransId="{2F16252C-10FB-4B07-9B57-2E0B318A452C}"/>
    <dgm:cxn modelId="{CAC711C6-9358-4324-BCCA-9E219BC5B29B}" type="presOf" srcId="{478932F9-9282-4C30-A658-AA749741986E}" destId="{11B7EC16-73EC-4FA2-9917-A1D6676EF3B4}" srcOrd="0" destOrd="1" presId="urn:microsoft.com/office/officeart/2005/8/layout/vList5"/>
    <dgm:cxn modelId="{549BEDC8-90D6-4B55-B51E-F7EDBC026E1C}" srcId="{81584179-D4D8-40E9-9C27-59E5919EF17A}" destId="{70553423-54EE-4C40-AC86-E8B807EFB629}" srcOrd="0" destOrd="0" parTransId="{4AD6AFB7-F57E-4AF7-9528-DC4CC02B8261}" sibTransId="{1CE4AB0A-709F-48C8-A153-125265BAE819}"/>
    <dgm:cxn modelId="{EA180FCB-7229-4CCF-B8E1-1B6F16127DF0}" type="presOf" srcId="{509DA6E6-4E71-414C-8921-80AE2ED16DD3}" destId="{80145E93-B92D-4902-83B2-66832F29B5EE}" srcOrd="0" destOrd="0" presId="urn:microsoft.com/office/officeart/2005/8/layout/vList5"/>
    <dgm:cxn modelId="{B9DF8BCF-67B0-4962-86DA-245314CEDC60}" type="presOf" srcId="{92FDAFA6-BB49-43CC-AB74-C0352F403B34}" destId="{7F5AB5DB-A3B0-44F7-9BC9-D0B31A8EADFF}" srcOrd="0" destOrd="0" presId="urn:microsoft.com/office/officeart/2005/8/layout/vList5"/>
    <dgm:cxn modelId="{1C8C51D3-5566-48ED-9DE0-3BFA934987E9}" type="presOf" srcId="{401F6343-6052-4451-95CD-2C758C6DB57D}" destId="{5C2AEE03-D0CD-43D9-BA11-B1BE75685A7E}" srcOrd="0" destOrd="0" presId="urn:microsoft.com/office/officeart/2005/8/layout/vList5"/>
    <dgm:cxn modelId="{46CB61D9-48B3-4A39-B9BF-72D7D3DF5739}" srcId="{670C4949-6C76-4599-957E-C8CE338020C3}" destId="{715C5748-F482-4FB6-9ECD-B3244949649E}" srcOrd="2" destOrd="0" parTransId="{A02386F1-3C13-4F23-9728-089CB3D15E83}" sibTransId="{CCB21577-ADA1-478B-914F-90E42C904E2B}"/>
    <dgm:cxn modelId="{237168E0-DB8B-4589-B209-DE08CD4F1B2C}" srcId="{D3B31563-FD34-4DF9-A273-E9727AFCD16C}" destId="{478932F9-9282-4C30-A658-AA749741986E}" srcOrd="1" destOrd="0" parTransId="{98948BA9-639B-49EE-B2C1-4F31D854E7B2}" sibTransId="{9FB16C3E-8769-476A-90AF-5CE576338418}"/>
    <dgm:cxn modelId="{CFCF3FE3-F88E-4897-8D95-90209BB1F3D5}" type="presOf" srcId="{670C4949-6C76-4599-957E-C8CE338020C3}" destId="{B30F88AF-4E49-478A-A932-CC7AED582027}" srcOrd="0" destOrd="0" presId="urn:microsoft.com/office/officeart/2005/8/layout/vList5"/>
    <dgm:cxn modelId="{D63E18E4-3CCC-426A-B03A-594AE944F9E3}" type="presOf" srcId="{3DF1908A-FFCA-4C2F-B48C-F341DB399FD0}" destId="{0965058D-D658-4545-B024-67442085CE10}" srcOrd="0" destOrd="0" presId="urn:microsoft.com/office/officeart/2005/8/layout/vList5"/>
    <dgm:cxn modelId="{FF1E85E4-E1BB-4955-AABD-205A2FCB42B3}" srcId="{401F6343-6052-4451-95CD-2C758C6DB57D}" destId="{E141C0E3-7A29-46AA-B694-CB8C68FDA6FB}" srcOrd="1" destOrd="0" parTransId="{42271BAF-999D-4B3A-82E4-B18E6B768F00}" sibTransId="{90BAE4E2-A036-4511-88EA-FEDC96709764}"/>
    <dgm:cxn modelId="{F750FCE9-A15C-4CEA-902A-CA274A8DDABB}" srcId="{3DF1908A-FFCA-4C2F-B48C-F341DB399FD0}" destId="{22F49870-7641-4F13-A0E9-64B3B1FAACD9}" srcOrd="1" destOrd="0" parTransId="{7D179A4E-EE22-483C-B79F-E5CC6DEB9CDD}" sibTransId="{D9EB2EF3-1327-4C22-85E7-2628EF11A45C}"/>
    <dgm:cxn modelId="{9DF179EB-029B-4EB8-8C00-CAFF4AF80E7F}" type="presOf" srcId="{726A6F05-54B8-424D-ABC6-A09C81F5F824}" destId="{4BAEEB4E-01A2-486F-B152-CA4E4C8D4441}" srcOrd="0" destOrd="2" presId="urn:microsoft.com/office/officeart/2005/8/layout/vList5"/>
    <dgm:cxn modelId="{0D3569EC-B0D8-4CDA-9979-04C710809739}" type="presOf" srcId="{9DC6CBBF-17BF-4CC6-AB9F-2C2FA48BBA77}" destId="{BA613F52-EE96-479A-97A3-FE827F07A2C9}" srcOrd="0" destOrd="0" presId="urn:microsoft.com/office/officeart/2005/8/layout/vList5"/>
    <dgm:cxn modelId="{6E5B82EC-A399-492C-B43E-82F4D522D060}" srcId="{401F6343-6052-4451-95CD-2C758C6DB57D}" destId="{0D475495-D8AA-408D-87F2-C4A17D01FDED}" srcOrd="0" destOrd="0" parTransId="{73371263-9541-4D38-AF0D-04E5F075892E}" sibTransId="{BD74834D-EC9E-4550-9B6C-8FC42C61E644}"/>
    <dgm:cxn modelId="{287348EE-AC68-48BC-90E2-1801A1123394}" srcId="{81584179-D4D8-40E9-9C27-59E5919EF17A}" destId="{7B6D3DCC-8C83-467F-A8DB-67D1AA384552}" srcOrd="2" destOrd="0" parTransId="{E0A1702A-0CFE-4E94-BA7C-657B3DB9CF45}" sibTransId="{126C2DD6-0A02-4F6E-B25A-FA58CC83EAC0}"/>
    <dgm:cxn modelId="{33572176-9BF1-4F18-8AFD-98932980E82B}" type="presParOf" srcId="{7F5AB5DB-A3B0-44F7-9BC9-D0B31A8EADFF}" destId="{818A9E74-9164-40AA-8343-05E96B3B7DBC}" srcOrd="0" destOrd="0" presId="urn:microsoft.com/office/officeart/2005/8/layout/vList5"/>
    <dgm:cxn modelId="{780043B0-722D-4CD9-96FD-E691FC5349BB}" type="presParOf" srcId="{818A9E74-9164-40AA-8343-05E96B3B7DBC}" destId="{B30F88AF-4E49-478A-A932-CC7AED582027}" srcOrd="0" destOrd="0" presId="urn:microsoft.com/office/officeart/2005/8/layout/vList5"/>
    <dgm:cxn modelId="{6D69D038-C3DC-45B5-8DDD-763E4B11CF61}" type="presParOf" srcId="{818A9E74-9164-40AA-8343-05E96B3B7DBC}" destId="{571E6774-6F68-4382-B3DC-D151B4B8DBA1}" srcOrd="1" destOrd="0" presId="urn:microsoft.com/office/officeart/2005/8/layout/vList5"/>
    <dgm:cxn modelId="{1115E534-C143-4B84-A80F-2FCFC6C51CD1}" type="presParOf" srcId="{7F5AB5DB-A3B0-44F7-9BC9-D0B31A8EADFF}" destId="{66B013CE-7EE2-4AF0-9266-3D4BDA0CDB5B}" srcOrd="1" destOrd="0" presId="urn:microsoft.com/office/officeart/2005/8/layout/vList5"/>
    <dgm:cxn modelId="{D0459F77-8403-4C0D-B4D3-1695796364F4}" type="presParOf" srcId="{7F5AB5DB-A3B0-44F7-9BC9-D0B31A8EADFF}" destId="{1D9B8540-C7DB-4A01-BC3A-C61547681A6D}" srcOrd="2" destOrd="0" presId="urn:microsoft.com/office/officeart/2005/8/layout/vList5"/>
    <dgm:cxn modelId="{EFABFB67-79CF-420E-9E49-5A92F5C707A1}" type="presParOf" srcId="{1D9B8540-C7DB-4A01-BC3A-C61547681A6D}" destId="{1FCEA751-64E5-48AE-A1CA-4AC78ED75B50}" srcOrd="0" destOrd="0" presId="urn:microsoft.com/office/officeart/2005/8/layout/vList5"/>
    <dgm:cxn modelId="{53150986-1FA8-47D0-BB2B-F60A075BE592}" type="presParOf" srcId="{1D9B8540-C7DB-4A01-BC3A-C61547681A6D}" destId="{11B7EC16-73EC-4FA2-9917-A1D6676EF3B4}" srcOrd="1" destOrd="0" presId="urn:microsoft.com/office/officeart/2005/8/layout/vList5"/>
    <dgm:cxn modelId="{BC0EAC17-2B3B-49B4-8077-35550A07BA97}" type="presParOf" srcId="{7F5AB5DB-A3B0-44F7-9BC9-D0B31A8EADFF}" destId="{5829D102-EFAE-4586-BDEF-F945F1482E98}" srcOrd="3" destOrd="0" presId="urn:microsoft.com/office/officeart/2005/8/layout/vList5"/>
    <dgm:cxn modelId="{CDF0B575-70F6-4ACC-825E-DB997668D381}" type="presParOf" srcId="{7F5AB5DB-A3B0-44F7-9BC9-D0B31A8EADFF}" destId="{A4903698-3BDB-46CB-BD31-8817F33A7A3C}" srcOrd="4" destOrd="0" presId="urn:microsoft.com/office/officeart/2005/8/layout/vList5"/>
    <dgm:cxn modelId="{EE3F7189-5390-490C-AC8B-612C54AE46F9}" type="presParOf" srcId="{A4903698-3BDB-46CB-BD31-8817F33A7A3C}" destId="{0965058D-D658-4545-B024-67442085CE10}" srcOrd="0" destOrd="0" presId="urn:microsoft.com/office/officeart/2005/8/layout/vList5"/>
    <dgm:cxn modelId="{C1595AA9-4B83-44AA-AA2D-787EDF7BB9FF}" type="presParOf" srcId="{A4903698-3BDB-46CB-BD31-8817F33A7A3C}" destId="{4BAEEB4E-01A2-486F-B152-CA4E4C8D4441}" srcOrd="1" destOrd="0" presId="urn:microsoft.com/office/officeart/2005/8/layout/vList5"/>
    <dgm:cxn modelId="{2590D63A-2D7E-4E3A-B7CB-454BB45D00F1}" type="presParOf" srcId="{7F5AB5DB-A3B0-44F7-9BC9-D0B31A8EADFF}" destId="{FB263D9B-4E46-4E2A-8575-4971FECA25F1}" srcOrd="5" destOrd="0" presId="urn:microsoft.com/office/officeart/2005/8/layout/vList5"/>
    <dgm:cxn modelId="{EDE1A52D-E31D-49FA-B618-4BD1353D1E40}" type="presParOf" srcId="{7F5AB5DB-A3B0-44F7-9BC9-D0B31A8EADFF}" destId="{B7002A45-3602-4670-A414-B7488FFFFB01}" srcOrd="6" destOrd="0" presId="urn:microsoft.com/office/officeart/2005/8/layout/vList5"/>
    <dgm:cxn modelId="{1C60F429-D5B6-4699-ACA6-DAE213F0B1D0}" type="presParOf" srcId="{B7002A45-3602-4670-A414-B7488FFFFB01}" destId="{E8E583F7-0577-4E65-BA55-060A5F79C3A9}" srcOrd="0" destOrd="0" presId="urn:microsoft.com/office/officeart/2005/8/layout/vList5"/>
    <dgm:cxn modelId="{05963EF5-8C1F-449A-A89D-01AC39B5585A}" type="presParOf" srcId="{B7002A45-3602-4670-A414-B7488FFFFB01}" destId="{2F87F241-F0A3-4253-BA96-8FF685551740}" srcOrd="1" destOrd="0" presId="urn:microsoft.com/office/officeart/2005/8/layout/vList5"/>
    <dgm:cxn modelId="{360C7353-E8E7-41F2-83ED-B2E4288EE9A4}" type="presParOf" srcId="{7F5AB5DB-A3B0-44F7-9BC9-D0B31A8EADFF}" destId="{5BE847F5-F5EF-40F9-9458-F388E2696266}" srcOrd="7" destOrd="0" presId="urn:microsoft.com/office/officeart/2005/8/layout/vList5"/>
    <dgm:cxn modelId="{474B1D5A-FA42-4EBF-9019-557D4E182846}" type="presParOf" srcId="{7F5AB5DB-A3B0-44F7-9BC9-D0B31A8EADFF}" destId="{CDE153DC-A36B-41F1-BBA8-631850589359}" srcOrd="8" destOrd="0" presId="urn:microsoft.com/office/officeart/2005/8/layout/vList5"/>
    <dgm:cxn modelId="{842963F4-9BBE-4A39-B681-B4065EE2FEB0}" type="presParOf" srcId="{CDE153DC-A36B-41F1-BBA8-631850589359}" destId="{5C2AEE03-D0CD-43D9-BA11-B1BE75685A7E}" srcOrd="0" destOrd="0" presId="urn:microsoft.com/office/officeart/2005/8/layout/vList5"/>
    <dgm:cxn modelId="{3730C99B-F527-443D-AA9B-6B4712A0C535}" type="presParOf" srcId="{CDE153DC-A36B-41F1-BBA8-631850589359}" destId="{7A096803-946A-421A-B71F-D78FE98F5D16}" srcOrd="1" destOrd="0" presId="urn:microsoft.com/office/officeart/2005/8/layout/vList5"/>
    <dgm:cxn modelId="{C184FBAC-F09A-4893-A0B1-7FC3AD5577C2}" type="presParOf" srcId="{7F5AB5DB-A3B0-44F7-9BC9-D0B31A8EADFF}" destId="{2F378456-B2BE-47E6-AF84-2552549C80AC}" srcOrd="9" destOrd="0" presId="urn:microsoft.com/office/officeart/2005/8/layout/vList5"/>
    <dgm:cxn modelId="{02D289F1-7B0B-442B-B975-FED6836AA680}" type="presParOf" srcId="{7F5AB5DB-A3B0-44F7-9BC9-D0B31A8EADFF}" destId="{E4D450EF-8C21-4CC6-840C-479822A3DF49}" srcOrd="10" destOrd="0" presId="urn:microsoft.com/office/officeart/2005/8/layout/vList5"/>
    <dgm:cxn modelId="{9EB16234-977D-483E-8651-4C0595FC02C8}" type="presParOf" srcId="{E4D450EF-8C21-4CC6-840C-479822A3DF49}" destId="{80145E93-B92D-4902-83B2-66832F29B5EE}" srcOrd="0" destOrd="0" presId="urn:microsoft.com/office/officeart/2005/8/layout/vList5"/>
    <dgm:cxn modelId="{0F11E712-7691-4D47-B5BE-D08861779027}" type="presParOf" srcId="{E4D450EF-8C21-4CC6-840C-479822A3DF49}" destId="{BA613F52-EE96-479A-97A3-FE827F07A2C9}"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2FDAFA6-BB49-43CC-AB74-C0352F403B3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nb-NO"/>
        </a:p>
      </dgm:t>
    </dgm:pt>
    <dgm:pt modelId="{670C4949-6C76-4599-957E-C8CE338020C3}">
      <dgm:prSet phldrT="[Tekst]"/>
      <dgm:spPr>
        <a:solidFill>
          <a:srgbClr val="243B5F"/>
        </a:solidFill>
      </dgm:spPr>
      <dgm:t>
        <a:bodyPr/>
        <a:lstStyle/>
        <a:p>
          <a:r>
            <a:rPr lang="nb-NO"/>
            <a:t>Lokal næringsliv og verdiskapning</a:t>
          </a:r>
        </a:p>
      </dgm:t>
    </dgm:pt>
    <dgm:pt modelId="{44E3841C-70BD-410A-8F00-D974B59FB81C}" type="parTrans" cxnId="{C32368C5-C721-45D7-9FAE-CDAFEC4763D7}">
      <dgm:prSet/>
      <dgm:spPr/>
      <dgm:t>
        <a:bodyPr/>
        <a:lstStyle/>
        <a:p>
          <a:endParaRPr lang="nb-NO"/>
        </a:p>
      </dgm:t>
    </dgm:pt>
    <dgm:pt modelId="{2F16252C-10FB-4B07-9B57-2E0B318A452C}" type="sibTrans" cxnId="{C32368C5-C721-45D7-9FAE-CDAFEC4763D7}">
      <dgm:prSet/>
      <dgm:spPr/>
      <dgm:t>
        <a:bodyPr/>
        <a:lstStyle/>
        <a:p>
          <a:endParaRPr lang="nb-NO"/>
        </a:p>
      </dgm:t>
    </dgm:pt>
    <dgm:pt modelId="{9043F816-6462-4C0E-8C6E-EF2A7009CBA6}">
      <dgm:prSet phldrT="[Tekst]" custT="1"/>
      <dgm:spPr>
        <a:solidFill>
          <a:srgbClr val="CCD3E2">
            <a:alpha val="90000"/>
          </a:srgbClr>
        </a:solidFill>
      </dgm:spPr>
      <dgm:t>
        <a:bodyPr/>
        <a:lstStyle/>
        <a:p>
          <a:r>
            <a:rPr lang="nb-NO" sz="1200"/>
            <a:t> Fremme samarbeid mellom næringsliv, utdanningsinstitusjoner og forskningsmiljøer for å stimulere til innovasjon og entreprenørskap</a:t>
          </a:r>
        </a:p>
      </dgm:t>
    </dgm:pt>
    <dgm:pt modelId="{89490BC0-BC8B-4E58-9DC5-E87E3FC4C401}" type="parTrans" cxnId="{A851F5AF-D768-4CBF-83E8-659AEE588C53}">
      <dgm:prSet/>
      <dgm:spPr/>
      <dgm:t>
        <a:bodyPr/>
        <a:lstStyle/>
        <a:p>
          <a:endParaRPr lang="nb-NO"/>
        </a:p>
      </dgm:t>
    </dgm:pt>
    <dgm:pt modelId="{4520701E-876F-44B2-BBD9-7F4DEC5AF781}" type="sibTrans" cxnId="{A851F5AF-D768-4CBF-83E8-659AEE588C53}">
      <dgm:prSet/>
      <dgm:spPr/>
      <dgm:t>
        <a:bodyPr/>
        <a:lstStyle/>
        <a:p>
          <a:endParaRPr lang="nb-NO"/>
        </a:p>
      </dgm:t>
    </dgm:pt>
    <dgm:pt modelId="{D3B31563-FD34-4DF9-A273-E9727AFCD16C}">
      <dgm:prSet phldrT="[Tekst]"/>
      <dgm:spPr>
        <a:solidFill>
          <a:srgbClr val="243B5F"/>
        </a:solidFill>
      </dgm:spPr>
      <dgm:t>
        <a:bodyPr/>
        <a:lstStyle/>
        <a:p>
          <a:r>
            <a:rPr lang="nb-NO"/>
            <a:t>Like (økonomiske) muligheter</a:t>
          </a:r>
        </a:p>
      </dgm:t>
    </dgm:pt>
    <dgm:pt modelId="{BC3811F9-78C0-450D-B6E3-D5B875DFF0FB}" type="parTrans" cxnId="{BFAB166C-2B3A-49CA-B2BA-5116B19E0569}">
      <dgm:prSet/>
      <dgm:spPr/>
      <dgm:t>
        <a:bodyPr/>
        <a:lstStyle/>
        <a:p>
          <a:endParaRPr lang="nb-NO"/>
        </a:p>
      </dgm:t>
    </dgm:pt>
    <dgm:pt modelId="{96EF88E1-F740-4C63-9F76-4ABE6AE7A17D}" type="sibTrans" cxnId="{BFAB166C-2B3A-49CA-B2BA-5116B19E0569}">
      <dgm:prSet/>
      <dgm:spPr/>
      <dgm:t>
        <a:bodyPr/>
        <a:lstStyle/>
        <a:p>
          <a:endParaRPr lang="nb-NO"/>
        </a:p>
      </dgm:t>
    </dgm:pt>
    <dgm:pt modelId="{06365D1B-0A79-46E9-B8F1-D615BE2D23BC}">
      <dgm:prSet phldrT="[Tekst]" custT="1"/>
      <dgm:spPr>
        <a:solidFill>
          <a:srgbClr val="CCD3E2">
            <a:alpha val="90000"/>
          </a:srgbClr>
        </a:solidFill>
      </dgm:spPr>
      <dgm:t>
        <a:bodyPr/>
        <a:lstStyle/>
        <a:p>
          <a:r>
            <a:rPr lang="nb-NO" sz="1200"/>
            <a:t> Anvende økonomiske virkemidler med formål å utjevne sosiale forskjeller</a:t>
          </a:r>
        </a:p>
      </dgm:t>
    </dgm:pt>
    <dgm:pt modelId="{C1305B8F-6771-448F-8D37-03B9C637B041}" type="parTrans" cxnId="{1C7ECF37-978D-45B4-8ECD-C822BAC2C6A1}">
      <dgm:prSet/>
      <dgm:spPr/>
      <dgm:t>
        <a:bodyPr/>
        <a:lstStyle/>
        <a:p>
          <a:endParaRPr lang="nb-NO"/>
        </a:p>
      </dgm:t>
    </dgm:pt>
    <dgm:pt modelId="{2E670F00-9D6F-4A0D-BF07-581F5B1D964D}" type="sibTrans" cxnId="{1C7ECF37-978D-45B4-8ECD-C822BAC2C6A1}">
      <dgm:prSet/>
      <dgm:spPr/>
      <dgm:t>
        <a:bodyPr/>
        <a:lstStyle/>
        <a:p>
          <a:endParaRPr lang="nb-NO"/>
        </a:p>
      </dgm:t>
    </dgm:pt>
    <dgm:pt modelId="{3DF1908A-FFCA-4C2F-B48C-F341DB399FD0}">
      <dgm:prSet phldrT="[Tekst]"/>
      <dgm:spPr>
        <a:solidFill>
          <a:srgbClr val="243B5F"/>
        </a:solidFill>
      </dgm:spPr>
      <dgm:t>
        <a:bodyPr/>
        <a:lstStyle/>
        <a:p>
          <a:r>
            <a:rPr lang="nb-NO"/>
            <a:t>Kommunens økonomiske handlingsevne</a:t>
          </a:r>
        </a:p>
      </dgm:t>
    </dgm:pt>
    <dgm:pt modelId="{5D8FDC9B-2692-454A-9EF3-AABF83097773}" type="parTrans" cxnId="{5452150A-F037-42AD-B104-8D648ED9755F}">
      <dgm:prSet/>
      <dgm:spPr/>
      <dgm:t>
        <a:bodyPr/>
        <a:lstStyle/>
        <a:p>
          <a:endParaRPr lang="nb-NO"/>
        </a:p>
      </dgm:t>
    </dgm:pt>
    <dgm:pt modelId="{540CA370-13E2-4595-B510-39FCD3CAA0F6}" type="sibTrans" cxnId="{5452150A-F037-42AD-B104-8D648ED9755F}">
      <dgm:prSet/>
      <dgm:spPr/>
      <dgm:t>
        <a:bodyPr/>
        <a:lstStyle/>
        <a:p>
          <a:endParaRPr lang="nb-NO"/>
        </a:p>
      </dgm:t>
    </dgm:pt>
    <dgm:pt modelId="{D6605115-FC85-4662-B9AC-7E1EE30C637E}">
      <dgm:prSet phldrT="[Tekst]" custT="1"/>
      <dgm:spPr>
        <a:solidFill>
          <a:srgbClr val="CCD3E2">
            <a:alpha val="90000"/>
          </a:srgbClr>
        </a:solidFill>
      </dgm:spPr>
      <dgm:t>
        <a:bodyPr/>
        <a:lstStyle/>
        <a:p>
          <a:r>
            <a:rPr lang="nb-NO" sz="1200"/>
            <a:t> Forvalte den kommunale økonomien slik at den økonomiske handlingsevnen blir ivaretatt over tid (blant annet gjennom fastsetting av finansielle måltall)</a:t>
          </a:r>
        </a:p>
      </dgm:t>
    </dgm:pt>
    <dgm:pt modelId="{51C87EF9-9973-4AF8-8A91-B4B2C197CF7D}" type="parTrans" cxnId="{4BA9F82F-3FA0-46C4-96F2-4FB97311954C}">
      <dgm:prSet/>
      <dgm:spPr/>
      <dgm:t>
        <a:bodyPr/>
        <a:lstStyle/>
        <a:p>
          <a:endParaRPr lang="nb-NO"/>
        </a:p>
      </dgm:t>
    </dgm:pt>
    <dgm:pt modelId="{D4F9697A-D9EE-403D-BC68-E50F8159397E}" type="sibTrans" cxnId="{4BA9F82F-3FA0-46C4-96F2-4FB97311954C}">
      <dgm:prSet/>
      <dgm:spPr/>
      <dgm:t>
        <a:bodyPr/>
        <a:lstStyle/>
        <a:p>
          <a:endParaRPr lang="nb-NO"/>
        </a:p>
      </dgm:t>
    </dgm:pt>
    <dgm:pt modelId="{81584179-D4D8-40E9-9C27-59E5919EF17A}">
      <dgm:prSet/>
      <dgm:spPr>
        <a:solidFill>
          <a:srgbClr val="243B5F"/>
        </a:solidFill>
      </dgm:spPr>
      <dgm:t>
        <a:bodyPr/>
        <a:lstStyle/>
        <a:p>
          <a:r>
            <a:rPr lang="nb-NO"/>
            <a:t>Forbruk og forvaltning av ressurser </a:t>
          </a:r>
        </a:p>
      </dgm:t>
    </dgm:pt>
    <dgm:pt modelId="{64F1B639-AD5B-4D43-98C5-26651BC80146}" type="parTrans" cxnId="{9F06D303-71AB-4AAF-98C7-A765917F44BA}">
      <dgm:prSet/>
      <dgm:spPr/>
      <dgm:t>
        <a:bodyPr/>
        <a:lstStyle/>
        <a:p>
          <a:endParaRPr lang="nb-NO"/>
        </a:p>
      </dgm:t>
    </dgm:pt>
    <dgm:pt modelId="{BEFDA744-7273-428C-AEE3-BB83A58CAE76}" type="sibTrans" cxnId="{9F06D303-71AB-4AAF-98C7-A765917F44BA}">
      <dgm:prSet/>
      <dgm:spPr/>
      <dgm:t>
        <a:bodyPr/>
        <a:lstStyle/>
        <a:p>
          <a:endParaRPr lang="nb-NO"/>
        </a:p>
      </dgm:t>
    </dgm:pt>
    <dgm:pt modelId="{70553423-54EE-4C40-AC86-E8B807EFB629}">
      <dgm:prSet custT="1"/>
      <dgm:spPr>
        <a:solidFill>
          <a:srgbClr val="CCD3E2">
            <a:alpha val="90000"/>
          </a:srgbClr>
        </a:solidFill>
      </dgm:spPr>
      <dgm:t>
        <a:bodyPr/>
        <a:lstStyle/>
        <a:p>
          <a:r>
            <a:rPr lang="nb-NO" sz="1200"/>
            <a:t> Ha et bevisst forbruk gjennom å tenke lang levetid, reparasjon og gjenbruk i forvaltning av ressurser</a:t>
          </a:r>
        </a:p>
      </dgm:t>
    </dgm:pt>
    <dgm:pt modelId="{4AD6AFB7-F57E-4AF7-9528-DC4CC02B8261}" type="parTrans" cxnId="{549BEDC8-90D6-4B55-B51E-F7EDBC026E1C}">
      <dgm:prSet/>
      <dgm:spPr/>
      <dgm:t>
        <a:bodyPr/>
        <a:lstStyle/>
        <a:p>
          <a:endParaRPr lang="nb-NO"/>
        </a:p>
      </dgm:t>
    </dgm:pt>
    <dgm:pt modelId="{1CE4AB0A-709F-48C8-A153-125265BAE819}" type="sibTrans" cxnId="{549BEDC8-90D6-4B55-B51E-F7EDBC026E1C}">
      <dgm:prSet/>
      <dgm:spPr/>
      <dgm:t>
        <a:bodyPr/>
        <a:lstStyle/>
        <a:p>
          <a:endParaRPr lang="nb-NO"/>
        </a:p>
      </dgm:t>
    </dgm:pt>
    <dgm:pt modelId="{E9E355AF-A92A-49FB-B8C4-BC8EF2438E4F}">
      <dgm:prSet custT="1"/>
      <dgm:spPr/>
      <dgm:t>
        <a:bodyPr/>
        <a:lstStyle/>
        <a:p>
          <a:r>
            <a:rPr lang="nb-NO" sz="1200"/>
            <a:t> Legge til rette for et variert næringsliv </a:t>
          </a:r>
        </a:p>
      </dgm:t>
    </dgm:pt>
    <dgm:pt modelId="{D91389D8-5352-456C-BC4E-0A342A0ECEC7}" type="parTrans" cxnId="{20761C0A-8732-499F-BA63-DCDB9FB694B0}">
      <dgm:prSet/>
      <dgm:spPr/>
      <dgm:t>
        <a:bodyPr/>
        <a:lstStyle/>
        <a:p>
          <a:endParaRPr lang="nb-NO"/>
        </a:p>
      </dgm:t>
    </dgm:pt>
    <dgm:pt modelId="{6FEC7A23-5C79-4E0F-ACC4-3453D7918292}" type="sibTrans" cxnId="{20761C0A-8732-499F-BA63-DCDB9FB694B0}">
      <dgm:prSet/>
      <dgm:spPr/>
      <dgm:t>
        <a:bodyPr/>
        <a:lstStyle/>
        <a:p>
          <a:endParaRPr lang="nb-NO"/>
        </a:p>
      </dgm:t>
    </dgm:pt>
    <dgm:pt modelId="{9128EC87-3C90-42AF-9AAD-D92CB8A874C6}">
      <dgm:prSet custT="1"/>
      <dgm:spPr/>
      <dgm:t>
        <a:bodyPr/>
        <a:lstStyle/>
        <a:p>
          <a:r>
            <a:rPr lang="nb-NO" sz="1200"/>
            <a:t> Tilrettelegge infrastruktur og arealer for næringsutvikling  med minst mulig negativ påvirkning</a:t>
          </a:r>
        </a:p>
      </dgm:t>
    </dgm:pt>
    <dgm:pt modelId="{A3098E26-F2BD-4450-8A43-665DAE8A6668}" type="parTrans" cxnId="{F8B5EBA5-E977-4842-99E5-A7475D677E60}">
      <dgm:prSet/>
      <dgm:spPr/>
      <dgm:t>
        <a:bodyPr/>
        <a:lstStyle/>
        <a:p>
          <a:endParaRPr lang="nb-NO"/>
        </a:p>
      </dgm:t>
    </dgm:pt>
    <dgm:pt modelId="{554670F4-506F-473D-81A0-AB3E3C30D4BD}" type="sibTrans" cxnId="{F8B5EBA5-E977-4842-99E5-A7475D677E60}">
      <dgm:prSet/>
      <dgm:spPr/>
      <dgm:t>
        <a:bodyPr/>
        <a:lstStyle/>
        <a:p>
          <a:endParaRPr lang="nb-NO"/>
        </a:p>
      </dgm:t>
    </dgm:pt>
    <dgm:pt modelId="{02B5D8A2-7DED-43B5-A99B-DBFC5CD14309}">
      <dgm:prSet custT="1"/>
      <dgm:spPr/>
      <dgm:t>
        <a:bodyPr/>
        <a:lstStyle/>
        <a:p>
          <a:r>
            <a:rPr lang="nb-NO" sz="1200"/>
            <a:t> Tilrettelegge for økt sysselsetting gjennom styrking av kompetanse og tilrettelagt arbeid</a:t>
          </a:r>
        </a:p>
      </dgm:t>
    </dgm:pt>
    <dgm:pt modelId="{DA14AA3D-A9B8-40F2-A192-ECAEF88BDB14}" type="parTrans" cxnId="{3BD9CBEC-4BB0-470C-90E5-291CC3ACB8B8}">
      <dgm:prSet/>
      <dgm:spPr/>
      <dgm:t>
        <a:bodyPr/>
        <a:lstStyle/>
        <a:p>
          <a:endParaRPr lang="nb-NO"/>
        </a:p>
      </dgm:t>
    </dgm:pt>
    <dgm:pt modelId="{D6110790-0C1B-44E2-A7B9-D8C08B916CA2}" type="sibTrans" cxnId="{3BD9CBEC-4BB0-470C-90E5-291CC3ACB8B8}">
      <dgm:prSet/>
      <dgm:spPr/>
      <dgm:t>
        <a:bodyPr/>
        <a:lstStyle/>
        <a:p>
          <a:endParaRPr lang="nb-NO"/>
        </a:p>
      </dgm:t>
    </dgm:pt>
    <dgm:pt modelId="{E171CF0F-5C60-417F-A086-921BE49A8F9A}">
      <dgm:prSet custT="1"/>
      <dgm:spPr/>
      <dgm:t>
        <a:bodyPr/>
        <a:lstStyle/>
        <a:p>
          <a:r>
            <a:rPr lang="nb-NO" sz="1200"/>
            <a:t> Legge til rette for ulike lavterskeltilbud</a:t>
          </a:r>
        </a:p>
      </dgm:t>
    </dgm:pt>
    <dgm:pt modelId="{F1A69176-AC37-4566-AFFF-199C150583A8}" type="parTrans" cxnId="{6DF91BDB-B7F1-4C52-8DA2-8B2E92870440}">
      <dgm:prSet/>
      <dgm:spPr/>
      <dgm:t>
        <a:bodyPr/>
        <a:lstStyle/>
        <a:p>
          <a:endParaRPr lang="nb-NO"/>
        </a:p>
      </dgm:t>
    </dgm:pt>
    <dgm:pt modelId="{5DCB3223-22AF-473F-BD53-3A982D2F292C}" type="sibTrans" cxnId="{6DF91BDB-B7F1-4C52-8DA2-8B2E92870440}">
      <dgm:prSet/>
      <dgm:spPr/>
      <dgm:t>
        <a:bodyPr/>
        <a:lstStyle/>
        <a:p>
          <a:endParaRPr lang="nb-NO"/>
        </a:p>
      </dgm:t>
    </dgm:pt>
    <dgm:pt modelId="{7801C347-C034-415B-93E4-3B67895CB669}">
      <dgm:prSet custT="1"/>
      <dgm:spPr/>
      <dgm:t>
        <a:bodyPr/>
        <a:lstStyle/>
        <a:p>
          <a:r>
            <a:rPr lang="nb-NO" sz="1200"/>
            <a:t> Tilgjengelige bolig- og tjenestetilbud i nærheten av sosial og teknisk infrastruktur</a:t>
          </a:r>
        </a:p>
      </dgm:t>
    </dgm:pt>
    <dgm:pt modelId="{F6592FE8-9931-4F82-883E-7FEEEBB804BA}" type="parTrans" cxnId="{EA735B83-DEF9-42CD-93AC-6026F76FA531}">
      <dgm:prSet/>
      <dgm:spPr/>
      <dgm:t>
        <a:bodyPr/>
        <a:lstStyle/>
        <a:p>
          <a:endParaRPr lang="nb-NO"/>
        </a:p>
      </dgm:t>
    </dgm:pt>
    <dgm:pt modelId="{C79AA824-6B16-4BA7-8BFD-AB08FC5D464F}" type="sibTrans" cxnId="{EA735B83-DEF9-42CD-93AC-6026F76FA531}">
      <dgm:prSet/>
      <dgm:spPr/>
      <dgm:t>
        <a:bodyPr/>
        <a:lstStyle/>
        <a:p>
          <a:endParaRPr lang="nb-NO"/>
        </a:p>
      </dgm:t>
    </dgm:pt>
    <dgm:pt modelId="{5FCCCA7B-EB3D-4AE0-B703-FF01A526117C}">
      <dgm:prSet custT="1"/>
      <dgm:spPr/>
      <dgm:t>
        <a:bodyPr/>
        <a:lstStyle/>
        <a:p>
          <a:r>
            <a:rPr lang="nb-NO" sz="1200"/>
            <a:t> Planlegge for den demografiske utviklingen og endrede tjenestebehov</a:t>
          </a:r>
        </a:p>
      </dgm:t>
    </dgm:pt>
    <dgm:pt modelId="{1AE323A3-DCEA-4658-854A-43A227386608}" type="parTrans" cxnId="{F4702B13-00CC-4657-B83A-0F4FD6A56BF5}">
      <dgm:prSet/>
      <dgm:spPr/>
      <dgm:t>
        <a:bodyPr/>
        <a:lstStyle/>
        <a:p>
          <a:endParaRPr lang="nb-NO"/>
        </a:p>
      </dgm:t>
    </dgm:pt>
    <dgm:pt modelId="{D3829017-3DAF-4488-A318-E4C6AC2EB944}" type="sibTrans" cxnId="{F4702B13-00CC-4657-B83A-0F4FD6A56BF5}">
      <dgm:prSet/>
      <dgm:spPr/>
      <dgm:t>
        <a:bodyPr/>
        <a:lstStyle/>
        <a:p>
          <a:endParaRPr lang="nb-NO"/>
        </a:p>
      </dgm:t>
    </dgm:pt>
    <dgm:pt modelId="{7C27E46D-8F85-4A6A-AF2F-74577BC16848}">
      <dgm:prSet custT="1"/>
      <dgm:spPr/>
      <dgm:t>
        <a:bodyPr/>
        <a:lstStyle/>
        <a:p>
          <a:r>
            <a:rPr lang="nb-NO" sz="1200"/>
            <a:t> Sørge for helhetlig økonomistyring gjennom mål, strategier og langsiktige planer</a:t>
          </a:r>
        </a:p>
      </dgm:t>
    </dgm:pt>
    <dgm:pt modelId="{A8B49119-9631-46FD-B6A1-C06E443295F0}" type="parTrans" cxnId="{4F96B313-E4B6-4C06-9670-5130615364D9}">
      <dgm:prSet/>
      <dgm:spPr/>
      <dgm:t>
        <a:bodyPr/>
        <a:lstStyle/>
        <a:p>
          <a:endParaRPr lang="nb-NO"/>
        </a:p>
      </dgm:t>
    </dgm:pt>
    <dgm:pt modelId="{10CE47F1-D0F7-495B-8556-09E3A0964BA0}" type="sibTrans" cxnId="{4F96B313-E4B6-4C06-9670-5130615364D9}">
      <dgm:prSet/>
      <dgm:spPr/>
      <dgm:t>
        <a:bodyPr/>
        <a:lstStyle/>
        <a:p>
          <a:endParaRPr lang="nb-NO"/>
        </a:p>
      </dgm:t>
    </dgm:pt>
    <dgm:pt modelId="{249BA2B2-6FED-407C-8ADD-340CA7C9FAE7}">
      <dgm:prSet custT="1"/>
      <dgm:spPr/>
      <dgm:t>
        <a:bodyPr/>
        <a:lstStyle/>
        <a:p>
          <a:r>
            <a:rPr lang="nb-NO" sz="1200"/>
            <a:t> Fokus på samarbeid, digitalisering og innovasjon i alle tjenestetilbud</a:t>
          </a:r>
        </a:p>
      </dgm:t>
    </dgm:pt>
    <dgm:pt modelId="{7CB2BA48-2B19-4E72-BDEC-4DA69872804E}" type="parTrans" cxnId="{6750FEB5-7330-4745-8993-DA4254A2DB0B}">
      <dgm:prSet/>
      <dgm:spPr/>
      <dgm:t>
        <a:bodyPr/>
        <a:lstStyle/>
        <a:p>
          <a:endParaRPr lang="nb-NO"/>
        </a:p>
      </dgm:t>
    </dgm:pt>
    <dgm:pt modelId="{17D36941-7FE2-480A-8442-FF65A3F12675}" type="sibTrans" cxnId="{6750FEB5-7330-4745-8993-DA4254A2DB0B}">
      <dgm:prSet/>
      <dgm:spPr/>
      <dgm:t>
        <a:bodyPr/>
        <a:lstStyle/>
        <a:p>
          <a:endParaRPr lang="nb-NO"/>
        </a:p>
      </dgm:t>
    </dgm:pt>
    <dgm:pt modelId="{375AE130-5D7C-4AD1-8A38-1298A4DCDC3F}">
      <dgm:prSet custT="1"/>
      <dgm:spPr/>
      <dgm:t>
        <a:bodyPr/>
        <a:lstStyle/>
        <a:p>
          <a:r>
            <a:rPr lang="nb-NO" sz="1200"/>
            <a:t> Sikre ansvarlige anskaffelser med minst mulige negative påvirkninger for klima, miljø og samfunn</a:t>
          </a:r>
        </a:p>
      </dgm:t>
    </dgm:pt>
    <dgm:pt modelId="{A9456D76-D8C6-4718-AC77-A6A7B32CDAB8}" type="parTrans" cxnId="{C6210A84-E6E2-4122-A5F2-985A20FB597A}">
      <dgm:prSet/>
      <dgm:spPr/>
      <dgm:t>
        <a:bodyPr/>
        <a:lstStyle/>
        <a:p>
          <a:endParaRPr lang="nb-NO"/>
        </a:p>
      </dgm:t>
    </dgm:pt>
    <dgm:pt modelId="{D3D1D6B3-0AAE-43FE-A917-BCC4DF5AB338}" type="sibTrans" cxnId="{C6210A84-E6E2-4122-A5F2-985A20FB597A}">
      <dgm:prSet/>
      <dgm:spPr/>
      <dgm:t>
        <a:bodyPr/>
        <a:lstStyle/>
        <a:p>
          <a:endParaRPr lang="nb-NO"/>
        </a:p>
      </dgm:t>
    </dgm:pt>
    <dgm:pt modelId="{2F4B5629-FC74-48D3-AB7F-DE081969F8A9}">
      <dgm:prSet custT="1"/>
      <dgm:spPr/>
      <dgm:t>
        <a:bodyPr/>
        <a:lstStyle/>
        <a:p>
          <a:r>
            <a:rPr lang="nb-NO" sz="1200"/>
            <a:t> Øke kunnskap og kompetanse om bærekraftige løsninger og gå foran som et godt eksempel</a:t>
          </a:r>
        </a:p>
      </dgm:t>
    </dgm:pt>
    <dgm:pt modelId="{DBB94351-2BD2-4C44-A569-3F39CDB3EC01}" type="parTrans" cxnId="{1A09F2E0-FDF3-48FC-9F23-C32E44E8F13F}">
      <dgm:prSet/>
      <dgm:spPr/>
      <dgm:t>
        <a:bodyPr/>
        <a:lstStyle/>
        <a:p>
          <a:endParaRPr lang="nb-NO"/>
        </a:p>
      </dgm:t>
    </dgm:pt>
    <dgm:pt modelId="{5C9B840D-0CD5-4715-8171-69BE660289BB}" type="sibTrans" cxnId="{1A09F2E0-FDF3-48FC-9F23-C32E44E8F13F}">
      <dgm:prSet/>
      <dgm:spPr/>
      <dgm:t>
        <a:bodyPr/>
        <a:lstStyle/>
        <a:p>
          <a:endParaRPr lang="nb-NO"/>
        </a:p>
      </dgm:t>
    </dgm:pt>
    <dgm:pt modelId="{B784F468-CF49-4A6A-9606-C5806BF7FDF8}">
      <dgm:prSet custT="1"/>
      <dgm:spPr/>
      <dgm:t>
        <a:bodyPr/>
        <a:lstStyle/>
        <a:p>
          <a:r>
            <a:rPr lang="nb-NO" sz="1200"/>
            <a:t> Legge til rette for samlokalisering av tilbud, tjenester, virksomheter, og /eller samarbeid som fremmer sirkulære løsninger og redusert ressursbruk</a:t>
          </a:r>
        </a:p>
      </dgm:t>
    </dgm:pt>
    <dgm:pt modelId="{84A0519A-4D42-44DF-96F1-847E23C89FF9}" type="parTrans" cxnId="{F4F4F829-E5F4-485D-AF23-724E84826B34}">
      <dgm:prSet/>
      <dgm:spPr/>
      <dgm:t>
        <a:bodyPr/>
        <a:lstStyle/>
        <a:p>
          <a:endParaRPr lang="nb-NO"/>
        </a:p>
      </dgm:t>
    </dgm:pt>
    <dgm:pt modelId="{D150E4EB-CD3B-4E0D-9F90-4422E2CA2AF9}" type="sibTrans" cxnId="{F4F4F829-E5F4-485D-AF23-724E84826B34}">
      <dgm:prSet/>
      <dgm:spPr/>
      <dgm:t>
        <a:bodyPr/>
        <a:lstStyle/>
        <a:p>
          <a:endParaRPr lang="nb-NO"/>
        </a:p>
      </dgm:t>
    </dgm:pt>
    <dgm:pt modelId="{7F5AB5DB-A3B0-44F7-9BC9-D0B31A8EADFF}" type="pres">
      <dgm:prSet presAssocID="{92FDAFA6-BB49-43CC-AB74-C0352F403B34}" presName="Name0" presStyleCnt="0">
        <dgm:presLayoutVars>
          <dgm:dir/>
          <dgm:animLvl val="lvl"/>
          <dgm:resizeHandles val="exact"/>
        </dgm:presLayoutVars>
      </dgm:prSet>
      <dgm:spPr/>
    </dgm:pt>
    <dgm:pt modelId="{818A9E74-9164-40AA-8343-05E96B3B7DBC}" type="pres">
      <dgm:prSet presAssocID="{670C4949-6C76-4599-957E-C8CE338020C3}" presName="linNode" presStyleCnt="0"/>
      <dgm:spPr/>
    </dgm:pt>
    <dgm:pt modelId="{B30F88AF-4E49-478A-A932-CC7AED582027}" type="pres">
      <dgm:prSet presAssocID="{670C4949-6C76-4599-957E-C8CE338020C3}" presName="parentText" presStyleLbl="node1" presStyleIdx="0" presStyleCnt="4">
        <dgm:presLayoutVars>
          <dgm:chMax val="1"/>
          <dgm:bulletEnabled val="1"/>
        </dgm:presLayoutVars>
      </dgm:prSet>
      <dgm:spPr/>
    </dgm:pt>
    <dgm:pt modelId="{571E6774-6F68-4382-B3DC-D151B4B8DBA1}" type="pres">
      <dgm:prSet presAssocID="{670C4949-6C76-4599-957E-C8CE338020C3}" presName="descendantText" presStyleLbl="alignAccFollowNode1" presStyleIdx="0" presStyleCnt="4">
        <dgm:presLayoutVars>
          <dgm:bulletEnabled val="1"/>
        </dgm:presLayoutVars>
      </dgm:prSet>
      <dgm:spPr/>
    </dgm:pt>
    <dgm:pt modelId="{66B013CE-7EE2-4AF0-9266-3D4BDA0CDB5B}" type="pres">
      <dgm:prSet presAssocID="{2F16252C-10FB-4B07-9B57-2E0B318A452C}" presName="sp" presStyleCnt="0"/>
      <dgm:spPr/>
    </dgm:pt>
    <dgm:pt modelId="{1D9B8540-C7DB-4A01-BC3A-C61547681A6D}" type="pres">
      <dgm:prSet presAssocID="{D3B31563-FD34-4DF9-A273-E9727AFCD16C}" presName="linNode" presStyleCnt="0"/>
      <dgm:spPr/>
    </dgm:pt>
    <dgm:pt modelId="{1FCEA751-64E5-48AE-A1CA-4AC78ED75B50}" type="pres">
      <dgm:prSet presAssocID="{D3B31563-FD34-4DF9-A273-E9727AFCD16C}" presName="parentText" presStyleLbl="node1" presStyleIdx="1" presStyleCnt="4">
        <dgm:presLayoutVars>
          <dgm:chMax val="1"/>
          <dgm:bulletEnabled val="1"/>
        </dgm:presLayoutVars>
      </dgm:prSet>
      <dgm:spPr/>
    </dgm:pt>
    <dgm:pt modelId="{11B7EC16-73EC-4FA2-9917-A1D6676EF3B4}" type="pres">
      <dgm:prSet presAssocID="{D3B31563-FD34-4DF9-A273-E9727AFCD16C}" presName="descendantText" presStyleLbl="alignAccFollowNode1" presStyleIdx="1" presStyleCnt="4">
        <dgm:presLayoutVars>
          <dgm:bulletEnabled val="1"/>
        </dgm:presLayoutVars>
      </dgm:prSet>
      <dgm:spPr/>
    </dgm:pt>
    <dgm:pt modelId="{5829D102-EFAE-4586-BDEF-F945F1482E98}" type="pres">
      <dgm:prSet presAssocID="{96EF88E1-F740-4C63-9F76-4ABE6AE7A17D}" presName="sp" presStyleCnt="0"/>
      <dgm:spPr/>
    </dgm:pt>
    <dgm:pt modelId="{A4903698-3BDB-46CB-BD31-8817F33A7A3C}" type="pres">
      <dgm:prSet presAssocID="{3DF1908A-FFCA-4C2F-B48C-F341DB399FD0}" presName="linNode" presStyleCnt="0"/>
      <dgm:spPr/>
    </dgm:pt>
    <dgm:pt modelId="{0965058D-D658-4545-B024-67442085CE10}" type="pres">
      <dgm:prSet presAssocID="{3DF1908A-FFCA-4C2F-B48C-F341DB399FD0}" presName="parentText" presStyleLbl="node1" presStyleIdx="2" presStyleCnt="4">
        <dgm:presLayoutVars>
          <dgm:chMax val="1"/>
          <dgm:bulletEnabled val="1"/>
        </dgm:presLayoutVars>
      </dgm:prSet>
      <dgm:spPr/>
    </dgm:pt>
    <dgm:pt modelId="{4BAEEB4E-01A2-486F-B152-CA4E4C8D4441}" type="pres">
      <dgm:prSet presAssocID="{3DF1908A-FFCA-4C2F-B48C-F341DB399FD0}" presName="descendantText" presStyleLbl="alignAccFollowNode1" presStyleIdx="2" presStyleCnt="4">
        <dgm:presLayoutVars>
          <dgm:bulletEnabled val="1"/>
        </dgm:presLayoutVars>
      </dgm:prSet>
      <dgm:spPr/>
    </dgm:pt>
    <dgm:pt modelId="{FB263D9B-4E46-4E2A-8575-4971FECA25F1}" type="pres">
      <dgm:prSet presAssocID="{540CA370-13E2-4595-B510-39FCD3CAA0F6}" presName="sp" presStyleCnt="0"/>
      <dgm:spPr/>
    </dgm:pt>
    <dgm:pt modelId="{B7002A45-3602-4670-A414-B7488FFFFB01}" type="pres">
      <dgm:prSet presAssocID="{81584179-D4D8-40E9-9C27-59E5919EF17A}" presName="linNode" presStyleCnt="0"/>
      <dgm:spPr/>
    </dgm:pt>
    <dgm:pt modelId="{E8E583F7-0577-4E65-BA55-060A5F79C3A9}" type="pres">
      <dgm:prSet presAssocID="{81584179-D4D8-40E9-9C27-59E5919EF17A}" presName="parentText" presStyleLbl="node1" presStyleIdx="3" presStyleCnt="4">
        <dgm:presLayoutVars>
          <dgm:chMax val="1"/>
          <dgm:bulletEnabled val="1"/>
        </dgm:presLayoutVars>
      </dgm:prSet>
      <dgm:spPr/>
    </dgm:pt>
    <dgm:pt modelId="{2F87F241-F0A3-4253-BA96-8FF685551740}" type="pres">
      <dgm:prSet presAssocID="{81584179-D4D8-40E9-9C27-59E5919EF17A}" presName="descendantText" presStyleLbl="alignAccFollowNode1" presStyleIdx="3" presStyleCnt="4">
        <dgm:presLayoutVars>
          <dgm:bulletEnabled val="1"/>
        </dgm:presLayoutVars>
      </dgm:prSet>
      <dgm:spPr/>
    </dgm:pt>
  </dgm:ptLst>
  <dgm:cxnLst>
    <dgm:cxn modelId="{9F06D303-71AB-4AAF-98C7-A765917F44BA}" srcId="{92FDAFA6-BB49-43CC-AB74-C0352F403B34}" destId="{81584179-D4D8-40E9-9C27-59E5919EF17A}" srcOrd="3" destOrd="0" parTransId="{64F1B639-AD5B-4D43-98C5-26651BC80146}" sibTransId="{BEFDA744-7273-428C-AEE3-BB83A58CAE76}"/>
    <dgm:cxn modelId="{5452150A-F037-42AD-B104-8D648ED9755F}" srcId="{92FDAFA6-BB49-43CC-AB74-C0352F403B34}" destId="{3DF1908A-FFCA-4C2F-B48C-F341DB399FD0}" srcOrd="2" destOrd="0" parTransId="{5D8FDC9B-2692-454A-9EF3-AABF83097773}" sibTransId="{540CA370-13E2-4595-B510-39FCD3CAA0F6}"/>
    <dgm:cxn modelId="{20761C0A-8732-499F-BA63-DCDB9FB694B0}" srcId="{670C4949-6C76-4599-957E-C8CE338020C3}" destId="{E9E355AF-A92A-49FB-B8C4-BC8EF2438E4F}" srcOrd="1" destOrd="0" parTransId="{D91389D8-5352-456C-BC4E-0A342A0ECEC7}" sibTransId="{6FEC7A23-5C79-4E0F-ACC4-3453D7918292}"/>
    <dgm:cxn modelId="{F4702B13-00CC-4657-B83A-0F4FD6A56BF5}" srcId="{3DF1908A-FFCA-4C2F-B48C-F341DB399FD0}" destId="{5FCCCA7B-EB3D-4AE0-B703-FF01A526117C}" srcOrd="1" destOrd="0" parTransId="{1AE323A3-DCEA-4658-854A-43A227386608}" sibTransId="{D3829017-3DAF-4488-A318-E4C6AC2EB944}"/>
    <dgm:cxn modelId="{4F96B313-E4B6-4C06-9670-5130615364D9}" srcId="{3DF1908A-FFCA-4C2F-B48C-F341DB399FD0}" destId="{7C27E46D-8F85-4A6A-AF2F-74577BC16848}" srcOrd="2" destOrd="0" parTransId="{A8B49119-9631-46FD-B6A1-C06E443295F0}" sibTransId="{10CE47F1-D0F7-495B-8556-09E3A0964BA0}"/>
    <dgm:cxn modelId="{F4F4F829-E5F4-485D-AF23-724E84826B34}" srcId="{81584179-D4D8-40E9-9C27-59E5919EF17A}" destId="{B784F468-CF49-4A6A-9606-C5806BF7FDF8}" srcOrd="3" destOrd="0" parTransId="{84A0519A-4D42-44DF-96F1-847E23C89FF9}" sibTransId="{D150E4EB-CD3B-4E0D-9F90-4422E2CA2AF9}"/>
    <dgm:cxn modelId="{4BA9F82F-3FA0-46C4-96F2-4FB97311954C}" srcId="{3DF1908A-FFCA-4C2F-B48C-F341DB399FD0}" destId="{D6605115-FC85-4662-B9AC-7E1EE30C637E}" srcOrd="0" destOrd="0" parTransId="{51C87EF9-9973-4AF8-8A91-B4B2C197CF7D}" sibTransId="{D4F9697A-D9EE-403D-BC68-E50F8159397E}"/>
    <dgm:cxn modelId="{A25B9230-A853-42B1-B6BD-BB7BF3C34CB1}" type="presOf" srcId="{06365D1B-0A79-46E9-B8F1-D615BE2D23BC}" destId="{11B7EC16-73EC-4FA2-9917-A1D6676EF3B4}" srcOrd="0" destOrd="0" presId="urn:microsoft.com/office/officeart/2005/8/layout/vList5"/>
    <dgm:cxn modelId="{1C7ECF37-978D-45B4-8ECD-C822BAC2C6A1}" srcId="{D3B31563-FD34-4DF9-A273-E9727AFCD16C}" destId="{06365D1B-0A79-46E9-B8F1-D615BE2D23BC}" srcOrd="0" destOrd="0" parTransId="{C1305B8F-6771-448F-8D37-03B9C637B041}" sibTransId="{2E670F00-9D6F-4A0D-BF07-581F5B1D964D}"/>
    <dgm:cxn modelId="{010EAA39-E45E-4DD0-94B8-30476EAD15A5}" type="presOf" srcId="{2F4B5629-FC74-48D3-AB7F-DE081969F8A9}" destId="{2F87F241-F0A3-4253-BA96-8FF685551740}" srcOrd="0" destOrd="2" presId="urn:microsoft.com/office/officeart/2005/8/layout/vList5"/>
    <dgm:cxn modelId="{F43F9C4B-AFC5-4EBE-8A1D-E85F3B2E7A60}" type="presOf" srcId="{7C27E46D-8F85-4A6A-AF2F-74577BC16848}" destId="{4BAEEB4E-01A2-486F-B152-CA4E4C8D4441}" srcOrd="0" destOrd="2" presId="urn:microsoft.com/office/officeart/2005/8/layout/vList5"/>
    <dgm:cxn modelId="{BFAB166C-2B3A-49CA-B2BA-5116B19E0569}" srcId="{92FDAFA6-BB49-43CC-AB74-C0352F403B34}" destId="{D3B31563-FD34-4DF9-A273-E9727AFCD16C}" srcOrd="1" destOrd="0" parTransId="{BC3811F9-78C0-450D-B6E3-D5B875DFF0FB}" sibTransId="{96EF88E1-F740-4C63-9F76-4ABE6AE7A17D}"/>
    <dgm:cxn modelId="{EDA31C6D-7536-4C2E-903A-F75A1E417380}" type="presOf" srcId="{70553423-54EE-4C40-AC86-E8B807EFB629}" destId="{2F87F241-F0A3-4253-BA96-8FF685551740}" srcOrd="0" destOrd="0" presId="urn:microsoft.com/office/officeart/2005/8/layout/vList5"/>
    <dgm:cxn modelId="{62010A6E-7725-432F-8EBA-87E7E1FFCE2F}" type="presOf" srcId="{81584179-D4D8-40E9-9C27-59E5919EF17A}" destId="{E8E583F7-0577-4E65-BA55-060A5F79C3A9}" srcOrd="0" destOrd="0" presId="urn:microsoft.com/office/officeart/2005/8/layout/vList5"/>
    <dgm:cxn modelId="{3AD35E73-4980-4137-B97C-32A6BA630DFD}" type="presOf" srcId="{D3B31563-FD34-4DF9-A273-E9727AFCD16C}" destId="{1FCEA751-64E5-48AE-A1CA-4AC78ED75B50}" srcOrd="0" destOrd="0" presId="urn:microsoft.com/office/officeart/2005/8/layout/vList5"/>
    <dgm:cxn modelId="{EA735B83-DEF9-42CD-93AC-6026F76FA531}" srcId="{D3B31563-FD34-4DF9-A273-E9727AFCD16C}" destId="{7801C347-C034-415B-93E4-3B67895CB669}" srcOrd="3" destOrd="0" parTransId="{F6592FE8-9931-4F82-883E-7FEEEBB804BA}" sibTransId="{C79AA824-6B16-4BA7-8BFD-AB08FC5D464F}"/>
    <dgm:cxn modelId="{C6210A84-E6E2-4122-A5F2-985A20FB597A}" srcId="{81584179-D4D8-40E9-9C27-59E5919EF17A}" destId="{375AE130-5D7C-4AD1-8A38-1298A4DCDC3F}" srcOrd="1" destOrd="0" parTransId="{A9456D76-D8C6-4718-AC77-A6A7B32CDAB8}" sibTransId="{D3D1D6B3-0AAE-43FE-A917-BCC4DF5AB338}"/>
    <dgm:cxn modelId="{9EFD6786-0AB0-4E2D-B5E9-DB2393A520BC}" type="presOf" srcId="{375AE130-5D7C-4AD1-8A38-1298A4DCDC3F}" destId="{2F87F241-F0A3-4253-BA96-8FF685551740}" srcOrd="0" destOrd="1" presId="urn:microsoft.com/office/officeart/2005/8/layout/vList5"/>
    <dgm:cxn modelId="{3F493187-F150-4D65-8E15-3ACA9D4389D4}" type="presOf" srcId="{D6605115-FC85-4662-B9AC-7E1EE30C637E}" destId="{4BAEEB4E-01A2-486F-B152-CA4E4C8D4441}" srcOrd="0" destOrd="0" presId="urn:microsoft.com/office/officeart/2005/8/layout/vList5"/>
    <dgm:cxn modelId="{FDCB539C-E0E2-4BE3-827E-236FEBC2FA5E}" type="presOf" srcId="{9043F816-6462-4C0E-8C6E-EF2A7009CBA6}" destId="{571E6774-6F68-4382-B3DC-D151B4B8DBA1}" srcOrd="0" destOrd="0" presId="urn:microsoft.com/office/officeart/2005/8/layout/vList5"/>
    <dgm:cxn modelId="{DB6984A5-F7DF-4267-84A7-55F8D517E9CD}" type="presOf" srcId="{E171CF0F-5C60-417F-A086-921BE49A8F9A}" destId="{11B7EC16-73EC-4FA2-9917-A1D6676EF3B4}" srcOrd="0" destOrd="2" presId="urn:microsoft.com/office/officeart/2005/8/layout/vList5"/>
    <dgm:cxn modelId="{F8B5EBA5-E977-4842-99E5-A7475D677E60}" srcId="{670C4949-6C76-4599-957E-C8CE338020C3}" destId="{9128EC87-3C90-42AF-9AAD-D92CB8A874C6}" srcOrd="2" destOrd="0" parTransId="{A3098E26-F2BD-4450-8A43-665DAE8A6668}" sibTransId="{554670F4-506F-473D-81A0-AB3E3C30D4BD}"/>
    <dgm:cxn modelId="{A851F5AF-D768-4CBF-83E8-659AEE588C53}" srcId="{670C4949-6C76-4599-957E-C8CE338020C3}" destId="{9043F816-6462-4C0E-8C6E-EF2A7009CBA6}" srcOrd="0" destOrd="0" parTransId="{89490BC0-BC8B-4E58-9DC5-E87E3FC4C401}" sibTransId="{4520701E-876F-44B2-BBD9-7F4DEC5AF781}"/>
    <dgm:cxn modelId="{6750FEB5-7330-4745-8993-DA4254A2DB0B}" srcId="{3DF1908A-FFCA-4C2F-B48C-F341DB399FD0}" destId="{249BA2B2-6FED-407C-8ADD-340CA7C9FAE7}" srcOrd="3" destOrd="0" parTransId="{7CB2BA48-2B19-4E72-BDEC-4DA69872804E}" sibTransId="{17D36941-7FE2-480A-8442-FF65A3F12675}"/>
    <dgm:cxn modelId="{F2DD1FB8-F4AC-43D5-99DB-D5077428C48B}" type="presOf" srcId="{02B5D8A2-7DED-43B5-A99B-DBFC5CD14309}" destId="{11B7EC16-73EC-4FA2-9917-A1D6676EF3B4}" srcOrd="0" destOrd="1" presId="urn:microsoft.com/office/officeart/2005/8/layout/vList5"/>
    <dgm:cxn modelId="{C32368C5-C721-45D7-9FAE-CDAFEC4763D7}" srcId="{92FDAFA6-BB49-43CC-AB74-C0352F403B34}" destId="{670C4949-6C76-4599-957E-C8CE338020C3}" srcOrd="0" destOrd="0" parTransId="{44E3841C-70BD-410A-8F00-D974B59FB81C}" sibTransId="{2F16252C-10FB-4B07-9B57-2E0B318A452C}"/>
    <dgm:cxn modelId="{09DB09C7-DBF2-4C61-87B6-9FC572993EED}" type="presOf" srcId="{9128EC87-3C90-42AF-9AAD-D92CB8A874C6}" destId="{571E6774-6F68-4382-B3DC-D151B4B8DBA1}" srcOrd="0" destOrd="2" presId="urn:microsoft.com/office/officeart/2005/8/layout/vList5"/>
    <dgm:cxn modelId="{549BEDC8-90D6-4B55-B51E-F7EDBC026E1C}" srcId="{81584179-D4D8-40E9-9C27-59E5919EF17A}" destId="{70553423-54EE-4C40-AC86-E8B807EFB629}" srcOrd="0" destOrd="0" parTransId="{4AD6AFB7-F57E-4AF7-9528-DC4CC02B8261}" sibTransId="{1CE4AB0A-709F-48C8-A153-125265BAE819}"/>
    <dgm:cxn modelId="{B9DF8BCF-67B0-4962-86DA-245314CEDC60}" type="presOf" srcId="{92FDAFA6-BB49-43CC-AB74-C0352F403B34}" destId="{7F5AB5DB-A3B0-44F7-9BC9-D0B31A8EADFF}" srcOrd="0" destOrd="0" presId="urn:microsoft.com/office/officeart/2005/8/layout/vList5"/>
    <dgm:cxn modelId="{F0EEB5D1-E455-4D7B-8F81-6D89CC78A72E}" type="presOf" srcId="{E9E355AF-A92A-49FB-B8C4-BC8EF2438E4F}" destId="{571E6774-6F68-4382-B3DC-D151B4B8DBA1}" srcOrd="0" destOrd="1" presId="urn:microsoft.com/office/officeart/2005/8/layout/vList5"/>
    <dgm:cxn modelId="{6DF91BDB-B7F1-4C52-8DA2-8B2E92870440}" srcId="{D3B31563-FD34-4DF9-A273-E9727AFCD16C}" destId="{E171CF0F-5C60-417F-A086-921BE49A8F9A}" srcOrd="2" destOrd="0" parTransId="{F1A69176-AC37-4566-AFFF-199C150583A8}" sibTransId="{5DCB3223-22AF-473F-BD53-3A982D2F292C}"/>
    <dgm:cxn modelId="{FC7D2ADE-47DC-499E-B6E4-A70F50C58FDE}" type="presOf" srcId="{249BA2B2-6FED-407C-8ADD-340CA7C9FAE7}" destId="{4BAEEB4E-01A2-486F-B152-CA4E4C8D4441}" srcOrd="0" destOrd="3" presId="urn:microsoft.com/office/officeart/2005/8/layout/vList5"/>
    <dgm:cxn modelId="{1A09F2E0-FDF3-48FC-9F23-C32E44E8F13F}" srcId="{81584179-D4D8-40E9-9C27-59E5919EF17A}" destId="{2F4B5629-FC74-48D3-AB7F-DE081969F8A9}" srcOrd="2" destOrd="0" parTransId="{DBB94351-2BD2-4C44-A569-3F39CDB3EC01}" sibTransId="{5C9B840D-0CD5-4715-8171-69BE660289BB}"/>
    <dgm:cxn modelId="{64022AE2-572A-45A7-981C-C9A389CCAF1E}" type="presOf" srcId="{5FCCCA7B-EB3D-4AE0-B703-FF01A526117C}" destId="{4BAEEB4E-01A2-486F-B152-CA4E4C8D4441}" srcOrd="0" destOrd="1" presId="urn:microsoft.com/office/officeart/2005/8/layout/vList5"/>
    <dgm:cxn modelId="{CFCF3FE3-F88E-4897-8D95-90209BB1F3D5}" type="presOf" srcId="{670C4949-6C76-4599-957E-C8CE338020C3}" destId="{B30F88AF-4E49-478A-A932-CC7AED582027}" srcOrd="0" destOrd="0" presId="urn:microsoft.com/office/officeart/2005/8/layout/vList5"/>
    <dgm:cxn modelId="{D63E18E4-3CCC-426A-B03A-594AE944F9E3}" type="presOf" srcId="{3DF1908A-FFCA-4C2F-B48C-F341DB399FD0}" destId="{0965058D-D658-4545-B024-67442085CE10}" srcOrd="0" destOrd="0" presId="urn:microsoft.com/office/officeart/2005/8/layout/vList5"/>
    <dgm:cxn modelId="{3BD9CBEC-4BB0-470C-90E5-291CC3ACB8B8}" srcId="{D3B31563-FD34-4DF9-A273-E9727AFCD16C}" destId="{02B5D8A2-7DED-43B5-A99B-DBFC5CD14309}" srcOrd="1" destOrd="0" parTransId="{DA14AA3D-A9B8-40F2-A192-ECAEF88BDB14}" sibTransId="{D6110790-0C1B-44E2-A7B9-D8C08B916CA2}"/>
    <dgm:cxn modelId="{88AF3FF5-2F9C-49D8-AFA5-2A210C116F60}" type="presOf" srcId="{7801C347-C034-415B-93E4-3B67895CB669}" destId="{11B7EC16-73EC-4FA2-9917-A1D6676EF3B4}" srcOrd="0" destOrd="3" presId="urn:microsoft.com/office/officeart/2005/8/layout/vList5"/>
    <dgm:cxn modelId="{7AFE77FC-7039-47A6-AFFF-463D58A42A2E}" type="presOf" srcId="{B784F468-CF49-4A6A-9606-C5806BF7FDF8}" destId="{2F87F241-F0A3-4253-BA96-8FF685551740}" srcOrd="0" destOrd="3" presId="urn:microsoft.com/office/officeart/2005/8/layout/vList5"/>
    <dgm:cxn modelId="{33572176-9BF1-4F18-8AFD-98932980E82B}" type="presParOf" srcId="{7F5AB5DB-A3B0-44F7-9BC9-D0B31A8EADFF}" destId="{818A9E74-9164-40AA-8343-05E96B3B7DBC}" srcOrd="0" destOrd="0" presId="urn:microsoft.com/office/officeart/2005/8/layout/vList5"/>
    <dgm:cxn modelId="{780043B0-722D-4CD9-96FD-E691FC5349BB}" type="presParOf" srcId="{818A9E74-9164-40AA-8343-05E96B3B7DBC}" destId="{B30F88AF-4E49-478A-A932-CC7AED582027}" srcOrd="0" destOrd="0" presId="urn:microsoft.com/office/officeart/2005/8/layout/vList5"/>
    <dgm:cxn modelId="{6D69D038-C3DC-45B5-8DDD-763E4B11CF61}" type="presParOf" srcId="{818A9E74-9164-40AA-8343-05E96B3B7DBC}" destId="{571E6774-6F68-4382-B3DC-D151B4B8DBA1}" srcOrd="1" destOrd="0" presId="urn:microsoft.com/office/officeart/2005/8/layout/vList5"/>
    <dgm:cxn modelId="{1115E534-C143-4B84-A80F-2FCFC6C51CD1}" type="presParOf" srcId="{7F5AB5DB-A3B0-44F7-9BC9-D0B31A8EADFF}" destId="{66B013CE-7EE2-4AF0-9266-3D4BDA0CDB5B}" srcOrd="1" destOrd="0" presId="urn:microsoft.com/office/officeart/2005/8/layout/vList5"/>
    <dgm:cxn modelId="{D0459F77-8403-4C0D-B4D3-1695796364F4}" type="presParOf" srcId="{7F5AB5DB-A3B0-44F7-9BC9-D0B31A8EADFF}" destId="{1D9B8540-C7DB-4A01-BC3A-C61547681A6D}" srcOrd="2" destOrd="0" presId="urn:microsoft.com/office/officeart/2005/8/layout/vList5"/>
    <dgm:cxn modelId="{EFABFB67-79CF-420E-9E49-5A92F5C707A1}" type="presParOf" srcId="{1D9B8540-C7DB-4A01-BC3A-C61547681A6D}" destId="{1FCEA751-64E5-48AE-A1CA-4AC78ED75B50}" srcOrd="0" destOrd="0" presId="urn:microsoft.com/office/officeart/2005/8/layout/vList5"/>
    <dgm:cxn modelId="{53150986-1FA8-47D0-BB2B-F60A075BE592}" type="presParOf" srcId="{1D9B8540-C7DB-4A01-BC3A-C61547681A6D}" destId="{11B7EC16-73EC-4FA2-9917-A1D6676EF3B4}" srcOrd="1" destOrd="0" presId="urn:microsoft.com/office/officeart/2005/8/layout/vList5"/>
    <dgm:cxn modelId="{BC0EAC17-2B3B-49B4-8077-35550A07BA97}" type="presParOf" srcId="{7F5AB5DB-A3B0-44F7-9BC9-D0B31A8EADFF}" destId="{5829D102-EFAE-4586-BDEF-F945F1482E98}" srcOrd="3" destOrd="0" presId="urn:microsoft.com/office/officeart/2005/8/layout/vList5"/>
    <dgm:cxn modelId="{CDF0B575-70F6-4ACC-825E-DB997668D381}" type="presParOf" srcId="{7F5AB5DB-A3B0-44F7-9BC9-D0B31A8EADFF}" destId="{A4903698-3BDB-46CB-BD31-8817F33A7A3C}" srcOrd="4" destOrd="0" presId="urn:microsoft.com/office/officeart/2005/8/layout/vList5"/>
    <dgm:cxn modelId="{EE3F7189-5390-490C-AC8B-612C54AE46F9}" type="presParOf" srcId="{A4903698-3BDB-46CB-BD31-8817F33A7A3C}" destId="{0965058D-D658-4545-B024-67442085CE10}" srcOrd="0" destOrd="0" presId="urn:microsoft.com/office/officeart/2005/8/layout/vList5"/>
    <dgm:cxn modelId="{C1595AA9-4B83-44AA-AA2D-787EDF7BB9FF}" type="presParOf" srcId="{A4903698-3BDB-46CB-BD31-8817F33A7A3C}" destId="{4BAEEB4E-01A2-486F-B152-CA4E4C8D4441}" srcOrd="1" destOrd="0" presId="urn:microsoft.com/office/officeart/2005/8/layout/vList5"/>
    <dgm:cxn modelId="{2590D63A-2D7E-4E3A-B7CB-454BB45D00F1}" type="presParOf" srcId="{7F5AB5DB-A3B0-44F7-9BC9-D0B31A8EADFF}" destId="{FB263D9B-4E46-4E2A-8575-4971FECA25F1}" srcOrd="5" destOrd="0" presId="urn:microsoft.com/office/officeart/2005/8/layout/vList5"/>
    <dgm:cxn modelId="{EDE1A52D-E31D-49FA-B618-4BD1353D1E40}" type="presParOf" srcId="{7F5AB5DB-A3B0-44F7-9BC9-D0B31A8EADFF}" destId="{B7002A45-3602-4670-A414-B7488FFFFB01}" srcOrd="6" destOrd="0" presId="urn:microsoft.com/office/officeart/2005/8/layout/vList5"/>
    <dgm:cxn modelId="{1C60F429-D5B6-4699-ACA6-DAE213F0B1D0}" type="presParOf" srcId="{B7002A45-3602-4670-A414-B7488FFFFB01}" destId="{E8E583F7-0577-4E65-BA55-060A5F79C3A9}" srcOrd="0" destOrd="0" presId="urn:microsoft.com/office/officeart/2005/8/layout/vList5"/>
    <dgm:cxn modelId="{05963EF5-8C1F-449A-A89D-01AC39B5585A}" type="presParOf" srcId="{B7002A45-3602-4670-A414-B7488FFFFB01}" destId="{2F87F241-F0A3-4253-BA96-8FF685551740}"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2FDAFA6-BB49-43CC-AB74-C0352F403B3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nb-NO"/>
        </a:p>
      </dgm:t>
    </dgm:pt>
    <dgm:pt modelId="{670C4949-6C76-4599-957E-C8CE338020C3}">
      <dgm:prSet phldrT="[Tekst]"/>
      <dgm:spPr>
        <a:solidFill>
          <a:srgbClr val="243B5F"/>
        </a:solidFill>
      </dgm:spPr>
      <dgm:t>
        <a:bodyPr/>
        <a:lstStyle/>
        <a:p>
          <a:r>
            <a:rPr lang="nb-NO"/>
            <a:t>Lokal næringsliv og verdiskapning</a:t>
          </a:r>
        </a:p>
      </dgm:t>
    </dgm:pt>
    <dgm:pt modelId="{44E3841C-70BD-410A-8F00-D974B59FB81C}" type="parTrans" cxnId="{C32368C5-C721-45D7-9FAE-CDAFEC4763D7}">
      <dgm:prSet/>
      <dgm:spPr/>
      <dgm:t>
        <a:bodyPr/>
        <a:lstStyle/>
        <a:p>
          <a:endParaRPr lang="nb-NO"/>
        </a:p>
      </dgm:t>
    </dgm:pt>
    <dgm:pt modelId="{2F16252C-10FB-4B07-9B57-2E0B318A452C}" type="sibTrans" cxnId="{C32368C5-C721-45D7-9FAE-CDAFEC4763D7}">
      <dgm:prSet/>
      <dgm:spPr/>
      <dgm:t>
        <a:bodyPr/>
        <a:lstStyle/>
        <a:p>
          <a:endParaRPr lang="nb-NO"/>
        </a:p>
      </dgm:t>
    </dgm:pt>
    <dgm:pt modelId="{9043F816-6462-4C0E-8C6E-EF2A7009CBA6}">
      <dgm:prSet phldrT="[Tekst]" custT="1"/>
      <dgm:spPr>
        <a:solidFill>
          <a:srgbClr val="CCD3E2">
            <a:alpha val="90000"/>
          </a:srgbClr>
        </a:solidFill>
      </dgm:spPr>
      <dgm:t>
        <a:bodyPr/>
        <a:lstStyle/>
        <a:p>
          <a:r>
            <a:rPr lang="nb-NO" sz="1400"/>
            <a:t> Bærekraftsmål: 8, 9</a:t>
          </a:r>
        </a:p>
      </dgm:t>
    </dgm:pt>
    <dgm:pt modelId="{89490BC0-BC8B-4E58-9DC5-E87E3FC4C401}" type="parTrans" cxnId="{A851F5AF-D768-4CBF-83E8-659AEE588C53}">
      <dgm:prSet/>
      <dgm:spPr/>
      <dgm:t>
        <a:bodyPr/>
        <a:lstStyle/>
        <a:p>
          <a:endParaRPr lang="nb-NO"/>
        </a:p>
      </dgm:t>
    </dgm:pt>
    <dgm:pt modelId="{4520701E-876F-44B2-BBD9-7F4DEC5AF781}" type="sibTrans" cxnId="{A851F5AF-D768-4CBF-83E8-659AEE588C53}">
      <dgm:prSet/>
      <dgm:spPr/>
      <dgm:t>
        <a:bodyPr/>
        <a:lstStyle/>
        <a:p>
          <a:endParaRPr lang="nb-NO"/>
        </a:p>
      </dgm:t>
    </dgm:pt>
    <dgm:pt modelId="{D3B31563-FD34-4DF9-A273-E9727AFCD16C}">
      <dgm:prSet phldrT="[Tekst]"/>
      <dgm:spPr>
        <a:solidFill>
          <a:srgbClr val="243B5F"/>
        </a:solidFill>
      </dgm:spPr>
      <dgm:t>
        <a:bodyPr/>
        <a:lstStyle/>
        <a:p>
          <a:r>
            <a:rPr lang="nb-NO"/>
            <a:t>Like (økonomiske) muligheter</a:t>
          </a:r>
        </a:p>
      </dgm:t>
    </dgm:pt>
    <dgm:pt modelId="{BC3811F9-78C0-450D-B6E3-D5B875DFF0FB}" type="parTrans" cxnId="{BFAB166C-2B3A-49CA-B2BA-5116B19E0569}">
      <dgm:prSet/>
      <dgm:spPr/>
      <dgm:t>
        <a:bodyPr/>
        <a:lstStyle/>
        <a:p>
          <a:endParaRPr lang="nb-NO"/>
        </a:p>
      </dgm:t>
    </dgm:pt>
    <dgm:pt modelId="{96EF88E1-F740-4C63-9F76-4ABE6AE7A17D}" type="sibTrans" cxnId="{BFAB166C-2B3A-49CA-B2BA-5116B19E0569}">
      <dgm:prSet/>
      <dgm:spPr/>
      <dgm:t>
        <a:bodyPr/>
        <a:lstStyle/>
        <a:p>
          <a:endParaRPr lang="nb-NO"/>
        </a:p>
      </dgm:t>
    </dgm:pt>
    <dgm:pt modelId="{06365D1B-0A79-46E9-B8F1-D615BE2D23BC}">
      <dgm:prSet phldrT="[Tekst]" custT="1"/>
      <dgm:spPr>
        <a:solidFill>
          <a:srgbClr val="CCD3E2">
            <a:alpha val="90000"/>
          </a:srgbClr>
        </a:solidFill>
      </dgm:spPr>
      <dgm:t>
        <a:bodyPr/>
        <a:lstStyle/>
        <a:p>
          <a:r>
            <a:rPr lang="nb-NO" sz="1400"/>
            <a:t>Bærekraftsmål: 1, 5, 8, 10 </a:t>
          </a:r>
        </a:p>
      </dgm:t>
    </dgm:pt>
    <dgm:pt modelId="{C1305B8F-6771-448F-8D37-03B9C637B041}" type="parTrans" cxnId="{1C7ECF37-978D-45B4-8ECD-C822BAC2C6A1}">
      <dgm:prSet/>
      <dgm:spPr/>
      <dgm:t>
        <a:bodyPr/>
        <a:lstStyle/>
        <a:p>
          <a:endParaRPr lang="nb-NO"/>
        </a:p>
      </dgm:t>
    </dgm:pt>
    <dgm:pt modelId="{2E670F00-9D6F-4A0D-BF07-581F5B1D964D}" type="sibTrans" cxnId="{1C7ECF37-978D-45B4-8ECD-C822BAC2C6A1}">
      <dgm:prSet/>
      <dgm:spPr/>
      <dgm:t>
        <a:bodyPr/>
        <a:lstStyle/>
        <a:p>
          <a:endParaRPr lang="nb-NO"/>
        </a:p>
      </dgm:t>
    </dgm:pt>
    <dgm:pt modelId="{3DF1908A-FFCA-4C2F-B48C-F341DB399FD0}">
      <dgm:prSet phldrT="[Tekst]"/>
      <dgm:spPr>
        <a:solidFill>
          <a:srgbClr val="243B5F"/>
        </a:solidFill>
      </dgm:spPr>
      <dgm:t>
        <a:bodyPr/>
        <a:lstStyle/>
        <a:p>
          <a:r>
            <a:rPr lang="nb-NO"/>
            <a:t>Kommunens økonomiske handlingsevne</a:t>
          </a:r>
        </a:p>
      </dgm:t>
    </dgm:pt>
    <dgm:pt modelId="{5D8FDC9B-2692-454A-9EF3-AABF83097773}" type="parTrans" cxnId="{5452150A-F037-42AD-B104-8D648ED9755F}">
      <dgm:prSet/>
      <dgm:spPr/>
      <dgm:t>
        <a:bodyPr/>
        <a:lstStyle/>
        <a:p>
          <a:endParaRPr lang="nb-NO"/>
        </a:p>
      </dgm:t>
    </dgm:pt>
    <dgm:pt modelId="{540CA370-13E2-4595-B510-39FCD3CAA0F6}" type="sibTrans" cxnId="{5452150A-F037-42AD-B104-8D648ED9755F}">
      <dgm:prSet/>
      <dgm:spPr/>
      <dgm:t>
        <a:bodyPr/>
        <a:lstStyle/>
        <a:p>
          <a:endParaRPr lang="nb-NO"/>
        </a:p>
      </dgm:t>
    </dgm:pt>
    <dgm:pt modelId="{D6605115-FC85-4662-B9AC-7E1EE30C637E}">
      <dgm:prSet phldrT="[Tekst]" custT="1"/>
      <dgm:spPr>
        <a:solidFill>
          <a:srgbClr val="CCD3E2">
            <a:alpha val="90000"/>
          </a:srgbClr>
        </a:solidFill>
      </dgm:spPr>
      <dgm:t>
        <a:bodyPr/>
        <a:lstStyle/>
        <a:p>
          <a:r>
            <a:rPr lang="nb-NO" sz="1400"/>
            <a:t>Bærekraftsmål: 1, 8</a:t>
          </a:r>
        </a:p>
      </dgm:t>
    </dgm:pt>
    <dgm:pt modelId="{51C87EF9-9973-4AF8-8A91-B4B2C197CF7D}" type="parTrans" cxnId="{4BA9F82F-3FA0-46C4-96F2-4FB97311954C}">
      <dgm:prSet/>
      <dgm:spPr/>
      <dgm:t>
        <a:bodyPr/>
        <a:lstStyle/>
        <a:p>
          <a:endParaRPr lang="nb-NO"/>
        </a:p>
      </dgm:t>
    </dgm:pt>
    <dgm:pt modelId="{D4F9697A-D9EE-403D-BC68-E50F8159397E}" type="sibTrans" cxnId="{4BA9F82F-3FA0-46C4-96F2-4FB97311954C}">
      <dgm:prSet/>
      <dgm:spPr/>
      <dgm:t>
        <a:bodyPr/>
        <a:lstStyle/>
        <a:p>
          <a:endParaRPr lang="nb-NO"/>
        </a:p>
      </dgm:t>
    </dgm:pt>
    <dgm:pt modelId="{81584179-D4D8-40E9-9C27-59E5919EF17A}">
      <dgm:prSet/>
      <dgm:spPr>
        <a:solidFill>
          <a:srgbClr val="243B5F"/>
        </a:solidFill>
      </dgm:spPr>
      <dgm:t>
        <a:bodyPr/>
        <a:lstStyle/>
        <a:p>
          <a:r>
            <a:rPr lang="nb-NO"/>
            <a:t>Forbruk og forvaltning av ressurser </a:t>
          </a:r>
        </a:p>
      </dgm:t>
    </dgm:pt>
    <dgm:pt modelId="{64F1B639-AD5B-4D43-98C5-26651BC80146}" type="parTrans" cxnId="{9F06D303-71AB-4AAF-98C7-A765917F44BA}">
      <dgm:prSet/>
      <dgm:spPr/>
      <dgm:t>
        <a:bodyPr/>
        <a:lstStyle/>
        <a:p>
          <a:endParaRPr lang="nb-NO"/>
        </a:p>
      </dgm:t>
    </dgm:pt>
    <dgm:pt modelId="{BEFDA744-7273-428C-AEE3-BB83A58CAE76}" type="sibTrans" cxnId="{9F06D303-71AB-4AAF-98C7-A765917F44BA}">
      <dgm:prSet/>
      <dgm:spPr/>
      <dgm:t>
        <a:bodyPr/>
        <a:lstStyle/>
        <a:p>
          <a:endParaRPr lang="nb-NO"/>
        </a:p>
      </dgm:t>
    </dgm:pt>
    <dgm:pt modelId="{70553423-54EE-4C40-AC86-E8B807EFB629}">
      <dgm:prSet custT="1"/>
      <dgm:spPr>
        <a:solidFill>
          <a:srgbClr val="CCD3E2">
            <a:alpha val="90000"/>
          </a:srgbClr>
        </a:solidFill>
      </dgm:spPr>
      <dgm:t>
        <a:bodyPr/>
        <a:lstStyle/>
        <a:p>
          <a:r>
            <a:rPr lang="nb-NO" sz="1400"/>
            <a:t>Bærekraftsmål: 12</a:t>
          </a:r>
        </a:p>
      </dgm:t>
    </dgm:pt>
    <dgm:pt modelId="{4AD6AFB7-F57E-4AF7-9528-DC4CC02B8261}" type="parTrans" cxnId="{549BEDC8-90D6-4B55-B51E-F7EDBC026E1C}">
      <dgm:prSet/>
      <dgm:spPr/>
      <dgm:t>
        <a:bodyPr/>
        <a:lstStyle/>
        <a:p>
          <a:endParaRPr lang="nb-NO"/>
        </a:p>
      </dgm:t>
    </dgm:pt>
    <dgm:pt modelId="{1CE4AB0A-709F-48C8-A153-125265BAE819}" type="sibTrans" cxnId="{549BEDC8-90D6-4B55-B51E-F7EDBC026E1C}">
      <dgm:prSet/>
      <dgm:spPr/>
      <dgm:t>
        <a:bodyPr/>
        <a:lstStyle/>
        <a:p>
          <a:endParaRPr lang="nb-NO"/>
        </a:p>
      </dgm:t>
    </dgm:pt>
    <dgm:pt modelId="{8E65D441-B676-42F8-B38B-492B6F0A851B}">
      <dgm:prSet custT="1"/>
      <dgm:spPr/>
      <dgm:t>
        <a:bodyPr/>
        <a:lstStyle/>
        <a:p>
          <a:r>
            <a:rPr lang="nn-NO" sz="1400"/>
            <a:t>Delmål: 8.1-8.3, 8.9, 9.1, 9.2, 9.4, 14.3, 14.b </a:t>
          </a:r>
          <a:endParaRPr lang="nb-NO" sz="1400"/>
        </a:p>
      </dgm:t>
    </dgm:pt>
    <dgm:pt modelId="{9F51B600-4BAA-46D2-B1B8-E549C197D1A1}" type="parTrans" cxnId="{4A89CD0E-C478-405F-99C2-C1B0F41E384F}">
      <dgm:prSet/>
      <dgm:spPr/>
      <dgm:t>
        <a:bodyPr/>
        <a:lstStyle/>
        <a:p>
          <a:endParaRPr lang="nb-NO"/>
        </a:p>
      </dgm:t>
    </dgm:pt>
    <dgm:pt modelId="{622DE59A-DCC0-446C-9C2D-203322D906EA}" type="sibTrans" cxnId="{4A89CD0E-C478-405F-99C2-C1B0F41E384F}">
      <dgm:prSet/>
      <dgm:spPr/>
      <dgm:t>
        <a:bodyPr/>
        <a:lstStyle/>
        <a:p>
          <a:endParaRPr lang="nb-NO"/>
        </a:p>
      </dgm:t>
    </dgm:pt>
    <dgm:pt modelId="{C80544FD-01E8-416D-B153-FAC5D9334AED}">
      <dgm:prSet custT="1"/>
      <dgm:spPr/>
      <dgm:t>
        <a:bodyPr/>
        <a:lstStyle/>
        <a:p>
          <a:r>
            <a:rPr lang="nb-NO" sz="1400"/>
            <a:t>Nasjoanle forventniger: 31, 32, 34, 35, 55</a:t>
          </a:r>
        </a:p>
      </dgm:t>
    </dgm:pt>
    <dgm:pt modelId="{AF014ED5-0781-4822-9A54-E48D96989A7E}" type="parTrans" cxnId="{D3ABD963-4C81-4FC4-ADFF-CE2BBCAB17D2}">
      <dgm:prSet/>
      <dgm:spPr/>
      <dgm:t>
        <a:bodyPr/>
        <a:lstStyle/>
        <a:p>
          <a:endParaRPr lang="nb-NO"/>
        </a:p>
      </dgm:t>
    </dgm:pt>
    <dgm:pt modelId="{B0BFDA4E-E87A-40DE-8183-3055C58A14A2}" type="sibTrans" cxnId="{D3ABD963-4C81-4FC4-ADFF-CE2BBCAB17D2}">
      <dgm:prSet/>
      <dgm:spPr/>
      <dgm:t>
        <a:bodyPr/>
        <a:lstStyle/>
        <a:p>
          <a:endParaRPr lang="nb-NO"/>
        </a:p>
      </dgm:t>
    </dgm:pt>
    <dgm:pt modelId="{6D9BC7BB-B6A9-46BB-8409-DC588D9B1ACF}">
      <dgm:prSet custT="1"/>
      <dgm:spPr/>
      <dgm:t>
        <a:bodyPr/>
        <a:lstStyle/>
        <a:p>
          <a:r>
            <a:rPr lang="nn-NO" sz="1400"/>
            <a:t>Delmål: 1.3, 1.4, 8.6, 9.3, 10.2, 10.4, 14.b, 15.6</a:t>
          </a:r>
          <a:endParaRPr lang="nb-NO" sz="1400"/>
        </a:p>
      </dgm:t>
    </dgm:pt>
    <dgm:pt modelId="{6096A55B-0AFA-4019-A706-E57F46EC61EF}" type="parTrans" cxnId="{45B0B1A7-25F5-4E1A-A32D-792E3D164E9E}">
      <dgm:prSet/>
      <dgm:spPr/>
      <dgm:t>
        <a:bodyPr/>
        <a:lstStyle/>
        <a:p>
          <a:endParaRPr lang="nb-NO"/>
        </a:p>
      </dgm:t>
    </dgm:pt>
    <dgm:pt modelId="{169971C7-3298-43E1-B568-B0C9D2697873}" type="sibTrans" cxnId="{45B0B1A7-25F5-4E1A-A32D-792E3D164E9E}">
      <dgm:prSet/>
      <dgm:spPr/>
      <dgm:t>
        <a:bodyPr/>
        <a:lstStyle/>
        <a:p>
          <a:endParaRPr lang="nb-NO"/>
        </a:p>
      </dgm:t>
    </dgm:pt>
    <dgm:pt modelId="{C566320D-5682-421D-8AE2-50FAD07FD814}">
      <dgm:prSet custT="1"/>
      <dgm:spPr/>
      <dgm:t>
        <a:bodyPr/>
        <a:lstStyle/>
        <a:p>
          <a:r>
            <a:rPr lang="nb-NO" sz="1400"/>
            <a:t>Nasjoanle forventninger: 29</a:t>
          </a:r>
        </a:p>
      </dgm:t>
    </dgm:pt>
    <dgm:pt modelId="{BD844D16-0883-4C33-B1A9-4F17DCC76518}" type="parTrans" cxnId="{56981A61-0AFC-41D1-8B8F-F4E4124D6745}">
      <dgm:prSet/>
      <dgm:spPr/>
      <dgm:t>
        <a:bodyPr/>
        <a:lstStyle/>
        <a:p>
          <a:endParaRPr lang="nb-NO"/>
        </a:p>
      </dgm:t>
    </dgm:pt>
    <dgm:pt modelId="{4978674E-1113-4A55-9C06-10B00038CD54}" type="sibTrans" cxnId="{56981A61-0AFC-41D1-8B8F-F4E4124D6745}">
      <dgm:prSet/>
      <dgm:spPr/>
      <dgm:t>
        <a:bodyPr/>
        <a:lstStyle/>
        <a:p>
          <a:endParaRPr lang="nb-NO"/>
        </a:p>
      </dgm:t>
    </dgm:pt>
    <dgm:pt modelId="{FE2F5C12-83DC-452B-B562-00D777A4A63F}">
      <dgm:prSet custT="1"/>
      <dgm:spPr/>
      <dgm:t>
        <a:bodyPr/>
        <a:lstStyle/>
        <a:p>
          <a:r>
            <a:rPr lang="nb-NO" sz="1400"/>
            <a:t>Delmål: 15.9</a:t>
          </a:r>
        </a:p>
      </dgm:t>
    </dgm:pt>
    <dgm:pt modelId="{C1EC593C-1934-44DC-8BA3-3C1AE839B959}" type="parTrans" cxnId="{F5690E81-5A72-45D2-83FB-C458BEAC92F6}">
      <dgm:prSet/>
      <dgm:spPr/>
      <dgm:t>
        <a:bodyPr/>
        <a:lstStyle/>
        <a:p>
          <a:endParaRPr lang="nb-NO"/>
        </a:p>
      </dgm:t>
    </dgm:pt>
    <dgm:pt modelId="{A859CC2F-0796-4A84-81D3-44F646002A0D}" type="sibTrans" cxnId="{F5690E81-5A72-45D2-83FB-C458BEAC92F6}">
      <dgm:prSet/>
      <dgm:spPr/>
      <dgm:t>
        <a:bodyPr/>
        <a:lstStyle/>
        <a:p>
          <a:endParaRPr lang="nb-NO"/>
        </a:p>
      </dgm:t>
    </dgm:pt>
    <dgm:pt modelId="{78E45E9C-57F9-4F9D-89AF-3E718221A5B5}">
      <dgm:prSet custT="1"/>
      <dgm:spPr/>
      <dgm:t>
        <a:bodyPr/>
        <a:lstStyle/>
        <a:p>
          <a:r>
            <a:rPr lang="nb-NO" sz="1400"/>
            <a:t>Najsonale forventnigner: 5, 23</a:t>
          </a:r>
        </a:p>
      </dgm:t>
    </dgm:pt>
    <dgm:pt modelId="{BE735CE5-B044-483B-A83E-3ECB5DB622FB}" type="parTrans" cxnId="{E6F76BAB-1631-4A5C-BD98-04D725FFAE2A}">
      <dgm:prSet/>
      <dgm:spPr/>
      <dgm:t>
        <a:bodyPr/>
        <a:lstStyle/>
        <a:p>
          <a:endParaRPr lang="nb-NO"/>
        </a:p>
      </dgm:t>
    </dgm:pt>
    <dgm:pt modelId="{DE7B8D44-4B86-4C3B-A836-626EBB9CA764}" type="sibTrans" cxnId="{E6F76BAB-1631-4A5C-BD98-04D725FFAE2A}">
      <dgm:prSet/>
      <dgm:spPr/>
      <dgm:t>
        <a:bodyPr/>
        <a:lstStyle/>
        <a:p>
          <a:endParaRPr lang="nb-NO"/>
        </a:p>
      </dgm:t>
    </dgm:pt>
    <dgm:pt modelId="{B701BAD2-2305-4E2C-BB2C-10D1A9B9AF82}">
      <dgm:prSet custT="1"/>
      <dgm:spPr/>
      <dgm:t>
        <a:bodyPr/>
        <a:lstStyle/>
        <a:p>
          <a:r>
            <a:rPr lang="nn-NO" sz="1400"/>
            <a:t>Delmål: 6.3, 7.3, 8.4, 9.4, 11.6, 12.1, 12.2, 12.4, 12.5, 12.7, 14.4, 14.6, 15.2, 15.6 </a:t>
          </a:r>
          <a:endParaRPr lang="nb-NO" sz="1400"/>
        </a:p>
      </dgm:t>
    </dgm:pt>
    <dgm:pt modelId="{CF5AF6E0-0EA5-4891-84A5-A9B9BB20A897}" type="parTrans" cxnId="{CCEF27D7-EE36-4577-A8DC-F40BA377D30E}">
      <dgm:prSet/>
      <dgm:spPr/>
      <dgm:t>
        <a:bodyPr/>
        <a:lstStyle/>
        <a:p>
          <a:endParaRPr lang="nb-NO"/>
        </a:p>
      </dgm:t>
    </dgm:pt>
    <dgm:pt modelId="{B3438DA6-D368-481B-B619-633898D5BC6B}" type="sibTrans" cxnId="{CCEF27D7-EE36-4577-A8DC-F40BA377D30E}">
      <dgm:prSet/>
      <dgm:spPr/>
      <dgm:t>
        <a:bodyPr/>
        <a:lstStyle/>
        <a:p>
          <a:endParaRPr lang="nb-NO"/>
        </a:p>
      </dgm:t>
    </dgm:pt>
    <dgm:pt modelId="{89F69CBC-A645-49CE-BE9E-17E77A2B198F}">
      <dgm:prSet custT="1"/>
      <dgm:spPr/>
      <dgm:t>
        <a:bodyPr/>
        <a:lstStyle/>
        <a:p>
          <a:r>
            <a:rPr lang="nb-NO" sz="1400"/>
            <a:t>Nasjoanle forventnigner: 42</a:t>
          </a:r>
        </a:p>
      </dgm:t>
    </dgm:pt>
    <dgm:pt modelId="{4BA5BA3F-BD49-498F-BFF6-78EAE10BAFB6}" type="parTrans" cxnId="{D49FB3E1-BC4B-4D2A-893E-0F90D6D175FE}">
      <dgm:prSet/>
      <dgm:spPr/>
      <dgm:t>
        <a:bodyPr/>
        <a:lstStyle/>
        <a:p>
          <a:endParaRPr lang="nb-NO"/>
        </a:p>
      </dgm:t>
    </dgm:pt>
    <dgm:pt modelId="{3FEE583D-EF78-4403-B439-D053D0B09D5A}" type="sibTrans" cxnId="{D49FB3E1-BC4B-4D2A-893E-0F90D6D175FE}">
      <dgm:prSet/>
      <dgm:spPr/>
      <dgm:t>
        <a:bodyPr/>
        <a:lstStyle/>
        <a:p>
          <a:endParaRPr lang="nb-NO"/>
        </a:p>
      </dgm:t>
    </dgm:pt>
    <dgm:pt modelId="{7F5AB5DB-A3B0-44F7-9BC9-D0B31A8EADFF}" type="pres">
      <dgm:prSet presAssocID="{92FDAFA6-BB49-43CC-AB74-C0352F403B34}" presName="Name0" presStyleCnt="0">
        <dgm:presLayoutVars>
          <dgm:dir/>
          <dgm:animLvl val="lvl"/>
          <dgm:resizeHandles val="exact"/>
        </dgm:presLayoutVars>
      </dgm:prSet>
      <dgm:spPr/>
    </dgm:pt>
    <dgm:pt modelId="{818A9E74-9164-40AA-8343-05E96B3B7DBC}" type="pres">
      <dgm:prSet presAssocID="{670C4949-6C76-4599-957E-C8CE338020C3}" presName="linNode" presStyleCnt="0"/>
      <dgm:spPr/>
    </dgm:pt>
    <dgm:pt modelId="{B30F88AF-4E49-478A-A932-CC7AED582027}" type="pres">
      <dgm:prSet presAssocID="{670C4949-6C76-4599-957E-C8CE338020C3}" presName="parentText" presStyleLbl="node1" presStyleIdx="0" presStyleCnt="4">
        <dgm:presLayoutVars>
          <dgm:chMax val="1"/>
          <dgm:bulletEnabled val="1"/>
        </dgm:presLayoutVars>
      </dgm:prSet>
      <dgm:spPr/>
    </dgm:pt>
    <dgm:pt modelId="{571E6774-6F68-4382-B3DC-D151B4B8DBA1}" type="pres">
      <dgm:prSet presAssocID="{670C4949-6C76-4599-957E-C8CE338020C3}" presName="descendantText" presStyleLbl="alignAccFollowNode1" presStyleIdx="0" presStyleCnt="4">
        <dgm:presLayoutVars>
          <dgm:bulletEnabled val="1"/>
        </dgm:presLayoutVars>
      </dgm:prSet>
      <dgm:spPr/>
    </dgm:pt>
    <dgm:pt modelId="{66B013CE-7EE2-4AF0-9266-3D4BDA0CDB5B}" type="pres">
      <dgm:prSet presAssocID="{2F16252C-10FB-4B07-9B57-2E0B318A452C}" presName="sp" presStyleCnt="0"/>
      <dgm:spPr/>
    </dgm:pt>
    <dgm:pt modelId="{1D9B8540-C7DB-4A01-BC3A-C61547681A6D}" type="pres">
      <dgm:prSet presAssocID="{D3B31563-FD34-4DF9-A273-E9727AFCD16C}" presName="linNode" presStyleCnt="0"/>
      <dgm:spPr/>
    </dgm:pt>
    <dgm:pt modelId="{1FCEA751-64E5-48AE-A1CA-4AC78ED75B50}" type="pres">
      <dgm:prSet presAssocID="{D3B31563-FD34-4DF9-A273-E9727AFCD16C}" presName="parentText" presStyleLbl="node1" presStyleIdx="1" presStyleCnt="4">
        <dgm:presLayoutVars>
          <dgm:chMax val="1"/>
          <dgm:bulletEnabled val="1"/>
        </dgm:presLayoutVars>
      </dgm:prSet>
      <dgm:spPr/>
    </dgm:pt>
    <dgm:pt modelId="{11B7EC16-73EC-4FA2-9917-A1D6676EF3B4}" type="pres">
      <dgm:prSet presAssocID="{D3B31563-FD34-4DF9-A273-E9727AFCD16C}" presName="descendantText" presStyleLbl="alignAccFollowNode1" presStyleIdx="1" presStyleCnt="4">
        <dgm:presLayoutVars>
          <dgm:bulletEnabled val="1"/>
        </dgm:presLayoutVars>
      </dgm:prSet>
      <dgm:spPr/>
    </dgm:pt>
    <dgm:pt modelId="{5829D102-EFAE-4586-BDEF-F945F1482E98}" type="pres">
      <dgm:prSet presAssocID="{96EF88E1-F740-4C63-9F76-4ABE6AE7A17D}" presName="sp" presStyleCnt="0"/>
      <dgm:spPr/>
    </dgm:pt>
    <dgm:pt modelId="{A4903698-3BDB-46CB-BD31-8817F33A7A3C}" type="pres">
      <dgm:prSet presAssocID="{3DF1908A-FFCA-4C2F-B48C-F341DB399FD0}" presName="linNode" presStyleCnt="0"/>
      <dgm:spPr/>
    </dgm:pt>
    <dgm:pt modelId="{0965058D-D658-4545-B024-67442085CE10}" type="pres">
      <dgm:prSet presAssocID="{3DF1908A-FFCA-4C2F-B48C-F341DB399FD0}" presName="parentText" presStyleLbl="node1" presStyleIdx="2" presStyleCnt="4">
        <dgm:presLayoutVars>
          <dgm:chMax val="1"/>
          <dgm:bulletEnabled val="1"/>
        </dgm:presLayoutVars>
      </dgm:prSet>
      <dgm:spPr/>
    </dgm:pt>
    <dgm:pt modelId="{4BAEEB4E-01A2-486F-B152-CA4E4C8D4441}" type="pres">
      <dgm:prSet presAssocID="{3DF1908A-FFCA-4C2F-B48C-F341DB399FD0}" presName="descendantText" presStyleLbl="alignAccFollowNode1" presStyleIdx="2" presStyleCnt="4">
        <dgm:presLayoutVars>
          <dgm:bulletEnabled val="1"/>
        </dgm:presLayoutVars>
      </dgm:prSet>
      <dgm:spPr/>
    </dgm:pt>
    <dgm:pt modelId="{FB263D9B-4E46-4E2A-8575-4971FECA25F1}" type="pres">
      <dgm:prSet presAssocID="{540CA370-13E2-4595-B510-39FCD3CAA0F6}" presName="sp" presStyleCnt="0"/>
      <dgm:spPr/>
    </dgm:pt>
    <dgm:pt modelId="{B7002A45-3602-4670-A414-B7488FFFFB01}" type="pres">
      <dgm:prSet presAssocID="{81584179-D4D8-40E9-9C27-59E5919EF17A}" presName="linNode" presStyleCnt="0"/>
      <dgm:spPr/>
    </dgm:pt>
    <dgm:pt modelId="{E8E583F7-0577-4E65-BA55-060A5F79C3A9}" type="pres">
      <dgm:prSet presAssocID="{81584179-D4D8-40E9-9C27-59E5919EF17A}" presName="parentText" presStyleLbl="node1" presStyleIdx="3" presStyleCnt="4">
        <dgm:presLayoutVars>
          <dgm:chMax val="1"/>
          <dgm:bulletEnabled val="1"/>
        </dgm:presLayoutVars>
      </dgm:prSet>
      <dgm:spPr/>
    </dgm:pt>
    <dgm:pt modelId="{2F87F241-F0A3-4253-BA96-8FF685551740}" type="pres">
      <dgm:prSet presAssocID="{81584179-D4D8-40E9-9C27-59E5919EF17A}" presName="descendantText" presStyleLbl="alignAccFollowNode1" presStyleIdx="3" presStyleCnt="4">
        <dgm:presLayoutVars>
          <dgm:bulletEnabled val="1"/>
        </dgm:presLayoutVars>
      </dgm:prSet>
      <dgm:spPr/>
    </dgm:pt>
  </dgm:ptLst>
  <dgm:cxnLst>
    <dgm:cxn modelId="{9F06D303-71AB-4AAF-98C7-A765917F44BA}" srcId="{92FDAFA6-BB49-43CC-AB74-C0352F403B34}" destId="{81584179-D4D8-40E9-9C27-59E5919EF17A}" srcOrd="3" destOrd="0" parTransId="{64F1B639-AD5B-4D43-98C5-26651BC80146}" sibTransId="{BEFDA744-7273-428C-AEE3-BB83A58CAE76}"/>
    <dgm:cxn modelId="{5452150A-F037-42AD-B104-8D648ED9755F}" srcId="{92FDAFA6-BB49-43CC-AB74-C0352F403B34}" destId="{3DF1908A-FFCA-4C2F-B48C-F341DB399FD0}" srcOrd="2" destOrd="0" parTransId="{5D8FDC9B-2692-454A-9EF3-AABF83097773}" sibTransId="{540CA370-13E2-4595-B510-39FCD3CAA0F6}"/>
    <dgm:cxn modelId="{8765350C-26A8-4E89-AB2F-4D8726208269}" type="presOf" srcId="{6D9BC7BB-B6A9-46BB-8409-DC588D9B1ACF}" destId="{11B7EC16-73EC-4FA2-9917-A1D6676EF3B4}" srcOrd="0" destOrd="1" presId="urn:microsoft.com/office/officeart/2005/8/layout/vList5"/>
    <dgm:cxn modelId="{4A89CD0E-C478-405F-99C2-C1B0F41E384F}" srcId="{670C4949-6C76-4599-957E-C8CE338020C3}" destId="{8E65D441-B676-42F8-B38B-492B6F0A851B}" srcOrd="1" destOrd="0" parTransId="{9F51B600-4BAA-46D2-B1B8-E549C197D1A1}" sibTransId="{622DE59A-DCC0-446C-9C2D-203322D906EA}"/>
    <dgm:cxn modelId="{37BC580F-3DDC-4DC3-893D-E98A38A5F662}" type="presOf" srcId="{C566320D-5682-421D-8AE2-50FAD07FD814}" destId="{11B7EC16-73EC-4FA2-9917-A1D6676EF3B4}" srcOrd="0" destOrd="2" presId="urn:microsoft.com/office/officeart/2005/8/layout/vList5"/>
    <dgm:cxn modelId="{ACB3A020-9C72-412A-AA6D-0032028CD081}" type="presOf" srcId="{8E65D441-B676-42F8-B38B-492B6F0A851B}" destId="{571E6774-6F68-4382-B3DC-D151B4B8DBA1}" srcOrd="0" destOrd="1" presId="urn:microsoft.com/office/officeart/2005/8/layout/vList5"/>
    <dgm:cxn modelId="{1445B424-D7D1-4D7B-A093-9C3BBE6E4FC8}" type="presOf" srcId="{B701BAD2-2305-4E2C-BB2C-10D1A9B9AF82}" destId="{2F87F241-F0A3-4253-BA96-8FF685551740}" srcOrd="0" destOrd="1" presId="urn:microsoft.com/office/officeart/2005/8/layout/vList5"/>
    <dgm:cxn modelId="{4BA9F82F-3FA0-46C4-96F2-4FB97311954C}" srcId="{3DF1908A-FFCA-4C2F-B48C-F341DB399FD0}" destId="{D6605115-FC85-4662-B9AC-7E1EE30C637E}" srcOrd="0" destOrd="0" parTransId="{51C87EF9-9973-4AF8-8A91-B4B2C197CF7D}" sibTransId="{D4F9697A-D9EE-403D-BC68-E50F8159397E}"/>
    <dgm:cxn modelId="{A25B9230-A853-42B1-B6BD-BB7BF3C34CB1}" type="presOf" srcId="{06365D1B-0A79-46E9-B8F1-D615BE2D23BC}" destId="{11B7EC16-73EC-4FA2-9917-A1D6676EF3B4}" srcOrd="0" destOrd="0" presId="urn:microsoft.com/office/officeart/2005/8/layout/vList5"/>
    <dgm:cxn modelId="{1C7ECF37-978D-45B4-8ECD-C822BAC2C6A1}" srcId="{D3B31563-FD34-4DF9-A273-E9727AFCD16C}" destId="{06365D1B-0A79-46E9-B8F1-D615BE2D23BC}" srcOrd="0" destOrd="0" parTransId="{C1305B8F-6771-448F-8D37-03B9C637B041}" sibTransId="{2E670F00-9D6F-4A0D-BF07-581F5B1D964D}"/>
    <dgm:cxn modelId="{56981A61-0AFC-41D1-8B8F-F4E4124D6745}" srcId="{D3B31563-FD34-4DF9-A273-E9727AFCD16C}" destId="{C566320D-5682-421D-8AE2-50FAD07FD814}" srcOrd="2" destOrd="0" parTransId="{BD844D16-0883-4C33-B1A9-4F17DCC76518}" sibTransId="{4978674E-1113-4A55-9C06-10B00038CD54}"/>
    <dgm:cxn modelId="{D3ABD963-4C81-4FC4-ADFF-CE2BBCAB17D2}" srcId="{670C4949-6C76-4599-957E-C8CE338020C3}" destId="{C80544FD-01E8-416D-B153-FAC5D9334AED}" srcOrd="2" destOrd="0" parTransId="{AF014ED5-0781-4822-9A54-E48D96989A7E}" sibTransId="{B0BFDA4E-E87A-40DE-8183-3055C58A14A2}"/>
    <dgm:cxn modelId="{6CD3ED6B-C484-4B95-839E-4AD06DB04653}" type="presOf" srcId="{89F69CBC-A645-49CE-BE9E-17E77A2B198F}" destId="{2F87F241-F0A3-4253-BA96-8FF685551740}" srcOrd="0" destOrd="2" presId="urn:microsoft.com/office/officeart/2005/8/layout/vList5"/>
    <dgm:cxn modelId="{BFAB166C-2B3A-49CA-B2BA-5116B19E0569}" srcId="{92FDAFA6-BB49-43CC-AB74-C0352F403B34}" destId="{D3B31563-FD34-4DF9-A273-E9727AFCD16C}" srcOrd="1" destOrd="0" parTransId="{BC3811F9-78C0-450D-B6E3-D5B875DFF0FB}" sibTransId="{96EF88E1-F740-4C63-9F76-4ABE6AE7A17D}"/>
    <dgm:cxn modelId="{EDA31C6D-7536-4C2E-903A-F75A1E417380}" type="presOf" srcId="{70553423-54EE-4C40-AC86-E8B807EFB629}" destId="{2F87F241-F0A3-4253-BA96-8FF685551740}" srcOrd="0" destOrd="0" presId="urn:microsoft.com/office/officeart/2005/8/layout/vList5"/>
    <dgm:cxn modelId="{62010A6E-7725-432F-8EBA-87E7E1FFCE2F}" type="presOf" srcId="{81584179-D4D8-40E9-9C27-59E5919EF17A}" destId="{E8E583F7-0577-4E65-BA55-060A5F79C3A9}" srcOrd="0" destOrd="0" presId="urn:microsoft.com/office/officeart/2005/8/layout/vList5"/>
    <dgm:cxn modelId="{3AD35E73-4980-4137-B97C-32A6BA630DFD}" type="presOf" srcId="{D3B31563-FD34-4DF9-A273-E9727AFCD16C}" destId="{1FCEA751-64E5-48AE-A1CA-4AC78ED75B50}" srcOrd="0" destOrd="0" presId="urn:microsoft.com/office/officeart/2005/8/layout/vList5"/>
    <dgm:cxn modelId="{F5690E81-5A72-45D2-83FB-C458BEAC92F6}" srcId="{3DF1908A-FFCA-4C2F-B48C-F341DB399FD0}" destId="{FE2F5C12-83DC-452B-B562-00D777A4A63F}" srcOrd="1" destOrd="0" parTransId="{C1EC593C-1934-44DC-8BA3-3C1AE839B959}" sibTransId="{A859CC2F-0796-4A84-81D3-44F646002A0D}"/>
    <dgm:cxn modelId="{3F493187-F150-4D65-8E15-3ACA9D4389D4}" type="presOf" srcId="{D6605115-FC85-4662-B9AC-7E1EE30C637E}" destId="{4BAEEB4E-01A2-486F-B152-CA4E4C8D4441}" srcOrd="0" destOrd="0" presId="urn:microsoft.com/office/officeart/2005/8/layout/vList5"/>
    <dgm:cxn modelId="{19F7AD8A-9C58-48C4-BAF2-E1D61A90E5E3}" type="presOf" srcId="{78E45E9C-57F9-4F9D-89AF-3E718221A5B5}" destId="{4BAEEB4E-01A2-486F-B152-CA4E4C8D4441}" srcOrd="0" destOrd="2" presId="urn:microsoft.com/office/officeart/2005/8/layout/vList5"/>
    <dgm:cxn modelId="{FDCB539C-E0E2-4BE3-827E-236FEBC2FA5E}" type="presOf" srcId="{9043F816-6462-4C0E-8C6E-EF2A7009CBA6}" destId="{571E6774-6F68-4382-B3DC-D151B4B8DBA1}" srcOrd="0" destOrd="0" presId="urn:microsoft.com/office/officeart/2005/8/layout/vList5"/>
    <dgm:cxn modelId="{45B0B1A7-25F5-4E1A-A32D-792E3D164E9E}" srcId="{D3B31563-FD34-4DF9-A273-E9727AFCD16C}" destId="{6D9BC7BB-B6A9-46BB-8409-DC588D9B1ACF}" srcOrd="1" destOrd="0" parTransId="{6096A55B-0AFA-4019-A706-E57F46EC61EF}" sibTransId="{169971C7-3298-43E1-B568-B0C9D2697873}"/>
    <dgm:cxn modelId="{E6F76BAB-1631-4A5C-BD98-04D725FFAE2A}" srcId="{3DF1908A-FFCA-4C2F-B48C-F341DB399FD0}" destId="{78E45E9C-57F9-4F9D-89AF-3E718221A5B5}" srcOrd="2" destOrd="0" parTransId="{BE735CE5-B044-483B-A83E-3ECB5DB622FB}" sibTransId="{DE7B8D44-4B86-4C3B-A836-626EBB9CA764}"/>
    <dgm:cxn modelId="{A851F5AF-D768-4CBF-83E8-659AEE588C53}" srcId="{670C4949-6C76-4599-957E-C8CE338020C3}" destId="{9043F816-6462-4C0E-8C6E-EF2A7009CBA6}" srcOrd="0" destOrd="0" parTransId="{89490BC0-BC8B-4E58-9DC5-E87E3FC4C401}" sibTransId="{4520701E-876F-44B2-BBD9-7F4DEC5AF781}"/>
    <dgm:cxn modelId="{6C0A4DB9-8890-4A7C-A35B-DED0730D9616}" type="presOf" srcId="{C80544FD-01E8-416D-B153-FAC5D9334AED}" destId="{571E6774-6F68-4382-B3DC-D151B4B8DBA1}" srcOrd="0" destOrd="2" presId="urn:microsoft.com/office/officeart/2005/8/layout/vList5"/>
    <dgm:cxn modelId="{5BE14DC4-BF64-4DDA-B2D3-CC14118F6A08}" type="presOf" srcId="{FE2F5C12-83DC-452B-B562-00D777A4A63F}" destId="{4BAEEB4E-01A2-486F-B152-CA4E4C8D4441}" srcOrd="0" destOrd="1" presId="urn:microsoft.com/office/officeart/2005/8/layout/vList5"/>
    <dgm:cxn modelId="{C32368C5-C721-45D7-9FAE-CDAFEC4763D7}" srcId="{92FDAFA6-BB49-43CC-AB74-C0352F403B34}" destId="{670C4949-6C76-4599-957E-C8CE338020C3}" srcOrd="0" destOrd="0" parTransId="{44E3841C-70BD-410A-8F00-D974B59FB81C}" sibTransId="{2F16252C-10FB-4B07-9B57-2E0B318A452C}"/>
    <dgm:cxn modelId="{549BEDC8-90D6-4B55-B51E-F7EDBC026E1C}" srcId="{81584179-D4D8-40E9-9C27-59E5919EF17A}" destId="{70553423-54EE-4C40-AC86-E8B807EFB629}" srcOrd="0" destOrd="0" parTransId="{4AD6AFB7-F57E-4AF7-9528-DC4CC02B8261}" sibTransId="{1CE4AB0A-709F-48C8-A153-125265BAE819}"/>
    <dgm:cxn modelId="{B9DF8BCF-67B0-4962-86DA-245314CEDC60}" type="presOf" srcId="{92FDAFA6-BB49-43CC-AB74-C0352F403B34}" destId="{7F5AB5DB-A3B0-44F7-9BC9-D0B31A8EADFF}" srcOrd="0" destOrd="0" presId="urn:microsoft.com/office/officeart/2005/8/layout/vList5"/>
    <dgm:cxn modelId="{CCEF27D7-EE36-4577-A8DC-F40BA377D30E}" srcId="{81584179-D4D8-40E9-9C27-59E5919EF17A}" destId="{B701BAD2-2305-4E2C-BB2C-10D1A9B9AF82}" srcOrd="1" destOrd="0" parTransId="{CF5AF6E0-0EA5-4891-84A5-A9B9BB20A897}" sibTransId="{B3438DA6-D368-481B-B619-633898D5BC6B}"/>
    <dgm:cxn modelId="{D49FB3E1-BC4B-4D2A-893E-0F90D6D175FE}" srcId="{81584179-D4D8-40E9-9C27-59E5919EF17A}" destId="{89F69CBC-A645-49CE-BE9E-17E77A2B198F}" srcOrd="2" destOrd="0" parTransId="{4BA5BA3F-BD49-498F-BFF6-78EAE10BAFB6}" sibTransId="{3FEE583D-EF78-4403-B439-D053D0B09D5A}"/>
    <dgm:cxn modelId="{CFCF3FE3-F88E-4897-8D95-90209BB1F3D5}" type="presOf" srcId="{670C4949-6C76-4599-957E-C8CE338020C3}" destId="{B30F88AF-4E49-478A-A932-CC7AED582027}" srcOrd="0" destOrd="0" presId="urn:microsoft.com/office/officeart/2005/8/layout/vList5"/>
    <dgm:cxn modelId="{D63E18E4-3CCC-426A-B03A-594AE944F9E3}" type="presOf" srcId="{3DF1908A-FFCA-4C2F-B48C-F341DB399FD0}" destId="{0965058D-D658-4545-B024-67442085CE10}" srcOrd="0" destOrd="0" presId="urn:microsoft.com/office/officeart/2005/8/layout/vList5"/>
    <dgm:cxn modelId="{33572176-9BF1-4F18-8AFD-98932980E82B}" type="presParOf" srcId="{7F5AB5DB-A3B0-44F7-9BC9-D0B31A8EADFF}" destId="{818A9E74-9164-40AA-8343-05E96B3B7DBC}" srcOrd="0" destOrd="0" presId="urn:microsoft.com/office/officeart/2005/8/layout/vList5"/>
    <dgm:cxn modelId="{780043B0-722D-4CD9-96FD-E691FC5349BB}" type="presParOf" srcId="{818A9E74-9164-40AA-8343-05E96B3B7DBC}" destId="{B30F88AF-4E49-478A-A932-CC7AED582027}" srcOrd="0" destOrd="0" presId="urn:microsoft.com/office/officeart/2005/8/layout/vList5"/>
    <dgm:cxn modelId="{6D69D038-C3DC-45B5-8DDD-763E4B11CF61}" type="presParOf" srcId="{818A9E74-9164-40AA-8343-05E96B3B7DBC}" destId="{571E6774-6F68-4382-B3DC-D151B4B8DBA1}" srcOrd="1" destOrd="0" presId="urn:microsoft.com/office/officeart/2005/8/layout/vList5"/>
    <dgm:cxn modelId="{1115E534-C143-4B84-A80F-2FCFC6C51CD1}" type="presParOf" srcId="{7F5AB5DB-A3B0-44F7-9BC9-D0B31A8EADFF}" destId="{66B013CE-7EE2-4AF0-9266-3D4BDA0CDB5B}" srcOrd="1" destOrd="0" presId="urn:microsoft.com/office/officeart/2005/8/layout/vList5"/>
    <dgm:cxn modelId="{D0459F77-8403-4C0D-B4D3-1695796364F4}" type="presParOf" srcId="{7F5AB5DB-A3B0-44F7-9BC9-D0B31A8EADFF}" destId="{1D9B8540-C7DB-4A01-BC3A-C61547681A6D}" srcOrd="2" destOrd="0" presId="urn:microsoft.com/office/officeart/2005/8/layout/vList5"/>
    <dgm:cxn modelId="{EFABFB67-79CF-420E-9E49-5A92F5C707A1}" type="presParOf" srcId="{1D9B8540-C7DB-4A01-BC3A-C61547681A6D}" destId="{1FCEA751-64E5-48AE-A1CA-4AC78ED75B50}" srcOrd="0" destOrd="0" presId="urn:microsoft.com/office/officeart/2005/8/layout/vList5"/>
    <dgm:cxn modelId="{53150986-1FA8-47D0-BB2B-F60A075BE592}" type="presParOf" srcId="{1D9B8540-C7DB-4A01-BC3A-C61547681A6D}" destId="{11B7EC16-73EC-4FA2-9917-A1D6676EF3B4}" srcOrd="1" destOrd="0" presId="urn:microsoft.com/office/officeart/2005/8/layout/vList5"/>
    <dgm:cxn modelId="{BC0EAC17-2B3B-49B4-8077-35550A07BA97}" type="presParOf" srcId="{7F5AB5DB-A3B0-44F7-9BC9-D0B31A8EADFF}" destId="{5829D102-EFAE-4586-BDEF-F945F1482E98}" srcOrd="3" destOrd="0" presId="urn:microsoft.com/office/officeart/2005/8/layout/vList5"/>
    <dgm:cxn modelId="{CDF0B575-70F6-4ACC-825E-DB997668D381}" type="presParOf" srcId="{7F5AB5DB-A3B0-44F7-9BC9-D0B31A8EADFF}" destId="{A4903698-3BDB-46CB-BD31-8817F33A7A3C}" srcOrd="4" destOrd="0" presId="urn:microsoft.com/office/officeart/2005/8/layout/vList5"/>
    <dgm:cxn modelId="{EE3F7189-5390-490C-AC8B-612C54AE46F9}" type="presParOf" srcId="{A4903698-3BDB-46CB-BD31-8817F33A7A3C}" destId="{0965058D-D658-4545-B024-67442085CE10}" srcOrd="0" destOrd="0" presId="urn:microsoft.com/office/officeart/2005/8/layout/vList5"/>
    <dgm:cxn modelId="{C1595AA9-4B83-44AA-AA2D-787EDF7BB9FF}" type="presParOf" srcId="{A4903698-3BDB-46CB-BD31-8817F33A7A3C}" destId="{4BAEEB4E-01A2-486F-B152-CA4E4C8D4441}" srcOrd="1" destOrd="0" presId="urn:microsoft.com/office/officeart/2005/8/layout/vList5"/>
    <dgm:cxn modelId="{2590D63A-2D7E-4E3A-B7CB-454BB45D00F1}" type="presParOf" srcId="{7F5AB5DB-A3B0-44F7-9BC9-D0B31A8EADFF}" destId="{FB263D9B-4E46-4E2A-8575-4971FECA25F1}" srcOrd="5" destOrd="0" presId="urn:microsoft.com/office/officeart/2005/8/layout/vList5"/>
    <dgm:cxn modelId="{EDE1A52D-E31D-49FA-B618-4BD1353D1E40}" type="presParOf" srcId="{7F5AB5DB-A3B0-44F7-9BC9-D0B31A8EADFF}" destId="{B7002A45-3602-4670-A414-B7488FFFFB01}" srcOrd="6" destOrd="0" presId="urn:microsoft.com/office/officeart/2005/8/layout/vList5"/>
    <dgm:cxn modelId="{1C60F429-D5B6-4699-ACA6-DAE213F0B1D0}" type="presParOf" srcId="{B7002A45-3602-4670-A414-B7488FFFFB01}" destId="{E8E583F7-0577-4E65-BA55-060A5F79C3A9}" srcOrd="0" destOrd="0" presId="urn:microsoft.com/office/officeart/2005/8/layout/vList5"/>
    <dgm:cxn modelId="{05963EF5-8C1F-449A-A89D-01AC39B5585A}" type="presParOf" srcId="{B7002A45-3602-4670-A414-B7488FFFFB01}" destId="{2F87F241-F0A3-4253-BA96-8FF685551740}"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D8D10B2-1402-429E-8E9C-D295669A3BFF}"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nb-NO"/>
        </a:p>
      </dgm:t>
    </dgm:pt>
    <dgm:pt modelId="{5661953F-9929-4200-BB28-4D3F1F84FA2F}">
      <dgm:prSet phldrT="[Tekst]"/>
      <dgm:spPr>
        <a:solidFill>
          <a:srgbClr val="CCD3E2"/>
        </a:solidFill>
      </dgm:spPr>
      <dgm:t>
        <a:bodyPr/>
        <a:lstStyle/>
        <a:p>
          <a:r>
            <a:rPr lang="nb-NO">
              <a:solidFill>
                <a:srgbClr val="00244E"/>
              </a:solidFill>
            </a:rPr>
            <a:t>Kultur og forankring i egen organisasjon</a:t>
          </a:r>
        </a:p>
      </dgm:t>
    </dgm:pt>
    <dgm:pt modelId="{6D2079CB-7B92-4FDD-9FC7-9628E09EABF1}" type="parTrans" cxnId="{43463A37-F381-43A6-8F02-7F9714222F31}">
      <dgm:prSet/>
      <dgm:spPr/>
      <dgm:t>
        <a:bodyPr/>
        <a:lstStyle/>
        <a:p>
          <a:endParaRPr lang="nb-NO"/>
        </a:p>
      </dgm:t>
    </dgm:pt>
    <dgm:pt modelId="{5EF664DA-3F34-48B7-BB51-FC66BA49656A}" type="sibTrans" cxnId="{43463A37-F381-43A6-8F02-7F9714222F31}">
      <dgm:prSet/>
      <dgm:spPr/>
      <dgm:t>
        <a:bodyPr/>
        <a:lstStyle/>
        <a:p>
          <a:endParaRPr lang="nb-NO"/>
        </a:p>
      </dgm:t>
    </dgm:pt>
    <dgm:pt modelId="{1A18EFBB-B64A-4CE6-BFCD-B622337E015C}">
      <dgm:prSet phldrT="[Tekst]"/>
      <dgm:spPr>
        <a:solidFill>
          <a:srgbClr val="00244E"/>
        </a:solidFill>
      </dgm:spPr>
      <dgm:t>
        <a:bodyPr/>
        <a:lstStyle/>
        <a:p>
          <a:pPr>
            <a:buFont typeface="Arial" panose="020B0604020202020204" pitchFamily="34" charset="0"/>
            <a:buChar char="•"/>
          </a:pPr>
          <a:r>
            <a:rPr lang="nb-NO"/>
            <a:t>- Kjennetegnes av åpenhet, samarbeid, helhetlige forståelse for hvordan 3 dimensjoner henger sammen </a:t>
          </a:r>
        </a:p>
        <a:p>
          <a:pPr>
            <a:buFont typeface="Arial" panose="020B0604020202020204" pitchFamily="34" charset="0"/>
            <a:buChar char="•"/>
          </a:pPr>
          <a:r>
            <a:rPr lang="nb-NO"/>
            <a:t>- Ledere og ansatte må oppleve eierskap til mål </a:t>
          </a:r>
        </a:p>
      </dgm:t>
    </dgm:pt>
    <dgm:pt modelId="{71ED8658-EC5A-4665-ABB7-41970962A52D}" type="parTrans" cxnId="{17E706C2-3C5B-4095-8653-72025F25709F}">
      <dgm:prSet/>
      <dgm:spPr/>
      <dgm:t>
        <a:bodyPr/>
        <a:lstStyle/>
        <a:p>
          <a:endParaRPr lang="nb-NO"/>
        </a:p>
      </dgm:t>
    </dgm:pt>
    <dgm:pt modelId="{D9546286-37B2-473B-B390-23109AEB7873}" type="sibTrans" cxnId="{17E706C2-3C5B-4095-8653-72025F25709F}">
      <dgm:prSet/>
      <dgm:spPr/>
      <dgm:t>
        <a:bodyPr/>
        <a:lstStyle/>
        <a:p>
          <a:endParaRPr lang="nb-NO"/>
        </a:p>
      </dgm:t>
    </dgm:pt>
    <dgm:pt modelId="{0DFCEB55-AE8A-47DE-91E4-0076A8563462}">
      <dgm:prSet phldrT="[Tekst]" custT="1"/>
      <dgm:spPr>
        <a:solidFill>
          <a:srgbClr val="00244E"/>
        </a:solidFill>
      </dgm:spPr>
      <dgm:t>
        <a:bodyPr/>
        <a:lstStyle/>
        <a:p>
          <a:r>
            <a:rPr lang="nb-NO" sz="1050"/>
            <a:t>«Sånn gjør vi det»</a:t>
          </a:r>
        </a:p>
        <a:p>
          <a:r>
            <a:rPr lang="nb-NO" sz="1000"/>
            <a:t>- </a:t>
          </a:r>
          <a:r>
            <a:rPr lang="nb-NO" sz="1000" i="1"/>
            <a:t>eksempler på konkrete aktiviteter </a:t>
          </a:r>
        </a:p>
        <a:p>
          <a:r>
            <a:rPr lang="nb-NO" sz="1000"/>
            <a:t>Bruk tid med ansatte på å bli kjent med de tre dimensjonene </a:t>
          </a:r>
        </a:p>
        <a:p>
          <a:r>
            <a:rPr lang="nb-NO" sz="1000"/>
            <a:t>Ta i bruk verktøyene i saksbehandling og test ut dilemmatrening</a:t>
          </a:r>
        </a:p>
      </dgm:t>
    </dgm:pt>
    <dgm:pt modelId="{DE72DB8D-21FB-4E87-98EC-E8A51C922D18}" type="parTrans" cxnId="{223169BE-4820-4BD7-83F7-ADB6B2305807}">
      <dgm:prSet/>
      <dgm:spPr/>
      <dgm:t>
        <a:bodyPr/>
        <a:lstStyle/>
        <a:p>
          <a:endParaRPr lang="nb-NO"/>
        </a:p>
      </dgm:t>
    </dgm:pt>
    <dgm:pt modelId="{59EA214B-5D0A-412A-8FF1-6A2FB1796D56}" type="sibTrans" cxnId="{223169BE-4820-4BD7-83F7-ADB6B2305807}">
      <dgm:prSet/>
      <dgm:spPr/>
      <dgm:t>
        <a:bodyPr/>
        <a:lstStyle/>
        <a:p>
          <a:endParaRPr lang="nb-NO"/>
        </a:p>
      </dgm:t>
    </dgm:pt>
    <dgm:pt modelId="{1EE66097-775F-45A8-80A8-5AD5061F5586}">
      <dgm:prSet phldrT="[Tekst]"/>
      <dgm:spPr>
        <a:solidFill>
          <a:srgbClr val="CCD3E2"/>
        </a:solidFill>
      </dgm:spPr>
      <dgm:t>
        <a:bodyPr/>
        <a:lstStyle/>
        <a:p>
          <a:r>
            <a:rPr lang="nb-NO"/>
            <a:t>Ledelse</a:t>
          </a:r>
        </a:p>
      </dgm:t>
    </dgm:pt>
    <dgm:pt modelId="{34855811-D8BF-447E-8DCB-B2D20FC2104C}" type="parTrans" cxnId="{E76EDF63-12A7-44E3-922B-3FC3FFD63A80}">
      <dgm:prSet/>
      <dgm:spPr/>
      <dgm:t>
        <a:bodyPr/>
        <a:lstStyle/>
        <a:p>
          <a:endParaRPr lang="nb-NO"/>
        </a:p>
      </dgm:t>
    </dgm:pt>
    <dgm:pt modelId="{9A35356A-05D0-4DA8-9609-80E0B3C04D1F}" type="sibTrans" cxnId="{E76EDF63-12A7-44E3-922B-3FC3FFD63A80}">
      <dgm:prSet/>
      <dgm:spPr/>
      <dgm:t>
        <a:bodyPr/>
        <a:lstStyle/>
        <a:p>
          <a:endParaRPr lang="nb-NO"/>
        </a:p>
      </dgm:t>
    </dgm:pt>
    <dgm:pt modelId="{A3FB020E-02B4-4E4F-ADEB-96A2FA6BAF32}">
      <dgm:prSet phldrT="[Tekst]"/>
      <dgm:spPr>
        <a:solidFill>
          <a:srgbClr val="00244E"/>
        </a:solidFill>
      </dgm:spPr>
      <dgm:t>
        <a:bodyPr/>
        <a:lstStyle/>
        <a:p>
          <a:r>
            <a:rPr lang="nb-NO"/>
            <a:t>- Viktig funksjon om rollemodell </a:t>
          </a:r>
        </a:p>
        <a:p>
          <a:r>
            <a:rPr lang="nb-NO"/>
            <a:t>- Gjennom beslutninger demonstrerer ledelsen hvordan å ta helhetlige </a:t>
          </a:r>
          <a:r>
            <a:rPr lang="nb-NO" err="1"/>
            <a:t>bærekraftsvurderinger</a:t>
          </a:r>
          <a:endParaRPr lang="nb-NO"/>
        </a:p>
      </dgm:t>
    </dgm:pt>
    <dgm:pt modelId="{E261DB6C-6414-4A02-8481-19C581F58AB0}" type="parTrans" cxnId="{0736E2B3-EEA4-4B0A-94F7-99420A006E2B}">
      <dgm:prSet/>
      <dgm:spPr/>
      <dgm:t>
        <a:bodyPr/>
        <a:lstStyle/>
        <a:p>
          <a:endParaRPr lang="nb-NO"/>
        </a:p>
      </dgm:t>
    </dgm:pt>
    <dgm:pt modelId="{255AC56C-9CF0-4F88-8D60-B783024E927D}" type="sibTrans" cxnId="{0736E2B3-EEA4-4B0A-94F7-99420A006E2B}">
      <dgm:prSet/>
      <dgm:spPr/>
      <dgm:t>
        <a:bodyPr/>
        <a:lstStyle/>
        <a:p>
          <a:endParaRPr lang="nb-NO"/>
        </a:p>
      </dgm:t>
    </dgm:pt>
    <dgm:pt modelId="{81A0D8CE-A4D9-4404-9D99-702EEBD942BD}">
      <dgm:prSet phldrT="[Tekst]" custT="1"/>
      <dgm:spPr>
        <a:solidFill>
          <a:srgbClr val="00244E"/>
        </a:solidFill>
      </dgm:spPr>
      <dgm:t>
        <a:bodyPr/>
        <a:lstStyle/>
        <a:p>
          <a:r>
            <a:rPr lang="nb-NO" sz="1050"/>
            <a:t>«Sånn gjør vi det»</a:t>
          </a:r>
        </a:p>
        <a:p>
          <a:r>
            <a:rPr lang="nb-NO" sz="1000" i="1"/>
            <a:t>- eksempler på konkrete aktiviteter </a:t>
          </a:r>
        </a:p>
        <a:p>
          <a:r>
            <a:rPr lang="nb-NO" sz="1000"/>
            <a:t>Utfordre hverandre på å ta i bruk verktøyene i egen sektor</a:t>
          </a:r>
        </a:p>
        <a:p>
          <a:r>
            <a:rPr lang="nb-NO" sz="1000"/>
            <a:t>Bærekraft som fast agendapunkt på ledermøter</a:t>
          </a:r>
        </a:p>
      </dgm:t>
    </dgm:pt>
    <dgm:pt modelId="{DEB74C02-8FE5-4409-9C06-F07F739617F6}" type="parTrans" cxnId="{9A834B7B-B496-4F25-B555-3D3BC22D36DB}">
      <dgm:prSet/>
      <dgm:spPr/>
      <dgm:t>
        <a:bodyPr/>
        <a:lstStyle/>
        <a:p>
          <a:endParaRPr lang="nb-NO"/>
        </a:p>
      </dgm:t>
    </dgm:pt>
    <dgm:pt modelId="{73F63DBA-4206-43AE-BE7A-35C884C8E33E}" type="sibTrans" cxnId="{9A834B7B-B496-4F25-B555-3D3BC22D36DB}">
      <dgm:prSet/>
      <dgm:spPr/>
      <dgm:t>
        <a:bodyPr/>
        <a:lstStyle/>
        <a:p>
          <a:endParaRPr lang="nb-NO"/>
        </a:p>
      </dgm:t>
    </dgm:pt>
    <dgm:pt modelId="{B6FBEBF7-3841-42E9-90B8-64B334781864}">
      <dgm:prSet phldrT="[Tekst]"/>
      <dgm:spPr>
        <a:solidFill>
          <a:srgbClr val="CCD3E2"/>
        </a:solidFill>
      </dgm:spPr>
      <dgm:t>
        <a:bodyPr/>
        <a:lstStyle/>
        <a:p>
          <a:r>
            <a:rPr lang="nb-NO"/>
            <a:t>Samarbeid</a:t>
          </a:r>
        </a:p>
      </dgm:t>
    </dgm:pt>
    <dgm:pt modelId="{F92DD43A-52D7-49DF-9D61-334632BF4FB4}" type="parTrans" cxnId="{877BC922-F879-41D8-8588-504613169549}">
      <dgm:prSet/>
      <dgm:spPr/>
      <dgm:t>
        <a:bodyPr/>
        <a:lstStyle/>
        <a:p>
          <a:endParaRPr lang="nb-NO"/>
        </a:p>
      </dgm:t>
    </dgm:pt>
    <dgm:pt modelId="{D8578290-F7F8-4878-ABEB-051737D2C5DB}" type="sibTrans" cxnId="{877BC922-F879-41D8-8588-504613169549}">
      <dgm:prSet/>
      <dgm:spPr/>
      <dgm:t>
        <a:bodyPr/>
        <a:lstStyle/>
        <a:p>
          <a:endParaRPr lang="nb-NO"/>
        </a:p>
      </dgm:t>
    </dgm:pt>
    <dgm:pt modelId="{C738451D-3279-465E-9D8F-2EFB9E09B59E}">
      <dgm:prSet phldrT="[Tekst]"/>
      <dgm:spPr>
        <a:solidFill>
          <a:srgbClr val="00244E"/>
        </a:solidFill>
      </dgm:spPr>
      <dgm:t>
        <a:bodyPr/>
        <a:lstStyle/>
        <a:p>
          <a:r>
            <a:rPr lang="nb-NO"/>
            <a:t>- Jobbe systematisk for samarbeid på tvers av sektorer/fagområder</a:t>
          </a:r>
        </a:p>
        <a:p>
          <a:r>
            <a:rPr lang="nb-NO"/>
            <a:t>- Skaper innsikt i hvordan ulike deler av samfunnet blir påvirket av </a:t>
          </a:r>
          <a:r>
            <a:rPr lang="nb-NO" err="1"/>
            <a:t>bærekraftsbeslutninger</a:t>
          </a:r>
          <a:endParaRPr lang="nb-NO"/>
        </a:p>
      </dgm:t>
    </dgm:pt>
    <dgm:pt modelId="{BD4748EA-F2FF-48EC-977B-FBF8195FDFA2}" type="parTrans" cxnId="{208CEAA2-2CD9-4DAD-A37C-8D76AD6EDE12}">
      <dgm:prSet/>
      <dgm:spPr/>
      <dgm:t>
        <a:bodyPr/>
        <a:lstStyle/>
        <a:p>
          <a:endParaRPr lang="nb-NO"/>
        </a:p>
      </dgm:t>
    </dgm:pt>
    <dgm:pt modelId="{594C1224-FE68-4542-94B2-B679E79231C0}" type="sibTrans" cxnId="{208CEAA2-2CD9-4DAD-A37C-8D76AD6EDE12}">
      <dgm:prSet/>
      <dgm:spPr/>
      <dgm:t>
        <a:bodyPr/>
        <a:lstStyle/>
        <a:p>
          <a:endParaRPr lang="nb-NO"/>
        </a:p>
      </dgm:t>
    </dgm:pt>
    <dgm:pt modelId="{84B211B1-3FC8-4FFB-9E93-1A24A3BB81B6}">
      <dgm:prSet phldrT="[Tekst]" custT="1"/>
      <dgm:spPr>
        <a:solidFill>
          <a:srgbClr val="00244E"/>
        </a:solidFill>
      </dgm:spPr>
      <dgm:t>
        <a:bodyPr/>
        <a:lstStyle/>
        <a:p>
          <a:r>
            <a:rPr lang="nb-NO" sz="1050"/>
            <a:t>«Sånn gjør vi det» </a:t>
          </a:r>
        </a:p>
        <a:p>
          <a:r>
            <a:rPr lang="nb-NO" sz="1000" i="1"/>
            <a:t>- eksempler på konkrete aktiviteter</a:t>
          </a:r>
        </a:p>
        <a:p>
          <a:r>
            <a:rPr lang="nb-NO" sz="1000"/>
            <a:t>Gjennomføre dilemmatreninger med deltagere fra alle sektorer</a:t>
          </a:r>
        </a:p>
        <a:p>
          <a:r>
            <a:rPr lang="nb-NO" sz="1000"/>
            <a:t>Del eksempler på aktiviteter gjennomført på tvers av sektorer</a:t>
          </a:r>
        </a:p>
      </dgm:t>
    </dgm:pt>
    <dgm:pt modelId="{8968D781-6D3F-498B-99F6-E75D4D3BB7B6}" type="parTrans" cxnId="{1A0D08A0-2177-4C50-B19B-7B460A86B399}">
      <dgm:prSet/>
      <dgm:spPr/>
      <dgm:t>
        <a:bodyPr/>
        <a:lstStyle/>
        <a:p>
          <a:endParaRPr lang="nb-NO"/>
        </a:p>
      </dgm:t>
    </dgm:pt>
    <dgm:pt modelId="{F5B691BD-885C-4A68-94D5-02F7AD643B6B}" type="sibTrans" cxnId="{1A0D08A0-2177-4C50-B19B-7B460A86B399}">
      <dgm:prSet/>
      <dgm:spPr/>
      <dgm:t>
        <a:bodyPr/>
        <a:lstStyle/>
        <a:p>
          <a:endParaRPr lang="nb-NO"/>
        </a:p>
      </dgm:t>
    </dgm:pt>
    <dgm:pt modelId="{7497A6A6-771A-4349-B952-942C4624852B}" type="pres">
      <dgm:prSet presAssocID="{BD8D10B2-1402-429E-8E9C-D295669A3BFF}" presName="theList" presStyleCnt="0">
        <dgm:presLayoutVars>
          <dgm:dir/>
          <dgm:animLvl val="lvl"/>
          <dgm:resizeHandles val="exact"/>
        </dgm:presLayoutVars>
      </dgm:prSet>
      <dgm:spPr/>
    </dgm:pt>
    <dgm:pt modelId="{AF33EF18-E361-4357-94DB-708A2C0BFABF}" type="pres">
      <dgm:prSet presAssocID="{5661953F-9929-4200-BB28-4D3F1F84FA2F}" presName="compNode" presStyleCnt="0"/>
      <dgm:spPr/>
    </dgm:pt>
    <dgm:pt modelId="{434AC7BD-BB43-4CDB-9F3C-1BC17B686739}" type="pres">
      <dgm:prSet presAssocID="{5661953F-9929-4200-BB28-4D3F1F84FA2F}" presName="aNode" presStyleLbl="bgShp" presStyleIdx="0" presStyleCnt="3"/>
      <dgm:spPr/>
    </dgm:pt>
    <dgm:pt modelId="{2955305F-E598-4967-8089-F383BD54E70B}" type="pres">
      <dgm:prSet presAssocID="{5661953F-9929-4200-BB28-4D3F1F84FA2F}" presName="textNode" presStyleLbl="bgShp" presStyleIdx="0" presStyleCnt="3"/>
      <dgm:spPr/>
    </dgm:pt>
    <dgm:pt modelId="{FAC1E3B5-A610-4729-810B-E2F2EB373589}" type="pres">
      <dgm:prSet presAssocID="{5661953F-9929-4200-BB28-4D3F1F84FA2F}" presName="compChildNode" presStyleCnt="0"/>
      <dgm:spPr/>
    </dgm:pt>
    <dgm:pt modelId="{08BFAEED-83FB-4890-8655-60B43B20530B}" type="pres">
      <dgm:prSet presAssocID="{5661953F-9929-4200-BB28-4D3F1F84FA2F}" presName="theInnerList" presStyleCnt="0"/>
      <dgm:spPr/>
    </dgm:pt>
    <dgm:pt modelId="{205B246F-18E1-442A-BAFD-B37B9978F2AA}" type="pres">
      <dgm:prSet presAssocID="{1A18EFBB-B64A-4CE6-BFCD-B622337E015C}" presName="childNode" presStyleLbl="node1" presStyleIdx="0" presStyleCnt="6">
        <dgm:presLayoutVars>
          <dgm:bulletEnabled val="1"/>
        </dgm:presLayoutVars>
      </dgm:prSet>
      <dgm:spPr/>
    </dgm:pt>
    <dgm:pt modelId="{D6A9C163-7BB5-4AC6-93CD-5AF72E51EE24}" type="pres">
      <dgm:prSet presAssocID="{1A18EFBB-B64A-4CE6-BFCD-B622337E015C}" presName="aSpace2" presStyleCnt="0"/>
      <dgm:spPr/>
    </dgm:pt>
    <dgm:pt modelId="{43868424-3227-4008-B465-D0AD5329CB7E}" type="pres">
      <dgm:prSet presAssocID="{0DFCEB55-AE8A-47DE-91E4-0076A8563462}" presName="childNode" presStyleLbl="node1" presStyleIdx="1" presStyleCnt="6">
        <dgm:presLayoutVars>
          <dgm:bulletEnabled val="1"/>
        </dgm:presLayoutVars>
      </dgm:prSet>
      <dgm:spPr/>
    </dgm:pt>
    <dgm:pt modelId="{0FD5A924-1E6A-41A3-8332-A4BBB08A73D6}" type="pres">
      <dgm:prSet presAssocID="{5661953F-9929-4200-BB28-4D3F1F84FA2F}" presName="aSpace" presStyleCnt="0"/>
      <dgm:spPr/>
    </dgm:pt>
    <dgm:pt modelId="{B6506097-1430-433B-A513-CBAC60549EF3}" type="pres">
      <dgm:prSet presAssocID="{1EE66097-775F-45A8-80A8-5AD5061F5586}" presName="compNode" presStyleCnt="0"/>
      <dgm:spPr/>
    </dgm:pt>
    <dgm:pt modelId="{3388ACED-8A96-48A0-A0D6-163183891C5D}" type="pres">
      <dgm:prSet presAssocID="{1EE66097-775F-45A8-80A8-5AD5061F5586}" presName="aNode" presStyleLbl="bgShp" presStyleIdx="1" presStyleCnt="3"/>
      <dgm:spPr/>
    </dgm:pt>
    <dgm:pt modelId="{0208036A-7033-4B2F-BE54-8B2E04A6CA6E}" type="pres">
      <dgm:prSet presAssocID="{1EE66097-775F-45A8-80A8-5AD5061F5586}" presName="textNode" presStyleLbl="bgShp" presStyleIdx="1" presStyleCnt="3"/>
      <dgm:spPr/>
    </dgm:pt>
    <dgm:pt modelId="{6D343374-AE6F-409B-AD52-E11EBE72B409}" type="pres">
      <dgm:prSet presAssocID="{1EE66097-775F-45A8-80A8-5AD5061F5586}" presName="compChildNode" presStyleCnt="0"/>
      <dgm:spPr/>
    </dgm:pt>
    <dgm:pt modelId="{FFCC8918-2243-4C2D-950F-A735D4366F40}" type="pres">
      <dgm:prSet presAssocID="{1EE66097-775F-45A8-80A8-5AD5061F5586}" presName="theInnerList" presStyleCnt="0"/>
      <dgm:spPr/>
    </dgm:pt>
    <dgm:pt modelId="{E5C8E917-4477-4EB5-8798-C21980E36575}" type="pres">
      <dgm:prSet presAssocID="{A3FB020E-02B4-4E4F-ADEB-96A2FA6BAF32}" presName="childNode" presStyleLbl="node1" presStyleIdx="2" presStyleCnt="6">
        <dgm:presLayoutVars>
          <dgm:bulletEnabled val="1"/>
        </dgm:presLayoutVars>
      </dgm:prSet>
      <dgm:spPr/>
    </dgm:pt>
    <dgm:pt modelId="{578E4DB2-BA6E-4E8A-8705-FFF54C94518E}" type="pres">
      <dgm:prSet presAssocID="{A3FB020E-02B4-4E4F-ADEB-96A2FA6BAF32}" presName="aSpace2" presStyleCnt="0"/>
      <dgm:spPr/>
    </dgm:pt>
    <dgm:pt modelId="{AEB9AB9B-C592-49EB-B9DC-CA1CAC5ADB5E}" type="pres">
      <dgm:prSet presAssocID="{81A0D8CE-A4D9-4404-9D99-702EEBD942BD}" presName="childNode" presStyleLbl="node1" presStyleIdx="3" presStyleCnt="6">
        <dgm:presLayoutVars>
          <dgm:bulletEnabled val="1"/>
        </dgm:presLayoutVars>
      </dgm:prSet>
      <dgm:spPr/>
    </dgm:pt>
    <dgm:pt modelId="{5C2459F7-4124-4F23-9AC9-F48B4EC56BFC}" type="pres">
      <dgm:prSet presAssocID="{1EE66097-775F-45A8-80A8-5AD5061F5586}" presName="aSpace" presStyleCnt="0"/>
      <dgm:spPr/>
    </dgm:pt>
    <dgm:pt modelId="{8750E56E-F01B-4D53-B7FB-19FC277FB1DB}" type="pres">
      <dgm:prSet presAssocID="{B6FBEBF7-3841-42E9-90B8-64B334781864}" presName="compNode" presStyleCnt="0"/>
      <dgm:spPr/>
    </dgm:pt>
    <dgm:pt modelId="{51EB624C-DC92-4F74-84AE-046B6865CDEA}" type="pres">
      <dgm:prSet presAssocID="{B6FBEBF7-3841-42E9-90B8-64B334781864}" presName="aNode" presStyleLbl="bgShp" presStyleIdx="2" presStyleCnt="3"/>
      <dgm:spPr/>
    </dgm:pt>
    <dgm:pt modelId="{A11CA9F4-123F-4CE3-8CB6-AB34866E132E}" type="pres">
      <dgm:prSet presAssocID="{B6FBEBF7-3841-42E9-90B8-64B334781864}" presName="textNode" presStyleLbl="bgShp" presStyleIdx="2" presStyleCnt="3"/>
      <dgm:spPr/>
    </dgm:pt>
    <dgm:pt modelId="{E51377CD-E18E-418C-95D2-978AD27A32B8}" type="pres">
      <dgm:prSet presAssocID="{B6FBEBF7-3841-42E9-90B8-64B334781864}" presName="compChildNode" presStyleCnt="0"/>
      <dgm:spPr/>
    </dgm:pt>
    <dgm:pt modelId="{E34DE685-1955-4B4C-8046-DE635224C721}" type="pres">
      <dgm:prSet presAssocID="{B6FBEBF7-3841-42E9-90B8-64B334781864}" presName="theInnerList" presStyleCnt="0"/>
      <dgm:spPr/>
    </dgm:pt>
    <dgm:pt modelId="{B4DC69EE-E28B-43B4-8BFB-966817F6D36F}" type="pres">
      <dgm:prSet presAssocID="{C738451D-3279-465E-9D8F-2EFB9E09B59E}" presName="childNode" presStyleLbl="node1" presStyleIdx="4" presStyleCnt="6">
        <dgm:presLayoutVars>
          <dgm:bulletEnabled val="1"/>
        </dgm:presLayoutVars>
      </dgm:prSet>
      <dgm:spPr/>
    </dgm:pt>
    <dgm:pt modelId="{D9094BD7-AD9E-47EF-98A4-3E3DB39D6898}" type="pres">
      <dgm:prSet presAssocID="{C738451D-3279-465E-9D8F-2EFB9E09B59E}" presName="aSpace2" presStyleCnt="0"/>
      <dgm:spPr/>
    </dgm:pt>
    <dgm:pt modelId="{8E08F7A9-4011-42D3-AF70-8C01FCED8DFB}" type="pres">
      <dgm:prSet presAssocID="{84B211B1-3FC8-4FFB-9E93-1A24A3BB81B6}" presName="childNode" presStyleLbl="node1" presStyleIdx="5" presStyleCnt="6">
        <dgm:presLayoutVars>
          <dgm:bulletEnabled val="1"/>
        </dgm:presLayoutVars>
      </dgm:prSet>
      <dgm:spPr/>
    </dgm:pt>
  </dgm:ptLst>
  <dgm:cxnLst>
    <dgm:cxn modelId="{01C7830E-A7F4-4E4D-A5DA-3969181DC04D}" type="presOf" srcId="{1EE66097-775F-45A8-80A8-5AD5061F5586}" destId="{3388ACED-8A96-48A0-A0D6-163183891C5D}" srcOrd="0" destOrd="0" presId="urn:microsoft.com/office/officeart/2005/8/layout/lProcess2"/>
    <dgm:cxn modelId="{877BC922-F879-41D8-8588-504613169549}" srcId="{BD8D10B2-1402-429E-8E9C-D295669A3BFF}" destId="{B6FBEBF7-3841-42E9-90B8-64B334781864}" srcOrd="2" destOrd="0" parTransId="{F92DD43A-52D7-49DF-9D61-334632BF4FB4}" sibTransId="{D8578290-F7F8-4878-ABEB-051737D2C5DB}"/>
    <dgm:cxn modelId="{2F21E322-495E-47E8-BC34-D85D7E1FD386}" type="presOf" srcId="{B6FBEBF7-3841-42E9-90B8-64B334781864}" destId="{51EB624C-DC92-4F74-84AE-046B6865CDEA}" srcOrd="0" destOrd="0" presId="urn:microsoft.com/office/officeart/2005/8/layout/lProcess2"/>
    <dgm:cxn modelId="{186FD62F-8A70-47F5-BAA4-E6D33EB80881}" type="presOf" srcId="{5661953F-9929-4200-BB28-4D3F1F84FA2F}" destId="{2955305F-E598-4967-8089-F383BD54E70B}" srcOrd="1" destOrd="0" presId="urn:microsoft.com/office/officeart/2005/8/layout/lProcess2"/>
    <dgm:cxn modelId="{43463A37-F381-43A6-8F02-7F9714222F31}" srcId="{BD8D10B2-1402-429E-8E9C-D295669A3BFF}" destId="{5661953F-9929-4200-BB28-4D3F1F84FA2F}" srcOrd="0" destOrd="0" parTransId="{6D2079CB-7B92-4FDD-9FC7-9628E09EABF1}" sibTransId="{5EF664DA-3F34-48B7-BB51-FC66BA49656A}"/>
    <dgm:cxn modelId="{29FD6B5C-1CA8-45D9-8A26-CDC8AE9BFFC6}" type="presOf" srcId="{84B211B1-3FC8-4FFB-9E93-1A24A3BB81B6}" destId="{8E08F7A9-4011-42D3-AF70-8C01FCED8DFB}" srcOrd="0" destOrd="0" presId="urn:microsoft.com/office/officeart/2005/8/layout/lProcess2"/>
    <dgm:cxn modelId="{A127DC43-1CD3-4F5B-907D-55B0FBEFBA0D}" type="presOf" srcId="{81A0D8CE-A4D9-4404-9D99-702EEBD942BD}" destId="{AEB9AB9B-C592-49EB-B9DC-CA1CAC5ADB5E}" srcOrd="0" destOrd="0" presId="urn:microsoft.com/office/officeart/2005/8/layout/lProcess2"/>
    <dgm:cxn modelId="{E76EDF63-12A7-44E3-922B-3FC3FFD63A80}" srcId="{BD8D10B2-1402-429E-8E9C-D295669A3BFF}" destId="{1EE66097-775F-45A8-80A8-5AD5061F5586}" srcOrd="1" destOrd="0" parTransId="{34855811-D8BF-447E-8DCB-B2D20FC2104C}" sibTransId="{9A35356A-05D0-4DA8-9609-80E0B3C04D1F}"/>
    <dgm:cxn modelId="{4131F545-5D55-46B3-8995-7C3470CECA65}" type="presOf" srcId="{1A18EFBB-B64A-4CE6-BFCD-B622337E015C}" destId="{205B246F-18E1-442A-BAFD-B37B9978F2AA}" srcOrd="0" destOrd="0" presId="urn:microsoft.com/office/officeart/2005/8/layout/lProcess2"/>
    <dgm:cxn modelId="{FD3DFF4A-2B1F-4AFB-8303-71EBF379F0A7}" type="presOf" srcId="{A3FB020E-02B4-4E4F-ADEB-96A2FA6BAF32}" destId="{E5C8E917-4477-4EB5-8798-C21980E36575}" srcOrd="0" destOrd="0" presId="urn:microsoft.com/office/officeart/2005/8/layout/lProcess2"/>
    <dgm:cxn modelId="{EE5F9175-FBD5-441B-A8E9-AC4616B9B4F3}" type="presOf" srcId="{5661953F-9929-4200-BB28-4D3F1F84FA2F}" destId="{434AC7BD-BB43-4CDB-9F3C-1BC17B686739}" srcOrd="0" destOrd="0" presId="urn:microsoft.com/office/officeart/2005/8/layout/lProcess2"/>
    <dgm:cxn modelId="{D2EA0856-B493-44D0-820F-9B32F8F6A64C}" type="presOf" srcId="{1EE66097-775F-45A8-80A8-5AD5061F5586}" destId="{0208036A-7033-4B2F-BE54-8B2E04A6CA6E}" srcOrd="1" destOrd="0" presId="urn:microsoft.com/office/officeart/2005/8/layout/lProcess2"/>
    <dgm:cxn modelId="{061D1C79-30D4-4642-97CA-610C48BE8244}" type="presOf" srcId="{C738451D-3279-465E-9D8F-2EFB9E09B59E}" destId="{B4DC69EE-E28B-43B4-8BFB-966817F6D36F}" srcOrd="0" destOrd="0" presId="urn:microsoft.com/office/officeart/2005/8/layout/lProcess2"/>
    <dgm:cxn modelId="{58636279-A641-4A43-852D-33B63D12590E}" type="presOf" srcId="{B6FBEBF7-3841-42E9-90B8-64B334781864}" destId="{A11CA9F4-123F-4CE3-8CB6-AB34866E132E}" srcOrd="1" destOrd="0" presId="urn:microsoft.com/office/officeart/2005/8/layout/lProcess2"/>
    <dgm:cxn modelId="{9A834B7B-B496-4F25-B555-3D3BC22D36DB}" srcId="{1EE66097-775F-45A8-80A8-5AD5061F5586}" destId="{81A0D8CE-A4D9-4404-9D99-702EEBD942BD}" srcOrd="1" destOrd="0" parTransId="{DEB74C02-8FE5-4409-9C06-F07F739617F6}" sibTransId="{73F63DBA-4206-43AE-BE7A-35C884C8E33E}"/>
    <dgm:cxn modelId="{DE87AC96-B7EF-4089-BBEB-DE761978745F}" type="presOf" srcId="{0DFCEB55-AE8A-47DE-91E4-0076A8563462}" destId="{43868424-3227-4008-B465-D0AD5329CB7E}" srcOrd="0" destOrd="0" presId="urn:microsoft.com/office/officeart/2005/8/layout/lProcess2"/>
    <dgm:cxn modelId="{1A0D08A0-2177-4C50-B19B-7B460A86B399}" srcId="{B6FBEBF7-3841-42E9-90B8-64B334781864}" destId="{84B211B1-3FC8-4FFB-9E93-1A24A3BB81B6}" srcOrd="1" destOrd="0" parTransId="{8968D781-6D3F-498B-99F6-E75D4D3BB7B6}" sibTransId="{F5B691BD-885C-4A68-94D5-02F7AD643B6B}"/>
    <dgm:cxn modelId="{208CEAA2-2CD9-4DAD-A37C-8D76AD6EDE12}" srcId="{B6FBEBF7-3841-42E9-90B8-64B334781864}" destId="{C738451D-3279-465E-9D8F-2EFB9E09B59E}" srcOrd="0" destOrd="0" parTransId="{BD4748EA-F2FF-48EC-977B-FBF8195FDFA2}" sibTransId="{594C1224-FE68-4542-94B2-B679E79231C0}"/>
    <dgm:cxn modelId="{0736E2B3-EEA4-4B0A-94F7-99420A006E2B}" srcId="{1EE66097-775F-45A8-80A8-5AD5061F5586}" destId="{A3FB020E-02B4-4E4F-ADEB-96A2FA6BAF32}" srcOrd="0" destOrd="0" parTransId="{E261DB6C-6414-4A02-8481-19C581F58AB0}" sibTransId="{255AC56C-9CF0-4F88-8D60-B783024E927D}"/>
    <dgm:cxn modelId="{D94DACB7-D5A7-464C-A15B-ECE248A64A92}" type="presOf" srcId="{BD8D10B2-1402-429E-8E9C-D295669A3BFF}" destId="{7497A6A6-771A-4349-B952-942C4624852B}" srcOrd="0" destOrd="0" presId="urn:microsoft.com/office/officeart/2005/8/layout/lProcess2"/>
    <dgm:cxn modelId="{223169BE-4820-4BD7-83F7-ADB6B2305807}" srcId="{5661953F-9929-4200-BB28-4D3F1F84FA2F}" destId="{0DFCEB55-AE8A-47DE-91E4-0076A8563462}" srcOrd="1" destOrd="0" parTransId="{DE72DB8D-21FB-4E87-98EC-E8A51C922D18}" sibTransId="{59EA214B-5D0A-412A-8FF1-6A2FB1796D56}"/>
    <dgm:cxn modelId="{17E706C2-3C5B-4095-8653-72025F25709F}" srcId="{5661953F-9929-4200-BB28-4D3F1F84FA2F}" destId="{1A18EFBB-B64A-4CE6-BFCD-B622337E015C}" srcOrd="0" destOrd="0" parTransId="{71ED8658-EC5A-4665-ABB7-41970962A52D}" sibTransId="{D9546286-37B2-473B-B390-23109AEB7873}"/>
    <dgm:cxn modelId="{21ACD257-1BFD-4FE6-B7A6-C0FD93C64433}" type="presParOf" srcId="{7497A6A6-771A-4349-B952-942C4624852B}" destId="{AF33EF18-E361-4357-94DB-708A2C0BFABF}" srcOrd="0" destOrd="0" presId="urn:microsoft.com/office/officeart/2005/8/layout/lProcess2"/>
    <dgm:cxn modelId="{B070AF35-C6CD-459B-B451-5ACEE2DC70D1}" type="presParOf" srcId="{AF33EF18-E361-4357-94DB-708A2C0BFABF}" destId="{434AC7BD-BB43-4CDB-9F3C-1BC17B686739}" srcOrd="0" destOrd="0" presId="urn:microsoft.com/office/officeart/2005/8/layout/lProcess2"/>
    <dgm:cxn modelId="{2A61C13B-D3E3-4338-A7BD-03EA91725553}" type="presParOf" srcId="{AF33EF18-E361-4357-94DB-708A2C0BFABF}" destId="{2955305F-E598-4967-8089-F383BD54E70B}" srcOrd="1" destOrd="0" presId="urn:microsoft.com/office/officeart/2005/8/layout/lProcess2"/>
    <dgm:cxn modelId="{7DD8CAD5-1615-494A-B735-6E7F8CFBFB87}" type="presParOf" srcId="{AF33EF18-E361-4357-94DB-708A2C0BFABF}" destId="{FAC1E3B5-A610-4729-810B-E2F2EB373589}" srcOrd="2" destOrd="0" presId="urn:microsoft.com/office/officeart/2005/8/layout/lProcess2"/>
    <dgm:cxn modelId="{FA38C716-270E-44D1-AA84-A8370FE46DF5}" type="presParOf" srcId="{FAC1E3B5-A610-4729-810B-E2F2EB373589}" destId="{08BFAEED-83FB-4890-8655-60B43B20530B}" srcOrd="0" destOrd="0" presId="urn:microsoft.com/office/officeart/2005/8/layout/lProcess2"/>
    <dgm:cxn modelId="{0B42C90A-DA13-4BEC-9E03-75666023A49D}" type="presParOf" srcId="{08BFAEED-83FB-4890-8655-60B43B20530B}" destId="{205B246F-18E1-442A-BAFD-B37B9978F2AA}" srcOrd="0" destOrd="0" presId="urn:microsoft.com/office/officeart/2005/8/layout/lProcess2"/>
    <dgm:cxn modelId="{0DC01AEC-BC7D-4CF3-9232-B3CBAD3143D4}" type="presParOf" srcId="{08BFAEED-83FB-4890-8655-60B43B20530B}" destId="{D6A9C163-7BB5-4AC6-93CD-5AF72E51EE24}" srcOrd="1" destOrd="0" presId="urn:microsoft.com/office/officeart/2005/8/layout/lProcess2"/>
    <dgm:cxn modelId="{0E32C29E-9982-4526-91C8-A2DD9EF9A9D3}" type="presParOf" srcId="{08BFAEED-83FB-4890-8655-60B43B20530B}" destId="{43868424-3227-4008-B465-D0AD5329CB7E}" srcOrd="2" destOrd="0" presId="urn:microsoft.com/office/officeart/2005/8/layout/lProcess2"/>
    <dgm:cxn modelId="{7664F0B7-5308-4CF4-9BED-F5A41CA29CBD}" type="presParOf" srcId="{7497A6A6-771A-4349-B952-942C4624852B}" destId="{0FD5A924-1E6A-41A3-8332-A4BBB08A73D6}" srcOrd="1" destOrd="0" presId="urn:microsoft.com/office/officeart/2005/8/layout/lProcess2"/>
    <dgm:cxn modelId="{AD9A4DA8-70D0-40A0-895F-02ECC182204C}" type="presParOf" srcId="{7497A6A6-771A-4349-B952-942C4624852B}" destId="{B6506097-1430-433B-A513-CBAC60549EF3}" srcOrd="2" destOrd="0" presId="urn:microsoft.com/office/officeart/2005/8/layout/lProcess2"/>
    <dgm:cxn modelId="{86A54439-B8A8-45DD-83BE-098F4A40833E}" type="presParOf" srcId="{B6506097-1430-433B-A513-CBAC60549EF3}" destId="{3388ACED-8A96-48A0-A0D6-163183891C5D}" srcOrd="0" destOrd="0" presId="urn:microsoft.com/office/officeart/2005/8/layout/lProcess2"/>
    <dgm:cxn modelId="{A612A75A-E748-4005-BF28-A6101FDF6834}" type="presParOf" srcId="{B6506097-1430-433B-A513-CBAC60549EF3}" destId="{0208036A-7033-4B2F-BE54-8B2E04A6CA6E}" srcOrd="1" destOrd="0" presId="urn:microsoft.com/office/officeart/2005/8/layout/lProcess2"/>
    <dgm:cxn modelId="{C87FBE68-807A-4E24-BB4F-F194A4D5D477}" type="presParOf" srcId="{B6506097-1430-433B-A513-CBAC60549EF3}" destId="{6D343374-AE6F-409B-AD52-E11EBE72B409}" srcOrd="2" destOrd="0" presId="urn:microsoft.com/office/officeart/2005/8/layout/lProcess2"/>
    <dgm:cxn modelId="{C4F3784C-A06E-4BDC-9E55-CF2ECF3992E4}" type="presParOf" srcId="{6D343374-AE6F-409B-AD52-E11EBE72B409}" destId="{FFCC8918-2243-4C2D-950F-A735D4366F40}" srcOrd="0" destOrd="0" presId="urn:microsoft.com/office/officeart/2005/8/layout/lProcess2"/>
    <dgm:cxn modelId="{92BE07DC-70FC-48C5-B895-4FFBE4649A45}" type="presParOf" srcId="{FFCC8918-2243-4C2D-950F-A735D4366F40}" destId="{E5C8E917-4477-4EB5-8798-C21980E36575}" srcOrd="0" destOrd="0" presId="urn:microsoft.com/office/officeart/2005/8/layout/lProcess2"/>
    <dgm:cxn modelId="{579FF4B6-DA96-4ECC-BA4D-9236C65F78B2}" type="presParOf" srcId="{FFCC8918-2243-4C2D-950F-A735D4366F40}" destId="{578E4DB2-BA6E-4E8A-8705-FFF54C94518E}" srcOrd="1" destOrd="0" presId="urn:microsoft.com/office/officeart/2005/8/layout/lProcess2"/>
    <dgm:cxn modelId="{B23B13AD-9A1D-4480-9F85-9A2B9042755B}" type="presParOf" srcId="{FFCC8918-2243-4C2D-950F-A735D4366F40}" destId="{AEB9AB9B-C592-49EB-B9DC-CA1CAC5ADB5E}" srcOrd="2" destOrd="0" presId="urn:microsoft.com/office/officeart/2005/8/layout/lProcess2"/>
    <dgm:cxn modelId="{B66614BE-F52F-47E8-A7A5-D10DC2E31C14}" type="presParOf" srcId="{7497A6A6-771A-4349-B952-942C4624852B}" destId="{5C2459F7-4124-4F23-9AC9-F48B4EC56BFC}" srcOrd="3" destOrd="0" presId="urn:microsoft.com/office/officeart/2005/8/layout/lProcess2"/>
    <dgm:cxn modelId="{763686DB-D3CE-477F-870E-8A78A175CDC9}" type="presParOf" srcId="{7497A6A6-771A-4349-B952-942C4624852B}" destId="{8750E56E-F01B-4D53-B7FB-19FC277FB1DB}" srcOrd="4" destOrd="0" presId="urn:microsoft.com/office/officeart/2005/8/layout/lProcess2"/>
    <dgm:cxn modelId="{CA881EB4-DCFB-4A14-B318-FF3C87797575}" type="presParOf" srcId="{8750E56E-F01B-4D53-B7FB-19FC277FB1DB}" destId="{51EB624C-DC92-4F74-84AE-046B6865CDEA}" srcOrd="0" destOrd="0" presId="urn:microsoft.com/office/officeart/2005/8/layout/lProcess2"/>
    <dgm:cxn modelId="{64A6BA2E-5287-4CE6-877B-C7A917E93C37}" type="presParOf" srcId="{8750E56E-F01B-4D53-B7FB-19FC277FB1DB}" destId="{A11CA9F4-123F-4CE3-8CB6-AB34866E132E}" srcOrd="1" destOrd="0" presId="urn:microsoft.com/office/officeart/2005/8/layout/lProcess2"/>
    <dgm:cxn modelId="{FEFD2146-3C5E-44C8-A63A-9CFCD148CB36}" type="presParOf" srcId="{8750E56E-F01B-4D53-B7FB-19FC277FB1DB}" destId="{E51377CD-E18E-418C-95D2-978AD27A32B8}" srcOrd="2" destOrd="0" presId="urn:microsoft.com/office/officeart/2005/8/layout/lProcess2"/>
    <dgm:cxn modelId="{B4D04EE3-7FB8-41B6-B2D5-5F9816564984}" type="presParOf" srcId="{E51377CD-E18E-418C-95D2-978AD27A32B8}" destId="{E34DE685-1955-4B4C-8046-DE635224C721}" srcOrd="0" destOrd="0" presId="urn:microsoft.com/office/officeart/2005/8/layout/lProcess2"/>
    <dgm:cxn modelId="{6CC5BC62-4422-4472-9FB8-06BDA89E8EF2}" type="presParOf" srcId="{E34DE685-1955-4B4C-8046-DE635224C721}" destId="{B4DC69EE-E28B-43B4-8BFB-966817F6D36F}" srcOrd="0" destOrd="0" presId="urn:microsoft.com/office/officeart/2005/8/layout/lProcess2"/>
    <dgm:cxn modelId="{3FD0908F-FC9A-48BA-9E08-6AC976E977EC}" type="presParOf" srcId="{E34DE685-1955-4B4C-8046-DE635224C721}" destId="{D9094BD7-AD9E-47EF-98A4-3E3DB39D6898}" srcOrd="1" destOrd="0" presId="urn:microsoft.com/office/officeart/2005/8/layout/lProcess2"/>
    <dgm:cxn modelId="{6D8395EC-733F-470C-88EC-76E32299CD2D}" type="presParOf" srcId="{E34DE685-1955-4B4C-8046-DE635224C721}" destId="{8E08F7A9-4011-42D3-AF70-8C01FCED8DFB}"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FDA089-6D66-4896-92EF-630CE02DA277}">
      <dsp:nvSpPr>
        <dsp:cNvPr id="0" name=""/>
        <dsp:cNvSpPr/>
      </dsp:nvSpPr>
      <dsp:spPr>
        <a:xfrm>
          <a:off x="2604" y="2322497"/>
          <a:ext cx="3173509" cy="1269403"/>
        </a:xfrm>
        <a:prstGeom prst="chevron">
          <a:avLst/>
        </a:prstGeom>
        <a:solidFill>
          <a:srgbClr val="00244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nb-NO" sz="1700" kern="1200"/>
            <a:t>Orienteringer og workshop med politikere</a:t>
          </a:r>
        </a:p>
      </dsp:txBody>
      <dsp:txXfrm>
        <a:off x="637306" y="2322497"/>
        <a:ext cx="1904106" cy="1269403"/>
      </dsp:txXfrm>
    </dsp:sp>
    <dsp:sp modelId="{113B38FE-0349-469C-9163-1222546EFA24}">
      <dsp:nvSpPr>
        <dsp:cNvPr id="0" name=""/>
        <dsp:cNvSpPr/>
      </dsp:nvSpPr>
      <dsp:spPr>
        <a:xfrm>
          <a:off x="2858763" y="2322497"/>
          <a:ext cx="3173509" cy="1269403"/>
        </a:xfrm>
        <a:prstGeom prst="chevron">
          <a:avLst/>
        </a:prstGeom>
        <a:solidFill>
          <a:srgbClr val="00244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nb-NO" sz="1700" kern="1200"/>
            <a:t>Workshop med administrasjonene</a:t>
          </a:r>
        </a:p>
      </dsp:txBody>
      <dsp:txXfrm>
        <a:off x="3493465" y="2322497"/>
        <a:ext cx="1904106" cy="1269403"/>
      </dsp:txXfrm>
    </dsp:sp>
    <dsp:sp modelId="{C23DAFFD-37AC-45FF-9115-DE0252650D07}">
      <dsp:nvSpPr>
        <dsp:cNvPr id="0" name=""/>
        <dsp:cNvSpPr/>
      </dsp:nvSpPr>
      <dsp:spPr>
        <a:xfrm>
          <a:off x="5714922" y="2322497"/>
          <a:ext cx="3173509" cy="1269403"/>
        </a:xfrm>
        <a:prstGeom prst="chevron">
          <a:avLst/>
        </a:prstGeom>
        <a:solidFill>
          <a:srgbClr val="00244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nb-NO" sz="1700" kern="1200"/>
            <a:t>Intervjuer</a:t>
          </a:r>
        </a:p>
      </dsp:txBody>
      <dsp:txXfrm>
        <a:off x="6349624" y="2322497"/>
        <a:ext cx="1904106" cy="12694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1E6774-6F68-4382-B3DC-D151B4B8DBA1}">
      <dsp:nvSpPr>
        <dsp:cNvPr id="0" name=""/>
        <dsp:cNvSpPr/>
      </dsp:nvSpPr>
      <dsp:spPr>
        <a:xfrm rot="5400000">
          <a:off x="7449583" y="-3189809"/>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dirty="0"/>
            <a:t>Unngå nedbygging av sårbare naturtyper og karbonrike arealer. </a:t>
          </a:r>
        </a:p>
        <a:p>
          <a:pPr marL="114300" lvl="1" indent="-114300" algn="l" defTabSz="622300">
            <a:lnSpc>
              <a:spcPct val="90000"/>
            </a:lnSpc>
            <a:spcBef>
              <a:spcPct val="0"/>
            </a:spcBef>
            <a:spcAft>
              <a:spcPct val="15000"/>
            </a:spcAft>
            <a:buChar char="•"/>
          </a:pPr>
          <a:r>
            <a:rPr lang="nb-NO" sz="1400" kern="1200"/>
            <a:t>Bidra til gode miljøforhold i og langs vassdrag</a:t>
          </a:r>
        </a:p>
        <a:p>
          <a:pPr marL="114300" lvl="1" indent="-114300" algn="l" defTabSz="622300">
            <a:lnSpc>
              <a:spcPct val="90000"/>
            </a:lnSpc>
            <a:spcBef>
              <a:spcPct val="0"/>
            </a:spcBef>
            <a:spcAft>
              <a:spcPct val="15000"/>
            </a:spcAft>
            <a:buChar char="•"/>
          </a:pPr>
          <a:r>
            <a:rPr lang="nb-NO" sz="1400" kern="1200"/>
            <a:t>Sørge for å opprettholde naturmangfold og økosystemer ved å se eksisterende og planlagt naturbruk i sammenheng.</a:t>
          </a:r>
        </a:p>
      </dsp:txBody>
      <dsp:txXfrm rot="-5400000">
        <a:off x="4157280" y="141845"/>
        <a:ext cx="7351368" cy="727409"/>
      </dsp:txXfrm>
    </dsp:sp>
    <dsp:sp modelId="{B30F88AF-4E49-478A-A932-CC7AED582027}">
      <dsp:nvSpPr>
        <dsp:cNvPr id="0" name=""/>
        <dsp:cNvSpPr/>
      </dsp:nvSpPr>
      <dsp:spPr>
        <a:xfrm>
          <a:off x="0" y="1730"/>
          <a:ext cx="4157279" cy="1007639"/>
        </a:xfrm>
        <a:prstGeom prst="roundRect">
          <a:avLst/>
        </a:prstGeom>
        <a:solidFill>
          <a:srgbClr val="00575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Naturmangfold og økosystemer</a:t>
          </a:r>
        </a:p>
      </dsp:txBody>
      <dsp:txXfrm>
        <a:off x="49189" y="50919"/>
        <a:ext cx="4058901" cy="909261"/>
      </dsp:txXfrm>
    </dsp:sp>
    <dsp:sp modelId="{11B7EC16-73EC-4FA2-9917-A1D6676EF3B4}">
      <dsp:nvSpPr>
        <dsp:cNvPr id="0" name=""/>
        <dsp:cNvSpPr/>
      </dsp:nvSpPr>
      <dsp:spPr>
        <a:xfrm rot="5400000">
          <a:off x="7449583" y="-2131787"/>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Anerkjenne og ivareta naturens betydning for kultur og identitet, spesielt for den samiske befolkningen</a:t>
          </a:r>
        </a:p>
        <a:p>
          <a:pPr marL="114300" lvl="1" indent="-114300" algn="l" defTabSz="622300">
            <a:lnSpc>
              <a:spcPct val="90000"/>
            </a:lnSpc>
            <a:spcBef>
              <a:spcPct val="0"/>
            </a:spcBef>
            <a:spcAft>
              <a:spcPct val="15000"/>
            </a:spcAft>
            <a:buChar char="•"/>
          </a:pPr>
          <a:r>
            <a:rPr lang="nb-NO" sz="1400" kern="1200"/>
            <a:t>Beskytte naturlandskapets kulturelle, estetiske og </a:t>
          </a:r>
          <a:r>
            <a:rPr lang="nb-NO" sz="1400" kern="1200" err="1"/>
            <a:t>rekreasjonsmessige</a:t>
          </a:r>
          <a:r>
            <a:rPr lang="nb-NO" sz="1400" kern="1200"/>
            <a:t> verdi</a:t>
          </a:r>
        </a:p>
        <a:p>
          <a:pPr marL="114300" lvl="1" indent="-114300" algn="l" defTabSz="622300">
            <a:lnSpc>
              <a:spcPct val="90000"/>
            </a:lnSpc>
            <a:spcBef>
              <a:spcPct val="0"/>
            </a:spcBef>
            <a:spcAft>
              <a:spcPct val="15000"/>
            </a:spcAft>
            <a:buChar char="•"/>
          </a:pPr>
          <a:r>
            <a:rPr lang="nb-NO" sz="1400" kern="1200"/>
            <a:t>Legge til rette for friluftsliv og naturopplevelser</a:t>
          </a:r>
        </a:p>
      </dsp:txBody>
      <dsp:txXfrm rot="-5400000">
        <a:off x="4157280" y="1199867"/>
        <a:ext cx="7351368" cy="727409"/>
      </dsp:txXfrm>
    </dsp:sp>
    <dsp:sp modelId="{1FCEA751-64E5-48AE-A1CA-4AC78ED75B50}">
      <dsp:nvSpPr>
        <dsp:cNvPr id="0" name=""/>
        <dsp:cNvSpPr/>
      </dsp:nvSpPr>
      <dsp:spPr>
        <a:xfrm>
          <a:off x="0" y="1059752"/>
          <a:ext cx="4157279" cy="1007639"/>
        </a:xfrm>
        <a:prstGeom prst="roundRect">
          <a:avLst/>
        </a:prstGeom>
        <a:solidFill>
          <a:srgbClr val="00575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Natur, kultur og friluftsliv</a:t>
          </a:r>
        </a:p>
      </dsp:txBody>
      <dsp:txXfrm>
        <a:off x="49189" y="1108941"/>
        <a:ext cx="4058901" cy="909261"/>
      </dsp:txXfrm>
    </dsp:sp>
    <dsp:sp modelId="{4BAEEB4E-01A2-486F-B152-CA4E4C8D4441}">
      <dsp:nvSpPr>
        <dsp:cNvPr id="0" name=""/>
        <dsp:cNvSpPr/>
      </dsp:nvSpPr>
      <dsp:spPr>
        <a:xfrm rot="5400000">
          <a:off x="7449583" y="-1073765"/>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Bruk av naturressurser (som jord, skog, vann og marine ressurser) på en bærekraftig måte</a:t>
          </a:r>
        </a:p>
        <a:p>
          <a:pPr marL="114300" lvl="1" indent="-114300" algn="l" defTabSz="622300">
            <a:lnSpc>
              <a:spcPct val="90000"/>
            </a:lnSpc>
            <a:spcBef>
              <a:spcPct val="0"/>
            </a:spcBef>
            <a:spcAft>
              <a:spcPct val="15000"/>
            </a:spcAft>
            <a:buChar char="•"/>
          </a:pPr>
          <a:r>
            <a:rPr lang="nb-NO" sz="1400" kern="1200"/>
            <a:t>Ivareta matsikkerhet og vannforsyning</a:t>
          </a:r>
        </a:p>
        <a:p>
          <a:pPr marL="114300" lvl="1" indent="-114300" algn="l" defTabSz="622300">
            <a:lnSpc>
              <a:spcPct val="90000"/>
            </a:lnSpc>
            <a:spcBef>
              <a:spcPct val="0"/>
            </a:spcBef>
            <a:spcAft>
              <a:spcPct val="15000"/>
            </a:spcAft>
            <a:buChar char="•"/>
          </a:pPr>
          <a:r>
            <a:rPr lang="nb-NO" sz="1400" kern="1200"/>
            <a:t>Sikre jordvernet og reindriftens ressursgrunnlag</a:t>
          </a:r>
        </a:p>
      </dsp:txBody>
      <dsp:txXfrm rot="-5400000">
        <a:off x="4157280" y="2257889"/>
        <a:ext cx="7351368" cy="727409"/>
      </dsp:txXfrm>
    </dsp:sp>
    <dsp:sp modelId="{0965058D-D658-4545-B024-67442085CE10}">
      <dsp:nvSpPr>
        <dsp:cNvPr id="0" name=""/>
        <dsp:cNvSpPr/>
      </dsp:nvSpPr>
      <dsp:spPr>
        <a:xfrm>
          <a:off x="0" y="2117774"/>
          <a:ext cx="4157279" cy="1007639"/>
        </a:xfrm>
        <a:prstGeom prst="roundRect">
          <a:avLst/>
        </a:prstGeom>
        <a:solidFill>
          <a:srgbClr val="00575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Matproduksjon og drikkevann</a:t>
          </a:r>
        </a:p>
      </dsp:txBody>
      <dsp:txXfrm>
        <a:off x="49189" y="2166963"/>
        <a:ext cx="4058901" cy="909261"/>
      </dsp:txXfrm>
    </dsp:sp>
    <dsp:sp modelId="{2F87F241-F0A3-4253-BA96-8FF685551740}">
      <dsp:nvSpPr>
        <dsp:cNvPr id="0" name=""/>
        <dsp:cNvSpPr/>
      </dsp:nvSpPr>
      <dsp:spPr>
        <a:xfrm rot="5400000">
          <a:off x="7449583" y="-15743"/>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Redusere kommunens direkte og indirekte klimagassutslipp</a:t>
          </a:r>
        </a:p>
        <a:p>
          <a:pPr marL="114300" lvl="1" indent="-114300" algn="l" defTabSz="622300">
            <a:lnSpc>
              <a:spcPct val="90000"/>
            </a:lnSpc>
            <a:spcBef>
              <a:spcPct val="0"/>
            </a:spcBef>
            <a:spcAft>
              <a:spcPct val="15000"/>
            </a:spcAft>
            <a:buChar char="•"/>
          </a:pPr>
          <a:r>
            <a:rPr lang="nb-NO" sz="1400" kern="1200"/>
            <a:t>Aktivt arbeid for klimaomstilling</a:t>
          </a:r>
        </a:p>
        <a:p>
          <a:pPr marL="114300" lvl="1" indent="-114300" algn="l" defTabSz="622300">
            <a:lnSpc>
              <a:spcPct val="90000"/>
            </a:lnSpc>
            <a:spcBef>
              <a:spcPct val="0"/>
            </a:spcBef>
            <a:spcAft>
              <a:spcPct val="15000"/>
            </a:spcAft>
            <a:buChar char="•"/>
          </a:pPr>
          <a:r>
            <a:rPr lang="nb-NO" sz="1400" kern="1200"/>
            <a:t>Fremme bruk av fornybar energi og energieffektivisering</a:t>
          </a:r>
        </a:p>
      </dsp:txBody>
      <dsp:txXfrm rot="-5400000">
        <a:off x="4157280" y="3315912"/>
        <a:ext cx="7351368" cy="727409"/>
      </dsp:txXfrm>
    </dsp:sp>
    <dsp:sp modelId="{E8E583F7-0577-4E65-BA55-060A5F79C3A9}">
      <dsp:nvSpPr>
        <dsp:cNvPr id="0" name=""/>
        <dsp:cNvSpPr/>
      </dsp:nvSpPr>
      <dsp:spPr>
        <a:xfrm>
          <a:off x="0" y="3175796"/>
          <a:ext cx="4157279" cy="1007639"/>
        </a:xfrm>
        <a:prstGeom prst="roundRect">
          <a:avLst/>
        </a:prstGeom>
        <a:solidFill>
          <a:srgbClr val="00575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Klimagassutslipp og energiforbruk</a:t>
          </a:r>
        </a:p>
      </dsp:txBody>
      <dsp:txXfrm>
        <a:off x="49189" y="3224985"/>
        <a:ext cx="4058901" cy="909261"/>
      </dsp:txXfrm>
    </dsp:sp>
    <dsp:sp modelId="{7A096803-946A-421A-B71F-D78FE98F5D16}">
      <dsp:nvSpPr>
        <dsp:cNvPr id="0" name=""/>
        <dsp:cNvSpPr/>
      </dsp:nvSpPr>
      <dsp:spPr>
        <a:xfrm rot="5400000">
          <a:off x="7449583" y="1042278"/>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Unngå vann- og grunnforurensing</a:t>
          </a:r>
        </a:p>
        <a:p>
          <a:pPr marL="114300" lvl="1" indent="-114300" algn="l" defTabSz="622300">
            <a:lnSpc>
              <a:spcPct val="90000"/>
            </a:lnSpc>
            <a:spcBef>
              <a:spcPct val="0"/>
            </a:spcBef>
            <a:spcAft>
              <a:spcPct val="15000"/>
            </a:spcAft>
            <a:buChar char="•"/>
          </a:pPr>
          <a:r>
            <a:rPr lang="nb-NO" sz="1400" kern="1200"/>
            <a:t>Unngå plastforurensning</a:t>
          </a:r>
        </a:p>
        <a:p>
          <a:pPr marL="114300" lvl="1" indent="-114300" algn="l" defTabSz="622300">
            <a:lnSpc>
              <a:spcPct val="90000"/>
            </a:lnSpc>
            <a:spcBef>
              <a:spcPct val="0"/>
            </a:spcBef>
            <a:spcAft>
              <a:spcPct val="15000"/>
            </a:spcAft>
            <a:buChar char="•"/>
          </a:pPr>
          <a:r>
            <a:rPr lang="nb-NO" sz="1400" kern="1200"/>
            <a:t>Sikre god luftkvalitet</a:t>
          </a:r>
        </a:p>
      </dsp:txBody>
      <dsp:txXfrm rot="-5400000">
        <a:off x="4157280" y="4373933"/>
        <a:ext cx="7351368" cy="727409"/>
      </dsp:txXfrm>
    </dsp:sp>
    <dsp:sp modelId="{5C2AEE03-D0CD-43D9-BA11-B1BE75685A7E}">
      <dsp:nvSpPr>
        <dsp:cNvPr id="0" name=""/>
        <dsp:cNvSpPr/>
      </dsp:nvSpPr>
      <dsp:spPr>
        <a:xfrm>
          <a:off x="0" y="4233818"/>
          <a:ext cx="4157279" cy="1007639"/>
        </a:xfrm>
        <a:prstGeom prst="roundRect">
          <a:avLst/>
        </a:prstGeom>
        <a:solidFill>
          <a:srgbClr val="00575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Forurensing</a:t>
          </a:r>
        </a:p>
      </dsp:txBody>
      <dsp:txXfrm>
        <a:off x="49189" y="4283007"/>
        <a:ext cx="4058901" cy="909261"/>
      </dsp:txXfrm>
    </dsp:sp>
    <dsp:sp modelId="{BA613F52-EE96-479A-97A3-FE827F07A2C9}">
      <dsp:nvSpPr>
        <dsp:cNvPr id="0" name=""/>
        <dsp:cNvSpPr/>
      </dsp:nvSpPr>
      <dsp:spPr>
        <a:xfrm rot="5400000">
          <a:off x="7449583" y="2100300"/>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Forberede seg på å håndtere fremtidige endringer i klima</a:t>
          </a:r>
        </a:p>
        <a:p>
          <a:pPr marL="114300" lvl="1" indent="-114300" algn="l" defTabSz="622300">
            <a:lnSpc>
              <a:spcPct val="90000"/>
            </a:lnSpc>
            <a:spcBef>
              <a:spcPct val="0"/>
            </a:spcBef>
            <a:spcAft>
              <a:spcPct val="15000"/>
            </a:spcAft>
            <a:buChar char="•"/>
          </a:pPr>
          <a:r>
            <a:rPr lang="nb-NO" sz="1400" kern="1200"/>
            <a:t>Prioritere </a:t>
          </a:r>
          <a:r>
            <a:rPr lang="nb-NO" sz="1400" kern="1200" err="1"/>
            <a:t>naturbasterte</a:t>
          </a:r>
          <a:r>
            <a:rPr lang="nb-NO" sz="1400" kern="1200"/>
            <a:t> løsninger for klimatilpasning</a:t>
          </a:r>
        </a:p>
        <a:p>
          <a:pPr marL="114300" lvl="1" indent="-114300" algn="l" defTabSz="622300">
            <a:lnSpc>
              <a:spcPct val="90000"/>
            </a:lnSpc>
            <a:spcBef>
              <a:spcPct val="0"/>
            </a:spcBef>
            <a:spcAft>
              <a:spcPct val="15000"/>
            </a:spcAft>
            <a:buChar char="•"/>
          </a:pPr>
          <a:r>
            <a:rPr lang="nb-NO" sz="1400" kern="1200"/>
            <a:t>Bli mer robust og motstandsdyktig i møte med et endra klima i framtiden (beredskap)</a:t>
          </a:r>
        </a:p>
      </dsp:txBody>
      <dsp:txXfrm rot="-5400000">
        <a:off x="4157280" y="5431955"/>
        <a:ext cx="7351368" cy="727409"/>
      </dsp:txXfrm>
    </dsp:sp>
    <dsp:sp modelId="{80145E93-B92D-4902-83B2-66832F29B5EE}">
      <dsp:nvSpPr>
        <dsp:cNvPr id="0" name=""/>
        <dsp:cNvSpPr/>
      </dsp:nvSpPr>
      <dsp:spPr>
        <a:xfrm>
          <a:off x="0" y="5291840"/>
          <a:ext cx="4157279" cy="1007639"/>
        </a:xfrm>
        <a:prstGeom prst="roundRect">
          <a:avLst/>
        </a:prstGeom>
        <a:solidFill>
          <a:srgbClr val="00575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Klimatilpasning</a:t>
          </a:r>
        </a:p>
      </dsp:txBody>
      <dsp:txXfrm>
        <a:off x="49189" y="5341029"/>
        <a:ext cx="4058901" cy="9092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1E6774-6F68-4382-B3DC-D151B4B8DBA1}">
      <dsp:nvSpPr>
        <dsp:cNvPr id="0" name=""/>
        <dsp:cNvSpPr/>
      </dsp:nvSpPr>
      <dsp:spPr>
        <a:xfrm rot="5400000">
          <a:off x="7449583" y="-3189809"/>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Bærekraftsmål: 13, 14, 15</a:t>
          </a:r>
        </a:p>
        <a:p>
          <a:pPr marL="114300" lvl="1" indent="-114300" algn="l" defTabSz="622300">
            <a:lnSpc>
              <a:spcPct val="90000"/>
            </a:lnSpc>
            <a:spcBef>
              <a:spcPct val="0"/>
            </a:spcBef>
            <a:spcAft>
              <a:spcPct val="15000"/>
            </a:spcAft>
            <a:buChar char="•"/>
          </a:pPr>
          <a:r>
            <a:rPr lang="nn-NO" sz="1400" kern="1200"/>
            <a:t>Delmål: 2.5, 6.6, 12.2, 13.2, 14.1-14.5, 15.1-15.5, 15.8, 18.9</a:t>
          </a:r>
          <a:endParaRPr lang="nb-NO" sz="1400" kern="1200"/>
        </a:p>
        <a:p>
          <a:pPr marL="114300" lvl="1" indent="-114300" algn="l" defTabSz="622300">
            <a:lnSpc>
              <a:spcPct val="90000"/>
            </a:lnSpc>
            <a:spcBef>
              <a:spcPct val="0"/>
            </a:spcBef>
            <a:spcAft>
              <a:spcPct val="15000"/>
            </a:spcAft>
            <a:buChar char="•"/>
          </a:pPr>
          <a:r>
            <a:rPr lang="nb-NO" sz="1400" kern="1200"/>
            <a:t>Nasjonale forventninger: 43, 45, 48, 49, 53, 56-60, 69</a:t>
          </a:r>
        </a:p>
      </dsp:txBody>
      <dsp:txXfrm rot="-5400000">
        <a:off x="4157280" y="141845"/>
        <a:ext cx="7351368" cy="727409"/>
      </dsp:txXfrm>
    </dsp:sp>
    <dsp:sp modelId="{B30F88AF-4E49-478A-A932-CC7AED582027}">
      <dsp:nvSpPr>
        <dsp:cNvPr id="0" name=""/>
        <dsp:cNvSpPr/>
      </dsp:nvSpPr>
      <dsp:spPr>
        <a:xfrm>
          <a:off x="0" y="1730"/>
          <a:ext cx="4157279" cy="1007639"/>
        </a:xfrm>
        <a:prstGeom prst="roundRect">
          <a:avLst/>
        </a:prstGeom>
        <a:solidFill>
          <a:srgbClr val="00575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Naturmangfold og økosystemer</a:t>
          </a:r>
        </a:p>
      </dsp:txBody>
      <dsp:txXfrm>
        <a:off x="49189" y="50919"/>
        <a:ext cx="4058901" cy="909261"/>
      </dsp:txXfrm>
    </dsp:sp>
    <dsp:sp modelId="{11B7EC16-73EC-4FA2-9917-A1D6676EF3B4}">
      <dsp:nvSpPr>
        <dsp:cNvPr id="0" name=""/>
        <dsp:cNvSpPr/>
      </dsp:nvSpPr>
      <dsp:spPr>
        <a:xfrm rot="5400000">
          <a:off x="7449583" y="-2131787"/>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Bærekraftsmål: 11</a:t>
          </a:r>
        </a:p>
        <a:p>
          <a:pPr marL="114300" lvl="1" indent="-114300" algn="l" defTabSz="622300">
            <a:lnSpc>
              <a:spcPct val="90000"/>
            </a:lnSpc>
            <a:spcBef>
              <a:spcPct val="0"/>
            </a:spcBef>
            <a:spcAft>
              <a:spcPct val="15000"/>
            </a:spcAft>
            <a:buChar char="•"/>
          </a:pPr>
          <a:r>
            <a:rPr lang="nb-NO" sz="1400" kern="1200"/>
            <a:t>Delmål: 11.4</a:t>
          </a:r>
        </a:p>
        <a:p>
          <a:pPr marL="114300" lvl="1" indent="-114300" algn="l" defTabSz="622300">
            <a:lnSpc>
              <a:spcPct val="90000"/>
            </a:lnSpc>
            <a:spcBef>
              <a:spcPct val="0"/>
            </a:spcBef>
            <a:spcAft>
              <a:spcPct val="15000"/>
            </a:spcAft>
            <a:buChar char="•"/>
          </a:pPr>
          <a:r>
            <a:rPr lang="nb-NO" sz="1400" kern="1200"/>
            <a:t>Nasjoanle forventninger: 25, 40, 54, 56, 68, 69</a:t>
          </a:r>
        </a:p>
      </dsp:txBody>
      <dsp:txXfrm rot="-5400000">
        <a:off x="4157280" y="1199867"/>
        <a:ext cx="7351368" cy="727409"/>
      </dsp:txXfrm>
    </dsp:sp>
    <dsp:sp modelId="{1FCEA751-64E5-48AE-A1CA-4AC78ED75B50}">
      <dsp:nvSpPr>
        <dsp:cNvPr id="0" name=""/>
        <dsp:cNvSpPr/>
      </dsp:nvSpPr>
      <dsp:spPr>
        <a:xfrm>
          <a:off x="0" y="1059752"/>
          <a:ext cx="4157279" cy="1007639"/>
        </a:xfrm>
        <a:prstGeom prst="roundRect">
          <a:avLst/>
        </a:prstGeom>
        <a:solidFill>
          <a:srgbClr val="00575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Natur, kultur og friluftsliv</a:t>
          </a:r>
        </a:p>
      </dsp:txBody>
      <dsp:txXfrm>
        <a:off x="49189" y="1108941"/>
        <a:ext cx="4058901" cy="909261"/>
      </dsp:txXfrm>
    </dsp:sp>
    <dsp:sp modelId="{4BAEEB4E-01A2-486F-B152-CA4E4C8D4441}">
      <dsp:nvSpPr>
        <dsp:cNvPr id="0" name=""/>
        <dsp:cNvSpPr/>
      </dsp:nvSpPr>
      <dsp:spPr>
        <a:xfrm rot="5400000">
          <a:off x="7449583" y="-1073765"/>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Bærekraftsmål: 2, 3, 6</a:t>
          </a:r>
        </a:p>
        <a:p>
          <a:pPr marL="114300" lvl="1" indent="-114300" algn="l" defTabSz="622300">
            <a:lnSpc>
              <a:spcPct val="90000"/>
            </a:lnSpc>
            <a:spcBef>
              <a:spcPct val="0"/>
            </a:spcBef>
            <a:spcAft>
              <a:spcPct val="15000"/>
            </a:spcAft>
            <a:buChar char="•"/>
          </a:pPr>
          <a:r>
            <a:rPr lang="pt-BR" sz="1400" kern="1200"/>
            <a:t>Delmål: 2.1, 2.3, 2.4, 2.a, 6.1, 6.5, 12.3, 14.4, 14.6, 14.b, 15.3</a:t>
          </a:r>
          <a:endParaRPr lang="nb-NO" sz="1400" kern="1200"/>
        </a:p>
        <a:p>
          <a:pPr marL="114300" lvl="1" indent="-114300" algn="l" defTabSz="622300">
            <a:lnSpc>
              <a:spcPct val="90000"/>
            </a:lnSpc>
            <a:spcBef>
              <a:spcPct val="0"/>
            </a:spcBef>
            <a:spcAft>
              <a:spcPct val="15000"/>
            </a:spcAft>
            <a:buChar char="•"/>
          </a:pPr>
          <a:r>
            <a:rPr lang="nb-NO" sz="1400" kern="1200"/>
            <a:t>Nasjonale forventninger: 37, 41, 53, 59, 60, 69, 70, 71</a:t>
          </a:r>
        </a:p>
      </dsp:txBody>
      <dsp:txXfrm rot="-5400000">
        <a:off x="4157280" y="2257889"/>
        <a:ext cx="7351368" cy="727409"/>
      </dsp:txXfrm>
    </dsp:sp>
    <dsp:sp modelId="{0965058D-D658-4545-B024-67442085CE10}">
      <dsp:nvSpPr>
        <dsp:cNvPr id="0" name=""/>
        <dsp:cNvSpPr/>
      </dsp:nvSpPr>
      <dsp:spPr>
        <a:xfrm>
          <a:off x="0" y="2117774"/>
          <a:ext cx="4157279" cy="1007639"/>
        </a:xfrm>
        <a:prstGeom prst="roundRect">
          <a:avLst/>
        </a:prstGeom>
        <a:solidFill>
          <a:srgbClr val="00575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Matproduksjon og drikkevann</a:t>
          </a:r>
        </a:p>
      </dsp:txBody>
      <dsp:txXfrm>
        <a:off x="49189" y="2166963"/>
        <a:ext cx="4058901" cy="909261"/>
      </dsp:txXfrm>
    </dsp:sp>
    <dsp:sp modelId="{2F87F241-F0A3-4253-BA96-8FF685551740}">
      <dsp:nvSpPr>
        <dsp:cNvPr id="0" name=""/>
        <dsp:cNvSpPr/>
      </dsp:nvSpPr>
      <dsp:spPr>
        <a:xfrm rot="5400000">
          <a:off x="7449583" y="-15743"/>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Bærekraftsmål: 7, 13</a:t>
          </a:r>
        </a:p>
        <a:p>
          <a:pPr marL="114300" lvl="1" indent="-114300" algn="l" defTabSz="622300">
            <a:lnSpc>
              <a:spcPct val="90000"/>
            </a:lnSpc>
            <a:spcBef>
              <a:spcPct val="0"/>
            </a:spcBef>
            <a:spcAft>
              <a:spcPct val="15000"/>
            </a:spcAft>
            <a:buChar char="•"/>
          </a:pPr>
          <a:r>
            <a:rPr lang="nb-NO" sz="1400" kern="1200"/>
            <a:t>Delmål: 7.1-7.3</a:t>
          </a:r>
        </a:p>
        <a:p>
          <a:pPr marL="114300" lvl="1" indent="-114300" algn="l" defTabSz="622300">
            <a:lnSpc>
              <a:spcPct val="90000"/>
            </a:lnSpc>
            <a:spcBef>
              <a:spcPct val="0"/>
            </a:spcBef>
            <a:spcAft>
              <a:spcPct val="15000"/>
            </a:spcAft>
            <a:buChar char="•"/>
          </a:pPr>
          <a:r>
            <a:rPr lang="nb-NO" sz="1400" kern="1200"/>
            <a:t>Nasjonale forventninger: 26, 32, 45, 46, 52</a:t>
          </a:r>
        </a:p>
      </dsp:txBody>
      <dsp:txXfrm rot="-5400000">
        <a:off x="4157280" y="3315912"/>
        <a:ext cx="7351368" cy="727409"/>
      </dsp:txXfrm>
    </dsp:sp>
    <dsp:sp modelId="{E8E583F7-0577-4E65-BA55-060A5F79C3A9}">
      <dsp:nvSpPr>
        <dsp:cNvPr id="0" name=""/>
        <dsp:cNvSpPr/>
      </dsp:nvSpPr>
      <dsp:spPr>
        <a:xfrm>
          <a:off x="0" y="3175796"/>
          <a:ext cx="4157279" cy="1007639"/>
        </a:xfrm>
        <a:prstGeom prst="roundRect">
          <a:avLst/>
        </a:prstGeom>
        <a:solidFill>
          <a:srgbClr val="00575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Klimagassutslipp og energiforbruk</a:t>
          </a:r>
        </a:p>
      </dsp:txBody>
      <dsp:txXfrm>
        <a:off x="49189" y="3224985"/>
        <a:ext cx="4058901" cy="909261"/>
      </dsp:txXfrm>
    </dsp:sp>
    <dsp:sp modelId="{7A096803-946A-421A-B71F-D78FE98F5D16}">
      <dsp:nvSpPr>
        <dsp:cNvPr id="0" name=""/>
        <dsp:cNvSpPr/>
      </dsp:nvSpPr>
      <dsp:spPr>
        <a:xfrm rot="5400000">
          <a:off x="7449583" y="1042278"/>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Bærekraftsmål: 11, 14, 15 </a:t>
          </a:r>
        </a:p>
        <a:p>
          <a:pPr marL="114300" lvl="1" indent="-114300" algn="l" defTabSz="622300">
            <a:lnSpc>
              <a:spcPct val="90000"/>
            </a:lnSpc>
            <a:spcBef>
              <a:spcPct val="0"/>
            </a:spcBef>
            <a:spcAft>
              <a:spcPct val="15000"/>
            </a:spcAft>
            <a:buChar char="•"/>
          </a:pPr>
          <a:r>
            <a:rPr lang="nn-NO" sz="1400" kern="1200"/>
            <a:t>Delmål: 3.9, 6.3, 6.5, 11.6, 14.1</a:t>
          </a:r>
          <a:endParaRPr lang="nb-NO" sz="1400" kern="1200"/>
        </a:p>
        <a:p>
          <a:pPr marL="114300" lvl="1" indent="-114300" algn="l" defTabSz="622300">
            <a:lnSpc>
              <a:spcPct val="90000"/>
            </a:lnSpc>
            <a:spcBef>
              <a:spcPct val="0"/>
            </a:spcBef>
            <a:spcAft>
              <a:spcPct val="15000"/>
            </a:spcAft>
            <a:buChar char="•"/>
          </a:pPr>
          <a:r>
            <a:rPr lang="nb-NO" sz="1400" kern="1200"/>
            <a:t>Nasjoanle forventninger: 59, 61</a:t>
          </a:r>
        </a:p>
      </dsp:txBody>
      <dsp:txXfrm rot="-5400000">
        <a:off x="4157280" y="4373933"/>
        <a:ext cx="7351368" cy="727409"/>
      </dsp:txXfrm>
    </dsp:sp>
    <dsp:sp modelId="{5C2AEE03-D0CD-43D9-BA11-B1BE75685A7E}">
      <dsp:nvSpPr>
        <dsp:cNvPr id="0" name=""/>
        <dsp:cNvSpPr/>
      </dsp:nvSpPr>
      <dsp:spPr>
        <a:xfrm>
          <a:off x="0" y="4233818"/>
          <a:ext cx="4157279" cy="1007639"/>
        </a:xfrm>
        <a:prstGeom prst="roundRect">
          <a:avLst/>
        </a:prstGeom>
        <a:solidFill>
          <a:srgbClr val="00575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Forurensing</a:t>
          </a:r>
        </a:p>
      </dsp:txBody>
      <dsp:txXfrm>
        <a:off x="49189" y="4283007"/>
        <a:ext cx="4058901" cy="909261"/>
      </dsp:txXfrm>
    </dsp:sp>
    <dsp:sp modelId="{BA613F52-EE96-479A-97A3-FE827F07A2C9}">
      <dsp:nvSpPr>
        <dsp:cNvPr id="0" name=""/>
        <dsp:cNvSpPr/>
      </dsp:nvSpPr>
      <dsp:spPr>
        <a:xfrm rot="5400000">
          <a:off x="7449583" y="2100300"/>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Bærekraftsmål: 13</a:t>
          </a:r>
        </a:p>
        <a:p>
          <a:pPr marL="114300" lvl="1" indent="-114300" algn="l" defTabSz="622300">
            <a:lnSpc>
              <a:spcPct val="90000"/>
            </a:lnSpc>
            <a:spcBef>
              <a:spcPct val="0"/>
            </a:spcBef>
            <a:spcAft>
              <a:spcPct val="15000"/>
            </a:spcAft>
            <a:buChar char="•"/>
          </a:pPr>
          <a:r>
            <a:rPr lang="nn-NO" sz="1400" kern="1200"/>
            <a:t>Delmål: 1.5, 2.4, 11.5, 13.1, 13.2</a:t>
          </a:r>
          <a:endParaRPr lang="nb-NO" sz="1400" kern="1200"/>
        </a:p>
        <a:p>
          <a:pPr marL="114300" lvl="1" indent="-114300" algn="l" defTabSz="622300">
            <a:lnSpc>
              <a:spcPct val="90000"/>
            </a:lnSpc>
            <a:spcBef>
              <a:spcPct val="0"/>
            </a:spcBef>
            <a:spcAft>
              <a:spcPct val="15000"/>
            </a:spcAft>
            <a:buChar char="•"/>
          </a:pPr>
          <a:r>
            <a:rPr lang="nb-NO" sz="1400" kern="1200"/>
            <a:t>Nasjoanle forventninger: 48, 61, 65-67</a:t>
          </a:r>
        </a:p>
      </dsp:txBody>
      <dsp:txXfrm rot="-5400000">
        <a:off x="4157280" y="5431955"/>
        <a:ext cx="7351368" cy="727409"/>
      </dsp:txXfrm>
    </dsp:sp>
    <dsp:sp modelId="{80145E93-B92D-4902-83B2-66832F29B5EE}">
      <dsp:nvSpPr>
        <dsp:cNvPr id="0" name=""/>
        <dsp:cNvSpPr/>
      </dsp:nvSpPr>
      <dsp:spPr>
        <a:xfrm>
          <a:off x="0" y="5291840"/>
          <a:ext cx="4157279" cy="1007639"/>
        </a:xfrm>
        <a:prstGeom prst="roundRect">
          <a:avLst/>
        </a:prstGeom>
        <a:solidFill>
          <a:srgbClr val="00575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Klimatilpasning</a:t>
          </a:r>
        </a:p>
      </dsp:txBody>
      <dsp:txXfrm>
        <a:off x="49189" y="5341029"/>
        <a:ext cx="4058901" cy="9092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1E6774-6F68-4382-B3DC-D151B4B8DBA1}">
      <dsp:nvSpPr>
        <dsp:cNvPr id="0" name=""/>
        <dsp:cNvSpPr/>
      </dsp:nvSpPr>
      <dsp:spPr>
        <a:xfrm rot="5400000">
          <a:off x="7309134" y="-3158365"/>
          <a:ext cx="1056349" cy="7376291"/>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66725">
            <a:lnSpc>
              <a:spcPct val="90000"/>
            </a:lnSpc>
            <a:spcBef>
              <a:spcPct val="0"/>
            </a:spcBef>
            <a:spcAft>
              <a:spcPct val="15000"/>
            </a:spcAft>
            <a:buChar char="•"/>
          </a:pPr>
          <a:r>
            <a:rPr lang="nb-NO" sz="1050" kern="1200"/>
            <a:t> Sikre kvalitet på og lik tilgang til  barnehager, skoler og læring for alle barn og unge </a:t>
          </a:r>
        </a:p>
        <a:p>
          <a:pPr marL="57150" lvl="1" indent="-57150" algn="l" defTabSz="466725">
            <a:lnSpc>
              <a:spcPct val="90000"/>
            </a:lnSpc>
            <a:spcBef>
              <a:spcPct val="0"/>
            </a:spcBef>
            <a:spcAft>
              <a:spcPct val="15000"/>
            </a:spcAft>
            <a:buChar char="•"/>
          </a:pPr>
          <a:r>
            <a:rPr lang="nb-NO" sz="1050" kern="1200"/>
            <a:t> Sikre gode og trygge oppvekstmiljø for barn og unge gjennom å tilrettelegge for tverrfaglig samarbeid og iverksette tidlig innsats</a:t>
          </a:r>
        </a:p>
        <a:p>
          <a:pPr marL="57150" lvl="1" indent="-57150" algn="l" defTabSz="466725">
            <a:lnSpc>
              <a:spcPct val="90000"/>
            </a:lnSpc>
            <a:spcBef>
              <a:spcPct val="0"/>
            </a:spcBef>
            <a:spcAft>
              <a:spcPct val="15000"/>
            </a:spcAft>
            <a:buChar char="•"/>
          </a:pPr>
          <a:r>
            <a:rPr lang="nb-NO" sz="1050" kern="1200"/>
            <a:t> Legge til rette for (videre)utdanning og kompetanseheving for voksne </a:t>
          </a:r>
        </a:p>
        <a:p>
          <a:pPr marL="57150" lvl="1" indent="-57150" algn="l" defTabSz="466725">
            <a:lnSpc>
              <a:spcPct val="90000"/>
            </a:lnSpc>
            <a:spcBef>
              <a:spcPct val="0"/>
            </a:spcBef>
            <a:spcAft>
              <a:spcPct val="15000"/>
            </a:spcAft>
            <a:buChar char="•"/>
          </a:pPr>
          <a:r>
            <a:rPr lang="nb-NO" sz="1050" kern="1200"/>
            <a:t> Bidra til at alle har mulighet til å delta i arbeidslivet</a:t>
          </a:r>
        </a:p>
        <a:p>
          <a:pPr marL="57150" lvl="1" indent="-57150" algn="l" defTabSz="466725">
            <a:lnSpc>
              <a:spcPct val="90000"/>
            </a:lnSpc>
            <a:spcBef>
              <a:spcPct val="0"/>
            </a:spcBef>
            <a:spcAft>
              <a:spcPct val="15000"/>
            </a:spcAft>
            <a:buChar char="•"/>
          </a:pPr>
          <a:r>
            <a:rPr lang="nb-NO" sz="1050" kern="1200"/>
            <a:t> Iverksette tiltak for å aktivt forebygge utenforskap</a:t>
          </a:r>
        </a:p>
      </dsp:txBody>
      <dsp:txXfrm rot="-5400000">
        <a:off x="4149164" y="53172"/>
        <a:ext cx="7324724" cy="953215"/>
      </dsp:txXfrm>
    </dsp:sp>
    <dsp:sp modelId="{B30F88AF-4E49-478A-A932-CC7AED582027}">
      <dsp:nvSpPr>
        <dsp:cNvPr id="0" name=""/>
        <dsp:cNvSpPr/>
      </dsp:nvSpPr>
      <dsp:spPr>
        <a:xfrm>
          <a:off x="0" y="30575"/>
          <a:ext cx="4149163" cy="998409"/>
        </a:xfrm>
        <a:prstGeom prst="roundRect">
          <a:avLst/>
        </a:prstGeom>
        <a:solidFill>
          <a:srgbClr val="7A49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Oppvekst, utdanning og arbeid</a:t>
          </a:r>
        </a:p>
      </dsp:txBody>
      <dsp:txXfrm>
        <a:off x="48738" y="79313"/>
        <a:ext cx="4051687" cy="900933"/>
      </dsp:txXfrm>
    </dsp:sp>
    <dsp:sp modelId="{11B7EC16-73EC-4FA2-9917-A1D6676EF3B4}">
      <dsp:nvSpPr>
        <dsp:cNvPr id="0" name=""/>
        <dsp:cNvSpPr/>
      </dsp:nvSpPr>
      <dsp:spPr>
        <a:xfrm rot="5400000">
          <a:off x="7357484" y="-2088279"/>
          <a:ext cx="990310"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44500">
            <a:lnSpc>
              <a:spcPct val="90000"/>
            </a:lnSpc>
            <a:spcBef>
              <a:spcPct val="0"/>
            </a:spcBef>
            <a:spcAft>
              <a:spcPct val="15000"/>
            </a:spcAft>
            <a:buChar char="•"/>
          </a:pPr>
          <a:r>
            <a:rPr lang="nb-NO" sz="1000" kern="1200"/>
            <a:t> Sikre forsvarlige helse- og omsorgstjenester for alle innbyggere i alle aldre</a:t>
          </a:r>
        </a:p>
        <a:p>
          <a:pPr marL="57150" lvl="1" indent="-57150" algn="l" defTabSz="444500">
            <a:lnSpc>
              <a:spcPct val="90000"/>
            </a:lnSpc>
            <a:spcBef>
              <a:spcPct val="0"/>
            </a:spcBef>
            <a:spcAft>
              <a:spcPct val="15000"/>
            </a:spcAft>
            <a:buChar char="•"/>
          </a:pPr>
          <a:r>
            <a:rPr lang="nb-NO" sz="1000" kern="1200"/>
            <a:t> Se utviklingen i helse- og omsorgstjenesten i sammenheng med boligplanlegging og kommunens langsiktige økonomi</a:t>
          </a:r>
        </a:p>
        <a:p>
          <a:pPr marL="57150" lvl="1" indent="-57150" algn="l" defTabSz="444500">
            <a:lnSpc>
              <a:spcPct val="90000"/>
            </a:lnSpc>
            <a:spcBef>
              <a:spcPct val="0"/>
            </a:spcBef>
            <a:spcAft>
              <a:spcPct val="15000"/>
            </a:spcAft>
            <a:buChar char="•"/>
          </a:pPr>
          <a:r>
            <a:rPr lang="nb-NO" sz="1000" kern="1200"/>
            <a:t> Tilrettelegge for samarbeid med frivillighet for å fremme folkehelse </a:t>
          </a:r>
        </a:p>
        <a:p>
          <a:pPr marL="57150" lvl="1" indent="-57150" algn="l" defTabSz="444500">
            <a:lnSpc>
              <a:spcPct val="90000"/>
            </a:lnSpc>
            <a:spcBef>
              <a:spcPct val="0"/>
            </a:spcBef>
            <a:spcAft>
              <a:spcPct val="15000"/>
            </a:spcAft>
            <a:buChar char="•"/>
          </a:pPr>
          <a:r>
            <a:rPr lang="nb-NO" sz="1000" kern="1200"/>
            <a:t> Styrke samarbeid mellom sektorer for å forebygge fysisk og psykisk uhelse </a:t>
          </a:r>
        </a:p>
        <a:p>
          <a:pPr marL="57150" lvl="1" indent="-57150" algn="l" defTabSz="444500">
            <a:lnSpc>
              <a:spcPct val="90000"/>
            </a:lnSpc>
            <a:spcBef>
              <a:spcPct val="0"/>
            </a:spcBef>
            <a:spcAft>
              <a:spcPct val="15000"/>
            </a:spcAft>
            <a:buChar char="•"/>
          </a:pPr>
          <a:r>
            <a:rPr lang="nb-NO" sz="1000" kern="1200"/>
            <a:t> Motvirke helseforskjeller og øke aktivitetsnivået for mennesker i forskjellige livsløp, sosiale grupper og kjønn.</a:t>
          </a:r>
        </a:p>
        <a:p>
          <a:pPr marL="57150" lvl="1" indent="-57150" algn="l" defTabSz="444500">
            <a:lnSpc>
              <a:spcPct val="90000"/>
            </a:lnSpc>
            <a:spcBef>
              <a:spcPct val="0"/>
            </a:spcBef>
            <a:spcAft>
              <a:spcPct val="15000"/>
            </a:spcAft>
            <a:buChar char="•"/>
          </a:pPr>
          <a:r>
            <a:rPr lang="nb-NO" sz="1000" kern="1200"/>
            <a:t> Sikre en tverrfaglig og tverrsektoriell tilnærming i alt folkehelsearbeid</a:t>
          </a:r>
        </a:p>
      </dsp:txBody>
      <dsp:txXfrm rot="-5400000">
        <a:off x="4157280" y="1160268"/>
        <a:ext cx="7342376" cy="893624"/>
      </dsp:txXfrm>
    </dsp:sp>
    <dsp:sp modelId="{1FCEA751-64E5-48AE-A1CA-4AC78ED75B50}">
      <dsp:nvSpPr>
        <dsp:cNvPr id="0" name=""/>
        <dsp:cNvSpPr/>
      </dsp:nvSpPr>
      <dsp:spPr>
        <a:xfrm>
          <a:off x="0" y="1107875"/>
          <a:ext cx="4157279" cy="998409"/>
        </a:xfrm>
        <a:prstGeom prst="roundRect">
          <a:avLst/>
        </a:prstGeom>
        <a:solidFill>
          <a:srgbClr val="7A49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Helse</a:t>
          </a:r>
        </a:p>
      </dsp:txBody>
      <dsp:txXfrm>
        <a:off x="48738" y="1156613"/>
        <a:ext cx="4059803" cy="900933"/>
      </dsp:txXfrm>
    </dsp:sp>
    <dsp:sp modelId="{4BAEEB4E-01A2-486F-B152-CA4E4C8D4441}">
      <dsp:nvSpPr>
        <dsp:cNvPr id="0" name=""/>
        <dsp:cNvSpPr/>
      </dsp:nvSpPr>
      <dsp:spPr>
        <a:xfrm rot="5400000">
          <a:off x="7453275" y="-1039949"/>
          <a:ext cx="798727"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66725">
            <a:lnSpc>
              <a:spcPct val="90000"/>
            </a:lnSpc>
            <a:spcBef>
              <a:spcPct val="0"/>
            </a:spcBef>
            <a:spcAft>
              <a:spcPct val="15000"/>
            </a:spcAft>
            <a:buChar char="•"/>
          </a:pPr>
          <a:r>
            <a:rPr lang="nb-NO" sz="1050" kern="1200"/>
            <a:t> Sikre et variert og sammensatt boligtilbud for alle innbyggere uavhengig av alder og sosioøkonomisk bakgrunn</a:t>
          </a:r>
        </a:p>
        <a:p>
          <a:pPr marL="57150" lvl="1" indent="-57150" algn="l" defTabSz="466725">
            <a:lnSpc>
              <a:spcPct val="90000"/>
            </a:lnSpc>
            <a:spcBef>
              <a:spcPct val="0"/>
            </a:spcBef>
            <a:spcAft>
              <a:spcPct val="15000"/>
            </a:spcAft>
            <a:buChar char="•"/>
          </a:pPr>
          <a:r>
            <a:rPr lang="nb-NO" sz="1050" kern="1200"/>
            <a:t> Fastsette bosettingsmønster i tråd med sosial og teknisk infrastruktur i kommunen</a:t>
          </a:r>
        </a:p>
        <a:p>
          <a:pPr marL="57150" lvl="1" indent="-57150" algn="l" defTabSz="466725">
            <a:lnSpc>
              <a:spcPct val="90000"/>
            </a:lnSpc>
            <a:spcBef>
              <a:spcPct val="0"/>
            </a:spcBef>
            <a:spcAft>
              <a:spcPct val="15000"/>
            </a:spcAft>
            <a:buChar char="•"/>
          </a:pPr>
          <a:r>
            <a:rPr lang="nb-NO" sz="1050" kern="1200"/>
            <a:t> Lokalisere utbyggingsmønster for å minimere transportbehov eller legge til rette for kollektivtransport, sykkel og gange </a:t>
          </a:r>
        </a:p>
        <a:p>
          <a:pPr marL="57150" lvl="1" indent="-57150" algn="l" defTabSz="466725">
            <a:lnSpc>
              <a:spcPct val="90000"/>
            </a:lnSpc>
            <a:spcBef>
              <a:spcPct val="0"/>
            </a:spcBef>
            <a:spcAft>
              <a:spcPct val="15000"/>
            </a:spcAft>
            <a:buChar char="•"/>
          </a:pPr>
          <a:r>
            <a:rPr lang="nb-NO" sz="1050" kern="1200"/>
            <a:t> Tilrettelegge for at eldre kan bo lengst mulig hjemme/i tilrettelagt bolig</a:t>
          </a:r>
        </a:p>
        <a:p>
          <a:pPr marL="57150" lvl="1" indent="-57150" algn="l" defTabSz="466725">
            <a:lnSpc>
              <a:spcPct val="90000"/>
            </a:lnSpc>
            <a:spcBef>
              <a:spcPct val="0"/>
            </a:spcBef>
            <a:spcAft>
              <a:spcPct val="15000"/>
            </a:spcAft>
            <a:buChar char="•"/>
          </a:pPr>
          <a:r>
            <a:rPr lang="nb-NO" sz="1050" kern="1200"/>
            <a:t> Skape et godt og trygt fysisk nærmiljø for barn og unge </a:t>
          </a:r>
        </a:p>
      </dsp:txBody>
      <dsp:txXfrm rot="-5400000">
        <a:off x="4157280" y="2295037"/>
        <a:ext cx="7351728" cy="720745"/>
      </dsp:txXfrm>
    </dsp:sp>
    <dsp:sp modelId="{0965058D-D658-4545-B024-67442085CE10}">
      <dsp:nvSpPr>
        <dsp:cNvPr id="0" name=""/>
        <dsp:cNvSpPr/>
      </dsp:nvSpPr>
      <dsp:spPr>
        <a:xfrm>
          <a:off x="0" y="2156205"/>
          <a:ext cx="4157279" cy="998409"/>
        </a:xfrm>
        <a:prstGeom prst="roundRect">
          <a:avLst/>
        </a:prstGeom>
        <a:solidFill>
          <a:srgbClr val="7A49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Bolig</a:t>
          </a:r>
        </a:p>
      </dsp:txBody>
      <dsp:txXfrm>
        <a:off x="48738" y="2204943"/>
        <a:ext cx="4059803" cy="900933"/>
      </dsp:txXfrm>
    </dsp:sp>
    <dsp:sp modelId="{2F87F241-F0A3-4253-BA96-8FF685551740}">
      <dsp:nvSpPr>
        <dsp:cNvPr id="0" name=""/>
        <dsp:cNvSpPr/>
      </dsp:nvSpPr>
      <dsp:spPr>
        <a:xfrm rot="5400000">
          <a:off x="7453275" y="8380"/>
          <a:ext cx="798727"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lang="nn-NO" sz="1100" kern="1200"/>
            <a:t> Ivareta samisk og kvensk kultur</a:t>
          </a:r>
          <a:endParaRPr lang="nb-NO" sz="1100" kern="1200"/>
        </a:p>
        <a:p>
          <a:pPr marL="57150" lvl="1" indent="-57150" algn="l" defTabSz="488950">
            <a:lnSpc>
              <a:spcPct val="90000"/>
            </a:lnSpc>
            <a:spcBef>
              <a:spcPct val="0"/>
            </a:spcBef>
            <a:spcAft>
              <a:spcPct val="15000"/>
            </a:spcAft>
            <a:buChar char="•"/>
          </a:pPr>
          <a:r>
            <a:rPr lang="nb-NO" sz="1100" kern="1200"/>
            <a:t> Støtte og fremme aktiviteter og møteplasser som bidrar til integrering og kulturelt mangfold. </a:t>
          </a:r>
        </a:p>
        <a:p>
          <a:pPr marL="57150" lvl="1" indent="-57150" algn="l" defTabSz="488950">
            <a:lnSpc>
              <a:spcPct val="90000"/>
            </a:lnSpc>
            <a:spcBef>
              <a:spcPct val="0"/>
            </a:spcBef>
            <a:spcAft>
              <a:spcPct val="15000"/>
            </a:spcAft>
            <a:buChar char="•"/>
          </a:pPr>
          <a:r>
            <a:rPr lang="nb-NO" sz="1100" kern="1200"/>
            <a:t> Jobbe for varierte møteplasser og kulturtilbud</a:t>
          </a:r>
        </a:p>
        <a:p>
          <a:pPr marL="57150" lvl="1" indent="-57150" algn="l" defTabSz="488950">
            <a:lnSpc>
              <a:spcPct val="90000"/>
            </a:lnSpc>
            <a:spcBef>
              <a:spcPct val="0"/>
            </a:spcBef>
            <a:spcAft>
              <a:spcPct val="15000"/>
            </a:spcAft>
            <a:buChar char="•"/>
          </a:pPr>
          <a:r>
            <a:rPr lang="nb-NO" sz="1100" kern="1200"/>
            <a:t> Sikre tilgang til gode og inkluderende fritidstilbud for barn og unge</a:t>
          </a:r>
        </a:p>
        <a:p>
          <a:pPr marL="57150" lvl="1" indent="-57150" algn="l" defTabSz="488950">
            <a:lnSpc>
              <a:spcPct val="90000"/>
            </a:lnSpc>
            <a:spcBef>
              <a:spcPct val="0"/>
            </a:spcBef>
            <a:spcAft>
              <a:spcPct val="15000"/>
            </a:spcAft>
            <a:buChar char="•"/>
          </a:pPr>
          <a:r>
            <a:rPr lang="nb-NO" sz="1100" kern="1200"/>
            <a:t> Tilrettelegge for frivillige organisasjoner innen kultur og fritid</a:t>
          </a:r>
        </a:p>
      </dsp:txBody>
      <dsp:txXfrm rot="-5400000">
        <a:off x="4157280" y="3343367"/>
        <a:ext cx="7351728" cy="720745"/>
      </dsp:txXfrm>
    </dsp:sp>
    <dsp:sp modelId="{E8E583F7-0577-4E65-BA55-060A5F79C3A9}">
      <dsp:nvSpPr>
        <dsp:cNvPr id="0" name=""/>
        <dsp:cNvSpPr/>
      </dsp:nvSpPr>
      <dsp:spPr>
        <a:xfrm>
          <a:off x="0" y="3204535"/>
          <a:ext cx="4157279" cy="998409"/>
        </a:xfrm>
        <a:prstGeom prst="roundRect">
          <a:avLst/>
        </a:prstGeom>
        <a:solidFill>
          <a:srgbClr val="7A49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Kultur, idrett og fritid</a:t>
          </a:r>
        </a:p>
      </dsp:txBody>
      <dsp:txXfrm>
        <a:off x="48738" y="3253273"/>
        <a:ext cx="4059803" cy="900933"/>
      </dsp:txXfrm>
    </dsp:sp>
    <dsp:sp modelId="{7A096803-946A-421A-B71F-D78FE98F5D16}">
      <dsp:nvSpPr>
        <dsp:cNvPr id="0" name=""/>
        <dsp:cNvSpPr/>
      </dsp:nvSpPr>
      <dsp:spPr>
        <a:xfrm rot="5400000">
          <a:off x="7453275" y="1056710"/>
          <a:ext cx="798727"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66725">
            <a:lnSpc>
              <a:spcPct val="90000"/>
            </a:lnSpc>
            <a:spcBef>
              <a:spcPct val="0"/>
            </a:spcBef>
            <a:spcAft>
              <a:spcPct val="15000"/>
            </a:spcAft>
            <a:buChar char="•"/>
          </a:pPr>
          <a:r>
            <a:rPr lang="nb-NO" sz="1050" kern="1200"/>
            <a:t> Sikre tilgang til aktiv medvirkning og deltakelse i plan- og beslutningsprosesser </a:t>
          </a:r>
        </a:p>
        <a:p>
          <a:pPr marL="57150" lvl="1" indent="-57150" algn="l" defTabSz="466725">
            <a:lnSpc>
              <a:spcPct val="90000"/>
            </a:lnSpc>
            <a:spcBef>
              <a:spcPct val="0"/>
            </a:spcBef>
            <a:spcAft>
              <a:spcPct val="15000"/>
            </a:spcAft>
            <a:buChar char="•"/>
          </a:pPr>
          <a:r>
            <a:rPr lang="nb-NO" sz="1050" kern="1200"/>
            <a:t> Utjevne sosial ulikhet og motvirke ensomhet og utenforskap</a:t>
          </a:r>
        </a:p>
        <a:p>
          <a:pPr marL="57150" lvl="1" indent="-57150" algn="l" defTabSz="466725">
            <a:lnSpc>
              <a:spcPct val="90000"/>
            </a:lnSpc>
            <a:spcBef>
              <a:spcPct val="0"/>
            </a:spcBef>
            <a:spcAft>
              <a:spcPct val="15000"/>
            </a:spcAft>
            <a:buChar char="•"/>
          </a:pPr>
          <a:r>
            <a:rPr lang="nb-NO" sz="1050" kern="1200"/>
            <a:t> Fremme inkludering og likestilling uavhengig av kjønn, alder, etnisitet, funksjonsevne og sosioøkonomisk bakgrunn</a:t>
          </a:r>
        </a:p>
        <a:p>
          <a:pPr marL="57150" lvl="1" indent="-57150" algn="l" defTabSz="466725">
            <a:lnSpc>
              <a:spcPct val="90000"/>
            </a:lnSpc>
            <a:spcBef>
              <a:spcPct val="0"/>
            </a:spcBef>
            <a:spcAft>
              <a:spcPct val="15000"/>
            </a:spcAft>
            <a:buChar char="•"/>
          </a:pPr>
          <a:r>
            <a:rPr lang="nb-NO" sz="1050" kern="1200"/>
            <a:t> Sikre at barnerettighetsvurderinger inngår i alle beslutningsprosesser</a:t>
          </a:r>
        </a:p>
        <a:p>
          <a:pPr marL="57150" lvl="1" indent="-57150" algn="l" defTabSz="466725">
            <a:lnSpc>
              <a:spcPct val="90000"/>
            </a:lnSpc>
            <a:spcBef>
              <a:spcPct val="0"/>
            </a:spcBef>
            <a:spcAft>
              <a:spcPct val="15000"/>
            </a:spcAft>
            <a:buChar char="•"/>
          </a:pPr>
          <a:r>
            <a:rPr lang="nb-NO" sz="1050" kern="1200"/>
            <a:t> Ivareta universell utforming (CRPD) som prinsipp</a:t>
          </a:r>
        </a:p>
      </dsp:txBody>
      <dsp:txXfrm rot="-5400000">
        <a:off x="4157280" y="4391697"/>
        <a:ext cx="7351728" cy="720745"/>
      </dsp:txXfrm>
    </dsp:sp>
    <dsp:sp modelId="{5C2AEE03-D0CD-43D9-BA11-B1BE75685A7E}">
      <dsp:nvSpPr>
        <dsp:cNvPr id="0" name=""/>
        <dsp:cNvSpPr/>
      </dsp:nvSpPr>
      <dsp:spPr>
        <a:xfrm>
          <a:off x="0" y="4252865"/>
          <a:ext cx="4157279" cy="998409"/>
        </a:xfrm>
        <a:prstGeom prst="roundRect">
          <a:avLst/>
        </a:prstGeom>
        <a:solidFill>
          <a:srgbClr val="7A49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Medvirkning, inkludering og likestilling</a:t>
          </a:r>
        </a:p>
      </dsp:txBody>
      <dsp:txXfrm>
        <a:off x="48738" y="4301603"/>
        <a:ext cx="4059803" cy="900933"/>
      </dsp:txXfrm>
    </dsp:sp>
    <dsp:sp modelId="{BA613F52-EE96-479A-97A3-FE827F07A2C9}">
      <dsp:nvSpPr>
        <dsp:cNvPr id="0" name=""/>
        <dsp:cNvSpPr/>
      </dsp:nvSpPr>
      <dsp:spPr>
        <a:xfrm rot="5400000">
          <a:off x="7453275" y="2105041"/>
          <a:ext cx="798727"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66725">
            <a:lnSpc>
              <a:spcPct val="90000"/>
            </a:lnSpc>
            <a:spcBef>
              <a:spcPct val="0"/>
            </a:spcBef>
            <a:spcAft>
              <a:spcPct val="15000"/>
            </a:spcAft>
            <a:buChar char="•"/>
          </a:pPr>
          <a:r>
            <a:rPr lang="nb-NO" sz="1050" kern="1200"/>
            <a:t> Ha kunnskap og oversikt over risikoforhold i kommunen (ROS)</a:t>
          </a:r>
        </a:p>
        <a:p>
          <a:pPr marL="57150" lvl="1" indent="-57150" algn="l" defTabSz="466725">
            <a:lnSpc>
              <a:spcPct val="90000"/>
            </a:lnSpc>
            <a:spcBef>
              <a:spcPct val="0"/>
            </a:spcBef>
            <a:spcAft>
              <a:spcPct val="15000"/>
            </a:spcAft>
            <a:buChar char="•"/>
          </a:pPr>
          <a:r>
            <a:rPr lang="nb-NO" sz="1050" kern="1200"/>
            <a:t> Styrke beredskap for å håndtere uønskede hendelser</a:t>
          </a:r>
        </a:p>
        <a:p>
          <a:pPr marL="57150" lvl="1" indent="-57150" algn="l" defTabSz="466725">
            <a:lnSpc>
              <a:spcPct val="90000"/>
            </a:lnSpc>
            <a:spcBef>
              <a:spcPct val="0"/>
            </a:spcBef>
            <a:spcAft>
              <a:spcPct val="15000"/>
            </a:spcAft>
            <a:buChar char="•"/>
          </a:pPr>
          <a:r>
            <a:rPr lang="nb-NO" sz="1050" kern="1200"/>
            <a:t> Ha et økt fokus på forsyningssikkerhet og nødvendig infrastruktur</a:t>
          </a:r>
        </a:p>
        <a:p>
          <a:pPr marL="57150" lvl="1" indent="-57150" algn="l" defTabSz="466725">
            <a:lnSpc>
              <a:spcPct val="90000"/>
            </a:lnSpc>
            <a:spcBef>
              <a:spcPct val="0"/>
            </a:spcBef>
            <a:spcAft>
              <a:spcPct val="15000"/>
            </a:spcAft>
            <a:buChar char="•"/>
          </a:pPr>
          <a:r>
            <a:rPr lang="nb-NO" sz="1050" kern="1200"/>
            <a:t> Samarbeide med frivillige organisasjoner og andre etater som bidrar til samfunnsikkerhet og beredskap</a:t>
          </a:r>
        </a:p>
        <a:p>
          <a:pPr marL="57150" lvl="1" indent="-57150" algn="l" defTabSz="466725">
            <a:lnSpc>
              <a:spcPct val="90000"/>
            </a:lnSpc>
            <a:spcBef>
              <a:spcPct val="0"/>
            </a:spcBef>
            <a:spcAft>
              <a:spcPct val="15000"/>
            </a:spcAft>
            <a:buChar char="•"/>
          </a:pPr>
          <a:r>
            <a:rPr lang="nb-NO" sz="1050" kern="1200"/>
            <a:t> Ha fokus på trafikksikkerhet for myke trafikanter</a:t>
          </a:r>
        </a:p>
      </dsp:txBody>
      <dsp:txXfrm rot="-5400000">
        <a:off x="4157280" y="5440028"/>
        <a:ext cx="7351728" cy="720745"/>
      </dsp:txXfrm>
    </dsp:sp>
    <dsp:sp modelId="{80145E93-B92D-4902-83B2-66832F29B5EE}">
      <dsp:nvSpPr>
        <dsp:cNvPr id="0" name=""/>
        <dsp:cNvSpPr/>
      </dsp:nvSpPr>
      <dsp:spPr>
        <a:xfrm>
          <a:off x="0" y="5301195"/>
          <a:ext cx="4157279" cy="998409"/>
        </a:xfrm>
        <a:prstGeom prst="roundRect">
          <a:avLst/>
        </a:prstGeom>
        <a:solidFill>
          <a:srgbClr val="7A49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Samfunnssikkerhet og beredskap</a:t>
          </a:r>
        </a:p>
      </dsp:txBody>
      <dsp:txXfrm>
        <a:off x="48738" y="5349933"/>
        <a:ext cx="4059803" cy="9009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1E6774-6F68-4382-B3DC-D151B4B8DBA1}">
      <dsp:nvSpPr>
        <dsp:cNvPr id="0" name=""/>
        <dsp:cNvSpPr/>
      </dsp:nvSpPr>
      <dsp:spPr>
        <a:xfrm rot="5400000">
          <a:off x="7449583" y="-3189809"/>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Bærekraftsmål: 4, 10, 11</a:t>
          </a:r>
        </a:p>
        <a:p>
          <a:pPr marL="114300" lvl="1" indent="-114300" algn="l" defTabSz="622300">
            <a:lnSpc>
              <a:spcPct val="90000"/>
            </a:lnSpc>
            <a:spcBef>
              <a:spcPct val="0"/>
            </a:spcBef>
            <a:spcAft>
              <a:spcPct val="15000"/>
            </a:spcAft>
            <a:buChar char="•"/>
          </a:pPr>
          <a:r>
            <a:rPr lang="pt-BR" sz="1400" kern="1200"/>
            <a:t>Delmål: 4.1-4.7, 4.a, 8.5, 8.6, 9.2, 14.b</a:t>
          </a:r>
          <a:endParaRPr lang="nb-NO" sz="1400" kern="1200"/>
        </a:p>
        <a:p>
          <a:pPr marL="114300" lvl="1" indent="-114300" algn="l" defTabSz="622300">
            <a:lnSpc>
              <a:spcPct val="90000"/>
            </a:lnSpc>
            <a:spcBef>
              <a:spcPct val="0"/>
            </a:spcBef>
            <a:spcAft>
              <a:spcPct val="15000"/>
            </a:spcAft>
            <a:buChar char="•"/>
          </a:pPr>
          <a:r>
            <a:rPr lang="nb-NO" sz="1400" kern="1200"/>
            <a:t>Nasjonale forventninger: 19, 27, 31</a:t>
          </a:r>
        </a:p>
      </dsp:txBody>
      <dsp:txXfrm rot="-5400000">
        <a:off x="4157280" y="141845"/>
        <a:ext cx="7351368" cy="727409"/>
      </dsp:txXfrm>
    </dsp:sp>
    <dsp:sp modelId="{B30F88AF-4E49-478A-A932-CC7AED582027}">
      <dsp:nvSpPr>
        <dsp:cNvPr id="0" name=""/>
        <dsp:cNvSpPr/>
      </dsp:nvSpPr>
      <dsp:spPr>
        <a:xfrm>
          <a:off x="0" y="1730"/>
          <a:ext cx="4157279" cy="1007639"/>
        </a:xfrm>
        <a:prstGeom prst="roundRect">
          <a:avLst/>
        </a:prstGeom>
        <a:solidFill>
          <a:srgbClr val="7A49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Oppvekst, utdanning og arbeid</a:t>
          </a:r>
        </a:p>
      </dsp:txBody>
      <dsp:txXfrm>
        <a:off x="49189" y="50919"/>
        <a:ext cx="4058901" cy="909261"/>
      </dsp:txXfrm>
    </dsp:sp>
    <dsp:sp modelId="{11B7EC16-73EC-4FA2-9917-A1D6676EF3B4}">
      <dsp:nvSpPr>
        <dsp:cNvPr id="0" name=""/>
        <dsp:cNvSpPr/>
      </dsp:nvSpPr>
      <dsp:spPr>
        <a:xfrm rot="5400000">
          <a:off x="7449583" y="-2131787"/>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Bærekraftsmål: 3</a:t>
          </a:r>
        </a:p>
        <a:p>
          <a:pPr marL="114300" lvl="1" indent="-114300" algn="l" defTabSz="622300">
            <a:lnSpc>
              <a:spcPct val="90000"/>
            </a:lnSpc>
            <a:spcBef>
              <a:spcPct val="0"/>
            </a:spcBef>
            <a:spcAft>
              <a:spcPct val="15000"/>
            </a:spcAft>
            <a:buChar char="•"/>
          </a:pPr>
          <a:r>
            <a:rPr lang="nb-NO" sz="1400" kern="1200"/>
            <a:t>Nasjonale forventninger: 19, 23</a:t>
          </a:r>
        </a:p>
      </dsp:txBody>
      <dsp:txXfrm rot="-5400000">
        <a:off x="4157280" y="1199867"/>
        <a:ext cx="7351368" cy="727409"/>
      </dsp:txXfrm>
    </dsp:sp>
    <dsp:sp modelId="{1FCEA751-64E5-48AE-A1CA-4AC78ED75B50}">
      <dsp:nvSpPr>
        <dsp:cNvPr id="0" name=""/>
        <dsp:cNvSpPr/>
      </dsp:nvSpPr>
      <dsp:spPr>
        <a:xfrm>
          <a:off x="0" y="1059752"/>
          <a:ext cx="4157279" cy="1007639"/>
        </a:xfrm>
        <a:prstGeom prst="roundRect">
          <a:avLst/>
        </a:prstGeom>
        <a:solidFill>
          <a:srgbClr val="7A49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Helse</a:t>
          </a:r>
        </a:p>
      </dsp:txBody>
      <dsp:txXfrm>
        <a:off x="49189" y="1108941"/>
        <a:ext cx="4058901" cy="909261"/>
      </dsp:txXfrm>
    </dsp:sp>
    <dsp:sp modelId="{4BAEEB4E-01A2-486F-B152-CA4E4C8D4441}">
      <dsp:nvSpPr>
        <dsp:cNvPr id="0" name=""/>
        <dsp:cNvSpPr/>
      </dsp:nvSpPr>
      <dsp:spPr>
        <a:xfrm rot="5400000">
          <a:off x="7449583" y="-1073765"/>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 Bærekraftsmål: 1, 11</a:t>
          </a:r>
        </a:p>
        <a:p>
          <a:pPr marL="114300" lvl="1" indent="-114300" algn="l" defTabSz="622300">
            <a:lnSpc>
              <a:spcPct val="90000"/>
            </a:lnSpc>
            <a:spcBef>
              <a:spcPct val="0"/>
            </a:spcBef>
            <a:spcAft>
              <a:spcPct val="15000"/>
            </a:spcAft>
            <a:buChar char="•"/>
          </a:pPr>
          <a:r>
            <a:rPr lang="nb-NO" sz="1400" kern="1200"/>
            <a:t> Delmål: 11.1, 11.7</a:t>
          </a:r>
        </a:p>
        <a:p>
          <a:pPr marL="114300" lvl="1" indent="-114300" algn="l" defTabSz="622300">
            <a:lnSpc>
              <a:spcPct val="90000"/>
            </a:lnSpc>
            <a:spcBef>
              <a:spcPct val="0"/>
            </a:spcBef>
            <a:spcAft>
              <a:spcPct val="15000"/>
            </a:spcAft>
            <a:buChar char="•"/>
          </a:pPr>
          <a:r>
            <a:rPr lang="nb-NO" sz="1400" kern="1200"/>
            <a:t> Nasjonale forventninger: 19-23, 27, 51, 55</a:t>
          </a:r>
        </a:p>
      </dsp:txBody>
      <dsp:txXfrm rot="-5400000">
        <a:off x="4157280" y="2257889"/>
        <a:ext cx="7351368" cy="727409"/>
      </dsp:txXfrm>
    </dsp:sp>
    <dsp:sp modelId="{0965058D-D658-4545-B024-67442085CE10}">
      <dsp:nvSpPr>
        <dsp:cNvPr id="0" name=""/>
        <dsp:cNvSpPr/>
      </dsp:nvSpPr>
      <dsp:spPr>
        <a:xfrm>
          <a:off x="0" y="2117774"/>
          <a:ext cx="4157279" cy="1007639"/>
        </a:xfrm>
        <a:prstGeom prst="roundRect">
          <a:avLst/>
        </a:prstGeom>
        <a:solidFill>
          <a:srgbClr val="7A49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Bolig</a:t>
          </a:r>
        </a:p>
      </dsp:txBody>
      <dsp:txXfrm>
        <a:off x="49189" y="2166963"/>
        <a:ext cx="4058901" cy="909261"/>
      </dsp:txXfrm>
    </dsp:sp>
    <dsp:sp modelId="{2F87F241-F0A3-4253-BA96-8FF685551740}">
      <dsp:nvSpPr>
        <dsp:cNvPr id="0" name=""/>
        <dsp:cNvSpPr/>
      </dsp:nvSpPr>
      <dsp:spPr>
        <a:xfrm rot="5400000">
          <a:off x="7449583" y="-15743"/>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n-NO" sz="1400" kern="1200"/>
            <a:t> </a:t>
          </a:r>
          <a:r>
            <a:rPr lang="nb-NO" sz="1400" kern="1200"/>
            <a:t>Bærekraftsmål: 10, 11</a:t>
          </a:r>
        </a:p>
        <a:p>
          <a:pPr marL="114300" lvl="1" indent="-114300" algn="l" defTabSz="622300">
            <a:lnSpc>
              <a:spcPct val="90000"/>
            </a:lnSpc>
            <a:spcBef>
              <a:spcPct val="0"/>
            </a:spcBef>
            <a:spcAft>
              <a:spcPct val="15000"/>
            </a:spcAft>
            <a:buChar char="•"/>
          </a:pPr>
          <a:r>
            <a:rPr lang="nb-NO" sz="1400" kern="1200"/>
            <a:t> Delmål: 8.9, 11.4</a:t>
          </a:r>
        </a:p>
        <a:p>
          <a:pPr marL="114300" lvl="1" indent="-114300" algn="l" defTabSz="622300">
            <a:lnSpc>
              <a:spcPct val="90000"/>
            </a:lnSpc>
            <a:spcBef>
              <a:spcPct val="0"/>
            </a:spcBef>
            <a:spcAft>
              <a:spcPct val="15000"/>
            </a:spcAft>
            <a:buChar char="•"/>
          </a:pPr>
          <a:r>
            <a:rPr lang="nb-NO" sz="1400" kern="1200"/>
            <a:t> Nasjonale forventnigner: 9-11, 25, 29, 30, 40 </a:t>
          </a:r>
        </a:p>
      </dsp:txBody>
      <dsp:txXfrm rot="-5400000">
        <a:off x="4157280" y="3315912"/>
        <a:ext cx="7351368" cy="727409"/>
      </dsp:txXfrm>
    </dsp:sp>
    <dsp:sp modelId="{E8E583F7-0577-4E65-BA55-060A5F79C3A9}">
      <dsp:nvSpPr>
        <dsp:cNvPr id="0" name=""/>
        <dsp:cNvSpPr/>
      </dsp:nvSpPr>
      <dsp:spPr>
        <a:xfrm>
          <a:off x="0" y="3175796"/>
          <a:ext cx="4157279" cy="1007639"/>
        </a:xfrm>
        <a:prstGeom prst="roundRect">
          <a:avLst/>
        </a:prstGeom>
        <a:solidFill>
          <a:srgbClr val="7A49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Kultur, idrett og fritid</a:t>
          </a:r>
        </a:p>
      </dsp:txBody>
      <dsp:txXfrm>
        <a:off x="49189" y="3224985"/>
        <a:ext cx="4058901" cy="909261"/>
      </dsp:txXfrm>
    </dsp:sp>
    <dsp:sp modelId="{7A096803-946A-421A-B71F-D78FE98F5D16}">
      <dsp:nvSpPr>
        <dsp:cNvPr id="0" name=""/>
        <dsp:cNvSpPr/>
      </dsp:nvSpPr>
      <dsp:spPr>
        <a:xfrm rot="5400000">
          <a:off x="7449583" y="1042278"/>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 Bærekraftsmål: 5, 10, 11</a:t>
          </a:r>
        </a:p>
        <a:p>
          <a:pPr marL="114300" lvl="1" indent="-114300" algn="l" defTabSz="622300">
            <a:lnSpc>
              <a:spcPct val="90000"/>
            </a:lnSpc>
            <a:spcBef>
              <a:spcPct val="0"/>
            </a:spcBef>
            <a:spcAft>
              <a:spcPct val="15000"/>
            </a:spcAft>
            <a:buChar char="•"/>
          </a:pPr>
          <a:r>
            <a:rPr lang="nn-NO" sz="1400" kern="1200"/>
            <a:t> Delmål: 5.1, 5.4, 5.5, 8.6, 8.8, 9.2, 10.2, 11.3</a:t>
          </a:r>
          <a:endParaRPr lang="nb-NO" sz="1400" kern="1200"/>
        </a:p>
        <a:p>
          <a:pPr marL="114300" lvl="1" indent="-114300" algn="l" defTabSz="622300">
            <a:lnSpc>
              <a:spcPct val="90000"/>
            </a:lnSpc>
            <a:spcBef>
              <a:spcPct val="0"/>
            </a:spcBef>
            <a:spcAft>
              <a:spcPct val="15000"/>
            </a:spcAft>
            <a:buChar char="•"/>
          </a:pPr>
          <a:r>
            <a:rPr lang="nb-NO" sz="1400" kern="1200"/>
            <a:t> Nasjonale forventninger: 8, 9, 27, 29 </a:t>
          </a:r>
        </a:p>
      </dsp:txBody>
      <dsp:txXfrm rot="-5400000">
        <a:off x="4157280" y="4373933"/>
        <a:ext cx="7351368" cy="727409"/>
      </dsp:txXfrm>
    </dsp:sp>
    <dsp:sp modelId="{5C2AEE03-D0CD-43D9-BA11-B1BE75685A7E}">
      <dsp:nvSpPr>
        <dsp:cNvPr id="0" name=""/>
        <dsp:cNvSpPr/>
      </dsp:nvSpPr>
      <dsp:spPr>
        <a:xfrm>
          <a:off x="0" y="4233818"/>
          <a:ext cx="4157279" cy="1007639"/>
        </a:xfrm>
        <a:prstGeom prst="roundRect">
          <a:avLst/>
        </a:prstGeom>
        <a:solidFill>
          <a:srgbClr val="7A49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Medvirkning, inkludering og likestilling</a:t>
          </a:r>
        </a:p>
      </dsp:txBody>
      <dsp:txXfrm>
        <a:off x="49189" y="4283007"/>
        <a:ext cx="4058901" cy="909261"/>
      </dsp:txXfrm>
    </dsp:sp>
    <dsp:sp modelId="{BA613F52-EE96-479A-97A3-FE827F07A2C9}">
      <dsp:nvSpPr>
        <dsp:cNvPr id="0" name=""/>
        <dsp:cNvSpPr/>
      </dsp:nvSpPr>
      <dsp:spPr>
        <a:xfrm rot="5400000">
          <a:off x="7449583" y="2100300"/>
          <a:ext cx="806111"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 Bærekraftsmål: 2, 11, 16</a:t>
          </a:r>
        </a:p>
        <a:p>
          <a:pPr marL="114300" lvl="1" indent="-114300" algn="l" defTabSz="622300">
            <a:lnSpc>
              <a:spcPct val="90000"/>
            </a:lnSpc>
            <a:spcBef>
              <a:spcPct val="0"/>
            </a:spcBef>
            <a:spcAft>
              <a:spcPct val="15000"/>
            </a:spcAft>
            <a:buChar char="•"/>
          </a:pPr>
          <a:r>
            <a:rPr lang="nn-NO" sz="1400" kern="1200"/>
            <a:t> Delmål: 3.6, 5.2, 9.1, 13.1, 16.1, 16.2, 16.5, 16.6</a:t>
          </a:r>
          <a:endParaRPr lang="nb-NO" sz="1400" kern="1200"/>
        </a:p>
        <a:p>
          <a:pPr marL="114300" lvl="1" indent="-114300" algn="l" defTabSz="622300">
            <a:lnSpc>
              <a:spcPct val="90000"/>
            </a:lnSpc>
            <a:spcBef>
              <a:spcPct val="0"/>
            </a:spcBef>
            <a:spcAft>
              <a:spcPct val="15000"/>
            </a:spcAft>
            <a:buChar char="•"/>
          </a:pPr>
          <a:r>
            <a:rPr lang="nb-NO" sz="1400" kern="1200"/>
            <a:t> Nasjonale forventninger: 37, 39, 63, 64</a:t>
          </a:r>
        </a:p>
      </dsp:txBody>
      <dsp:txXfrm rot="-5400000">
        <a:off x="4157280" y="5431955"/>
        <a:ext cx="7351368" cy="727409"/>
      </dsp:txXfrm>
    </dsp:sp>
    <dsp:sp modelId="{80145E93-B92D-4902-83B2-66832F29B5EE}">
      <dsp:nvSpPr>
        <dsp:cNvPr id="0" name=""/>
        <dsp:cNvSpPr/>
      </dsp:nvSpPr>
      <dsp:spPr>
        <a:xfrm>
          <a:off x="0" y="5291840"/>
          <a:ext cx="4157279" cy="1007639"/>
        </a:xfrm>
        <a:prstGeom prst="roundRect">
          <a:avLst/>
        </a:prstGeom>
        <a:solidFill>
          <a:srgbClr val="7A49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b-NO" sz="2800" kern="1200"/>
            <a:t>Samfunnssikkerhet og beredskap</a:t>
          </a:r>
        </a:p>
      </dsp:txBody>
      <dsp:txXfrm>
        <a:off x="49189" y="5341029"/>
        <a:ext cx="4058901" cy="90926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1E6774-6F68-4382-B3DC-D151B4B8DBA1}">
      <dsp:nvSpPr>
        <dsp:cNvPr id="0" name=""/>
        <dsp:cNvSpPr/>
      </dsp:nvSpPr>
      <dsp:spPr>
        <a:xfrm rot="5400000">
          <a:off x="7245901" y="-2933783"/>
          <a:ext cx="1213475"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nb-NO" sz="1200" kern="1200"/>
            <a:t> Fremme samarbeid mellom næringsliv, utdanningsinstitusjoner og forskningsmiljøer for å stimulere til innovasjon og entreprenørskap</a:t>
          </a:r>
        </a:p>
        <a:p>
          <a:pPr marL="114300" lvl="1" indent="-114300" algn="l" defTabSz="533400">
            <a:lnSpc>
              <a:spcPct val="90000"/>
            </a:lnSpc>
            <a:spcBef>
              <a:spcPct val="0"/>
            </a:spcBef>
            <a:spcAft>
              <a:spcPct val="15000"/>
            </a:spcAft>
            <a:buChar char="•"/>
          </a:pPr>
          <a:r>
            <a:rPr lang="nb-NO" sz="1200" kern="1200"/>
            <a:t> Legge til rette for et variert næringsliv </a:t>
          </a:r>
        </a:p>
        <a:p>
          <a:pPr marL="114300" lvl="1" indent="-114300" algn="l" defTabSz="533400">
            <a:lnSpc>
              <a:spcPct val="90000"/>
            </a:lnSpc>
            <a:spcBef>
              <a:spcPct val="0"/>
            </a:spcBef>
            <a:spcAft>
              <a:spcPct val="15000"/>
            </a:spcAft>
            <a:buChar char="•"/>
          </a:pPr>
          <a:r>
            <a:rPr lang="nb-NO" sz="1200" kern="1200"/>
            <a:t> Tilrettelegge infrastruktur og arealer for næringsutvikling  med minst mulig negativ påvirkning</a:t>
          </a:r>
        </a:p>
      </dsp:txBody>
      <dsp:txXfrm rot="-5400000">
        <a:off x="4157280" y="214075"/>
        <a:ext cx="7331482" cy="1095001"/>
      </dsp:txXfrm>
    </dsp:sp>
    <dsp:sp modelId="{B30F88AF-4E49-478A-A932-CC7AED582027}">
      <dsp:nvSpPr>
        <dsp:cNvPr id="0" name=""/>
        <dsp:cNvSpPr/>
      </dsp:nvSpPr>
      <dsp:spPr>
        <a:xfrm>
          <a:off x="0" y="3153"/>
          <a:ext cx="4157279" cy="1516844"/>
        </a:xfrm>
        <a:prstGeom prst="roundRect">
          <a:avLst/>
        </a:prstGeom>
        <a:solidFill>
          <a:srgbClr val="243B5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nb-NO" sz="2900" kern="1200"/>
            <a:t>Lokal næringsliv og verdiskapning</a:t>
          </a:r>
        </a:p>
      </dsp:txBody>
      <dsp:txXfrm>
        <a:off x="74046" y="77199"/>
        <a:ext cx="4009187" cy="1368752"/>
      </dsp:txXfrm>
    </dsp:sp>
    <dsp:sp modelId="{11B7EC16-73EC-4FA2-9917-A1D6676EF3B4}">
      <dsp:nvSpPr>
        <dsp:cNvPr id="0" name=""/>
        <dsp:cNvSpPr/>
      </dsp:nvSpPr>
      <dsp:spPr>
        <a:xfrm rot="5400000">
          <a:off x="7245901" y="-1341097"/>
          <a:ext cx="1213475"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nb-NO" sz="1200" kern="1200"/>
            <a:t> Anvende økonomiske virkemidler med formål å utjevne sosiale forskjeller</a:t>
          </a:r>
        </a:p>
        <a:p>
          <a:pPr marL="114300" lvl="1" indent="-114300" algn="l" defTabSz="533400">
            <a:lnSpc>
              <a:spcPct val="90000"/>
            </a:lnSpc>
            <a:spcBef>
              <a:spcPct val="0"/>
            </a:spcBef>
            <a:spcAft>
              <a:spcPct val="15000"/>
            </a:spcAft>
            <a:buChar char="•"/>
          </a:pPr>
          <a:r>
            <a:rPr lang="nb-NO" sz="1200" kern="1200"/>
            <a:t> Tilrettelegge for økt sysselsetting gjennom styrking av kompetanse og tilrettelagt arbeid</a:t>
          </a:r>
        </a:p>
        <a:p>
          <a:pPr marL="114300" lvl="1" indent="-114300" algn="l" defTabSz="533400">
            <a:lnSpc>
              <a:spcPct val="90000"/>
            </a:lnSpc>
            <a:spcBef>
              <a:spcPct val="0"/>
            </a:spcBef>
            <a:spcAft>
              <a:spcPct val="15000"/>
            </a:spcAft>
            <a:buChar char="•"/>
          </a:pPr>
          <a:r>
            <a:rPr lang="nb-NO" sz="1200" kern="1200"/>
            <a:t> Legge til rette for ulike lavterskeltilbud</a:t>
          </a:r>
        </a:p>
        <a:p>
          <a:pPr marL="114300" lvl="1" indent="-114300" algn="l" defTabSz="533400">
            <a:lnSpc>
              <a:spcPct val="90000"/>
            </a:lnSpc>
            <a:spcBef>
              <a:spcPct val="0"/>
            </a:spcBef>
            <a:spcAft>
              <a:spcPct val="15000"/>
            </a:spcAft>
            <a:buChar char="•"/>
          </a:pPr>
          <a:r>
            <a:rPr lang="nb-NO" sz="1200" kern="1200"/>
            <a:t> Tilgjengelige bolig- og tjenestetilbud i nærheten av sosial og teknisk infrastruktur</a:t>
          </a:r>
        </a:p>
      </dsp:txBody>
      <dsp:txXfrm rot="-5400000">
        <a:off x="4157280" y="1806761"/>
        <a:ext cx="7331482" cy="1095001"/>
      </dsp:txXfrm>
    </dsp:sp>
    <dsp:sp modelId="{1FCEA751-64E5-48AE-A1CA-4AC78ED75B50}">
      <dsp:nvSpPr>
        <dsp:cNvPr id="0" name=""/>
        <dsp:cNvSpPr/>
      </dsp:nvSpPr>
      <dsp:spPr>
        <a:xfrm>
          <a:off x="0" y="1595840"/>
          <a:ext cx="4157279" cy="1516844"/>
        </a:xfrm>
        <a:prstGeom prst="roundRect">
          <a:avLst/>
        </a:prstGeom>
        <a:solidFill>
          <a:srgbClr val="243B5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nb-NO" sz="2900" kern="1200"/>
            <a:t>Like (økonomiske) muligheter</a:t>
          </a:r>
        </a:p>
      </dsp:txBody>
      <dsp:txXfrm>
        <a:off x="74046" y="1669886"/>
        <a:ext cx="4009187" cy="1368752"/>
      </dsp:txXfrm>
    </dsp:sp>
    <dsp:sp modelId="{4BAEEB4E-01A2-486F-B152-CA4E4C8D4441}">
      <dsp:nvSpPr>
        <dsp:cNvPr id="0" name=""/>
        <dsp:cNvSpPr/>
      </dsp:nvSpPr>
      <dsp:spPr>
        <a:xfrm rot="5400000">
          <a:off x="7245901" y="251589"/>
          <a:ext cx="1213475"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nb-NO" sz="1200" kern="1200"/>
            <a:t> Forvalte den kommunale økonomien slik at den økonomiske handlingsevnen blir ivaretatt over tid (blant annet gjennom fastsetting av finansielle måltall)</a:t>
          </a:r>
        </a:p>
        <a:p>
          <a:pPr marL="114300" lvl="1" indent="-114300" algn="l" defTabSz="533400">
            <a:lnSpc>
              <a:spcPct val="90000"/>
            </a:lnSpc>
            <a:spcBef>
              <a:spcPct val="0"/>
            </a:spcBef>
            <a:spcAft>
              <a:spcPct val="15000"/>
            </a:spcAft>
            <a:buChar char="•"/>
          </a:pPr>
          <a:r>
            <a:rPr lang="nb-NO" sz="1200" kern="1200"/>
            <a:t> Planlegge for den demografiske utviklingen og endrede tjenestebehov</a:t>
          </a:r>
        </a:p>
        <a:p>
          <a:pPr marL="114300" lvl="1" indent="-114300" algn="l" defTabSz="533400">
            <a:lnSpc>
              <a:spcPct val="90000"/>
            </a:lnSpc>
            <a:spcBef>
              <a:spcPct val="0"/>
            </a:spcBef>
            <a:spcAft>
              <a:spcPct val="15000"/>
            </a:spcAft>
            <a:buChar char="•"/>
          </a:pPr>
          <a:r>
            <a:rPr lang="nb-NO" sz="1200" kern="1200"/>
            <a:t> Sørge for helhetlig økonomistyring gjennom mål, strategier og langsiktige planer</a:t>
          </a:r>
        </a:p>
        <a:p>
          <a:pPr marL="114300" lvl="1" indent="-114300" algn="l" defTabSz="533400">
            <a:lnSpc>
              <a:spcPct val="90000"/>
            </a:lnSpc>
            <a:spcBef>
              <a:spcPct val="0"/>
            </a:spcBef>
            <a:spcAft>
              <a:spcPct val="15000"/>
            </a:spcAft>
            <a:buChar char="•"/>
          </a:pPr>
          <a:r>
            <a:rPr lang="nb-NO" sz="1200" kern="1200"/>
            <a:t> Fokus på samarbeid, digitalisering og innovasjon i alle tjenestetilbud</a:t>
          </a:r>
        </a:p>
      </dsp:txBody>
      <dsp:txXfrm rot="-5400000">
        <a:off x="4157280" y="3399448"/>
        <a:ext cx="7331482" cy="1095001"/>
      </dsp:txXfrm>
    </dsp:sp>
    <dsp:sp modelId="{0965058D-D658-4545-B024-67442085CE10}">
      <dsp:nvSpPr>
        <dsp:cNvPr id="0" name=""/>
        <dsp:cNvSpPr/>
      </dsp:nvSpPr>
      <dsp:spPr>
        <a:xfrm>
          <a:off x="0" y="3188526"/>
          <a:ext cx="4157279" cy="1516844"/>
        </a:xfrm>
        <a:prstGeom prst="roundRect">
          <a:avLst/>
        </a:prstGeom>
        <a:solidFill>
          <a:srgbClr val="243B5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nb-NO" sz="2900" kern="1200"/>
            <a:t>Kommunens økonomiske handlingsevne</a:t>
          </a:r>
        </a:p>
      </dsp:txBody>
      <dsp:txXfrm>
        <a:off x="74046" y="3262572"/>
        <a:ext cx="4009187" cy="1368752"/>
      </dsp:txXfrm>
    </dsp:sp>
    <dsp:sp modelId="{2F87F241-F0A3-4253-BA96-8FF685551740}">
      <dsp:nvSpPr>
        <dsp:cNvPr id="0" name=""/>
        <dsp:cNvSpPr/>
      </dsp:nvSpPr>
      <dsp:spPr>
        <a:xfrm rot="5400000">
          <a:off x="7245901" y="1844275"/>
          <a:ext cx="1213475"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nb-NO" sz="1200" kern="1200"/>
            <a:t> Ha et bevisst forbruk gjennom å tenke lang levetid, reparasjon og gjenbruk i forvaltning av ressurser</a:t>
          </a:r>
        </a:p>
        <a:p>
          <a:pPr marL="114300" lvl="1" indent="-114300" algn="l" defTabSz="533400">
            <a:lnSpc>
              <a:spcPct val="90000"/>
            </a:lnSpc>
            <a:spcBef>
              <a:spcPct val="0"/>
            </a:spcBef>
            <a:spcAft>
              <a:spcPct val="15000"/>
            </a:spcAft>
            <a:buChar char="•"/>
          </a:pPr>
          <a:r>
            <a:rPr lang="nb-NO" sz="1200" kern="1200"/>
            <a:t> Sikre ansvarlige anskaffelser med minst mulige negative påvirkninger for klima, miljø og samfunn</a:t>
          </a:r>
        </a:p>
        <a:p>
          <a:pPr marL="114300" lvl="1" indent="-114300" algn="l" defTabSz="533400">
            <a:lnSpc>
              <a:spcPct val="90000"/>
            </a:lnSpc>
            <a:spcBef>
              <a:spcPct val="0"/>
            </a:spcBef>
            <a:spcAft>
              <a:spcPct val="15000"/>
            </a:spcAft>
            <a:buChar char="•"/>
          </a:pPr>
          <a:r>
            <a:rPr lang="nb-NO" sz="1200" kern="1200"/>
            <a:t> Øke kunnskap og kompetanse om bærekraftige løsninger og gå foran som et godt eksempel</a:t>
          </a:r>
        </a:p>
        <a:p>
          <a:pPr marL="114300" lvl="1" indent="-114300" algn="l" defTabSz="533400">
            <a:lnSpc>
              <a:spcPct val="90000"/>
            </a:lnSpc>
            <a:spcBef>
              <a:spcPct val="0"/>
            </a:spcBef>
            <a:spcAft>
              <a:spcPct val="15000"/>
            </a:spcAft>
            <a:buChar char="•"/>
          </a:pPr>
          <a:r>
            <a:rPr lang="nb-NO" sz="1200" kern="1200"/>
            <a:t> Legge til rette for samlokalisering av tilbud, tjenester, virksomheter, og /eller samarbeid som fremmer sirkulære løsninger og redusert ressursbruk</a:t>
          </a:r>
        </a:p>
      </dsp:txBody>
      <dsp:txXfrm rot="-5400000">
        <a:off x="4157280" y="4992134"/>
        <a:ext cx="7331482" cy="1095001"/>
      </dsp:txXfrm>
    </dsp:sp>
    <dsp:sp modelId="{E8E583F7-0577-4E65-BA55-060A5F79C3A9}">
      <dsp:nvSpPr>
        <dsp:cNvPr id="0" name=""/>
        <dsp:cNvSpPr/>
      </dsp:nvSpPr>
      <dsp:spPr>
        <a:xfrm>
          <a:off x="0" y="4781213"/>
          <a:ext cx="4157279" cy="1516844"/>
        </a:xfrm>
        <a:prstGeom prst="roundRect">
          <a:avLst/>
        </a:prstGeom>
        <a:solidFill>
          <a:srgbClr val="243B5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nb-NO" sz="2900" kern="1200"/>
            <a:t>Forbruk og forvaltning av ressurser </a:t>
          </a:r>
        </a:p>
      </dsp:txBody>
      <dsp:txXfrm>
        <a:off x="74046" y="4855259"/>
        <a:ext cx="4009187" cy="13687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1E6774-6F68-4382-B3DC-D151B4B8DBA1}">
      <dsp:nvSpPr>
        <dsp:cNvPr id="0" name=""/>
        <dsp:cNvSpPr/>
      </dsp:nvSpPr>
      <dsp:spPr>
        <a:xfrm rot="5400000">
          <a:off x="7245901" y="-2933783"/>
          <a:ext cx="1213475"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 Bærekraftsmål: 8, 9</a:t>
          </a:r>
        </a:p>
        <a:p>
          <a:pPr marL="114300" lvl="1" indent="-114300" algn="l" defTabSz="622300">
            <a:lnSpc>
              <a:spcPct val="90000"/>
            </a:lnSpc>
            <a:spcBef>
              <a:spcPct val="0"/>
            </a:spcBef>
            <a:spcAft>
              <a:spcPct val="15000"/>
            </a:spcAft>
            <a:buChar char="•"/>
          </a:pPr>
          <a:r>
            <a:rPr lang="nn-NO" sz="1400" kern="1200"/>
            <a:t>Delmål: 8.1-8.3, 8.9, 9.1, 9.2, 9.4, 14.3, 14.b </a:t>
          </a:r>
          <a:endParaRPr lang="nb-NO" sz="1400" kern="1200"/>
        </a:p>
        <a:p>
          <a:pPr marL="114300" lvl="1" indent="-114300" algn="l" defTabSz="622300">
            <a:lnSpc>
              <a:spcPct val="90000"/>
            </a:lnSpc>
            <a:spcBef>
              <a:spcPct val="0"/>
            </a:spcBef>
            <a:spcAft>
              <a:spcPct val="15000"/>
            </a:spcAft>
            <a:buChar char="•"/>
          </a:pPr>
          <a:r>
            <a:rPr lang="nb-NO" sz="1400" kern="1200"/>
            <a:t>Nasjoanle forventniger: 31, 32, 34, 35, 55</a:t>
          </a:r>
        </a:p>
      </dsp:txBody>
      <dsp:txXfrm rot="-5400000">
        <a:off x="4157280" y="214075"/>
        <a:ext cx="7331482" cy="1095001"/>
      </dsp:txXfrm>
    </dsp:sp>
    <dsp:sp modelId="{B30F88AF-4E49-478A-A932-CC7AED582027}">
      <dsp:nvSpPr>
        <dsp:cNvPr id="0" name=""/>
        <dsp:cNvSpPr/>
      </dsp:nvSpPr>
      <dsp:spPr>
        <a:xfrm>
          <a:off x="0" y="3153"/>
          <a:ext cx="4157279" cy="1516844"/>
        </a:xfrm>
        <a:prstGeom prst="roundRect">
          <a:avLst/>
        </a:prstGeom>
        <a:solidFill>
          <a:srgbClr val="243B5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nb-NO" sz="2900" kern="1200"/>
            <a:t>Lokal næringsliv og verdiskapning</a:t>
          </a:r>
        </a:p>
      </dsp:txBody>
      <dsp:txXfrm>
        <a:off x="74046" y="77199"/>
        <a:ext cx="4009187" cy="1368752"/>
      </dsp:txXfrm>
    </dsp:sp>
    <dsp:sp modelId="{11B7EC16-73EC-4FA2-9917-A1D6676EF3B4}">
      <dsp:nvSpPr>
        <dsp:cNvPr id="0" name=""/>
        <dsp:cNvSpPr/>
      </dsp:nvSpPr>
      <dsp:spPr>
        <a:xfrm rot="5400000">
          <a:off x="7245901" y="-1341097"/>
          <a:ext cx="1213475"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Bærekraftsmål: 1, 5, 8, 10 </a:t>
          </a:r>
        </a:p>
        <a:p>
          <a:pPr marL="114300" lvl="1" indent="-114300" algn="l" defTabSz="622300">
            <a:lnSpc>
              <a:spcPct val="90000"/>
            </a:lnSpc>
            <a:spcBef>
              <a:spcPct val="0"/>
            </a:spcBef>
            <a:spcAft>
              <a:spcPct val="15000"/>
            </a:spcAft>
            <a:buChar char="•"/>
          </a:pPr>
          <a:r>
            <a:rPr lang="nn-NO" sz="1400" kern="1200"/>
            <a:t>Delmål: 1.3, 1.4, 8.6, 9.3, 10.2, 10.4, 14.b, 15.6</a:t>
          </a:r>
          <a:endParaRPr lang="nb-NO" sz="1400" kern="1200"/>
        </a:p>
        <a:p>
          <a:pPr marL="114300" lvl="1" indent="-114300" algn="l" defTabSz="622300">
            <a:lnSpc>
              <a:spcPct val="90000"/>
            </a:lnSpc>
            <a:spcBef>
              <a:spcPct val="0"/>
            </a:spcBef>
            <a:spcAft>
              <a:spcPct val="15000"/>
            </a:spcAft>
            <a:buChar char="•"/>
          </a:pPr>
          <a:r>
            <a:rPr lang="nb-NO" sz="1400" kern="1200"/>
            <a:t>Nasjoanle forventninger: 29</a:t>
          </a:r>
        </a:p>
      </dsp:txBody>
      <dsp:txXfrm rot="-5400000">
        <a:off x="4157280" y="1806761"/>
        <a:ext cx="7331482" cy="1095001"/>
      </dsp:txXfrm>
    </dsp:sp>
    <dsp:sp modelId="{1FCEA751-64E5-48AE-A1CA-4AC78ED75B50}">
      <dsp:nvSpPr>
        <dsp:cNvPr id="0" name=""/>
        <dsp:cNvSpPr/>
      </dsp:nvSpPr>
      <dsp:spPr>
        <a:xfrm>
          <a:off x="0" y="1595840"/>
          <a:ext cx="4157279" cy="1516844"/>
        </a:xfrm>
        <a:prstGeom prst="roundRect">
          <a:avLst/>
        </a:prstGeom>
        <a:solidFill>
          <a:srgbClr val="243B5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nb-NO" sz="2900" kern="1200"/>
            <a:t>Like (økonomiske) muligheter</a:t>
          </a:r>
        </a:p>
      </dsp:txBody>
      <dsp:txXfrm>
        <a:off x="74046" y="1669886"/>
        <a:ext cx="4009187" cy="1368752"/>
      </dsp:txXfrm>
    </dsp:sp>
    <dsp:sp modelId="{4BAEEB4E-01A2-486F-B152-CA4E4C8D4441}">
      <dsp:nvSpPr>
        <dsp:cNvPr id="0" name=""/>
        <dsp:cNvSpPr/>
      </dsp:nvSpPr>
      <dsp:spPr>
        <a:xfrm rot="5400000">
          <a:off x="7245901" y="251589"/>
          <a:ext cx="1213475"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Bærekraftsmål: 1, 8</a:t>
          </a:r>
        </a:p>
        <a:p>
          <a:pPr marL="114300" lvl="1" indent="-114300" algn="l" defTabSz="622300">
            <a:lnSpc>
              <a:spcPct val="90000"/>
            </a:lnSpc>
            <a:spcBef>
              <a:spcPct val="0"/>
            </a:spcBef>
            <a:spcAft>
              <a:spcPct val="15000"/>
            </a:spcAft>
            <a:buChar char="•"/>
          </a:pPr>
          <a:r>
            <a:rPr lang="nb-NO" sz="1400" kern="1200"/>
            <a:t>Delmål: 15.9</a:t>
          </a:r>
        </a:p>
        <a:p>
          <a:pPr marL="114300" lvl="1" indent="-114300" algn="l" defTabSz="622300">
            <a:lnSpc>
              <a:spcPct val="90000"/>
            </a:lnSpc>
            <a:spcBef>
              <a:spcPct val="0"/>
            </a:spcBef>
            <a:spcAft>
              <a:spcPct val="15000"/>
            </a:spcAft>
            <a:buChar char="•"/>
          </a:pPr>
          <a:r>
            <a:rPr lang="nb-NO" sz="1400" kern="1200"/>
            <a:t>Najsonale forventnigner: 5, 23</a:t>
          </a:r>
        </a:p>
      </dsp:txBody>
      <dsp:txXfrm rot="-5400000">
        <a:off x="4157280" y="3399448"/>
        <a:ext cx="7331482" cy="1095001"/>
      </dsp:txXfrm>
    </dsp:sp>
    <dsp:sp modelId="{0965058D-D658-4545-B024-67442085CE10}">
      <dsp:nvSpPr>
        <dsp:cNvPr id="0" name=""/>
        <dsp:cNvSpPr/>
      </dsp:nvSpPr>
      <dsp:spPr>
        <a:xfrm>
          <a:off x="0" y="3188526"/>
          <a:ext cx="4157279" cy="1516844"/>
        </a:xfrm>
        <a:prstGeom prst="roundRect">
          <a:avLst/>
        </a:prstGeom>
        <a:solidFill>
          <a:srgbClr val="243B5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nb-NO" sz="2900" kern="1200"/>
            <a:t>Kommunens økonomiske handlingsevne</a:t>
          </a:r>
        </a:p>
      </dsp:txBody>
      <dsp:txXfrm>
        <a:off x="74046" y="3262572"/>
        <a:ext cx="4009187" cy="1368752"/>
      </dsp:txXfrm>
    </dsp:sp>
    <dsp:sp modelId="{2F87F241-F0A3-4253-BA96-8FF685551740}">
      <dsp:nvSpPr>
        <dsp:cNvPr id="0" name=""/>
        <dsp:cNvSpPr/>
      </dsp:nvSpPr>
      <dsp:spPr>
        <a:xfrm rot="5400000">
          <a:off x="7245901" y="1844275"/>
          <a:ext cx="1213475" cy="7390719"/>
        </a:xfrm>
        <a:prstGeom prst="round2SameRect">
          <a:avLst/>
        </a:prstGeom>
        <a:solidFill>
          <a:srgbClr val="CCD3E2">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Bærekraftsmål: 12</a:t>
          </a:r>
        </a:p>
        <a:p>
          <a:pPr marL="114300" lvl="1" indent="-114300" algn="l" defTabSz="622300">
            <a:lnSpc>
              <a:spcPct val="90000"/>
            </a:lnSpc>
            <a:spcBef>
              <a:spcPct val="0"/>
            </a:spcBef>
            <a:spcAft>
              <a:spcPct val="15000"/>
            </a:spcAft>
            <a:buChar char="•"/>
          </a:pPr>
          <a:r>
            <a:rPr lang="nn-NO" sz="1400" kern="1200"/>
            <a:t>Delmål: 6.3, 7.3, 8.4, 9.4, 11.6, 12.1, 12.2, 12.4, 12.5, 12.7, 14.4, 14.6, 15.2, 15.6 </a:t>
          </a:r>
          <a:endParaRPr lang="nb-NO" sz="1400" kern="1200"/>
        </a:p>
        <a:p>
          <a:pPr marL="114300" lvl="1" indent="-114300" algn="l" defTabSz="622300">
            <a:lnSpc>
              <a:spcPct val="90000"/>
            </a:lnSpc>
            <a:spcBef>
              <a:spcPct val="0"/>
            </a:spcBef>
            <a:spcAft>
              <a:spcPct val="15000"/>
            </a:spcAft>
            <a:buChar char="•"/>
          </a:pPr>
          <a:r>
            <a:rPr lang="nb-NO" sz="1400" kern="1200"/>
            <a:t>Nasjoanle forventnigner: 42</a:t>
          </a:r>
        </a:p>
      </dsp:txBody>
      <dsp:txXfrm rot="-5400000">
        <a:off x="4157280" y="4992134"/>
        <a:ext cx="7331482" cy="1095001"/>
      </dsp:txXfrm>
    </dsp:sp>
    <dsp:sp modelId="{E8E583F7-0577-4E65-BA55-060A5F79C3A9}">
      <dsp:nvSpPr>
        <dsp:cNvPr id="0" name=""/>
        <dsp:cNvSpPr/>
      </dsp:nvSpPr>
      <dsp:spPr>
        <a:xfrm>
          <a:off x="0" y="4781213"/>
          <a:ext cx="4157279" cy="1516844"/>
        </a:xfrm>
        <a:prstGeom prst="roundRect">
          <a:avLst/>
        </a:prstGeom>
        <a:solidFill>
          <a:srgbClr val="243B5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nb-NO" sz="2900" kern="1200"/>
            <a:t>Forbruk og forvaltning av ressurser </a:t>
          </a:r>
        </a:p>
      </dsp:txBody>
      <dsp:txXfrm>
        <a:off x="74046" y="4855259"/>
        <a:ext cx="4009187" cy="136875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4AC7BD-BB43-4CDB-9F3C-1BC17B686739}">
      <dsp:nvSpPr>
        <dsp:cNvPr id="0" name=""/>
        <dsp:cNvSpPr/>
      </dsp:nvSpPr>
      <dsp:spPr>
        <a:xfrm>
          <a:off x="1265" y="0"/>
          <a:ext cx="3289828" cy="5225143"/>
        </a:xfrm>
        <a:prstGeom prst="roundRect">
          <a:avLst>
            <a:gd name="adj" fmla="val 10000"/>
          </a:avLst>
        </a:prstGeom>
        <a:solidFill>
          <a:srgbClr val="CCD3E2"/>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b-NO" sz="2800" kern="1200">
              <a:solidFill>
                <a:srgbClr val="00244E"/>
              </a:solidFill>
            </a:rPr>
            <a:t>Kultur og forankring i egen organisasjon</a:t>
          </a:r>
        </a:p>
      </dsp:txBody>
      <dsp:txXfrm>
        <a:off x="1265" y="0"/>
        <a:ext cx="3289828" cy="1567542"/>
      </dsp:txXfrm>
    </dsp:sp>
    <dsp:sp modelId="{205B246F-18E1-442A-BAFD-B37B9978F2AA}">
      <dsp:nvSpPr>
        <dsp:cNvPr id="0" name=""/>
        <dsp:cNvSpPr/>
      </dsp:nvSpPr>
      <dsp:spPr>
        <a:xfrm>
          <a:off x="330248" y="1569073"/>
          <a:ext cx="2631862" cy="1575452"/>
        </a:xfrm>
        <a:prstGeom prst="roundRect">
          <a:avLst>
            <a:gd name="adj" fmla="val 10000"/>
          </a:avLst>
        </a:prstGeom>
        <a:solidFill>
          <a:srgbClr val="00244E"/>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Font typeface="Arial" panose="020B0604020202020204" pitchFamily="34" charset="0"/>
            <a:buNone/>
          </a:pPr>
          <a:r>
            <a:rPr lang="nb-NO" sz="1300" kern="1200"/>
            <a:t>- Kjennetegnes av åpenhet, samarbeid, helhetlige forståelse for hvordan 3 dimensjoner henger sammen </a:t>
          </a:r>
        </a:p>
        <a:p>
          <a:pPr marL="0" lvl="0" indent="0" algn="ctr" defTabSz="577850">
            <a:lnSpc>
              <a:spcPct val="90000"/>
            </a:lnSpc>
            <a:spcBef>
              <a:spcPct val="0"/>
            </a:spcBef>
            <a:spcAft>
              <a:spcPct val="35000"/>
            </a:spcAft>
            <a:buFont typeface="Arial" panose="020B0604020202020204" pitchFamily="34" charset="0"/>
            <a:buNone/>
          </a:pPr>
          <a:r>
            <a:rPr lang="nb-NO" sz="1300" kern="1200"/>
            <a:t>- Ledere og ansatte må oppleve eierskap til mål </a:t>
          </a:r>
        </a:p>
      </dsp:txBody>
      <dsp:txXfrm>
        <a:off x="376391" y="1615216"/>
        <a:ext cx="2539576" cy="1483166"/>
      </dsp:txXfrm>
    </dsp:sp>
    <dsp:sp modelId="{43868424-3227-4008-B465-D0AD5329CB7E}">
      <dsp:nvSpPr>
        <dsp:cNvPr id="0" name=""/>
        <dsp:cNvSpPr/>
      </dsp:nvSpPr>
      <dsp:spPr>
        <a:xfrm>
          <a:off x="330248" y="3386902"/>
          <a:ext cx="2631862" cy="1575452"/>
        </a:xfrm>
        <a:prstGeom prst="roundRect">
          <a:avLst>
            <a:gd name="adj" fmla="val 10000"/>
          </a:avLst>
        </a:prstGeom>
        <a:solidFill>
          <a:srgbClr val="00244E"/>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66725">
            <a:lnSpc>
              <a:spcPct val="90000"/>
            </a:lnSpc>
            <a:spcBef>
              <a:spcPct val="0"/>
            </a:spcBef>
            <a:spcAft>
              <a:spcPct val="35000"/>
            </a:spcAft>
            <a:buNone/>
          </a:pPr>
          <a:r>
            <a:rPr lang="nb-NO" sz="1050" kern="1200"/>
            <a:t>«Sånn gjør vi det»</a:t>
          </a:r>
        </a:p>
        <a:p>
          <a:pPr marL="0" lvl="0" indent="0" algn="ctr" defTabSz="466725">
            <a:lnSpc>
              <a:spcPct val="90000"/>
            </a:lnSpc>
            <a:spcBef>
              <a:spcPct val="0"/>
            </a:spcBef>
            <a:spcAft>
              <a:spcPct val="35000"/>
            </a:spcAft>
            <a:buNone/>
          </a:pPr>
          <a:r>
            <a:rPr lang="nb-NO" sz="1000" kern="1200"/>
            <a:t>- </a:t>
          </a:r>
          <a:r>
            <a:rPr lang="nb-NO" sz="1000" i="1" kern="1200"/>
            <a:t>eksempler på konkrete aktiviteter </a:t>
          </a:r>
        </a:p>
        <a:p>
          <a:pPr marL="0" lvl="0" indent="0" algn="ctr" defTabSz="466725">
            <a:lnSpc>
              <a:spcPct val="90000"/>
            </a:lnSpc>
            <a:spcBef>
              <a:spcPct val="0"/>
            </a:spcBef>
            <a:spcAft>
              <a:spcPct val="35000"/>
            </a:spcAft>
            <a:buNone/>
          </a:pPr>
          <a:r>
            <a:rPr lang="nb-NO" sz="1000" kern="1200"/>
            <a:t>Bruk tid med ansatte på å bli kjent med de tre dimensjonene </a:t>
          </a:r>
        </a:p>
        <a:p>
          <a:pPr marL="0" lvl="0" indent="0" algn="ctr" defTabSz="466725">
            <a:lnSpc>
              <a:spcPct val="90000"/>
            </a:lnSpc>
            <a:spcBef>
              <a:spcPct val="0"/>
            </a:spcBef>
            <a:spcAft>
              <a:spcPct val="35000"/>
            </a:spcAft>
            <a:buNone/>
          </a:pPr>
          <a:r>
            <a:rPr lang="nb-NO" sz="1000" kern="1200"/>
            <a:t>Ta i bruk verktøyene i saksbehandling og test ut dilemmatrening</a:t>
          </a:r>
        </a:p>
      </dsp:txBody>
      <dsp:txXfrm>
        <a:off x="376391" y="3433045"/>
        <a:ext cx="2539576" cy="1483166"/>
      </dsp:txXfrm>
    </dsp:sp>
    <dsp:sp modelId="{3388ACED-8A96-48A0-A0D6-163183891C5D}">
      <dsp:nvSpPr>
        <dsp:cNvPr id="0" name=""/>
        <dsp:cNvSpPr/>
      </dsp:nvSpPr>
      <dsp:spPr>
        <a:xfrm>
          <a:off x="3537831" y="0"/>
          <a:ext cx="3289828" cy="5225143"/>
        </a:xfrm>
        <a:prstGeom prst="roundRect">
          <a:avLst>
            <a:gd name="adj" fmla="val 10000"/>
          </a:avLst>
        </a:prstGeom>
        <a:solidFill>
          <a:srgbClr val="CCD3E2"/>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b-NO" sz="2800" kern="1200"/>
            <a:t>Ledelse</a:t>
          </a:r>
        </a:p>
      </dsp:txBody>
      <dsp:txXfrm>
        <a:off x="3537831" y="0"/>
        <a:ext cx="3289828" cy="1567542"/>
      </dsp:txXfrm>
    </dsp:sp>
    <dsp:sp modelId="{E5C8E917-4477-4EB5-8798-C21980E36575}">
      <dsp:nvSpPr>
        <dsp:cNvPr id="0" name=""/>
        <dsp:cNvSpPr/>
      </dsp:nvSpPr>
      <dsp:spPr>
        <a:xfrm>
          <a:off x="3866814" y="1569073"/>
          <a:ext cx="2631862" cy="1575452"/>
        </a:xfrm>
        <a:prstGeom prst="roundRect">
          <a:avLst>
            <a:gd name="adj" fmla="val 10000"/>
          </a:avLst>
        </a:prstGeom>
        <a:solidFill>
          <a:srgbClr val="00244E"/>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nb-NO" sz="1300" kern="1200"/>
            <a:t>- Viktig funksjon om rollemodell </a:t>
          </a:r>
        </a:p>
        <a:p>
          <a:pPr marL="0" lvl="0" indent="0" algn="ctr" defTabSz="577850">
            <a:lnSpc>
              <a:spcPct val="90000"/>
            </a:lnSpc>
            <a:spcBef>
              <a:spcPct val="0"/>
            </a:spcBef>
            <a:spcAft>
              <a:spcPct val="35000"/>
            </a:spcAft>
            <a:buNone/>
          </a:pPr>
          <a:r>
            <a:rPr lang="nb-NO" sz="1300" kern="1200"/>
            <a:t>- Gjennom beslutninger demonstrerer ledelsen hvordan å ta helhetlige </a:t>
          </a:r>
          <a:r>
            <a:rPr lang="nb-NO" sz="1300" kern="1200" err="1"/>
            <a:t>bærekraftsvurderinger</a:t>
          </a:r>
          <a:endParaRPr lang="nb-NO" sz="1300" kern="1200"/>
        </a:p>
      </dsp:txBody>
      <dsp:txXfrm>
        <a:off x="3912957" y="1615216"/>
        <a:ext cx="2539576" cy="1483166"/>
      </dsp:txXfrm>
    </dsp:sp>
    <dsp:sp modelId="{AEB9AB9B-C592-49EB-B9DC-CA1CAC5ADB5E}">
      <dsp:nvSpPr>
        <dsp:cNvPr id="0" name=""/>
        <dsp:cNvSpPr/>
      </dsp:nvSpPr>
      <dsp:spPr>
        <a:xfrm>
          <a:off x="3866814" y="3386902"/>
          <a:ext cx="2631862" cy="1575452"/>
        </a:xfrm>
        <a:prstGeom prst="roundRect">
          <a:avLst>
            <a:gd name="adj" fmla="val 10000"/>
          </a:avLst>
        </a:prstGeom>
        <a:solidFill>
          <a:srgbClr val="00244E"/>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66725">
            <a:lnSpc>
              <a:spcPct val="90000"/>
            </a:lnSpc>
            <a:spcBef>
              <a:spcPct val="0"/>
            </a:spcBef>
            <a:spcAft>
              <a:spcPct val="35000"/>
            </a:spcAft>
            <a:buNone/>
          </a:pPr>
          <a:r>
            <a:rPr lang="nb-NO" sz="1050" kern="1200"/>
            <a:t>«Sånn gjør vi det»</a:t>
          </a:r>
        </a:p>
        <a:p>
          <a:pPr marL="0" lvl="0" indent="0" algn="ctr" defTabSz="466725">
            <a:lnSpc>
              <a:spcPct val="90000"/>
            </a:lnSpc>
            <a:spcBef>
              <a:spcPct val="0"/>
            </a:spcBef>
            <a:spcAft>
              <a:spcPct val="35000"/>
            </a:spcAft>
            <a:buNone/>
          </a:pPr>
          <a:r>
            <a:rPr lang="nb-NO" sz="1000" i="1" kern="1200"/>
            <a:t>- eksempler på konkrete aktiviteter </a:t>
          </a:r>
        </a:p>
        <a:p>
          <a:pPr marL="0" lvl="0" indent="0" algn="ctr" defTabSz="466725">
            <a:lnSpc>
              <a:spcPct val="90000"/>
            </a:lnSpc>
            <a:spcBef>
              <a:spcPct val="0"/>
            </a:spcBef>
            <a:spcAft>
              <a:spcPct val="35000"/>
            </a:spcAft>
            <a:buNone/>
          </a:pPr>
          <a:r>
            <a:rPr lang="nb-NO" sz="1000" kern="1200"/>
            <a:t>Utfordre hverandre på å ta i bruk verktøyene i egen sektor</a:t>
          </a:r>
        </a:p>
        <a:p>
          <a:pPr marL="0" lvl="0" indent="0" algn="ctr" defTabSz="466725">
            <a:lnSpc>
              <a:spcPct val="90000"/>
            </a:lnSpc>
            <a:spcBef>
              <a:spcPct val="0"/>
            </a:spcBef>
            <a:spcAft>
              <a:spcPct val="35000"/>
            </a:spcAft>
            <a:buNone/>
          </a:pPr>
          <a:r>
            <a:rPr lang="nb-NO" sz="1000" kern="1200"/>
            <a:t>Bærekraft som fast agendapunkt på ledermøter</a:t>
          </a:r>
        </a:p>
      </dsp:txBody>
      <dsp:txXfrm>
        <a:off x="3912957" y="3433045"/>
        <a:ext cx="2539576" cy="1483166"/>
      </dsp:txXfrm>
    </dsp:sp>
    <dsp:sp modelId="{51EB624C-DC92-4F74-84AE-046B6865CDEA}">
      <dsp:nvSpPr>
        <dsp:cNvPr id="0" name=""/>
        <dsp:cNvSpPr/>
      </dsp:nvSpPr>
      <dsp:spPr>
        <a:xfrm>
          <a:off x="7074396" y="0"/>
          <a:ext cx="3289828" cy="5225143"/>
        </a:xfrm>
        <a:prstGeom prst="roundRect">
          <a:avLst>
            <a:gd name="adj" fmla="val 10000"/>
          </a:avLst>
        </a:prstGeom>
        <a:solidFill>
          <a:srgbClr val="CCD3E2"/>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b-NO" sz="2800" kern="1200"/>
            <a:t>Samarbeid</a:t>
          </a:r>
        </a:p>
      </dsp:txBody>
      <dsp:txXfrm>
        <a:off x="7074396" y="0"/>
        <a:ext cx="3289828" cy="1567542"/>
      </dsp:txXfrm>
    </dsp:sp>
    <dsp:sp modelId="{B4DC69EE-E28B-43B4-8BFB-966817F6D36F}">
      <dsp:nvSpPr>
        <dsp:cNvPr id="0" name=""/>
        <dsp:cNvSpPr/>
      </dsp:nvSpPr>
      <dsp:spPr>
        <a:xfrm>
          <a:off x="7403379" y="1569073"/>
          <a:ext cx="2631862" cy="1575452"/>
        </a:xfrm>
        <a:prstGeom prst="roundRect">
          <a:avLst>
            <a:gd name="adj" fmla="val 10000"/>
          </a:avLst>
        </a:prstGeom>
        <a:solidFill>
          <a:srgbClr val="00244E"/>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nb-NO" sz="1300" kern="1200"/>
            <a:t>- Jobbe systematisk for samarbeid på tvers av sektorer/fagområder</a:t>
          </a:r>
        </a:p>
        <a:p>
          <a:pPr marL="0" lvl="0" indent="0" algn="ctr" defTabSz="577850">
            <a:lnSpc>
              <a:spcPct val="90000"/>
            </a:lnSpc>
            <a:spcBef>
              <a:spcPct val="0"/>
            </a:spcBef>
            <a:spcAft>
              <a:spcPct val="35000"/>
            </a:spcAft>
            <a:buNone/>
          </a:pPr>
          <a:r>
            <a:rPr lang="nb-NO" sz="1300" kern="1200"/>
            <a:t>- Skaper innsikt i hvordan ulike deler av samfunnet blir påvirket av </a:t>
          </a:r>
          <a:r>
            <a:rPr lang="nb-NO" sz="1300" kern="1200" err="1"/>
            <a:t>bærekraftsbeslutninger</a:t>
          </a:r>
          <a:endParaRPr lang="nb-NO" sz="1300" kern="1200"/>
        </a:p>
      </dsp:txBody>
      <dsp:txXfrm>
        <a:off x="7449522" y="1615216"/>
        <a:ext cx="2539576" cy="1483166"/>
      </dsp:txXfrm>
    </dsp:sp>
    <dsp:sp modelId="{8E08F7A9-4011-42D3-AF70-8C01FCED8DFB}">
      <dsp:nvSpPr>
        <dsp:cNvPr id="0" name=""/>
        <dsp:cNvSpPr/>
      </dsp:nvSpPr>
      <dsp:spPr>
        <a:xfrm>
          <a:off x="7403379" y="3386902"/>
          <a:ext cx="2631862" cy="1575452"/>
        </a:xfrm>
        <a:prstGeom prst="roundRect">
          <a:avLst>
            <a:gd name="adj" fmla="val 10000"/>
          </a:avLst>
        </a:prstGeom>
        <a:solidFill>
          <a:srgbClr val="00244E"/>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66725">
            <a:lnSpc>
              <a:spcPct val="90000"/>
            </a:lnSpc>
            <a:spcBef>
              <a:spcPct val="0"/>
            </a:spcBef>
            <a:spcAft>
              <a:spcPct val="35000"/>
            </a:spcAft>
            <a:buNone/>
          </a:pPr>
          <a:r>
            <a:rPr lang="nb-NO" sz="1050" kern="1200"/>
            <a:t>«Sånn gjør vi det» </a:t>
          </a:r>
        </a:p>
        <a:p>
          <a:pPr marL="0" lvl="0" indent="0" algn="ctr" defTabSz="466725">
            <a:lnSpc>
              <a:spcPct val="90000"/>
            </a:lnSpc>
            <a:spcBef>
              <a:spcPct val="0"/>
            </a:spcBef>
            <a:spcAft>
              <a:spcPct val="35000"/>
            </a:spcAft>
            <a:buNone/>
          </a:pPr>
          <a:r>
            <a:rPr lang="nb-NO" sz="1000" i="1" kern="1200"/>
            <a:t>- eksempler på konkrete aktiviteter</a:t>
          </a:r>
        </a:p>
        <a:p>
          <a:pPr marL="0" lvl="0" indent="0" algn="ctr" defTabSz="466725">
            <a:lnSpc>
              <a:spcPct val="90000"/>
            </a:lnSpc>
            <a:spcBef>
              <a:spcPct val="0"/>
            </a:spcBef>
            <a:spcAft>
              <a:spcPct val="35000"/>
            </a:spcAft>
            <a:buNone/>
          </a:pPr>
          <a:r>
            <a:rPr lang="nb-NO" sz="1000" kern="1200"/>
            <a:t>Gjennomføre dilemmatreninger med deltagere fra alle sektorer</a:t>
          </a:r>
        </a:p>
        <a:p>
          <a:pPr marL="0" lvl="0" indent="0" algn="ctr" defTabSz="466725">
            <a:lnSpc>
              <a:spcPct val="90000"/>
            </a:lnSpc>
            <a:spcBef>
              <a:spcPct val="0"/>
            </a:spcBef>
            <a:spcAft>
              <a:spcPct val="35000"/>
            </a:spcAft>
            <a:buNone/>
          </a:pPr>
          <a:r>
            <a:rPr lang="nb-NO" sz="1000" kern="1200"/>
            <a:t>Del eksempler på aktiviteter gjennomført på tvers av sektorer</a:t>
          </a:r>
        </a:p>
      </dsp:txBody>
      <dsp:txXfrm>
        <a:off x="7449522" y="3433045"/>
        <a:ext cx="2539576" cy="148316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6A07BD-5935-41C6-9605-527409F51A8C}" type="datetimeFigureOut">
              <a:rPr lang="nb-NO" smtClean="0"/>
              <a:t>08.10.2025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329A21-D5E7-4307-9255-40E19782826F}" type="slidenum">
              <a:rPr lang="nb-NO" smtClean="0"/>
              <a:t>‹#›</a:t>
            </a:fld>
            <a:endParaRPr lang="nb-NO"/>
          </a:p>
        </p:txBody>
      </p:sp>
    </p:spTree>
    <p:extLst>
      <p:ext uri="{BB962C8B-B14F-4D97-AF65-F5344CB8AC3E}">
        <p14:creationId xmlns:p14="http://schemas.microsoft.com/office/powerpoint/2010/main" val="161136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14291">
              <a:defRPr/>
            </a:pPr>
            <a:r>
              <a:rPr lang="nb-NO" dirty="0"/>
              <a:t>Intro </a:t>
            </a:r>
          </a:p>
          <a:p>
            <a:pPr defTabSz="914291">
              <a:defRPr/>
            </a:pPr>
            <a:endParaRPr lang="nb-NO" dirty="0"/>
          </a:p>
          <a:p>
            <a:pPr defTabSz="914291">
              <a:defRPr/>
            </a:pPr>
            <a:r>
              <a:rPr lang="nb-NO" dirty="0"/>
              <a:t>Kort om hva jeg skal snakke om: kort om prosjektet, funn, erfaringer, verktøy vi har utviklet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a:p>
        </p:txBody>
      </p:sp>
    </p:spTree>
    <p:extLst>
      <p:ext uri="{BB962C8B-B14F-4D97-AF65-F5344CB8AC3E}">
        <p14:creationId xmlns:p14="http://schemas.microsoft.com/office/powerpoint/2010/main" val="3515453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Utgangspunktet for prosjektet </a:t>
            </a:r>
          </a:p>
          <a:p>
            <a:endParaRPr lang="nb-NO" dirty="0"/>
          </a:p>
          <a:p>
            <a:r>
              <a:rPr lang="nb-NO" dirty="0"/>
              <a:t>I nasjonale forventninger for regional og kommunal planlegging stor det at </a:t>
            </a:r>
            <a:r>
              <a:rPr lang="nb-NO" dirty="0" err="1"/>
              <a:t>bærekraftsmålene</a:t>
            </a:r>
            <a:r>
              <a:rPr lang="nb-NO" dirty="0"/>
              <a:t> skal ligge til grunn for planlegging. Men dette oppleves av mange som lettere sagt enn gjort. Hvordan omsette store overordnede mål til et kommunalt kontekst. Det var utgangpunktet for prosjektet. Hvordan kan man gjøre </a:t>
            </a:r>
            <a:r>
              <a:rPr lang="nb-NO" dirty="0" err="1"/>
              <a:t>bærekraftsmålene</a:t>
            </a:r>
            <a:r>
              <a:rPr lang="nb-NO" dirty="0"/>
              <a:t> til noe mer enn bare fargerike bokser man pynter plandokumenter med. </a:t>
            </a:r>
          </a:p>
          <a:p>
            <a:endParaRPr lang="nb-NO" dirty="0"/>
          </a:p>
          <a:p>
            <a:r>
              <a:rPr lang="nb-NO" dirty="0"/>
              <a:t>Så vårt overordnet formål var å øke bevisstheten i kommuner omkring </a:t>
            </a:r>
            <a:r>
              <a:rPr lang="nb-NO" dirty="0" err="1"/>
              <a:t>bærekraftsarbeid</a:t>
            </a:r>
            <a:r>
              <a:rPr lang="nb-NO" dirty="0"/>
              <a:t>, og bistå kommunene med å omsette forventninger til kommunal planlegging i praksis, i en lokal kontekst med utgangspunkt i realistiske rammer. </a:t>
            </a:r>
          </a:p>
        </p:txBody>
      </p:sp>
      <p:sp>
        <p:nvSpPr>
          <p:cNvPr id="4" name="Plassholder for lysbildenummer 3"/>
          <p:cNvSpPr>
            <a:spLocks noGrp="1"/>
          </p:cNvSpPr>
          <p:nvPr>
            <p:ph type="sldNum" sz="quarter" idx="5"/>
          </p:nvPr>
        </p:nvSpPr>
        <p:spPr/>
        <p:txBody>
          <a:bodyPr/>
          <a:lstStyle/>
          <a:p>
            <a:fld id="{27329A21-D5E7-4307-9255-40E19782826F}" type="slidenum">
              <a:rPr lang="nb-NO" smtClean="0"/>
              <a:t>2</a:t>
            </a:fld>
            <a:endParaRPr lang="nb-NO"/>
          </a:p>
        </p:txBody>
      </p:sp>
    </p:spTree>
    <p:extLst>
      <p:ext uri="{BB962C8B-B14F-4D97-AF65-F5344CB8AC3E}">
        <p14:creationId xmlns:p14="http://schemas.microsoft.com/office/powerpoint/2010/main" val="3592050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36E73-CCFD-B9E6-9E11-27D409265A8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CD30004-3240-DBAD-377E-5984B0E939F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8B98333-15BA-63F9-229B-A3464BAFEA18}"/>
              </a:ext>
            </a:extLst>
          </p:cNvPr>
          <p:cNvSpPr>
            <a:spLocks noGrp="1"/>
          </p:cNvSpPr>
          <p:nvPr>
            <p:ph type="body" idx="1"/>
          </p:nvPr>
        </p:nvSpPr>
        <p:spPr/>
        <p:txBody>
          <a:bodyPr/>
          <a:lstStyle/>
          <a:p>
            <a:r>
              <a:rPr lang="nb-NO" dirty="0"/>
              <a:t>Vi hadde 3 overordnede målsettinger: </a:t>
            </a:r>
          </a:p>
          <a:p>
            <a:r>
              <a:rPr lang="nb-NO" dirty="0"/>
              <a:t>Først: kompetanseheving og bevisstgjøring: vi har vært ute i kommunene og jobbet med bevisstgjøring av administrasjonene og politikerne. Vi har gjennomført flere digitale arbeidsmøter med kommunene, hvor vi har testet ut metoder og løftet problemstillinger. Prosjektet har også hatt en åpen </a:t>
            </a:r>
            <a:r>
              <a:rPr lang="nb-NO" dirty="0" err="1"/>
              <a:t>webinarrekke</a:t>
            </a:r>
            <a:r>
              <a:rPr lang="nb-NO" dirty="0"/>
              <a:t> hvor vi har delt gode eksempler på hvordan ulike </a:t>
            </a:r>
            <a:r>
              <a:rPr lang="nb-NO" dirty="0" err="1"/>
              <a:t>kommuenr</a:t>
            </a:r>
            <a:r>
              <a:rPr lang="nb-NO" dirty="0"/>
              <a:t> har jobbet med tiltak innenfor de 3 </a:t>
            </a:r>
            <a:r>
              <a:rPr lang="nb-NO" dirty="0" err="1"/>
              <a:t>bærekraftsdimensjonene</a:t>
            </a:r>
            <a:r>
              <a:rPr lang="nb-NO" dirty="0"/>
              <a:t>.</a:t>
            </a:r>
          </a:p>
          <a:p>
            <a:endParaRPr lang="nb-NO" dirty="0"/>
          </a:p>
          <a:p>
            <a:r>
              <a:rPr lang="nb-NO" dirty="0"/>
              <a:t>Det andre målet har vært å definere hva som kjennetegner en bærekraftig distriktskommune. Prosjektet har oversatt </a:t>
            </a:r>
            <a:r>
              <a:rPr lang="nb-NO" dirty="0" err="1"/>
              <a:t>bærekraftsmplene</a:t>
            </a:r>
            <a:r>
              <a:rPr lang="nb-NO" dirty="0"/>
              <a:t> innhold til kommunens roller og forutsetninger. Arbeidet har resultert i konkrete bærekraftsteamer innenfor hver av de 3 dimensjonene, og vi har definert kjøreregler for hvordan kommunene bør jobbe med hvert tema. </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0" cap="none" spc="0" normalizeH="0" baseline="0" noProof="0" dirty="0">
                <a:ln>
                  <a:noFill/>
                </a:ln>
                <a:solidFill>
                  <a:srgbClr val="FFFFFF">
                    <a:lumMod val="100000"/>
                  </a:srgbClr>
                </a:solidFill>
                <a:effectLst/>
                <a:uLnTx/>
                <a:uFillTx/>
                <a:latin typeface="Open Sans"/>
              </a:rPr>
              <a:t>Det tredje målet var å vise hvordan bærekraft kan integreres i plan og beslutningsprosesser. Prosjektet har resultert i en digital verktøykasse – </a:t>
            </a:r>
            <a:r>
              <a:rPr kumimoji="0" lang="nb-NO" sz="1200" b="1" i="1" u="none" strike="noStrike" kern="0" cap="none" spc="0" normalizeH="0" baseline="0" noProof="0" dirty="0" err="1">
                <a:ln>
                  <a:noFill/>
                </a:ln>
                <a:solidFill>
                  <a:srgbClr val="FFFFFF">
                    <a:lumMod val="100000"/>
                  </a:srgbClr>
                </a:solidFill>
                <a:effectLst/>
                <a:uLnTx/>
                <a:uFillTx/>
                <a:latin typeface="Open Sans"/>
              </a:rPr>
              <a:t>Bærekraftshjelperen</a:t>
            </a:r>
            <a:r>
              <a:rPr kumimoji="0" lang="nb-NO" sz="1200" b="0" i="0" u="none" strike="noStrike" kern="0" cap="none" spc="0" normalizeH="0" baseline="0" noProof="0" dirty="0">
                <a:ln>
                  <a:noFill/>
                </a:ln>
                <a:solidFill>
                  <a:srgbClr val="FFFFFF">
                    <a:lumMod val="100000"/>
                  </a:srgbClr>
                </a:solidFill>
                <a:effectLst/>
                <a:uLnTx/>
                <a:uFillTx/>
                <a:latin typeface="Open Sans"/>
              </a:rPr>
              <a:t> – med konkrete hjelpemidler til kommunene. Her omsettes </a:t>
            </a:r>
            <a:r>
              <a:rPr kumimoji="0" lang="nb-NO" sz="1200" b="0" i="0" u="none" strike="noStrike" kern="0" cap="none" spc="0" normalizeH="0" baseline="0" noProof="0" dirty="0" err="1">
                <a:ln>
                  <a:noFill/>
                </a:ln>
                <a:solidFill>
                  <a:srgbClr val="FFFFFF">
                    <a:lumMod val="100000"/>
                  </a:srgbClr>
                </a:solidFill>
                <a:effectLst/>
                <a:uLnTx/>
                <a:uFillTx/>
                <a:latin typeface="Open Sans"/>
              </a:rPr>
              <a:t>bærekraftstemaene</a:t>
            </a:r>
            <a:r>
              <a:rPr kumimoji="0" lang="nb-NO" sz="1200" b="0" i="0" u="none" strike="noStrike" kern="0" cap="none" spc="0" normalizeH="0" baseline="0" noProof="0" dirty="0">
                <a:ln>
                  <a:noFill/>
                </a:ln>
                <a:solidFill>
                  <a:srgbClr val="FFFFFF">
                    <a:lumMod val="100000"/>
                  </a:srgbClr>
                </a:solidFill>
                <a:effectLst/>
                <a:uLnTx/>
                <a:uFillTx/>
                <a:latin typeface="Open Sans"/>
              </a:rPr>
              <a:t> til konkrete verktøy som viser hvordan kommunene kan gjøre helhetlige </a:t>
            </a:r>
            <a:r>
              <a:rPr kumimoji="0" lang="nb-NO" sz="1200" b="0" i="0" u="none" strike="noStrike" kern="0" cap="none" spc="0" normalizeH="0" baseline="0" noProof="0" dirty="0" err="1">
                <a:ln>
                  <a:noFill/>
                </a:ln>
                <a:solidFill>
                  <a:srgbClr val="FFFFFF">
                    <a:lumMod val="100000"/>
                  </a:srgbClr>
                </a:solidFill>
                <a:effectLst/>
                <a:uLnTx/>
                <a:uFillTx/>
                <a:latin typeface="Open Sans"/>
              </a:rPr>
              <a:t>bærekraftsvurderinger</a:t>
            </a:r>
            <a:r>
              <a:rPr kumimoji="0" lang="nb-NO" sz="1200" b="0" i="0" u="none" strike="noStrike" kern="0" cap="none" spc="0" normalizeH="0" baseline="0" noProof="0" dirty="0">
                <a:ln>
                  <a:noFill/>
                </a:ln>
                <a:solidFill>
                  <a:srgbClr val="FFFFFF">
                    <a:lumMod val="100000"/>
                  </a:srgbClr>
                </a:solidFill>
                <a:effectLst/>
                <a:uLnTx/>
                <a:uFillTx/>
                <a:latin typeface="Open Sans"/>
              </a:rPr>
              <a:t>.</a:t>
            </a:r>
          </a:p>
          <a:p>
            <a:endParaRPr lang="nb-NO" dirty="0"/>
          </a:p>
          <a:p>
            <a:endParaRPr lang="nb-NO" dirty="0"/>
          </a:p>
        </p:txBody>
      </p:sp>
      <p:sp>
        <p:nvSpPr>
          <p:cNvPr id="4" name="Plassholder for lysbildenummer 3">
            <a:extLst>
              <a:ext uri="{FF2B5EF4-FFF2-40B4-BE49-F238E27FC236}">
                <a16:creationId xmlns:a16="http://schemas.microsoft.com/office/drawing/2014/main" id="{760A4897-784A-A252-18C9-F1D22E0A3037}"/>
              </a:ext>
            </a:extLst>
          </p:cNvPr>
          <p:cNvSpPr>
            <a:spLocks noGrp="1"/>
          </p:cNvSpPr>
          <p:nvPr>
            <p:ph type="sldNum" sz="quarter" idx="5"/>
          </p:nvPr>
        </p:nvSpPr>
        <p:spPr/>
        <p:txBody>
          <a:bodyPr/>
          <a:lstStyle/>
          <a:p>
            <a:fld id="{27329A21-D5E7-4307-9255-40E19782826F}" type="slidenum">
              <a:rPr lang="nb-NO" smtClean="0"/>
              <a:t>3</a:t>
            </a:fld>
            <a:endParaRPr lang="nb-NO"/>
          </a:p>
        </p:txBody>
      </p:sp>
    </p:spTree>
    <p:extLst>
      <p:ext uri="{BB962C8B-B14F-4D97-AF65-F5344CB8AC3E}">
        <p14:creationId xmlns:p14="http://schemas.microsoft.com/office/powerpoint/2010/main" val="4036640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Prosjektet har vært ledet av Lill-Hege Nergård fra statsforvalteren i Troms og Finnmark. Med støtte fra Hilde Løset Modell fra BDO. Jeg og min kollega Tiril Simonsen Bakken har ledet hver vår kommune gruppe. Hun har vært leder for kommunene i Troms, Balsfjord, Målselv, Bardu, Sørreisa og Dyrøy. Og jeg har vært leder for kommunene i Finnmark, Porsanger, Lebesby, Gamvik og Nordkapp. </a:t>
            </a:r>
          </a:p>
          <a:p>
            <a:endParaRPr lang="nb-NO" dirty="0"/>
          </a:p>
          <a:p>
            <a:r>
              <a:rPr lang="nb-NO" dirty="0"/>
              <a:t>Vi har tilknyttet oss masse fag kompetanse fra fagmiljøer og andre kommuner. </a:t>
            </a:r>
          </a:p>
          <a:p>
            <a:r>
              <a:rPr lang="nb-NO" dirty="0"/>
              <a:t>I tillegg til referansegruppa har vi hatt kontakt med blant annet det interkommunale plankontoret i nord Troms, og fått innspill fra noen andre kommuner </a:t>
            </a:r>
          </a:p>
        </p:txBody>
      </p:sp>
      <p:sp>
        <p:nvSpPr>
          <p:cNvPr id="4" name="Plassholder for lysbildenummer 3"/>
          <p:cNvSpPr>
            <a:spLocks noGrp="1"/>
          </p:cNvSpPr>
          <p:nvPr>
            <p:ph type="sldNum" sz="quarter" idx="5"/>
          </p:nvPr>
        </p:nvSpPr>
        <p:spPr/>
        <p:txBody>
          <a:bodyPr/>
          <a:lstStyle/>
          <a:p>
            <a:fld id="{27329A21-D5E7-4307-9255-40E19782826F}" type="slidenum">
              <a:rPr lang="nb-NO" smtClean="0"/>
              <a:t>4</a:t>
            </a:fld>
            <a:endParaRPr lang="nb-NO"/>
          </a:p>
        </p:txBody>
      </p:sp>
    </p:spTree>
    <p:extLst>
      <p:ext uri="{BB962C8B-B14F-4D97-AF65-F5344CB8AC3E}">
        <p14:creationId xmlns:p14="http://schemas.microsoft.com/office/powerpoint/2010/main" val="2908722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har brukt en rekke ulike metoder. </a:t>
            </a:r>
          </a:p>
          <a:p>
            <a:r>
              <a:rPr lang="nb-NO" dirty="0"/>
              <a:t>Dokumentanalyse har vært en gjennomgående metode. Vi har sett på faglitteratur angående bærekraft og planlegging, i tillegg til kommunale planer. </a:t>
            </a:r>
          </a:p>
          <a:p>
            <a:r>
              <a:rPr lang="nb-NO" dirty="0"/>
              <a:t>Vi har hatt orienteringer og workshops med kommunestyrene i kommunene. Vi har og hatt workshops med administrasjonene i kommunene. I tillegg til at vi har gjennomført intervjuer med administrative ledere i kommunene. </a:t>
            </a:r>
          </a:p>
          <a:p>
            <a:r>
              <a:rPr lang="nb-NO" dirty="0"/>
              <a:t>Som en del av målsettingen om kompetanseheving og bevisstgjøring, har vi hatt en løpene </a:t>
            </a:r>
            <a:r>
              <a:rPr lang="nb-NO" dirty="0" err="1"/>
              <a:t>webinarserie</a:t>
            </a:r>
            <a:r>
              <a:rPr lang="nb-NO" dirty="0"/>
              <a:t>, </a:t>
            </a:r>
            <a:r>
              <a:rPr lang="nb-NO" dirty="0" err="1"/>
              <a:t>bærekraftspraten</a:t>
            </a:r>
            <a:r>
              <a:rPr lang="nb-NO" dirty="0"/>
              <a:t>,  som har hatt fokus på både å gi faglig innspill og konkrete eksempler fra kommuner rundt i landet. </a:t>
            </a:r>
          </a:p>
        </p:txBody>
      </p:sp>
      <p:sp>
        <p:nvSpPr>
          <p:cNvPr id="4" name="Plassholder for lysbildenummer 3"/>
          <p:cNvSpPr>
            <a:spLocks noGrp="1"/>
          </p:cNvSpPr>
          <p:nvPr>
            <p:ph type="sldNum" sz="quarter" idx="5"/>
          </p:nvPr>
        </p:nvSpPr>
        <p:spPr/>
        <p:txBody>
          <a:bodyPr/>
          <a:lstStyle/>
          <a:p>
            <a:fld id="{27329A21-D5E7-4307-9255-40E19782826F}" type="slidenum">
              <a:rPr lang="nb-NO" smtClean="0"/>
              <a:t>5</a:t>
            </a:fld>
            <a:endParaRPr lang="nb-NO"/>
          </a:p>
        </p:txBody>
      </p:sp>
    </p:spTree>
    <p:extLst>
      <p:ext uri="{BB962C8B-B14F-4D97-AF65-F5344CB8AC3E}">
        <p14:creationId xmlns:p14="http://schemas.microsoft.com/office/powerpoint/2010/main" val="2101279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B3890-892E-0AF5-F577-4CF6C85F487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FFA074E-A86A-0111-0230-33AA8EA59804}"/>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24ADAF6-C866-DF70-7A60-50E05C555E4E}"/>
              </a:ext>
            </a:extLst>
          </p:cNvPr>
          <p:cNvSpPr>
            <a:spLocks noGrp="1"/>
          </p:cNvSpPr>
          <p:nvPr>
            <p:ph type="body" idx="1"/>
          </p:nvPr>
        </p:nvSpPr>
        <p:spPr/>
        <p:txBody>
          <a:bodyPr/>
          <a:lstStyle/>
          <a:p>
            <a:r>
              <a:rPr lang="nb-NO" dirty="0"/>
              <a:t>Vi har lært utrolig mye om deltagerkommunene. Så jeg skal gå gjennom hovedfunnene våre, og noen konkrete erfaringer vi har gjort oss. </a:t>
            </a:r>
          </a:p>
        </p:txBody>
      </p:sp>
      <p:sp>
        <p:nvSpPr>
          <p:cNvPr id="4" name="Plassholder for lysbildenummer 3">
            <a:extLst>
              <a:ext uri="{FF2B5EF4-FFF2-40B4-BE49-F238E27FC236}">
                <a16:creationId xmlns:a16="http://schemas.microsoft.com/office/drawing/2014/main" id="{28BF9C1A-675D-55D8-F73B-F56C2AA4AC6A}"/>
              </a:ext>
            </a:extLst>
          </p:cNvPr>
          <p:cNvSpPr>
            <a:spLocks noGrp="1"/>
          </p:cNvSpPr>
          <p:nvPr>
            <p:ph type="sldNum" sz="quarter" idx="5"/>
          </p:nvPr>
        </p:nvSpPr>
        <p:spPr/>
        <p:txBody>
          <a:bodyPr/>
          <a:lstStyle/>
          <a:p>
            <a:pPr defTabSz="914291">
              <a:defRPr/>
            </a:pPr>
            <a:fld id="{07E4FB80-D5CD-4F8B-B310-9170DDB90797}" type="slidenum">
              <a:rPr lang="nb-NO">
                <a:solidFill>
                  <a:prstClr val="black"/>
                </a:solidFill>
                <a:latin typeface="Calibri" panose="020F0502020204030204"/>
              </a:rPr>
              <a:pPr defTabSz="914291">
                <a:defRPr/>
              </a:pPr>
              <a:t>6</a:t>
            </a:fld>
            <a:endParaRPr lang="nb-NO">
              <a:solidFill>
                <a:prstClr val="black"/>
              </a:solidFill>
              <a:latin typeface="Calibri" panose="020F0502020204030204"/>
            </a:endParaRPr>
          </a:p>
        </p:txBody>
      </p:sp>
    </p:spTree>
    <p:extLst>
      <p:ext uri="{BB962C8B-B14F-4D97-AF65-F5344CB8AC3E}">
        <p14:creationId xmlns:p14="http://schemas.microsoft.com/office/powerpoint/2010/main" val="670607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har oppsummert alle funnene til disse 7 kategoriene, som beskriver forutsetningene og barrierene kommunene møter på i arbeidet med bærekraft.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36130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Alt som skjer i kommuner, og spesielt i distriktskommuner er preget av ressursknapphet. </a:t>
            </a:r>
          </a:p>
          <a:p>
            <a:endParaRPr lang="nb-NO" dirty="0"/>
          </a:p>
          <a:p>
            <a:r>
              <a:rPr lang="nb-NO" dirty="0"/>
              <a:t>Kommuneøkonomien er ofte trang. Begrenset tilgang på kompetanse og ressurser gjør kommunene sårbar. Det er lite tid til overordnet analyse og implementering av verktøy for effektiv og langsiktig økonomistyring. </a:t>
            </a:r>
          </a:p>
          <a:p>
            <a:endParaRPr lang="nb-NO" dirty="0"/>
          </a:p>
          <a:p>
            <a:r>
              <a:rPr lang="nb-NO" dirty="0"/>
              <a:t>Demografiske utviklinger, hvor det blir færre og eldre innbyggere gjør det vanskelig å prioritere mellom oppvekst og helsesektoren. Det er utfordrende å overbevise politikerne til å omdisponere midler. </a:t>
            </a:r>
          </a:p>
          <a:p>
            <a:endParaRPr lang="nb-NO" dirty="0"/>
          </a:p>
          <a:p>
            <a:r>
              <a:rPr lang="nb-NO" dirty="0"/>
              <a:t>Samtidig ser vi at bærekraft nevnes i planer men det fører ikke alltid til aktivt bruk eller endring i daglig drift.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445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God og langsiktig planlegging er både viktig og vanskelig. </a:t>
            </a:r>
          </a:p>
          <a:p>
            <a:endParaRPr lang="nb-NO" dirty="0"/>
          </a:p>
          <a:p>
            <a:r>
              <a:rPr lang="nb-NO" dirty="0"/>
              <a:t>Det er et behov og ønske om bedre sammenheng mellom kommuneplan, temaplaner og økonomi og handlingsplan. </a:t>
            </a:r>
          </a:p>
          <a:p>
            <a:endParaRPr lang="nb-NO" dirty="0"/>
          </a:p>
          <a:p>
            <a:r>
              <a:rPr lang="nb-NO" dirty="0"/>
              <a:t>Det er behov for et overordet verktøy for en god systematisk rød tråd i planlegging og ned til virksomhetsstyring. Det er et generelt ønske om tettere veiledning for god planlegging. </a:t>
            </a:r>
          </a:p>
          <a:p>
            <a:endParaRPr lang="nb-NO" dirty="0"/>
          </a:p>
          <a:p>
            <a:r>
              <a:rPr lang="nb-NO" dirty="0"/>
              <a:t>Når det gjelder klima og natur ser vi at det er behov for miljøplaner og økt kunnskap om klima og miljø i kommunene, blant annet natur og arealregnskap. Så jeg gleder meg til i morgen hvor vi skal få en innføring i hvordan arealregnskap kan brukes i planlegging. </a:t>
            </a:r>
          </a:p>
          <a:p>
            <a:endParaRPr lang="nb-NO" dirty="0"/>
          </a:p>
          <a:p>
            <a:r>
              <a:rPr lang="nb-NO" dirty="0"/>
              <a:t>Vi har og sett at det kan være utfordrende å få politisk støtte for realistiske målsettinger og prioriteringer, når politikere er kjent for å være glad i stor hårete mål og gjerne vil at alt skal bli gjort på en gang.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4231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Rekrutering er en utfordring alle kommunene hadde god kjennskap til. </a:t>
            </a:r>
          </a:p>
          <a:p>
            <a:endParaRPr lang="nb-NO" dirty="0"/>
          </a:p>
          <a:p>
            <a:r>
              <a:rPr lang="nb-NO" dirty="0"/>
              <a:t>Det kan være vanskelig å rekruttere og beholde kvalifisert personell. Det er en bekymring for hva manglende rekrutering vil gjøre med kvalitet i tjenestene fremover. </a:t>
            </a:r>
          </a:p>
          <a:p>
            <a:endParaRPr lang="nb-NO" dirty="0"/>
          </a:p>
          <a:p>
            <a:r>
              <a:rPr lang="nb-NO" dirty="0"/>
              <a:t>Det er mange aktører som komkurer om de samme folka. I prosjektets deltakerkommuner er det kamp mellom nabokommuner, det private og forsvaret om de kvalifiserte. Spesielt i helsesektoren, men også innen andre fag.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1827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Å jobbe tverrfaglig er noe alle er enig i om at bra. </a:t>
            </a:r>
          </a:p>
          <a:p>
            <a:endParaRPr lang="nb-NO" dirty="0"/>
          </a:p>
          <a:p>
            <a:r>
              <a:rPr lang="nb-NO" dirty="0"/>
              <a:t>Og selv om vi så at det ofte er jevnlige ledermøter og godt samarbeid mellom kommunalsjefer, er det ofte lite samarbeid mellom sektorer. </a:t>
            </a:r>
          </a:p>
          <a:p>
            <a:endParaRPr lang="nb-NO" dirty="0"/>
          </a:p>
          <a:p>
            <a:r>
              <a:rPr lang="nb-NO" dirty="0"/>
              <a:t>Dette gjelder og tverrfaglige planer. </a:t>
            </a:r>
          </a:p>
          <a:p>
            <a:endParaRPr lang="nb-NO" dirty="0"/>
          </a:p>
          <a:p>
            <a:r>
              <a:rPr lang="nb-NO" dirty="0"/>
              <a:t>Mange så et tydelig behov for samarbeid om forebyggende tiltak som reduserer presset på helse og omsorg, både for kommuneøkonomi og innbyggernes livskvalitet.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9878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Politikere har ikke alltid samme perspektiv på ting som de som jobber i administrasjonen. </a:t>
            </a:r>
          </a:p>
          <a:p>
            <a:endParaRPr lang="nb-NO" dirty="0"/>
          </a:p>
          <a:p>
            <a:r>
              <a:rPr lang="nb-NO" dirty="0"/>
              <a:t>Det er en utfordring for administrasjonen å danne et felles kunnskapsgrunnlag med politikere, og å få de til å forholde seg til tidligere vedtatte planer. </a:t>
            </a:r>
          </a:p>
          <a:p>
            <a:endParaRPr lang="nb-NO" dirty="0"/>
          </a:p>
          <a:p>
            <a:r>
              <a:rPr lang="nb-NO" dirty="0"/>
              <a:t>Vi har sett at politikere ikke nødvendigvis har en god forståelse for plansystemet, og det er behov for en mer omfattende politikeropplæring. </a:t>
            </a:r>
          </a:p>
          <a:p>
            <a:endParaRPr lang="nb-NO" dirty="0"/>
          </a:p>
          <a:p>
            <a:r>
              <a:rPr lang="nb-NO" dirty="0"/>
              <a:t>I tillegg kan det være utfordrende å få politikere til å forstå viktigheten av forebyggende tiltak og investeringer, spesielt når man jobber med lange tidsperspektiv.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5691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er varierende forståelse og interesse når det gjelder bærekraft. </a:t>
            </a:r>
          </a:p>
          <a:p>
            <a:endParaRPr lang="nb-NO" dirty="0"/>
          </a:p>
          <a:p>
            <a:r>
              <a:rPr lang="nb-NO" dirty="0"/>
              <a:t>Det er utfordrende å få politikere til å forstå viktigheten av miljømessige tiltak, når andre ting kan virke mer pressende. </a:t>
            </a:r>
          </a:p>
          <a:p>
            <a:endParaRPr lang="nb-NO" dirty="0"/>
          </a:p>
          <a:p>
            <a:r>
              <a:rPr lang="nb-NO" dirty="0"/>
              <a:t>Det er behov for mer langsiktig beslutninger, som er vanskelig innenfor det politiske systemet som er basert på 4 år av gangen. </a:t>
            </a:r>
          </a:p>
          <a:p>
            <a:endParaRPr lang="nb-NO" dirty="0"/>
          </a:p>
          <a:p>
            <a:r>
              <a:rPr lang="nb-NO" dirty="0"/>
              <a:t>Næringsutvikling og miljøhensyn kommer ofte i konflikt med hverandre. Arealkonflikter er noe alle kjenner til og å bevare natur kan være vanskelig når det er et sterkt ønske om næringsetablering fra politikere. </a:t>
            </a:r>
          </a:p>
          <a:p>
            <a:endParaRPr lang="nb-NO" dirty="0"/>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5599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Innovasjon, teknologi og kommunikasjon er sentralt for kommunen. </a:t>
            </a:r>
          </a:p>
          <a:p>
            <a:endParaRPr lang="nb-NO" dirty="0"/>
          </a:p>
          <a:p>
            <a:r>
              <a:rPr lang="nb-NO" dirty="0"/>
              <a:t>Det er viktig å møte samfunnsutfordringer, men vanskelig å sette av tid til kompetanseheving når det gjelder ny teknologi. </a:t>
            </a:r>
          </a:p>
          <a:p>
            <a:endParaRPr lang="nb-NO" dirty="0"/>
          </a:p>
          <a:p>
            <a:r>
              <a:rPr lang="nb-NO" dirty="0"/>
              <a:t>Det er et sterkt ønske om å bli bedre på nytenking, men det er og vanskelig når det er knapt med både tid og ressurser. </a:t>
            </a:r>
          </a:p>
          <a:p>
            <a:endParaRPr lang="nb-NO" dirty="0"/>
          </a:p>
          <a:p>
            <a:r>
              <a:rPr lang="nb-NO" dirty="0"/>
              <a:t>Vi så og at det er ønske om bedre intern og ekstern kommunikasjon for å skape godt samarbeid, i tillegg til stolthet og engasjement i kommunen.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56203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LID4096"/>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5773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A7A1F-6A61-E178-3F3A-8C7DF301233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D80FA94-CA92-0E7D-0341-91A28B98042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C916DF6-46BF-45BD-4F17-2D698FF01ECC}"/>
              </a:ext>
            </a:extLst>
          </p:cNvPr>
          <p:cNvSpPr>
            <a:spLocks noGrp="1"/>
          </p:cNvSpPr>
          <p:nvPr>
            <p:ph type="body" idx="1"/>
          </p:nvPr>
        </p:nvSpPr>
        <p:spPr/>
        <p:txBody>
          <a:bodyPr/>
          <a:lstStyle/>
          <a:p>
            <a:endParaRPr lang="LID4096"/>
          </a:p>
        </p:txBody>
      </p:sp>
      <p:sp>
        <p:nvSpPr>
          <p:cNvPr id="4" name="Plassholder for lysbildenummer 3">
            <a:extLst>
              <a:ext uri="{FF2B5EF4-FFF2-40B4-BE49-F238E27FC236}">
                <a16:creationId xmlns:a16="http://schemas.microsoft.com/office/drawing/2014/main" id="{1354C0AB-7E06-8B3C-84B0-B8B371232B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58697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F9A41-68BD-FC04-E07C-2B9B5B1DD66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66562E9-F0DF-0992-3688-5FAC63C9DC9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20B9CB9-4C7E-4814-5436-4B52DB5B8837}"/>
              </a:ext>
            </a:extLst>
          </p:cNvPr>
          <p:cNvSpPr>
            <a:spLocks noGrp="1"/>
          </p:cNvSpPr>
          <p:nvPr>
            <p:ph type="body" idx="1"/>
          </p:nvPr>
        </p:nvSpPr>
        <p:spPr/>
        <p:txBody>
          <a:bodyPr/>
          <a:lstStyle/>
          <a:p>
            <a:endParaRPr lang="LID4096"/>
          </a:p>
        </p:txBody>
      </p:sp>
      <p:sp>
        <p:nvSpPr>
          <p:cNvPr id="4" name="Plassholder for lysbildenummer 3">
            <a:extLst>
              <a:ext uri="{FF2B5EF4-FFF2-40B4-BE49-F238E27FC236}">
                <a16:creationId xmlns:a16="http://schemas.microsoft.com/office/drawing/2014/main" id="{C557FFDC-4C86-14F4-21E8-3034B8777F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9112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EE928-277E-C887-E162-A56E87F2F88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BC95920-0F01-125E-79B5-5A9B7DF812B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02429D8-177C-D5C0-A639-6B5DE917BF0E}"/>
              </a:ext>
            </a:extLst>
          </p:cNvPr>
          <p:cNvSpPr>
            <a:spLocks noGrp="1"/>
          </p:cNvSpPr>
          <p:nvPr>
            <p:ph type="body" idx="1"/>
          </p:nvPr>
        </p:nvSpPr>
        <p:spPr/>
        <p:txBody>
          <a:bodyPr/>
          <a:lstStyle/>
          <a:p>
            <a:endParaRPr lang="LID4096"/>
          </a:p>
        </p:txBody>
      </p:sp>
      <p:sp>
        <p:nvSpPr>
          <p:cNvPr id="4" name="Plassholder for lysbildenummer 3">
            <a:extLst>
              <a:ext uri="{FF2B5EF4-FFF2-40B4-BE49-F238E27FC236}">
                <a16:creationId xmlns:a16="http://schemas.microsoft.com/office/drawing/2014/main" id="{0DE0728F-8203-60CB-F5DD-1546B2768C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67710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EA041-E59E-F50D-A123-3EF98CC171BF}"/>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088A441-2845-179B-EFBE-5959F793751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86C772A-8129-8782-2D85-15091DD58347}"/>
              </a:ext>
            </a:extLst>
          </p:cNvPr>
          <p:cNvSpPr>
            <a:spLocks noGrp="1"/>
          </p:cNvSpPr>
          <p:nvPr>
            <p:ph type="body" idx="1"/>
          </p:nvPr>
        </p:nvSpPr>
        <p:spPr/>
        <p:txBody>
          <a:bodyPr/>
          <a:lstStyle/>
          <a:p>
            <a:endParaRPr lang="LID4096"/>
          </a:p>
        </p:txBody>
      </p:sp>
      <p:sp>
        <p:nvSpPr>
          <p:cNvPr id="4" name="Plassholder for lysbildenummer 3">
            <a:extLst>
              <a:ext uri="{FF2B5EF4-FFF2-40B4-BE49-F238E27FC236}">
                <a16:creationId xmlns:a16="http://schemas.microsoft.com/office/drawing/2014/main" id="{1A3B011A-F163-0C7C-ED5D-1FCFA7E4A9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0431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1C26A-1FC0-91DE-401C-06432C7F2AE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AF10831-A8D3-DD16-32D3-961D625DB5D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0CD8AF2-0E6B-CA77-71B7-DED86EA609DE}"/>
              </a:ext>
            </a:extLst>
          </p:cNvPr>
          <p:cNvSpPr>
            <a:spLocks noGrp="1"/>
          </p:cNvSpPr>
          <p:nvPr>
            <p:ph type="body" idx="1"/>
          </p:nvPr>
        </p:nvSpPr>
        <p:spPr/>
        <p:txBody>
          <a:bodyPr/>
          <a:lstStyle/>
          <a:p>
            <a:endParaRPr lang="LID4096"/>
          </a:p>
        </p:txBody>
      </p:sp>
      <p:sp>
        <p:nvSpPr>
          <p:cNvPr id="4" name="Plassholder for lysbildenummer 3">
            <a:extLst>
              <a:ext uri="{FF2B5EF4-FFF2-40B4-BE49-F238E27FC236}">
                <a16:creationId xmlns:a16="http://schemas.microsoft.com/office/drawing/2014/main" id="{65DB6177-5912-597C-4101-47ADED9534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15411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34139-BD5A-4390-473D-56AD4CB2360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E50F944-B748-F695-1C91-D9CA6556FA5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36AEBD2-DF72-CE32-079A-689C63FE84ED}"/>
              </a:ext>
            </a:extLst>
          </p:cNvPr>
          <p:cNvSpPr>
            <a:spLocks noGrp="1"/>
          </p:cNvSpPr>
          <p:nvPr>
            <p:ph type="body" idx="1"/>
          </p:nvPr>
        </p:nvSpPr>
        <p:spPr/>
        <p:txBody>
          <a:bodyPr/>
          <a:lstStyle/>
          <a:p>
            <a:endParaRPr lang="LID4096"/>
          </a:p>
        </p:txBody>
      </p:sp>
      <p:sp>
        <p:nvSpPr>
          <p:cNvPr id="4" name="Plassholder for lysbildenummer 3">
            <a:extLst>
              <a:ext uri="{FF2B5EF4-FFF2-40B4-BE49-F238E27FC236}">
                <a16:creationId xmlns:a16="http://schemas.microsoft.com/office/drawing/2014/main" id="{40AD4946-C85F-C97F-577D-3BB035342C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24417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E816F-F645-EA3C-84E1-B26D5C655FE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193A41B-F6F5-41D7-5D0F-9CF9F47D34B3}"/>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6A819D7-593B-AD1C-03C9-AF866C95DBE7}"/>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8F826C7C-CF2A-0BC3-8C80-C61A4AB46B49}"/>
              </a:ext>
            </a:extLst>
          </p:cNvPr>
          <p:cNvSpPr>
            <a:spLocks noGrp="1"/>
          </p:cNvSpPr>
          <p:nvPr>
            <p:ph type="sldNum" sz="quarter" idx="5"/>
          </p:nvPr>
        </p:nvSpPr>
        <p:spPr/>
        <p:txBody>
          <a:bodyPr/>
          <a:lstStyle/>
          <a:p>
            <a:pPr marL="0" marR="0" lvl="0" indent="0" algn="r" defTabSz="914291"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291"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2245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256EE-F24A-5FAA-B173-B23915CDB6B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7A684D7-9352-478F-11A7-EA235C8C279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B071972-40DF-0F41-DAD7-5552151DE173}"/>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B90FD9D5-1E73-E756-653F-0666328180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7722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8F5AE-B876-870E-19BB-939CDC2D252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A967019-552E-3C90-2A88-40A35D59BD04}"/>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16AA7BD9-6D3D-C31E-3272-0781846CB2A6}"/>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5A714331-451F-B033-769A-60238677F7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69137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har hatt utgangspunkt i FNs bærekraftmål og </a:t>
            </a:r>
            <a:r>
              <a:rPr lang="nb-NO" dirty="0" err="1"/>
              <a:t>bærekraftsdimensjoene</a:t>
            </a:r>
            <a:r>
              <a:rPr lang="nb-NO" dirty="0"/>
              <a:t> (klima og miljø, sosiale, økonomiske). Vi har sett </a:t>
            </a:r>
            <a:r>
              <a:rPr lang="nb-NO" dirty="0" err="1"/>
              <a:t>bærekraftsmålene</a:t>
            </a:r>
            <a:r>
              <a:rPr lang="nb-NO" dirty="0"/>
              <a:t> i sammenheng med realiteten til distriktskommuner og kommet frem til noen litt mer konkrete og relevante temaer innenfor hver dimensjon. </a:t>
            </a:r>
          </a:p>
        </p:txBody>
      </p:sp>
      <p:sp>
        <p:nvSpPr>
          <p:cNvPr id="4" name="Plassholder for lysbildenummer 3"/>
          <p:cNvSpPr>
            <a:spLocks noGrp="1"/>
          </p:cNvSpPr>
          <p:nvPr>
            <p:ph type="sldNum" sz="quarter" idx="5"/>
          </p:nvPr>
        </p:nvSpPr>
        <p:spPr/>
        <p:txBody>
          <a:bodyPr/>
          <a:lstStyle/>
          <a:p>
            <a:fld id="{27329A21-D5E7-4307-9255-40E19782826F}" type="slidenum">
              <a:rPr lang="nb-NO" smtClean="0"/>
              <a:t>25</a:t>
            </a:fld>
            <a:endParaRPr lang="nb-NO"/>
          </a:p>
        </p:txBody>
      </p:sp>
    </p:spTree>
    <p:extLst>
      <p:ext uri="{BB962C8B-B14F-4D97-AF65-F5344CB8AC3E}">
        <p14:creationId xmlns:p14="http://schemas.microsoft.com/office/powerpoint/2010/main" val="32303075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(jeg skal ikke gå gjennom selve innholdet er for det er mye tekst, men vise hvordan vi har bygd opp hjelperen)</a:t>
            </a:r>
          </a:p>
        </p:txBody>
      </p:sp>
      <p:sp>
        <p:nvSpPr>
          <p:cNvPr id="4" name="Plassholder for lysbildenummer 3"/>
          <p:cNvSpPr>
            <a:spLocks noGrp="1"/>
          </p:cNvSpPr>
          <p:nvPr>
            <p:ph type="sldNum" sz="quarter" idx="5"/>
          </p:nvPr>
        </p:nvSpPr>
        <p:spPr/>
        <p:txBody>
          <a:bodyPr/>
          <a:lstStyle/>
          <a:p>
            <a:fld id="{27329A21-D5E7-4307-9255-40E19782826F}" type="slidenum">
              <a:rPr lang="nb-NO" smtClean="0"/>
              <a:t>27</a:t>
            </a:fld>
            <a:endParaRPr lang="nb-NO"/>
          </a:p>
        </p:txBody>
      </p:sp>
    </p:spTree>
    <p:extLst>
      <p:ext uri="{BB962C8B-B14F-4D97-AF65-F5344CB8AC3E}">
        <p14:creationId xmlns:p14="http://schemas.microsoft.com/office/powerpoint/2010/main" val="19383704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(eget skjema)</a:t>
            </a:r>
          </a:p>
        </p:txBody>
      </p:sp>
      <p:sp>
        <p:nvSpPr>
          <p:cNvPr id="4" name="Plassholder for lysbildenummer 3"/>
          <p:cNvSpPr>
            <a:spLocks noGrp="1"/>
          </p:cNvSpPr>
          <p:nvPr>
            <p:ph type="sldNum" sz="quarter" idx="5"/>
          </p:nvPr>
        </p:nvSpPr>
        <p:spPr/>
        <p:txBody>
          <a:bodyPr/>
          <a:lstStyle/>
          <a:p>
            <a:fld id="{27329A21-D5E7-4307-9255-40E19782826F}" type="slidenum">
              <a:rPr lang="nb-NO" smtClean="0"/>
              <a:t>52</a:t>
            </a:fld>
            <a:endParaRPr lang="nb-NO"/>
          </a:p>
        </p:txBody>
      </p:sp>
    </p:spTree>
    <p:extLst>
      <p:ext uri="{BB962C8B-B14F-4D97-AF65-F5344CB8AC3E}">
        <p14:creationId xmlns:p14="http://schemas.microsoft.com/office/powerpoint/2010/main" val="20945528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kan man og legge </a:t>
            </a:r>
            <a:r>
              <a:rPr lang="nb-NO" dirty="0" err="1"/>
              <a:t>måtsettinger</a:t>
            </a:r>
            <a:r>
              <a:rPr lang="nb-NO" dirty="0"/>
              <a:t> fra delplaner)</a:t>
            </a:r>
          </a:p>
        </p:txBody>
      </p:sp>
      <p:sp>
        <p:nvSpPr>
          <p:cNvPr id="4" name="Plassholder for lysbildenummer 3"/>
          <p:cNvSpPr>
            <a:spLocks noGrp="1"/>
          </p:cNvSpPr>
          <p:nvPr>
            <p:ph type="sldNum" sz="quarter" idx="5"/>
          </p:nvPr>
        </p:nvSpPr>
        <p:spPr/>
        <p:txBody>
          <a:bodyPr/>
          <a:lstStyle/>
          <a:p>
            <a:fld id="{27329A21-D5E7-4307-9255-40E19782826F}" type="slidenum">
              <a:rPr lang="nb-NO" smtClean="0"/>
              <a:t>53</a:t>
            </a:fld>
            <a:endParaRPr lang="nb-NO"/>
          </a:p>
        </p:txBody>
      </p:sp>
    </p:spTree>
    <p:extLst>
      <p:ext uri="{BB962C8B-B14F-4D97-AF65-F5344CB8AC3E}">
        <p14:creationId xmlns:p14="http://schemas.microsoft.com/office/powerpoint/2010/main" val="24907077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0F76C-1026-7CDF-A0EB-C4F80F6B434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B492B36-8CA5-67DC-7AE0-82923FF09E44}"/>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E8DBE4E-8C73-B124-9A24-43E964266C39}"/>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E6A950E6-4E9B-048F-920B-E47B94BB64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4609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C754C-3E7B-6728-751F-7AFCEE81B13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3783796-670F-292F-99B2-98707057A33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44516BF-9029-F3E0-11B0-45554A089981}"/>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45E5DB95-1722-0C8F-AA56-036DF8FC817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38770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(finnes i sluttrapporten)</a:t>
            </a:r>
          </a:p>
        </p:txBody>
      </p:sp>
      <p:sp>
        <p:nvSpPr>
          <p:cNvPr id="4" name="Plassholder for lysbildenummer 3"/>
          <p:cNvSpPr>
            <a:spLocks noGrp="1"/>
          </p:cNvSpPr>
          <p:nvPr>
            <p:ph type="sldNum" sz="quarter" idx="5"/>
          </p:nvPr>
        </p:nvSpPr>
        <p:spPr/>
        <p:txBody>
          <a:bodyPr/>
          <a:lstStyle/>
          <a:p>
            <a:fld id="{27329A21-D5E7-4307-9255-40E19782826F}" type="slidenum">
              <a:rPr lang="nb-NO" smtClean="0"/>
              <a:t>61</a:t>
            </a:fld>
            <a:endParaRPr lang="nb-NO"/>
          </a:p>
        </p:txBody>
      </p:sp>
    </p:spTree>
    <p:extLst>
      <p:ext uri="{BB962C8B-B14F-4D97-AF65-F5344CB8AC3E}">
        <p14:creationId xmlns:p14="http://schemas.microsoft.com/office/powerpoint/2010/main" val="9144715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49848-74F9-BD17-ADDC-C0B0A3DCB3B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70EAF73-6233-D8A7-F485-A26BB148E49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DBBE165-C3CF-E254-D818-3FB86D4A4810}"/>
              </a:ext>
            </a:extLst>
          </p:cNvPr>
          <p:cNvSpPr>
            <a:spLocks noGrp="1"/>
          </p:cNvSpPr>
          <p:nvPr>
            <p:ph type="body" idx="1"/>
          </p:nvPr>
        </p:nvSpPr>
        <p:spPr/>
        <p:txBody>
          <a:bodyPr/>
          <a:lstStyle/>
          <a:p>
            <a:r>
              <a:rPr lang="nb-NO" dirty="0"/>
              <a:t>(finnes i sluttrapporten)</a:t>
            </a:r>
          </a:p>
        </p:txBody>
      </p:sp>
      <p:sp>
        <p:nvSpPr>
          <p:cNvPr id="4" name="Plassholder for lysbildenummer 3">
            <a:extLst>
              <a:ext uri="{FF2B5EF4-FFF2-40B4-BE49-F238E27FC236}">
                <a16:creationId xmlns:a16="http://schemas.microsoft.com/office/drawing/2014/main" id="{866551EC-A3EF-DC32-0C97-FD6F5B59EA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70702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Våre anbefalinger til hvordan å hva som er viktig for at bærekraft og planlegging skal gjennomsyre hele organisasjonen er disse:</a:t>
            </a:r>
          </a:p>
          <a:p>
            <a:endParaRPr lang="nb-NO" dirty="0"/>
          </a:p>
          <a:p>
            <a:r>
              <a:rPr lang="nb-NO" dirty="0"/>
              <a:t>Man må skape kultur og forankring i egen organisasjon. Dette kjennetegnes av åpenhet, samarbeid, og en helhetlig forståelse for hvordan de 3 dimensjonene henger sammen. Både ledere og ansatte må oppleve eierskap til målsettinger. </a:t>
            </a:r>
          </a:p>
          <a:p>
            <a:endParaRPr lang="nb-NO" dirty="0"/>
          </a:p>
          <a:p>
            <a:r>
              <a:rPr lang="nb-NO" dirty="0"/>
              <a:t>Ledelsen har en viktig funksjon som rollemodell. Det er gjennom beslutninger ledelsen demonstrerer hvordan å ta helhetlig bærekrafts vurderinger. </a:t>
            </a:r>
          </a:p>
          <a:p>
            <a:endParaRPr lang="nb-NO" dirty="0"/>
          </a:p>
          <a:p>
            <a:r>
              <a:rPr lang="nb-NO" dirty="0"/>
              <a:t>Ting kan ikke løses alene. Samarbeid er viktig, og jobbe systematisk for samarbeid på tvers av sektorer og fagområder. Det skaper innsikt i hvordan ulike deles av samfunnet blir påvirket av bærekrafts beslutninger. </a:t>
            </a:r>
          </a:p>
          <a:p>
            <a:endParaRPr lang="nb-NO" dirty="0"/>
          </a:p>
          <a:p>
            <a:r>
              <a:rPr lang="nb-NO" dirty="0"/>
              <a:t>Men uansett hva man jobber med er det et gjennomgående fokus på samhandling mellom politikk og administrasjon. Det er viktig at man spiller på samme lag og drar i </a:t>
            </a:r>
            <a:r>
              <a:rPr lang="nb-NO"/>
              <a:t>samme retning. </a:t>
            </a:r>
            <a:endParaRPr lang="nb-NO" dirty="0"/>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27329A21-D5E7-4307-9255-40E19782826F}" type="slidenum">
              <a:rPr lang="nb-NO" smtClean="0"/>
              <a:t>63</a:t>
            </a:fld>
            <a:endParaRPr lang="nb-NO"/>
          </a:p>
        </p:txBody>
      </p:sp>
    </p:spTree>
    <p:extLst>
      <p:ext uri="{BB962C8B-B14F-4D97-AF65-F5344CB8AC3E}">
        <p14:creationId xmlns:p14="http://schemas.microsoft.com/office/powerpoint/2010/main" val="3481000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Helt nytt, vi ønsker tilbakemeldinger! </a:t>
            </a:r>
          </a:p>
          <a:p>
            <a:endParaRPr lang="nb-NO" dirty="0"/>
          </a:p>
          <a:p>
            <a:r>
              <a:rPr lang="nb-NO" dirty="0"/>
              <a:t>Gjerne fyll ut et kort spørreskjema hvis du har brukt verktøyet vårt </a:t>
            </a:r>
          </a:p>
        </p:txBody>
      </p:sp>
      <p:sp>
        <p:nvSpPr>
          <p:cNvPr id="4" name="Plassholder for lysbildenummer 3"/>
          <p:cNvSpPr>
            <a:spLocks noGrp="1"/>
          </p:cNvSpPr>
          <p:nvPr>
            <p:ph type="sldNum" sz="quarter" idx="5"/>
          </p:nvPr>
        </p:nvSpPr>
        <p:spPr/>
        <p:txBody>
          <a:bodyPr/>
          <a:lstStyle/>
          <a:p>
            <a:fld id="{27329A21-D5E7-4307-9255-40E19782826F}" type="slidenum">
              <a:rPr lang="nb-NO" smtClean="0"/>
              <a:t>66</a:t>
            </a:fld>
            <a:endParaRPr lang="nb-NO"/>
          </a:p>
        </p:txBody>
      </p:sp>
    </p:spTree>
    <p:extLst>
      <p:ext uri="{BB962C8B-B14F-4D97-AF65-F5344CB8AC3E}">
        <p14:creationId xmlns:p14="http://schemas.microsoft.com/office/powerpoint/2010/main" val="32286053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4623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7.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png"/><Relationship Id="rId1" Type="http://schemas.openxmlformats.org/officeDocument/2006/relationships/slideMaster" Target="../slideMasters/slideMaster2.xml"/><Relationship Id="rId5" Type="http://schemas.openxmlformats.org/officeDocument/2006/relationships/image" Target="../media/image35.png"/><Relationship Id="rId4" Type="http://schemas.openxmlformats.org/officeDocument/2006/relationships/image" Target="../media/image34.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jpeg"/><Relationship Id="rId1" Type="http://schemas.openxmlformats.org/officeDocument/2006/relationships/slideMaster" Target="../slideMasters/slideMaster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1.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Master" Target="../slideMasters/slideMaster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1.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97F7E8C-8FC4-D3DC-2A1E-71FD50A1D894}"/>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A4AD9AEA-1AE1-CBF0-1C59-7A66FFFA8A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CAD1D02A-72B6-963E-A136-C534AD7C59D1}"/>
              </a:ext>
            </a:extLst>
          </p:cNvPr>
          <p:cNvSpPr>
            <a:spLocks noGrp="1"/>
          </p:cNvSpPr>
          <p:nvPr>
            <p:ph type="dt" sz="half" idx="10"/>
          </p:nvPr>
        </p:nvSpPr>
        <p:spPr/>
        <p:txBody>
          <a:bodyPr/>
          <a:lstStyle/>
          <a:p>
            <a:fld id="{5E92113B-D5B3-4853-A011-E25BDD51C385}" type="datetimeFigureOut">
              <a:rPr lang="nb-NO" smtClean="0"/>
              <a:t>08.10.2025</a:t>
            </a:fld>
            <a:endParaRPr lang="nb-NO"/>
          </a:p>
        </p:txBody>
      </p:sp>
      <p:sp>
        <p:nvSpPr>
          <p:cNvPr id="5" name="Plassholder for bunntekst 4">
            <a:extLst>
              <a:ext uri="{FF2B5EF4-FFF2-40B4-BE49-F238E27FC236}">
                <a16:creationId xmlns:a16="http://schemas.microsoft.com/office/drawing/2014/main" id="{8225752A-992B-AE4A-3DD3-7ACBB4BE217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93A7387-EF1B-8424-B9E4-9F6DE7D5E9BF}"/>
              </a:ext>
            </a:extLst>
          </p:cNvPr>
          <p:cNvSpPr>
            <a:spLocks noGrp="1"/>
          </p:cNvSpPr>
          <p:nvPr>
            <p:ph type="sldNum" sz="quarter" idx="12"/>
          </p:nvPr>
        </p:nvSpPr>
        <p:spPr/>
        <p:txBody>
          <a:bodyPr/>
          <a:lstStyle/>
          <a:p>
            <a:fld id="{880E1FBA-017E-4A70-B6EB-DD79110C7857}" type="slidenum">
              <a:rPr lang="nb-NO" smtClean="0"/>
              <a:t>‹#›</a:t>
            </a:fld>
            <a:endParaRPr lang="nb-NO"/>
          </a:p>
        </p:txBody>
      </p:sp>
    </p:spTree>
    <p:extLst>
      <p:ext uri="{BB962C8B-B14F-4D97-AF65-F5344CB8AC3E}">
        <p14:creationId xmlns:p14="http://schemas.microsoft.com/office/powerpoint/2010/main" val="4166408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3BDDC1-7C26-7F94-3DDD-523EDA309CB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F98A429-33CC-5F7F-4911-84A2516F2461}"/>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44543CC-7A96-F444-0F78-CFCF124B0D81}"/>
              </a:ext>
            </a:extLst>
          </p:cNvPr>
          <p:cNvSpPr>
            <a:spLocks noGrp="1"/>
          </p:cNvSpPr>
          <p:nvPr>
            <p:ph type="dt" sz="half" idx="10"/>
          </p:nvPr>
        </p:nvSpPr>
        <p:spPr/>
        <p:txBody>
          <a:bodyPr/>
          <a:lstStyle/>
          <a:p>
            <a:fld id="{5E92113B-D5B3-4853-A011-E25BDD51C385}" type="datetimeFigureOut">
              <a:rPr lang="nb-NO" smtClean="0"/>
              <a:t>08.10.2025</a:t>
            </a:fld>
            <a:endParaRPr lang="nb-NO"/>
          </a:p>
        </p:txBody>
      </p:sp>
      <p:sp>
        <p:nvSpPr>
          <p:cNvPr id="5" name="Plassholder for bunntekst 4">
            <a:extLst>
              <a:ext uri="{FF2B5EF4-FFF2-40B4-BE49-F238E27FC236}">
                <a16:creationId xmlns:a16="http://schemas.microsoft.com/office/drawing/2014/main" id="{BA9D4B2C-DEE2-3CC5-A4CA-59DEA9F93C1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08075D7-BACF-1FA1-26B1-4BF6F3E5312D}"/>
              </a:ext>
            </a:extLst>
          </p:cNvPr>
          <p:cNvSpPr>
            <a:spLocks noGrp="1"/>
          </p:cNvSpPr>
          <p:nvPr>
            <p:ph type="sldNum" sz="quarter" idx="12"/>
          </p:nvPr>
        </p:nvSpPr>
        <p:spPr/>
        <p:txBody>
          <a:bodyPr/>
          <a:lstStyle/>
          <a:p>
            <a:fld id="{880E1FBA-017E-4A70-B6EB-DD79110C7857}" type="slidenum">
              <a:rPr lang="nb-NO" smtClean="0"/>
              <a:t>‹#›</a:t>
            </a:fld>
            <a:endParaRPr lang="nb-NO"/>
          </a:p>
        </p:txBody>
      </p:sp>
    </p:spTree>
    <p:extLst>
      <p:ext uri="{BB962C8B-B14F-4D97-AF65-F5344CB8AC3E}">
        <p14:creationId xmlns:p14="http://schemas.microsoft.com/office/powerpoint/2010/main" val="1494421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0B791F-E7FB-C23A-0613-2F4BCFF0B66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75089ACF-88C5-25C2-3927-0F98DFCB378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1DE53F72-9F12-E1BA-7880-70907FE323C2}"/>
              </a:ext>
            </a:extLst>
          </p:cNvPr>
          <p:cNvSpPr>
            <a:spLocks noGrp="1"/>
          </p:cNvSpPr>
          <p:nvPr>
            <p:ph type="dt" sz="half" idx="10"/>
          </p:nvPr>
        </p:nvSpPr>
        <p:spPr/>
        <p:txBody>
          <a:bodyPr/>
          <a:lstStyle/>
          <a:p>
            <a:fld id="{5E92113B-D5B3-4853-A011-E25BDD51C385}" type="datetimeFigureOut">
              <a:rPr lang="nb-NO" smtClean="0"/>
              <a:t>08.10.2025</a:t>
            </a:fld>
            <a:endParaRPr lang="nb-NO"/>
          </a:p>
        </p:txBody>
      </p:sp>
      <p:sp>
        <p:nvSpPr>
          <p:cNvPr id="5" name="Plassholder for bunntekst 4">
            <a:extLst>
              <a:ext uri="{FF2B5EF4-FFF2-40B4-BE49-F238E27FC236}">
                <a16:creationId xmlns:a16="http://schemas.microsoft.com/office/drawing/2014/main" id="{E90E89E8-19DE-6D9C-773F-457D1AC425D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3066407-C00F-627C-304C-12731B8ADB89}"/>
              </a:ext>
            </a:extLst>
          </p:cNvPr>
          <p:cNvSpPr>
            <a:spLocks noGrp="1"/>
          </p:cNvSpPr>
          <p:nvPr>
            <p:ph type="sldNum" sz="quarter" idx="12"/>
          </p:nvPr>
        </p:nvSpPr>
        <p:spPr/>
        <p:txBody>
          <a:bodyPr/>
          <a:lstStyle/>
          <a:p>
            <a:fld id="{880E1FBA-017E-4A70-B6EB-DD79110C7857}" type="slidenum">
              <a:rPr lang="nb-NO" smtClean="0"/>
              <a:t>‹#›</a:t>
            </a:fld>
            <a:endParaRPr lang="nb-NO"/>
          </a:p>
        </p:txBody>
      </p:sp>
    </p:spTree>
    <p:extLst>
      <p:ext uri="{BB962C8B-B14F-4D97-AF65-F5344CB8AC3E}">
        <p14:creationId xmlns:p14="http://schemas.microsoft.com/office/powerpoint/2010/main" val="1629407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ED688F5-56C3-9031-DDCE-1D477BD153F4}"/>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9D3186BD-9ED9-E147-46EE-9DEFE1CF3631}"/>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3DA6761F-684F-CEE5-B2FF-7047CA1F2203}"/>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8188D962-0004-E80E-D259-63CFDEA69865}"/>
              </a:ext>
            </a:extLst>
          </p:cNvPr>
          <p:cNvSpPr>
            <a:spLocks noGrp="1"/>
          </p:cNvSpPr>
          <p:nvPr>
            <p:ph type="dt" sz="half" idx="10"/>
          </p:nvPr>
        </p:nvSpPr>
        <p:spPr/>
        <p:txBody>
          <a:bodyPr/>
          <a:lstStyle/>
          <a:p>
            <a:fld id="{5E92113B-D5B3-4853-A011-E25BDD51C385}" type="datetimeFigureOut">
              <a:rPr lang="nb-NO" smtClean="0"/>
              <a:t>08.10.2025</a:t>
            </a:fld>
            <a:endParaRPr lang="nb-NO"/>
          </a:p>
        </p:txBody>
      </p:sp>
      <p:sp>
        <p:nvSpPr>
          <p:cNvPr id="6" name="Plassholder for bunntekst 5">
            <a:extLst>
              <a:ext uri="{FF2B5EF4-FFF2-40B4-BE49-F238E27FC236}">
                <a16:creationId xmlns:a16="http://schemas.microsoft.com/office/drawing/2014/main" id="{82F2D24C-1534-8100-151A-F89F4609607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4AEC19E-3474-CD70-42B3-F10E01F68342}"/>
              </a:ext>
            </a:extLst>
          </p:cNvPr>
          <p:cNvSpPr>
            <a:spLocks noGrp="1"/>
          </p:cNvSpPr>
          <p:nvPr>
            <p:ph type="sldNum" sz="quarter" idx="12"/>
          </p:nvPr>
        </p:nvSpPr>
        <p:spPr/>
        <p:txBody>
          <a:bodyPr/>
          <a:lstStyle/>
          <a:p>
            <a:fld id="{880E1FBA-017E-4A70-B6EB-DD79110C7857}" type="slidenum">
              <a:rPr lang="nb-NO" smtClean="0"/>
              <a:t>‹#›</a:t>
            </a:fld>
            <a:endParaRPr lang="nb-NO"/>
          </a:p>
        </p:txBody>
      </p:sp>
    </p:spTree>
    <p:extLst>
      <p:ext uri="{BB962C8B-B14F-4D97-AF65-F5344CB8AC3E}">
        <p14:creationId xmlns:p14="http://schemas.microsoft.com/office/powerpoint/2010/main" val="1996169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281847-E3D0-A0DE-3969-63F4A18C33E6}"/>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1CFB1D3E-CBA9-70AC-EF26-9E7E13CAC2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2558D7BF-C300-3CA6-C222-C028C7FC4EF1}"/>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63B5CDF9-EE47-00F7-C0A7-6A938BB4C2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B0CFFDA8-B2A4-C31A-3B5C-A0450DF127A8}"/>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6FC6B4BE-1E25-E2AD-DF83-C8765B88B576}"/>
              </a:ext>
            </a:extLst>
          </p:cNvPr>
          <p:cNvSpPr>
            <a:spLocks noGrp="1"/>
          </p:cNvSpPr>
          <p:nvPr>
            <p:ph type="dt" sz="half" idx="10"/>
          </p:nvPr>
        </p:nvSpPr>
        <p:spPr/>
        <p:txBody>
          <a:bodyPr/>
          <a:lstStyle/>
          <a:p>
            <a:fld id="{5E92113B-D5B3-4853-A011-E25BDD51C385}" type="datetimeFigureOut">
              <a:rPr lang="nb-NO" smtClean="0"/>
              <a:t>08.10.2025</a:t>
            </a:fld>
            <a:endParaRPr lang="nb-NO"/>
          </a:p>
        </p:txBody>
      </p:sp>
      <p:sp>
        <p:nvSpPr>
          <p:cNvPr id="8" name="Plassholder for bunntekst 7">
            <a:extLst>
              <a:ext uri="{FF2B5EF4-FFF2-40B4-BE49-F238E27FC236}">
                <a16:creationId xmlns:a16="http://schemas.microsoft.com/office/drawing/2014/main" id="{23BE363B-259C-CA5B-EE33-02B2D7EFFCD6}"/>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44DE3496-2EA5-BA71-D978-2C67993015CD}"/>
              </a:ext>
            </a:extLst>
          </p:cNvPr>
          <p:cNvSpPr>
            <a:spLocks noGrp="1"/>
          </p:cNvSpPr>
          <p:nvPr>
            <p:ph type="sldNum" sz="quarter" idx="12"/>
          </p:nvPr>
        </p:nvSpPr>
        <p:spPr/>
        <p:txBody>
          <a:bodyPr/>
          <a:lstStyle/>
          <a:p>
            <a:fld id="{880E1FBA-017E-4A70-B6EB-DD79110C7857}" type="slidenum">
              <a:rPr lang="nb-NO" smtClean="0"/>
              <a:t>‹#›</a:t>
            </a:fld>
            <a:endParaRPr lang="nb-NO"/>
          </a:p>
        </p:txBody>
      </p:sp>
    </p:spTree>
    <p:extLst>
      <p:ext uri="{BB962C8B-B14F-4D97-AF65-F5344CB8AC3E}">
        <p14:creationId xmlns:p14="http://schemas.microsoft.com/office/powerpoint/2010/main" val="1324152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31F8DB-0563-6350-440B-AE6E4E19A354}"/>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C5266B97-480A-3CA9-9BC1-6B0D13D42C09}"/>
              </a:ext>
            </a:extLst>
          </p:cNvPr>
          <p:cNvSpPr>
            <a:spLocks noGrp="1"/>
          </p:cNvSpPr>
          <p:nvPr>
            <p:ph type="dt" sz="half" idx="10"/>
          </p:nvPr>
        </p:nvSpPr>
        <p:spPr/>
        <p:txBody>
          <a:bodyPr/>
          <a:lstStyle/>
          <a:p>
            <a:fld id="{5E92113B-D5B3-4853-A011-E25BDD51C385}" type="datetimeFigureOut">
              <a:rPr lang="nb-NO" smtClean="0"/>
              <a:t>08.10.2025</a:t>
            </a:fld>
            <a:endParaRPr lang="nb-NO"/>
          </a:p>
        </p:txBody>
      </p:sp>
      <p:sp>
        <p:nvSpPr>
          <p:cNvPr id="4" name="Plassholder for bunntekst 3">
            <a:extLst>
              <a:ext uri="{FF2B5EF4-FFF2-40B4-BE49-F238E27FC236}">
                <a16:creationId xmlns:a16="http://schemas.microsoft.com/office/drawing/2014/main" id="{E71EA8F0-5C69-8473-43A2-12AA96EC58F0}"/>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A72F2FF1-A165-F0F9-B7EC-3905A84F0D96}"/>
              </a:ext>
            </a:extLst>
          </p:cNvPr>
          <p:cNvSpPr>
            <a:spLocks noGrp="1"/>
          </p:cNvSpPr>
          <p:nvPr>
            <p:ph type="sldNum" sz="quarter" idx="12"/>
          </p:nvPr>
        </p:nvSpPr>
        <p:spPr/>
        <p:txBody>
          <a:bodyPr/>
          <a:lstStyle/>
          <a:p>
            <a:fld id="{880E1FBA-017E-4A70-B6EB-DD79110C7857}" type="slidenum">
              <a:rPr lang="nb-NO" smtClean="0"/>
              <a:t>‹#›</a:t>
            </a:fld>
            <a:endParaRPr lang="nb-NO"/>
          </a:p>
        </p:txBody>
      </p:sp>
    </p:spTree>
    <p:extLst>
      <p:ext uri="{BB962C8B-B14F-4D97-AF65-F5344CB8AC3E}">
        <p14:creationId xmlns:p14="http://schemas.microsoft.com/office/powerpoint/2010/main" val="3279897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65393F5D-55E5-EA5F-9D44-66A0EA163CD1}"/>
              </a:ext>
            </a:extLst>
          </p:cNvPr>
          <p:cNvSpPr>
            <a:spLocks noGrp="1"/>
          </p:cNvSpPr>
          <p:nvPr>
            <p:ph type="dt" sz="half" idx="10"/>
          </p:nvPr>
        </p:nvSpPr>
        <p:spPr/>
        <p:txBody>
          <a:bodyPr/>
          <a:lstStyle/>
          <a:p>
            <a:fld id="{5E92113B-D5B3-4853-A011-E25BDD51C385}" type="datetimeFigureOut">
              <a:rPr lang="nb-NO" smtClean="0"/>
              <a:t>08.10.2025</a:t>
            </a:fld>
            <a:endParaRPr lang="nb-NO"/>
          </a:p>
        </p:txBody>
      </p:sp>
      <p:sp>
        <p:nvSpPr>
          <p:cNvPr id="3" name="Plassholder for bunntekst 2">
            <a:extLst>
              <a:ext uri="{FF2B5EF4-FFF2-40B4-BE49-F238E27FC236}">
                <a16:creationId xmlns:a16="http://schemas.microsoft.com/office/drawing/2014/main" id="{785A1883-2114-AF32-6011-500C09968137}"/>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6CC80300-DC11-EA66-C00E-B10C4CCEA740}"/>
              </a:ext>
            </a:extLst>
          </p:cNvPr>
          <p:cNvSpPr>
            <a:spLocks noGrp="1"/>
          </p:cNvSpPr>
          <p:nvPr>
            <p:ph type="sldNum" sz="quarter" idx="12"/>
          </p:nvPr>
        </p:nvSpPr>
        <p:spPr/>
        <p:txBody>
          <a:bodyPr/>
          <a:lstStyle/>
          <a:p>
            <a:fld id="{880E1FBA-017E-4A70-B6EB-DD79110C7857}" type="slidenum">
              <a:rPr lang="nb-NO" smtClean="0"/>
              <a:t>‹#›</a:t>
            </a:fld>
            <a:endParaRPr lang="nb-NO"/>
          </a:p>
        </p:txBody>
      </p:sp>
    </p:spTree>
    <p:extLst>
      <p:ext uri="{BB962C8B-B14F-4D97-AF65-F5344CB8AC3E}">
        <p14:creationId xmlns:p14="http://schemas.microsoft.com/office/powerpoint/2010/main" val="1414267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F770A57-B9B9-9B4E-7146-FCE89C42E574}"/>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99923F38-A2ED-BD20-8B50-2703B3F67C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17BF5765-5233-CF9C-96A7-CAA0BCEED1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097482AD-B22C-573C-0B64-3090F5ACCE70}"/>
              </a:ext>
            </a:extLst>
          </p:cNvPr>
          <p:cNvSpPr>
            <a:spLocks noGrp="1"/>
          </p:cNvSpPr>
          <p:nvPr>
            <p:ph type="dt" sz="half" idx="10"/>
          </p:nvPr>
        </p:nvSpPr>
        <p:spPr/>
        <p:txBody>
          <a:bodyPr/>
          <a:lstStyle/>
          <a:p>
            <a:fld id="{5E92113B-D5B3-4853-A011-E25BDD51C385}" type="datetimeFigureOut">
              <a:rPr lang="nb-NO" smtClean="0"/>
              <a:t>08.10.2025</a:t>
            </a:fld>
            <a:endParaRPr lang="nb-NO"/>
          </a:p>
        </p:txBody>
      </p:sp>
      <p:sp>
        <p:nvSpPr>
          <p:cNvPr id="6" name="Plassholder for bunntekst 5">
            <a:extLst>
              <a:ext uri="{FF2B5EF4-FFF2-40B4-BE49-F238E27FC236}">
                <a16:creationId xmlns:a16="http://schemas.microsoft.com/office/drawing/2014/main" id="{20910344-94DC-C2BF-BCCC-55CAC9A82D1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A2EF63D-8364-03A3-1B77-37FEE9FE64DA}"/>
              </a:ext>
            </a:extLst>
          </p:cNvPr>
          <p:cNvSpPr>
            <a:spLocks noGrp="1"/>
          </p:cNvSpPr>
          <p:nvPr>
            <p:ph type="sldNum" sz="quarter" idx="12"/>
          </p:nvPr>
        </p:nvSpPr>
        <p:spPr/>
        <p:txBody>
          <a:bodyPr/>
          <a:lstStyle/>
          <a:p>
            <a:fld id="{880E1FBA-017E-4A70-B6EB-DD79110C7857}" type="slidenum">
              <a:rPr lang="nb-NO" smtClean="0"/>
              <a:t>‹#›</a:t>
            </a:fld>
            <a:endParaRPr lang="nb-NO"/>
          </a:p>
        </p:txBody>
      </p:sp>
    </p:spTree>
    <p:extLst>
      <p:ext uri="{BB962C8B-B14F-4D97-AF65-F5344CB8AC3E}">
        <p14:creationId xmlns:p14="http://schemas.microsoft.com/office/powerpoint/2010/main" val="3427023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E5E9A4-FB75-67B0-64C9-4C343506B45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4F14692C-A730-11C5-DF35-BC3B01E6F9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85F2E653-16BA-BA40-7AC0-97F25611BF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74584089-4219-4F38-AE08-CFDFB6801658}"/>
              </a:ext>
            </a:extLst>
          </p:cNvPr>
          <p:cNvSpPr>
            <a:spLocks noGrp="1"/>
          </p:cNvSpPr>
          <p:nvPr>
            <p:ph type="dt" sz="half" idx="10"/>
          </p:nvPr>
        </p:nvSpPr>
        <p:spPr/>
        <p:txBody>
          <a:bodyPr/>
          <a:lstStyle/>
          <a:p>
            <a:fld id="{5E92113B-D5B3-4853-A011-E25BDD51C385}" type="datetimeFigureOut">
              <a:rPr lang="nb-NO" smtClean="0"/>
              <a:t>08.10.2025</a:t>
            </a:fld>
            <a:endParaRPr lang="nb-NO"/>
          </a:p>
        </p:txBody>
      </p:sp>
      <p:sp>
        <p:nvSpPr>
          <p:cNvPr id="6" name="Plassholder for bunntekst 5">
            <a:extLst>
              <a:ext uri="{FF2B5EF4-FFF2-40B4-BE49-F238E27FC236}">
                <a16:creationId xmlns:a16="http://schemas.microsoft.com/office/drawing/2014/main" id="{729825DB-641B-8DDD-D6F4-B98ABCFF58E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8290BF20-39E3-6801-68EA-F1135CCFD106}"/>
              </a:ext>
            </a:extLst>
          </p:cNvPr>
          <p:cNvSpPr>
            <a:spLocks noGrp="1"/>
          </p:cNvSpPr>
          <p:nvPr>
            <p:ph type="sldNum" sz="quarter" idx="12"/>
          </p:nvPr>
        </p:nvSpPr>
        <p:spPr/>
        <p:txBody>
          <a:bodyPr/>
          <a:lstStyle/>
          <a:p>
            <a:fld id="{880E1FBA-017E-4A70-B6EB-DD79110C7857}" type="slidenum">
              <a:rPr lang="nb-NO" smtClean="0"/>
              <a:t>‹#›</a:t>
            </a:fld>
            <a:endParaRPr lang="nb-NO"/>
          </a:p>
        </p:txBody>
      </p:sp>
    </p:spTree>
    <p:extLst>
      <p:ext uri="{BB962C8B-B14F-4D97-AF65-F5344CB8AC3E}">
        <p14:creationId xmlns:p14="http://schemas.microsoft.com/office/powerpoint/2010/main" val="3848240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FA55B4-1FFA-E220-F6EB-88552F78B4B5}"/>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412B836B-144A-EF0E-D51D-808084E1006F}"/>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A5A48FB-47DB-6C86-6DD9-35ED88E48330}"/>
              </a:ext>
            </a:extLst>
          </p:cNvPr>
          <p:cNvSpPr>
            <a:spLocks noGrp="1"/>
          </p:cNvSpPr>
          <p:nvPr>
            <p:ph type="dt" sz="half" idx="10"/>
          </p:nvPr>
        </p:nvSpPr>
        <p:spPr/>
        <p:txBody>
          <a:bodyPr/>
          <a:lstStyle/>
          <a:p>
            <a:fld id="{5E92113B-D5B3-4853-A011-E25BDD51C385}" type="datetimeFigureOut">
              <a:rPr lang="nb-NO" smtClean="0"/>
              <a:t>08.10.2025</a:t>
            </a:fld>
            <a:endParaRPr lang="nb-NO"/>
          </a:p>
        </p:txBody>
      </p:sp>
      <p:sp>
        <p:nvSpPr>
          <p:cNvPr id="5" name="Plassholder for bunntekst 4">
            <a:extLst>
              <a:ext uri="{FF2B5EF4-FFF2-40B4-BE49-F238E27FC236}">
                <a16:creationId xmlns:a16="http://schemas.microsoft.com/office/drawing/2014/main" id="{B9AA7F86-E893-7770-E2CC-11BB95318BD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D28C4C4-32CC-B41B-8E73-A57CB086C56B}"/>
              </a:ext>
            </a:extLst>
          </p:cNvPr>
          <p:cNvSpPr>
            <a:spLocks noGrp="1"/>
          </p:cNvSpPr>
          <p:nvPr>
            <p:ph type="sldNum" sz="quarter" idx="12"/>
          </p:nvPr>
        </p:nvSpPr>
        <p:spPr/>
        <p:txBody>
          <a:bodyPr/>
          <a:lstStyle/>
          <a:p>
            <a:fld id="{880E1FBA-017E-4A70-B6EB-DD79110C7857}" type="slidenum">
              <a:rPr lang="nb-NO" smtClean="0"/>
              <a:t>‹#›</a:t>
            </a:fld>
            <a:endParaRPr lang="nb-NO"/>
          </a:p>
        </p:txBody>
      </p:sp>
    </p:spTree>
    <p:extLst>
      <p:ext uri="{BB962C8B-B14F-4D97-AF65-F5344CB8AC3E}">
        <p14:creationId xmlns:p14="http://schemas.microsoft.com/office/powerpoint/2010/main" val="3453366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15847838-1987-B1F9-3489-152FC2B7378C}"/>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513EDC2A-2A4D-98FD-CC59-21DB1B816D9B}"/>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23EC528-9B74-3366-7D7F-F00C4FD84E76}"/>
              </a:ext>
            </a:extLst>
          </p:cNvPr>
          <p:cNvSpPr>
            <a:spLocks noGrp="1"/>
          </p:cNvSpPr>
          <p:nvPr>
            <p:ph type="dt" sz="half" idx="10"/>
          </p:nvPr>
        </p:nvSpPr>
        <p:spPr/>
        <p:txBody>
          <a:bodyPr/>
          <a:lstStyle/>
          <a:p>
            <a:fld id="{5E92113B-D5B3-4853-A011-E25BDD51C385}" type="datetimeFigureOut">
              <a:rPr lang="nb-NO" smtClean="0"/>
              <a:t>08.10.2025</a:t>
            </a:fld>
            <a:endParaRPr lang="nb-NO"/>
          </a:p>
        </p:txBody>
      </p:sp>
      <p:sp>
        <p:nvSpPr>
          <p:cNvPr id="5" name="Plassholder for bunntekst 4">
            <a:extLst>
              <a:ext uri="{FF2B5EF4-FFF2-40B4-BE49-F238E27FC236}">
                <a16:creationId xmlns:a16="http://schemas.microsoft.com/office/drawing/2014/main" id="{665D700C-926A-B9FC-7B95-A75420A3BE1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9ADED3A-7F9C-A8E1-CEAD-8CB7B7AAA28E}"/>
              </a:ext>
            </a:extLst>
          </p:cNvPr>
          <p:cNvSpPr>
            <a:spLocks noGrp="1"/>
          </p:cNvSpPr>
          <p:nvPr>
            <p:ph type="sldNum" sz="quarter" idx="12"/>
          </p:nvPr>
        </p:nvSpPr>
        <p:spPr/>
        <p:txBody>
          <a:bodyPr/>
          <a:lstStyle/>
          <a:p>
            <a:fld id="{880E1FBA-017E-4A70-B6EB-DD79110C7857}" type="slidenum">
              <a:rPr lang="nb-NO" smtClean="0"/>
              <a:t>‹#›</a:t>
            </a:fld>
            <a:endParaRPr lang="nb-NO"/>
          </a:p>
        </p:txBody>
      </p:sp>
    </p:spTree>
    <p:extLst>
      <p:ext uri="{BB962C8B-B14F-4D97-AF65-F5344CB8AC3E}">
        <p14:creationId xmlns:p14="http://schemas.microsoft.com/office/powerpoint/2010/main" val="3248405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ORSIDE tema 6 (mønster 9)">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A3765B4E-3106-41EA-A18E-A3270126060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6574" b="16574"/>
          <a:stretch/>
        </p:blipFill>
        <p:spPr>
          <a:xfrm>
            <a:off x="1" y="0"/>
            <a:ext cx="12190431" cy="5223600"/>
          </a:xfrm>
          <a:prstGeom prst="rect">
            <a:avLst/>
          </a:prstGeom>
        </p:spPr>
      </p:pic>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271342" y="6261302"/>
            <a:ext cx="1614893"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08.10.2025</a:t>
            </a:fld>
            <a:endParaRPr lang="nb-NO"/>
          </a:p>
        </p:txBody>
      </p:sp>
      <p:sp>
        <p:nvSpPr>
          <p:cNvPr id="15" name="Tittel 1">
            <a:extLst>
              <a:ext uri="{FF2B5EF4-FFF2-40B4-BE49-F238E27FC236}">
                <a16:creationId xmlns:a16="http://schemas.microsoft.com/office/drawing/2014/main" id="{011C58C2-963B-4C52-B492-24CC06CE541C}"/>
              </a:ext>
            </a:extLst>
          </p:cNvPr>
          <p:cNvSpPr>
            <a:spLocks noGrp="1"/>
          </p:cNvSpPr>
          <p:nvPr>
            <p:ph type="ctrTitle" hasCustomPrompt="1"/>
          </p:nvPr>
        </p:nvSpPr>
        <p:spPr>
          <a:xfrm>
            <a:off x="901702" y="1393938"/>
            <a:ext cx="6225491" cy="2387600"/>
          </a:xfrm>
          <a:prstGeom prst="rect">
            <a:avLst/>
          </a:prstGeom>
          <a:effectLst>
            <a:outerShdw blurRad="50800" dist="38100" dir="2700000" algn="tl" rotWithShape="0">
              <a:schemeClr val="tx1">
                <a:alpha val="40000"/>
              </a:schemeClr>
            </a:outerShdw>
          </a:effectLst>
        </p:spPr>
        <p:txBody>
          <a:bodyPr anchor="b"/>
          <a:lstStyle>
            <a:lvl1pPr algn="l">
              <a:defRPr sz="4800">
                <a:solidFill>
                  <a:schemeClr val="bg1"/>
                </a:solidFill>
                <a:latin typeface="+mn-lt"/>
              </a:defRPr>
            </a:lvl1pPr>
          </a:lstStyle>
          <a:p>
            <a:r>
              <a:rPr lang="nb-NO"/>
              <a:t>Overskrift (pkt. 48)</a:t>
            </a:r>
            <a:br>
              <a:rPr lang="nb-NO"/>
            </a:br>
            <a:r>
              <a:rPr lang="nb-NO"/>
              <a:t>på </a:t>
            </a:r>
            <a:r>
              <a:rPr lang="nb-NO" err="1"/>
              <a:t>forsidemal</a:t>
            </a:r>
            <a:endParaRPr lang="nb-NO"/>
          </a:p>
        </p:txBody>
      </p:sp>
      <p:sp>
        <p:nvSpPr>
          <p:cNvPr id="16" name="Plassholder for tekst 6">
            <a:extLst>
              <a:ext uri="{FF2B5EF4-FFF2-40B4-BE49-F238E27FC236}">
                <a16:creationId xmlns:a16="http://schemas.microsoft.com/office/drawing/2014/main" id="{A169B907-B5EA-4317-903B-A917EDBD2BE1}"/>
              </a:ext>
            </a:extLst>
          </p:cNvPr>
          <p:cNvSpPr>
            <a:spLocks noGrp="1"/>
          </p:cNvSpPr>
          <p:nvPr>
            <p:ph type="body" sz="quarter" idx="11" hasCustomPrompt="1"/>
          </p:nvPr>
        </p:nvSpPr>
        <p:spPr>
          <a:xfrm>
            <a:off x="967088" y="3901244"/>
            <a:ext cx="6390641" cy="1036667"/>
          </a:xfrm>
          <a:prstGeom prst="rect">
            <a:avLst/>
          </a:prstGeom>
          <a:effectLst>
            <a:outerShdw blurRad="50800" dist="38100" dir="2700000" algn="tl" rotWithShape="0">
              <a:prstClr val="black">
                <a:alpha val="26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sp>
        <p:nvSpPr>
          <p:cNvPr id="12" name="TekstSylinder 11">
            <a:extLst>
              <a:ext uri="{FF2B5EF4-FFF2-40B4-BE49-F238E27FC236}">
                <a16:creationId xmlns:a16="http://schemas.microsoft.com/office/drawing/2014/main" id="{09D0D6D3-AD51-4F50-84A0-079A6987086C}"/>
              </a:ext>
            </a:extLst>
          </p:cNvPr>
          <p:cNvSpPr txBox="1"/>
          <p:nvPr userDrawn="1"/>
        </p:nvSpPr>
        <p:spPr>
          <a:xfrm>
            <a:off x="10906646" y="5106746"/>
            <a:ext cx="979589" cy="116854"/>
          </a:xfrm>
          <a:prstGeom prst="rect">
            <a:avLst/>
          </a:prstGeom>
          <a:noFill/>
        </p:spPr>
        <p:txBody>
          <a:bodyPr wrap="none" lIns="0" tIns="0" rIns="0" rtlCol="0" anchor="ctr" anchorCtr="0">
            <a:no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 </a:t>
            </a:r>
            <a:r>
              <a:rPr lang="nb-NO" sz="7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Anders Aasheim</a:t>
            </a:r>
          </a:p>
        </p:txBody>
      </p:sp>
      <p:pic>
        <p:nvPicPr>
          <p:cNvPr id="18" name="Bilde 17">
            <a:extLst>
              <a:ext uri="{FF2B5EF4-FFF2-40B4-BE49-F238E27FC236}">
                <a16:creationId xmlns:a16="http://schemas.microsoft.com/office/drawing/2014/main" id="{1CAE4857-7C07-4B51-9933-2EF29E35B70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 y="5132384"/>
            <a:ext cx="4469450" cy="1364188"/>
          </a:xfrm>
          <a:prstGeom prst="rect">
            <a:avLst/>
          </a:prstGeom>
        </p:spPr>
      </p:pic>
    </p:spTree>
    <p:extLst>
      <p:ext uri="{BB962C8B-B14F-4D97-AF65-F5344CB8AC3E}">
        <p14:creationId xmlns:p14="http://schemas.microsoft.com/office/powerpoint/2010/main" val="33980595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1.</a:t>
            </a:r>
            <a:br>
              <a:rPr lang="nb-NO"/>
            </a:br>
            <a:br>
              <a:rPr lang="nb-NO"/>
            </a:br>
            <a:br>
              <a:rPr lang="nb-NO"/>
            </a:br>
            <a:r>
              <a:rPr lang="nb-NO"/>
              <a:t>Navn på fotograf(er) og/eller eier(e) av bildet skriver du i tekstfeltet nederst på </a:t>
            </a:r>
            <a:r>
              <a:rPr lang="nb-NO" err="1"/>
              <a:t>malsiden</a:t>
            </a:r>
            <a:r>
              <a:rPr lang="nb-NO"/>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2.</a:t>
            </a:r>
            <a:br>
              <a:rPr lang="nb-NO"/>
            </a:br>
            <a:br>
              <a:rPr lang="nb-NO"/>
            </a:br>
            <a:r>
              <a:rPr lang="nb-NO"/>
              <a:t> Navn på fotograf(er) og/eller eier(e) av bildet skriver du i tekstfeltet nederst på </a:t>
            </a:r>
            <a:r>
              <a:rPr lang="nb-NO" err="1"/>
              <a:t>malsiden</a:t>
            </a:r>
            <a:r>
              <a:rPr lang="nb-NO"/>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stående bilde.</a:t>
            </a:r>
            <a:br>
              <a:rPr lang="nb-NO"/>
            </a:br>
            <a:br>
              <a:rPr lang="nb-NO"/>
            </a:br>
            <a:r>
              <a:rPr lang="nb-NO"/>
              <a:t>Navn på fotograf(er) og/eller eier(e) av bildet skriver du i tekstfeltet nederst på </a:t>
            </a:r>
            <a:r>
              <a:rPr lang="nb-NO" err="1"/>
              <a:t>malsiden</a:t>
            </a:r>
            <a:r>
              <a:rPr lang="nb-NO"/>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696306"/>
            <a:ext cx="8358556"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Tree>
    <p:extLst>
      <p:ext uri="{BB962C8B-B14F-4D97-AF65-F5344CB8AC3E}">
        <p14:creationId xmlns:p14="http://schemas.microsoft.com/office/powerpoint/2010/main" val="381146118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381865"/>
            <a:ext cx="10078772" cy="3927382"/>
          </a:xfrm>
          <a:prstGeom prst="rect">
            <a:avLst/>
          </a:prstGeom>
        </p:spPr>
        <p:txBody>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Skriv i stikkordsform, ikke i setninger.</a:t>
            </a:r>
            <a:br>
              <a:rPr lang="nb-NO"/>
            </a:br>
            <a:r>
              <a:rPr lang="nb-NO"/>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Mye tekst vil gjøre at publikum bruker mer tid på å lese, og mindre til på å lytte.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287514"/>
          </a:xfrm>
          <a:prstGeom prst="rect">
            <a:avLst/>
          </a:prstGeom>
          <a:effectLst/>
        </p:spPr>
        <p:txBody>
          <a:bodyPr vert="horz" lIns="91440" tIns="45720" rIns="91440" bIns="45720" rtlCol="0" anchor="b">
            <a:noAutofit/>
          </a:bodyPr>
          <a:lstStyle>
            <a:lvl1pPr>
              <a:lnSpc>
                <a:spcPct val="100000"/>
              </a:lnSpc>
              <a:defRPr sz="4400">
                <a:solidFill>
                  <a:schemeClr val="tx1"/>
                </a:solidFill>
              </a:defRPr>
            </a:lvl1pPr>
          </a:lstStyle>
          <a:p>
            <a:r>
              <a:rPr lang="nb-NO"/>
              <a:t>Overskrift (44) på maks en linje</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3069934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tel og innhold 4">
    <p:bg>
      <p:bgPr>
        <a:solidFill>
          <a:srgbClr val="00244E"/>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7" name="Plassholder for tittel 1">
            <a:extLst>
              <a:ext uri="{FF2B5EF4-FFF2-40B4-BE49-F238E27FC236}">
                <a16:creationId xmlns:a16="http://schemas.microsoft.com/office/drawing/2014/main" id="{F84CB948-BBDB-423A-87C2-9C99F0590A34}"/>
              </a:ext>
            </a:extLst>
          </p:cNvPr>
          <p:cNvSpPr>
            <a:spLocks noGrp="1"/>
          </p:cNvSpPr>
          <p:nvPr>
            <p:ph type="title" hasCustomPrompt="1"/>
          </p:nvPr>
        </p:nvSpPr>
        <p:spPr>
          <a:xfrm>
            <a:off x="1055688" y="873125"/>
            <a:ext cx="10080625" cy="1241425"/>
          </a:xfrm>
          <a:prstGeom prst="rect">
            <a:avLst/>
          </a:prstGeom>
          <a:effectLst/>
        </p:spPr>
        <p:txBody>
          <a:bodyPr vert="horz" lIns="91440" tIns="45720" rIns="91440" bIns="45720" rtlCol="0" anchor="b">
            <a:noAutofit/>
          </a:bodyPr>
          <a:lstStyle>
            <a:lvl1pPr>
              <a:lnSpc>
                <a:spcPct val="100000"/>
              </a:lnSpc>
              <a:defRPr sz="4400">
                <a:solidFill>
                  <a:schemeClr val="bg1"/>
                </a:solidFill>
              </a:defRPr>
            </a:lvl1pPr>
          </a:lstStyle>
          <a:p>
            <a:r>
              <a:rPr lang="nb-NO"/>
              <a:t>Overskrift (44) på maks en linje</a:t>
            </a:r>
          </a:p>
        </p:txBody>
      </p:sp>
      <p:sp>
        <p:nvSpPr>
          <p:cNvPr id="11" name="Plassholder for tekst 10">
            <a:extLst>
              <a:ext uri="{FF2B5EF4-FFF2-40B4-BE49-F238E27FC236}">
                <a16:creationId xmlns:a16="http://schemas.microsoft.com/office/drawing/2014/main" id="{EBC83C3D-279D-4943-9096-22F4835BB967}"/>
              </a:ext>
            </a:extLst>
          </p:cNvPr>
          <p:cNvSpPr>
            <a:spLocks noGrp="1"/>
          </p:cNvSpPr>
          <p:nvPr>
            <p:ph type="body" sz="quarter" idx="10" hasCustomPrompt="1"/>
          </p:nvPr>
        </p:nvSpPr>
        <p:spPr>
          <a:xfrm>
            <a:off x="1055688" y="2339742"/>
            <a:ext cx="10080625" cy="3966215"/>
          </a:xfrm>
          <a:prstGeom prst="rect">
            <a:avLst/>
          </a:prstGeom>
        </p:spPr>
        <p:txBody>
          <a:bodyPr/>
          <a:lst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a:solidFill>
                  <a:schemeClr val="bg1"/>
                </a:solidFill>
              </a:defRPr>
            </a:lvl1pPr>
          </a:lstStyle>
          <a:p>
            <a:pPr marL="342900" marR="0" lvl="0" indent="-342900" algn="l" defTabSz="914400" rtl="0" eaLnBrk="1" fontAlgn="auto" latinLnBrk="0" hangingPunct="1">
              <a:lnSpc>
                <a:spcPct val="90000"/>
              </a:lnSpc>
              <a:spcBef>
                <a:spcPts val="1000"/>
              </a:spcBef>
              <a:spcAft>
                <a:spcPts val="0"/>
              </a:spcAft>
              <a:buClrTx/>
              <a:buSzTx/>
              <a:tabLst/>
              <a:defRPr/>
            </a:pPr>
            <a:r>
              <a:rPr lang="nb-NO"/>
              <a:t>Innhold (24). Ikke skriv for mye! Det tar oppmerksomheten fra deg og budskapet ditt</a:t>
            </a:r>
          </a:p>
          <a:p>
            <a:pPr lvl="0"/>
            <a:endParaRPr lang="nb-NO"/>
          </a:p>
        </p:txBody>
      </p:sp>
    </p:spTree>
    <p:extLst>
      <p:ext uri="{BB962C8B-B14F-4D97-AF65-F5344CB8AC3E}">
        <p14:creationId xmlns:p14="http://schemas.microsoft.com/office/powerpoint/2010/main" val="224049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ORSIDE (mønster 9)">
    <p:bg>
      <p:bgPr>
        <a:solidFill>
          <a:schemeClr val="bg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 t="-865" r="30147"/>
          <a:stretch/>
        </p:blipFill>
        <p:spPr>
          <a:xfrm>
            <a:off x="8815283" y="2114373"/>
            <a:ext cx="3376717" cy="4064272"/>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171134" y="6261302"/>
            <a:ext cx="1715102"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08.10.2025</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Overskrift (pkt. 54) på </a:t>
            </a:r>
            <a:r>
              <a:rPr lang="nb-NO" err="1"/>
              <a:t>forsidemal</a:t>
            </a:r>
            <a:r>
              <a:rPr lang="nb-NO"/>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11" name="Bilde 10" descr="Et bilde som inneholder natthimmel&#10;&#10;Automatisk generert beskrivelse">
            <a:extLst>
              <a:ext uri="{FF2B5EF4-FFF2-40B4-BE49-F238E27FC236}">
                <a16:creationId xmlns:a16="http://schemas.microsoft.com/office/drawing/2014/main" id="{79A54D75-E3E5-449D-A077-7CBB70E42EC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146090"/>
            <a:ext cx="4457035" cy="1350482"/>
          </a:xfrm>
          <a:prstGeom prst="rect">
            <a:avLst/>
          </a:prstGeom>
        </p:spPr>
      </p:pic>
    </p:spTree>
    <p:extLst>
      <p:ext uri="{BB962C8B-B14F-4D97-AF65-F5344CB8AC3E}">
        <p14:creationId xmlns:p14="http://schemas.microsoft.com/office/powerpoint/2010/main" val="35164488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RSIDE (mønster 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229" r="30318"/>
          <a:stretch/>
        </p:blipFill>
        <p:spPr>
          <a:xfrm>
            <a:off x="8792348" y="2021248"/>
            <a:ext cx="3399652" cy="4157397"/>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008296" y="6261302"/>
            <a:ext cx="187793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08.10.2025</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Overskrift (pkt. 54) på </a:t>
            </a:r>
            <a:r>
              <a:rPr lang="nb-NO" err="1"/>
              <a:t>forsidemal</a:t>
            </a:r>
            <a:r>
              <a:rPr lang="nb-NO"/>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3" name="Bilde 2" descr="Et bilde som inneholder natthimmel&#10;&#10;Automatisk generert beskrivelse">
            <a:extLst>
              <a:ext uri="{FF2B5EF4-FFF2-40B4-BE49-F238E27FC236}">
                <a16:creationId xmlns:a16="http://schemas.microsoft.com/office/drawing/2014/main" id="{4D7B0109-BD37-41E0-8E80-0EB087E099E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128209"/>
            <a:ext cx="4516051" cy="1368363"/>
          </a:xfrm>
          <a:prstGeom prst="rect">
            <a:avLst/>
          </a:prstGeom>
        </p:spPr>
      </p:pic>
    </p:spTree>
    <p:extLst>
      <p:ext uri="{BB962C8B-B14F-4D97-AF65-F5344CB8AC3E}">
        <p14:creationId xmlns:p14="http://schemas.microsoft.com/office/powerpoint/2010/main" val="1835999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t="2392" r="42684" b="13325"/>
          <a:stretch/>
        </p:blipFill>
        <p:spPr>
          <a:xfrm>
            <a:off x="8479498" y="1286511"/>
            <a:ext cx="3712502" cy="4939359"/>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490042" y="6261302"/>
            <a:ext cx="1396193"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08.10.2025</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Overskrift (pkt. 54) på </a:t>
            </a:r>
            <a:r>
              <a:rPr lang="nb-NO" err="1"/>
              <a:t>forsidemal</a:t>
            </a:r>
            <a:r>
              <a:rPr lang="nb-NO"/>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3" name="Bilde 2" descr="Et bilde som inneholder natthimmel&#10;&#10;Automatisk generert beskrivelse">
            <a:extLst>
              <a:ext uri="{FF2B5EF4-FFF2-40B4-BE49-F238E27FC236}">
                <a16:creationId xmlns:a16="http://schemas.microsoft.com/office/drawing/2014/main" id="{BBF596A4-CF44-4CFC-A504-3CA2F31635D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119824"/>
            <a:ext cx="4543720" cy="1376748"/>
          </a:xfrm>
          <a:prstGeom prst="rect">
            <a:avLst/>
          </a:prstGeom>
        </p:spPr>
      </p:pic>
    </p:spTree>
    <p:extLst>
      <p:ext uri="{BB962C8B-B14F-4D97-AF65-F5344CB8AC3E}">
        <p14:creationId xmlns:p14="http://schemas.microsoft.com/office/powerpoint/2010/main" val="61354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a:t>Overskrift (pkt. 44) på </a:t>
            </a:r>
            <a:r>
              <a:rPr lang="nb-NO" err="1"/>
              <a:t>forsidemal</a:t>
            </a:r>
            <a:r>
              <a:rPr lang="nb-NO"/>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95000"/>
            </a:schemeClr>
          </a:solidFill>
          <a:ln>
            <a:noFill/>
          </a:ln>
        </p:spPr>
        <p:txBody>
          <a:bodyPr anchor="ctr">
            <a:normAutofit/>
          </a:bodyPr>
          <a:lstStyle>
            <a:lvl1pPr marL="0" indent="0" algn="ctr">
              <a:buNone/>
              <a:defRPr sz="24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Har du ikke relevant bilde? </a:t>
            </a:r>
            <a:br>
              <a:rPr lang="nb-NO"/>
            </a:br>
            <a:r>
              <a:rPr lang="nb-NO"/>
              <a:t>Bruk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590756" y="6261302"/>
            <a:ext cx="129547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08.10.2025</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0000"/>
            <a:ext cx="3514666" cy="1568451"/>
          </a:xfrm>
          <a:prstGeom prst="rect">
            <a:avLst/>
          </a:prstGeom>
        </p:spPr>
      </p:pic>
      <p:pic>
        <p:nvPicPr>
          <p:cNvPr id="9" name="Bilde 8">
            <a:extLst>
              <a:ext uri="{FF2B5EF4-FFF2-40B4-BE49-F238E27FC236}">
                <a16:creationId xmlns:a16="http://schemas.microsoft.com/office/drawing/2014/main" id="{575C4ADE-0348-4579-9EEB-CC90DD67264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136663"/>
            <a:ext cx="4567968" cy="1359909"/>
          </a:xfrm>
          <a:prstGeom prst="rect">
            <a:avLst/>
          </a:prstGeom>
        </p:spPr>
      </p:pic>
    </p:spTree>
    <p:extLst>
      <p:ext uri="{BB962C8B-B14F-4D97-AF65-F5344CB8AC3E}">
        <p14:creationId xmlns:p14="http://schemas.microsoft.com/office/powerpoint/2010/main" val="17254681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252554" y="6261302"/>
            <a:ext cx="1633682"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08.10.2025</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Overskrift (pkt. 44) på </a:t>
            </a:r>
            <a:r>
              <a:rPr lang="nb-NO" err="1"/>
              <a:t>forsidemal</a:t>
            </a:r>
            <a:r>
              <a:rPr lang="nb-NO"/>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263"/>
            <a:ext cx="3514666" cy="1568451"/>
          </a:xfrm>
          <a:prstGeom prst="rect">
            <a:avLst/>
          </a:prstGeom>
        </p:spPr>
      </p:pic>
      <p:pic>
        <p:nvPicPr>
          <p:cNvPr id="16" name="Bilde 15">
            <a:extLst>
              <a:ext uri="{FF2B5EF4-FFF2-40B4-BE49-F238E27FC236}">
                <a16:creationId xmlns:a16="http://schemas.microsoft.com/office/drawing/2014/main" id="{A9B83E8E-2AFC-4819-AEAD-2FA6BA5DB44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116968"/>
            <a:ext cx="4553146" cy="1379604"/>
          </a:xfrm>
          <a:prstGeom prst="rect">
            <a:avLst/>
          </a:prstGeom>
        </p:spPr>
      </p:pic>
    </p:spTree>
    <p:extLst>
      <p:ext uri="{BB962C8B-B14F-4D97-AF65-F5344CB8AC3E}">
        <p14:creationId xmlns:p14="http://schemas.microsoft.com/office/powerpoint/2010/main" val="2618839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alphaModFix amt="70000"/>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tx1"/>
                </a:solidFill>
                <a:latin typeface="+mn-lt"/>
              </a:defRPr>
            </a:lvl1pPr>
          </a:lstStyle>
          <a:p>
            <a:r>
              <a:rPr lang="nb-NO"/>
              <a:t>Overskrift (pkt. 54) på </a:t>
            </a:r>
            <a:r>
              <a:rPr lang="nb-NO" err="1"/>
              <a:t>forsidemal</a:t>
            </a:r>
            <a:r>
              <a:rPr lang="nb-NO"/>
              <a:t> for Sjumilssteget</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052138" y="6261302"/>
            <a:ext cx="1834098"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08.10.2025</a:t>
            </a:fld>
            <a:endParaRPr lang="nb-NO"/>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8" y="3945157"/>
            <a:ext cx="4956633"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12" name="Bilde 11">
            <a:extLst>
              <a:ext uri="{FF2B5EF4-FFF2-40B4-BE49-F238E27FC236}">
                <a16:creationId xmlns:a16="http://schemas.microsoft.com/office/drawing/2014/main" id="{61AA0A52-D1E9-4DB4-B28B-31C219CE1E5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111255"/>
            <a:ext cx="4572000" cy="1385317"/>
          </a:xfrm>
          <a:prstGeom prst="rect">
            <a:avLst/>
          </a:prstGeom>
        </p:spPr>
      </p:pic>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3658" y="4414202"/>
            <a:ext cx="1556261" cy="513836"/>
          </a:xfrm>
          <a:prstGeom prst="rect">
            <a:avLst/>
          </a:prstGeom>
        </p:spPr>
      </p:pic>
      <p:pic>
        <p:nvPicPr>
          <p:cNvPr id="4" name="Bilde 3" descr="Et bilde som inneholder mat, blomst&#10;&#10;Automatisk generert beskrivelse">
            <a:extLst>
              <a:ext uri="{FF2B5EF4-FFF2-40B4-BE49-F238E27FC236}">
                <a16:creationId xmlns:a16="http://schemas.microsoft.com/office/drawing/2014/main" id="{2D85F29F-7D1E-472C-B7A0-6D4BD2DBCDC0}"/>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b="19282"/>
          <a:stretch/>
        </p:blipFill>
        <p:spPr>
          <a:xfrm>
            <a:off x="8172393" y="4416219"/>
            <a:ext cx="1692275" cy="501657"/>
          </a:xfrm>
          <a:prstGeom prst="rect">
            <a:avLst/>
          </a:prstGeom>
        </p:spPr>
      </p:pic>
    </p:spTree>
    <p:extLst>
      <p:ext uri="{BB962C8B-B14F-4D97-AF65-F5344CB8AC3E}">
        <p14:creationId xmlns:p14="http://schemas.microsoft.com/office/powerpoint/2010/main" val="28551051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RSIDE tema 1 (mønster 15)">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D3ABC9C-3DC2-409D-981E-951A3CCB93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272"/>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19631" y="1159715"/>
            <a:ext cx="9829799" cy="2387600"/>
          </a:xfrm>
          <a:prstGeom prst="rect">
            <a:avLst/>
          </a:prstGeom>
          <a:effectLst>
            <a:outerShdw blurRad="50800" dist="38100" dir="2700000" algn="tl" rotWithShape="0">
              <a:schemeClr val="tx2">
                <a:alpha val="21000"/>
              </a:schemeClr>
            </a:outerShdw>
          </a:effectLst>
        </p:spPr>
        <p:txBody>
          <a:bodyPr anchor="b"/>
          <a:lstStyle>
            <a:lvl1pPr algn="l">
              <a:defRPr sz="5400">
                <a:solidFill>
                  <a:schemeClr val="bg1"/>
                </a:solidFill>
                <a:latin typeface="+mn-lt"/>
              </a:defRPr>
            </a:lvl1pPr>
          </a:lstStyle>
          <a:p>
            <a:r>
              <a:rPr lang="nb-NO"/>
              <a:t>Overskrift (pkt. 54) på </a:t>
            </a:r>
            <a:r>
              <a:rPr lang="nb-NO" err="1"/>
              <a:t>forsidemal</a:t>
            </a:r>
            <a:r>
              <a:rPr lang="nb-NO"/>
              <a:t> med tema</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352762" y="6261302"/>
            <a:ext cx="1533473"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08.10.2025</a:t>
            </a:fld>
            <a:endParaRPr lang="nb-NO"/>
          </a:p>
        </p:txBody>
      </p:sp>
      <p:pic>
        <p:nvPicPr>
          <p:cNvPr id="6" name="Bilde 5">
            <a:extLst>
              <a:ext uri="{FF2B5EF4-FFF2-40B4-BE49-F238E27FC236}">
                <a16:creationId xmlns:a16="http://schemas.microsoft.com/office/drawing/2014/main" id="{C82E4FA4-0C75-4599-B057-857F5752AEE9}"/>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r="63073" b="-707"/>
          <a:stretch/>
        </p:blipFill>
        <p:spPr>
          <a:xfrm>
            <a:off x="9270838" y="770349"/>
            <a:ext cx="2921162" cy="5490953"/>
          </a:xfrm>
          <a:prstGeom prst="rect">
            <a:avLst/>
          </a:prstGeom>
        </p:spPr>
      </p:pic>
      <p:sp>
        <p:nvSpPr>
          <p:cNvPr id="8" name="Plassholder for tekst 6">
            <a:extLst>
              <a:ext uri="{FF2B5EF4-FFF2-40B4-BE49-F238E27FC236}">
                <a16:creationId xmlns:a16="http://schemas.microsoft.com/office/drawing/2014/main" id="{09F5915E-1AC6-4A60-AE92-7B3B44C57951}"/>
              </a:ext>
            </a:extLst>
          </p:cNvPr>
          <p:cNvSpPr>
            <a:spLocks noGrp="1"/>
          </p:cNvSpPr>
          <p:nvPr>
            <p:ph type="body" sz="quarter" idx="11" hasCustomPrompt="1"/>
          </p:nvPr>
        </p:nvSpPr>
        <p:spPr>
          <a:xfrm>
            <a:off x="967088" y="3931303"/>
            <a:ext cx="5128912"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a:solidFill>
                  <a:schemeClr val="bg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11" name="Bilde 10">
            <a:extLst>
              <a:ext uri="{FF2B5EF4-FFF2-40B4-BE49-F238E27FC236}">
                <a16:creationId xmlns:a16="http://schemas.microsoft.com/office/drawing/2014/main" id="{A0D545EC-635C-403C-971E-523F2472CF9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128182"/>
            <a:ext cx="4547249" cy="1377817"/>
          </a:xfrm>
          <a:prstGeom prst="rect">
            <a:avLst/>
          </a:prstGeom>
        </p:spPr>
      </p:pic>
    </p:spTree>
    <p:extLst>
      <p:ext uri="{BB962C8B-B14F-4D97-AF65-F5344CB8AC3E}">
        <p14:creationId xmlns:p14="http://schemas.microsoft.com/office/powerpoint/2010/main" val="37357260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RSIDE tema 2 (mønster 11)">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D170480C-12DC-4E50-B59D-5DC82F09B7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272"/>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8051" y="1262063"/>
            <a:ext cx="8879957" cy="2387600"/>
          </a:xfrm>
          <a:prstGeom prst="rect">
            <a:avLst/>
          </a:prstGeom>
          <a:effectLst>
            <a:outerShdw blurRad="50800" dist="38100" dir="2700000" algn="tl" rotWithShape="0">
              <a:schemeClr val="tx1">
                <a:alpha val="31000"/>
              </a:schemeClr>
            </a:outerShdw>
          </a:effectLst>
        </p:spPr>
        <p:txBody>
          <a:bodyPr anchor="b"/>
          <a:lstStyle>
            <a:lvl1pPr algn="l">
              <a:defRPr sz="5400">
                <a:solidFill>
                  <a:schemeClr val="bg1"/>
                </a:solidFill>
                <a:latin typeface="+mn-lt"/>
              </a:defRPr>
            </a:lvl1pPr>
          </a:lstStyle>
          <a:p>
            <a:r>
              <a:rPr lang="nb-NO"/>
              <a:t>Overskrift (pkt. 54) på </a:t>
            </a:r>
            <a:r>
              <a:rPr lang="nb-NO" err="1"/>
              <a:t>forsidemal</a:t>
            </a:r>
            <a:r>
              <a:rPr lang="nb-NO"/>
              <a:t> med tema</a:t>
            </a:r>
          </a:p>
        </p:txBody>
      </p:sp>
      <p:sp>
        <p:nvSpPr>
          <p:cNvPr id="14" name="Plassholder for dato 3">
            <a:extLst>
              <a:ext uri="{FF2B5EF4-FFF2-40B4-BE49-F238E27FC236}">
                <a16:creationId xmlns:a16="http://schemas.microsoft.com/office/drawing/2014/main" id="{841C5F2E-501F-4EEE-A829-7888FDD94259}"/>
              </a:ext>
            </a:extLst>
          </p:cNvPr>
          <p:cNvSpPr>
            <a:spLocks noGrp="1"/>
          </p:cNvSpPr>
          <p:nvPr>
            <p:ph type="dt" sz="half" idx="2"/>
          </p:nvPr>
        </p:nvSpPr>
        <p:spPr>
          <a:xfrm>
            <a:off x="10603282" y="6261302"/>
            <a:ext cx="1282953"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08.10.2025</a:t>
            </a:fld>
            <a:endParaRPr lang="nb-NO"/>
          </a:p>
        </p:txBody>
      </p:sp>
      <p:pic>
        <p:nvPicPr>
          <p:cNvPr id="3" name="Bilde 2">
            <a:extLst>
              <a:ext uri="{FF2B5EF4-FFF2-40B4-BE49-F238E27FC236}">
                <a16:creationId xmlns:a16="http://schemas.microsoft.com/office/drawing/2014/main" id="{EC04B56A-6285-4E14-AB26-D8F8AF17D964}"/>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397" t="77754" r="57275" b="-902"/>
          <a:stretch/>
        </p:blipFill>
        <p:spPr>
          <a:xfrm>
            <a:off x="8555466" y="5220000"/>
            <a:ext cx="2771796" cy="1371487"/>
          </a:xfrm>
          <a:prstGeom prst="rect">
            <a:avLst/>
          </a:prstGeom>
        </p:spPr>
      </p:pic>
      <p:pic>
        <p:nvPicPr>
          <p:cNvPr id="13" name="Bilde 12">
            <a:extLst>
              <a:ext uri="{FF2B5EF4-FFF2-40B4-BE49-F238E27FC236}">
                <a16:creationId xmlns:a16="http://schemas.microsoft.com/office/drawing/2014/main" id="{98C91647-78AE-4107-B500-DD5296617422}"/>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t="3152" r="43416" b="23153"/>
          <a:stretch/>
        </p:blipFill>
        <p:spPr>
          <a:xfrm>
            <a:off x="8465925" y="829206"/>
            <a:ext cx="3726076" cy="4390795"/>
          </a:xfrm>
          <a:prstGeom prst="rect">
            <a:avLst/>
          </a:prstGeom>
        </p:spPr>
      </p:pic>
      <p:sp>
        <p:nvSpPr>
          <p:cNvPr id="11" name="Plassholder for tekst 6">
            <a:extLst>
              <a:ext uri="{FF2B5EF4-FFF2-40B4-BE49-F238E27FC236}">
                <a16:creationId xmlns:a16="http://schemas.microsoft.com/office/drawing/2014/main" id="{8D57E779-4ACD-4D82-AC26-FD122764CCAE}"/>
              </a:ext>
            </a:extLst>
          </p:cNvPr>
          <p:cNvSpPr>
            <a:spLocks noGrp="1"/>
          </p:cNvSpPr>
          <p:nvPr>
            <p:ph type="body" sz="quarter" idx="11" hasCustomPrompt="1"/>
          </p:nvPr>
        </p:nvSpPr>
        <p:spPr>
          <a:xfrm>
            <a:off x="967088" y="3938230"/>
            <a:ext cx="5136285" cy="1036667"/>
          </a:xfrm>
          <a:prstGeom prst="rect">
            <a:avLst/>
          </a:prstGeom>
          <a:effectLst>
            <a:outerShdw blurRad="50800" dist="38100" dir="2700000" algn="tl" rotWithShape="0">
              <a:prstClr val="black">
                <a:alpha val="33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a:solidFill>
                  <a:schemeClr val="bg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12" name="Bilde 11">
            <a:extLst>
              <a:ext uri="{FF2B5EF4-FFF2-40B4-BE49-F238E27FC236}">
                <a16:creationId xmlns:a16="http://schemas.microsoft.com/office/drawing/2014/main" id="{9F0903F2-2BD7-4D2A-A01E-CBB944EA59C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2" y="5128181"/>
            <a:ext cx="4635619" cy="1404593"/>
          </a:xfrm>
          <a:prstGeom prst="rect">
            <a:avLst/>
          </a:prstGeom>
        </p:spPr>
      </p:pic>
    </p:spTree>
    <p:extLst>
      <p:ext uri="{BB962C8B-B14F-4D97-AF65-F5344CB8AC3E}">
        <p14:creationId xmlns:p14="http://schemas.microsoft.com/office/powerpoint/2010/main" val="1978445416"/>
      </p:ext>
    </p:extLst>
  </p:cSld>
  <p:clrMapOvr>
    <a:masterClrMapping/>
  </p:clrMapOvr>
  <p:extLst>
    <p:ext uri="{DCECCB84-F9BA-43D5-87BE-67443E8EF086}">
      <p15:sldGuideLst xmlns:p15="http://schemas.microsoft.com/office/powerpoint/2012/main">
        <p15:guide id="1" orient="horz" pos="2568">
          <p15:clr>
            <a:srgbClr val="FBAE40"/>
          </p15:clr>
        </p15:guide>
        <p15:guide id="2" pos="3840">
          <p15:clr>
            <a:srgbClr val="FBAE40"/>
          </p15:clr>
        </p15:guide>
        <p15:guide id="3" orient="horz" pos="226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RSIDE tema 3 (mønster 11)">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51048940-5C9B-463A-9754-052F18F2A7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2" y="1255713"/>
            <a:ext cx="9260608" cy="2387600"/>
          </a:xfrm>
          <a:prstGeom prst="rect">
            <a:avLst/>
          </a:prstGeom>
          <a:effectLst>
            <a:outerShdw blurRad="50800" dist="38100" dir="2700000" algn="tl" rotWithShape="0">
              <a:schemeClr val="tx1">
                <a:alpha val="40000"/>
              </a:schemeClr>
            </a:outerShdw>
          </a:effectLst>
        </p:spPr>
        <p:txBody>
          <a:bodyPr anchor="b"/>
          <a:lstStyle>
            <a:lvl1pPr algn="l">
              <a:defRPr sz="5400">
                <a:solidFill>
                  <a:schemeClr val="tx1"/>
                </a:solidFill>
                <a:latin typeface="+mn-lt"/>
              </a:defRPr>
            </a:lvl1pPr>
          </a:lstStyle>
          <a:p>
            <a:r>
              <a:rPr lang="nb-NO"/>
              <a:t>Overskrift (pkt. 54) på </a:t>
            </a:r>
            <a:r>
              <a:rPr lang="nb-NO" err="1"/>
              <a:t>forsidemal</a:t>
            </a:r>
            <a:r>
              <a:rPr lang="nb-NO"/>
              <a:t> med tema</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503074" y="6261302"/>
            <a:ext cx="1383161"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08.10.2025</a:t>
            </a:fld>
            <a:endParaRPr lang="nb-NO"/>
          </a:p>
        </p:txBody>
      </p:sp>
      <p:pic>
        <p:nvPicPr>
          <p:cNvPr id="6" name="Bilde 5">
            <a:extLst>
              <a:ext uri="{FF2B5EF4-FFF2-40B4-BE49-F238E27FC236}">
                <a16:creationId xmlns:a16="http://schemas.microsoft.com/office/drawing/2014/main" id="{1CC78C74-428A-4A04-A421-A611CE51182D}"/>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280" t="-1580" r="44011" b="7087"/>
          <a:stretch/>
        </p:blipFill>
        <p:spPr>
          <a:xfrm>
            <a:off x="7620002" y="-44489"/>
            <a:ext cx="4571998" cy="6946978"/>
          </a:xfrm>
          <a:prstGeom prst="rect">
            <a:avLst/>
          </a:prstGeom>
        </p:spPr>
      </p:pic>
      <p:sp>
        <p:nvSpPr>
          <p:cNvPr id="8" name="Plassholder for tekst 6">
            <a:extLst>
              <a:ext uri="{FF2B5EF4-FFF2-40B4-BE49-F238E27FC236}">
                <a16:creationId xmlns:a16="http://schemas.microsoft.com/office/drawing/2014/main" id="{008B8C2C-AF0F-4123-818B-F35C3BABE8FA}"/>
              </a:ext>
            </a:extLst>
          </p:cNvPr>
          <p:cNvSpPr>
            <a:spLocks noGrp="1"/>
          </p:cNvSpPr>
          <p:nvPr>
            <p:ph type="body" sz="quarter" idx="11" hasCustomPrompt="1"/>
          </p:nvPr>
        </p:nvSpPr>
        <p:spPr>
          <a:xfrm>
            <a:off x="967089" y="3938230"/>
            <a:ext cx="4941876" cy="1036667"/>
          </a:xfrm>
          <a:prstGeom prst="rect">
            <a:avLst/>
          </a:prstGeom>
          <a:effectLst>
            <a:outerShdw blurRad="50800" dist="38100" dir="2700000" algn="tl" rotWithShape="0">
              <a:prstClr val="black">
                <a:alpha val="26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11" name="Bilde 10">
            <a:extLst>
              <a:ext uri="{FF2B5EF4-FFF2-40B4-BE49-F238E27FC236}">
                <a16:creationId xmlns:a16="http://schemas.microsoft.com/office/drawing/2014/main" id="{963691A9-8075-4666-AF86-B992616D17A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135341"/>
            <a:ext cx="4461398" cy="1351804"/>
          </a:xfrm>
          <a:prstGeom prst="rect">
            <a:avLst/>
          </a:prstGeom>
        </p:spPr>
      </p:pic>
    </p:spTree>
    <p:extLst>
      <p:ext uri="{BB962C8B-B14F-4D97-AF65-F5344CB8AC3E}">
        <p14:creationId xmlns:p14="http://schemas.microsoft.com/office/powerpoint/2010/main" val="16287682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RSIDE tema 4 (mønster 9)">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45CBD4F4-68BE-4F47-8B5C-36CCA3F4D262}"/>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l="5671" t="16392" r="10958" b="238"/>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8" y="1268413"/>
            <a:ext cx="9829799" cy="2387600"/>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a:t>Overskrift (pkt. 54) på </a:t>
            </a:r>
            <a:r>
              <a:rPr lang="nb-NO" err="1"/>
              <a:t>forsidemal</a:t>
            </a:r>
            <a:r>
              <a:rPr lang="nb-NO"/>
              <a:t> med tema</a:t>
            </a:r>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390340" y="6261302"/>
            <a:ext cx="1495896" cy="231383"/>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08.10.2025</a:t>
            </a:fld>
            <a:endParaRPr lang="nb-NO"/>
          </a:p>
        </p:txBody>
      </p:sp>
      <p:pic>
        <p:nvPicPr>
          <p:cNvPr id="17" name="Bilde 16">
            <a:extLst>
              <a:ext uri="{FF2B5EF4-FFF2-40B4-BE49-F238E27FC236}">
                <a16:creationId xmlns:a16="http://schemas.microsoft.com/office/drawing/2014/main" id="{37F3AC3D-4348-45E2-AF34-988B0BB80F33}"/>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768" t="-1267" r="30420" b="-49"/>
          <a:stretch/>
        </p:blipFill>
        <p:spPr>
          <a:xfrm>
            <a:off x="8533990" y="1756439"/>
            <a:ext cx="3658010" cy="4391290"/>
          </a:xfrm>
          <a:prstGeom prst="rect">
            <a:avLst/>
          </a:prstGeom>
        </p:spPr>
      </p:pic>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11" name="Bilde 10">
            <a:extLst>
              <a:ext uri="{FF2B5EF4-FFF2-40B4-BE49-F238E27FC236}">
                <a16:creationId xmlns:a16="http://schemas.microsoft.com/office/drawing/2014/main" id="{69A16E3E-B1C0-4317-AF87-A1CA372BC73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9426" y="5147740"/>
            <a:ext cx="4438761" cy="1344945"/>
          </a:xfrm>
          <a:prstGeom prst="rect">
            <a:avLst/>
          </a:prstGeom>
        </p:spPr>
      </p:pic>
    </p:spTree>
    <p:extLst>
      <p:ext uri="{BB962C8B-B14F-4D97-AF65-F5344CB8AC3E}">
        <p14:creationId xmlns:p14="http://schemas.microsoft.com/office/powerpoint/2010/main" val="7615610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RSIDE tema 5 (mønster 9)">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892B71E0-3195-409D-A18E-AA9BE35C9862}"/>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4273"/>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8051" y="1262063"/>
            <a:ext cx="8879957" cy="2387600"/>
          </a:xfrm>
          <a:prstGeom prst="rect">
            <a:avLst/>
          </a:prstGeom>
          <a:effectLst>
            <a:outerShdw blurRad="50800" dist="38100" dir="2700000" algn="tl" rotWithShape="0">
              <a:schemeClr val="tx1">
                <a:alpha val="31000"/>
              </a:schemeClr>
            </a:outerShdw>
          </a:effectLst>
        </p:spPr>
        <p:txBody>
          <a:bodyPr anchor="b"/>
          <a:lstStyle>
            <a:lvl1pPr algn="l">
              <a:defRPr sz="5400">
                <a:solidFill>
                  <a:schemeClr val="bg1"/>
                </a:solidFill>
                <a:latin typeface="+mn-lt"/>
              </a:defRPr>
            </a:lvl1pPr>
          </a:lstStyle>
          <a:p>
            <a:r>
              <a:rPr lang="nb-NO"/>
              <a:t>Overskrift (pkt. 54) på </a:t>
            </a:r>
            <a:r>
              <a:rPr lang="nb-NO" err="1"/>
              <a:t>forsidemal</a:t>
            </a:r>
            <a:r>
              <a:rPr lang="nb-NO"/>
              <a:t> med tema</a:t>
            </a:r>
          </a:p>
        </p:txBody>
      </p:sp>
      <p:sp>
        <p:nvSpPr>
          <p:cNvPr id="14" name="Plassholder for dato 3">
            <a:extLst>
              <a:ext uri="{FF2B5EF4-FFF2-40B4-BE49-F238E27FC236}">
                <a16:creationId xmlns:a16="http://schemas.microsoft.com/office/drawing/2014/main" id="{841C5F2E-501F-4EEE-A829-7888FDD94259}"/>
              </a:ext>
            </a:extLst>
          </p:cNvPr>
          <p:cNvSpPr>
            <a:spLocks noGrp="1"/>
          </p:cNvSpPr>
          <p:nvPr>
            <p:ph type="dt" sz="half" idx="2"/>
          </p:nvPr>
        </p:nvSpPr>
        <p:spPr>
          <a:xfrm>
            <a:off x="10515600" y="6261302"/>
            <a:ext cx="1370635"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08.10.2025</a:t>
            </a:fld>
            <a:endParaRPr lang="nb-NO"/>
          </a:p>
        </p:txBody>
      </p:sp>
      <p:sp>
        <p:nvSpPr>
          <p:cNvPr id="19" name="Plassholder for tekst 18">
            <a:extLst>
              <a:ext uri="{FF2B5EF4-FFF2-40B4-BE49-F238E27FC236}">
                <a16:creationId xmlns:a16="http://schemas.microsoft.com/office/drawing/2014/main" id="{4C19D712-A025-44A6-A74A-F43D4938E848}"/>
              </a:ext>
            </a:extLst>
          </p:cNvPr>
          <p:cNvSpPr>
            <a:spLocks noGrp="1"/>
          </p:cNvSpPr>
          <p:nvPr>
            <p:ph type="body" sz="quarter" idx="10" hasCustomPrompt="1"/>
          </p:nvPr>
        </p:nvSpPr>
        <p:spPr>
          <a:xfrm>
            <a:off x="960152" y="3785856"/>
            <a:ext cx="5917726" cy="736600"/>
          </a:xfrm>
          <a:prstGeom prst="rect">
            <a:avLst/>
          </a:prstGeom>
          <a:effectLst>
            <a:outerShdw blurRad="50800" dist="25400" dir="2700000" algn="tl" rotWithShape="0">
              <a:prstClr val="black">
                <a:alpha val="60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tx2"/>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16" name="Bilde 15">
            <a:extLst>
              <a:ext uri="{FF2B5EF4-FFF2-40B4-BE49-F238E27FC236}">
                <a16:creationId xmlns:a16="http://schemas.microsoft.com/office/drawing/2014/main" id="{A10D81D9-ADB9-4780-85D3-DBEC90A4487B}"/>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1" t="79068" r="35197"/>
          <a:stretch/>
        </p:blipFill>
        <p:spPr>
          <a:xfrm>
            <a:off x="8584869" y="5219998"/>
            <a:ext cx="3607132" cy="971241"/>
          </a:xfrm>
          <a:prstGeom prst="rect">
            <a:avLst/>
          </a:prstGeom>
        </p:spPr>
      </p:pic>
      <p:pic>
        <p:nvPicPr>
          <p:cNvPr id="17" name="Bilde 16">
            <a:extLst>
              <a:ext uri="{FF2B5EF4-FFF2-40B4-BE49-F238E27FC236}">
                <a16:creationId xmlns:a16="http://schemas.microsoft.com/office/drawing/2014/main" id="{B5D2A224-6E74-4642-853A-756A735E92B2}"/>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t="-2988" r="35176" b="21182"/>
          <a:stretch/>
        </p:blipFill>
        <p:spPr>
          <a:xfrm>
            <a:off x="8584868" y="1425553"/>
            <a:ext cx="3607132" cy="3794446"/>
          </a:xfrm>
          <a:prstGeom prst="rect">
            <a:avLst/>
          </a:prstGeom>
        </p:spPr>
      </p:pic>
      <p:pic>
        <p:nvPicPr>
          <p:cNvPr id="15" name="Bilde 14">
            <a:extLst>
              <a:ext uri="{FF2B5EF4-FFF2-40B4-BE49-F238E27FC236}">
                <a16:creationId xmlns:a16="http://schemas.microsoft.com/office/drawing/2014/main" id="{8E850E14-BFA9-4A98-AD90-DB3F15C6B2DD}"/>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 y="5144573"/>
            <a:ext cx="4460905" cy="1341762"/>
          </a:xfrm>
          <a:prstGeom prst="rect">
            <a:avLst/>
          </a:prstGeom>
        </p:spPr>
      </p:pic>
    </p:spTree>
    <p:extLst>
      <p:ext uri="{BB962C8B-B14F-4D97-AF65-F5344CB8AC3E}">
        <p14:creationId xmlns:p14="http://schemas.microsoft.com/office/powerpoint/2010/main" val="1869579086"/>
      </p:ext>
    </p:extLst>
  </p:cSld>
  <p:clrMapOvr>
    <a:masterClrMapping/>
  </p:clrMapOvr>
  <p:extLst>
    <p:ext uri="{DCECCB84-F9BA-43D5-87BE-67443E8EF086}">
      <p15:sldGuideLst xmlns:p15="http://schemas.microsoft.com/office/powerpoint/2012/main">
        <p15:guide id="1" orient="horz" pos="2568">
          <p15:clr>
            <a:srgbClr val="FBAE40"/>
          </p15:clr>
        </p15:guide>
        <p15:guide id="2" pos="3840">
          <p15:clr>
            <a:srgbClr val="FBAE40"/>
          </p15:clr>
        </p15:guide>
        <p15:guide id="3" orient="horz" pos="226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RSIDE tema 6 (mønster 9)">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A3765B4E-3106-41EA-A18E-A3270126060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6574" b="16574"/>
          <a:stretch/>
        </p:blipFill>
        <p:spPr>
          <a:xfrm>
            <a:off x="1" y="0"/>
            <a:ext cx="12190431" cy="5223600"/>
          </a:xfrm>
          <a:prstGeom prst="rect">
            <a:avLst/>
          </a:prstGeom>
        </p:spPr>
      </p:pic>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271342" y="6261302"/>
            <a:ext cx="1614893"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08.10.2025</a:t>
            </a:fld>
            <a:endParaRPr lang="nb-NO"/>
          </a:p>
        </p:txBody>
      </p:sp>
      <p:sp>
        <p:nvSpPr>
          <p:cNvPr id="15" name="Tittel 1">
            <a:extLst>
              <a:ext uri="{FF2B5EF4-FFF2-40B4-BE49-F238E27FC236}">
                <a16:creationId xmlns:a16="http://schemas.microsoft.com/office/drawing/2014/main" id="{011C58C2-963B-4C52-B492-24CC06CE541C}"/>
              </a:ext>
            </a:extLst>
          </p:cNvPr>
          <p:cNvSpPr>
            <a:spLocks noGrp="1"/>
          </p:cNvSpPr>
          <p:nvPr>
            <p:ph type="ctrTitle" hasCustomPrompt="1"/>
          </p:nvPr>
        </p:nvSpPr>
        <p:spPr>
          <a:xfrm>
            <a:off x="901702" y="1393938"/>
            <a:ext cx="6225491" cy="2387600"/>
          </a:xfrm>
          <a:prstGeom prst="rect">
            <a:avLst/>
          </a:prstGeom>
          <a:effectLst>
            <a:outerShdw blurRad="50800" dist="38100" dir="2700000" algn="tl" rotWithShape="0">
              <a:schemeClr val="tx1">
                <a:alpha val="40000"/>
              </a:schemeClr>
            </a:outerShdw>
          </a:effectLst>
        </p:spPr>
        <p:txBody>
          <a:bodyPr anchor="b"/>
          <a:lstStyle>
            <a:lvl1pPr algn="l">
              <a:defRPr sz="4800">
                <a:solidFill>
                  <a:schemeClr val="bg1"/>
                </a:solidFill>
                <a:latin typeface="+mn-lt"/>
              </a:defRPr>
            </a:lvl1pPr>
          </a:lstStyle>
          <a:p>
            <a:r>
              <a:rPr lang="nb-NO"/>
              <a:t>Overskrift (pkt. 48)</a:t>
            </a:r>
            <a:br>
              <a:rPr lang="nb-NO"/>
            </a:br>
            <a:r>
              <a:rPr lang="nb-NO"/>
              <a:t>på </a:t>
            </a:r>
            <a:r>
              <a:rPr lang="nb-NO" err="1"/>
              <a:t>forsidemal</a:t>
            </a:r>
            <a:endParaRPr lang="nb-NO"/>
          </a:p>
        </p:txBody>
      </p:sp>
      <p:sp>
        <p:nvSpPr>
          <p:cNvPr id="16" name="Plassholder for tekst 6">
            <a:extLst>
              <a:ext uri="{FF2B5EF4-FFF2-40B4-BE49-F238E27FC236}">
                <a16:creationId xmlns:a16="http://schemas.microsoft.com/office/drawing/2014/main" id="{A169B907-B5EA-4317-903B-A917EDBD2BE1}"/>
              </a:ext>
            </a:extLst>
          </p:cNvPr>
          <p:cNvSpPr>
            <a:spLocks noGrp="1"/>
          </p:cNvSpPr>
          <p:nvPr>
            <p:ph type="body" sz="quarter" idx="11" hasCustomPrompt="1"/>
          </p:nvPr>
        </p:nvSpPr>
        <p:spPr>
          <a:xfrm>
            <a:off x="967088" y="3901244"/>
            <a:ext cx="6390641" cy="1036667"/>
          </a:xfrm>
          <a:prstGeom prst="rect">
            <a:avLst/>
          </a:prstGeom>
          <a:effectLst>
            <a:outerShdw blurRad="50800" dist="38100" dir="2700000" algn="tl" rotWithShape="0">
              <a:prstClr val="black">
                <a:alpha val="26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sp>
        <p:nvSpPr>
          <p:cNvPr id="12" name="TekstSylinder 11">
            <a:extLst>
              <a:ext uri="{FF2B5EF4-FFF2-40B4-BE49-F238E27FC236}">
                <a16:creationId xmlns:a16="http://schemas.microsoft.com/office/drawing/2014/main" id="{09D0D6D3-AD51-4F50-84A0-079A6987086C}"/>
              </a:ext>
            </a:extLst>
          </p:cNvPr>
          <p:cNvSpPr txBox="1"/>
          <p:nvPr userDrawn="1"/>
        </p:nvSpPr>
        <p:spPr>
          <a:xfrm>
            <a:off x="10906646" y="5106746"/>
            <a:ext cx="979589" cy="116854"/>
          </a:xfrm>
          <a:prstGeom prst="rect">
            <a:avLst/>
          </a:prstGeom>
          <a:noFill/>
        </p:spPr>
        <p:txBody>
          <a:bodyPr wrap="none" lIns="0" tIns="0" rIns="0" rtlCol="0" anchor="ctr" anchorCtr="0">
            <a:no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 </a:t>
            </a:r>
            <a:r>
              <a:rPr lang="nb-NO" sz="7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Anders Aasheim</a:t>
            </a:r>
          </a:p>
        </p:txBody>
      </p:sp>
      <p:pic>
        <p:nvPicPr>
          <p:cNvPr id="18" name="Bilde 17">
            <a:extLst>
              <a:ext uri="{FF2B5EF4-FFF2-40B4-BE49-F238E27FC236}">
                <a16:creationId xmlns:a16="http://schemas.microsoft.com/office/drawing/2014/main" id="{1CAE4857-7C07-4B51-9933-2EF29E35B70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 y="5132384"/>
            <a:ext cx="4469450" cy="1364188"/>
          </a:xfrm>
          <a:prstGeom prst="rect">
            <a:avLst/>
          </a:prstGeom>
        </p:spPr>
      </p:pic>
    </p:spTree>
    <p:extLst>
      <p:ext uri="{BB962C8B-B14F-4D97-AF65-F5344CB8AC3E}">
        <p14:creationId xmlns:p14="http://schemas.microsoft.com/office/powerpoint/2010/main" val="29412016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Skriv i stikkordsform, ikke i setninger.</a:t>
            </a:r>
            <a:br>
              <a:rPr lang="nb-NO"/>
            </a:br>
            <a:r>
              <a:rPr lang="nb-NO"/>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342900" indent="-342900">
              <a:lnSpc>
                <a:spcPct val="100000"/>
              </a:lnSpc>
              <a:buFont typeface="Arial" panose="020B0604020202020204" pitchFamily="34" charset="0"/>
              <a:buChar char="•"/>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4400">
                <a:solidFill>
                  <a:schemeClr val="tx1"/>
                </a:solidFill>
              </a:defRPr>
            </a:lvl1pPr>
          </a:lstStyle>
          <a:p>
            <a:r>
              <a:rPr lang="nb-NO"/>
              <a:t>Overskrift (44) på maks en linje</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3339650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381865"/>
            <a:ext cx="10078772" cy="3927382"/>
          </a:xfrm>
          <a:prstGeom prst="rect">
            <a:avLst/>
          </a:prstGeom>
        </p:spPr>
        <p:txBody>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Skriv i stikkordsform, ikke i setninger.</a:t>
            </a:r>
            <a:br>
              <a:rPr lang="nb-NO"/>
            </a:br>
            <a:r>
              <a:rPr lang="nb-NO"/>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Mye tekst vil gjøre at publikum bruker mer tid på å lese, og mindre til på å lytte.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287514"/>
          </a:xfrm>
          <a:prstGeom prst="rect">
            <a:avLst/>
          </a:prstGeom>
          <a:effectLst/>
        </p:spPr>
        <p:txBody>
          <a:bodyPr vert="horz" lIns="91440" tIns="45720" rIns="91440" bIns="45720" rtlCol="0" anchor="b">
            <a:noAutofit/>
          </a:bodyPr>
          <a:lstStyle>
            <a:lvl1pPr>
              <a:lnSpc>
                <a:spcPct val="100000"/>
              </a:lnSpc>
              <a:defRPr sz="4400">
                <a:solidFill>
                  <a:schemeClr val="tx1"/>
                </a:solidFill>
              </a:defRPr>
            </a:lvl1pPr>
          </a:lstStyle>
          <a:p>
            <a:r>
              <a:rPr lang="nb-NO"/>
              <a:t>Overskrift (44) på maks en linje</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68122113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tel og innhold 3">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4400">
                <a:solidFill>
                  <a:schemeClr val="bg1"/>
                </a:solidFill>
                <a:latin typeface="+mn-lt"/>
                <a:ea typeface="Open Sans SemiBold" panose="020B0706030804020204" pitchFamily="34" charset="0"/>
                <a:cs typeface="Open Sans SemiBold" panose="020B0706030804020204" pitchFamily="34" charset="0"/>
              </a:defRPr>
            </a:lvl1pPr>
          </a:lstStyle>
          <a:p>
            <a:r>
              <a:rPr lang="nb-NO"/>
              <a:t>Overskrift (pkt. 44) på maks en linje</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Skriv i stikkordsform, ikke i setninger.</a:t>
            </a:r>
            <a:br>
              <a:rPr lang="nb-NO"/>
            </a:br>
            <a:r>
              <a:rPr lang="nb-NO"/>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342900" indent="-342900">
              <a:lnSpc>
                <a:spcPct val="100000"/>
              </a:lnSpc>
              <a:buFont typeface="Arial" panose="020B0604020202020204" pitchFamily="34" charset="0"/>
              <a:buChar char="•"/>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55544640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tel og innhold 4">
    <p:bg>
      <p:bgPr>
        <a:solidFill>
          <a:srgbClr val="00244E"/>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7" name="Plassholder for tittel 1">
            <a:extLst>
              <a:ext uri="{FF2B5EF4-FFF2-40B4-BE49-F238E27FC236}">
                <a16:creationId xmlns:a16="http://schemas.microsoft.com/office/drawing/2014/main" id="{F84CB948-BBDB-423A-87C2-9C99F0590A34}"/>
              </a:ext>
            </a:extLst>
          </p:cNvPr>
          <p:cNvSpPr>
            <a:spLocks noGrp="1"/>
          </p:cNvSpPr>
          <p:nvPr>
            <p:ph type="title" hasCustomPrompt="1"/>
          </p:nvPr>
        </p:nvSpPr>
        <p:spPr>
          <a:xfrm>
            <a:off x="1055688" y="873125"/>
            <a:ext cx="10080625" cy="1241425"/>
          </a:xfrm>
          <a:prstGeom prst="rect">
            <a:avLst/>
          </a:prstGeom>
          <a:effectLst/>
        </p:spPr>
        <p:txBody>
          <a:bodyPr vert="horz" lIns="91440" tIns="45720" rIns="91440" bIns="45720" rtlCol="0" anchor="b">
            <a:noAutofit/>
          </a:bodyPr>
          <a:lstStyle>
            <a:lvl1pPr>
              <a:lnSpc>
                <a:spcPct val="100000"/>
              </a:lnSpc>
              <a:defRPr sz="4400">
                <a:solidFill>
                  <a:schemeClr val="bg1"/>
                </a:solidFill>
              </a:defRPr>
            </a:lvl1pPr>
          </a:lstStyle>
          <a:p>
            <a:r>
              <a:rPr lang="nb-NO"/>
              <a:t>Overskrift (44) på maks en linje</a:t>
            </a:r>
          </a:p>
        </p:txBody>
      </p:sp>
      <p:sp>
        <p:nvSpPr>
          <p:cNvPr id="11" name="Plassholder for tekst 10">
            <a:extLst>
              <a:ext uri="{FF2B5EF4-FFF2-40B4-BE49-F238E27FC236}">
                <a16:creationId xmlns:a16="http://schemas.microsoft.com/office/drawing/2014/main" id="{EBC83C3D-279D-4943-9096-22F4835BB967}"/>
              </a:ext>
            </a:extLst>
          </p:cNvPr>
          <p:cNvSpPr>
            <a:spLocks noGrp="1"/>
          </p:cNvSpPr>
          <p:nvPr>
            <p:ph type="body" sz="quarter" idx="10" hasCustomPrompt="1"/>
          </p:nvPr>
        </p:nvSpPr>
        <p:spPr>
          <a:xfrm>
            <a:off x="1055688" y="2339742"/>
            <a:ext cx="10080625" cy="3966215"/>
          </a:xfrm>
          <a:prstGeom prst="rect">
            <a:avLst/>
          </a:prstGeom>
        </p:spPr>
        <p:txBody>
          <a:bodyPr/>
          <a:lst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a:solidFill>
                  <a:schemeClr val="bg1"/>
                </a:solidFill>
              </a:defRPr>
            </a:lvl1pPr>
          </a:lstStyle>
          <a:p>
            <a:pPr marL="342900" marR="0" lvl="0" indent="-342900" algn="l" defTabSz="914400" rtl="0" eaLnBrk="1" fontAlgn="auto" latinLnBrk="0" hangingPunct="1">
              <a:lnSpc>
                <a:spcPct val="90000"/>
              </a:lnSpc>
              <a:spcBef>
                <a:spcPts val="1000"/>
              </a:spcBef>
              <a:spcAft>
                <a:spcPts val="0"/>
              </a:spcAft>
              <a:buClrTx/>
              <a:buSzTx/>
              <a:tabLst/>
              <a:defRPr/>
            </a:pPr>
            <a:r>
              <a:rPr lang="nb-NO"/>
              <a:t>Innhold (24). Ikke skriv for mye! Det tar oppmerksomheten fra deg og budskapet ditt</a:t>
            </a:r>
          </a:p>
          <a:p>
            <a:pPr lvl="0"/>
            <a:endParaRPr lang="nb-NO"/>
          </a:p>
        </p:txBody>
      </p:sp>
    </p:spTree>
    <p:extLst>
      <p:ext uri="{BB962C8B-B14F-4D97-AF65-F5344CB8AC3E}">
        <p14:creationId xmlns:p14="http://schemas.microsoft.com/office/powerpoint/2010/main" val="31722278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tel og innhold 5">
    <p:bg>
      <p:bgPr>
        <a:solidFill>
          <a:srgbClr val="EFF0EF"/>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20" name="Bilde 19" descr="Et bilde som inneholder sitter&#10;&#10;Automatisk generert beskrivelse">
            <a:extLst>
              <a:ext uri="{FF2B5EF4-FFF2-40B4-BE49-F238E27FC236}">
                <a16:creationId xmlns:a16="http://schemas.microsoft.com/office/drawing/2014/main" id="{C670D3EB-56B3-4283-9424-EA856B0B300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73" r="18509"/>
          <a:stretch/>
        </p:blipFill>
        <p:spPr>
          <a:xfrm>
            <a:off x="0" y="51150"/>
            <a:ext cx="12192000" cy="6480000"/>
          </a:xfrm>
          <a:prstGeom prst="rect">
            <a:avLst/>
          </a:prstGeom>
        </p:spPr>
      </p:pic>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7" name="Plassholder for tittel 1">
            <a:extLst>
              <a:ext uri="{FF2B5EF4-FFF2-40B4-BE49-F238E27FC236}">
                <a16:creationId xmlns:a16="http://schemas.microsoft.com/office/drawing/2014/main" id="{F84CB948-BBDB-423A-87C2-9C99F0590A34}"/>
              </a:ext>
            </a:extLst>
          </p:cNvPr>
          <p:cNvSpPr>
            <a:spLocks noGrp="1"/>
          </p:cNvSpPr>
          <p:nvPr>
            <p:ph type="title" hasCustomPrompt="1"/>
          </p:nvPr>
        </p:nvSpPr>
        <p:spPr>
          <a:xfrm>
            <a:off x="1055688" y="873125"/>
            <a:ext cx="10080625" cy="1241425"/>
          </a:xfrm>
          <a:prstGeom prst="rect">
            <a:avLst/>
          </a:prstGeom>
          <a:effectLst/>
        </p:spPr>
        <p:txBody>
          <a:bodyPr vert="horz" lIns="91440" tIns="45720" rIns="91440" bIns="45720" rtlCol="0" anchor="b">
            <a:noAutofit/>
          </a:bodyPr>
          <a:lstStyle>
            <a:lvl1pPr>
              <a:lnSpc>
                <a:spcPct val="100000"/>
              </a:lnSpc>
              <a:defRPr sz="4400">
                <a:solidFill>
                  <a:schemeClr val="tx1"/>
                </a:solidFill>
              </a:defRPr>
            </a:lvl1pPr>
          </a:lstStyle>
          <a:p>
            <a:r>
              <a:rPr lang="nb-NO"/>
              <a:t>Overskrift (44) på maks en linje</a:t>
            </a:r>
          </a:p>
        </p:txBody>
      </p:sp>
      <p:sp>
        <p:nvSpPr>
          <p:cNvPr id="11" name="Plassholder for tekst 10">
            <a:extLst>
              <a:ext uri="{FF2B5EF4-FFF2-40B4-BE49-F238E27FC236}">
                <a16:creationId xmlns:a16="http://schemas.microsoft.com/office/drawing/2014/main" id="{EBC83C3D-279D-4943-9096-22F4835BB967}"/>
              </a:ext>
            </a:extLst>
          </p:cNvPr>
          <p:cNvSpPr>
            <a:spLocks noGrp="1"/>
          </p:cNvSpPr>
          <p:nvPr>
            <p:ph type="body" sz="quarter" idx="10" hasCustomPrompt="1"/>
          </p:nvPr>
        </p:nvSpPr>
        <p:spPr>
          <a:xfrm>
            <a:off x="1055688" y="2339742"/>
            <a:ext cx="10080625" cy="3966215"/>
          </a:xfrm>
          <a:prstGeom prst="rect">
            <a:avLst/>
          </a:prstGeom>
        </p:spPr>
        <p:txBody>
          <a:bodyPr/>
          <a:lst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a:lvl1pPr>
          </a:lstStyle>
          <a:p>
            <a:pPr lvl="0"/>
            <a:r>
              <a:rPr lang="nb-NO"/>
              <a:t>Innhold (24). Ikke skriv for mye! Det tar oppmerksomheten fra deg og budskapet ditt</a:t>
            </a:r>
          </a:p>
        </p:txBody>
      </p:sp>
    </p:spTree>
    <p:extLst>
      <p:ext uri="{BB962C8B-B14F-4D97-AF65-F5344CB8AC3E}">
        <p14:creationId xmlns:p14="http://schemas.microsoft.com/office/powerpoint/2010/main" val="363420709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tel - innhold - fakt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79950DEB-AF6A-4F66-8531-0BDED610FDA0}"/>
              </a:ext>
            </a:extLst>
          </p:cNvPr>
          <p:cNvSpPr/>
          <p:nvPr userDrawn="1"/>
        </p:nvSpPr>
        <p:spPr>
          <a:xfrm>
            <a:off x="7501933" y="2164467"/>
            <a:ext cx="3643689" cy="41442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20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Viktig informasjon her.</a:t>
            </a:r>
          </a:p>
          <a:p>
            <a:pPr lvl="0"/>
            <a:r>
              <a:rPr lang="nb-NO"/>
              <a:t>Her kan du skrive en tilleggsopplysning som hører til tema. </a:t>
            </a:r>
          </a:p>
          <a:p>
            <a:pPr lvl="0"/>
            <a:r>
              <a:rPr lang="nb-NO"/>
              <a:t>Lovparagraf, statistikk eller en huskeliste.</a:t>
            </a:r>
          </a:p>
          <a:p>
            <a:pPr lvl="0"/>
            <a:r>
              <a:rPr lang="nb-NO"/>
              <a:t>Skriv gjerne inn kilde,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4400">
                <a:solidFill>
                  <a:schemeClr val="tx2"/>
                </a:solidFill>
                <a:latin typeface="+mn-lt"/>
              </a:defRPr>
            </a:lvl1pPr>
          </a:lstStyle>
          <a:p>
            <a:r>
              <a:rPr lang="nb-NO"/>
              <a:t>Overskrift (44) på maks en linje</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Skriv i stikkordsform, ikke i setninger. </a:t>
            </a:r>
            <a:br>
              <a:rPr lang="nb-NO"/>
            </a:br>
            <a:r>
              <a:rPr lang="nb-NO"/>
              <a:t>Publikum bør slippe å lese alt som blir sagt.</a:t>
            </a:r>
          </a:p>
          <a:p>
            <a:pPr lvl="0"/>
            <a:endParaRPr lang="nb-NO"/>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328297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Skriv i stikkordsform.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9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relevant bilde?</a:t>
            </a:r>
          </a:p>
          <a:p>
            <a:r>
              <a:rPr lang="nb-NO"/>
              <a:t>Bruk heller en </a:t>
            </a:r>
            <a:r>
              <a:rPr lang="nb-NO" err="1"/>
              <a:t>malside</a:t>
            </a:r>
            <a:r>
              <a:rPr lang="nb-NO"/>
              <a:t> uten bilde.</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a:t>Overskrift (pkt. 36) som er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596555"/>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275358630"/>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164466"/>
            <a:ext cx="6400800" cy="4144259"/>
          </a:xfrm>
          <a:prstGeom prst="rect">
            <a:avLst/>
          </a:prstGeom>
        </p:spPr>
        <p:txBody>
          <a:bodyPr/>
          <a:lstStyle>
            <a:lvl1pPr>
              <a:lnSpc>
                <a:spcPct val="100000"/>
              </a:lnSpc>
              <a:defRPr sz="28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a:t>Skriv i stikkordsform. </a:t>
            </a:r>
          </a:p>
          <a:p>
            <a:pPr lvl="0"/>
            <a:r>
              <a:rPr lang="nb-NO"/>
              <a:t>Publikum bør slippe å lese alt som blir sagt. </a:t>
            </a:r>
          </a:p>
          <a:p>
            <a:pPr lvl="0"/>
            <a:r>
              <a:rPr lang="nb-NO"/>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9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a:t>
            </a:r>
          </a:p>
          <a:p>
            <a:r>
              <a:rPr lang="nb-NO"/>
              <a:t>Bruk heller en </a:t>
            </a:r>
            <a:r>
              <a:rPr lang="nb-NO" err="1"/>
              <a:t>malside</a:t>
            </a:r>
            <a:r>
              <a:rPr lang="nb-NO"/>
              <a:t> uten bilde.</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4400">
                <a:solidFill>
                  <a:schemeClr val="tx1"/>
                </a:solidFill>
                <a:latin typeface="+mn-lt"/>
              </a:defRPr>
            </a:lvl1pPr>
          </a:lstStyle>
          <a:p>
            <a:r>
              <a:rPr lang="nb-NO"/>
              <a:t>Overskrift (pkt. 44) på maks en linje</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2951"/>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a:t>Her skriver du fotograf og/eller eier av bildet.</a:t>
            </a:r>
          </a:p>
        </p:txBody>
      </p:sp>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09600169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tel + bilder x 2">
    <p:bg>
      <p:bgPr>
        <a:solidFill>
          <a:schemeClr val="bg1"/>
        </a:solidFill>
        <a:effectLst/>
      </p:bgPr>
    </p:bg>
    <p:spTree>
      <p:nvGrpSpPr>
        <p:cNvPr id="1" name=""/>
        <p:cNvGrpSpPr/>
        <p:nvPr/>
      </p:nvGrpSpPr>
      <p:grpSpPr>
        <a:xfrm>
          <a:off x="0" y="0"/>
          <a:ext cx="0" cy="0"/>
          <a:chOff x="0" y="0"/>
          <a:chExt cx="0" cy="0"/>
        </a:xfrm>
      </p:grpSpPr>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4400">
                <a:solidFill>
                  <a:schemeClr val="tx1"/>
                </a:solidFill>
              </a:defRPr>
            </a:lvl1pPr>
          </a:lstStyle>
          <a:p>
            <a:r>
              <a:rPr lang="nb-NO"/>
              <a:t>Overskrift (44) på maks en linje</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4" name="Plassholder for bilde 3">
            <a:extLst>
              <a:ext uri="{FF2B5EF4-FFF2-40B4-BE49-F238E27FC236}">
                <a16:creationId xmlns:a16="http://schemas.microsoft.com/office/drawing/2014/main" id="{D1548005-5060-42D5-8114-2034562A3A38}"/>
              </a:ext>
            </a:extLst>
          </p:cNvPr>
          <p:cNvSpPr>
            <a:spLocks noGrp="1"/>
          </p:cNvSpPr>
          <p:nvPr>
            <p:ph type="pic" sz="quarter" idx="13" hasCustomPrompt="1"/>
          </p:nvPr>
        </p:nvSpPr>
        <p:spPr>
          <a:xfrm>
            <a:off x="1055688" y="2158799"/>
            <a:ext cx="4891087" cy="4143375"/>
          </a:xfrm>
          <a:prstGeom prst="rect">
            <a:avLst/>
          </a:prstGeom>
          <a:solidFill>
            <a:schemeClr val="bg1">
              <a:lumMod val="95000"/>
            </a:schemeClr>
          </a:solidFill>
        </p:spPr>
        <p:txBody>
          <a:bodyPr/>
          <a:lstStyle>
            <a:lvl1pPr marL="0" indent="0">
              <a:buNone/>
              <a:defRPr/>
            </a:lvl1pPr>
          </a:lstStyle>
          <a:p>
            <a:r>
              <a:rPr lang="nb-NO"/>
              <a:t>Klikk på ikonet for å sette inn bilde som passer til det du skal snakke om. </a:t>
            </a:r>
            <a:br>
              <a:rPr lang="nb-NO"/>
            </a:br>
            <a:br>
              <a:rPr lang="nb-NO"/>
            </a:br>
            <a:r>
              <a:rPr lang="nb-NO"/>
              <a:t>Har du ikke relevant bilde?</a:t>
            </a:r>
          </a:p>
          <a:p>
            <a:r>
              <a:rPr lang="nb-NO"/>
              <a:t>Bruk heller en </a:t>
            </a:r>
            <a:r>
              <a:rPr lang="nb-NO" err="1"/>
              <a:t>malside</a:t>
            </a:r>
            <a:r>
              <a:rPr lang="nb-NO"/>
              <a:t> uten bilde.</a:t>
            </a:r>
          </a:p>
          <a:p>
            <a:endParaRPr lang="nb-NO"/>
          </a:p>
          <a:p>
            <a:endParaRPr lang="nb-NO"/>
          </a:p>
        </p:txBody>
      </p:sp>
      <p:sp>
        <p:nvSpPr>
          <p:cNvPr id="11" name="Plassholder for bilde 3">
            <a:extLst>
              <a:ext uri="{FF2B5EF4-FFF2-40B4-BE49-F238E27FC236}">
                <a16:creationId xmlns:a16="http://schemas.microsoft.com/office/drawing/2014/main" id="{8ECAF71A-5674-4519-AC96-C268E69162EF}"/>
              </a:ext>
            </a:extLst>
          </p:cNvPr>
          <p:cNvSpPr>
            <a:spLocks noGrp="1"/>
          </p:cNvSpPr>
          <p:nvPr>
            <p:ph type="pic" sz="quarter" idx="14" hasCustomPrompt="1"/>
          </p:nvPr>
        </p:nvSpPr>
        <p:spPr>
          <a:xfrm>
            <a:off x="6245225" y="2158798"/>
            <a:ext cx="4891087" cy="4143375"/>
          </a:xfrm>
          <a:prstGeom prst="rect">
            <a:avLst/>
          </a:prstGeom>
          <a:solidFill>
            <a:schemeClr val="bg1">
              <a:lumMod val="95000"/>
            </a:schemeClr>
          </a:solidFill>
        </p:spPr>
        <p:txBody>
          <a:bodyPr/>
          <a:lstStyle>
            <a:lvl1pPr marL="0" indent="0">
              <a:buNone/>
              <a:defRPr/>
            </a:lvl1pPr>
          </a:lstStyle>
          <a:p>
            <a:r>
              <a:rPr lang="nb-NO"/>
              <a:t>Klikk på ikonet for å sette inn bilde som passer til det du skal snakke om. </a:t>
            </a:r>
            <a:br>
              <a:rPr lang="nb-NO"/>
            </a:br>
            <a:br>
              <a:rPr lang="nb-NO"/>
            </a:br>
            <a:r>
              <a:rPr lang="nb-NO"/>
              <a:t>Har du ikke relevant bilde?</a:t>
            </a:r>
          </a:p>
          <a:p>
            <a:r>
              <a:rPr lang="nb-NO"/>
              <a:t>Bruk heller en </a:t>
            </a:r>
            <a:r>
              <a:rPr lang="nb-NO" err="1"/>
              <a:t>malside</a:t>
            </a:r>
            <a:r>
              <a:rPr lang="nb-NO"/>
              <a:t> uten bilde.</a:t>
            </a:r>
          </a:p>
          <a:p>
            <a:endParaRPr lang="nb-NO"/>
          </a:p>
          <a:p>
            <a:endParaRPr lang="nb-NO"/>
          </a:p>
        </p:txBody>
      </p:sp>
    </p:spTree>
    <p:extLst>
      <p:ext uri="{BB962C8B-B14F-4D97-AF65-F5344CB8AC3E}">
        <p14:creationId xmlns:p14="http://schemas.microsoft.com/office/powerpoint/2010/main" val="39751995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6" y="4929809"/>
            <a:ext cx="4845929" cy="116570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17731" y="5106358"/>
            <a:ext cx="4439054" cy="800325"/>
          </a:xfrm>
          <a:prstGeom prst="rect">
            <a:avLst/>
          </a:prstGeom>
        </p:spPr>
        <p:txBody>
          <a:bodyPr>
            <a:noAutofit/>
          </a:bodyPr>
          <a:lstStyle>
            <a:lvl1pPr marL="0" indent="0" algn="ctr">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Tekst som tilføyer informasjon til bildet. Denne siden kan brukes til å </a:t>
            </a:r>
            <a:br>
              <a:rPr lang="nb-NO"/>
            </a:br>
            <a:r>
              <a:rPr lang="nb-NO"/>
              <a:t>sammenlikne noe.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4400">
                <a:latin typeface="+mn-lt"/>
              </a:defRPr>
            </a:lvl1pPr>
          </a:lstStyle>
          <a:p>
            <a:pPr lvl="0"/>
            <a:r>
              <a:rPr lang="nb-NO"/>
              <a:t>Overskrift (44)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7" y="2147945"/>
            <a:ext cx="4845929" cy="2666019"/>
          </a:xfrm>
          <a:prstGeom prst="rect">
            <a:avLst/>
          </a:prstGeom>
          <a:solidFill>
            <a:schemeClr val="bg1">
              <a:lumMod val="9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2780" y="6586917"/>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597824"/>
            <a:ext cx="4605929"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8" name="Plassholder for bilde 21">
            <a:extLst>
              <a:ext uri="{FF2B5EF4-FFF2-40B4-BE49-F238E27FC236}">
                <a16:creationId xmlns:a16="http://schemas.microsoft.com/office/drawing/2014/main" id="{D0912DF3-0BEA-4436-8492-5E23DD74BE51}"/>
              </a:ext>
            </a:extLst>
          </p:cNvPr>
          <p:cNvSpPr>
            <a:spLocks noGrp="1"/>
          </p:cNvSpPr>
          <p:nvPr>
            <p:ph type="pic" sz="quarter" idx="27" hasCustomPrompt="1"/>
          </p:nvPr>
        </p:nvSpPr>
        <p:spPr>
          <a:xfrm>
            <a:off x="6290383" y="2143921"/>
            <a:ext cx="4845929" cy="2666019"/>
          </a:xfrm>
          <a:prstGeom prst="rect">
            <a:avLst/>
          </a:prstGeom>
          <a:solidFill>
            <a:schemeClr val="bg1">
              <a:lumMod val="95000"/>
            </a:schemeClr>
          </a:solidFill>
        </p:spPr>
        <p:txBody>
          <a:bodyPr anchor="ctr"/>
          <a:lstStyle>
            <a:lvl1pPr marL="0" indent="0" algn="ctr">
              <a:buNone/>
              <a:defRPr/>
            </a:lvl1pPr>
          </a:lstStyle>
          <a:p>
            <a:r>
              <a:rPr lang="nb-NO"/>
              <a:t>Klikk for på ikonet for å sette inn bilde 1</a:t>
            </a:r>
          </a:p>
        </p:txBody>
      </p:sp>
      <p:sp>
        <p:nvSpPr>
          <p:cNvPr id="19" name="Rektangel 18">
            <a:extLst>
              <a:ext uri="{FF2B5EF4-FFF2-40B4-BE49-F238E27FC236}">
                <a16:creationId xmlns:a16="http://schemas.microsoft.com/office/drawing/2014/main" id="{5F298CD5-58A9-440A-8C22-7BE0383F98DF}"/>
              </a:ext>
            </a:extLst>
          </p:cNvPr>
          <p:cNvSpPr/>
          <p:nvPr userDrawn="1"/>
        </p:nvSpPr>
        <p:spPr>
          <a:xfrm>
            <a:off x="6290383" y="4929809"/>
            <a:ext cx="4845929" cy="116570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Plassholder for tekst 8">
            <a:extLst>
              <a:ext uri="{FF2B5EF4-FFF2-40B4-BE49-F238E27FC236}">
                <a16:creationId xmlns:a16="http://schemas.microsoft.com/office/drawing/2014/main" id="{14CD3513-43F5-4A2C-9004-92F8E31B82C2}"/>
              </a:ext>
            </a:extLst>
          </p:cNvPr>
          <p:cNvSpPr>
            <a:spLocks noGrp="1"/>
          </p:cNvSpPr>
          <p:nvPr>
            <p:ph type="body" sz="quarter" idx="28" hasCustomPrompt="1"/>
          </p:nvPr>
        </p:nvSpPr>
        <p:spPr>
          <a:xfrm>
            <a:off x="6452428" y="5106358"/>
            <a:ext cx="4439054" cy="800325"/>
          </a:xfrm>
          <a:prstGeom prst="rect">
            <a:avLst/>
          </a:prstGeom>
        </p:spPr>
        <p:txBody>
          <a:bodyPr>
            <a:noAutofit/>
          </a:bodyPr>
          <a:lstStyle>
            <a:lvl1pPr marL="0" indent="0" algn="ctr">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Tekst som tilføyer informasjon til bildet. Denne siden kan brukes til å </a:t>
            </a:r>
            <a:br>
              <a:rPr lang="nb-NO"/>
            </a:br>
            <a:r>
              <a:rPr lang="nb-NO"/>
              <a:t>sammenlikne noe.</a:t>
            </a:r>
          </a:p>
        </p:txBody>
      </p:sp>
    </p:spTree>
    <p:extLst>
      <p:ext uri="{BB962C8B-B14F-4D97-AF65-F5344CB8AC3E}">
        <p14:creationId xmlns:p14="http://schemas.microsoft.com/office/powerpoint/2010/main" val="1286669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782710"/>
            <a:ext cx="3168000" cy="1312802"/>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95686" y="4953698"/>
            <a:ext cx="2686050" cy="970826"/>
          </a:xfrm>
          <a:prstGeom prst="rect">
            <a:avLst/>
          </a:prstGeom>
        </p:spPr>
        <p:txBody>
          <a:bodyPr>
            <a:noAutofit/>
          </a:bodyPr>
          <a:lstStyle>
            <a:lvl1pPr marL="0" indent="0" algn="ctr">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Denne siden kan brukes for å sammenlikne noe.</a:t>
            </a:r>
            <a:br>
              <a:rPr lang="nb-NO"/>
            </a:br>
            <a:r>
              <a:rPr lang="nb-NO"/>
              <a:t>For eksempel hvis du har tre bilder som viser en utvikling.</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782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7" name="Plassholder for bilde 21">
            <a:extLst>
              <a:ext uri="{FF2B5EF4-FFF2-40B4-BE49-F238E27FC236}">
                <a16:creationId xmlns:a16="http://schemas.microsoft.com/office/drawing/2014/main" id="{235A59CA-44E9-4008-9B4D-814D79D2EF4F}"/>
              </a:ext>
            </a:extLst>
          </p:cNvPr>
          <p:cNvSpPr>
            <a:spLocks noGrp="1"/>
          </p:cNvSpPr>
          <p:nvPr>
            <p:ph type="pic" sz="quarter" idx="25" hasCustomPrompt="1"/>
          </p:nvPr>
        </p:nvSpPr>
        <p:spPr>
          <a:xfrm>
            <a:off x="1074053" y="2269811"/>
            <a:ext cx="3149633" cy="2362225"/>
          </a:xfrm>
          <a:prstGeom prst="rect">
            <a:avLst/>
          </a:prstGeom>
          <a:solidFill>
            <a:schemeClr val="bg1">
              <a:lumMod val="9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22" name="Plassholder for bilde 21">
            <a:extLst>
              <a:ext uri="{FF2B5EF4-FFF2-40B4-BE49-F238E27FC236}">
                <a16:creationId xmlns:a16="http://schemas.microsoft.com/office/drawing/2014/main" id="{FF60397A-F576-4BC3-A1E6-086A1FEAFCB7}"/>
              </a:ext>
            </a:extLst>
          </p:cNvPr>
          <p:cNvSpPr>
            <a:spLocks noGrp="1"/>
          </p:cNvSpPr>
          <p:nvPr>
            <p:ph type="pic" sz="quarter" idx="26" hasCustomPrompt="1"/>
          </p:nvPr>
        </p:nvSpPr>
        <p:spPr>
          <a:xfrm>
            <a:off x="4521183" y="2269811"/>
            <a:ext cx="3149633" cy="2362225"/>
          </a:xfrm>
          <a:prstGeom prst="rect">
            <a:avLst/>
          </a:prstGeom>
          <a:solidFill>
            <a:schemeClr val="bg1">
              <a:lumMod val="9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24" name="Plassholder for bilde 21">
            <a:extLst>
              <a:ext uri="{FF2B5EF4-FFF2-40B4-BE49-F238E27FC236}">
                <a16:creationId xmlns:a16="http://schemas.microsoft.com/office/drawing/2014/main" id="{CCB083E2-C376-4099-A642-0BCD13499F50}"/>
              </a:ext>
            </a:extLst>
          </p:cNvPr>
          <p:cNvSpPr>
            <a:spLocks noGrp="1"/>
          </p:cNvSpPr>
          <p:nvPr>
            <p:ph type="pic" sz="quarter" idx="27" hasCustomPrompt="1"/>
          </p:nvPr>
        </p:nvSpPr>
        <p:spPr>
          <a:xfrm>
            <a:off x="7977497" y="2269811"/>
            <a:ext cx="3149633" cy="2362225"/>
          </a:xfrm>
          <a:prstGeom prst="rect">
            <a:avLst/>
          </a:prstGeom>
          <a:solidFill>
            <a:schemeClr val="bg1">
              <a:lumMod val="9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26" name="Rektangel 25">
            <a:extLst>
              <a:ext uri="{FF2B5EF4-FFF2-40B4-BE49-F238E27FC236}">
                <a16:creationId xmlns:a16="http://schemas.microsoft.com/office/drawing/2014/main" id="{61042715-D5C9-43E1-937E-801F25C9CEF9}"/>
              </a:ext>
            </a:extLst>
          </p:cNvPr>
          <p:cNvSpPr/>
          <p:nvPr userDrawn="1"/>
        </p:nvSpPr>
        <p:spPr>
          <a:xfrm>
            <a:off x="4512000" y="4782708"/>
            <a:ext cx="3168000" cy="131280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Rektangel 27">
            <a:extLst>
              <a:ext uri="{FF2B5EF4-FFF2-40B4-BE49-F238E27FC236}">
                <a16:creationId xmlns:a16="http://schemas.microsoft.com/office/drawing/2014/main" id="{3DE54AD0-B486-4306-9798-873EA43503B8}"/>
              </a:ext>
            </a:extLst>
          </p:cNvPr>
          <p:cNvSpPr/>
          <p:nvPr userDrawn="1"/>
        </p:nvSpPr>
        <p:spPr>
          <a:xfrm>
            <a:off x="7977497" y="4782708"/>
            <a:ext cx="3168000" cy="1312804"/>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9" name="Plassholder for tekst 8">
            <a:extLst>
              <a:ext uri="{FF2B5EF4-FFF2-40B4-BE49-F238E27FC236}">
                <a16:creationId xmlns:a16="http://schemas.microsoft.com/office/drawing/2014/main" id="{34FF5613-3959-40AB-B183-E55DF8C6FD87}"/>
              </a:ext>
            </a:extLst>
          </p:cNvPr>
          <p:cNvSpPr>
            <a:spLocks noGrp="1"/>
          </p:cNvSpPr>
          <p:nvPr>
            <p:ph type="body" sz="quarter" idx="21" hasCustomPrompt="1"/>
          </p:nvPr>
        </p:nvSpPr>
        <p:spPr>
          <a:xfrm>
            <a:off x="8218472" y="4953699"/>
            <a:ext cx="2686050" cy="970826"/>
          </a:xfrm>
          <a:prstGeom prst="rect">
            <a:avLst/>
          </a:prstGeom>
        </p:spPr>
        <p:txBody>
          <a:bodyPr>
            <a:normAutofit/>
          </a:bodyPr>
          <a:lstStyle>
            <a:lvl1pPr marL="0" indent="0" algn="ctr">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Eksempler som naturtyper, arter, byer, brukergrupper, kommuner, områder, personer og så videre.</a:t>
            </a:r>
          </a:p>
        </p:txBody>
      </p:sp>
      <p:sp>
        <p:nvSpPr>
          <p:cNvPr id="30" name="Plassholder for tekst 8">
            <a:extLst>
              <a:ext uri="{FF2B5EF4-FFF2-40B4-BE49-F238E27FC236}">
                <a16:creationId xmlns:a16="http://schemas.microsoft.com/office/drawing/2014/main" id="{AE8FA53E-1250-4815-BB26-C8D179545F47}"/>
              </a:ext>
            </a:extLst>
          </p:cNvPr>
          <p:cNvSpPr>
            <a:spLocks noGrp="1"/>
          </p:cNvSpPr>
          <p:nvPr>
            <p:ph type="body" sz="quarter" idx="28" hasCustomPrompt="1"/>
          </p:nvPr>
        </p:nvSpPr>
        <p:spPr>
          <a:xfrm>
            <a:off x="4757567" y="4953699"/>
            <a:ext cx="2686050" cy="970826"/>
          </a:xfrm>
          <a:prstGeom prst="rect">
            <a:avLst/>
          </a:prstGeom>
        </p:spPr>
        <p:txBody>
          <a:bodyPr>
            <a:noAutofit/>
          </a:bodyPr>
          <a:lstStyle>
            <a:lvl1pPr marL="0" indent="0" algn="ctr">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Bildene kan brukes til å illustrere tre viktige poeng.</a:t>
            </a:r>
            <a:br>
              <a:rPr lang="nb-NO"/>
            </a:br>
            <a:r>
              <a:rPr lang="nb-NO"/>
              <a:t>Kart, bilder og illustrasjoner kan settes inn.</a:t>
            </a:r>
          </a:p>
        </p:txBody>
      </p:sp>
      <p:sp>
        <p:nvSpPr>
          <p:cNvPr id="32" name="Plassholder for tekst 4">
            <a:extLst>
              <a:ext uri="{FF2B5EF4-FFF2-40B4-BE49-F238E27FC236}">
                <a16:creationId xmlns:a16="http://schemas.microsoft.com/office/drawing/2014/main" id="{F0907A15-095B-4EB9-A12E-1E6A42CE5FCB}"/>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4400">
                <a:latin typeface="+mn-lt"/>
              </a:defRPr>
            </a:lvl1pPr>
          </a:lstStyle>
          <a:p>
            <a:pPr lvl="0"/>
            <a:r>
              <a:rPr lang="nb-NO"/>
              <a:t>Overskrift (44) for tre bilder med tekst</a:t>
            </a:r>
          </a:p>
        </p:txBody>
      </p:sp>
    </p:spTree>
    <p:extLst>
      <p:ext uri="{BB962C8B-B14F-4D97-AF65-F5344CB8AC3E}">
        <p14:creationId xmlns:p14="http://schemas.microsoft.com/office/powerpoint/2010/main" val="3904938079"/>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Ref idx="1001">
        <a:schemeClr val="bg2"/>
      </p:bgRef>
    </p:bg>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CA1E09C1-A043-490B-9C57-4379C84F716B}"/>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9436" t="13970" r="-23053" b="37117"/>
          <a:stretch/>
        </p:blipFill>
        <p:spPr>
          <a:xfrm>
            <a:off x="0" y="0"/>
            <a:ext cx="3666708" cy="6788425"/>
          </a:xfrm>
          <a:prstGeom prst="rect">
            <a:avLst/>
          </a:prstGeom>
        </p:spPr>
      </p:pic>
      <p:pic>
        <p:nvPicPr>
          <p:cNvPr id="15" name="Bilde 14">
            <a:extLst>
              <a:ext uri="{FF2B5EF4-FFF2-40B4-BE49-F238E27FC236}">
                <a16:creationId xmlns:a16="http://schemas.microsoft.com/office/drawing/2014/main" id="{3BBEDAB9-C04E-4A14-9E49-A4610A1D91C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049" t="63665" r="36910" b="-1360"/>
          <a:stretch/>
        </p:blipFill>
        <p:spPr>
          <a:xfrm>
            <a:off x="9028647" y="0"/>
            <a:ext cx="3163353" cy="5231440"/>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7" y="2225384"/>
            <a:ext cx="3201671" cy="4106808"/>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4400">
                <a:latin typeface="+mn-lt"/>
              </a:defRPr>
            </a:lvl1pPr>
          </a:lstStyle>
          <a:p>
            <a:pPr lvl="0"/>
            <a:r>
              <a:rPr lang="nb-NO"/>
              <a:t>Felles overskrift (44) tre </a:t>
            </a:r>
            <a:r>
              <a:rPr lang="nb-NO" err="1"/>
              <a:t>faktabokser</a:t>
            </a:r>
            <a:endParaRPr lang="nb-NO"/>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6" name="Plassholder for tekst 5">
            <a:extLst>
              <a:ext uri="{FF2B5EF4-FFF2-40B4-BE49-F238E27FC236}">
                <a16:creationId xmlns:a16="http://schemas.microsoft.com/office/drawing/2014/main" id="{8C3271A8-63DD-432D-9F4D-178C9BFF3B68}"/>
              </a:ext>
            </a:extLst>
          </p:cNvPr>
          <p:cNvSpPr>
            <a:spLocks noGrp="1"/>
          </p:cNvSpPr>
          <p:nvPr>
            <p:ph type="body" sz="quarter" idx="22" hasCustomPrompt="1"/>
          </p:nvPr>
        </p:nvSpPr>
        <p:spPr>
          <a:xfrm>
            <a:off x="1339444" y="2510205"/>
            <a:ext cx="2587097" cy="3588223"/>
          </a:xfrm>
          <a:prstGeom prst="rect">
            <a:avLst/>
          </a:prstGeom>
        </p:spPr>
        <p:txBody>
          <a:bodyPr/>
          <a:lstStyle>
            <a:lvl1pPr marL="0" indent="0">
              <a:buNone/>
              <a:defRPr sz="1800">
                <a:solidFill>
                  <a:schemeClr val="bg1"/>
                </a:solidFill>
                <a:latin typeface="+mn-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Faktaboksene kan brukes til å sammenlikne noe.</a:t>
            </a:r>
          </a:p>
          <a:p>
            <a:pPr lvl="0"/>
            <a:endParaRPr lang="nb-NO"/>
          </a:p>
          <a:p>
            <a:pPr lvl="0"/>
            <a:r>
              <a:rPr lang="nb-NO"/>
              <a:t>For eksempel: </a:t>
            </a:r>
          </a:p>
          <a:p>
            <a:pPr lvl="0"/>
            <a:r>
              <a:rPr lang="nb-NO"/>
              <a:t>Hvis du skal forklare gangen i en prosess eller sammenlikne tre paragrafer eller lovverk.</a:t>
            </a:r>
          </a:p>
        </p:txBody>
      </p:sp>
      <p:sp>
        <p:nvSpPr>
          <p:cNvPr id="22" name="Plassholder for tekst 5">
            <a:extLst>
              <a:ext uri="{FF2B5EF4-FFF2-40B4-BE49-F238E27FC236}">
                <a16:creationId xmlns:a16="http://schemas.microsoft.com/office/drawing/2014/main" id="{DABAB31D-C207-43FD-9D90-A893E271C35A}"/>
              </a:ext>
            </a:extLst>
          </p:cNvPr>
          <p:cNvSpPr>
            <a:spLocks noGrp="1"/>
          </p:cNvSpPr>
          <p:nvPr>
            <p:ph type="body" sz="quarter" idx="23" hasCustomPrompt="1"/>
          </p:nvPr>
        </p:nvSpPr>
        <p:spPr>
          <a:xfrm>
            <a:off x="8241928" y="2510204"/>
            <a:ext cx="2587097" cy="3588223"/>
          </a:xfrm>
          <a:prstGeom prst="rect">
            <a:avLst/>
          </a:prstGeom>
        </p:spPr>
        <p:txBody>
          <a:bodyPr/>
          <a:lstStyle>
            <a:lvl1pPr marL="0" indent="0">
              <a:buNone/>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Når punktene er hele setninger, skal det være stor bokstav i hvert punkt.</a:t>
            </a:r>
          </a:p>
          <a:p>
            <a:pPr lvl="0"/>
            <a:r>
              <a:rPr lang="nb-NO"/>
              <a:t>Gi alle punktene samme struktur og form.</a:t>
            </a:r>
          </a:p>
        </p:txBody>
      </p:sp>
      <p:sp>
        <p:nvSpPr>
          <p:cNvPr id="27" name="Plassholder for tekst 5">
            <a:extLst>
              <a:ext uri="{FF2B5EF4-FFF2-40B4-BE49-F238E27FC236}">
                <a16:creationId xmlns:a16="http://schemas.microsoft.com/office/drawing/2014/main" id="{C2812094-6CB5-47A5-BD6C-974F38B8A1EA}"/>
              </a:ext>
            </a:extLst>
          </p:cNvPr>
          <p:cNvSpPr>
            <a:spLocks noGrp="1"/>
          </p:cNvSpPr>
          <p:nvPr>
            <p:ph type="body" sz="quarter" idx="24" hasCustomPrompt="1"/>
          </p:nvPr>
        </p:nvSpPr>
        <p:spPr>
          <a:xfrm>
            <a:off x="4871482" y="2510204"/>
            <a:ext cx="2587097" cy="3588223"/>
          </a:xfrm>
          <a:prstGeom prst="rect">
            <a:avLst/>
          </a:prstGeom>
        </p:spPr>
        <p:txBody>
          <a:bodyPr/>
          <a:lstStyle>
            <a:lvl1pPr marL="0" indent="0">
              <a:buNone/>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Eller hvis du skal forklare gangen i en prosess eller et tilsyn som består av tre deler.</a:t>
            </a:r>
          </a:p>
        </p:txBody>
      </p:sp>
    </p:spTree>
    <p:extLst>
      <p:ext uri="{BB962C8B-B14F-4D97-AF65-F5344CB8AC3E}">
        <p14:creationId xmlns:p14="http://schemas.microsoft.com/office/powerpoint/2010/main" val="2655966094"/>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Ref idx="1001">
        <a:schemeClr val="bg2"/>
      </p:bgRef>
    </p:bg>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18EE52AF-903E-4CCA-8338-42D86FB90F98}"/>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9436" t="13970" r="-23053" b="37117"/>
          <a:stretch/>
        </p:blipFill>
        <p:spPr>
          <a:xfrm>
            <a:off x="0" y="0"/>
            <a:ext cx="3666708" cy="6788425"/>
          </a:xfrm>
          <a:prstGeom prst="rect">
            <a:avLst/>
          </a:prstGeom>
        </p:spPr>
      </p:pic>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049" t="63665" r="36910" b="-1360"/>
          <a:stretch/>
        </p:blipFill>
        <p:spPr>
          <a:xfrm>
            <a:off x="9028647" y="0"/>
            <a:ext cx="3163353" cy="5231440"/>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1" y="1104899"/>
            <a:ext cx="3201671" cy="52038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48646" y="1400451"/>
            <a:ext cx="2587097" cy="1093652"/>
          </a:xfrm>
          <a:prstGeom prst="rect">
            <a:avLst/>
          </a:prstGeom>
        </p:spPr>
        <p:txBody>
          <a:bodyPr anchor="b"/>
          <a:lstStyle>
            <a:lvl1pPr marL="0" indent="0">
              <a:lnSpc>
                <a:spcPct val="100000"/>
              </a:lnSpc>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nb-NO"/>
              <a:t>Overskrift (24) for faktaboks 1</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2" name="Plassholder for tekst 5">
            <a:extLst>
              <a:ext uri="{FF2B5EF4-FFF2-40B4-BE49-F238E27FC236}">
                <a16:creationId xmlns:a16="http://schemas.microsoft.com/office/drawing/2014/main" id="{B93ED3B8-07C5-4CDA-A6E9-0BA7FB5BAEA2}"/>
              </a:ext>
            </a:extLst>
          </p:cNvPr>
          <p:cNvSpPr>
            <a:spLocks noGrp="1"/>
          </p:cNvSpPr>
          <p:nvPr>
            <p:ph type="body" sz="quarter" idx="25" hasCustomPrompt="1"/>
          </p:nvPr>
        </p:nvSpPr>
        <p:spPr>
          <a:xfrm>
            <a:off x="1348646" y="2743478"/>
            <a:ext cx="2587097" cy="3198385"/>
          </a:xfrm>
          <a:prstGeom prst="rect">
            <a:avLst/>
          </a:prstGeom>
        </p:spPr>
        <p:txBody>
          <a:bodyPr/>
          <a:lstStyle>
            <a:lvl1pPr marL="0" indent="0">
              <a:buNone/>
              <a:defRPr sz="1600">
                <a:solidFill>
                  <a:schemeClr val="bg1"/>
                </a:solidFill>
                <a:latin typeface="+mn-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Faktaboksene kan brukes til å sammenlikne noe.</a:t>
            </a:r>
          </a:p>
          <a:p>
            <a:pPr lvl="0"/>
            <a:r>
              <a:rPr lang="nb-NO"/>
              <a:t>For eksempel: </a:t>
            </a:r>
          </a:p>
          <a:p>
            <a:pPr lvl="0"/>
            <a:r>
              <a:rPr lang="nb-NO"/>
              <a:t>Hvis du skal forklare gangen i en prosess eller sammenlikne tre paragrafer eller lovverk.</a:t>
            </a:r>
          </a:p>
        </p:txBody>
      </p:sp>
      <p:sp>
        <p:nvSpPr>
          <p:cNvPr id="23" name="Plassholder for tekst 5">
            <a:extLst>
              <a:ext uri="{FF2B5EF4-FFF2-40B4-BE49-F238E27FC236}">
                <a16:creationId xmlns:a16="http://schemas.microsoft.com/office/drawing/2014/main" id="{951064B7-2DA7-4BAA-A286-482E2931E945}"/>
              </a:ext>
            </a:extLst>
          </p:cNvPr>
          <p:cNvSpPr>
            <a:spLocks noGrp="1"/>
          </p:cNvSpPr>
          <p:nvPr>
            <p:ph type="body" sz="quarter" idx="26" hasCustomPrompt="1"/>
          </p:nvPr>
        </p:nvSpPr>
        <p:spPr>
          <a:xfrm>
            <a:off x="8217746" y="2741228"/>
            <a:ext cx="2587097" cy="3200636"/>
          </a:xfrm>
          <a:prstGeom prst="rect">
            <a:avLst/>
          </a:prstGeom>
        </p:spPr>
        <p:txBody>
          <a:bodyPr/>
          <a:lstStyle>
            <a:lvl1pPr marL="0" inden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Når punktene er hele setninger, skal det være stor bokstav i hvert punkt.</a:t>
            </a:r>
          </a:p>
          <a:p>
            <a:pPr lvl="0"/>
            <a:r>
              <a:rPr lang="nb-NO"/>
              <a:t>Gi alle punktene samme struktur og form.</a:t>
            </a:r>
          </a:p>
        </p:txBody>
      </p:sp>
      <p:sp>
        <p:nvSpPr>
          <p:cNvPr id="24" name="Plassholder for tekst 5">
            <a:extLst>
              <a:ext uri="{FF2B5EF4-FFF2-40B4-BE49-F238E27FC236}">
                <a16:creationId xmlns:a16="http://schemas.microsoft.com/office/drawing/2014/main" id="{5B481223-9A05-452D-8494-8DA68BD98DAF}"/>
              </a:ext>
            </a:extLst>
          </p:cNvPr>
          <p:cNvSpPr>
            <a:spLocks noGrp="1"/>
          </p:cNvSpPr>
          <p:nvPr>
            <p:ph type="body" sz="quarter" idx="27" hasCustomPrompt="1"/>
          </p:nvPr>
        </p:nvSpPr>
        <p:spPr>
          <a:xfrm>
            <a:off x="4783196" y="2732396"/>
            <a:ext cx="2587097" cy="3209468"/>
          </a:xfrm>
          <a:prstGeom prst="rect">
            <a:avLst/>
          </a:prstGeom>
        </p:spPr>
        <p:txBody>
          <a:bodyPr/>
          <a:lstStyle>
            <a:lvl1pPr marL="0" inden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Eller hvis du skal forklare gangen i en prosess eller et tilsyn som består av tre deler.</a:t>
            </a:r>
          </a:p>
        </p:txBody>
      </p:sp>
      <p:sp>
        <p:nvSpPr>
          <p:cNvPr id="26" name="Plassholder for tekst 2">
            <a:extLst>
              <a:ext uri="{FF2B5EF4-FFF2-40B4-BE49-F238E27FC236}">
                <a16:creationId xmlns:a16="http://schemas.microsoft.com/office/drawing/2014/main" id="{6E0FC759-AD96-4543-AAB1-55E5803E9ADB}"/>
              </a:ext>
            </a:extLst>
          </p:cNvPr>
          <p:cNvSpPr>
            <a:spLocks noGrp="1"/>
          </p:cNvSpPr>
          <p:nvPr>
            <p:ph type="body" sz="quarter" idx="28" hasCustomPrompt="1"/>
          </p:nvPr>
        </p:nvSpPr>
        <p:spPr>
          <a:xfrm>
            <a:off x="4786591" y="1385332"/>
            <a:ext cx="2587097" cy="1093652"/>
          </a:xfrm>
          <a:prstGeom prst="rect">
            <a:avLst/>
          </a:prstGeom>
        </p:spPr>
        <p:txBody>
          <a:bodyPr anchor="b"/>
          <a:lstStyle>
            <a:lvl1pPr marL="0" indent="0">
              <a:lnSpc>
                <a:spcPct val="100000"/>
              </a:lnSpc>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nb-NO"/>
              <a:t>Overskrift (24) for faktaboks 2</a:t>
            </a:r>
          </a:p>
        </p:txBody>
      </p:sp>
      <p:sp>
        <p:nvSpPr>
          <p:cNvPr id="30" name="Plassholder for tekst 2">
            <a:extLst>
              <a:ext uri="{FF2B5EF4-FFF2-40B4-BE49-F238E27FC236}">
                <a16:creationId xmlns:a16="http://schemas.microsoft.com/office/drawing/2014/main" id="{D0C4EBA2-1A15-44AA-8CC0-74FB23B96B81}"/>
              </a:ext>
            </a:extLst>
          </p:cNvPr>
          <p:cNvSpPr>
            <a:spLocks noGrp="1"/>
          </p:cNvSpPr>
          <p:nvPr>
            <p:ph type="body" sz="quarter" idx="29" hasCustomPrompt="1"/>
          </p:nvPr>
        </p:nvSpPr>
        <p:spPr>
          <a:xfrm>
            <a:off x="8224536" y="1394164"/>
            <a:ext cx="2587097" cy="1093652"/>
          </a:xfrm>
          <a:prstGeom prst="rect">
            <a:avLst/>
          </a:prstGeom>
        </p:spPr>
        <p:txBody>
          <a:bodyPr anchor="b"/>
          <a:lstStyle>
            <a:lvl1pPr marL="0" indent="0">
              <a:lnSpc>
                <a:spcPct val="100000"/>
              </a:lnSpc>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nb-NO"/>
              <a:t>Overskrift (24) for faktaboks 3</a:t>
            </a:r>
          </a:p>
        </p:txBody>
      </p:sp>
    </p:spTree>
    <p:extLst>
      <p:ext uri="{BB962C8B-B14F-4D97-AF65-F5344CB8AC3E}">
        <p14:creationId xmlns:p14="http://schemas.microsoft.com/office/powerpoint/2010/main" val="1092345701"/>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a:t>Klikk på ikonet for å sette inn et bilde som dekker hele skjermen.</a:t>
            </a:r>
            <a:br>
              <a:rPr lang="nb-NO"/>
            </a:br>
            <a:br>
              <a:rPr lang="nb-NO"/>
            </a:br>
            <a:r>
              <a:rPr lang="nb-NO"/>
              <a:t>Navn på fotograf og/eller eier av bildet skriver du i tekstfeltet nederst på </a:t>
            </a:r>
            <a:r>
              <a:rPr lang="nb-NO" err="1"/>
              <a:t>malsiden</a:t>
            </a:r>
            <a:r>
              <a:rPr lang="nb-NO"/>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6" name="Plassholder for tekst 3">
            <a:extLst>
              <a:ext uri="{FF2B5EF4-FFF2-40B4-BE49-F238E27FC236}">
                <a16:creationId xmlns:a16="http://schemas.microsoft.com/office/drawing/2014/main" id="{AF976744-8491-41EA-A553-6C0E2BAFA9FD}"/>
              </a:ext>
            </a:extLst>
          </p:cNvPr>
          <p:cNvSpPr>
            <a:spLocks noGrp="1"/>
          </p:cNvSpPr>
          <p:nvPr>
            <p:ph type="body" sz="quarter" idx="24" hasCustomPrompt="1"/>
          </p:nvPr>
        </p:nvSpPr>
        <p:spPr>
          <a:xfrm>
            <a:off x="647986" y="6701986"/>
            <a:ext cx="5448014"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a:t>Her skriver du fotograf og/eller eier av bildet.</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Tree>
    <p:extLst>
      <p:ext uri="{BB962C8B-B14F-4D97-AF65-F5344CB8AC3E}">
        <p14:creationId xmlns:p14="http://schemas.microsoft.com/office/powerpoint/2010/main" val="3719053098"/>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stående bilde 1.</a:t>
            </a:r>
            <a:br>
              <a:rPr lang="nb-NO"/>
            </a:br>
            <a:br>
              <a:rPr lang="nb-NO"/>
            </a:br>
            <a:br>
              <a:rPr lang="nb-NO"/>
            </a:br>
            <a:r>
              <a:rPr lang="nb-NO"/>
              <a:t>Navn på fotograf(er) og/eller eier(e) av bildet skriver du i tekstfeltet nederst på </a:t>
            </a:r>
            <a:r>
              <a:rPr lang="nb-NO" err="1"/>
              <a:t>malsiden</a:t>
            </a:r>
            <a:r>
              <a:rPr lang="nb-NO"/>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stående bilde 2.</a:t>
            </a:r>
            <a:br>
              <a:rPr lang="nb-NO"/>
            </a:br>
            <a:br>
              <a:rPr lang="nb-NO"/>
            </a:br>
            <a:br>
              <a:rPr lang="nb-NO"/>
            </a:br>
            <a:r>
              <a:rPr lang="nb-NO"/>
              <a:t>Navn på fotograf(er) og/eller eier(e) av bildet skriver du i tekstfeltet nederst på </a:t>
            </a:r>
            <a:r>
              <a:rPr lang="nb-NO" err="1"/>
              <a:t>malsiden</a:t>
            </a:r>
            <a:r>
              <a:rPr lang="nb-NO"/>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696306"/>
            <a:ext cx="8155355"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Troms og Finnmark</a:t>
            </a:r>
          </a:p>
        </p:txBody>
      </p:sp>
    </p:spTree>
    <p:extLst>
      <p:ext uri="{BB962C8B-B14F-4D97-AF65-F5344CB8AC3E}">
        <p14:creationId xmlns:p14="http://schemas.microsoft.com/office/powerpoint/2010/main" val="998592257"/>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1.</a:t>
            </a:r>
            <a:br>
              <a:rPr lang="nb-NO"/>
            </a:br>
            <a:br>
              <a:rPr lang="nb-NO"/>
            </a:br>
            <a:br>
              <a:rPr lang="nb-NO"/>
            </a:br>
            <a:r>
              <a:rPr lang="nb-NO"/>
              <a:t>Navn på fotograf(er) og/eller eier(e) av bildet skriver du i tekstfeltet nederst på </a:t>
            </a:r>
            <a:r>
              <a:rPr lang="nb-NO" err="1"/>
              <a:t>malsiden</a:t>
            </a:r>
            <a:r>
              <a:rPr lang="nb-NO"/>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2.</a:t>
            </a:r>
            <a:br>
              <a:rPr lang="nb-NO"/>
            </a:br>
            <a:br>
              <a:rPr lang="nb-NO"/>
            </a:br>
            <a:r>
              <a:rPr lang="nb-NO"/>
              <a:t> Navn på fotograf(er) og/eller eier(e) av bildet skriver du i tekstfeltet nederst på </a:t>
            </a:r>
            <a:r>
              <a:rPr lang="nb-NO" err="1"/>
              <a:t>malsiden</a:t>
            </a:r>
            <a:r>
              <a:rPr lang="nb-NO"/>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stående bilde.</a:t>
            </a:r>
            <a:br>
              <a:rPr lang="nb-NO"/>
            </a:br>
            <a:br>
              <a:rPr lang="nb-NO"/>
            </a:br>
            <a:r>
              <a:rPr lang="nb-NO"/>
              <a:t>Navn på fotograf(er) og/eller eier(e) av bildet skriver du i tekstfeltet nederst på </a:t>
            </a:r>
            <a:r>
              <a:rPr lang="nb-NO" err="1"/>
              <a:t>malsiden</a:t>
            </a:r>
            <a:r>
              <a:rPr lang="nb-NO"/>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696306"/>
            <a:ext cx="8358556"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Tree>
    <p:extLst>
      <p:ext uri="{BB962C8B-B14F-4D97-AF65-F5344CB8AC3E}">
        <p14:creationId xmlns:p14="http://schemas.microsoft.com/office/powerpoint/2010/main" val="1780359012"/>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1.</a:t>
            </a:r>
            <a:br>
              <a:rPr lang="nb-NO"/>
            </a:br>
            <a:br>
              <a:rPr lang="nb-NO"/>
            </a:br>
            <a:r>
              <a:rPr lang="nb-NO"/>
              <a:t>Navn på fotograf(er) og/eller eier(e) av bildet skriver du i tekstfeltet nederst på </a:t>
            </a:r>
            <a:r>
              <a:rPr lang="nb-NO" err="1"/>
              <a:t>malsiden</a:t>
            </a:r>
            <a:r>
              <a:rPr lang="nb-NO"/>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3.</a:t>
            </a:r>
            <a:br>
              <a:rPr lang="nb-NO"/>
            </a:br>
            <a:br>
              <a:rPr lang="nb-NO"/>
            </a:br>
            <a:r>
              <a:rPr lang="nb-NO"/>
              <a:t>Navn på fotograf(er) og/eller eier(e) av bildet skriver du i tekstfeltet nederst på </a:t>
            </a:r>
            <a:r>
              <a:rPr lang="nb-NO" err="1"/>
              <a:t>malsiden</a:t>
            </a:r>
            <a:r>
              <a:rPr lang="nb-NO"/>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696306"/>
            <a:ext cx="8304767"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2.</a:t>
            </a:r>
            <a:br>
              <a:rPr lang="nb-NO"/>
            </a:br>
            <a:br>
              <a:rPr lang="nb-NO"/>
            </a:br>
            <a:r>
              <a:rPr lang="nb-NO"/>
              <a:t>Navn på fotograf(er) og/eller eier(e) av bildet skriver du i tekstfeltet nederst på </a:t>
            </a:r>
            <a:r>
              <a:rPr lang="nb-NO" err="1"/>
              <a:t>malsiden</a:t>
            </a:r>
            <a:r>
              <a:rPr lang="nb-NO"/>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4.</a:t>
            </a:r>
            <a:br>
              <a:rPr lang="nb-NO"/>
            </a:br>
            <a:br>
              <a:rPr lang="nb-NO"/>
            </a:br>
            <a:r>
              <a:rPr lang="nb-NO"/>
              <a:t>Navn på fotograf(er) og/eller eier(e) av bildet skriver du i tekstfeltet nederst på </a:t>
            </a:r>
            <a:r>
              <a:rPr lang="nb-NO" err="1"/>
              <a:t>malsiden</a:t>
            </a:r>
            <a:r>
              <a:rPr lang="nb-NO"/>
              <a:t>.</a:t>
            </a:r>
          </a:p>
        </p:txBody>
      </p:sp>
    </p:spTree>
    <p:extLst>
      <p:ext uri="{BB962C8B-B14F-4D97-AF65-F5344CB8AC3E}">
        <p14:creationId xmlns:p14="http://schemas.microsoft.com/office/powerpoint/2010/main" val="4098041280"/>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a:t>Klikk på ikonet for å sette inn video som ligger lagret på datamaskinen.</a:t>
            </a:r>
            <a:br>
              <a:rPr lang="nb-NO"/>
            </a:br>
            <a:r>
              <a:rPr lang="nb-NO"/>
              <a:t>Videoer fra nettet kan ikke settes inn.</a:t>
            </a:r>
            <a:br>
              <a:rPr lang="nb-NO"/>
            </a:br>
            <a:br>
              <a:rPr lang="nb-NO"/>
            </a:br>
            <a:r>
              <a:rPr lang="nb-NO"/>
              <a:t>NB. Når du setter inn video i presentasjon, blir filstørrelsen veldig stor.</a:t>
            </a:r>
            <a:br>
              <a:rPr lang="nb-NO"/>
            </a:br>
            <a:br>
              <a:rPr lang="nb-NO"/>
            </a:br>
            <a:br>
              <a:rPr lang="nb-NO"/>
            </a:br>
            <a:br>
              <a:rPr lang="nb-NO"/>
            </a:br>
            <a:br>
              <a:rPr lang="nb-NO"/>
            </a:br>
            <a:r>
              <a:rPr lang="nb-NO"/>
              <a:t>Det er lurt at både presentasjon og videofil ligger lagret på samme datamaskin</a:t>
            </a:r>
            <a:br>
              <a:rPr lang="nb-NO"/>
            </a:br>
            <a:r>
              <a:rPr lang="nb-NO"/>
              <a:t> som presentasjonen spilles av på.</a:t>
            </a:r>
            <a:br>
              <a:rPr lang="nb-NO"/>
            </a:br>
            <a:br>
              <a:rPr lang="nb-NO"/>
            </a:br>
            <a:r>
              <a:rPr lang="nb-NO"/>
              <a:t>Last eventuelt presentasjonen over fra minnepinne til maskin.</a:t>
            </a:r>
            <a:br>
              <a:rPr lang="nb-NO"/>
            </a:br>
            <a:br>
              <a:rPr lang="nb-NO"/>
            </a:br>
            <a:r>
              <a:rPr lang="nb-NO"/>
              <a:t>Hvis ikke kan avspillingen gå veldig tregt eller hakke.</a:t>
            </a:r>
          </a:p>
          <a:p>
            <a:endParaRPr lang="nb-NO"/>
          </a:p>
        </p:txBody>
      </p:sp>
    </p:spTree>
    <p:extLst>
      <p:ext uri="{BB962C8B-B14F-4D97-AF65-F5344CB8AC3E}">
        <p14:creationId xmlns:p14="http://schemas.microsoft.com/office/powerpoint/2010/main" val="17719887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56971" t="21009" b="21799"/>
          <a:stretch/>
        </p:blipFill>
        <p:spPr>
          <a:xfrm>
            <a:off x="1055687" y="1244437"/>
            <a:ext cx="5108592" cy="4680000"/>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6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a:t>Uthevet tekst (pkt. 36) til for eksempel </a:t>
            </a:r>
            <a:br>
              <a:rPr lang="nb-NO"/>
            </a:br>
            <a:r>
              <a:rPr lang="nb-NO"/>
              <a:t>sitat, viktig poeng du vil vektlegge, </a:t>
            </a:r>
            <a:r>
              <a:rPr lang="nb-NO" err="1"/>
              <a:t>kapitteldeler</a:t>
            </a:r>
            <a:r>
              <a:rPr lang="nb-NO"/>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1813302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1485"/>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7979" t="-3143" r="-31067" b="45897"/>
          <a:stretch/>
        </p:blipFill>
        <p:spPr>
          <a:xfrm>
            <a:off x="1055689" y="2209116"/>
            <a:ext cx="5940458" cy="3715320"/>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36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a:t>Uthevet tekst (pkt. 36) til for eksempel sitat eller ett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p:nvPr>
        </p:nvSpPr>
        <p:spPr>
          <a:xfrm>
            <a:off x="7176313" y="1244436"/>
            <a:ext cx="3960000" cy="4680000"/>
          </a:xfrm>
          <a:prstGeom prst="rect">
            <a:avLst/>
          </a:prstGeom>
          <a:solidFill>
            <a:schemeClr val="bg1">
              <a:lumMod val="95000"/>
            </a:schemeClr>
          </a:solidFill>
        </p:spPr>
        <p:txBody>
          <a:bodyPr/>
          <a:lstStyle>
            <a:lvl1pPr marL="0" indent="0">
              <a:buNone/>
              <a:defRPr/>
            </a:lvl1pPr>
          </a:lstStyle>
          <a:p>
            <a:r>
              <a:rPr lang="nb-NO"/>
              <a:t>Klikk på ikonet for å legge til et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685526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08" name="Bilde 107">
            <a:extLst>
              <a:ext uri="{FF2B5EF4-FFF2-40B4-BE49-F238E27FC236}">
                <a16:creationId xmlns:a16="http://schemas.microsoft.com/office/drawing/2014/main" id="{5A8E4623-EB3D-4FB4-ADD3-E6D4F00F7B0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2709" r="-1" b="49029"/>
          <a:stretch/>
        </p:blipFill>
        <p:spPr>
          <a:xfrm>
            <a:off x="1" y="3968088"/>
            <a:ext cx="10199684" cy="2828498"/>
          </a:xfrm>
          <a:prstGeom prst="rect">
            <a:avLst/>
          </a:prstGeom>
        </p:spPr>
      </p:pic>
      <p:sp>
        <p:nvSpPr>
          <p:cNvPr id="109" name="Frihåndsform: figur 108">
            <a:extLst>
              <a:ext uri="{FF2B5EF4-FFF2-40B4-BE49-F238E27FC236}">
                <a16:creationId xmlns:a16="http://schemas.microsoft.com/office/drawing/2014/main" id="{826C01D7-F485-4210-A502-A581160EDB32}"/>
              </a:ext>
            </a:extLst>
          </p:cNvPr>
          <p:cNvSpPr/>
          <p:nvPr userDrawn="1"/>
        </p:nvSpPr>
        <p:spPr>
          <a:xfrm>
            <a:off x="5289901" y="1163471"/>
            <a:ext cx="2018883" cy="856111"/>
          </a:xfrm>
          <a:custGeom>
            <a:avLst/>
            <a:gdLst>
              <a:gd name="connsiteX0" fmla="*/ 0 w 2018883"/>
              <a:gd name="connsiteY0" fmla="*/ 0 h 800384"/>
              <a:gd name="connsiteX1" fmla="*/ 2018883 w 2018883"/>
              <a:gd name="connsiteY1" fmla="*/ 0 h 800384"/>
              <a:gd name="connsiteX2" fmla="*/ 2018883 w 2018883"/>
              <a:gd name="connsiteY2" fmla="*/ 800384 h 800384"/>
              <a:gd name="connsiteX3" fmla="*/ 0 w 2018883"/>
              <a:gd name="connsiteY3" fmla="*/ 800384 h 800384"/>
              <a:gd name="connsiteX4" fmla="*/ 0 w 2018883"/>
              <a:gd name="connsiteY4" fmla="*/ 0 h 800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883" h="800384">
                <a:moveTo>
                  <a:pt x="0" y="0"/>
                </a:moveTo>
                <a:lnTo>
                  <a:pt x="2018883" y="0"/>
                </a:lnTo>
                <a:lnTo>
                  <a:pt x="2018883" y="800384"/>
                </a:lnTo>
                <a:lnTo>
                  <a:pt x="0" y="800384"/>
                </a:lnTo>
                <a:lnTo>
                  <a:pt x="0" y="0"/>
                </a:lnTo>
                <a:close/>
              </a:path>
            </a:pathLst>
          </a:cu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embetsledelse</a:t>
            </a:r>
          </a:p>
          <a:p>
            <a:pPr marL="0" lvl="0" indent="0" algn="ctr" defTabSz="533400">
              <a:lnSpc>
                <a:spcPct val="90000"/>
              </a:lnSpc>
              <a:spcBef>
                <a:spcPct val="0"/>
              </a:spcBef>
              <a:spcAft>
                <a:spcPct val="35000"/>
              </a:spcAft>
              <a:buNone/>
            </a:pPr>
            <a:r>
              <a:rPr lang="nb-NO" sz="1200" i="1" kern="1200">
                <a:latin typeface="+mn-lt"/>
                <a:ea typeface="Open Sans SemiBold" panose="020B0706030804020204" pitchFamily="34" charset="0"/>
                <a:cs typeface="Open Sans SemiBold" panose="020B0706030804020204" pitchFamily="34" charset="0"/>
              </a:rPr>
              <a:t>statsforvalter</a:t>
            </a:r>
            <a:br>
              <a:rPr lang="nb-NO" sz="1200" i="1" kern="1200">
                <a:latin typeface="+mn-lt"/>
                <a:ea typeface="Open Sans SemiBold" panose="020B0706030804020204" pitchFamily="34" charset="0"/>
                <a:cs typeface="Open Sans SemiBold" panose="020B0706030804020204" pitchFamily="34" charset="0"/>
              </a:rPr>
            </a:br>
            <a:r>
              <a:rPr lang="nb-NO" sz="1200" i="1" kern="1200">
                <a:latin typeface="+mn-lt"/>
                <a:ea typeface="Open Sans SemiBold" panose="020B0706030804020204" pitchFamily="34" charset="0"/>
                <a:cs typeface="Open Sans SemiBold" panose="020B0706030804020204" pitchFamily="34" charset="0"/>
              </a:rPr>
              <a:t>assisterende statsforvaltere</a:t>
            </a:r>
          </a:p>
        </p:txBody>
      </p:sp>
      <p:sp>
        <p:nvSpPr>
          <p:cNvPr id="110" name="Frihåndsform: figur 109">
            <a:extLst>
              <a:ext uri="{FF2B5EF4-FFF2-40B4-BE49-F238E27FC236}">
                <a16:creationId xmlns:a16="http://schemas.microsoft.com/office/drawing/2014/main" id="{753326AD-BD52-4ED4-8816-5971B6F0F3D0}"/>
              </a:ext>
            </a:extLst>
          </p:cNvPr>
          <p:cNvSpPr/>
          <p:nvPr userDrawn="1"/>
        </p:nvSpPr>
        <p:spPr>
          <a:xfrm>
            <a:off x="4429928" y="2301202"/>
            <a:ext cx="1736233" cy="465081"/>
          </a:xfrm>
          <a:custGeom>
            <a:avLst/>
            <a:gdLst>
              <a:gd name="connsiteX0" fmla="*/ 0 w 1736233"/>
              <a:gd name="connsiteY0" fmla="*/ 0 h 560054"/>
              <a:gd name="connsiteX1" fmla="*/ 1736233 w 1736233"/>
              <a:gd name="connsiteY1" fmla="*/ 0 h 560054"/>
              <a:gd name="connsiteX2" fmla="*/ 1736233 w 1736233"/>
              <a:gd name="connsiteY2" fmla="*/ 560054 h 560054"/>
              <a:gd name="connsiteX3" fmla="*/ 0 w 1736233"/>
              <a:gd name="connsiteY3" fmla="*/ 560054 h 560054"/>
              <a:gd name="connsiteX4" fmla="*/ 0 w 1736233"/>
              <a:gd name="connsiteY4" fmla="*/ 0 h 56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233" h="560054">
                <a:moveTo>
                  <a:pt x="0" y="0"/>
                </a:moveTo>
                <a:lnTo>
                  <a:pt x="1736233" y="0"/>
                </a:lnTo>
                <a:lnTo>
                  <a:pt x="1736233" y="560054"/>
                </a:lnTo>
                <a:lnTo>
                  <a:pt x="0" y="560054"/>
                </a:lnTo>
                <a:lnTo>
                  <a:pt x="0" y="0"/>
                </a:lnTo>
                <a:close/>
              </a:path>
            </a:pathLst>
          </a:custGeom>
          <a:solidFill>
            <a:schemeClr val="tx1">
              <a:lumMod val="90000"/>
              <a:lumOff val="1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samfunnssikkerhet</a:t>
            </a:r>
            <a:b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b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og beredskap</a:t>
            </a:r>
          </a:p>
        </p:txBody>
      </p:sp>
      <p:sp>
        <p:nvSpPr>
          <p:cNvPr id="111" name="Frihåndsform: figur 110">
            <a:extLst>
              <a:ext uri="{FF2B5EF4-FFF2-40B4-BE49-F238E27FC236}">
                <a16:creationId xmlns:a16="http://schemas.microsoft.com/office/drawing/2014/main" id="{424E0F80-3A6E-4EEF-9106-367B1A935663}"/>
              </a:ext>
            </a:extLst>
          </p:cNvPr>
          <p:cNvSpPr/>
          <p:nvPr userDrawn="1"/>
        </p:nvSpPr>
        <p:spPr>
          <a:xfrm>
            <a:off x="7450411" y="1365798"/>
            <a:ext cx="1934658" cy="504564"/>
          </a:xfrm>
          <a:custGeom>
            <a:avLst/>
            <a:gdLst>
              <a:gd name="connsiteX0" fmla="*/ 0 w 1736233"/>
              <a:gd name="connsiteY0" fmla="*/ 0 h 560054"/>
              <a:gd name="connsiteX1" fmla="*/ 1736233 w 1736233"/>
              <a:gd name="connsiteY1" fmla="*/ 0 h 560054"/>
              <a:gd name="connsiteX2" fmla="*/ 1736233 w 1736233"/>
              <a:gd name="connsiteY2" fmla="*/ 560054 h 560054"/>
              <a:gd name="connsiteX3" fmla="*/ 0 w 1736233"/>
              <a:gd name="connsiteY3" fmla="*/ 560054 h 560054"/>
              <a:gd name="connsiteX4" fmla="*/ 0 w 1736233"/>
              <a:gd name="connsiteY4" fmla="*/ 0 h 56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233" h="560054">
                <a:moveTo>
                  <a:pt x="0" y="0"/>
                </a:moveTo>
                <a:lnTo>
                  <a:pt x="1736233" y="0"/>
                </a:lnTo>
                <a:lnTo>
                  <a:pt x="1736233" y="560054"/>
                </a:lnTo>
                <a:lnTo>
                  <a:pt x="0" y="560054"/>
                </a:lnTo>
                <a:lnTo>
                  <a:pt x="0" y="0"/>
                </a:lnTo>
                <a:close/>
              </a:path>
            </a:pathLst>
          </a:custGeom>
          <a:solidFill>
            <a:schemeClr val="accent3">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kommunikasjonsenheten</a:t>
            </a:r>
          </a:p>
        </p:txBody>
      </p:sp>
      <p:sp>
        <p:nvSpPr>
          <p:cNvPr id="112" name="Plassholder for lysbildenummer 5">
            <a:extLst>
              <a:ext uri="{FF2B5EF4-FFF2-40B4-BE49-F238E27FC236}">
                <a16:creationId xmlns:a16="http://schemas.microsoft.com/office/drawing/2014/main" id="{8986D95C-46CD-4AA7-970C-DBED96C3F72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13" name="TekstSylinder 112">
            <a:extLst>
              <a:ext uri="{FF2B5EF4-FFF2-40B4-BE49-F238E27FC236}">
                <a16:creationId xmlns:a16="http://schemas.microsoft.com/office/drawing/2014/main" id="{5374D1D1-A661-495E-B12E-E02D739DC69E}"/>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114" name="Bilde 113">
            <a:extLst>
              <a:ext uri="{FF2B5EF4-FFF2-40B4-BE49-F238E27FC236}">
                <a16:creationId xmlns:a16="http://schemas.microsoft.com/office/drawing/2014/main" id="{FDFC3245-AC95-4261-83DD-2904095BCE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cxnSp>
        <p:nvCxnSpPr>
          <p:cNvPr id="120" name="Rett linje 119">
            <a:extLst>
              <a:ext uri="{FF2B5EF4-FFF2-40B4-BE49-F238E27FC236}">
                <a16:creationId xmlns:a16="http://schemas.microsoft.com/office/drawing/2014/main" id="{BF3AD259-0704-4278-8DF0-0B68A909CFCD}"/>
              </a:ext>
            </a:extLst>
          </p:cNvPr>
          <p:cNvCxnSpPr>
            <a:cxnSpLocks/>
          </p:cNvCxnSpPr>
          <p:nvPr userDrawn="1"/>
        </p:nvCxnSpPr>
        <p:spPr>
          <a:xfrm>
            <a:off x="6166161" y="2511188"/>
            <a:ext cx="1349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Rett linje 120">
            <a:extLst>
              <a:ext uri="{FF2B5EF4-FFF2-40B4-BE49-F238E27FC236}">
                <a16:creationId xmlns:a16="http://schemas.microsoft.com/office/drawing/2014/main" id="{19EE84D1-DE6A-4417-AEDC-0E6731B498FC}"/>
              </a:ext>
            </a:extLst>
          </p:cNvPr>
          <p:cNvCxnSpPr>
            <a:cxnSpLocks/>
          </p:cNvCxnSpPr>
          <p:nvPr userDrawn="1"/>
        </p:nvCxnSpPr>
        <p:spPr>
          <a:xfrm>
            <a:off x="2100834" y="2951215"/>
            <a:ext cx="8324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Rett linje 121">
            <a:extLst>
              <a:ext uri="{FF2B5EF4-FFF2-40B4-BE49-F238E27FC236}">
                <a16:creationId xmlns:a16="http://schemas.microsoft.com/office/drawing/2014/main" id="{12876D30-8490-4205-B7E2-F6C353D8DBEC}"/>
              </a:ext>
            </a:extLst>
          </p:cNvPr>
          <p:cNvCxnSpPr/>
          <p:nvPr userDrawn="1"/>
        </p:nvCxnSpPr>
        <p:spPr>
          <a:xfrm>
            <a:off x="6301126" y="2019582"/>
            <a:ext cx="0" cy="931633"/>
          </a:xfrm>
          <a:prstGeom prst="line">
            <a:avLst/>
          </a:prstGeom>
        </p:spPr>
        <p:style>
          <a:lnRef idx="1">
            <a:schemeClr val="accent1"/>
          </a:lnRef>
          <a:fillRef idx="0">
            <a:schemeClr val="accent1"/>
          </a:fillRef>
          <a:effectRef idx="0">
            <a:schemeClr val="accent1"/>
          </a:effectRef>
          <a:fontRef idx="minor">
            <a:schemeClr val="tx1"/>
          </a:fontRef>
        </p:style>
      </p:cxnSp>
      <p:sp>
        <p:nvSpPr>
          <p:cNvPr id="126" name="Frihåndsform: figur 125">
            <a:extLst>
              <a:ext uri="{FF2B5EF4-FFF2-40B4-BE49-F238E27FC236}">
                <a16:creationId xmlns:a16="http://schemas.microsoft.com/office/drawing/2014/main" id="{657E75D8-652D-4AE2-AF9E-10EA2FC24E9C}"/>
              </a:ext>
            </a:extLst>
          </p:cNvPr>
          <p:cNvSpPr/>
          <p:nvPr/>
        </p:nvSpPr>
        <p:spPr>
          <a:xfrm>
            <a:off x="1488906"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nb-NO" sz="1100" b="0" kern="1200">
                <a:latin typeface="Open Sans SemiBold" panose="020B0706030804020204" pitchFamily="34" charset="0"/>
                <a:ea typeface="Open Sans SemiBold" panose="020B0706030804020204" pitchFamily="34" charset="0"/>
                <a:cs typeface="Open Sans SemiBold" panose="020B0706030804020204" pitchFamily="34" charset="0"/>
              </a:rPr>
              <a:t>justis og </a:t>
            </a:r>
            <a:br>
              <a:rPr lang="nb-NO" sz="1100" b="0" kern="1200">
                <a:latin typeface="Open Sans SemiBold" panose="020B0706030804020204" pitchFamily="34" charset="0"/>
                <a:ea typeface="Open Sans SemiBold" panose="020B0706030804020204" pitchFamily="34" charset="0"/>
                <a:cs typeface="Open Sans SemiBold" panose="020B0706030804020204" pitchFamily="34" charset="0"/>
              </a:rPr>
            </a:br>
            <a:r>
              <a:rPr lang="nb-NO" sz="1100" b="0" kern="1200">
                <a:latin typeface="Open Sans SemiBold" panose="020B0706030804020204" pitchFamily="34" charset="0"/>
                <a:ea typeface="Open Sans SemiBold" panose="020B0706030804020204" pitchFamily="34" charset="0"/>
                <a:cs typeface="Open Sans SemiBold" panose="020B0706030804020204" pitchFamily="34" charset="0"/>
              </a:rPr>
              <a:t>kommunal</a:t>
            </a:r>
          </a:p>
        </p:txBody>
      </p:sp>
      <p:cxnSp>
        <p:nvCxnSpPr>
          <p:cNvPr id="125" name="Rett linje 124">
            <a:extLst>
              <a:ext uri="{FF2B5EF4-FFF2-40B4-BE49-F238E27FC236}">
                <a16:creationId xmlns:a16="http://schemas.microsoft.com/office/drawing/2014/main" id="{A14E5F46-2789-47D2-B2E3-ECBD024C70FD}"/>
              </a:ext>
            </a:extLst>
          </p:cNvPr>
          <p:cNvCxnSpPr/>
          <p:nvPr/>
        </p:nvCxnSpPr>
        <p:spPr>
          <a:xfrm flipV="1">
            <a:off x="2100834"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140" name="Frihåndsform: figur 139">
            <a:extLst>
              <a:ext uri="{FF2B5EF4-FFF2-40B4-BE49-F238E27FC236}">
                <a16:creationId xmlns:a16="http://schemas.microsoft.com/office/drawing/2014/main" id="{C4B1A3D6-3D43-41F6-8212-64D0AB750D01}"/>
              </a:ext>
            </a:extLst>
          </p:cNvPr>
          <p:cNvSpPr/>
          <p:nvPr/>
        </p:nvSpPr>
        <p:spPr>
          <a:xfrm>
            <a:off x="2879213"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helse og </a:t>
            </a:r>
            <a:b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b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sosial</a:t>
            </a:r>
          </a:p>
        </p:txBody>
      </p:sp>
      <p:cxnSp>
        <p:nvCxnSpPr>
          <p:cNvPr id="146" name="Rett linje 145">
            <a:extLst>
              <a:ext uri="{FF2B5EF4-FFF2-40B4-BE49-F238E27FC236}">
                <a16:creationId xmlns:a16="http://schemas.microsoft.com/office/drawing/2014/main" id="{9FE2D001-CB9A-4673-A40C-02429B028CD8}"/>
              </a:ext>
            </a:extLst>
          </p:cNvPr>
          <p:cNvCxnSpPr/>
          <p:nvPr/>
        </p:nvCxnSpPr>
        <p:spPr>
          <a:xfrm flipV="1">
            <a:off x="3517216"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152" name="Frihåndsform: figur 151">
            <a:extLst>
              <a:ext uri="{FF2B5EF4-FFF2-40B4-BE49-F238E27FC236}">
                <a16:creationId xmlns:a16="http://schemas.microsoft.com/office/drawing/2014/main" id="{13E1B108-1DB4-4FB7-8B9D-DA762FEB2284}"/>
              </a:ext>
            </a:extLst>
          </p:cNvPr>
          <p:cNvSpPr/>
          <p:nvPr/>
        </p:nvSpPr>
        <p:spPr>
          <a:xfrm>
            <a:off x="4269519"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oppvekst og barnevern</a:t>
            </a:r>
          </a:p>
        </p:txBody>
      </p:sp>
      <p:cxnSp>
        <p:nvCxnSpPr>
          <p:cNvPr id="160" name="Rett linje 159">
            <a:extLst>
              <a:ext uri="{FF2B5EF4-FFF2-40B4-BE49-F238E27FC236}">
                <a16:creationId xmlns:a16="http://schemas.microsoft.com/office/drawing/2014/main" id="{691B41CB-A158-43DC-8AC5-A33D9B6EA829}"/>
              </a:ext>
            </a:extLst>
          </p:cNvPr>
          <p:cNvCxnSpPr/>
          <p:nvPr/>
        </p:nvCxnSpPr>
        <p:spPr>
          <a:xfrm flipV="1">
            <a:off x="4881594"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168" name="Frihåndsform: figur 167">
            <a:extLst>
              <a:ext uri="{FF2B5EF4-FFF2-40B4-BE49-F238E27FC236}">
                <a16:creationId xmlns:a16="http://schemas.microsoft.com/office/drawing/2014/main" id="{0EB6D4D3-E2C5-4D4B-B19B-99A677223301}"/>
              </a:ext>
            </a:extLst>
          </p:cNvPr>
          <p:cNvSpPr/>
          <p:nvPr/>
        </p:nvSpPr>
        <p:spPr>
          <a:xfrm>
            <a:off x="5659825"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miljø</a:t>
            </a:r>
          </a:p>
        </p:txBody>
      </p:sp>
      <p:cxnSp>
        <p:nvCxnSpPr>
          <p:cNvPr id="177" name="Rett linje 176">
            <a:extLst>
              <a:ext uri="{FF2B5EF4-FFF2-40B4-BE49-F238E27FC236}">
                <a16:creationId xmlns:a16="http://schemas.microsoft.com/office/drawing/2014/main" id="{D2F46824-146F-4114-8DA1-48EF743D1CF2}"/>
              </a:ext>
            </a:extLst>
          </p:cNvPr>
          <p:cNvCxnSpPr/>
          <p:nvPr/>
        </p:nvCxnSpPr>
        <p:spPr>
          <a:xfrm flipV="1">
            <a:off x="6300141"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187" name="Frihåndsform: figur 186">
            <a:extLst>
              <a:ext uri="{FF2B5EF4-FFF2-40B4-BE49-F238E27FC236}">
                <a16:creationId xmlns:a16="http://schemas.microsoft.com/office/drawing/2014/main" id="{CF252337-CB08-426E-A6A9-1C81021C81C7}"/>
              </a:ext>
            </a:extLst>
          </p:cNvPr>
          <p:cNvSpPr/>
          <p:nvPr/>
        </p:nvSpPr>
        <p:spPr>
          <a:xfrm>
            <a:off x="7050131"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reindrift</a:t>
            </a:r>
          </a:p>
        </p:txBody>
      </p:sp>
      <p:cxnSp>
        <p:nvCxnSpPr>
          <p:cNvPr id="193" name="Rett linje 192">
            <a:extLst>
              <a:ext uri="{FF2B5EF4-FFF2-40B4-BE49-F238E27FC236}">
                <a16:creationId xmlns:a16="http://schemas.microsoft.com/office/drawing/2014/main" id="{38A1C4B4-A65C-48E6-965B-B41B19B49113}"/>
              </a:ext>
            </a:extLst>
          </p:cNvPr>
          <p:cNvCxnSpPr/>
          <p:nvPr/>
        </p:nvCxnSpPr>
        <p:spPr>
          <a:xfrm flipV="1">
            <a:off x="7668852"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199" name="Frihåndsform: figur 198">
            <a:extLst>
              <a:ext uri="{FF2B5EF4-FFF2-40B4-BE49-F238E27FC236}">
                <a16:creationId xmlns:a16="http://schemas.microsoft.com/office/drawing/2014/main" id="{E3DB1DC2-CB00-4E32-A214-4A3483F6B51A}"/>
              </a:ext>
            </a:extLst>
          </p:cNvPr>
          <p:cNvSpPr/>
          <p:nvPr/>
        </p:nvSpPr>
        <p:spPr>
          <a:xfrm>
            <a:off x="8440437"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landbruk</a:t>
            </a:r>
          </a:p>
        </p:txBody>
      </p:sp>
      <p:cxnSp>
        <p:nvCxnSpPr>
          <p:cNvPr id="200" name="Rett linje 199">
            <a:extLst>
              <a:ext uri="{FF2B5EF4-FFF2-40B4-BE49-F238E27FC236}">
                <a16:creationId xmlns:a16="http://schemas.microsoft.com/office/drawing/2014/main" id="{AF13D9F7-729F-49CF-A36B-EB309B9808EB}"/>
              </a:ext>
            </a:extLst>
          </p:cNvPr>
          <p:cNvCxnSpPr/>
          <p:nvPr/>
        </p:nvCxnSpPr>
        <p:spPr>
          <a:xfrm flipV="1">
            <a:off x="9076564"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202" name="Frihåndsform: figur 201">
            <a:extLst>
              <a:ext uri="{FF2B5EF4-FFF2-40B4-BE49-F238E27FC236}">
                <a16:creationId xmlns:a16="http://schemas.microsoft.com/office/drawing/2014/main" id="{783A4EE6-1706-4772-8324-9EF9501ADC68}"/>
              </a:ext>
            </a:extLst>
          </p:cNvPr>
          <p:cNvSpPr/>
          <p:nvPr/>
        </p:nvSpPr>
        <p:spPr>
          <a:xfrm>
            <a:off x="9830745"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organisasjon og utvikling</a:t>
            </a:r>
          </a:p>
        </p:txBody>
      </p:sp>
      <p:cxnSp>
        <p:nvCxnSpPr>
          <p:cNvPr id="203" name="Rett linje 202">
            <a:extLst>
              <a:ext uri="{FF2B5EF4-FFF2-40B4-BE49-F238E27FC236}">
                <a16:creationId xmlns:a16="http://schemas.microsoft.com/office/drawing/2014/main" id="{6DAFE6B3-372F-4BF0-9004-B0AFB8557EAD}"/>
              </a:ext>
            </a:extLst>
          </p:cNvPr>
          <p:cNvCxnSpPr/>
          <p:nvPr/>
        </p:nvCxnSpPr>
        <p:spPr>
          <a:xfrm flipV="1">
            <a:off x="10425776" y="2951215"/>
            <a:ext cx="0" cy="235294"/>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45DDDCA0-2691-4D28-BF94-2C4B99ED334D}"/>
              </a:ext>
            </a:extLst>
          </p:cNvPr>
          <p:cNvCxnSpPr>
            <a:cxnSpLocks/>
          </p:cNvCxnSpPr>
          <p:nvPr userDrawn="1"/>
        </p:nvCxnSpPr>
        <p:spPr>
          <a:xfrm>
            <a:off x="7315446" y="1591526"/>
            <a:ext cx="13496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57668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74" name="Bilde 73">
            <a:extLst>
              <a:ext uri="{FF2B5EF4-FFF2-40B4-BE49-F238E27FC236}">
                <a16:creationId xmlns:a16="http://schemas.microsoft.com/office/drawing/2014/main" id="{E00DF0EB-7973-49B4-BCF8-69039DF60C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2709" r="-1" b="49029"/>
          <a:stretch/>
        </p:blipFill>
        <p:spPr>
          <a:xfrm>
            <a:off x="1" y="3968088"/>
            <a:ext cx="10199684" cy="2828498"/>
          </a:xfrm>
          <a:prstGeom prst="rect">
            <a:avLst/>
          </a:prstGeom>
        </p:spPr>
      </p:pic>
      <p:sp>
        <p:nvSpPr>
          <p:cNvPr id="75" name="Frihåndsform: figur 74">
            <a:extLst>
              <a:ext uri="{FF2B5EF4-FFF2-40B4-BE49-F238E27FC236}">
                <a16:creationId xmlns:a16="http://schemas.microsoft.com/office/drawing/2014/main" id="{36D30F7D-20D2-474A-986C-9F9434A31E58}"/>
              </a:ext>
            </a:extLst>
          </p:cNvPr>
          <p:cNvSpPr/>
          <p:nvPr userDrawn="1"/>
        </p:nvSpPr>
        <p:spPr>
          <a:xfrm>
            <a:off x="5289901" y="1163471"/>
            <a:ext cx="2018883" cy="856111"/>
          </a:xfrm>
          <a:custGeom>
            <a:avLst/>
            <a:gdLst>
              <a:gd name="connsiteX0" fmla="*/ 0 w 2018883"/>
              <a:gd name="connsiteY0" fmla="*/ 0 h 800384"/>
              <a:gd name="connsiteX1" fmla="*/ 2018883 w 2018883"/>
              <a:gd name="connsiteY1" fmla="*/ 0 h 800384"/>
              <a:gd name="connsiteX2" fmla="*/ 2018883 w 2018883"/>
              <a:gd name="connsiteY2" fmla="*/ 800384 h 800384"/>
              <a:gd name="connsiteX3" fmla="*/ 0 w 2018883"/>
              <a:gd name="connsiteY3" fmla="*/ 800384 h 800384"/>
              <a:gd name="connsiteX4" fmla="*/ 0 w 2018883"/>
              <a:gd name="connsiteY4" fmla="*/ 0 h 800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883" h="800384">
                <a:moveTo>
                  <a:pt x="0" y="0"/>
                </a:moveTo>
                <a:lnTo>
                  <a:pt x="2018883" y="0"/>
                </a:lnTo>
                <a:lnTo>
                  <a:pt x="2018883" y="800384"/>
                </a:lnTo>
                <a:lnTo>
                  <a:pt x="0" y="800384"/>
                </a:lnTo>
                <a:lnTo>
                  <a:pt x="0" y="0"/>
                </a:lnTo>
                <a:close/>
              </a:path>
            </a:pathLst>
          </a:cu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embetsledelse</a:t>
            </a:r>
          </a:p>
          <a:p>
            <a:pPr marL="0" lvl="0" indent="0" algn="ctr" defTabSz="533400">
              <a:lnSpc>
                <a:spcPct val="90000"/>
              </a:lnSpc>
              <a:spcBef>
                <a:spcPct val="0"/>
              </a:spcBef>
              <a:spcAft>
                <a:spcPct val="35000"/>
              </a:spcAft>
              <a:buNone/>
            </a:pPr>
            <a:r>
              <a:rPr lang="nb-NO" sz="1200" i="1" kern="1200">
                <a:latin typeface="+mn-lt"/>
                <a:ea typeface="Open Sans SemiBold" panose="020B0706030804020204" pitchFamily="34" charset="0"/>
                <a:cs typeface="Open Sans SemiBold" panose="020B0706030804020204" pitchFamily="34" charset="0"/>
              </a:rPr>
              <a:t>statsforvalter</a:t>
            </a:r>
            <a:br>
              <a:rPr lang="nb-NO" sz="1200" i="1" kern="1200">
                <a:latin typeface="+mn-lt"/>
                <a:ea typeface="Open Sans SemiBold" panose="020B0706030804020204" pitchFamily="34" charset="0"/>
                <a:cs typeface="Open Sans SemiBold" panose="020B0706030804020204" pitchFamily="34" charset="0"/>
              </a:rPr>
            </a:br>
            <a:r>
              <a:rPr lang="nb-NO" sz="1200" i="1" kern="1200">
                <a:latin typeface="+mn-lt"/>
                <a:ea typeface="Open Sans SemiBold" panose="020B0706030804020204" pitchFamily="34" charset="0"/>
                <a:cs typeface="Open Sans SemiBold" panose="020B0706030804020204" pitchFamily="34" charset="0"/>
              </a:rPr>
              <a:t>assisterende statsforvaltere</a:t>
            </a:r>
          </a:p>
        </p:txBody>
      </p:sp>
      <p:sp>
        <p:nvSpPr>
          <p:cNvPr id="76" name="Frihåndsform: figur 75">
            <a:extLst>
              <a:ext uri="{FF2B5EF4-FFF2-40B4-BE49-F238E27FC236}">
                <a16:creationId xmlns:a16="http://schemas.microsoft.com/office/drawing/2014/main" id="{F2F58954-BC29-478F-88F4-60ECCE842A42}"/>
              </a:ext>
            </a:extLst>
          </p:cNvPr>
          <p:cNvSpPr/>
          <p:nvPr userDrawn="1"/>
        </p:nvSpPr>
        <p:spPr>
          <a:xfrm>
            <a:off x="4429928" y="2301202"/>
            <a:ext cx="1736233" cy="465081"/>
          </a:xfrm>
          <a:custGeom>
            <a:avLst/>
            <a:gdLst>
              <a:gd name="connsiteX0" fmla="*/ 0 w 1736233"/>
              <a:gd name="connsiteY0" fmla="*/ 0 h 560054"/>
              <a:gd name="connsiteX1" fmla="*/ 1736233 w 1736233"/>
              <a:gd name="connsiteY1" fmla="*/ 0 h 560054"/>
              <a:gd name="connsiteX2" fmla="*/ 1736233 w 1736233"/>
              <a:gd name="connsiteY2" fmla="*/ 560054 h 560054"/>
              <a:gd name="connsiteX3" fmla="*/ 0 w 1736233"/>
              <a:gd name="connsiteY3" fmla="*/ 560054 h 560054"/>
              <a:gd name="connsiteX4" fmla="*/ 0 w 1736233"/>
              <a:gd name="connsiteY4" fmla="*/ 0 h 56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233" h="560054">
                <a:moveTo>
                  <a:pt x="0" y="0"/>
                </a:moveTo>
                <a:lnTo>
                  <a:pt x="1736233" y="0"/>
                </a:lnTo>
                <a:lnTo>
                  <a:pt x="1736233" y="560054"/>
                </a:lnTo>
                <a:lnTo>
                  <a:pt x="0" y="560054"/>
                </a:lnTo>
                <a:lnTo>
                  <a:pt x="0" y="0"/>
                </a:lnTo>
                <a:close/>
              </a:path>
            </a:pathLst>
          </a:custGeom>
          <a:solidFill>
            <a:schemeClr val="tx1">
              <a:lumMod val="90000"/>
              <a:lumOff val="1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samfunnssikkerhet</a:t>
            </a:r>
            <a:b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b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og beredskap</a:t>
            </a:r>
          </a:p>
        </p:txBody>
      </p:sp>
      <p:sp>
        <p:nvSpPr>
          <p:cNvPr id="77" name="Frihåndsform: figur 76">
            <a:extLst>
              <a:ext uri="{FF2B5EF4-FFF2-40B4-BE49-F238E27FC236}">
                <a16:creationId xmlns:a16="http://schemas.microsoft.com/office/drawing/2014/main" id="{D4A90403-61BA-4257-B60B-0EE8EDCBDDED}"/>
              </a:ext>
            </a:extLst>
          </p:cNvPr>
          <p:cNvSpPr/>
          <p:nvPr userDrawn="1"/>
        </p:nvSpPr>
        <p:spPr>
          <a:xfrm>
            <a:off x="7450409" y="1374015"/>
            <a:ext cx="1942973" cy="501744"/>
          </a:xfrm>
          <a:custGeom>
            <a:avLst/>
            <a:gdLst>
              <a:gd name="connsiteX0" fmla="*/ 0 w 1736233"/>
              <a:gd name="connsiteY0" fmla="*/ 0 h 560054"/>
              <a:gd name="connsiteX1" fmla="*/ 1736233 w 1736233"/>
              <a:gd name="connsiteY1" fmla="*/ 0 h 560054"/>
              <a:gd name="connsiteX2" fmla="*/ 1736233 w 1736233"/>
              <a:gd name="connsiteY2" fmla="*/ 560054 h 560054"/>
              <a:gd name="connsiteX3" fmla="*/ 0 w 1736233"/>
              <a:gd name="connsiteY3" fmla="*/ 560054 h 560054"/>
              <a:gd name="connsiteX4" fmla="*/ 0 w 1736233"/>
              <a:gd name="connsiteY4" fmla="*/ 0 h 56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233" h="560054">
                <a:moveTo>
                  <a:pt x="0" y="0"/>
                </a:moveTo>
                <a:lnTo>
                  <a:pt x="1736233" y="0"/>
                </a:lnTo>
                <a:lnTo>
                  <a:pt x="1736233" y="560054"/>
                </a:lnTo>
                <a:lnTo>
                  <a:pt x="0" y="560054"/>
                </a:lnTo>
                <a:lnTo>
                  <a:pt x="0" y="0"/>
                </a:lnTo>
                <a:close/>
              </a:path>
            </a:pathLst>
          </a:custGeom>
          <a:solidFill>
            <a:schemeClr val="accent3">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kommunikasjonsenheten</a:t>
            </a:r>
          </a:p>
        </p:txBody>
      </p:sp>
      <p:sp>
        <p:nvSpPr>
          <p:cNvPr id="78" name="Plassholder for lysbildenummer 5">
            <a:extLst>
              <a:ext uri="{FF2B5EF4-FFF2-40B4-BE49-F238E27FC236}">
                <a16:creationId xmlns:a16="http://schemas.microsoft.com/office/drawing/2014/main" id="{40C88E64-C69B-4E4A-81E4-328092F496C3}"/>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79" name="TekstSylinder 78">
            <a:extLst>
              <a:ext uri="{FF2B5EF4-FFF2-40B4-BE49-F238E27FC236}">
                <a16:creationId xmlns:a16="http://schemas.microsoft.com/office/drawing/2014/main" id="{20C57133-27B3-4A67-BA13-A734BF4FFF0E}"/>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80" name="Bilde 79">
            <a:extLst>
              <a:ext uri="{FF2B5EF4-FFF2-40B4-BE49-F238E27FC236}">
                <a16:creationId xmlns:a16="http://schemas.microsoft.com/office/drawing/2014/main" id="{530B0B66-F991-4E1B-B0E4-500B05E4D38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81" name="TekstSylinder 80">
            <a:extLst>
              <a:ext uri="{FF2B5EF4-FFF2-40B4-BE49-F238E27FC236}">
                <a16:creationId xmlns:a16="http://schemas.microsoft.com/office/drawing/2014/main" id="{D28C4A04-A5E2-4B35-94EA-FC375A5DD83C}"/>
              </a:ext>
            </a:extLst>
          </p:cNvPr>
          <p:cNvSpPr txBox="1"/>
          <p:nvPr userDrawn="1"/>
        </p:nvSpPr>
        <p:spPr>
          <a:xfrm>
            <a:off x="1702798" y="5712994"/>
            <a:ext cx="3813176" cy="230832"/>
          </a:xfrm>
          <a:prstGeom prst="rect">
            <a:avLst/>
          </a:prstGeom>
          <a:noFill/>
        </p:spPr>
        <p:txBody>
          <a:bodyPr wrap="square" rtlCol="0">
            <a:spAutoFit/>
          </a:bodyPr>
          <a:lstStyle/>
          <a:p>
            <a:r>
              <a:rPr lang="nb-NO" sz="900" i="1">
                <a:solidFill>
                  <a:srgbClr val="00244E"/>
                </a:solidFill>
                <a:latin typeface="Open Sans" panose="020B0606030504020204" pitchFamily="34" charset="0"/>
                <a:ea typeface="Open Sans" panose="020B0606030504020204" pitchFamily="34" charset="0"/>
                <a:cs typeface="Open Sans" panose="020B0606030504020204" pitchFamily="34" charset="0"/>
              </a:rPr>
              <a:t>faggrupper på tvers av organisasjonen</a:t>
            </a:r>
          </a:p>
        </p:txBody>
      </p:sp>
      <p:cxnSp>
        <p:nvCxnSpPr>
          <p:cNvPr id="82" name="Rett pilkobling 81">
            <a:extLst>
              <a:ext uri="{FF2B5EF4-FFF2-40B4-BE49-F238E27FC236}">
                <a16:creationId xmlns:a16="http://schemas.microsoft.com/office/drawing/2014/main" id="{B8B82FBA-B417-450B-99F7-5E68CBB92D9B}"/>
              </a:ext>
            </a:extLst>
          </p:cNvPr>
          <p:cNvCxnSpPr>
            <a:cxnSpLocks/>
          </p:cNvCxnSpPr>
          <p:nvPr userDrawn="1"/>
        </p:nvCxnSpPr>
        <p:spPr>
          <a:xfrm flipV="1">
            <a:off x="1256130" y="2406580"/>
            <a:ext cx="0" cy="3429530"/>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83" name="Rett linje 82">
            <a:extLst>
              <a:ext uri="{FF2B5EF4-FFF2-40B4-BE49-F238E27FC236}">
                <a16:creationId xmlns:a16="http://schemas.microsoft.com/office/drawing/2014/main" id="{054FA457-C12B-47DC-90A9-C81C1F06B881}"/>
              </a:ext>
            </a:extLst>
          </p:cNvPr>
          <p:cNvCxnSpPr>
            <a:cxnSpLocks/>
            <a:endCxn id="81" idx="1"/>
          </p:cNvCxnSpPr>
          <p:nvPr userDrawn="1"/>
        </p:nvCxnSpPr>
        <p:spPr>
          <a:xfrm>
            <a:off x="1256130" y="5828410"/>
            <a:ext cx="446668" cy="0"/>
          </a:xfrm>
          <a:prstGeom prst="line">
            <a:avLst/>
          </a:prstGeom>
          <a:ln w="6350">
            <a:solidFill>
              <a:srgbClr val="00244E"/>
            </a:solidFill>
            <a:prstDash val="dash"/>
          </a:ln>
        </p:spPr>
        <p:style>
          <a:lnRef idx="1">
            <a:schemeClr val="accent1"/>
          </a:lnRef>
          <a:fillRef idx="0">
            <a:schemeClr val="accent1"/>
          </a:fillRef>
          <a:effectRef idx="0">
            <a:schemeClr val="accent1"/>
          </a:effectRef>
          <a:fontRef idx="minor">
            <a:schemeClr val="tx1"/>
          </a:fontRef>
        </p:style>
      </p:cxnSp>
      <p:cxnSp>
        <p:nvCxnSpPr>
          <p:cNvPr id="84" name="Rett linje 83">
            <a:extLst>
              <a:ext uri="{FF2B5EF4-FFF2-40B4-BE49-F238E27FC236}">
                <a16:creationId xmlns:a16="http://schemas.microsoft.com/office/drawing/2014/main" id="{CC82FCE2-748E-4F62-B5AD-A29CB1A93B67}"/>
              </a:ext>
            </a:extLst>
          </p:cNvPr>
          <p:cNvCxnSpPr>
            <a:cxnSpLocks/>
          </p:cNvCxnSpPr>
          <p:nvPr userDrawn="1"/>
        </p:nvCxnSpPr>
        <p:spPr>
          <a:xfrm flipH="1">
            <a:off x="5674669" y="5415857"/>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Rett linje 84">
            <a:extLst>
              <a:ext uri="{FF2B5EF4-FFF2-40B4-BE49-F238E27FC236}">
                <a16:creationId xmlns:a16="http://schemas.microsoft.com/office/drawing/2014/main" id="{DE44242C-CF01-4367-B4EA-C5918B32F236}"/>
              </a:ext>
            </a:extLst>
          </p:cNvPr>
          <p:cNvCxnSpPr>
            <a:cxnSpLocks/>
          </p:cNvCxnSpPr>
          <p:nvPr userDrawn="1"/>
        </p:nvCxnSpPr>
        <p:spPr>
          <a:xfrm flipH="1">
            <a:off x="1498842" y="5000654"/>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Rett linje 85">
            <a:extLst>
              <a:ext uri="{FF2B5EF4-FFF2-40B4-BE49-F238E27FC236}">
                <a16:creationId xmlns:a16="http://schemas.microsoft.com/office/drawing/2014/main" id="{F61F57AE-09A5-4C37-A68F-593E5B913299}"/>
              </a:ext>
            </a:extLst>
          </p:cNvPr>
          <p:cNvCxnSpPr>
            <a:cxnSpLocks/>
          </p:cNvCxnSpPr>
          <p:nvPr userDrawn="1"/>
        </p:nvCxnSpPr>
        <p:spPr>
          <a:xfrm>
            <a:off x="6166161" y="2511188"/>
            <a:ext cx="1349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Rett linje 86">
            <a:extLst>
              <a:ext uri="{FF2B5EF4-FFF2-40B4-BE49-F238E27FC236}">
                <a16:creationId xmlns:a16="http://schemas.microsoft.com/office/drawing/2014/main" id="{63FE7F85-D6C9-4C47-BE14-A6F4B5B53E4B}"/>
              </a:ext>
            </a:extLst>
          </p:cNvPr>
          <p:cNvCxnSpPr>
            <a:cxnSpLocks/>
          </p:cNvCxnSpPr>
          <p:nvPr userDrawn="1"/>
        </p:nvCxnSpPr>
        <p:spPr>
          <a:xfrm>
            <a:off x="2100834" y="2951215"/>
            <a:ext cx="8324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Rett linje 87">
            <a:extLst>
              <a:ext uri="{FF2B5EF4-FFF2-40B4-BE49-F238E27FC236}">
                <a16:creationId xmlns:a16="http://schemas.microsoft.com/office/drawing/2014/main" id="{2BECDE2D-A11F-445A-A14A-0E997421445A}"/>
              </a:ext>
            </a:extLst>
          </p:cNvPr>
          <p:cNvCxnSpPr/>
          <p:nvPr userDrawn="1"/>
        </p:nvCxnSpPr>
        <p:spPr>
          <a:xfrm>
            <a:off x="6301126" y="2019582"/>
            <a:ext cx="0" cy="931633"/>
          </a:xfrm>
          <a:prstGeom prst="line">
            <a:avLst/>
          </a:prstGeom>
        </p:spPr>
        <p:style>
          <a:lnRef idx="1">
            <a:schemeClr val="accent1"/>
          </a:lnRef>
          <a:fillRef idx="0">
            <a:schemeClr val="accent1"/>
          </a:fillRef>
          <a:effectRef idx="0">
            <a:schemeClr val="accent1"/>
          </a:effectRef>
          <a:fontRef idx="minor">
            <a:schemeClr val="tx1"/>
          </a:fontRef>
        </p:style>
      </p:cxnSp>
      <p:grpSp>
        <p:nvGrpSpPr>
          <p:cNvPr id="89" name="Gruppe 88">
            <a:extLst>
              <a:ext uri="{FF2B5EF4-FFF2-40B4-BE49-F238E27FC236}">
                <a16:creationId xmlns:a16="http://schemas.microsoft.com/office/drawing/2014/main" id="{F9EBF053-03C3-4984-A245-50E25E814CF0}"/>
              </a:ext>
            </a:extLst>
          </p:cNvPr>
          <p:cNvGrpSpPr/>
          <p:nvPr userDrawn="1"/>
        </p:nvGrpSpPr>
        <p:grpSpPr>
          <a:xfrm>
            <a:off x="1488906" y="2951215"/>
            <a:ext cx="1268397" cy="2245359"/>
            <a:chOff x="1060861" y="2951215"/>
            <a:chExt cx="1268397" cy="2245359"/>
          </a:xfrm>
        </p:grpSpPr>
        <p:grpSp>
          <p:nvGrpSpPr>
            <p:cNvPr id="90" name="Gruppe 89">
              <a:extLst>
                <a:ext uri="{FF2B5EF4-FFF2-40B4-BE49-F238E27FC236}">
                  <a16:creationId xmlns:a16="http://schemas.microsoft.com/office/drawing/2014/main" id="{62242E3C-BBEF-4DF0-855E-BDA442625B95}"/>
                </a:ext>
              </a:extLst>
            </p:cNvPr>
            <p:cNvGrpSpPr/>
            <p:nvPr userDrawn="1"/>
          </p:nvGrpSpPr>
          <p:grpSpPr>
            <a:xfrm>
              <a:off x="1060861" y="3186509"/>
              <a:ext cx="1268397" cy="2010065"/>
              <a:chOff x="1060861" y="3186509"/>
              <a:chExt cx="1268397" cy="2010065"/>
            </a:xfrm>
          </p:grpSpPr>
          <p:sp>
            <p:nvSpPr>
              <p:cNvPr id="92" name="Frihåndsform: figur 91">
                <a:extLst>
                  <a:ext uri="{FF2B5EF4-FFF2-40B4-BE49-F238E27FC236}">
                    <a16:creationId xmlns:a16="http://schemas.microsoft.com/office/drawing/2014/main" id="{B8F4191E-C87D-42A9-BB4B-1BD53B65B540}"/>
                  </a:ext>
                </a:extLst>
              </p:cNvPr>
              <p:cNvSpPr/>
              <p:nvPr/>
            </p:nvSpPr>
            <p:spPr>
              <a:xfrm>
                <a:off x="1060861"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nb-NO" sz="1100" b="0" kern="1200">
                    <a:latin typeface="Open Sans SemiBold" panose="020B0706030804020204" pitchFamily="34" charset="0"/>
                    <a:ea typeface="Open Sans SemiBold" panose="020B0706030804020204" pitchFamily="34" charset="0"/>
                    <a:cs typeface="Open Sans SemiBold" panose="020B0706030804020204" pitchFamily="34" charset="0"/>
                  </a:rPr>
                  <a:t>justis og </a:t>
                </a:r>
                <a:br>
                  <a:rPr lang="nb-NO" sz="1100" b="0" kern="1200">
                    <a:latin typeface="Open Sans SemiBold" panose="020B0706030804020204" pitchFamily="34" charset="0"/>
                    <a:ea typeface="Open Sans SemiBold" panose="020B0706030804020204" pitchFamily="34" charset="0"/>
                    <a:cs typeface="Open Sans SemiBold" panose="020B0706030804020204" pitchFamily="34" charset="0"/>
                  </a:rPr>
                </a:br>
                <a:r>
                  <a:rPr lang="nb-NO" sz="1100" b="0" kern="1200">
                    <a:latin typeface="Open Sans SemiBold" panose="020B0706030804020204" pitchFamily="34" charset="0"/>
                    <a:ea typeface="Open Sans SemiBold" panose="020B0706030804020204" pitchFamily="34" charset="0"/>
                    <a:cs typeface="Open Sans SemiBold" panose="020B0706030804020204" pitchFamily="34" charset="0"/>
                  </a:rPr>
                  <a:t>kommunal</a:t>
                </a:r>
              </a:p>
            </p:txBody>
          </p:sp>
          <p:grpSp>
            <p:nvGrpSpPr>
              <p:cNvPr id="93" name="Gruppe 92">
                <a:extLst>
                  <a:ext uri="{FF2B5EF4-FFF2-40B4-BE49-F238E27FC236}">
                    <a16:creationId xmlns:a16="http://schemas.microsoft.com/office/drawing/2014/main" id="{91EE3BAA-A3D3-4EA6-941D-1153FAA785F8}"/>
                  </a:ext>
                </a:extLst>
              </p:cNvPr>
              <p:cNvGrpSpPr/>
              <p:nvPr/>
            </p:nvGrpSpPr>
            <p:grpSpPr>
              <a:xfrm>
                <a:off x="1242047" y="3951585"/>
                <a:ext cx="1086540" cy="374502"/>
                <a:chOff x="285158" y="2636796"/>
                <a:chExt cx="1130880" cy="374502"/>
              </a:xfrm>
            </p:grpSpPr>
            <p:sp>
              <p:nvSpPr>
                <p:cNvPr id="103" name="Rektangel 102">
                  <a:extLst>
                    <a:ext uri="{FF2B5EF4-FFF2-40B4-BE49-F238E27FC236}">
                      <a16:creationId xmlns:a16="http://schemas.microsoft.com/office/drawing/2014/main" id="{6BABBD4A-BC24-49F5-AFFB-04380E21C333}"/>
                    </a:ext>
                  </a:extLst>
                </p:cNvPr>
                <p:cNvSpPr/>
                <p:nvPr userDrawn="1"/>
              </p:nvSpPr>
              <p:spPr>
                <a:xfrm>
                  <a:off x="285158"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 name="TekstSylinder 103">
                  <a:extLst>
                    <a:ext uri="{FF2B5EF4-FFF2-40B4-BE49-F238E27FC236}">
                      <a16:creationId xmlns:a16="http://schemas.microsoft.com/office/drawing/2014/main" id="{29505110-0362-4E83-91BC-9E59C94DACDE}"/>
                    </a:ext>
                  </a:extLst>
                </p:cNvPr>
                <p:cNvSpPr txBox="1"/>
                <p:nvPr userDrawn="1"/>
              </p:nvSpPr>
              <p:spPr>
                <a:xfrm>
                  <a:off x="285158"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juridisk</a:t>
                  </a:r>
                </a:p>
              </p:txBody>
            </p:sp>
          </p:grpSp>
          <p:grpSp>
            <p:nvGrpSpPr>
              <p:cNvPr id="94" name="Gruppe 93">
                <a:extLst>
                  <a:ext uri="{FF2B5EF4-FFF2-40B4-BE49-F238E27FC236}">
                    <a16:creationId xmlns:a16="http://schemas.microsoft.com/office/drawing/2014/main" id="{7F7764ED-F001-4302-8128-BDDBDA7950A1}"/>
                  </a:ext>
                </a:extLst>
              </p:cNvPr>
              <p:cNvGrpSpPr/>
              <p:nvPr/>
            </p:nvGrpSpPr>
            <p:grpSpPr>
              <a:xfrm>
                <a:off x="1242039" y="4386164"/>
                <a:ext cx="1086540" cy="374502"/>
                <a:chOff x="285158" y="3248783"/>
                <a:chExt cx="1130880" cy="374502"/>
              </a:xfrm>
            </p:grpSpPr>
            <p:sp>
              <p:nvSpPr>
                <p:cNvPr id="101" name="Rektangel 100">
                  <a:extLst>
                    <a:ext uri="{FF2B5EF4-FFF2-40B4-BE49-F238E27FC236}">
                      <a16:creationId xmlns:a16="http://schemas.microsoft.com/office/drawing/2014/main" id="{EC73EAEE-B524-43B9-983C-672ACA5F5E80}"/>
                    </a:ext>
                  </a:extLst>
                </p:cNvPr>
                <p:cNvSpPr/>
                <p:nvPr userDrawn="1"/>
              </p:nvSpPr>
              <p:spPr>
                <a:xfrm>
                  <a:off x="285158"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TekstSylinder 101">
                  <a:extLst>
                    <a:ext uri="{FF2B5EF4-FFF2-40B4-BE49-F238E27FC236}">
                      <a16:creationId xmlns:a16="http://schemas.microsoft.com/office/drawing/2014/main" id="{6BC6BDF4-2C9D-4E5B-BCB6-F29E5353ED7A}"/>
                    </a:ext>
                  </a:extLst>
                </p:cNvPr>
                <p:cNvSpPr txBox="1"/>
                <p:nvPr userDrawn="1"/>
              </p:nvSpPr>
              <p:spPr>
                <a:xfrm>
                  <a:off x="285158"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vergemål</a:t>
                  </a:r>
                </a:p>
              </p:txBody>
            </p:sp>
          </p:grpSp>
          <p:grpSp>
            <p:nvGrpSpPr>
              <p:cNvPr id="95" name="Gruppe 94">
                <a:extLst>
                  <a:ext uri="{FF2B5EF4-FFF2-40B4-BE49-F238E27FC236}">
                    <a16:creationId xmlns:a16="http://schemas.microsoft.com/office/drawing/2014/main" id="{D57F2767-8B65-4691-8685-3D1C7C661195}"/>
                  </a:ext>
                </a:extLst>
              </p:cNvPr>
              <p:cNvGrpSpPr/>
              <p:nvPr/>
            </p:nvGrpSpPr>
            <p:grpSpPr>
              <a:xfrm>
                <a:off x="1242047" y="4822072"/>
                <a:ext cx="1086532" cy="374502"/>
                <a:chOff x="285158" y="3860771"/>
                <a:chExt cx="1130880" cy="374502"/>
              </a:xfrm>
            </p:grpSpPr>
            <p:sp>
              <p:nvSpPr>
                <p:cNvPr id="99" name="Rektangel 98">
                  <a:extLst>
                    <a:ext uri="{FF2B5EF4-FFF2-40B4-BE49-F238E27FC236}">
                      <a16:creationId xmlns:a16="http://schemas.microsoft.com/office/drawing/2014/main" id="{3729453F-0032-4F61-8E5B-129464D89093}"/>
                    </a:ext>
                  </a:extLst>
                </p:cNvPr>
                <p:cNvSpPr/>
                <p:nvPr userDrawn="1"/>
              </p:nvSpPr>
              <p:spPr>
                <a:xfrm>
                  <a:off x="285158" y="3860771"/>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0" name="TekstSylinder 99">
                  <a:extLst>
                    <a:ext uri="{FF2B5EF4-FFF2-40B4-BE49-F238E27FC236}">
                      <a16:creationId xmlns:a16="http://schemas.microsoft.com/office/drawing/2014/main" id="{653931DB-3470-4A29-9EAA-4D35F29319CD}"/>
                    </a:ext>
                  </a:extLst>
                </p:cNvPr>
                <p:cNvSpPr txBox="1"/>
                <p:nvPr userDrawn="1"/>
              </p:nvSpPr>
              <p:spPr>
                <a:xfrm>
                  <a:off x="285158" y="3860771"/>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plan</a:t>
                  </a:r>
                </a:p>
              </p:txBody>
            </p:sp>
          </p:grpSp>
          <p:cxnSp>
            <p:nvCxnSpPr>
              <p:cNvPr id="96" name="Rett linje 95">
                <a:extLst>
                  <a:ext uri="{FF2B5EF4-FFF2-40B4-BE49-F238E27FC236}">
                    <a16:creationId xmlns:a16="http://schemas.microsoft.com/office/drawing/2014/main" id="{DC01417A-AF98-406E-BA21-F7A614C7CE3E}"/>
                  </a:ext>
                </a:extLst>
              </p:cNvPr>
              <p:cNvCxnSpPr>
                <a:cxnSpLocks/>
              </p:cNvCxnSpPr>
              <p:nvPr/>
            </p:nvCxnSpPr>
            <p:spPr>
              <a:xfrm>
                <a:off x="1070797" y="3814357"/>
                <a:ext cx="0" cy="1187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Rett linje 96">
                <a:extLst>
                  <a:ext uri="{FF2B5EF4-FFF2-40B4-BE49-F238E27FC236}">
                    <a16:creationId xmlns:a16="http://schemas.microsoft.com/office/drawing/2014/main" id="{6C0E5B20-74DD-4475-845A-E06046792472}"/>
                  </a:ext>
                </a:extLst>
              </p:cNvPr>
              <p:cNvCxnSpPr>
                <a:cxnSpLocks/>
              </p:cNvCxnSpPr>
              <p:nvPr/>
            </p:nvCxnSpPr>
            <p:spPr>
              <a:xfrm flipH="1">
                <a:off x="1070797" y="4150172"/>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8" name="Rett linje 97">
                <a:extLst>
                  <a:ext uri="{FF2B5EF4-FFF2-40B4-BE49-F238E27FC236}">
                    <a16:creationId xmlns:a16="http://schemas.microsoft.com/office/drawing/2014/main" id="{A8D2D985-3CC0-4E81-B143-5EDF3D6805B5}"/>
                  </a:ext>
                </a:extLst>
              </p:cNvPr>
              <p:cNvCxnSpPr>
                <a:cxnSpLocks/>
              </p:cNvCxnSpPr>
              <p:nvPr/>
            </p:nvCxnSpPr>
            <p:spPr>
              <a:xfrm flipH="1">
                <a:off x="1070797" y="4568816"/>
                <a:ext cx="170012"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91" name="Rett linje 90">
              <a:extLst>
                <a:ext uri="{FF2B5EF4-FFF2-40B4-BE49-F238E27FC236}">
                  <a16:creationId xmlns:a16="http://schemas.microsoft.com/office/drawing/2014/main" id="{A47560DB-A31D-42E0-B993-D462094958B1}"/>
                </a:ext>
              </a:extLst>
            </p:cNvPr>
            <p:cNvCxnSpPr/>
            <p:nvPr/>
          </p:nvCxnSpPr>
          <p:spPr>
            <a:xfrm flipV="1">
              <a:off x="1672789"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17" name="Gruppe 116">
            <a:extLst>
              <a:ext uri="{FF2B5EF4-FFF2-40B4-BE49-F238E27FC236}">
                <a16:creationId xmlns:a16="http://schemas.microsoft.com/office/drawing/2014/main" id="{F1D7B0A2-3504-4154-ABA2-2B1FA14676FA}"/>
              </a:ext>
            </a:extLst>
          </p:cNvPr>
          <p:cNvGrpSpPr/>
          <p:nvPr userDrawn="1"/>
        </p:nvGrpSpPr>
        <p:grpSpPr>
          <a:xfrm>
            <a:off x="4269519" y="2951215"/>
            <a:ext cx="1268397" cy="2236602"/>
            <a:chOff x="4130383" y="2951215"/>
            <a:chExt cx="1268397" cy="2236602"/>
          </a:xfrm>
        </p:grpSpPr>
        <p:sp>
          <p:nvSpPr>
            <p:cNvPr id="118" name="Frihåndsform: figur 117">
              <a:extLst>
                <a:ext uri="{FF2B5EF4-FFF2-40B4-BE49-F238E27FC236}">
                  <a16:creationId xmlns:a16="http://schemas.microsoft.com/office/drawing/2014/main" id="{97F8309D-4CA7-4539-B0E7-01A7F1A1887F}"/>
                </a:ext>
              </a:extLst>
            </p:cNvPr>
            <p:cNvSpPr/>
            <p:nvPr/>
          </p:nvSpPr>
          <p:spPr>
            <a:xfrm>
              <a:off x="4130383"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oppvekst og barnevern</a:t>
              </a:r>
            </a:p>
          </p:txBody>
        </p:sp>
        <p:grpSp>
          <p:nvGrpSpPr>
            <p:cNvPr id="119" name="Gruppe 118">
              <a:extLst>
                <a:ext uri="{FF2B5EF4-FFF2-40B4-BE49-F238E27FC236}">
                  <a16:creationId xmlns:a16="http://schemas.microsoft.com/office/drawing/2014/main" id="{ABA7D73C-3D87-4DBD-8E3A-5BE3F7F1E0FC}"/>
                </a:ext>
              </a:extLst>
            </p:cNvPr>
            <p:cNvGrpSpPr/>
            <p:nvPr/>
          </p:nvGrpSpPr>
          <p:grpSpPr>
            <a:xfrm>
              <a:off x="4310446" y="3951585"/>
              <a:ext cx="1088334" cy="374502"/>
              <a:chOff x="3021890" y="2636796"/>
              <a:chExt cx="1130880" cy="374502"/>
            </a:xfrm>
          </p:grpSpPr>
          <p:sp>
            <p:nvSpPr>
              <p:cNvPr id="131" name="Rektangel 130">
                <a:extLst>
                  <a:ext uri="{FF2B5EF4-FFF2-40B4-BE49-F238E27FC236}">
                    <a16:creationId xmlns:a16="http://schemas.microsoft.com/office/drawing/2014/main" id="{4B503BED-0635-4619-BEA0-71FD22BEA23F}"/>
                  </a:ext>
                </a:extLst>
              </p:cNvPr>
              <p:cNvSpPr/>
              <p:nvPr userDrawn="1"/>
            </p:nvSpPr>
            <p:spPr>
              <a:xfrm>
                <a:off x="3021890"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2" name="TekstSylinder 131">
                <a:extLst>
                  <a:ext uri="{FF2B5EF4-FFF2-40B4-BE49-F238E27FC236}">
                    <a16:creationId xmlns:a16="http://schemas.microsoft.com/office/drawing/2014/main" id="{6539B0D4-9C0D-431F-9331-7450E8F7F87A}"/>
                  </a:ext>
                </a:extLst>
              </p:cNvPr>
              <p:cNvSpPr txBox="1"/>
              <p:nvPr userDrawn="1"/>
            </p:nvSpPr>
            <p:spPr>
              <a:xfrm>
                <a:off x="3021890"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skole</a:t>
                </a:r>
              </a:p>
            </p:txBody>
          </p:sp>
        </p:grpSp>
        <p:grpSp>
          <p:nvGrpSpPr>
            <p:cNvPr id="120" name="Gruppe 119">
              <a:extLst>
                <a:ext uri="{FF2B5EF4-FFF2-40B4-BE49-F238E27FC236}">
                  <a16:creationId xmlns:a16="http://schemas.microsoft.com/office/drawing/2014/main" id="{33623CEF-F6A2-4157-8AB9-3DAF7E09EC42}"/>
                </a:ext>
              </a:extLst>
            </p:cNvPr>
            <p:cNvGrpSpPr/>
            <p:nvPr/>
          </p:nvGrpSpPr>
          <p:grpSpPr>
            <a:xfrm>
              <a:off x="4320877" y="4386164"/>
              <a:ext cx="1075466" cy="374502"/>
              <a:chOff x="3021890" y="3248783"/>
              <a:chExt cx="1130880" cy="374502"/>
            </a:xfrm>
          </p:grpSpPr>
          <p:sp>
            <p:nvSpPr>
              <p:cNvPr id="129" name="Rektangel 128">
                <a:extLst>
                  <a:ext uri="{FF2B5EF4-FFF2-40B4-BE49-F238E27FC236}">
                    <a16:creationId xmlns:a16="http://schemas.microsoft.com/office/drawing/2014/main" id="{45CFCA29-B81B-48E8-901D-68FC52D44FE9}"/>
                  </a:ext>
                </a:extLst>
              </p:cNvPr>
              <p:cNvSpPr/>
              <p:nvPr userDrawn="1"/>
            </p:nvSpPr>
            <p:spPr>
              <a:xfrm>
                <a:off x="3021890"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0" name="TekstSylinder 129">
                <a:extLst>
                  <a:ext uri="{FF2B5EF4-FFF2-40B4-BE49-F238E27FC236}">
                    <a16:creationId xmlns:a16="http://schemas.microsoft.com/office/drawing/2014/main" id="{5AD32D83-92F7-4C11-9CF9-9E6882BB9F9B}"/>
                  </a:ext>
                </a:extLst>
              </p:cNvPr>
              <p:cNvSpPr txBox="1"/>
              <p:nvPr userDrawn="1"/>
            </p:nvSpPr>
            <p:spPr>
              <a:xfrm>
                <a:off x="3021890"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barnehage</a:t>
                </a:r>
              </a:p>
            </p:txBody>
          </p:sp>
        </p:grpSp>
        <p:grpSp>
          <p:nvGrpSpPr>
            <p:cNvPr id="121" name="Gruppe 120">
              <a:extLst>
                <a:ext uri="{FF2B5EF4-FFF2-40B4-BE49-F238E27FC236}">
                  <a16:creationId xmlns:a16="http://schemas.microsoft.com/office/drawing/2014/main" id="{16CE6E2C-DF72-43D8-A4CA-A0D95A4A8B28}"/>
                </a:ext>
              </a:extLst>
            </p:cNvPr>
            <p:cNvGrpSpPr/>
            <p:nvPr/>
          </p:nvGrpSpPr>
          <p:grpSpPr>
            <a:xfrm>
              <a:off x="4323204" y="4813315"/>
              <a:ext cx="1073139" cy="374502"/>
              <a:chOff x="3021890" y="3860771"/>
              <a:chExt cx="1130880" cy="374502"/>
            </a:xfrm>
          </p:grpSpPr>
          <p:sp>
            <p:nvSpPr>
              <p:cNvPr id="127" name="Rektangel 126">
                <a:extLst>
                  <a:ext uri="{FF2B5EF4-FFF2-40B4-BE49-F238E27FC236}">
                    <a16:creationId xmlns:a16="http://schemas.microsoft.com/office/drawing/2014/main" id="{F8972075-4451-440F-8D72-E3CCC7943501}"/>
                  </a:ext>
                </a:extLst>
              </p:cNvPr>
              <p:cNvSpPr/>
              <p:nvPr userDrawn="1"/>
            </p:nvSpPr>
            <p:spPr>
              <a:xfrm>
                <a:off x="3021890" y="3860771"/>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8" name="TekstSylinder 127">
                <a:extLst>
                  <a:ext uri="{FF2B5EF4-FFF2-40B4-BE49-F238E27FC236}">
                    <a16:creationId xmlns:a16="http://schemas.microsoft.com/office/drawing/2014/main" id="{84057984-4D9F-4684-90A2-6D3339CDE726}"/>
                  </a:ext>
                </a:extLst>
              </p:cNvPr>
              <p:cNvSpPr txBox="1"/>
              <p:nvPr userDrawn="1"/>
            </p:nvSpPr>
            <p:spPr>
              <a:xfrm>
                <a:off x="3021890" y="3860771"/>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barnevern</a:t>
                </a:r>
              </a:p>
            </p:txBody>
          </p:sp>
        </p:grpSp>
        <p:cxnSp>
          <p:nvCxnSpPr>
            <p:cNvPr id="122" name="Rett linje 121">
              <a:extLst>
                <a:ext uri="{FF2B5EF4-FFF2-40B4-BE49-F238E27FC236}">
                  <a16:creationId xmlns:a16="http://schemas.microsoft.com/office/drawing/2014/main" id="{A5FCE203-5271-40F4-ADBA-A4964A73FC9E}"/>
                </a:ext>
              </a:extLst>
            </p:cNvPr>
            <p:cNvCxnSpPr>
              <a:cxnSpLocks/>
            </p:cNvCxnSpPr>
            <p:nvPr/>
          </p:nvCxnSpPr>
          <p:spPr>
            <a:xfrm>
              <a:off x="4145589" y="3807774"/>
              <a:ext cx="0" cy="1187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Rett linje 122">
              <a:extLst>
                <a:ext uri="{FF2B5EF4-FFF2-40B4-BE49-F238E27FC236}">
                  <a16:creationId xmlns:a16="http://schemas.microsoft.com/office/drawing/2014/main" id="{FE94274B-90A3-4DBD-98A2-450E904121D3}"/>
                </a:ext>
              </a:extLst>
            </p:cNvPr>
            <p:cNvCxnSpPr>
              <a:cxnSpLocks/>
            </p:cNvCxnSpPr>
            <p:nvPr/>
          </p:nvCxnSpPr>
          <p:spPr>
            <a:xfrm flipH="1">
              <a:off x="4139909" y="4143589"/>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Rett linje 123">
              <a:extLst>
                <a:ext uri="{FF2B5EF4-FFF2-40B4-BE49-F238E27FC236}">
                  <a16:creationId xmlns:a16="http://schemas.microsoft.com/office/drawing/2014/main" id="{720FC16C-1E3B-418A-9323-8306A19E68BA}"/>
                </a:ext>
              </a:extLst>
            </p:cNvPr>
            <p:cNvCxnSpPr>
              <a:cxnSpLocks/>
            </p:cNvCxnSpPr>
            <p:nvPr/>
          </p:nvCxnSpPr>
          <p:spPr>
            <a:xfrm flipH="1">
              <a:off x="4139909" y="4562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Rett linje 124">
              <a:extLst>
                <a:ext uri="{FF2B5EF4-FFF2-40B4-BE49-F238E27FC236}">
                  <a16:creationId xmlns:a16="http://schemas.microsoft.com/office/drawing/2014/main" id="{95F0B99B-1854-4206-9F7F-18C7A9F679F3}"/>
                </a:ext>
              </a:extLst>
            </p:cNvPr>
            <p:cNvCxnSpPr>
              <a:cxnSpLocks/>
            </p:cNvCxnSpPr>
            <p:nvPr/>
          </p:nvCxnSpPr>
          <p:spPr>
            <a:xfrm flipH="1">
              <a:off x="4139909"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 name="Rett linje 125">
              <a:extLst>
                <a:ext uri="{FF2B5EF4-FFF2-40B4-BE49-F238E27FC236}">
                  <a16:creationId xmlns:a16="http://schemas.microsoft.com/office/drawing/2014/main" id="{BE78A516-1947-4475-A450-7098D3A48465}"/>
                </a:ext>
              </a:extLst>
            </p:cNvPr>
            <p:cNvCxnSpPr/>
            <p:nvPr/>
          </p:nvCxnSpPr>
          <p:spPr>
            <a:xfrm flipV="1">
              <a:off x="4742458"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33" name="Gruppe 132">
            <a:extLst>
              <a:ext uri="{FF2B5EF4-FFF2-40B4-BE49-F238E27FC236}">
                <a16:creationId xmlns:a16="http://schemas.microsoft.com/office/drawing/2014/main" id="{DD5366D6-3B9A-4455-B1CC-E71DAD457E00}"/>
              </a:ext>
            </a:extLst>
          </p:cNvPr>
          <p:cNvGrpSpPr/>
          <p:nvPr userDrawn="1"/>
        </p:nvGrpSpPr>
        <p:grpSpPr>
          <a:xfrm>
            <a:off x="5659825" y="2951215"/>
            <a:ext cx="1268397" cy="2660063"/>
            <a:chOff x="5665144" y="2951215"/>
            <a:chExt cx="1268397" cy="2660063"/>
          </a:xfrm>
        </p:grpSpPr>
        <p:sp>
          <p:nvSpPr>
            <p:cNvPr id="134" name="Frihåndsform: figur 133">
              <a:extLst>
                <a:ext uri="{FF2B5EF4-FFF2-40B4-BE49-F238E27FC236}">
                  <a16:creationId xmlns:a16="http://schemas.microsoft.com/office/drawing/2014/main" id="{16499C97-DB38-451B-8FA5-C2FD76145EC7}"/>
                </a:ext>
              </a:extLst>
            </p:cNvPr>
            <p:cNvSpPr/>
            <p:nvPr/>
          </p:nvSpPr>
          <p:spPr>
            <a:xfrm>
              <a:off x="5665144"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miljø</a:t>
              </a:r>
            </a:p>
          </p:txBody>
        </p:sp>
        <p:grpSp>
          <p:nvGrpSpPr>
            <p:cNvPr id="135" name="Gruppe 134">
              <a:extLst>
                <a:ext uri="{FF2B5EF4-FFF2-40B4-BE49-F238E27FC236}">
                  <a16:creationId xmlns:a16="http://schemas.microsoft.com/office/drawing/2014/main" id="{C87084C4-FBC6-4E47-A960-AA9C717C0C29}"/>
                </a:ext>
              </a:extLst>
            </p:cNvPr>
            <p:cNvGrpSpPr/>
            <p:nvPr/>
          </p:nvGrpSpPr>
          <p:grpSpPr>
            <a:xfrm>
              <a:off x="5844681" y="3951585"/>
              <a:ext cx="1088860" cy="374502"/>
              <a:chOff x="4390256" y="2636796"/>
              <a:chExt cx="1130880" cy="374502"/>
            </a:xfrm>
          </p:grpSpPr>
          <p:sp>
            <p:nvSpPr>
              <p:cNvPr id="150" name="Rektangel 149">
                <a:extLst>
                  <a:ext uri="{FF2B5EF4-FFF2-40B4-BE49-F238E27FC236}">
                    <a16:creationId xmlns:a16="http://schemas.microsoft.com/office/drawing/2014/main" id="{44501463-4A78-49C7-AEAB-5824671CBAFE}"/>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1" name="TekstSylinder 150">
                <a:extLst>
                  <a:ext uri="{FF2B5EF4-FFF2-40B4-BE49-F238E27FC236}">
                    <a16:creationId xmlns:a16="http://schemas.microsoft.com/office/drawing/2014/main" id="{105C5833-D867-4D29-8222-6BE947CE617E}"/>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forurensning</a:t>
                </a:r>
              </a:p>
            </p:txBody>
          </p:sp>
        </p:grpSp>
        <p:grpSp>
          <p:nvGrpSpPr>
            <p:cNvPr id="136" name="Gruppe 135">
              <a:extLst>
                <a:ext uri="{FF2B5EF4-FFF2-40B4-BE49-F238E27FC236}">
                  <a16:creationId xmlns:a16="http://schemas.microsoft.com/office/drawing/2014/main" id="{46B42751-082B-45DF-9F64-3507EC3C1745}"/>
                </a:ext>
              </a:extLst>
            </p:cNvPr>
            <p:cNvGrpSpPr/>
            <p:nvPr/>
          </p:nvGrpSpPr>
          <p:grpSpPr>
            <a:xfrm>
              <a:off x="5844681" y="4379982"/>
              <a:ext cx="1088860" cy="374502"/>
              <a:chOff x="4390256" y="3248783"/>
              <a:chExt cx="1130880" cy="374502"/>
            </a:xfrm>
          </p:grpSpPr>
          <p:sp>
            <p:nvSpPr>
              <p:cNvPr id="148" name="Rektangel 147">
                <a:extLst>
                  <a:ext uri="{FF2B5EF4-FFF2-40B4-BE49-F238E27FC236}">
                    <a16:creationId xmlns:a16="http://schemas.microsoft.com/office/drawing/2014/main" id="{89CC7B3B-4D0F-4BAE-8C3E-60B8D1F0C397}"/>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9" name="TekstSylinder 148">
                <a:extLst>
                  <a:ext uri="{FF2B5EF4-FFF2-40B4-BE49-F238E27FC236}">
                    <a16:creationId xmlns:a16="http://schemas.microsoft.com/office/drawing/2014/main" id="{06B66A54-1F51-4DCA-B030-86C757AAE63A}"/>
                  </a:ext>
                </a:extLst>
              </p:cNvPr>
              <p:cNvSpPr txBox="1"/>
              <p:nvPr userDrawn="1"/>
            </p:nvSpPr>
            <p:spPr>
              <a:xfrm>
                <a:off x="4390256"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vilt og</a:t>
                </a:r>
                <a:br>
                  <a:rPr lang="nb-NO" sz="900" kern="1200"/>
                </a:br>
                <a:r>
                  <a:rPr lang="nb-NO" sz="900" kern="1200"/>
                  <a:t>motorferdsel</a:t>
                </a:r>
              </a:p>
            </p:txBody>
          </p:sp>
        </p:grpSp>
        <p:grpSp>
          <p:nvGrpSpPr>
            <p:cNvPr id="137" name="Gruppe 136">
              <a:extLst>
                <a:ext uri="{FF2B5EF4-FFF2-40B4-BE49-F238E27FC236}">
                  <a16:creationId xmlns:a16="http://schemas.microsoft.com/office/drawing/2014/main" id="{D10F513B-ECA8-4977-966D-A0381EDFF2A7}"/>
                </a:ext>
              </a:extLst>
            </p:cNvPr>
            <p:cNvGrpSpPr/>
            <p:nvPr/>
          </p:nvGrpSpPr>
          <p:grpSpPr>
            <a:xfrm>
              <a:off x="5844681" y="4808379"/>
              <a:ext cx="1088860" cy="374502"/>
              <a:chOff x="4390256" y="2636796"/>
              <a:chExt cx="1130880" cy="374502"/>
            </a:xfrm>
          </p:grpSpPr>
          <p:sp>
            <p:nvSpPr>
              <p:cNvPr id="146" name="Rektangel 145">
                <a:extLst>
                  <a:ext uri="{FF2B5EF4-FFF2-40B4-BE49-F238E27FC236}">
                    <a16:creationId xmlns:a16="http://schemas.microsoft.com/office/drawing/2014/main" id="{F364FF21-572E-42F7-B19F-1E12BB2C459A}"/>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7" name="TekstSylinder 146">
                <a:extLst>
                  <a:ext uri="{FF2B5EF4-FFF2-40B4-BE49-F238E27FC236}">
                    <a16:creationId xmlns:a16="http://schemas.microsoft.com/office/drawing/2014/main" id="{3DE2F5BF-544C-4027-AC21-5659BAE9ABD8}"/>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fisk og vann</a:t>
                </a:r>
              </a:p>
            </p:txBody>
          </p:sp>
        </p:grpSp>
        <p:grpSp>
          <p:nvGrpSpPr>
            <p:cNvPr id="138" name="Gruppe 137">
              <a:extLst>
                <a:ext uri="{FF2B5EF4-FFF2-40B4-BE49-F238E27FC236}">
                  <a16:creationId xmlns:a16="http://schemas.microsoft.com/office/drawing/2014/main" id="{A84E2741-5274-44F0-90A9-E1C53281EB10}"/>
                </a:ext>
              </a:extLst>
            </p:cNvPr>
            <p:cNvGrpSpPr/>
            <p:nvPr/>
          </p:nvGrpSpPr>
          <p:grpSpPr>
            <a:xfrm>
              <a:off x="5844681" y="5236776"/>
              <a:ext cx="1088860" cy="374502"/>
              <a:chOff x="4390256" y="3248783"/>
              <a:chExt cx="1130880" cy="374502"/>
            </a:xfrm>
          </p:grpSpPr>
          <p:sp>
            <p:nvSpPr>
              <p:cNvPr id="144" name="Rektangel 143">
                <a:extLst>
                  <a:ext uri="{FF2B5EF4-FFF2-40B4-BE49-F238E27FC236}">
                    <a16:creationId xmlns:a16="http://schemas.microsoft.com/office/drawing/2014/main" id="{3F166ED2-CB26-42A9-8532-D214093748B2}"/>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5" name="TekstSylinder 144">
                <a:extLst>
                  <a:ext uri="{FF2B5EF4-FFF2-40B4-BE49-F238E27FC236}">
                    <a16:creationId xmlns:a16="http://schemas.microsoft.com/office/drawing/2014/main" id="{478A25A9-AE3E-4FAA-A054-E7E6539AAEE4}"/>
                  </a:ext>
                </a:extLst>
              </p:cNvPr>
              <p:cNvSpPr txBox="1"/>
              <p:nvPr userDrawn="1"/>
            </p:nvSpPr>
            <p:spPr>
              <a:xfrm>
                <a:off x="4390256"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naturvern</a:t>
                </a:r>
              </a:p>
            </p:txBody>
          </p:sp>
        </p:grpSp>
        <p:cxnSp>
          <p:nvCxnSpPr>
            <p:cNvPr id="139" name="Rett linje 138">
              <a:extLst>
                <a:ext uri="{FF2B5EF4-FFF2-40B4-BE49-F238E27FC236}">
                  <a16:creationId xmlns:a16="http://schemas.microsoft.com/office/drawing/2014/main" id="{8B905795-71A1-40BE-A50C-986903F8D182}"/>
                </a:ext>
              </a:extLst>
            </p:cNvPr>
            <p:cNvCxnSpPr>
              <a:cxnSpLocks/>
            </p:cNvCxnSpPr>
            <p:nvPr/>
          </p:nvCxnSpPr>
          <p:spPr>
            <a:xfrm>
              <a:off x="5674669" y="3814357"/>
              <a:ext cx="0" cy="1603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0" name="Rett linje 139">
              <a:extLst>
                <a:ext uri="{FF2B5EF4-FFF2-40B4-BE49-F238E27FC236}">
                  <a16:creationId xmlns:a16="http://schemas.microsoft.com/office/drawing/2014/main" id="{A49CFC29-FA4B-4F26-B240-90AAF2AEC0ED}"/>
                </a:ext>
              </a:extLst>
            </p:cNvPr>
            <p:cNvCxnSpPr>
              <a:cxnSpLocks/>
            </p:cNvCxnSpPr>
            <p:nvPr/>
          </p:nvCxnSpPr>
          <p:spPr>
            <a:xfrm flipH="1">
              <a:off x="5674669" y="4138836"/>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1" name="Rett linje 140">
              <a:extLst>
                <a:ext uri="{FF2B5EF4-FFF2-40B4-BE49-F238E27FC236}">
                  <a16:creationId xmlns:a16="http://schemas.microsoft.com/office/drawing/2014/main" id="{8F41240A-DA78-4BAC-B556-DF24E56BBF74}"/>
                </a:ext>
              </a:extLst>
            </p:cNvPr>
            <p:cNvCxnSpPr>
              <a:cxnSpLocks/>
            </p:cNvCxnSpPr>
            <p:nvPr/>
          </p:nvCxnSpPr>
          <p:spPr>
            <a:xfrm flipH="1">
              <a:off x="5674669" y="4567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Rett linje 141">
              <a:extLst>
                <a:ext uri="{FF2B5EF4-FFF2-40B4-BE49-F238E27FC236}">
                  <a16:creationId xmlns:a16="http://schemas.microsoft.com/office/drawing/2014/main" id="{09ADA910-9DF2-47FF-8FD3-85471849B239}"/>
                </a:ext>
              </a:extLst>
            </p:cNvPr>
            <p:cNvCxnSpPr>
              <a:cxnSpLocks/>
            </p:cNvCxnSpPr>
            <p:nvPr/>
          </p:nvCxnSpPr>
          <p:spPr>
            <a:xfrm flipH="1">
              <a:off x="5674669"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3" name="Rett linje 142">
              <a:extLst>
                <a:ext uri="{FF2B5EF4-FFF2-40B4-BE49-F238E27FC236}">
                  <a16:creationId xmlns:a16="http://schemas.microsoft.com/office/drawing/2014/main" id="{1B237A8D-C4D5-458F-A491-8D7DE0858542}"/>
                </a:ext>
              </a:extLst>
            </p:cNvPr>
            <p:cNvCxnSpPr/>
            <p:nvPr/>
          </p:nvCxnSpPr>
          <p:spPr>
            <a:xfrm flipV="1">
              <a:off x="6305460"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52" name="Gruppe 151">
            <a:extLst>
              <a:ext uri="{FF2B5EF4-FFF2-40B4-BE49-F238E27FC236}">
                <a16:creationId xmlns:a16="http://schemas.microsoft.com/office/drawing/2014/main" id="{D79CEDC6-9742-4E23-908F-5BC2FC52CF62}"/>
              </a:ext>
            </a:extLst>
          </p:cNvPr>
          <p:cNvGrpSpPr/>
          <p:nvPr userDrawn="1"/>
        </p:nvGrpSpPr>
        <p:grpSpPr>
          <a:xfrm>
            <a:off x="7050131" y="2951215"/>
            <a:ext cx="1268397" cy="1809451"/>
            <a:chOff x="7199905" y="2951215"/>
            <a:chExt cx="1268397" cy="1809451"/>
          </a:xfrm>
        </p:grpSpPr>
        <p:sp>
          <p:nvSpPr>
            <p:cNvPr id="153" name="Frihåndsform: figur 152">
              <a:extLst>
                <a:ext uri="{FF2B5EF4-FFF2-40B4-BE49-F238E27FC236}">
                  <a16:creationId xmlns:a16="http://schemas.microsoft.com/office/drawing/2014/main" id="{0014D65B-FAFB-4165-B659-6C8570D9D73A}"/>
                </a:ext>
              </a:extLst>
            </p:cNvPr>
            <p:cNvSpPr/>
            <p:nvPr/>
          </p:nvSpPr>
          <p:spPr>
            <a:xfrm>
              <a:off x="7199905"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reindrift</a:t>
              </a:r>
            </a:p>
          </p:txBody>
        </p:sp>
        <p:grpSp>
          <p:nvGrpSpPr>
            <p:cNvPr id="154" name="Gruppe 153">
              <a:extLst>
                <a:ext uri="{FF2B5EF4-FFF2-40B4-BE49-F238E27FC236}">
                  <a16:creationId xmlns:a16="http://schemas.microsoft.com/office/drawing/2014/main" id="{20EE26FB-E018-42AE-AF1F-EA76CB84CE82}"/>
                </a:ext>
              </a:extLst>
            </p:cNvPr>
            <p:cNvGrpSpPr/>
            <p:nvPr/>
          </p:nvGrpSpPr>
          <p:grpSpPr>
            <a:xfrm>
              <a:off x="7381880" y="3951585"/>
              <a:ext cx="1086421" cy="374502"/>
              <a:chOff x="5758622" y="2636796"/>
              <a:chExt cx="1130880" cy="374502"/>
            </a:xfrm>
          </p:grpSpPr>
          <p:sp>
            <p:nvSpPr>
              <p:cNvPr id="162" name="Rektangel 161">
                <a:extLst>
                  <a:ext uri="{FF2B5EF4-FFF2-40B4-BE49-F238E27FC236}">
                    <a16:creationId xmlns:a16="http://schemas.microsoft.com/office/drawing/2014/main" id="{36AF7F51-EE4F-4F10-8FD7-C67A48BA1F7E}"/>
                  </a:ext>
                </a:extLst>
              </p:cNvPr>
              <p:cNvSpPr/>
              <p:nvPr userDrawn="1"/>
            </p:nvSpPr>
            <p:spPr>
              <a:xfrm>
                <a:off x="5758622"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3" name="TekstSylinder 162">
                <a:extLst>
                  <a:ext uri="{FF2B5EF4-FFF2-40B4-BE49-F238E27FC236}">
                    <a16:creationId xmlns:a16="http://schemas.microsoft.com/office/drawing/2014/main" id="{74E2F107-1B07-42F0-8A62-180D4343E451}"/>
                  </a:ext>
                </a:extLst>
              </p:cNvPr>
              <p:cNvSpPr txBox="1"/>
              <p:nvPr userDrawn="1"/>
            </p:nvSpPr>
            <p:spPr>
              <a:xfrm>
                <a:off x="5758622"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850" kern="1200"/>
                  <a:t>ressurs og</a:t>
                </a:r>
                <a:br>
                  <a:rPr lang="nb-NO" sz="850" kern="1200"/>
                </a:br>
                <a:r>
                  <a:rPr lang="nb-NO" sz="850" kern="1200"/>
                  <a:t>næring</a:t>
                </a:r>
              </a:p>
            </p:txBody>
          </p:sp>
        </p:grpSp>
        <p:grpSp>
          <p:nvGrpSpPr>
            <p:cNvPr id="155" name="Gruppe 154">
              <a:extLst>
                <a:ext uri="{FF2B5EF4-FFF2-40B4-BE49-F238E27FC236}">
                  <a16:creationId xmlns:a16="http://schemas.microsoft.com/office/drawing/2014/main" id="{D6A84A5B-F416-4868-A027-B159587426E0}"/>
                </a:ext>
              </a:extLst>
            </p:cNvPr>
            <p:cNvGrpSpPr/>
            <p:nvPr/>
          </p:nvGrpSpPr>
          <p:grpSpPr>
            <a:xfrm>
              <a:off x="7381879" y="4386164"/>
              <a:ext cx="1086421" cy="374502"/>
              <a:chOff x="5758622" y="3248783"/>
              <a:chExt cx="1130880" cy="374502"/>
            </a:xfrm>
          </p:grpSpPr>
          <p:sp>
            <p:nvSpPr>
              <p:cNvPr id="160" name="Rektangel 159">
                <a:extLst>
                  <a:ext uri="{FF2B5EF4-FFF2-40B4-BE49-F238E27FC236}">
                    <a16:creationId xmlns:a16="http://schemas.microsoft.com/office/drawing/2014/main" id="{A45699AC-B326-4730-A9C5-26B212F8DB50}"/>
                  </a:ext>
                </a:extLst>
              </p:cNvPr>
              <p:cNvSpPr/>
              <p:nvPr userDrawn="1"/>
            </p:nvSpPr>
            <p:spPr>
              <a:xfrm>
                <a:off x="5758622"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1" name="TekstSylinder 160">
                <a:extLst>
                  <a:ext uri="{FF2B5EF4-FFF2-40B4-BE49-F238E27FC236}">
                    <a16:creationId xmlns:a16="http://schemas.microsoft.com/office/drawing/2014/main" id="{E8CECC42-0695-4111-9872-BA29771FA1C1}"/>
                  </a:ext>
                </a:extLst>
              </p:cNvPr>
              <p:cNvSpPr txBox="1"/>
              <p:nvPr userDrawn="1"/>
            </p:nvSpPr>
            <p:spPr>
              <a:xfrm>
                <a:off x="5758622"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tilskudd</a:t>
                </a:r>
              </a:p>
            </p:txBody>
          </p:sp>
        </p:grpSp>
        <p:cxnSp>
          <p:nvCxnSpPr>
            <p:cNvPr id="156" name="Rett linje 155">
              <a:extLst>
                <a:ext uri="{FF2B5EF4-FFF2-40B4-BE49-F238E27FC236}">
                  <a16:creationId xmlns:a16="http://schemas.microsoft.com/office/drawing/2014/main" id="{568D70A9-27A8-44E1-B91D-B8473C27A252}"/>
                </a:ext>
              </a:extLst>
            </p:cNvPr>
            <p:cNvCxnSpPr>
              <a:cxnSpLocks/>
            </p:cNvCxnSpPr>
            <p:nvPr/>
          </p:nvCxnSpPr>
          <p:spPr>
            <a:xfrm>
              <a:off x="7211369" y="3801694"/>
              <a:ext cx="0" cy="7655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7" name="Rett linje 156">
              <a:extLst>
                <a:ext uri="{FF2B5EF4-FFF2-40B4-BE49-F238E27FC236}">
                  <a16:creationId xmlns:a16="http://schemas.microsoft.com/office/drawing/2014/main" id="{1D9CE344-1B53-4ADA-A37E-88A3432273DB}"/>
                </a:ext>
              </a:extLst>
            </p:cNvPr>
            <p:cNvCxnSpPr>
              <a:cxnSpLocks/>
            </p:cNvCxnSpPr>
            <p:nvPr/>
          </p:nvCxnSpPr>
          <p:spPr>
            <a:xfrm flipH="1">
              <a:off x="7214544" y="4138836"/>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Rett linje 157">
              <a:extLst>
                <a:ext uri="{FF2B5EF4-FFF2-40B4-BE49-F238E27FC236}">
                  <a16:creationId xmlns:a16="http://schemas.microsoft.com/office/drawing/2014/main" id="{7498E261-5518-4F0B-8F4C-327D79CBB950}"/>
                </a:ext>
              </a:extLst>
            </p:cNvPr>
            <p:cNvCxnSpPr>
              <a:cxnSpLocks/>
            </p:cNvCxnSpPr>
            <p:nvPr/>
          </p:nvCxnSpPr>
          <p:spPr>
            <a:xfrm flipH="1">
              <a:off x="7214544" y="4567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9" name="Rett linje 158">
              <a:extLst>
                <a:ext uri="{FF2B5EF4-FFF2-40B4-BE49-F238E27FC236}">
                  <a16:creationId xmlns:a16="http://schemas.microsoft.com/office/drawing/2014/main" id="{84E1B2A0-3219-4A28-A22F-CF0E64B711BB}"/>
                </a:ext>
              </a:extLst>
            </p:cNvPr>
            <p:cNvCxnSpPr/>
            <p:nvPr/>
          </p:nvCxnSpPr>
          <p:spPr>
            <a:xfrm flipV="1">
              <a:off x="7818626"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64" name="Gruppe 163">
            <a:extLst>
              <a:ext uri="{FF2B5EF4-FFF2-40B4-BE49-F238E27FC236}">
                <a16:creationId xmlns:a16="http://schemas.microsoft.com/office/drawing/2014/main" id="{3A9C904B-C9B2-4244-960A-C9A0476F8E88}"/>
              </a:ext>
            </a:extLst>
          </p:cNvPr>
          <p:cNvGrpSpPr/>
          <p:nvPr userDrawn="1"/>
        </p:nvGrpSpPr>
        <p:grpSpPr>
          <a:xfrm>
            <a:off x="8440437" y="2951215"/>
            <a:ext cx="1268397" cy="869492"/>
            <a:chOff x="8734667" y="2951215"/>
            <a:chExt cx="1268397" cy="869492"/>
          </a:xfrm>
        </p:grpSpPr>
        <p:sp>
          <p:nvSpPr>
            <p:cNvPr id="165" name="Frihåndsform: figur 164">
              <a:extLst>
                <a:ext uri="{FF2B5EF4-FFF2-40B4-BE49-F238E27FC236}">
                  <a16:creationId xmlns:a16="http://schemas.microsoft.com/office/drawing/2014/main" id="{89C79ACD-212B-4202-83CC-0FB6F12B172F}"/>
                </a:ext>
              </a:extLst>
            </p:cNvPr>
            <p:cNvSpPr/>
            <p:nvPr/>
          </p:nvSpPr>
          <p:spPr>
            <a:xfrm>
              <a:off x="8734667"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landbruk</a:t>
              </a:r>
            </a:p>
          </p:txBody>
        </p:sp>
        <p:cxnSp>
          <p:nvCxnSpPr>
            <p:cNvPr id="166" name="Rett linje 165">
              <a:extLst>
                <a:ext uri="{FF2B5EF4-FFF2-40B4-BE49-F238E27FC236}">
                  <a16:creationId xmlns:a16="http://schemas.microsoft.com/office/drawing/2014/main" id="{6424E493-A3D0-48EB-8A06-C6C4075E8D3D}"/>
                </a:ext>
              </a:extLst>
            </p:cNvPr>
            <p:cNvCxnSpPr/>
            <p:nvPr/>
          </p:nvCxnSpPr>
          <p:spPr>
            <a:xfrm flipV="1">
              <a:off x="9370794"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67" name="Gruppe 166">
            <a:extLst>
              <a:ext uri="{FF2B5EF4-FFF2-40B4-BE49-F238E27FC236}">
                <a16:creationId xmlns:a16="http://schemas.microsoft.com/office/drawing/2014/main" id="{5241463F-AEF8-4CD0-8365-306F8565AC65}"/>
              </a:ext>
            </a:extLst>
          </p:cNvPr>
          <p:cNvGrpSpPr/>
          <p:nvPr userDrawn="1"/>
        </p:nvGrpSpPr>
        <p:grpSpPr>
          <a:xfrm>
            <a:off x="9830745" y="2951215"/>
            <a:ext cx="1268397" cy="869492"/>
            <a:chOff x="10269428" y="2951215"/>
            <a:chExt cx="1268397" cy="869492"/>
          </a:xfrm>
        </p:grpSpPr>
        <p:sp>
          <p:nvSpPr>
            <p:cNvPr id="168" name="Frihåndsform: figur 167">
              <a:extLst>
                <a:ext uri="{FF2B5EF4-FFF2-40B4-BE49-F238E27FC236}">
                  <a16:creationId xmlns:a16="http://schemas.microsoft.com/office/drawing/2014/main" id="{B39B185C-250C-434B-B498-FAAACE577860}"/>
                </a:ext>
              </a:extLst>
            </p:cNvPr>
            <p:cNvSpPr/>
            <p:nvPr/>
          </p:nvSpPr>
          <p:spPr>
            <a:xfrm>
              <a:off x="10269428"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organisasjon og utvikling</a:t>
              </a:r>
            </a:p>
          </p:txBody>
        </p:sp>
        <p:cxnSp>
          <p:nvCxnSpPr>
            <p:cNvPr id="169" name="Rett linje 168">
              <a:extLst>
                <a:ext uri="{FF2B5EF4-FFF2-40B4-BE49-F238E27FC236}">
                  <a16:creationId xmlns:a16="http://schemas.microsoft.com/office/drawing/2014/main" id="{3613D3EC-2D6E-4AB3-BD37-9C4E8CB6BE99}"/>
                </a:ext>
              </a:extLst>
            </p:cNvPr>
            <p:cNvCxnSpPr/>
            <p:nvPr/>
          </p:nvCxnSpPr>
          <p:spPr>
            <a:xfrm flipV="1">
              <a:off x="10864459"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70" name="Rett pilkobling 169">
            <a:extLst>
              <a:ext uri="{FF2B5EF4-FFF2-40B4-BE49-F238E27FC236}">
                <a16:creationId xmlns:a16="http://schemas.microsoft.com/office/drawing/2014/main" id="{74DC5F3D-6E1A-43C0-BB73-F58318D03CF9}"/>
              </a:ext>
            </a:extLst>
          </p:cNvPr>
          <p:cNvCxnSpPr>
            <a:cxnSpLocks/>
          </p:cNvCxnSpPr>
          <p:nvPr userDrawn="1"/>
        </p:nvCxnSpPr>
        <p:spPr>
          <a:xfrm>
            <a:off x="3810623" y="5836111"/>
            <a:ext cx="7125249" cy="0"/>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172" name="Gruppe 171">
            <a:extLst>
              <a:ext uri="{FF2B5EF4-FFF2-40B4-BE49-F238E27FC236}">
                <a16:creationId xmlns:a16="http://schemas.microsoft.com/office/drawing/2014/main" id="{F0721FFB-C875-4A66-AC78-0B2F082DD2C5}"/>
              </a:ext>
            </a:extLst>
          </p:cNvPr>
          <p:cNvGrpSpPr/>
          <p:nvPr userDrawn="1"/>
        </p:nvGrpSpPr>
        <p:grpSpPr>
          <a:xfrm>
            <a:off x="2883144" y="2952183"/>
            <a:ext cx="1268397" cy="2660063"/>
            <a:chOff x="5665144" y="2951215"/>
            <a:chExt cx="1268397" cy="2660063"/>
          </a:xfrm>
        </p:grpSpPr>
        <p:sp>
          <p:nvSpPr>
            <p:cNvPr id="173" name="Frihåndsform: figur 172">
              <a:extLst>
                <a:ext uri="{FF2B5EF4-FFF2-40B4-BE49-F238E27FC236}">
                  <a16:creationId xmlns:a16="http://schemas.microsoft.com/office/drawing/2014/main" id="{67153559-4918-42A1-B08D-7B654E8852D4}"/>
                </a:ext>
              </a:extLst>
            </p:cNvPr>
            <p:cNvSpPr/>
            <p:nvPr/>
          </p:nvSpPr>
          <p:spPr>
            <a:xfrm>
              <a:off x="5665144"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helse og sosial</a:t>
              </a:r>
            </a:p>
          </p:txBody>
        </p:sp>
        <p:grpSp>
          <p:nvGrpSpPr>
            <p:cNvPr id="174" name="Gruppe 173">
              <a:extLst>
                <a:ext uri="{FF2B5EF4-FFF2-40B4-BE49-F238E27FC236}">
                  <a16:creationId xmlns:a16="http://schemas.microsoft.com/office/drawing/2014/main" id="{65FDA2E5-50A6-4FEB-AF4D-F5EE82486744}"/>
                </a:ext>
              </a:extLst>
            </p:cNvPr>
            <p:cNvGrpSpPr/>
            <p:nvPr/>
          </p:nvGrpSpPr>
          <p:grpSpPr>
            <a:xfrm>
              <a:off x="5844681" y="3951585"/>
              <a:ext cx="1088860" cy="374502"/>
              <a:chOff x="4390256" y="2636796"/>
              <a:chExt cx="1130880" cy="374502"/>
            </a:xfrm>
          </p:grpSpPr>
          <p:sp>
            <p:nvSpPr>
              <p:cNvPr id="189" name="Rektangel 188">
                <a:extLst>
                  <a:ext uri="{FF2B5EF4-FFF2-40B4-BE49-F238E27FC236}">
                    <a16:creationId xmlns:a16="http://schemas.microsoft.com/office/drawing/2014/main" id="{CB2EFBB6-3BEB-44D9-A4FE-CC4F5CEEDD51}"/>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0" name="TekstSylinder 189">
                <a:extLst>
                  <a:ext uri="{FF2B5EF4-FFF2-40B4-BE49-F238E27FC236}">
                    <a16:creationId xmlns:a16="http://schemas.microsoft.com/office/drawing/2014/main" id="{C9C40F7A-82D5-4C15-A785-685C877FC8AF}"/>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sosial og familie</a:t>
                </a:r>
              </a:p>
            </p:txBody>
          </p:sp>
        </p:grpSp>
        <p:grpSp>
          <p:nvGrpSpPr>
            <p:cNvPr id="175" name="Gruppe 174">
              <a:extLst>
                <a:ext uri="{FF2B5EF4-FFF2-40B4-BE49-F238E27FC236}">
                  <a16:creationId xmlns:a16="http://schemas.microsoft.com/office/drawing/2014/main" id="{C64BA1D6-6627-4A20-B239-687F748311BC}"/>
                </a:ext>
              </a:extLst>
            </p:cNvPr>
            <p:cNvGrpSpPr/>
            <p:nvPr/>
          </p:nvGrpSpPr>
          <p:grpSpPr>
            <a:xfrm>
              <a:off x="5844681" y="4379982"/>
              <a:ext cx="1088860" cy="374502"/>
              <a:chOff x="4390256" y="3248783"/>
              <a:chExt cx="1130880" cy="374502"/>
            </a:xfrm>
          </p:grpSpPr>
          <p:sp>
            <p:nvSpPr>
              <p:cNvPr id="187" name="Rektangel 186">
                <a:extLst>
                  <a:ext uri="{FF2B5EF4-FFF2-40B4-BE49-F238E27FC236}">
                    <a16:creationId xmlns:a16="http://schemas.microsoft.com/office/drawing/2014/main" id="{231E42C0-ED00-4A98-8C86-7ABA882B8BDF}"/>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8" name="TekstSylinder 187">
                <a:extLst>
                  <a:ext uri="{FF2B5EF4-FFF2-40B4-BE49-F238E27FC236}">
                    <a16:creationId xmlns:a16="http://schemas.microsoft.com/office/drawing/2014/main" id="{C53FC538-C16A-4F23-87BA-4FF0DC416E0F}"/>
                  </a:ext>
                </a:extLst>
              </p:cNvPr>
              <p:cNvSpPr txBox="1"/>
              <p:nvPr userDrawn="1"/>
            </p:nvSpPr>
            <p:spPr>
              <a:xfrm>
                <a:off x="4390256"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spesialist-helsetjenester</a:t>
                </a:r>
              </a:p>
            </p:txBody>
          </p:sp>
        </p:grpSp>
        <p:grpSp>
          <p:nvGrpSpPr>
            <p:cNvPr id="176" name="Gruppe 175">
              <a:extLst>
                <a:ext uri="{FF2B5EF4-FFF2-40B4-BE49-F238E27FC236}">
                  <a16:creationId xmlns:a16="http://schemas.microsoft.com/office/drawing/2014/main" id="{5C3A2117-8DE5-42EE-8384-3CF67311306C}"/>
                </a:ext>
              </a:extLst>
            </p:cNvPr>
            <p:cNvGrpSpPr/>
            <p:nvPr/>
          </p:nvGrpSpPr>
          <p:grpSpPr>
            <a:xfrm>
              <a:off x="5844681" y="4808379"/>
              <a:ext cx="1088860" cy="374502"/>
              <a:chOff x="4390256" y="2636796"/>
              <a:chExt cx="1130880" cy="374502"/>
            </a:xfrm>
          </p:grpSpPr>
          <p:sp>
            <p:nvSpPr>
              <p:cNvPr id="185" name="Rektangel 184">
                <a:extLst>
                  <a:ext uri="{FF2B5EF4-FFF2-40B4-BE49-F238E27FC236}">
                    <a16:creationId xmlns:a16="http://schemas.microsoft.com/office/drawing/2014/main" id="{C11D379E-6F09-44EC-B496-BFFEEECE9FF8}"/>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6" name="TekstSylinder 185">
                <a:extLst>
                  <a:ext uri="{FF2B5EF4-FFF2-40B4-BE49-F238E27FC236}">
                    <a16:creationId xmlns:a16="http://schemas.microsoft.com/office/drawing/2014/main" id="{D4FEFE82-DD43-4FB6-9FCF-B61B4839527A}"/>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kommune-helsetjenester</a:t>
                </a:r>
              </a:p>
            </p:txBody>
          </p:sp>
        </p:grpSp>
        <p:grpSp>
          <p:nvGrpSpPr>
            <p:cNvPr id="177" name="Gruppe 176">
              <a:extLst>
                <a:ext uri="{FF2B5EF4-FFF2-40B4-BE49-F238E27FC236}">
                  <a16:creationId xmlns:a16="http://schemas.microsoft.com/office/drawing/2014/main" id="{4EBB2AC2-9484-4C71-9961-BDBA0C43FDA0}"/>
                </a:ext>
              </a:extLst>
            </p:cNvPr>
            <p:cNvGrpSpPr/>
            <p:nvPr/>
          </p:nvGrpSpPr>
          <p:grpSpPr>
            <a:xfrm>
              <a:off x="5844681" y="5236776"/>
              <a:ext cx="1088860" cy="374502"/>
              <a:chOff x="4390256" y="3248783"/>
              <a:chExt cx="1130880" cy="374502"/>
            </a:xfrm>
          </p:grpSpPr>
          <p:sp>
            <p:nvSpPr>
              <p:cNvPr id="183" name="Rektangel 182">
                <a:extLst>
                  <a:ext uri="{FF2B5EF4-FFF2-40B4-BE49-F238E27FC236}">
                    <a16:creationId xmlns:a16="http://schemas.microsoft.com/office/drawing/2014/main" id="{14FAB417-D3ED-450F-8280-24E31B797AB8}"/>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4" name="TekstSylinder 183">
                <a:extLst>
                  <a:ext uri="{FF2B5EF4-FFF2-40B4-BE49-F238E27FC236}">
                    <a16:creationId xmlns:a16="http://schemas.microsoft.com/office/drawing/2014/main" id="{E0EB55C7-F96B-468A-A9DD-48D3EEB18EA7}"/>
                  </a:ext>
                </a:extLst>
              </p:cNvPr>
              <p:cNvSpPr txBox="1"/>
              <p:nvPr userDrawn="1"/>
            </p:nvSpPr>
            <p:spPr>
              <a:xfrm>
                <a:off x="4390256"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fagutvikling</a:t>
                </a:r>
              </a:p>
            </p:txBody>
          </p:sp>
        </p:grpSp>
        <p:cxnSp>
          <p:nvCxnSpPr>
            <p:cNvPr id="178" name="Rett linje 177">
              <a:extLst>
                <a:ext uri="{FF2B5EF4-FFF2-40B4-BE49-F238E27FC236}">
                  <a16:creationId xmlns:a16="http://schemas.microsoft.com/office/drawing/2014/main" id="{6C48CB2B-E224-4802-8A9E-6B1CE3550F66}"/>
                </a:ext>
              </a:extLst>
            </p:cNvPr>
            <p:cNvCxnSpPr>
              <a:cxnSpLocks/>
            </p:cNvCxnSpPr>
            <p:nvPr/>
          </p:nvCxnSpPr>
          <p:spPr>
            <a:xfrm>
              <a:off x="5674669" y="3814357"/>
              <a:ext cx="0" cy="1603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9" name="Rett linje 178">
              <a:extLst>
                <a:ext uri="{FF2B5EF4-FFF2-40B4-BE49-F238E27FC236}">
                  <a16:creationId xmlns:a16="http://schemas.microsoft.com/office/drawing/2014/main" id="{4EBFF2B7-0649-4A23-8420-E9DA1423FEBC}"/>
                </a:ext>
              </a:extLst>
            </p:cNvPr>
            <p:cNvCxnSpPr>
              <a:cxnSpLocks/>
            </p:cNvCxnSpPr>
            <p:nvPr/>
          </p:nvCxnSpPr>
          <p:spPr>
            <a:xfrm flipH="1">
              <a:off x="5674669" y="4138836"/>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0" name="Rett linje 179">
              <a:extLst>
                <a:ext uri="{FF2B5EF4-FFF2-40B4-BE49-F238E27FC236}">
                  <a16:creationId xmlns:a16="http://schemas.microsoft.com/office/drawing/2014/main" id="{1DDFAAB9-DA3E-4906-89E2-3EE8C77E8359}"/>
                </a:ext>
              </a:extLst>
            </p:cNvPr>
            <p:cNvCxnSpPr>
              <a:cxnSpLocks/>
            </p:cNvCxnSpPr>
            <p:nvPr/>
          </p:nvCxnSpPr>
          <p:spPr>
            <a:xfrm flipH="1">
              <a:off x="5674669" y="4567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Rett linje 180">
              <a:extLst>
                <a:ext uri="{FF2B5EF4-FFF2-40B4-BE49-F238E27FC236}">
                  <a16:creationId xmlns:a16="http://schemas.microsoft.com/office/drawing/2014/main" id="{1962530B-D879-4120-8984-08B0C136682B}"/>
                </a:ext>
              </a:extLst>
            </p:cNvPr>
            <p:cNvCxnSpPr>
              <a:cxnSpLocks/>
            </p:cNvCxnSpPr>
            <p:nvPr/>
          </p:nvCxnSpPr>
          <p:spPr>
            <a:xfrm flipH="1">
              <a:off x="5674669"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2" name="Rett linje 181">
              <a:extLst>
                <a:ext uri="{FF2B5EF4-FFF2-40B4-BE49-F238E27FC236}">
                  <a16:creationId xmlns:a16="http://schemas.microsoft.com/office/drawing/2014/main" id="{D1D2D5D8-6FD0-4E97-A4C8-1529F2C6E7F1}"/>
                </a:ext>
              </a:extLst>
            </p:cNvPr>
            <p:cNvCxnSpPr/>
            <p:nvPr/>
          </p:nvCxnSpPr>
          <p:spPr>
            <a:xfrm flipV="1">
              <a:off x="6305460"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91" name="Rett linje 190">
            <a:extLst>
              <a:ext uri="{FF2B5EF4-FFF2-40B4-BE49-F238E27FC236}">
                <a16:creationId xmlns:a16="http://schemas.microsoft.com/office/drawing/2014/main" id="{07C1AD54-D44F-4A3E-8FD3-CFB8DECFFC9F}"/>
              </a:ext>
            </a:extLst>
          </p:cNvPr>
          <p:cNvCxnSpPr>
            <a:cxnSpLocks/>
          </p:cNvCxnSpPr>
          <p:nvPr userDrawn="1"/>
        </p:nvCxnSpPr>
        <p:spPr>
          <a:xfrm flipH="1">
            <a:off x="2892669" y="5424027"/>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Rett linje 107">
            <a:extLst>
              <a:ext uri="{FF2B5EF4-FFF2-40B4-BE49-F238E27FC236}">
                <a16:creationId xmlns:a16="http://schemas.microsoft.com/office/drawing/2014/main" id="{B07BD959-0C72-430E-AD73-76954D4AF97D}"/>
              </a:ext>
            </a:extLst>
          </p:cNvPr>
          <p:cNvCxnSpPr>
            <a:cxnSpLocks/>
          </p:cNvCxnSpPr>
          <p:nvPr userDrawn="1"/>
        </p:nvCxnSpPr>
        <p:spPr>
          <a:xfrm>
            <a:off x="7308784" y="1624497"/>
            <a:ext cx="13496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88302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rganisasjonskart engelsk">
    <p:spTree>
      <p:nvGrpSpPr>
        <p:cNvPr id="1" name=""/>
        <p:cNvGrpSpPr/>
        <p:nvPr/>
      </p:nvGrpSpPr>
      <p:grpSpPr>
        <a:xfrm>
          <a:off x="0" y="0"/>
          <a:ext cx="0" cy="0"/>
          <a:chOff x="0" y="0"/>
          <a:chExt cx="0" cy="0"/>
        </a:xfrm>
      </p:grpSpPr>
      <p:pic>
        <p:nvPicPr>
          <p:cNvPr id="99" name="Bilde 98">
            <a:extLst>
              <a:ext uri="{FF2B5EF4-FFF2-40B4-BE49-F238E27FC236}">
                <a16:creationId xmlns:a16="http://schemas.microsoft.com/office/drawing/2014/main" id="{2FD0EB38-2B30-48AC-A4AF-DAABAF1C7EB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2709" r="-1" b="49029"/>
          <a:stretch/>
        </p:blipFill>
        <p:spPr>
          <a:xfrm>
            <a:off x="1" y="3968088"/>
            <a:ext cx="10199684" cy="2828498"/>
          </a:xfrm>
          <a:prstGeom prst="rect">
            <a:avLst/>
          </a:prstGeom>
        </p:spPr>
      </p:pic>
      <p:sp>
        <p:nvSpPr>
          <p:cNvPr id="83" name="Frihåndsform: figur 82">
            <a:extLst>
              <a:ext uri="{FF2B5EF4-FFF2-40B4-BE49-F238E27FC236}">
                <a16:creationId xmlns:a16="http://schemas.microsoft.com/office/drawing/2014/main" id="{454466E0-FB62-406F-A58E-CB7367D3BCFC}"/>
              </a:ext>
            </a:extLst>
          </p:cNvPr>
          <p:cNvSpPr/>
          <p:nvPr/>
        </p:nvSpPr>
        <p:spPr>
          <a:xfrm>
            <a:off x="5197560" y="1273056"/>
            <a:ext cx="2192925" cy="744538"/>
          </a:xfrm>
          <a:custGeom>
            <a:avLst/>
            <a:gdLst>
              <a:gd name="connsiteX0" fmla="*/ 0 w 2018883"/>
              <a:gd name="connsiteY0" fmla="*/ 0 h 800384"/>
              <a:gd name="connsiteX1" fmla="*/ 2018883 w 2018883"/>
              <a:gd name="connsiteY1" fmla="*/ 0 h 800384"/>
              <a:gd name="connsiteX2" fmla="*/ 2018883 w 2018883"/>
              <a:gd name="connsiteY2" fmla="*/ 800384 h 800384"/>
              <a:gd name="connsiteX3" fmla="*/ 0 w 2018883"/>
              <a:gd name="connsiteY3" fmla="*/ 800384 h 800384"/>
              <a:gd name="connsiteX4" fmla="*/ 0 w 2018883"/>
              <a:gd name="connsiteY4" fmla="*/ 0 h 800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883" h="800384">
                <a:moveTo>
                  <a:pt x="0" y="0"/>
                </a:moveTo>
                <a:lnTo>
                  <a:pt x="2018883" y="0"/>
                </a:lnTo>
                <a:lnTo>
                  <a:pt x="2018883" y="800384"/>
                </a:lnTo>
                <a:lnTo>
                  <a:pt x="0" y="800384"/>
                </a:lnTo>
                <a:lnTo>
                  <a:pt x="0" y="0"/>
                </a:lnTo>
                <a:close/>
              </a:path>
            </a:pathLst>
          </a:cu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nb-NO" sz="1200" b="1" i="0">
                <a:latin typeface="+mn-lt"/>
                <a:ea typeface="Open Sans SemiBold" panose="020B0706030804020204" pitchFamily="34" charset="0"/>
                <a:cs typeface="Open Sans SemiBold" panose="020B0706030804020204" pitchFamily="34" charset="0"/>
              </a:rPr>
              <a:t>County Governor</a:t>
            </a:r>
            <a:br>
              <a:rPr lang="nb-NO" sz="1200" b="0" i="0">
                <a:latin typeface="+mn-lt"/>
              </a:rPr>
            </a:br>
            <a:r>
              <a:rPr lang="nb-NO" sz="1200" b="0">
                <a:latin typeface="+mn-lt"/>
                <a:ea typeface="Open Sans SemiBold" panose="020B0706030804020204" pitchFamily="34" charset="0"/>
                <a:cs typeface="Open Sans SemiBold" panose="020B0706030804020204" pitchFamily="34" charset="0"/>
              </a:rPr>
              <a:t>Deputy County Governors</a:t>
            </a:r>
          </a:p>
        </p:txBody>
      </p:sp>
      <p:sp>
        <p:nvSpPr>
          <p:cNvPr id="91" name="Frihåndsform: figur 90">
            <a:extLst>
              <a:ext uri="{FF2B5EF4-FFF2-40B4-BE49-F238E27FC236}">
                <a16:creationId xmlns:a16="http://schemas.microsoft.com/office/drawing/2014/main" id="{3944C3F2-119C-4774-AE12-71E4E310C1BD}"/>
              </a:ext>
            </a:extLst>
          </p:cNvPr>
          <p:cNvSpPr/>
          <p:nvPr/>
        </p:nvSpPr>
        <p:spPr>
          <a:xfrm>
            <a:off x="4040040" y="2238370"/>
            <a:ext cx="2126121" cy="527913"/>
          </a:xfrm>
          <a:custGeom>
            <a:avLst/>
            <a:gdLst>
              <a:gd name="connsiteX0" fmla="*/ 0 w 1736233"/>
              <a:gd name="connsiteY0" fmla="*/ 0 h 560054"/>
              <a:gd name="connsiteX1" fmla="*/ 1736233 w 1736233"/>
              <a:gd name="connsiteY1" fmla="*/ 0 h 560054"/>
              <a:gd name="connsiteX2" fmla="*/ 1736233 w 1736233"/>
              <a:gd name="connsiteY2" fmla="*/ 560054 h 560054"/>
              <a:gd name="connsiteX3" fmla="*/ 0 w 1736233"/>
              <a:gd name="connsiteY3" fmla="*/ 560054 h 560054"/>
              <a:gd name="connsiteX4" fmla="*/ 0 w 1736233"/>
              <a:gd name="connsiteY4" fmla="*/ 0 h 56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233" h="560054">
                <a:moveTo>
                  <a:pt x="0" y="0"/>
                </a:moveTo>
                <a:lnTo>
                  <a:pt x="1736233" y="0"/>
                </a:lnTo>
                <a:lnTo>
                  <a:pt x="1736233" y="560054"/>
                </a:lnTo>
                <a:lnTo>
                  <a:pt x="0" y="560054"/>
                </a:lnTo>
                <a:lnTo>
                  <a:pt x="0" y="0"/>
                </a:lnTo>
                <a:close/>
              </a:path>
            </a:pathLst>
          </a:custGeom>
          <a:solidFill>
            <a:schemeClr val="tx1">
              <a:lumMod val="90000"/>
              <a:lumOff val="1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200" b="0"/>
              <a:t>Public Security and </a:t>
            </a:r>
            <a:br>
              <a:rPr lang="en-GB" sz="1200" b="0"/>
            </a:br>
            <a:r>
              <a:rPr lang="en-GB" sz="1200" b="0"/>
              <a:t>Emergency Preparedness </a:t>
            </a:r>
            <a:endParaRPr lang="nb-NO" sz="1200" b="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2" name="Frihåndsform: figur 91">
            <a:extLst>
              <a:ext uri="{FF2B5EF4-FFF2-40B4-BE49-F238E27FC236}">
                <a16:creationId xmlns:a16="http://schemas.microsoft.com/office/drawing/2014/main" id="{64A4609D-A244-4DA9-A12D-4A260DBB5DC4}"/>
              </a:ext>
            </a:extLst>
          </p:cNvPr>
          <p:cNvSpPr/>
          <p:nvPr/>
        </p:nvSpPr>
        <p:spPr>
          <a:xfrm>
            <a:off x="7551885" y="1398729"/>
            <a:ext cx="2002456" cy="493192"/>
          </a:xfrm>
          <a:custGeom>
            <a:avLst/>
            <a:gdLst>
              <a:gd name="connsiteX0" fmla="*/ 0 w 1736233"/>
              <a:gd name="connsiteY0" fmla="*/ 0 h 560054"/>
              <a:gd name="connsiteX1" fmla="*/ 1736233 w 1736233"/>
              <a:gd name="connsiteY1" fmla="*/ 0 h 560054"/>
              <a:gd name="connsiteX2" fmla="*/ 1736233 w 1736233"/>
              <a:gd name="connsiteY2" fmla="*/ 560054 h 560054"/>
              <a:gd name="connsiteX3" fmla="*/ 0 w 1736233"/>
              <a:gd name="connsiteY3" fmla="*/ 560054 h 560054"/>
              <a:gd name="connsiteX4" fmla="*/ 0 w 1736233"/>
              <a:gd name="connsiteY4" fmla="*/ 0 h 56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233" h="560054">
                <a:moveTo>
                  <a:pt x="0" y="0"/>
                </a:moveTo>
                <a:lnTo>
                  <a:pt x="1736233" y="0"/>
                </a:lnTo>
                <a:lnTo>
                  <a:pt x="1736233" y="560054"/>
                </a:lnTo>
                <a:lnTo>
                  <a:pt x="0" y="560054"/>
                </a:lnTo>
                <a:lnTo>
                  <a:pt x="0" y="0"/>
                </a:lnTo>
                <a:close/>
              </a:path>
            </a:pathLst>
          </a:custGeom>
          <a:solidFill>
            <a:schemeClr val="accent3">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200" b="0"/>
              <a:t>Communications Unit</a:t>
            </a:r>
            <a:endParaRPr lang="nb-NO" sz="1200" b="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 name="Plassholder for lysbildenummer 5">
            <a:extLst>
              <a:ext uri="{FF2B5EF4-FFF2-40B4-BE49-F238E27FC236}">
                <a16:creationId xmlns:a16="http://schemas.microsoft.com/office/drawing/2014/main" id="{555B8594-3D12-4F0A-BC64-E01D0B48C44F}"/>
              </a:ext>
            </a:extLst>
          </p:cNvPr>
          <p:cNvSpPr txBox="1">
            <a:spLocks/>
          </p:cNvSpPr>
          <p:nvPr/>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60" name="TekstSylinder 59">
            <a:extLst>
              <a:ext uri="{FF2B5EF4-FFF2-40B4-BE49-F238E27FC236}">
                <a16:creationId xmlns:a16="http://schemas.microsoft.com/office/drawing/2014/main" id="{66076227-87CA-4DB6-8018-0119BC87E78E}"/>
              </a:ext>
            </a:extLst>
          </p:cNvPr>
          <p:cNvSpPr txBox="1"/>
          <p:nvPr/>
        </p:nvSpPr>
        <p:spPr>
          <a:xfrm>
            <a:off x="1702798" y="5712994"/>
            <a:ext cx="3813176" cy="230832"/>
          </a:xfrm>
          <a:prstGeom prst="rect">
            <a:avLst/>
          </a:prstGeom>
          <a:noFill/>
        </p:spPr>
        <p:txBody>
          <a:bodyPr wrap="square" rtlCol="0">
            <a:spAutoFit/>
          </a:bodyPr>
          <a:lstStyle/>
          <a:p>
            <a:r>
              <a:rPr lang="en-US" sz="900" i="1">
                <a:solidFill>
                  <a:srgbClr val="00244E"/>
                </a:solidFill>
                <a:latin typeface="Open Sans" panose="020B0606030504020204" pitchFamily="34" charset="0"/>
                <a:ea typeface="Open Sans" panose="020B0606030504020204" pitchFamily="34" charset="0"/>
                <a:cs typeface="Open Sans" panose="020B0606030504020204" pitchFamily="34" charset="0"/>
              </a:rPr>
              <a:t>multidisciplinary groups</a:t>
            </a:r>
            <a:endParaRPr lang="nb-NO" sz="900" i="1">
              <a:solidFill>
                <a:srgbClr val="00244E"/>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62" name="Rett pilkobling 61">
            <a:extLst>
              <a:ext uri="{FF2B5EF4-FFF2-40B4-BE49-F238E27FC236}">
                <a16:creationId xmlns:a16="http://schemas.microsoft.com/office/drawing/2014/main" id="{530B3323-B958-494F-B9BE-05F3A2470779}"/>
              </a:ext>
            </a:extLst>
          </p:cNvPr>
          <p:cNvCxnSpPr>
            <a:cxnSpLocks/>
          </p:cNvCxnSpPr>
          <p:nvPr/>
        </p:nvCxnSpPr>
        <p:spPr>
          <a:xfrm flipV="1">
            <a:off x="1256130" y="2406580"/>
            <a:ext cx="0" cy="3429530"/>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0C6B8DC7-5F44-4D9A-8BC5-2454F641B6CA}"/>
              </a:ext>
            </a:extLst>
          </p:cNvPr>
          <p:cNvCxnSpPr>
            <a:cxnSpLocks/>
            <a:endCxn id="60" idx="1"/>
          </p:cNvCxnSpPr>
          <p:nvPr/>
        </p:nvCxnSpPr>
        <p:spPr>
          <a:xfrm>
            <a:off x="1256130" y="5828410"/>
            <a:ext cx="446668" cy="0"/>
          </a:xfrm>
          <a:prstGeom prst="line">
            <a:avLst/>
          </a:prstGeom>
          <a:ln w="6350">
            <a:solidFill>
              <a:srgbClr val="00244E"/>
            </a:solidFill>
            <a:prstDash val="dash"/>
          </a:ln>
        </p:spPr>
        <p:style>
          <a:lnRef idx="1">
            <a:schemeClr val="accent1"/>
          </a:lnRef>
          <a:fillRef idx="0">
            <a:schemeClr val="accent1"/>
          </a:fillRef>
          <a:effectRef idx="0">
            <a:schemeClr val="accent1"/>
          </a:effectRef>
          <a:fontRef idx="minor">
            <a:schemeClr val="tx1"/>
          </a:fontRef>
        </p:style>
      </p:cxnSp>
      <p:cxnSp>
        <p:nvCxnSpPr>
          <p:cNvPr id="104" name="Rett linje 103">
            <a:extLst>
              <a:ext uri="{FF2B5EF4-FFF2-40B4-BE49-F238E27FC236}">
                <a16:creationId xmlns:a16="http://schemas.microsoft.com/office/drawing/2014/main" id="{7C14EA57-3750-413E-A0D3-3BA156A8E0D0}"/>
              </a:ext>
            </a:extLst>
          </p:cNvPr>
          <p:cNvCxnSpPr>
            <a:cxnSpLocks/>
          </p:cNvCxnSpPr>
          <p:nvPr/>
        </p:nvCxnSpPr>
        <p:spPr>
          <a:xfrm flipH="1">
            <a:off x="5674669" y="5415857"/>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Rett linje 122">
            <a:extLst>
              <a:ext uri="{FF2B5EF4-FFF2-40B4-BE49-F238E27FC236}">
                <a16:creationId xmlns:a16="http://schemas.microsoft.com/office/drawing/2014/main" id="{C0519C44-FC96-4B7C-A3FD-4CF28A782515}"/>
              </a:ext>
            </a:extLst>
          </p:cNvPr>
          <p:cNvCxnSpPr>
            <a:cxnSpLocks/>
          </p:cNvCxnSpPr>
          <p:nvPr/>
        </p:nvCxnSpPr>
        <p:spPr>
          <a:xfrm flipH="1">
            <a:off x="1498842" y="5000654"/>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Rett linje 126">
            <a:extLst>
              <a:ext uri="{FF2B5EF4-FFF2-40B4-BE49-F238E27FC236}">
                <a16:creationId xmlns:a16="http://schemas.microsoft.com/office/drawing/2014/main" id="{EF196F37-D0BE-4D49-AE49-0CAFC92C8E8C}"/>
              </a:ext>
            </a:extLst>
          </p:cNvPr>
          <p:cNvCxnSpPr>
            <a:cxnSpLocks/>
          </p:cNvCxnSpPr>
          <p:nvPr/>
        </p:nvCxnSpPr>
        <p:spPr>
          <a:xfrm>
            <a:off x="2100834" y="2951215"/>
            <a:ext cx="8324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 name="Rett linje 130">
            <a:extLst>
              <a:ext uri="{FF2B5EF4-FFF2-40B4-BE49-F238E27FC236}">
                <a16:creationId xmlns:a16="http://schemas.microsoft.com/office/drawing/2014/main" id="{112B7DCC-A1CB-41F7-896F-93F5ACF8B6E5}"/>
              </a:ext>
            </a:extLst>
          </p:cNvPr>
          <p:cNvCxnSpPr/>
          <p:nvPr/>
        </p:nvCxnSpPr>
        <p:spPr>
          <a:xfrm>
            <a:off x="6301126" y="2019582"/>
            <a:ext cx="0" cy="931633"/>
          </a:xfrm>
          <a:prstGeom prst="line">
            <a:avLst/>
          </a:prstGeom>
        </p:spPr>
        <p:style>
          <a:lnRef idx="1">
            <a:schemeClr val="accent1"/>
          </a:lnRef>
          <a:fillRef idx="0">
            <a:schemeClr val="accent1"/>
          </a:fillRef>
          <a:effectRef idx="0">
            <a:schemeClr val="accent1"/>
          </a:effectRef>
          <a:fontRef idx="minor">
            <a:schemeClr val="tx1"/>
          </a:fontRef>
        </p:style>
      </p:cxnSp>
      <p:grpSp>
        <p:nvGrpSpPr>
          <p:cNvPr id="142" name="Gruppe 141">
            <a:extLst>
              <a:ext uri="{FF2B5EF4-FFF2-40B4-BE49-F238E27FC236}">
                <a16:creationId xmlns:a16="http://schemas.microsoft.com/office/drawing/2014/main" id="{45B60297-10C8-4953-B69F-9FDE04140DC1}"/>
              </a:ext>
            </a:extLst>
          </p:cNvPr>
          <p:cNvGrpSpPr/>
          <p:nvPr userDrawn="1"/>
        </p:nvGrpSpPr>
        <p:grpSpPr>
          <a:xfrm>
            <a:off x="1488906" y="2951215"/>
            <a:ext cx="1268397" cy="2245359"/>
            <a:chOff x="1060861" y="2951215"/>
            <a:chExt cx="1268397" cy="2245359"/>
          </a:xfrm>
        </p:grpSpPr>
        <p:grpSp>
          <p:nvGrpSpPr>
            <p:cNvPr id="141" name="Gruppe 140">
              <a:extLst>
                <a:ext uri="{FF2B5EF4-FFF2-40B4-BE49-F238E27FC236}">
                  <a16:creationId xmlns:a16="http://schemas.microsoft.com/office/drawing/2014/main" id="{AA151873-1F92-4B0C-9CD7-912152222F83}"/>
                </a:ext>
              </a:extLst>
            </p:cNvPr>
            <p:cNvGrpSpPr/>
            <p:nvPr userDrawn="1"/>
          </p:nvGrpSpPr>
          <p:grpSpPr>
            <a:xfrm>
              <a:off x="1060861" y="3186509"/>
              <a:ext cx="1268397" cy="2010065"/>
              <a:chOff x="1060861" y="3186509"/>
              <a:chExt cx="1268397" cy="2010065"/>
            </a:xfrm>
          </p:grpSpPr>
          <p:sp>
            <p:nvSpPr>
              <p:cNvPr id="84" name="Frihåndsform: figur 83">
                <a:extLst>
                  <a:ext uri="{FF2B5EF4-FFF2-40B4-BE49-F238E27FC236}">
                    <a16:creationId xmlns:a16="http://schemas.microsoft.com/office/drawing/2014/main" id="{99D7E0B9-7012-4B5B-BD47-95AFD4FA0E3B}"/>
                  </a:ext>
                </a:extLst>
              </p:cNvPr>
              <p:cNvSpPr/>
              <p:nvPr/>
            </p:nvSpPr>
            <p:spPr>
              <a:xfrm>
                <a:off x="1060861"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85" tIns="6985" rIns="6985" bIns="6985" numCol="1" spcCol="1270" anchor="ctr" anchorCtr="0">
                <a:noAutofit/>
              </a:bodyPr>
              <a:lstStyle/>
              <a:p>
                <a:pPr lvl="0" algn="ctr"/>
                <a:r>
                  <a:rPr lang="en-GB" sz="1100" b="1"/>
                  <a:t>Justice and Municipal </a:t>
                </a:r>
                <a:endParaRPr lang="nb-NO" sz="110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14" name="Gruppe 13">
                <a:extLst>
                  <a:ext uri="{FF2B5EF4-FFF2-40B4-BE49-F238E27FC236}">
                    <a16:creationId xmlns:a16="http://schemas.microsoft.com/office/drawing/2014/main" id="{3FC639D4-0698-40E7-93EE-31B19A98866F}"/>
                  </a:ext>
                </a:extLst>
              </p:cNvPr>
              <p:cNvGrpSpPr/>
              <p:nvPr/>
            </p:nvGrpSpPr>
            <p:grpSpPr>
              <a:xfrm>
                <a:off x="1242047" y="3951585"/>
                <a:ext cx="1086540" cy="374502"/>
                <a:chOff x="285158" y="2636796"/>
                <a:chExt cx="1130880" cy="374502"/>
              </a:xfrm>
            </p:grpSpPr>
            <p:sp>
              <p:nvSpPr>
                <p:cNvPr id="21" name="Rektangel 20">
                  <a:extLst>
                    <a:ext uri="{FF2B5EF4-FFF2-40B4-BE49-F238E27FC236}">
                      <a16:creationId xmlns:a16="http://schemas.microsoft.com/office/drawing/2014/main" id="{68B5C03B-36B2-4A85-BC92-97E030BD41B0}"/>
                    </a:ext>
                  </a:extLst>
                </p:cNvPr>
                <p:cNvSpPr/>
                <p:nvPr userDrawn="1"/>
              </p:nvSpPr>
              <p:spPr>
                <a:xfrm>
                  <a:off x="285158"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TekstSylinder 21">
                  <a:extLst>
                    <a:ext uri="{FF2B5EF4-FFF2-40B4-BE49-F238E27FC236}">
                      <a16:creationId xmlns:a16="http://schemas.microsoft.com/office/drawing/2014/main" id="{64E443A0-1BCA-494F-AC1F-AF453A67D422}"/>
                    </a:ext>
                  </a:extLst>
                </p:cNvPr>
                <p:cNvSpPr txBox="1"/>
                <p:nvPr userDrawn="1"/>
              </p:nvSpPr>
              <p:spPr>
                <a:xfrm>
                  <a:off x="285158"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Juridical</a:t>
                  </a:r>
                </a:p>
              </p:txBody>
            </p:sp>
          </p:grpSp>
          <p:grpSp>
            <p:nvGrpSpPr>
              <p:cNvPr id="15" name="Gruppe 14">
                <a:extLst>
                  <a:ext uri="{FF2B5EF4-FFF2-40B4-BE49-F238E27FC236}">
                    <a16:creationId xmlns:a16="http://schemas.microsoft.com/office/drawing/2014/main" id="{8631CE5B-699B-4F2B-B318-31DC9942586A}"/>
                  </a:ext>
                </a:extLst>
              </p:cNvPr>
              <p:cNvGrpSpPr/>
              <p:nvPr/>
            </p:nvGrpSpPr>
            <p:grpSpPr>
              <a:xfrm>
                <a:off x="1242039" y="4386164"/>
                <a:ext cx="1086540" cy="374502"/>
                <a:chOff x="285158" y="3248783"/>
                <a:chExt cx="1130880" cy="374502"/>
              </a:xfrm>
            </p:grpSpPr>
            <p:sp>
              <p:nvSpPr>
                <p:cNvPr id="19" name="Rektangel 18">
                  <a:extLst>
                    <a:ext uri="{FF2B5EF4-FFF2-40B4-BE49-F238E27FC236}">
                      <a16:creationId xmlns:a16="http://schemas.microsoft.com/office/drawing/2014/main" id="{6A14C2ED-CCF0-4EE5-99CE-D907CE6BC903}"/>
                    </a:ext>
                  </a:extLst>
                </p:cNvPr>
                <p:cNvSpPr/>
                <p:nvPr userDrawn="1"/>
              </p:nvSpPr>
              <p:spPr>
                <a:xfrm>
                  <a:off x="285158"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TekstSylinder 19">
                  <a:extLst>
                    <a:ext uri="{FF2B5EF4-FFF2-40B4-BE49-F238E27FC236}">
                      <a16:creationId xmlns:a16="http://schemas.microsoft.com/office/drawing/2014/main" id="{09EA5C5C-9D71-44B6-ABEE-25CD34187EE8}"/>
                    </a:ext>
                  </a:extLst>
                </p:cNvPr>
                <p:cNvSpPr txBox="1"/>
                <p:nvPr userDrawn="1"/>
              </p:nvSpPr>
              <p:spPr>
                <a:xfrm>
                  <a:off x="285158"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Guardianship</a:t>
                  </a:r>
                </a:p>
              </p:txBody>
            </p:sp>
          </p:grpSp>
          <p:grpSp>
            <p:nvGrpSpPr>
              <p:cNvPr id="16" name="Gruppe 15">
                <a:extLst>
                  <a:ext uri="{FF2B5EF4-FFF2-40B4-BE49-F238E27FC236}">
                    <a16:creationId xmlns:a16="http://schemas.microsoft.com/office/drawing/2014/main" id="{EC40A4FF-442A-42B6-A7EF-7680F71B93D8}"/>
                  </a:ext>
                </a:extLst>
              </p:cNvPr>
              <p:cNvGrpSpPr/>
              <p:nvPr/>
            </p:nvGrpSpPr>
            <p:grpSpPr>
              <a:xfrm>
                <a:off x="1242047" y="4822072"/>
                <a:ext cx="1086532" cy="374502"/>
                <a:chOff x="285158" y="3860771"/>
                <a:chExt cx="1130880" cy="374502"/>
              </a:xfrm>
            </p:grpSpPr>
            <p:sp>
              <p:nvSpPr>
                <p:cNvPr id="17" name="Rektangel 16">
                  <a:extLst>
                    <a:ext uri="{FF2B5EF4-FFF2-40B4-BE49-F238E27FC236}">
                      <a16:creationId xmlns:a16="http://schemas.microsoft.com/office/drawing/2014/main" id="{FD08B21F-9F14-4272-96D2-173BD66C7751}"/>
                    </a:ext>
                  </a:extLst>
                </p:cNvPr>
                <p:cNvSpPr/>
                <p:nvPr userDrawn="1"/>
              </p:nvSpPr>
              <p:spPr>
                <a:xfrm>
                  <a:off x="285158" y="3860771"/>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TekstSylinder 17">
                  <a:extLst>
                    <a:ext uri="{FF2B5EF4-FFF2-40B4-BE49-F238E27FC236}">
                      <a16:creationId xmlns:a16="http://schemas.microsoft.com/office/drawing/2014/main" id="{C2A78EB1-E99C-4562-82BB-D78F8AC4487F}"/>
                    </a:ext>
                  </a:extLst>
                </p:cNvPr>
                <p:cNvSpPr txBox="1"/>
                <p:nvPr userDrawn="1"/>
              </p:nvSpPr>
              <p:spPr>
                <a:xfrm>
                  <a:off x="285158" y="3860771"/>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Planning</a:t>
                  </a:r>
                </a:p>
              </p:txBody>
            </p:sp>
          </p:grpSp>
          <p:cxnSp>
            <p:nvCxnSpPr>
              <p:cNvPr id="120" name="Rett linje 119">
                <a:extLst>
                  <a:ext uri="{FF2B5EF4-FFF2-40B4-BE49-F238E27FC236}">
                    <a16:creationId xmlns:a16="http://schemas.microsoft.com/office/drawing/2014/main" id="{4B5C2470-ECE0-4F2D-B95D-2F7C15CE1685}"/>
                  </a:ext>
                </a:extLst>
              </p:cNvPr>
              <p:cNvCxnSpPr>
                <a:cxnSpLocks/>
              </p:cNvCxnSpPr>
              <p:nvPr/>
            </p:nvCxnSpPr>
            <p:spPr>
              <a:xfrm>
                <a:off x="1070797" y="3814357"/>
                <a:ext cx="0" cy="1187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Rett linje 120">
                <a:extLst>
                  <a:ext uri="{FF2B5EF4-FFF2-40B4-BE49-F238E27FC236}">
                    <a16:creationId xmlns:a16="http://schemas.microsoft.com/office/drawing/2014/main" id="{25C33EB2-2C71-492B-B260-B62EC074209B}"/>
                  </a:ext>
                </a:extLst>
              </p:cNvPr>
              <p:cNvCxnSpPr>
                <a:cxnSpLocks/>
              </p:cNvCxnSpPr>
              <p:nvPr/>
            </p:nvCxnSpPr>
            <p:spPr>
              <a:xfrm flipH="1">
                <a:off x="1070797" y="4150172"/>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Rett linje 121">
                <a:extLst>
                  <a:ext uri="{FF2B5EF4-FFF2-40B4-BE49-F238E27FC236}">
                    <a16:creationId xmlns:a16="http://schemas.microsoft.com/office/drawing/2014/main" id="{6CDFD965-D25D-4468-9BE1-4A5D60294CD7}"/>
                  </a:ext>
                </a:extLst>
              </p:cNvPr>
              <p:cNvCxnSpPr>
                <a:cxnSpLocks/>
              </p:cNvCxnSpPr>
              <p:nvPr/>
            </p:nvCxnSpPr>
            <p:spPr>
              <a:xfrm flipH="1">
                <a:off x="1070797" y="4568816"/>
                <a:ext cx="170012"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33" name="Rett linje 132">
              <a:extLst>
                <a:ext uri="{FF2B5EF4-FFF2-40B4-BE49-F238E27FC236}">
                  <a16:creationId xmlns:a16="http://schemas.microsoft.com/office/drawing/2014/main" id="{E45448D3-A2EE-479E-A434-5EDF243542F5}"/>
                </a:ext>
              </a:extLst>
            </p:cNvPr>
            <p:cNvCxnSpPr/>
            <p:nvPr/>
          </p:nvCxnSpPr>
          <p:spPr>
            <a:xfrm flipV="1">
              <a:off x="1672789"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3" name="Gruppe 142">
            <a:extLst>
              <a:ext uri="{FF2B5EF4-FFF2-40B4-BE49-F238E27FC236}">
                <a16:creationId xmlns:a16="http://schemas.microsoft.com/office/drawing/2014/main" id="{9A880F69-6D34-4B21-B2E8-36CBF7D2E57B}"/>
              </a:ext>
            </a:extLst>
          </p:cNvPr>
          <p:cNvGrpSpPr/>
          <p:nvPr userDrawn="1"/>
        </p:nvGrpSpPr>
        <p:grpSpPr>
          <a:xfrm>
            <a:off x="2873151" y="2944190"/>
            <a:ext cx="1268397" cy="1806206"/>
            <a:chOff x="2595622" y="2951215"/>
            <a:chExt cx="1268397" cy="1806206"/>
          </a:xfrm>
        </p:grpSpPr>
        <p:sp>
          <p:nvSpPr>
            <p:cNvPr id="85" name="Frihåndsform: figur 84">
              <a:extLst>
                <a:ext uri="{FF2B5EF4-FFF2-40B4-BE49-F238E27FC236}">
                  <a16:creationId xmlns:a16="http://schemas.microsoft.com/office/drawing/2014/main" id="{A21D8405-99B9-4FCD-95D6-5968E3DFCD70}"/>
                </a:ext>
              </a:extLst>
            </p:cNvPr>
            <p:cNvSpPr/>
            <p:nvPr/>
          </p:nvSpPr>
          <p:spPr>
            <a:xfrm>
              <a:off x="2595622"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200" b="1"/>
                <a:t>Health and Social Affairs</a:t>
              </a:r>
              <a:endParaRPr lang="nb-NO" sz="120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25" name="Gruppe 24">
              <a:extLst>
                <a:ext uri="{FF2B5EF4-FFF2-40B4-BE49-F238E27FC236}">
                  <a16:creationId xmlns:a16="http://schemas.microsoft.com/office/drawing/2014/main" id="{1C575C4C-F720-46EF-81BE-9A254A1BAE7F}"/>
                </a:ext>
              </a:extLst>
            </p:cNvPr>
            <p:cNvGrpSpPr/>
            <p:nvPr/>
          </p:nvGrpSpPr>
          <p:grpSpPr>
            <a:xfrm>
              <a:off x="2766203" y="3944597"/>
              <a:ext cx="1097815" cy="381490"/>
              <a:chOff x="1642371" y="2629808"/>
              <a:chExt cx="1142033" cy="381490"/>
            </a:xfrm>
          </p:grpSpPr>
          <p:sp>
            <p:nvSpPr>
              <p:cNvPr id="29" name="Rektangel 28">
                <a:extLst>
                  <a:ext uri="{FF2B5EF4-FFF2-40B4-BE49-F238E27FC236}">
                    <a16:creationId xmlns:a16="http://schemas.microsoft.com/office/drawing/2014/main" id="{84CF093A-A2D2-45B7-8FE9-5151FA04C3F6}"/>
                  </a:ext>
                </a:extLst>
              </p:cNvPr>
              <p:cNvSpPr/>
              <p:nvPr userDrawn="1"/>
            </p:nvSpPr>
            <p:spPr>
              <a:xfrm>
                <a:off x="1653524"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 name="TekstSylinder 29">
                <a:extLst>
                  <a:ext uri="{FF2B5EF4-FFF2-40B4-BE49-F238E27FC236}">
                    <a16:creationId xmlns:a16="http://schemas.microsoft.com/office/drawing/2014/main" id="{C0EB11DD-07A1-4CA5-9B48-1D0169C9CCB0}"/>
                  </a:ext>
                </a:extLst>
              </p:cNvPr>
              <p:cNvSpPr txBox="1"/>
              <p:nvPr userDrawn="1"/>
            </p:nvSpPr>
            <p:spPr>
              <a:xfrm>
                <a:off x="1642371" y="2629808"/>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err="1"/>
                  <a:t>Welfare</a:t>
                </a:r>
                <a:r>
                  <a:rPr lang="nb-NO" sz="900" kern="1200"/>
                  <a:t> and Family Services</a:t>
                </a:r>
              </a:p>
            </p:txBody>
          </p:sp>
        </p:grpSp>
        <p:grpSp>
          <p:nvGrpSpPr>
            <p:cNvPr id="26" name="Gruppe 25">
              <a:extLst>
                <a:ext uri="{FF2B5EF4-FFF2-40B4-BE49-F238E27FC236}">
                  <a16:creationId xmlns:a16="http://schemas.microsoft.com/office/drawing/2014/main" id="{C2EFA962-3C91-4775-9E5D-B7E41DE2FC2F}"/>
                </a:ext>
              </a:extLst>
            </p:cNvPr>
            <p:cNvGrpSpPr/>
            <p:nvPr/>
          </p:nvGrpSpPr>
          <p:grpSpPr>
            <a:xfrm>
              <a:off x="2783194" y="4382919"/>
              <a:ext cx="1080825" cy="374502"/>
              <a:chOff x="1653524" y="3248783"/>
              <a:chExt cx="1130880" cy="374502"/>
            </a:xfrm>
          </p:grpSpPr>
          <p:sp>
            <p:nvSpPr>
              <p:cNvPr id="27" name="Rektangel 26">
                <a:extLst>
                  <a:ext uri="{FF2B5EF4-FFF2-40B4-BE49-F238E27FC236}">
                    <a16:creationId xmlns:a16="http://schemas.microsoft.com/office/drawing/2014/main" id="{A4C2B1FA-D8A3-4052-A155-CE35316BA17A}"/>
                  </a:ext>
                </a:extLst>
              </p:cNvPr>
              <p:cNvSpPr/>
              <p:nvPr userDrawn="1"/>
            </p:nvSpPr>
            <p:spPr>
              <a:xfrm>
                <a:off x="1653524"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TekstSylinder 27">
                <a:extLst>
                  <a:ext uri="{FF2B5EF4-FFF2-40B4-BE49-F238E27FC236}">
                    <a16:creationId xmlns:a16="http://schemas.microsoft.com/office/drawing/2014/main" id="{D425CF51-24B2-4452-8272-15BF8A93321A}"/>
                  </a:ext>
                </a:extLst>
              </p:cNvPr>
              <p:cNvSpPr txBox="1"/>
              <p:nvPr userDrawn="1"/>
            </p:nvSpPr>
            <p:spPr>
              <a:xfrm>
                <a:off x="1653524"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a:solidFill>
                      <a:schemeClr val="lt1"/>
                    </a:solidFill>
                    <a:latin typeface="+mn-lt"/>
                    <a:ea typeface="+mn-ea"/>
                    <a:cs typeface="+mn-cs"/>
                  </a:rPr>
                  <a:t>Specialist Health Services</a:t>
                </a:r>
                <a:endParaRPr lang="nb-NO" sz="900" kern="1200">
                  <a:solidFill>
                    <a:schemeClr val="lt1"/>
                  </a:solidFill>
                  <a:latin typeface="+mn-lt"/>
                  <a:ea typeface="+mn-ea"/>
                  <a:cs typeface="+mn-cs"/>
                </a:endParaRPr>
              </a:p>
            </p:txBody>
          </p:sp>
        </p:grpSp>
        <p:cxnSp>
          <p:nvCxnSpPr>
            <p:cNvPr id="118" name="Rett linje 117">
              <a:extLst>
                <a:ext uri="{FF2B5EF4-FFF2-40B4-BE49-F238E27FC236}">
                  <a16:creationId xmlns:a16="http://schemas.microsoft.com/office/drawing/2014/main" id="{1C5D21DF-7958-41AA-9013-69D1CC2835F9}"/>
                </a:ext>
              </a:extLst>
            </p:cNvPr>
            <p:cNvCxnSpPr>
              <a:cxnSpLocks/>
            </p:cNvCxnSpPr>
            <p:nvPr/>
          </p:nvCxnSpPr>
          <p:spPr>
            <a:xfrm flipH="1">
              <a:off x="2608322" y="4151499"/>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Rett linje 118">
              <a:extLst>
                <a:ext uri="{FF2B5EF4-FFF2-40B4-BE49-F238E27FC236}">
                  <a16:creationId xmlns:a16="http://schemas.microsoft.com/office/drawing/2014/main" id="{58BD1B5C-4C31-4C5E-95A7-EE1F90FDA0A8}"/>
                </a:ext>
              </a:extLst>
            </p:cNvPr>
            <p:cNvCxnSpPr>
              <a:cxnSpLocks/>
            </p:cNvCxnSpPr>
            <p:nvPr/>
          </p:nvCxnSpPr>
          <p:spPr>
            <a:xfrm flipH="1">
              <a:off x="2608322" y="4579896"/>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5" name="Rett linje 134">
              <a:extLst>
                <a:ext uri="{FF2B5EF4-FFF2-40B4-BE49-F238E27FC236}">
                  <a16:creationId xmlns:a16="http://schemas.microsoft.com/office/drawing/2014/main" id="{7E11723F-FE0C-4575-8219-8506180039F3}"/>
                </a:ext>
              </a:extLst>
            </p:cNvPr>
            <p:cNvCxnSpPr/>
            <p:nvPr/>
          </p:nvCxnSpPr>
          <p:spPr>
            <a:xfrm flipV="1">
              <a:off x="3233625"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4" name="Gruppe 143">
            <a:extLst>
              <a:ext uri="{FF2B5EF4-FFF2-40B4-BE49-F238E27FC236}">
                <a16:creationId xmlns:a16="http://schemas.microsoft.com/office/drawing/2014/main" id="{CAA3EEA9-5D98-47EB-A10D-C97E1CB1AA0C}"/>
              </a:ext>
            </a:extLst>
          </p:cNvPr>
          <p:cNvGrpSpPr/>
          <p:nvPr userDrawn="1"/>
        </p:nvGrpSpPr>
        <p:grpSpPr>
          <a:xfrm>
            <a:off x="4269519" y="2951215"/>
            <a:ext cx="1268397" cy="2236602"/>
            <a:chOff x="4130383" y="2951215"/>
            <a:chExt cx="1268397" cy="2236602"/>
          </a:xfrm>
        </p:grpSpPr>
        <p:sp>
          <p:nvSpPr>
            <p:cNvPr id="86" name="Frihåndsform: figur 85">
              <a:extLst>
                <a:ext uri="{FF2B5EF4-FFF2-40B4-BE49-F238E27FC236}">
                  <a16:creationId xmlns:a16="http://schemas.microsoft.com/office/drawing/2014/main" id="{8C0D000C-1464-4199-A7F0-3533B6A396C5}"/>
                </a:ext>
              </a:extLst>
            </p:cNvPr>
            <p:cNvSpPr/>
            <p:nvPr/>
          </p:nvSpPr>
          <p:spPr>
            <a:xfrm>
              <a:off x="4130383"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200" b="1"/>
                <a:t>Juvenile and Child Welfare </a:t>
              </a:r>
              <a:endParaRPr lang="nb-NO" sz="120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34" name="Gruppe 33">
              <a:extLst>
                <a:ext uri="{FF2B5EF4-FFF2-40B4-BE49-F238E27FC236}">
                  <a16:creationId xmlns:a16="http://schemas.microsoft.com/office/drawing/2014/main" id="{9F3375D5-0655-4160-AB53-F630AD786A5A}"/>
                </a:ext>
              </a:extLst>
            </p:cNvPr>
            <p:cNvGrpSpPr/>
            <p:nvPr/>
          </p:nvGrpSpPr>
          <p:grpSpPr>
            <a:xfrm>
              <a:off x="4310446" y="3951585"/>
              <a:ext cx="1088334" cy="374502"/>
              <a:chOff x="3021890" y="2636796"/>
              <a:chExt cx="1130880" cy="374502"/>
            </a:xfrm>
          </p:grpSpPr>
          <p:sp>
            <p:nvSpPr>
              <p:cNvPr id="41" name="Rektangel 40">
                <a:extLst>
                  <a:ext uri="{FF2B5EF4-FFF2-40B4-BE49-F238E27FC236}">
                    <a16:creationId xmlns:a16="http://schemas.microsoft.com/office/drawing/2014/main" id="{E9B5FA2F-13CD-43A9-B708-97C8D2130059}"/>
                  </a:ext>
                </a:extLst>
              </p:cNvPr>
              <p:cNvSpPr/>
              <p:nvPr userDrawn="1"/>
            </p:nvSpPr>
            <p:spPr>
              <a:xfrm>
                <a:off x="3021890"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2" name="TekstSylinder 41">
                <a:extLst>
                  <a:ext uri="{FF2B5EF4-FFF2-40B4-BE49-F238E27FC236}">
                    <a16:creationId xmlns:a16="http://schemas.microsoft.com/office/drawing/2014/main" id="{7BE25B49-A508-44F1-BF9B-F6C37A6DBEDE}"/>
                  </a:ext>
                </a:extLst>
              </p:cNvPr>
              <p:cNvSpPr txBox="1"/>
              <p:nvPr userDrawn="1"/>
            </p:nvSpPr>
            <p:spPr>
              <a:xfrm>
                <a:off x="3021890"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Schools</a:t>
                </a:r>
              </a:p>
            </p:txBody>
          </p:sp>
        </p:grpSp>
        <p:grpSp>
          <p:nvGrpSpPr>
            <p:cNvPr id="35" name="Gruppe 34">
              <a:extLst>
                <a:ext uri="{FF2B5EF4-FFF2-40B4-BE49-F238E27FC236}">
                  <a16:creationId xmlns:a16="http://schemas.microsoft.com/office/drawing/2014/main" id="{24CF45F5-8584-4EC3-9CB6-9A2FCC6FD357}"/>
                </a:ext>
              </a:extLst>
            </p:cNvPr>
            <p:cNvGrpSpPr/>
            <p:nvPr/>
          </p:nvGrpSpPr>
          <p:grpSpPr>
            <a:xfrm>
              <a:off x="4320877" y="4386164"/>
              <a:ext cx="1075466" cy="374502"/>
              <a:chOff x="3021890" y="3248783"/>
              <a:chExt cx="1130880" cy="374502"/>
            </a:xfrm>
          </p:grpSpPr>
          <p:sp>
            <p:nvSpPr>
              <p:cNvPr id="39" name="Rektangel 38">
                <a:extLst>
                  <a:ext uri="{FF2B5EF4-FFF2-40B4-BE49-F238E27FC236}">
                    <a16:creationId xmlns:a16="http://schemas.microsoft.com/office/drawing/2014/main" id="{113F81FC-6F27-4508-A1C4-721C0001E237}"/>
                  </a:ext>
                </a:extLst>
              </p:cNvPr>
              <p:cNvSpPr/>
              <p:nvPr userDrawn="1"/>
            </p:nvSpPr>
            <p:spPr>
              <a:xfrm>
                <a:off x="3021890"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0" name="TekstSylinder 39">
                <a:extLst>
                  <a:ext uri="{FF2B5EF4-FFF2-40B4-BE49-F238E27FC236}">
                    <a16:creationId xmlns:a16="http://schemas.microsoft.com/office/drawing/2014/main" id="{22A933F3-2F64-4375-9225-0689C935A2BD}"/>
                  </a:ext>
                </a:extLst>
              </p:cNvPr>
              <p:cNvSpPr txBox="1"/>
              <p:nvPr userDrawn="1"/>
            </p:nvSpPr>
            <p:spPr>
              <a:xfrm>
                <a:off x="3021890"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a:solidFill>
                      <a:schemeClr val="lt1"/>
                    </a:solidFill>
                    <a:latin typeface="+mn-lt"/>
                    <a:ea typeface="+mn-ea"/>
                    <a:cs typeface="+mn-cs"/>
                  </a:rPr>
                  <a:t>Nursery Schools</a:t>
                </a:r>
                <a:endParaRPr lang="nb-NO" sz="900" kern="1200"/>
              </a:p>
            </p:txBody>
          </p:sp>
        </p:grpSp>
        <p:grpSp>
          <p:nvGrpSpPr>
            <p:cNvPr id="36" name="Gruppe 35">
              <a:extLst>
                <a:ext uri="{FF2B5EF4-FFF2-40B4-BE49-F238E27FC236}">
                  <a16:creationId xmlns:a16="http://schemas.microsoft.com/office/drawing/2014/main" id="{7D8636CE-05B2-4A19-AA32-1872D915EA8F}"/>
                </a:ext>
              </a:extLst>
            </p:cNvPr>
            <p:cNvGrpSpPr/>
            <p:nvPr/>
          </p:nvGrpSpPr>
          <p:grpSpPr>
            <a:xfrm>
              <a:off x="4323204" y="4813315"/>
              <a:ext cx="1073139" cy="374502"/>
              <a:chOff x="3021890" y="3860771"/>
              <a:chExt cx="1130880" cy="374502"/>
            </a:xfrm>
          </p:grpSpPr>
          <p:sp>
            <p:nvSpPr>
              <p:cNvPr id="37" name="Rektangel 36">
                <a:extLst>
                  <a:ext uri="{FF2B5EF4-FFF2-40B4-BE49-F238E27FC236}">
                    <a16:creationId xmlns:a16="http://schemas.microsoft.com/office/drawing/2014/main" id="{7219CD6A-6191-49E4-B11E-5402B30866AB}"/>
                  </a:ext>
                </a:extLst>
              </p:cNvPr>
              <p:cNvSpPr/>
              <p:nvPr userDrawn="1"/>
            </p:nvSpPr>
            <p:spPr>
              <a:xfrm>
                <a:off x="3021890" y="3860771"/>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8" name="TekstSylinder 37">
                <a:extLst>
                  <a:ext uri="{FF2B5EF4-FFF2-40B4-BE49-F238E27FC236}">
                    <a16:creationId xmlns:a16="http://schemas.microsoft.com/office/drawing/2014/main" id="{EB86A631-9500-47DE-8FCC-666876D252E8}"/>
                  </a:ext>
                </a:extLst>
              </p:cNvPr>
              <p:cNvSpPr txBox="1"/>
              <p:nvPr userDrawn="1"/>
            </p:nvSpPr>
            <p:spPr>
              <a:xfrm>
                <a:off x="3021890" y="3860771"/>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lang="en-GB" sz="900" kern="1200">
                    <a:solidFill>
                      <a:schemeClr val="lt1"/>
                    </a:solidFill>
                    <a:latin typeface="+mn-lt"/>
                    <a:ea typeface="+mn-ea"/>
                    <a:cs typeface="+mn-cs"/>
                  </a:rPr>
                  <a:t>Child Welfare</a:t>
                </a:r>
                <a:endParaRPr lang="nb-NO" sz="900" kern="1200">
                  <a:solidFill>
                    <a:schemeClr val="lt1"/>
                  </a:solidFill>
                  <a:latin typeface="+mn-lt"/>
                  <a:ea typeface="+mn-ea"/>
                  <a:cs typeface="+mn-cs"/>
                </a:endParaRPr>
              </a:p>
            </p:txBody>
          </p:sp>
        </p:grpSp>
        <p:cxnSp>
          <p:nvCxnSpPr>
            <p:cNvPr id="111" name="Rett linje 110">
              <a:extLst>
                <a:ext uri="{FF2B5EF4-FFF2-40B4-BE49-F238E27FC236}">
                  <a16:creationId xmlns:a16="http://schemas.microsoft.com/office/drawing/2014/main" id="{4B9FAC8E-FFFD-40B5-B41E-CD2439F2CAC1}"/>
                </a:ext>
              </a:extLst>
            </p:cNvPr>
            <p:cNvCxnSpPr>
              <a:cxnSpLocks/>
            </p:cNvCxnSpPr>
            <p:nvPr/>
          </p:nvCxnSpPr>
          <p:spPr>
            <a:xfrm>
              <a:off x="4139909" y="3807774"/>
              <a:ext cx="0" cy="1187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Rett linje 111">
              <a:extLst>
                <a:ext uri="{FF2B5EF4-FFF2-40B4-BE49-F238E27FC236}">
                  <a16:creationId xmlns:a16="http://schemas.microsoft.com/office/drawing/2014/main" id="{827202D0-7EEC-4EF7-BC91-8EB350D63D7D}"/>
                </a:ext>
              </a:extLst>
            </p:cNvPr>
            <p:cNvCxnSpPr>
              <a:cxnSpLocks/>
            </p:cNvCxnSpPr>
            <p:nvPr/>
          </p:nvCxnSpPr>
          <p:spPr>
            <a:xfrm flipH="1">
              <a:off x="4139909" y="4143589"/>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Rett linje 112">
              <a:extLst>
                <a:ext uri="{FF2B5EF4-FFF2-40B4-BE49-F238E27FC236}">
                  <a16:creationId xmlns:a16="http://schemas.microsoft.com/office/drawing/2014/main" id="{FC971D9C-F27F-408B-B42B-84A4D61B96B7}"/>
                </a:ext>
              </a:extLst>
            </p:cNvPr>
            <p:cNvCxnSpPr>
              <a:cxnSpLocks/>
            </p:cNvCxnSpPr>
            <p:nvPr/>
          </p:nvCxnSpPr>
          <p:spPr>
            <a:xfrm flipH="1">
              <a:off x="4139909" y="4562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Rett linje 113">
              <a:extLst>
                <a:ext uri="{FF2B5EF4-FFF2-40B4-BE49-F238E27FC236}">
                  <a16:creationId xmlns:a16="http://schemas.microsoft.com/office/drawing/2014/main" id="{92238850-CBDB-44BE-9718-3A23F0692043}"/>
                </a:ext>
              </a:extLst>
            </p:cNvPr>
            <p:cNvCxnSpPr>
              <a:cxnSpLocks/>
            </p:cNvCxnSpPr>
            <p:nvPr/>
          </p:nvCxnSpPr>
          <p:spPr>
            <a:xfrm flipH="1">
              <a:off x="4139909"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Rett linje 135">
              <a:extLst>
                <a:ext uri="{FF2B5EF4-FFF2-40B4-BE49-F238E27FC236}">
                  <a16:creationId xmlns:a16="http://schemas.microsoft.com/office/drawing/2014/main" id="{6798F810-268C-4BAE-808F-E65F02498B42}"/>
                </a:ext>
              </a:extLst>
            </p:cNvPr>
            <p:cNvCxnSpPr/>
            <p:nvPr/>
          </p:nvCxnSpPr>
          <p:spPr>
            <a:xfrm flipV="1">
              <a:off x="4742458"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5" name="Gruppe 144">
            <a:extLst>
              <a:ext uri="{FF2B5EF4-FFF2-40B4-BE49-F238E27FC236}">
                <a16:creationId xmlns:a16="http://schemas.microsoft.com/office/drawing/2014/main" id="{28855B7B-A619-4A86-82CC-A121CB5CF261}"/>
              </a:ext>
            </a:extLst>
          </p:cNvPr>
          <p:cNvGrpSpPr/>
          <p:nvPr userDrawn="1"/>
        </p:nvGrpSpPr>
        <p:grpSpPr>
          <a:xfrm>
            <a:off x="5659825" y="2951215"/>
            <a:ext cx="1268398" cy="2660063"/>
            <a:chOff x="5665144" y="2951215"/>
            <a:chExt cx="1268398" cy="2660063"/>
          </a:xfrm>
        </p:grpSpPr>
        <p:sp>
          <p:nvSpPr>
            <p:cNvPr id="87" name="Frihåndsform: figur 86">
              <a:extLst>
                <a:ext uri="{FF2B5EF4-FFF2-40B4-BE49-F238E27FC236}">
                  <a16:creationId xmlns:a16="http://schemas.microsoft.com/office/drawing/2014/main" id="{9CD7B1E1-8071-4F38-8264-3BDE8841B6DB}"/>
                </a:ext>
              </a:extLst>
            </p:cNvPr>
            <p:cNvSpPr/>
            <p:nvPr/>
          </p:nvSpPr>
          <p:spPr>
            <a:xfrm>
              <a:off x="5665144"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200" b="1"/>
                <a:t>Environment</a:t>
              </a:r>
              <a:endParaRPr lang="nb-NO" sz="120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45" name="Gruppe 44">
              <a:extLst>
                <a:ext uri="{FF2B5EF4-FFF2-40B4-BE49-F238E27FC236}">
                  <a16:creationId xmlns:a16="http://schemas.microsoft.com/office/drawing/2014/main" id="{0A39FF34-4833-44CA-81C7-1DE05BD002E5}"/>
                </a:ext>
              </a:extLst>
            </p:cNvPr>
            <p:cNvGrpSpPr/>
            <p:nvPr/>
          </p:nvGrpSpPr>
          <p:grpSpPr>
            <a:xfrm>
              <a:off x="5844681" y="3951585"/>
              <a:ext cx="1088860" cy="374502"/>
              <a:chOff x="4390256" y="2636796"/>
              <a:chExt cx="1130880" cy="374502"/>
            </a:xfrm>
          </p:grpSpPr>
          <p:sp>
            <p:nvSpPr>
              <p:cNvPr id="49" name="Rektangel 48">
                <a:extLst>
                  <a:ext uri="{FF2B5EF4-FFF2-40B4-BE49-F238E27FC236}">
                    <a16:creationId xmlns:a16="http://schemas.microsoft.com/office/drawing/2014/main" id="{51BA38A6-CB9C-4A37-B245-E07C5270074C}"/>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0" name="TekstSylinder 49">
                <a:extLst>
                  <a:ext uri="{FF2B5EF4-FFF2-40B4-BE49-F238E27FC236}">
                    <a16:creationId xmlns:a16="http://schemas.microsoft.com/office/drawing/2014/main" id="{57DF9790-CE76-4828-ABBB-AD794461F06F}"/>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lang="en-GB" sz="900" kern="1200">
                    <a:solidFill>
                      <a:schemeClr val="lt1"/>
                    </a:solidFill>
                    <a:latin typeface="+mn-lt"/>
                    <a:ea typeface="+mn-ea"/>
                    <a:cs typeface="+mn-cs"/>
                  </a:rPr>
                  <a:t>Pollution</a:t>
                </a:r>
                <a:endParaRPr lang="nb-NO" sz="900" kern="1200">
                  <a:solidFill>
                    <a:schemeClr val="lt1"/>
                  </a:solidFill>
                  <a:latin typeface="+mn-lt"/>
                  <a:ea typeface="+mn-ea"/>
                  <a:cs typeface="+mn-cs"/>
                </a:endParaRPr>
              </a:p>
            </p:txBody>
          </p:sp>
        </p:grpSp>
        <p:grpSp>
          <p:nvGrpSpPr>
            <p:cNvPr id="46" name="Gruppe 45">
              <a:extLst>
                <a:ext uri="{FF2B5EF4-FFF2-40B4-BE49-F238E27FC236}">
                  <a16:creationId xmlns:a16="http://schemas.microsoft.com/office/drawing/2014/main" id="{4AB61D7C-8973-4F4D-B457-7FC686F5E6A3}"/>
                </a:ext>
              </a:extLst>
            </p:cNvPr>
            <p:cNvGrpSpPr/>
            <p:nvPr/>
          </p:nvGrpSpPr>
          <p:grpSpPr>
            <a:xfrm>
              <a:off x="5844681" y="4379982"/>
              <a:ext cx="1088861" cy="374502"/>
              <a:chOff x="4390256" y="3248783"/>
              <a:chExt cx="1130881" cy="374502"/>
            </a:xfrm>
          </p:grpSpPr>
          <p:sp>
            <p:nvSpPr>
              <p:cNvPr id="47" name="Rektangel 46">
                <a:extLst>
                  <a:ext uri="{FF2B5EF4-FFF2-40B4-BE49-F238E27FC236}">
                    <a16:creationId xmlns:a16="http://schemas.microsoft.com/office/drawing/2014/main" id="{ED240E55-65EF-40B4-92F3-74807446A603}"/>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8" name="TekstSylinder 47">
                <a:extLst>
                  <a:ext uri="{FF2B5EF4-FFF2-40B4-BE49-F238E27FC236}">
                    <a16:creationId xmlns:a16="http://schemas.microsoft.com/office/drawing/2014/main" id="{1FE686AC-53C1-44B8-A617-647CD9478195}"/>
                  </a:ext>
                </a:extLst>
              </p:cNvPr>
              <p:cNvSpPr txBox="1"/>
              <p:nvPr userDrawn="1"/>
            </p:nvSpPr>
            <p:spPr>
              <a:xfrm>
                <a:off x="4390257"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rtl="0" eaLnBrk="1" latinLnBrk="0" hangingPunct="1">
                  <a:lnSpc>
                    <a:spcPct val="90000"/>
                  </a:lnSpc>
                  <a:spcBef>
                    <a:spcPct val="0"/>
                  </a:spcBef>
                  <a:spcAft>
                    <a:spcPct val="35000"/>
                  </a:spcAft>
                  <a:buNone/>
                </a:pPr>
                <a:r>
                  <a:rPr lang="en-US" sz="900" kern="1200">
                    <a:solidFill>
                      <a:schemeClr val="lt1"/>
                    </a:solidFill>
                    <a:effectLst/>
                    <a:latin typeface="+mn-lt"/>
                    <a:ea typeface="+mn-ea"/>
                    <a:cs typeface="+mn-cs"/>
                  </a:rPr>
                  <a:t>Wildlife and Motorized Traffic</a:t>
                </a:r>
                <a:endParaRPr lang="nb-NO" sz="900" kern="1200">
                  <a:solidFill>
                    <a:schemeClr val="lt1"/>
                  </a:solidFill>
                  <a:latin typeface="+mn-lt"/>
                  <a:ea typeface="+mn-ea"/>
                  <a:cs typeface="+mn-cs"/>
                </a:endParaRPr>
              </a:p>
            </p:txBody>
          </p:sp>
        </p:grpSp>
        <p:grpSp>
          <p:nvGrpSpPr>
            <p:cNvPr id="68" name="Gruppe 67">
              <a:extLst>
                <a:ext uri="{FF2B5EF4-FFF2-40B4-BE49-F238E27FC236}">
                  <a16:creationId xmlns:a16="http://schemas.microsoft.com/office/drawing/2014/main" id="{981F2B97-0676-476B-9A28-316B41C57A94}"/>
                </a:ext>
              </a:extLst>
            </p:cNvPr>
            <p:cNvGrpSpPr/>
            <p:nvPr/>
          </p:nvGrpSpPr>
          <p:grpSpPr>
            <a:xfrm>
              <a:off x="5844681" y="4808379"/>
              <a:ext cx="1088860" cy="374502"/>
              <a:chOff x="4390256" y="2636796"/>
              <a:chExt cx="1130880" cy="374502"/>
            </a:xfrm>
          </p:grpSpPr>
          <p:sp>
            <p:nvSpPr>
              <p:cNvPr id="72" name="Rektangel 71">
                <a:extLst>
                  <a:ext uri="{FF2B5EF4-FFF2-40B4-BE49-F238E27FC236}">
                    <a16:creationId xmlns:a16="http://schemas.microsoft.com/office/drawing/2014/main" id="{103C6B28-6CC7-4117-AB14-F8002FA1FC4A}"/>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3" name="TekstSylinder 72">
                <a:extLst>
                  <a:ext uri="{FF2B5EF4-FFF2-40B4-BE49-F238E27FC236}">
                    <a16:creationId xmlns:a16="http://schemas.microsoft.com/office/drawing/2014/main" id="{40D2104E-7E41-4281-A57D-2BAC25F82765}"/>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lang="en-GB" sz="900" kern="1200">
                    <a:solidFill>
                      <a:schemeClr val="lt1"/>
                    </a:solidFill>
                    <a:latin typeface="+mn-lt"/>
                    <a:ea typeface="+mn-ea"/>
                    <a:cs typeface="+mn-cs"/>
                  </a:rPr>
                  <a:t>Fish and Water</a:t>
                </a:r>
                <a:endParaRPr lang="nb-NO" sz="900" kern="1200">
                  <a:solidFill>
                    <a:schemeClr val="lt1"/>
                  </a:solidFill>
                  <a:latin typeface="+mn-lt"/>
                  <a:ea typeface="+mn-ea"/>
                  <a:cs typeface="+mn-cs"/>
                </a:endParaRPr>
              </a:p>
            </p:txBody>
          </p:sp>
        </p:grpSp>
        <p:grpSp>
          <p:nvGrpSpPr>
            <p:cNvPr id="69" name="Gruppe 68">
              <a:extLst>
                <a:ext uri="{FF2B5EF4-FFF2-40B4-BE49-F238E27FC236}">
                  <a16:creationId xmlns:a16="http://schemas.microsoft.com/office/drawing/2014/main" id="{E5AE7780-0F85-487E-BADF-D7874C43071D}"/>
                </a:ext>
              </a:extLst>
            </p:cNvPr>
            <p:cNvGrpSpPr/>
            <p:nvPr/>
          </p:nvGrpSpPr>
          <p:grpSpPr>
            <a:xfrm>
              <a:off x="5829003" y="5236776"/>
              <a:ext cx="1104538" cy="374502"/>
              <a:chOff x="4373973" y="3248783"/>
              <a:chExt cx="1147163" cy="374502"/>
            </a:xfrm>
          </p:grpSpPr>
          <p:sp>
            <p:nvSpPr>
              <p:cNvPr id="70" name="Rektangel 69">
                <a:extLst>
                  <a:ext uri="{FF2B5EF4-FFF2-40B4-BE49-F238E27FC236}">
                    <a16:creationId xmlns:a16="http://schemas.microsoft.com/office/drawing/2014/main" id="{4999A756-0BE4-4D61-9F8E-0B3BC4AB4E00}"/>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1" name="TekstSylinder 70">
                <a:extLst>
                  <a:ext uri="{FF2B5EF4-FFF2-40B4-BE49-F238E27FC236}">
                    <a16:creationId xmlns:a16="http://schemas.microsoft.com/office/drawing/2014/main" id="{178EEA70-A5A7-4A1C-A427-36B8BF94283F}"/>
                  </a:ext>
                </a:extLst>
              </p:cNvPr>
              <p:cNvSpPr txBox="1"/>
              <p:nvPr userDrawn="1"/>
            </p:nvSpPr>
            <p:spPr>
              <a:xfrm>
                <a:off x="4373973"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rtl="0" eaLnBrk="1" latinLnBrk="0" hangingPunct="1">
                  <a:lnSpc>
                    <a:spcPct val="90000"/>
                  </a:lnSpc>
                  <a:spcBef>
                    <a:spcPct val="0"/>
                  </a:spcBef>
                  <a:spcAft>
                    <a:spcPct val="35000"/>
                  </a:spcAft>
                  <a:buNone/>
                </a:pPr>
                <a:r>
                  <a:rPr lang="en-GB" sz="900" kern="1200">
                    <a:solidFill>
                      <a:schemeClr val="lt1"/>
                    </a:solidFill>
                    <a:latin typeface="+mn-lt"/>
                    <a:ea typeface="+mn-ea"/>
                    <a:cs typeface="+mn-cs"/>
                  </a:rPr>
                  <a:t>Nature </a:t>
                </a:r>
                <a:br>
                  <a:rPr lang="en-GB" sz="900" kern="1200">
                    <a:solidFill>
                      <a:schemeClr val="lt1"/>
                    </a:solidFill>
                    <a:latin typeface="+mn-lt"/>
                    <a:ea typeface="+mn-ea"/>
                    <a:cs typeface="+mn-cs"/>
                  </a:rPr>
                </a:br>
                <a:r>
                  <a:rPr lang="en-GB" sz="900" kern="1200">
                    <a:solidFill>
                      <a:schemeClr val="lt1"/>
                    </a:solidFill>
                    <a:latin typeface="+mn-lt"/>
                    <a:ea typeface="+mn-ea"/>
                    <a:cs typeface="+mn-cs"/>
                  </a:rPr>
                  <a:t>Conservation</a:t>
                </a:r>
                <a:endParaRPr lang="nb-NO" sz="900" kern="1200">
                  <a:solidFill>
                    <a:schemeClr val="lt1"/>
                  </a:solidFill>
                  <a:latin typeface="+mn-lt"/>
                  <a:ea typeface="+mn-ea"/>
                  <a:cs typeface="+mn-cs"/>
                </a:endParaRPr>
              </a:p>
            </p:txBody>
          </p:sp>
        </p:grpSp>
        <p:cxnSp>
          <p:nvCxnSpPr>
            <p:cNvPr id="98" name="Rett linje 97">
              <a:extLst>
                <a:ext uri="{FF2B5EF4-FFF2-40B4-BE49-F238E27FC236}">
                  <a16:creationId xmlns:a16="http://schemas.microsoft.com/office/drawing/2014/main" id="{87D9655B-70DB-4B69-8999-FE8B7A99D607}"/>
                </a:ext>
              </a:extLst>
            </p:cNvPr>
            <p:cNvCxnSpPr>
              <a:cxnSpLocks/>
            </p:cNvCxnSpPr>
            <p:nvPr/>
          </p:nvCxnSpPr>
          <p:spPr>
            <a:xfrm>
              <a:off x="5674669" y="3814357"/>
              <a:ext cx="0" cy="1603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Rett linje 99">
              <a:extLst>
                <a:ext uri="{FF2B5EF4-FFF2-40B4-BE49-F238E27FC236}">
                  <a16:creationId xmlns:a16="http://schemas.microsoft.com/office/drawing/2014/main" id="{F3BC3158-6CDD-4FFF-90AA-D2592CCB92EF}"/>
                </a:ext>
              </a:extLst>
            </p:cNvPr>
            <p:cNvCxnSpPr>
              <a:cxnSpLocks/>
            </p:cNvCxnSpPr>
            <p:nvPr/>
          </p:nvCxnSpPr>
          <p:spPr>
            <a:xfrm flipH="1">
              <a:off x="5674669" y="4138836"/>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Rett linje 101">
              <a:extLst>
                <a:ext uri="{FF2B5EF4-FFF2-40B4-BE49-F238E27FC236}">
                  <a16:creationId xmlns:a16="http://schemas.microsoft.com/office/drawing/2014/main" id="{88ECDE46-8DAB-4EC8-AFA3-E7A38D1CEA4B}"/>
                </a:ext>
              </a:extLst>
            </p:cNvPr>
            <p:cNvCxnSpPr>
              <a:cxnSpLocks/>
            </p:cNvCxnSpPr>
            <p:nvPr/>
          </p:nvCxnSpPr>
          <p:spPr>
            <a:xfrm flipH="1">
              <a:off x="5674669" y="4567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Rett linje 102">
              <a:extLst>
                <a:ext uri="{FF2B5EF4-FFF2-40B4-BE49-F238E27FC236}">
                  <a16:creationId xmlns:a16="http://schemas.microsoft.com/office/drawing/2014/main" id="{7C6DFE02-2D80-4431-8BEE-9AC61A7B4D1A}"/>
                </a:ext>
              </a:extLst>
            </p:cNvPr>
            <p:cNvCxnSpPr>
              <a:cxnSpLocks/>
            </p:cNvCxnSpPr>
            <p:nvPr/>
          </p:nvCxnSpPr>
          <p:spPr>
            <a:xfrm flipH="1">
              <a:off x="5674669"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7" name="Rett linje 136">
              <a:extLst>
                <a:ext uri="{FF2B5EF4-FFF2-40B4-BE49-F238E27FC236}">
                  <a16:creationId xmlns:a16="http://schemas.microsoft.com/office/drawing/2014/main" id="{7C2D3E5F-6B0C-418A-83C6-41A2E079F160}"/>
                </a:ext>
              </a:extLst>
            </p:cNvPr>
            <p:cNvCxnSpPr/>
            <p:nvPr/>
          </p:nvCxnSpPr>
          <p:spPr>
            <a:xfrm flipV="1">
              <a:off x="6305460"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6" name="Gruppe 145">
            <a:extLst>
              <a:ext uri="{FF2B5EF4-FFF2-40B4-BE49-F238E27FC236}">
                <a16:creationId xmlns:a16="http://schemas.microsoft.com/office/drawing/2014/main" id="{66ACBEB2-0F2A-4792-B388-0C60A455D3DC}"/>
              </a:ext>
            </a:extLst>
          </p:cNvPr>
          <p:cNvGrpSpPr/>
          <p:nvPr userDrawn="1"/>
        </p:nvGrpSpPr>
        <p:grpSpPr>
          <a:xfrm>
            <a:off x="7050131" y="2951215"/>
            <a:ext cx="1272566" cy="1938295"/>
            <a:chOff x="7199905" y="2951215"/>
            <a:chExt cx="1272566" cy="1938295"/>
          </a:xfrm>
        </p:grpSpPr>
        <p:sp>
          <p:nvSpPr>
            <p:cNvPr id="88" name="Frihåndsform: figur 87">
              <a:extLst>
                <a:ext uri="{FF2B5EF4-FFF2-40B4-BE49-F238E27FC236}">
                  <a16:creationId xmlns:a16="http://schemas.microsoft.com/office/drawing/2014/main" id="{77503614-5B8B-484F-9FEA-DF4A1CD70902}"/>
                </a:ext>
              </a:extLst>
            </p:cNvPr>
            <p:cNvSpPr/>
            <p:nvPr/>
          </p:nvSpPr>
          <p:spPr>
            <a:xfrm>
              <a:off x="7199905"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200" b="1"/>
                <a:t>Reindeer Husbandry </a:t>
              </a:r>
              <a:endParaRPr lang="nb-NO" sz="120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53" name="Gruppe 52">
              <a:extLst>
                <a:ext uri="{FF2B5EF4-FFF2-40B4-BE49-F238E27FC236}">
                  <a16:creationId xmlns:a16="http://schemas.microsoft.com/office/drawing/2014/main" id="{908AD556-EA93-4B03-855E-E3C896BEDC7B}"/>
                </a:ext>
              </a:extLst>
            </p:cNvPr>
            <p:cNvGrpSpPr/>
            <p:nvPr/>
          </p:nvGrpSpPr>
          <p:grpSpPr>
            <a:xfrm>
              <a:off x="7381887" y="3951584"/>
              <a:ext cx="1090584" cy="509713"/>
              <a:chOff x="5758622" y="2636795"/>
              <a:chExt cx="1135213" cy="509713"/>
            </a:xfrm>
          </p:grpSpPr>
          <p:sp>
            <p:nvSpPr>
              <p:cNvPr id="57" name="Rektangel 56">
                <a:extLst>
                  <a:ext uri="{FF2B5EF4-FFF2-40B4-BE49-F238E27FC236}">
                    <a16:creationId xmlns:a16="http://schemas.microsoft.com/office/drawing/2014/main" id="{C95E2232-A924-4487-A46E-3009521B616C}"/>
                  </a:ext>
                </a:extLst>
              </p:cNvPr>
              <p:cNvSpPr/>
              <p:nvPr userDrawn="1"/>
            </p:nvSpPr>
            <p:spPr>
              <a:xfrm>
                <a:off x="5758622" y="2636795"/>
                <a:ext cx="1130880" cy="509713"/>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8" name="TekstSylinder 57">
                <a:extLst>
                  <a:ext uri="{FF2B5EF4-FFF2-40B4-BE49-F238E27FC236}">
                    <a16:creationId xmlns:a16="http://schemas.microsoft.com/office/drawing/2014/main" id="{0B8985B6-908D-4123-82AC-BBF07846C89F}"/>
                  </a:ext>
                </a:extLst>
              </p:cNvPr>
              <p:cNvSpPr txBox="1"/>
              <p:nvPr userDrawn="1"/>
            </p:nvSpPr>
            <p:spPr>
              <a:xfrm>
                <a:off x="5762955" y="2674199"/>
                <a:ext cx="1130880" cy="4313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Development</a:t>
                </a:r>
                <a:br>
                  <a:rPr lang="nb-NO" sz="900" kern="1200"/>
                </a:br>
                <a:r>
                  <a:rPr lang="nb-NO" sz="900" kern="1200"/>
                  <a:t>and Resource Management</a:t>
                </a:r>
              </a:p>
            </p:txBody>
          </p:sp>
        </p:grpSp>
        <p:grpSp>
          <p:nvGrpSpPr>
            <p:cNvPr id="54" name="Gruppe 53">
              <a:extLst>
                <a:ext uri="{FF2B5EF4-FFF2-40B4-BE49-F238E27FC236}">
                  <a16:creationId xmlns:a16="http://schemas.microsoft.com/office/drawing/2014/main" id="{CEAAA7DA-BE98-498C-919D-21E3D5FC0844}"/>
                </a:ext>
              </a:extLst>
            </p:cNvPr>
            <p:cNvGrpSpPr/>
            <p:nvPr/>
          </p:nvGrpSpPr>
          <p:grpSpPr>
            <a:xfrm>
              <a:off x="7381882" y="4510851"/>
              <a:ext cx="1090576" cy="378659"/>
              <a:chOff x="5758622" y="3373470"/>
              <a:chExt cx="1135205" cy="378659"/>
            </a:xfrm>
          </p:grpSpPr>
          <p:sp>
            <p:nvSpPr>
              <p:cNvPr id="55" name="Rektangel 54">
                <a:extLst>
                  <a:ext uri="{FF2B5EF4-FFF2-40B4-BE49-F238E27FC236}">
                    <a16:creationId xmlns:a16="http://schemas.microsoft.com/office/drawing/2014/main" id="{2ABF53A5-A163-4AAF-BD29-1CFCCE52ED0A}"/>
                  </a:ext>
                </a:extLst>
              </p:cNvPr>
              <p:cNvSpPr/>
              <p:nvPr userDrawn="1"/>
            </p:nvSpPr>
            <p:spPr>
              <a:xfrm>
                <a:off x="5758622" y="3377627"/>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6" name="TekstSylinder 55">
                <a:extLst>
                  <a:ext uri="{FF2B5EF4-FFF2-40B4-BE49-F238E27FC236}">
                    <a16:creationId xmlns:a16="http://schemas.microsoft.com/office/drawing/2014/main" id="{11E5BF2D-1A74-4630-99D4-A89E80A38FE6}"/>
                  </a:ext>
                </a:extLst>
              </p:cNvPr>
              <p:cNvSpPr txBox="1"/>
              <p:nvPr userDrawn="1"/>
            </p:nvSpPr>
            <p:spPr>
              <a:xfrm>
                <a:off x="5762946" y="3373470"/>
                <a:ext cx="1130881"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Grant</a:t>
                </a:r>
                <a:br>
                  <a:rPr lang="nb-NO" sz="900" kern="1200"/>
                </a:br>
                <a:r>
                  <a:rPr lang="nb-NO" sz="900" kern="1200"/>
                  <a:t>Management</a:t>
                </a:r>
              </a:p>
            </p:txBody>
          </p:sp>
        </p:grpSp>
        <p:cxnSp>
          <p:nvCxnSpPr>
            <p:cNvPr id="105" name="Rett linje 104">
              <a:extLst>
                <a:ext uri="{FF2B5EF4-FFF2-40B4-BE49-F238E27FC236}">
                  <a16:creationId xmlns:a16="http://schemas.microsoft.com/office/drawing/2014/main" id="{7D773C51-BEAB-4E7E-8EB0-35E4F2E4A201}"/>
                </a:ext>
              </a:extLst>
            </p:cNvPr>
            <p:cNvCxnSpPr>
              <a:cxnSpLocks/>
            </p:cNvCxnSpPr>
            <p:nvPr/>
          </p:nvCxnSpPr>
          <p:spPr>
            <a:xfrm>
              <a:off x="7211369" y="3801694"/>
              <a:ext cx="0" cy="9110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Rett linje 105">
              <a:extLst>
                <a:ext uri="{FF2B5EF4-FFF2-40B4-BE49-F238E27FC236}">
                  <a16:creationId xmlns:a16="http://schemas.microsoft.com/office/drawing/2014/main" id="{7C6D0527-B52A-4CCF-8518-05319719CBDB}"/>
                </a:ext>
              </a:extLst>
            </p:cNvPr>
            <p:cNvCxnSpPr>
              <a:cxnSpLocks/>
            </p:cNvCxnSpPr>
            <p:nvPr/>
          </p:nvCxnSpPr>
          <p:spPr>
            <a:xfrm flipH="1">
              <a:off x="7214544" y="4213644"/>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Rett linje 106">
              <a:extLst>
                <a:ext uri="{FF2B5EF4-FFF2-40B4-BE49-F238E27FC236}">
                  <a16:creationId xmlns:a16="http://schemas.microsoft.com/office/drawing/2014/main" id="{AC8022AF-ED2A-4CD5-865D-3345D1DB9BEF}"/>
                </a:ext>
              </a:extLst>
            </p:cNvPr>
            <p:cNvCxnSpPr>
              <a:cxnSpLocks/>
            </p:cNvCxnSpPr>
            <p:nvPr/>
          </p:nvCxnSpPr>
          <p:spPr>
            <a:xfrm flipH="1">
              <a:off x="7214544" y="4712697"/>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8" name="Rett linje 137">
              <a:extLst>
                <a:ext uri="{FF2B5EF4-FFF2-40B4-BE49-F238E27FC236}">
                  <a16:creationId xmlns:a16="http://schemas.microsoft.com/office/drawing/2014/main" id="{C6730025-B17D-43AF-9E7C-E69071D22093}"/>
                </a:ext>
              </a:extLst>
            </p:cNvPr>
            <p:cNvCxnSpPr/>
            <p:nvPr/>
          </p:nvCxnSpPr>
          <p:spPr>
            <a:xfrm flipV="1">
              <a:off x="7818626"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7" name="Gruppe 146">
            <a:extLst>
              <a:ext uri="{FF2B5EF4-FFF2-40B4-BE49-F238E27FC236}">
                <a16:creationId xmlns:a16="http://schemas.microsoft.com/office/drawing/2014/main" id="{0F0DB3DC-F7E5-4897-88C2-5FD76C732BE0}"/>
              </a:ext>
            </a:extLst>
          </p:cNvPr>
          <p:cNvGrpSpPr/>
          <p:nvPr userDrawn="1"/>
        </p:nvGrpSpPr>
        <p:grpSpPr>
          <a:xfrm>
            <a:off x="8440437" y="2951215"/>
            <a:ext cx="1268397" cy="869492"/>
            <a:chOff x="8734667" y="2951215"/>
            <a:chExt cx="1268397" cy="869492"/>
          </a:xfrm>
        </p:grpSpPr>
        <p:sp>
          <p:nvSpPr>
            <p:cNvPr id="89" name="Frihåndsform: figur 88">
              <a:extLst>
                <a:ext uri="{FF2B5EF4-FFF2-40B4-BE49-F238E27FC236}">
                  <a16:creationId xmlns:a16="http://schemas.microsoft.com/office/drawing/2014/main" id="{0A528FE6-8DD2-4B81-9F47-3727AD297DA6}"/>
                </a:ext>
              </a:extLst>
            </p:cNvPr>
            <p:cNvSpPr/>
            <p:nvPr/>
          </p:nvSpPr>
          <p:spPr>
            <a:xfrm>
              <a:off x="8734667"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lang="en-GB" sz="1200" b="1"/>
                <a:t>Agriculture </a:t>
              </a:r>
              <a:endParaRPr lang="nb-NO" sz="1200">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39" name="Rett linje 138">
              <a:extLst>
                <a:ext uri="{FF2B5EF4-FFF2-40B4-BE49-F238E27FC236}">
                  <a16:creationId xmlns:a16="http://schemas.microsoft.com/office/drawing/2014/main" id="{2E763C71-F525-46CF-9DD8-B6ECC5E849AD}"/>
                </a:ext>
              </a:extLst>
            </p:cNvPr>
            <p:cNvCxnSpPr/>
            <p:nvPr/>
          </p:nvCxnSpPr>
          <p:spPr>
            <a:xfrm flipV="1">
              <a:off x="9370794"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8" name="Gruppe 147">
            <a:extLst>
              <a:ext uri="{FF2B5EF4-FFF2-40B4-BE49-F238E27FC236}">
                <a16:creationId xmlns:a16="http://schemas.microsoft.com/office/drawing/2014/main" id="{E74494EB-64F5-4B16-888C-F7129CA1DCA0}"/>
              </a:ext>
            </a:extLst>
          </p:cNvPr>
          <p:cNvGrpSpPr/>
          <p:nvPr userDrawn="1"/>
        </p:nvGrpSpPr>
        <p:grpSpPr>
          <a:xfrm>
            <a:off x="9830745" y="2951215"/>
            <a:ext cx="1268397" cy="869492"/>
            <a:chOff x="10269428" y="2951215"/>
            <a:chExt cx="1268397" cy="869492"/>
          </a:xfrm>
        </p:grpSpPr>
        <p:sp>
          <p:nvSpPr>
            <p:cNvPr id="90" name="Frihåndsform: figur 89">
              <a:extLst>
                <a:ext uri="{FF2B5EF4-FFF2-40B4-BE49-F238E27FC236}">
                  <a16:creationId xmlns:a16="http://schemas.microsoft.com/office/drawing/2014/main" id="{F5C7C095-4415-46C2-A3AA-0ADC5B2B29A5}"/>
                </a:ext>
              </a:extLst>
            </p:cNvPr>
            <p:cNvSpPr/>
            <p:nvPr/>
          </p:nvSpPr>
          <p:spPr>
            <a:xfrm>
              <a:off x="10269428"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nb-NO" sz="1200">
                  <a:latin typeface="Open Sans SemiBold" panose="020B0706030804020204" pitchFamily="34" charset="0"/>
                  <a:ea typeface="Open Sans SemiBold" panose="020B0706030804020204" pitchFamily="34" charset="0"/>
                  <a:cs typeface="Open Sans SemiBold" panose="020B0706030804020204" pitchFamily="34" charset="0"/>
                </a:rPr>
                <a:t>Organization and Development</a:t>
              </a:r>
            </a:p>
          </p:txBody>
        </p:sp>
        <p:cxnSp>
          <p:nvCxnSpPr>
            <p:cNvPr id="140" name="Rett linje 139">
              <a:extLst>
                <a:ext uri="{FF2B5EF4-FFF2-40B4-BE49-F238E27FC236}">
                  <a16:creationId xmlns:a16="http://schemas.microsoft.com/office/drawing/2014/main" id="{730AD673-D749-4659-B71B-022083DCB1E5}"/>
                </a:ext>
              </a:extLst>
            </p:cNvPr>
            <p:cNvCxnSpPr/>
            <p:nvPr/>
          </p:nvCxnSpPr>
          <p:spPr>
            <a:xfrm flipV="1">
              <a:off x="10864459"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58" name="Rett pilkobling 157">
            <a:extLst>
              <a:ext uri="{FF2B5EF4-FFF2-40B4-BE49-F238E27FC236}">
                <a16:creationId xmlns:a16="http://schemas.microsoft.com/office/drawing/2014/main" id="{2BB5E2DC-C30B-4FF8-A426-03A33ED903C4}"/>
              </a:ext>
            </a:extLst>
          </p:cNvPr>
          <p:cNvCxnSpPr>
            <a:cxnSpLocks/>
          </p:cNvCxnSpPr>
          <p:nvPr userDrawn="1"/>
        </p:nvCxnSpPr>
        <p:spPr>
          <a:xfrm>
            <a:off x="3107765" y="5828410"/>
            <a:ext cx="7828107" cy="7701"/>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1" name="Rett linje 100">
            <a:extLst>
              <a:ext uri="{FF2B5EF4-FFF2-40B4-BE49-F238E27FC236}">
                <a16:creationId xmlns:a16="http://schemas.microsoft.com/office/drawing/2014/main" id="{6CCCB4EE-D35C-4395-BE45-62B7F814E383}"/>
              </a:ext>
            </a:extLst>
          </p:cNvPr>
          <p:cNvCxnSpPr>
            <a:cxnSpLocks/>
          </p:cNvCxnSpPr>
          <p:nvPr userDrawn="1"/>
        </p:nvCxnSpPr>
        <p:spPr>
          <a:xfrm>
            <a:off x="2891913" y="3798901"/>
            <a:ext cx="0" cy="1603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Rett linje 107">
            <a:extLst>
              <a:ext uri="{FF2B5EF4-FFF2-40B4-BE49-F238E27FC236}">
                <a16:creationId xmlns:a16="http://schemas.microsoft.com/office/drawing/2014/main" id="{FBB2F8B4-C01B-4617-84F5-D84DA3F442E3}"/>
              </a:ext>
            </a:extLst>
          </p:cNvPr>
          <p:cNvCxnSpPr>
            <a:cxnSpLocks/>
          </p:cNvCxnSpPr>
          <p:nvPr userDrawn="1"/>
        </p:nvCxnSpPr>
        <p:spPr>
          <a:xfrm flipH="1">
            <a:off x="2891913"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Rett linje 108">
            <a:extLst>
              <a:ext uri="{FF2B5EF4-FFF2-40B4-BE49-F238E27FC236}">
                <a16:creationId xmlns:a16="http://schemas.microsoft.com/office/drawing/2014/main" id="{89082F39-B10F-4F08-AEA1-B0E83D8BBB8F}"/>
              </a:ext>
            </a:extLst>
          </p:cNvPr>
          <p:cNvCxnSpPr>
            <a:cxnSpLocks/>
          </p:cNvCxnSpPr>
          <p:nvPr userDrawn="1"/>
        </p:nvCxnSpPr>
        <p:spPr>
          <a:xfrm flipH="1">
            <a:off x="2890504" y="5401528"/>
            <a:ext cx="170012" cy="0"/>
          </a:xfrm>
          <a:prstGeom prst="line">
            <a:avLst/>
          </a:prstGeom>
        </p:spPr>
        <p:style>
          <a:lnRef idx="1">
            <a:schemeClr val="accent1"/>
          </a:lnRef>
          <a:fillRef idx="0">
            <a:schemeClr val="accent1"/>
          </a:fillRef>
          <a:effectRef idx="0">
            <a:schemeClr val="accent1"/>
          </a:effectRef>
          <a:fontRef idx="minor">
            <a:schemeClr val="tx1"/>
          </a:fontRef>
        </p:style>
      </p:cxnSp>
      <p:sp>
        <p:nvSpPr>
          <p:cNvPr id="116" name="TekstSylinder 115">
            <a:extLst>
              <a:ext uri="{FF2B5EF4-FFF2-40B4-BE49-F238E27FC236}">
                <a16:creationId xmlns:a16="http://schemas.microsoft.com/office/drawing/2014/main" id="{1740716E-3BD1-4921-AE90-F29186CC7F7B}"/>
              </a:ext>
            </a:extLst>
          </p:cNvPr>
          <p:cNvSpPr txBox="1"/>
          <p:nvPr userDrawn="1"/>
        </p:nvSpPr>
        <p:spPr>
          <a:xfrm>
            <a:off x="3065761" y="4815287"/>
            <a:ext cx="1080825" cy="374502"/>
          </a:xfrm>
          <a:prstGeom prst="rect">
            <a:avLst/>
          </a:prstGeom>
          <a:solidFill>
            <a:srgbClr val="00ADBA"/>
          </a:solidFill>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a:solidFill>
                  <a:schemeClr val="lt1"/>
                </a:solidFill>
                <a:latin typeface="+mn-lt"/>
                <a:ea typeface="+mn-ea"/>
                <a:cs typeface="+mn-cs"/>
              </a:rPr>
              <a:t>Municipal Health Services</a:t>
            </a:r>
            <a:endParaRPr lang="nb-NO" sz="900" kern="1200">
              <a:solidFill>
                <a:schemeClr val="lt1"/>
              </a:solidFill>
              <a:latin typeface="+mn-lt"/>
              <a:ea typeface="+mn-ea"/>
              <a:cs typeface="+mn-cs"/>
            </a:endParaRPr>
          </a:p>
        </p:txBody>
      </p:sp>
      <p:sp>
        <p:nvSpPr>
          <p:cNvPr id="124" name="TekstSylinder 123">
            <a:extLst>
              <a:ext uri="{FF2B5EF4-FFF2-40B4-BE49-F238E27FC236}">
                <a16:creationId xmlns:a16="http://schemas.microsoft.com/office/drawing/2014/main" id="{4B2D1C30-C905-4537-9BAD-E47DC9ABABFC}"/>
              </a:ext>
            </a:extLst>
          </p:cNvPr>
          <p:cNvSpPr txBox="1"/>
          <p:nvPr userDrawn="1"/>
        </p:nvSpPr>
        <p:spPr>
          <a:xfrm>
            <a:off x="3065760" y="5251399"/>
            <a:ext cx="1080825" cy="374502"/>
          </a:xfrm>
          <a:prstGeom prst="rect">
            <a:avLst/>
          </a:prstGeom>
          <a:solidFill>
            <a:srgbClr val="00ADBA"/>
          </a:solidFill>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a:solidFill>
                  <a:schemeClr val="lt1"/>
                </a:solidFill>
                <a:latin typeface="+mn-lt"/>
                <a:ea typeface="+mn-ea"/>
                <a:cs typeface="+mn-cs"/>
              </a:rPr>
              <a:t>Sector Development</a:t>
            </a:r>
            <a:endParaRPr lang="nb-NO" sz="900" kern="1200">
              <a:solidFill>
                <a:schemeClr val="lt1"/>
              </a:solidFill>
              <a:latin typeface="+mn-lt"/>
              <a:ea typeface="+mn-ea"/>
              <a:cs typeface="+mn-cs"/>
            </a:endParaRPr>
          </a:p>
        </p:txBody>
      </p:sp>
      <p:cxnSp>
        <p:nvCxnSpPr>
          <p:cNvPr id="110" name="Rett linje 109">
            <a:extLst>
              <a:ext uri="{FF2B5EF4-FFF2-40B4-BE49-F238E27FC236}">
                <a16:creationId xmlns:a16="http://schemas.microsoft.com/office/drawing/2014/main" id="{366EC4FF-A001-47AE-8CD0-45780C2521CB}"/>
              </a:ext>
            </a:extLst>
          </p:cNvPr>
          <p:cNvCxnSpPr>
            <a:cxnSpLocks/>
          </p:cNvCxnSpPr>
          <p:nvPr userDrawn="1"/>
        </p:nvCxnSpPr>
        <p:spPr>
          <a:xfrm>
            <a:off x="6166161" y="2511188"/>
            <a:ext cx="1349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Rett linje 114">
            <a:extLst>
              <a:ext uri="{FF2B5EF4-FFF2-40B4-BE49-F238E27FC236}">
                <a16:creationId xmlns:a16="http://schemas.microsoft.com/office/drawing/2014/main" id="{F64C256E-A0F4-4731-9E5C-0CC787A22C1F}"/>
              </a:ext>
            </a:extLst>
          </p:cNvPr>
          <p:cNvCxnSpPr>
            <a:cxnSpLocks/>
          </p:cNvCxnSpPr>
          <p:nvPr userDrawn="1"/>
        </p:nvCxnSpPr>
        <p:spPr>
          <a:xfrm>
            <a:off x="7416920" y="1645325"/>
            <a:ext cx="13496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10527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VSLUTNING (mønster 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3821928" cy="861774"/>
          </a:xfrm>
          <a:prstGeom prst="rect">
            <a:avLst/>
          </a:prstGeom>
          <a:noFill/>
          <a:effectLst/>
        </p:spPr>
        <p:txBody>
          <a:bodyPr wrap="square" rtlCol="0">
            <a:spAutoFit/>
          </a:bodyPr>
          <a:lstStyle/>
          <a:p>
            <a:endParaRPr lang="nb-NO" sz="1000" i="0">
              <a:solidFill>
                <a:schemeClr val="accent1"/>
              </a:solidFill>
              <a:latin typeface="+mj-lt"/>
              <a:ea typeface="Open Sans" panose="020B0606030504020204" pitchFamily="34" charset="0"/>
              <a:cs typeface="Open Sans" panose="020B0606030504020204" pitchFamily="34" charset="0"/>
            </a:endParaRPr>
          </a:p>
          <a:p>
            <a:r>
              <a:rPr lang="nb-NO" sz="1000" i="0">
                <a:solidFill>
                  <a:schemeClr val="accent1"/>
                </a:solidFill>
                <a:latin typeface="+mj-lt"/>
                <a:ea typeface="Open Sans" panose="020B0606030504020204" pitchFamily="34" charset="0"/>
                <a:cs typeface="Open Sans" panose="020B0606030504020204" pitchFamily="34" charset="0"/>
              </a:rPr>
              <a:t>Facebook: </a:t>
            </a:r>
            <a:r>
              <a:rPr lang="nb-NO" sz="1000" i="0" kern="1200" err="1">
                <a:solidFill>
                  <a:schemeClr val="bg1"/>
                </a:solidFill>
                <a:latin typeface="+mn-lt"/>
                <a:ea typeface="Open Sans" panose="020B0606030504020204" pitchFamily="34" charset="0"/>
                <a:cs typeface="Open Sans" panose="020B0606030504020204" pitchFamily="34" charset="0"/>
              </a:rPr>
              <a:t>statsforvalterentromsogfinnmark</a:t>
            </a:r>
            <a:endParaRPr lang="nb-NO" sz="1000" i="0">
              <a:solidFill>
                <a:schemeClr val="bg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err="1">
                <a:solidFill>
                  <a:schemeClr val="accent1"/>
                </a:solidFill>
                <a:latin typeface="+mj-lt"/>
                <a:ea typeface="+mn-ea"/>
                <a:cs typeface="+mn-cs"/>
              </a:rPr>
              <a:t>Twitter</a:t>
            </a:r>
            <a:r>
              <a:rPr lang="nb-NO" sz="1000" i="0" kern="1200">
                <a:solidFill>
                  <a:schemeClr val="bg1"/>
                </a:solidFill>
                <a:latin typeface="+mj-lt"/>
                <a:ea typeface="+mn-ea"/>
                <a:cs typeface="+mn-cs"/>
              </a:rPr>
              <a:t> </a:t>
            </a:r>
            <a:r>
              <a:rPr lang="nb-NO" sz="1000" i="0" kern="1200" err="1">
                <a:solidFill>
                  <a:schemeClr val="bg1"/>
                </a:solidFill>
                <a:latin typeface="+mj-lt"/>
                <a:ea typeface="+mn-ea"/>
                <a:cs typeface="+mn-cs"/>
              </a:rPr>
              <a:t>Statsforvalt_TF</a:t>
            </a:r>
            <a:endParaRPr lang="nb-NO" sz="1000" i="0" kern="120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a:solidFill>
                  <a:schemeClr val="accent1"/>
                </a:solidFill>
                <a:latin typeface="+mj-lt"/>
                <a:ea typeface="Open Sans" panose="020B0606030504020204" pitchFamily="34" charset="0"/>
                <a:cs typeface="Open Sans" panose="020B0606030504020204" pitchFamily="34" charset="0"/>
              </a:rPr>
              <a:t>Nettside</a:t>
            </a:r>
            <a:r>
              <a:rPr lang="nb-NO" sz="1000" i="0" kern="1200">
                <a:solidFill>
                  <a:schemeClr val="bg1"/>
                </a:solidFill>
                <a:latin typeface="+mj-lt"/>
                <a:ea typeface="Open Sans" panose="020B0606030504020204" pitchFamily="34" charset="0"/>
                <a:cs typeface="Open Sans" panose="020B0606030504020204" pitchFamily="34" charset="0"/>
              </a:rPr>
              <a:t> Statsforvalteren.no/troms-</a:t>
            </a:r>
            <a:r>
              <a:rPr lang="nb-NO" sz="1000" i="0" kern="1200" err="1">
                <a:solidFill>
                  <a:schemeClr val="bg1"/>
                </a:solidFill>
                <a:latin typeface="+mj-lt"/>
                <a:ea typeface="Open Sans" panose="020B0606030504020204" pitchFamily="34" charset="0"/>
                <a:cs typeface="Open Sans" panose="020B0606030504020204" pitchFamily="34" charset="0"/>
              </a:rPr>
              <a:t>finnmark</a:t>
            </a:r>
            <a:endParaRPr lang="nb-NO" sz="1000" i="0" kern="1200">
              <a:solidFill>
                <a:schemeClr val="bg1"/>
              </a:solidFill>
              <a:latin typeface="+mj-lt"/>
              <a:ea typeface="Open Sans" panose="020B0606030504020204" pitchFamily="34" charset="0"/>
              <a:cs typeface="Open Sans" panose="020B0606030504020204" pitchFamily="34" charset="0"/>
            </a:endParaRPr>
          </a:p>
          <a:p>
            <a:endParaRPr lang="nb-NO" sz="1000" i="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1" name="Bilde 10">
            <a:extLst>
              <a:ext uri="{FF2B5EF4-FFF2-40B4-BE49-F238E27FC236}">
                <a16:creationId xmlns:a16="http://schemas.microsoft.com/office/drawing/2014/main" id="{8216C4E3-3874-418C-AB09-69397E38079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73466" y="4371755"/>
            <a:ext cx="4502852" cy="1364365"/>
          </a:xfrm>
          <a:prstGeom prst="rect">
            <a:avLst/>
          </a:prstGeom>
        </p:spPr>
      </p:pic>
    </p:spTree>
    <p:extLst>
      <p:ext uri="{BB962C8B-B14F-4D97-AF65-F5344CB8AC3E}">
        <p14:creationId xmlns:p14="http://schemas.microsoft.com/office/powerpoint/2010/main" val="2403323151"/>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VSLUTNING (mønster 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3449332" cy="861774"/>
          </a:xfrm>
          <a:prstGeom prst="rect">
            <a:avLst/>
          </a:prstGeom>
          <a:noFill/>
          <a:effectLst/>
        </p:spPr>
        <p:txBody>
          <a:bodyPr wrap="square" rtlCol="0">
            <a:spAutoFit/>
          </a:bodyPr>
          <a:lstStyle/>
          <a:p>
            <a:endParaRPr lang="nb-NO" sz="1000" i="0">
              <a:solidFill>
                <a:schemeClr val="accent1"/>
              </a:solidFill>
              <a:latin typeface="+mj-lt"/>
              <a:ea typeface="Open Sans" panose="020B0606030504020204" pitchFamily="34" charset="0"/>
              <a:cs typeface="Open Sans" panose="020B0606030504020204" pitchFamily="34" charset="0"/>
            </a:endParaRPr>
          </a:p>
          <a:p>
            <a:r>
              <a:rPr lang="nb-NO" sz="1000" i="0" kern="1200">
                <a:solidFill>
                  <a:schemeClr val="accent1"/>
                </a:solidFill>
                <a:latin typeface="+mn-lt"/>
                <a:ea typeface="Open Sans" panose="020B0606030504020204" pitchFamily="34" charset="0"/>
                <a:cs typeface="Open Sans" panose="020B0606030504020204" pitchFamily="34" charset="0"/>
              </a:rPr>
              <a:t>Facebook</a:t>
            </a:r>
            <a:r>
              <a:rPr lang="nb-NO" sz="1000" i="0" kern="1200">
                <a:solidFill>
                  <a:schemeClr val="bg1"/>
                </a:solidFill>
                <a:latin typeface="+mn-lt"/>
                <a:ea typeface="Open Sans" panose="020B0606030504020204" pitchFamily="34" charset="0"/>
                <a:cs typeface="Open Sans" panose="020B0606030504020204" pitchFamily="34" charset="0"/>
              </a:rPr>
              <a:t> </a:t>
            </a:r>
            <a:r>
              <a:rPr lang="nb-NO" sz="1000" i="0" kern="1200" err="1">
                <a:solidFill>
                  <a:schemeClr val="bg1"/>
                </a:solidFill>
                <a:latin typeface="+mn-lt"/>
                <a:ea typeface="Open Sans" panose="020B0606030504020204" pitchFamily="34" charset="0"/>
                <a:cs typeface="Open Sans" panose="020B0606030504020204" pitchFamily="34" charset="0"/>
              </a:rPr>
              <a:t>statsforvalterentromsogfinnmark</a:t>
            </a:r>
            <a:endParaRPr lang="nb-NO" sz="1000" i="0" kern="1200">
              <a:solidFill>
                <a:schemeClr val="bg1"/>
              </a:solidFill>
              <a:latin typeface="+mn-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err="1">
                <a:solidFill>
                  <a:schemeClr val="accent1"/>
                </a:solidFill>
                <a:latin typeface="+mn-lt"/>
                <a:ea typeface="+mn-ea"/>
                <a:cs typeface="+mn-cs"/>
              </a:rPr>
              <a:t>Twitter</a:t>
            </a:r>
            <a:r>
              <a:rPr lang="nb-NO" sz="1000" i="0" kern="1200">
                <a:solidFill>
                  <a:schemeClr val="bg1"/>
                </a:solidFill>
                <a:latin typeface="+mn-lt"/>
                <a:ea typeface="+mn-ea"/>
                <a:cs typeface="+mn-cs"/>
              </a:rPr>
              <a:t> </a:t>
            </a:r>
            <a:r>
              <a:rPr lang="nb-NO" sz="1000" i="0" kern="1200" err="1">
                <a:solidFill>
                  <a:schemeClr val="bg1"/>
                </a:solidFill>
                <a:latin typeface="+mn-lt"/>
                <a:ea typeface="+mn-ea"/>
                <a:cs typeface="+mn-cs"/>
              </a:rPr>
              <a:t>Statsforvalt_TF</a:t>
            </a:r>
            <a:endParaRPr lang="nb-NO" sz="1000" i="0" kern="120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a:solidFill>
                  <a:schemeClr val="accent1"/>
                </a:solidFill>
                <a:latin typeface="+mn-lt"/>
                <a:ea typeface="Open Sans" panose="020B0606030504020204" pitchFamily="34" charset="0"/>
                <a:cs typeface="Open Sans" panose="020B0606030504020204" pitchFamily="34" charset="0"/>
              </a:rPr>
              <a:t>Nettside</a:t>
            </a:r>
            <a:r>
              <a:rPr lang="nb-NO" sz="1000" i="0" kern="1200">
                <a:solidFill>
                  <a:schemeClr val="bg1"/>
                </a:solidFill>
                <a:latin typeface="+mn-lt"/>
                <a:ea typeface="Open Sans" panose="020B0606030504020204" pitchFamily="34" charset="0"/>
                <a:cs typeface="Open Sans" panose="020B0606030504020204" pitchFamily="34" charset="0"/>
              </a:rPr>
              <a:t> statsforvalteren.no/troms-</a:t>
            </a:r>
            <a:r>
              <a:rPr lang="nb-NO" sz="1000" i="0" kern="1200" err="1">
                <a:solidFill>
                  <a:schemeClr val="bg1"/>
                </a:solidFill>
                <a:latin typeface="+mn-lt"/>
                <a:ea typeface="Open Sans" panose="020B0606030504020204" pitchFamily="34" charset="0"/>
                <a:cs typeface="Open Sans" panose="020B0606030504020204" pitchFamily="34" charset="0"/>
              </a:rPr>
              <a:t>finnmark</a:t>
            </a:r>
            <a:endParaRPr lang="nb-NO" sz="1000" i="0" kern="1200">
              <a:solidFill>
                <a:schemeClr val="bg1"/>
              </a:solidFill>
              <a:latin typeface="+mn-lt"/>
              <a:ea typeface="Open Sans" panose="020B0606030504020204" pitchFamily="34" charset="0"/>
              <a:cs typeface="Open Sans" panose="020B0606030504020204" pitchFamily="34" charset="0"/>
            </a:endParaRPr>
          </a:p>
          <a:p>
            <a:endParaRPr lang="nb-NO" sz="1000" i="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37154" b="16141"/>
          <a:stretch/>
        </p:blipFill>
        <p:spPr>
          <a:xfrm>
            <a:off x="5043433" y="283407"/>
            <a:ext cx="7148568" cy="6574592"/>
          </a:xfrm>
          <a:prstGeom prst="rect">
            <a:avLst/>
          </a:prstGeom>
        </p:spPr>
      </p:pic>
      <p:pic>
        <p:nvPicPr>
          <p:cNvPr id="11" name="Bilde 10">
            <a:extLst>
              <a:ext uri="{FF2B5EF4-FFF2-40B4-BE49-F238E27FC236}">
                <a16:creationId xmlns:a16="http://schemas.microsoft.com/office/drawing/2014/main" id="{EEC7BE2C-E15B-456B-9147-91C52B42E11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90556" y="4366659"/>
            <a:ext cx="4488074" cy="1359887"/>
          </a:xfrm>
          <a:prstGeom prst="rect">
            <a:avLst/>
          </a:prstGeom>
        </p:spPr>
      </p:pic>
      <p:sp>
        <p:nvSpPr>
          <p:cNvPr id="12" name="Plassholder for tekst 3">
            <a:extLst>
              <a:ext uri="{FF2B5EF4-FFF2-40B4-BE49-F238E27FC236}">
                <a16:creationId xmlns:a16="http://schemas.microsoft.com/office/drawing/2014/main" id="{8D230D01-59C4-4D3B-A7E0-5EF1C786049D}"/>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ditt eller deres navn her</a:t>
            </a:r>
          </a:p>
        </p:txBody>
      </p:sp>
    </p:spTree>
    <p:extLst>
      <p:ext uri="{BB962C8B-B14F-4D97-AF65-F5344CB8AC3E}">
        <p14:creationId xmlns:p14="http://schemas.microsoft.com/office/powerpoint/2010/main" val="2495552437"/>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89" y="5760731"/>
            <a:ext cx="3147591" cy="707886"/>
          </a:xfrm>
          <a:prstGeom prst="rect">
            <a:avLst/>
          </a:prstGeom>
          <a:noFill/>
          <a:effectLst/>
        </p:spPr>
        <p:txBody>
          <a:bodyPr wrap="square" rtlCol="0">
            <a:spAutoFit/>
          </a:bodyPr>
          <a:lstStyle/>
          <a:p>
            <a:r>
              <a:rPr lang="nb-NO" sz="1000" i="0" kern="1200">
                <a:solidFill>
                  <a:schemeClr val="accent1"/>
                </a:solidFill>
                <a:latin typeface="+mn-lt"/>
                <a:ea typeface="Open Sans" panose="020B0606030504020204" pitchFamily="34" charset="0"/>
                <a:cs typeface="Open Sans" panose="020B0606030504020204" pitchFamily="34" charset="0"/>
              </a:rPr>
              <a:t>Facebook</a:t>
            </a:r>
            <a:r>
              <a:rPr lang="nb-NO" sz="1000" i="0" kern="1200">
                <a:solidFill>
                  <a:schemeClr val="bg1"/>
                </a:solidFill>
                <a:latin typeface="+mn-lt"/>
                <a:ea typeface="Open Sans" panose="020B0606030504020204" pitchFamily="34" charset="0"/>
                <a:cs typeface="Open Sans" panose="020B0606030504020204" pitchFamily="34" charset="0"/>
              </a:rPr>
              <a:t> </a:t>
            </a:r>
            <a:r>
              <a:rPr lang="nb-NO" sz="1000" i="0" kern="1200" err="1">
                <a:solidFill>
                  <a:schemeClr val="bg1"/>
                </a:solidFill>
                <a:latin typeface="+mn-lt"/>
                <a:ea typeface="Open Sans" panose="020B0606030504020204" pitchFamily="34" charset="0"/>
                <a:cs typeface="Open Sans" panose="020B0606030504020204" pitchFamily="34" charset="0"/>
              </a:rPr>
              <a:t>statsforvalterentromsogfinnmark</a:t>
            </a:r>
            <a:endParaRPr lang="nb-NO" sz="1000" i="0" kern="1200">
              <a:solidFill>
                <a:schemeClr val="bg1"/>
              </a:solidFill>
              <a:latin typeface="+mn-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err="1">
                <a:solidFill>
                  <a:schemeClr val="accent1"/>
                </a:solidFill>
                <a:latin typeface="+mn-lt"/>
                <a:ea typeface="+mn-ea"/>
                <a:cs typeface="+mn-cs"/>
              </a:rPr>
              <a:t>Twitter</a:t>
            </a:r>
            <a:r>
              <a:rPr lang="nb-NO" sz="1000" i="0" kern="1200">
                <a:solidFill>
                  <a:schemeClr val="bg1"/>
                </a:solidFill>
                <a:latin typeface="+mn-lt"/>
                <a:ea typeface="+mn-ea"/>
                <a:cs typeface="+mn-cs"/>
              </a:rPr>
              <a:t> </a:t>
            </a:r>
            <a:r>
              <a:rPr lang="nb-NO" sz="1000" i="0" kern="1200" err="1">
                <a:solidFill>
                  <a:schemeClr val="bg1"/>
                </a:solidFill>
                <a:latin typeface="+mn-lt"/>
                <a:ea typeface="+mn-ea"/>
                <a:cs typeface="+mn-cs"/>
              </a:rPr>
              <a:t>Statsforvalt_TF</a:t>
            </a:r>
            <a:endParaRPr lang="nb-NO" sz="1000" i="0" kern="120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a:solidFill>
                  <a:schemeClr val="accent1"/>
                </a:solidFill>
                <a:latin typeface="+mn-lt"/>
                <a:ea typeface="Open Sans" panose="020B0606030504020204" pitchFamily="34" charset="0"/>
                <a:cs typeface="Open Sans" panose="020B0606030504020204" pitchFamily="34" charset="0"/>
              </a:rPr>
              <a:t>Nettside</a:t>
            </a:r>
            <a:r>
              <a:rPr lang="nb-NO" sz="1000" i="0" kern="1200">
                <a:solidFill>
                  <a:schemeClr val="bg1"/>
                </a:solidFill>
                <a:latin typeface="+mn-lt"/>
                <a:ea typeface="Open Sans" panose="020B0606030504020204" pitchFamily="34" charset="0"/>
                <a:cs typeface="Open Sans" panose="020B0606030504020204" pitchFamily="34" charset="0"/>
              </a:rPr>
              <a:t> statsforvalteren.no/troms-</a:t>
            </a:r>
            <a:r>
              <a:rPr lang="nb-NO" sz="1000" i="0" kern="1200" err="1">
                <a:solidFill>
                  <a:schemeClr val="bg1"/>
                </a:solidFill>
                <a:latin typeface="+mn-lt"/>
                <a:ea typeface="Open Sans" panose="020B0606030504020204" pitchFamily="34" charset="0"/>
                <a:cs typeface="Open Sans" panose="020B0606030504020204" pitchFamily="34" charset="0"/>
              </a:rPr>
              <a:t>finnmark</a:t>
            </a:r>
            <a:endParaRPr lang="nb-NO" sz="1000" i="0" kern="1200">
              <a:solidFill>
                <a:schemeClr val="bg1"/>
              </a:solidFill>
              <a:latin typeface="+mn-lt"/>
              <a:ea typeface="Open Sans" panose="020B0606030504020204" pitchFamily="34" charset="0"/>
              <a:cs typeface="Open Sans" panose="020B0606030504020204" pitchFamily="34" charset="0"/>
            </a:endParaRPr>
          </a:p>
          <a:p>
            <a:endParaRPr lang="nb-NO" sz="1000" i="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sette inn bilde som passer til den avsluttende siden din. </a:t>
            </a:r>
            <a:br>
              <a:rPr lang="nb-NO"/>
            </a:br>
            <a:br>
              <a:rPr lang="nb-NO"/>
            </a:br>
            <a:endParaRPr lang="nb-NO"/>
          </a:p>
          <a:p>
            <a:br>
              <a:rPr lang="nb-NO"/>
            </a:br>
            <a:r>
              <a:rPr lang="nb-NO"/>
              <a:t>Har du ikke relevant bilde?</a:t>
            </a:r>
          </a:p>
          <a:p>
            <a:r>
              <a:rPr lang="nb-NO"/>
              <a:t>Bruk heller en </a:t>
            </a:r>
            <a:r>
              <a:rPr lang="nb-NO" err="1"/>
              <a:t>malside</a:t>
            </a:r>
            <a:r>
              <a:rPr lang="nb-NO"/>
              <a:t> uten bilde.</a:t>
            </a:r>
          </a:p>
          <a:p>
            <a:endParaRPr lang="nb-NO"/>
          </a:p>
        </p:txBody>
      </p:sp>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a:t>Foto: Her skriver du fotograf(ene) og/eller eier(ne) av bildene.</a:t>
            </a:r>
          </a:p>
        </p:txBody>
      </p:sp>
      <p:pic>
        <p:nvPicPr>
          <p:cNvPr id="13" name="Bilde 12">
            <a:extLst>
              <a:ext uri="{FF2B5EF4-FFF2-40B4-BE49-F238E27FC236}">
                <a16:creationId xmlns:a16="http://schemas.microsoft.com/office/drawing/2014/main" id="{80BB94B5-001E-41DB-A787-AD16C502BB9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58162" y="4366660"/>
            <a:ext cx="4516284" cy="1368434"/>
          </a:xfrm>
          <a:prstGeom prst="rect">
            <a:avLst/>
          </a:prstGeom>
        </p:spPr>
      </p:pic>
      <p:sp>
        <p:nvSpPr>
          <p:cNvPr id="19" name="Plassholder for tekst 3">
            <a:extLst>
              <a:ext uri="{FF2B5EF4-FFF2-40B4-BE49-F238E27FC236}">
                <a16:creationId xmlns:a16="http://schemas.microsoft.com/office/drawing/2014/main" id="{B8A2F4C7-060D-48BD-9415-8709FB237A92}"/>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ditt eller deres navn her</a:t>
            </a:r>
          </a:p>
        </p:txBody>
      </p:sp>
    </p:spTree>
    <p:extLst>
      <p:ext uri="{BB962C8B-B14F-4D97-AF65-F5344CB8AC3E}">
        <p14:creationId xmlns:p14="http://schemas.microsoft.com/office/powerpoint/2010/main" val="413096928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p:nvPr>
        </p:nvSpPr>
        <p:spPr>
          <a:xfrm>
            <a:off x="1951" y="0"/>
            <a:ext cx="12192000" cy="5222875"/>
          </a:xfrm>
          <a:prstGeom prst="rect">
            <a:avLst/>
          </a:prstGeom>
        </p:spPr>
        <p:txBody>
          <a:bodyPr/>
          <a:lstStyle>
            <a:lvl1pPr marL="0" indent="0" algn="ctr">
              <a:buNone/>
              <a:defRPr/>
            </a:lvl1pPr>
          </a:lstStyle>
          <a:p>
            <a:r>
              <a:rPr lang="nb-NO"/>
              <a:t>Klikk på ikonet for å legge til et bilde</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905346" cy="861774"/>
          </a:xfrm>
          <a:prstGeom prst="rect">
            <a:avLst/>
          </a:prstGeom>
          <a:noFill/>
          <a:effectLst/>
        </p:spPr>
        <p:txBody>
          <a:bodyPr wrap="square" rtlCol="0">
            <a:spAutoFit/>
          </a:bodyPr>
          <a:lstStyle/>
          <a:p>
            <a:endParaRPr lang="nb-NO" sz="1000" i="0">
              <a:solidFill>
                <a:schemeClr val="accent1"/>
              </a:solidFill>
              <a:latin typeface="+mj-lt"/>
              <a:ea typeface="Open Sans" panose="020B0606030504020204" pitchFamily="34" charset="0"/>
              <a:cs typeface="Open Sans" panose="020B0606030504020204" pitchFamily="34" charset="0"/>
            </a:endParaRPr>
          </a:p>
          <a:p>
            <a:r>
              <a:rPr lang="nb-NO" sz="1000" i="0" kern="1200">
                <a:solidFill>
                  <a:schemeClr val="accent1"/>
                </a:solidFill>
                <a:latin typeface="+mn-lt"/>
                <a:ea typeface="Open Sans" panose="020B0606030504020204" pitchFamily="34" charset="0"/>
                <a:cs typeface="Open Sans" panose="020B0606030504020204" pitchFamily="34" charset="0"/>
              </a:rPr>
              <a:t>Facebook</a:t>
            </a:r>
            <a:r>
              <a:rPr lang="nb-NO" sz="1000" i="0" kern="1200">
                <a:solidFill>
                  <a:schemeClr val="bg1"/>
                </a:solidFill>
                <a:latin typeface="+mn-lt"/>
                <a:ea typeface="Open Sans" panose="020B0606030504020204" pitchFamily="34" charset="0"/>
                <a:cs typeface="Open Sans" panose="020B0606030504020204" pitchFamily="34" charset="0"/>
              </a:rPr>
              <a:t> </a:t>
            </a:r>
            <a:r>
              <a:rPr lang="nb-NO" sz="1000" i="0" kern="1200" err="1">
                <a:solidFill>
                  <a:schemeClr val="bg1"/>
                </a:solidFill>
                <a:latin typeface="+mn-lt"/>
                <a:ea typeface="Open Sans" panose="020B0606030504020204" pitchFamily="34" charset="0"/>
                <a:cs typeface="Open Sans" panose="020B0606030504020204" pitchFamily="34" charset="0"/>
              </a:rPr>
              <a:t>statsforvalterentromsogfinnmark</a:t>
            </a:r>
            <a:endParaRPr lang="nb-NO" sz="1000" i="0" kern="1200">
              <a:solidFill>
                <a:schemeClr val="bg1"/>
              </a:solidFill>
              <a:latin typeface="+mn-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err="1">
                <a:solidFill>
                  <a:schemeClr val="accent1"/>
                </a:solidFill>
                <a:latin typeface="+mn-lt"/>
                <a:ea typeface="+mn-ea"/>
                <a:cs typeface="+mn-cs"/>
              </a:rPr>
              <a:t>Twitter</a:t>
            </a:r>
            <a:r>
              <a:rPr lang="nb-NO" sz="1000" i="0" kern="1200">
                <a:solidFill>
                  <a:schemeClr val="bg1"/>
                </a:solidFill>
                <a:latin typeface="+mn-lt"/>
                <a:ea typeface="+mn-ea"/>
                <a:cs typeface="+mn-cs"/>
              </a:rPr>
              <a:t> </a:t>
            </a:r>
            <a:r>
              <a:rPr lang="nb-NO" sz="1000" i="0" kern="1200" err="1">
                <a:solidFill>
                  <a:schemeClr val="bg1"/>
                </a:solidFill>
                <a:latin typeface="+mn-lt"/>
                <a:ea typeface="+mn-ea"/>
                <a:cs typeface="+mn-cs"/>
              </a:rPr>
              <a:t>Statsforvalt_TF</a:t>
            </a:r>
            <a:endParaRPr lang="nb-NO" sz="1000" i="0" kern="120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a:solidFill>
                  <a:schemeClr val="accent1"/>
                </a:solidFill>
                <a:latin typeface="+mn-lt"/>
                <a:ea typeface="Open Sans" panose="020B0606030504020204" pitchFamily="34" charset="0"/>
                <a:cs typeface="Open Sans" panose="020B0606030504020204" pitchFamily="34" charset="0"/>
              </a:rPr>
              <a:t>Nettside</a:t>
            </a:r>
            <a:r>
              <a:rPr lang="nb-NO" sz="1000" i="0" kern="1200">
                <a:solidFill>
                  <a:schemeClr val="bg1"/>
                </a:solidFill>
                <a:latin typeface="+mn-lt"/>
                <a:ea typeface="Open Sans" panose="020B0606030504020204" pitchFamily="34" charset="0"/>
                <a:cs typeface="Open Sans" panose="020B0606030504020204" pitchFamily="34" charset="0"/>
              </a:rPr>
              <a:t> statsforvalteren.no/troms-</a:t>
            </a:r>
            <a:r>
              <a:rPr lang="nb-NO" sz="1000" i="0" kern="1200" err="1">
                <a:solidFill>
                  <a:schemeClr val="bg1"/>
                </a:solidFill>
                <a:latin typeface="+mn-lt"/>
                <a:ea typeface="Open Sans" panose="020B0606030504020204" pitchFamily="34" charset="0"/>
                <a:cs typeface="Open Sans" panose="020B0606030504020204" pitchFamily="34" charset="0"/>
              </a:rPr>
              <a:t>finnmark</a:t>
            </a:r>
            <a:endParaRPr lang="nb-NO" sz="1000" i="0" kern="1200">
              <a:solidFill>
                <a:schemeClr val="bg1"/>
              </a:solidFill>
              <a:latin typeface="+mn-lt"/>
              <a:ea typeface="Open Sans" panose="020B0606030504020204" pitchFamily="34" charset="0"/>
              <a:cs typeface="Open Sans" panose="020B0606030504020204" pitchFamily="34" charset="0"/>
            </a:endParaRPr>
          </a:p>
          <a:p>
            <a:endParaRPr lang="nb-NO" sz="1000" i="0">
              <a:solidFill>
                <a:schemeClr val="bg1"/>
              </a:solidFill>
              <a:latin typeface="+mj-lt"/>
              <a:ea typeface="Open Sans" panose="020B0606030504020204" pitchFamily="34" charset="0"/>
              <a:cs typeface="Open Sans" panose="020B0606030504020204" pitchFamily="34" charset="0"/>
            </a:endParaRPr>
          </a:p>
        </p:txBody>
      </p:sp>
      <p:pic>
        <p:nvPicPr>
          <p:cNvPr id="17" name="Bilde 16">
            <a:extLst>
              <a:ext uri="{FF2B5EF4-FFF2-40B4-BE49-F238E27FC236}">
                <a16:creationId xmlns:a16="http://schemas.microsoft.com/office/drawing/2014/main" id="{7EBFB9E6-519A-45A6-BFA0-896E2839B6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952" y="5301719"/>
            <a:ext cx="4091631" cy="1285077"/>
          </a:xfrm>
          <a:prstGeom prst="rect">
            <a:avLst/>
          </a:prstGeom>
        </p:spPr>
      </p:pic>
      <p:pic>
        <p:nvPicPr>
          <p:cNvPr id="3" name="Bilde 2">
            <a:extLst>
              <a:ext uri="{FF2B5EF4-FFF2-40B4-BE49-F238E27FC236}">
                <a16:creationId xmlns:a16="http://schemas.microsoft.com/office/drawing/2014/main" id="{3A2A35EA-A437-4414-B36E-4FFE741F5F7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3761" t="1" r="-1" b="2101"/>
          <a:stretch/>
        </p:blipFill>
        <p:spPr>
          <a:xfrm>
            <a:off x="9111617" y="5767573"/>
            <a:ext cx="162150" cy="152987"/>
          </a:xfrm>
          <a:prstGeom prst="rect">
            <a:avLst/>
          </a:prstGeom>
        </p:spPr>
      </p:pic>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Tree>
    <p:extLst>
      <p:ext uri="{BB962C8B-B14F-4D97-AF65-F5344CB8AC3E}">
        <p14:creationId xmlns:p14="http://schemas.microsoft.com/office/powerpoint/2010/main" val="4252536038"/>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p15:clr>
            <a:srgbClr val="FBAE40"/>
          </p15:clr>
        </p15:guide>
        <p15:guide id="4" pos="2933">
          <p15:clr>
            <a:srgbClr val="FBAE40"/>
          </p15:clr>
        </p15:guide>
        <p15:guide id="5" orient="horz" pos="4020">
          <p15:clr>
            <a:srgbClr val="FBAE40"/>
          </p15:clr>
        </p15:guide>
        <p15:guide id="6" pos="5654">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AVSLUTNING barnekonvensjonen art. 12">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6676853-74CF-45CC-805F-07838E756B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153"/>
            <a:ext cx="12192000" cy="5224272"/>
          </a:xfrm>
          <a:prstGeom prst="rect">
            <a:avLst/>
          </a:prstGeom>
        </p:spPr>
      </p:pic>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e-postadresse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her kan du skrive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8896396" y="5725022"/>
            <a:ext cx="2922438" cy="861774"/>
          </a:xfrm>
          <a:prstGeom prst="rect">
            <a:avLst/>
          </a:prstGeom>
          <a:noFill/>
          <a:effectLst/>
        </p:spPr>
        <p:txBody>
          <a:bodyPr wrap="square" rtlCol="0">
            <a:spAutoFit/>
          </a:bodyPr>
          <a:lstStyle/>
          <a:p>
            <a:endParaRPr lang="nb-NO" sz="1000" i="0">
              <a:solidFill>
                <a:schemeClr val="accent1"/>
              </a:solidFill>
              <a:latin typeface="+mj-lt"/>
              <a:ea typeface="Open Sans" panose="020B0606030504020204" pitchFamily="34" charset="0"/>
              <a:cs typeface="Open Sans" panose="020B0606030504020204" pitchFamily="34" charset="0"/>
            </a:endParaRPr>
          </a:p>
          <a:p>
            <a:r>
              <a:rPr lang="nb-NO" sz="1000" i="0" kern="1200">
                <a:solidFill>
                  <a:schemeClr val="accent1"/>
                </a:solidFill>
                <a:latin typeface="+mn-lt"/>
                <a:ea typeface="Open Sans" panose="020B0606030504020204" pitchFamily="34" charset="0"/>
                <a:cs typeface="Open Sans" panose="020B0606030504020204" pitchFamily="34" charset="0"/>
              </a:rPr>
              <a:t>Facebook</a:t>
            </a:r>
            <a:r>
              <a:rPr lang="nb-NO" sz="1000" i="0" kern="1200">
                <a:solidFill>
                  <a:schemeClr val="bg1"/>
                </a:solidFill>
                <a:latin typeface="+mn-lt"/>
                <a:ea typeface="Open Sans" panose="020B0606030504020204" pitchFamily="34" charset="0"/>
                <a:cs typeface="Open Sans" panose="020B0606030504020204" pitchFamily="34" charset="0"/>
              </a:rPr>
              <a:t> </a:t>
            </a:r>
            <a:r>
              <a:rPr lang="nb-NO" sz="1000" i="0" kern="1200" err="1">
                <a:solidFill>
                  <a:schemeClr val="bg1"/>
                </a:solidFill>
                <a:latin typeface="+mn-lt"/>
                <a:ea typeface="Open Sans" panose="020B0606030504020204" pitchFamily="34" charset="0"/>
                <a:cs typeface="Open Sans" panose="020B0606030504020204" pitchFamily="34" charset="0"/>
              </a:rPr>
              <a:t>statsforvalterentromsogfinnmark</a:t>
            </a:r>
            <a:endParaRPr lang="nb-NO" sz="1000" i="0" kern="1200">
              <a:solidFill>
                <a:schemeClr val="bg1"/>
              </a:solidFill>
              <a:latin typeface="+mn-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err="1">
                <a:solidFill>
                  <a:schemeClr val="accent1"/>
                </a:solidFill>
                <a:latin typeface="+mn-lt"/>
                <a:ea typeface="+mn-ea"/>
                <a:cs typeface="+mn-cs"/>
              </a:rPr>
              <a:t>Twitter</a:t>
            </a:r>
            <a:r>
              <a:rPr lang="nb-NO" sz="1000" i="0" kern="1200">
                <a:solidFill>
                  <a:schemeClr val="bg1"/>
                </a:solidFill>
                <a:latin typeface="+mn-lt"/>
                <a:ea typeface="+mn-ea"/>
                <a:cs typeface="+mn-cs"/>
              </a:rPr>
              <a:t> </a:t>
            </a:r>
            <a:r>
              <a:rPr lang="nb-NO" sz="1000" i="0" kern="1200" err="1">
                <a:solidFill>
                  <a:schemeClr val="bg1"/>
                </a:solidFill>
                <a:latin typeface="+mn-lt"/>
                <a:ea typeface="+mn-ea"/>
                <a:cs typeface="+mn-cs"/>
              </a:rPr>
              <a:t>Statsforvalt_TF</a:t>
            </a:r>
            <a:endParaRPr lang="nb-NO" sz="1000" i="0" kern="120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a:solidFill>
                  <a:schemeClr val="accent1"/>
                </a:solidFill>
                <a:latin typeface="+mn-lt"/>
                <a:ea typeface="Open Sans" panose="020B0606030504020204" pitchFamily="34" charset="0"/>
                <a:cs typeface="Open Sans" panose="020B0606030504020204" pitchFamily="34" charset="0"/>
              </a:rPr>
              <a:t>Nettside</a:t>
            </a:r>
            <a:r>
              <a:rPr lang="nb-NO" sz="1000" i="0" kern="1200">
                <a:solidFill>
                  <a:schemeClr val="bg1"/>
                </a:solidFill>
                <a:latin typeface="+mn-lt"/>
                <a:ea typeface="Open Sans" panose="020B0606030504020204" pitchFamily="34" charset="0"/>
                <a:cs typeface="Open Sans" panose="020B0606030504020204" pitchFamily="34" charset="0"/>
              </a:rPr>
              <a:t> statsforvalteren.no/troms-</a:t>
            </a:r>
            <a:r>
              <a:rPr lang="nb-NO" sz="1000" i="0" kern="1200" err="1">
                <a:solidFill>
                  <a:schemeClr val="bg1"/>
                </a:solidFill>
                <a:latin typeface="+mn-lt"/>
                <a:ea typeface="Open Sans" panose="020B0606030504020204" pitchFamily="34" charset="0"/>
                <a:cs typeface="Open Sans" panose="020B0606030504020204" pitchFamily="34" charset="0"/>
              </a:rPr>
              <a:t>finnmark</a:t>
            </a:r>
            <a:endParaRPr lang="nb-NO" sz="1000" i="0" kern="1200">
              <a:solidFill>
                <a:schemeClr val="bg1"/>
              </a:solidFill>
              <a:latin typeface="+mn-lt"/>
              <a:ea typeface="Open Sans" panose="020B0606030504020204" pitchFamily="34" charset="0"/>
              <a:cs typeface="Open Sans" panose="020B0606030504020204" pitchFamily="34" charset="0"/>
            </a:endParaRPr>
          </a:p>
          <a:p>
            <a:endParaRPr lang="nb-NO" sz="1000" i="0">
              <a:solidFill>
                <a:schemeClr val="bg1"/>
              </a:solidFill>
              <a:latin typeface="+mj-lt"/>
              <a:ea typeface="Open Sans" panose="020B0606030504020204" pitchFamily="34" charset="0"/>
              <a:cs typeface="Open Sans" panose="020B0606030504020204" pitchFamily="34" charset="0"/>
            </a:endParaRPr>
          </a:p>
        </p:txBody>
      </p:sp>
      <p:sp>
        <p:nvSpPr>
          <p:cNvPr id="19" name="TekstSylinder 18">
            <a:extLst>
              <a:ext uri="{FF2B5EF4-FFF2-40B4-BE49-F238E27FC236}">
                <a16:creationId xmlns:a16="http://schemas.microsoft.com/office/drawing/2014/main" id="{3A91C848-AF57-492A-9CBB-68C9DBE07C7F}"/>
              </a:ext>
            </a:extLst>
          </p:cNvPr>
          <p:cNvSpPr txBox="1"/>
          <p:nvPr userDrawn="1"/>
        </p:nvSpPr>
        <p:spPr>
          <a:xfrm>
            <a:off x="1089026" y="5089524"/>
            <a:ext cx="1933172" cy="147735"/>
          </a:xfrm>
          <a:prstGeom prst="rect">
            <a:avLst/>
          </a:prstGeom>
          <a:noFill/>
        </p:spPr>
        <p:txBody>
          <a:bodyPr wrap="none" lIns="0" tIns="0" rIns="0" rtlCol="0" anchor="ctr" anchorCtr="0">
            <a:normAutofit lnSpcReduction="10000"/>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 </a:t>
            </a:r>
            <a:r>
              <a:rPr lang="nb-NO" sz="7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Anders Aasheim</a:t>
            </a:r>
          </a:p>
        </p:txBody>
      </p:sp>
      <p:pic>
        <p:nvPicPr>
          <p:cNvPr id="21" name="Bilde 20">
            <a:extLst>
              <a:ext uri="{FF2B5EF4-FFF2-40B4-BE49-F238E27FC236}">
                <a16:creationId xmlns:a16="http://schemas.microsoft.com/office/drawing/2014/main" id="{5CA2D7A1-A9EC-4DFB-B01F-869796DA5FA4}"/>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rot="21162561">
            <a:off x="1065195" y="1252353"/>
            <a:ext cx="3098703" cy="2715262"/>
          </a:xfrm>
          <a:prstGeom prst="rect">
            <a:avLst/>
          </a:prstGeom>
        </p:spPr>
      </p:pic>
      <p:pic>
        <p:nvPicPr>
          <p:cNvPr id="22" name="Bilde 21">
            <a:extLst>
              <a:ext uri="{FF2B5EF4-FFF2-40B4-BE49-F238E27FC236}">
                <a16:creationId xmlns:a16="http://schemas.microsoft.com/office/drawing/2014/main" id="{13F3B57A-6EA5-4553-BD5B-BD66C316652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37259"/>
            <a:ext cx="4155579" cy="1259141"/>
          </a:xfrm>
          <a:prstGeom prst="rect">
            <a:avLst/>
          </a:prstGeom>
        </p:spPr>
      </p:pic>
      <p:pic>
        <p:nvPicPr>
          <p:cNvPr id="23" name="Bilde 22">
            <a:extLst>
              <a:ext uri="{FF2B5EF4-FFF2-40B4-BE49-F238E27FC236}">
                <a16:creationId xmlns:a16="http://schemas.microsoft.com/office/drawing/2014/main" id="{B5AD073F-C94E-4362-9B91-DD540B19E5E6}"/>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3761" t="1" r="-1" b="2101"/>
          <a:stretch/>
        </p:blipFill>
        <p:spPr>
          <a:xfrm>
            <a:off x="9111617" y="5767573"/>
            <a:ext cx="162150" cy="152987"/>
          </a:xfrm>
          <a:prstGeom prst="rect">
            <a:avLst/>
          </a:prstGeom>
        </p:spPr>
      </p:pic>
      <p:pic>
        <p:nvPicPr>
          <p:cNvPr id="25" name="Bilde 24">
            <a:extLst>
              <a:ext uri="{FF2B5EF4-FFF2-40B4-BE49-F238E27FC236}">
                <a16:creationId xmlns:a16="http://schemas.microsoft.com/office/drawing/2014/main" id="{C0ACB3B9-032C-446D-84B9-5C5157E9498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Tree>
    <p:extLst>
      <p:ext uri="{BB962C8B-B14F-4D97-AF65-F5344CB8AC3E}">
        <p14:creationId xmlns:p14="http://schemas.microsoft.com/office/powerpoint/2010/main" val="735939037"/>
      </p:ext>
    </p:extLst>
  </p:cSld>
  <p:clrMapOvr>
    <a:masterClrMapping/>
  </p:clrMapOvr>
  <p:extLst>
    <p:ext uri="{DCECCB84-F9BA-43D5-87BE-67443E8EF086}">
      <p15:sldGuideLst xmlns:p15="http://schemas.microsoft.com/office/powerpoint/2012/main">
        <p15:guide id="1" orient="horz" pos="3657">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VSLUTNING barnekonvensjonen art. 3">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36BB7855-5839-421C-BA23-643A638942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153"/>
            <a:ext cx="12192000" cy="5224272"/>
          </a:xfrm>
          <a:prstGeom prst="rect">
            <a:avLst/>
          </a:prstGeom>
        </p:spPr>
      </p:pic>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e-postadresse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her kan du skrive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050949" y="5709950"/>
            <a:ext cx="2888254" cy="861774"/>
          </a:xfrm>
          <a:prstGeom prst="rect">
            <a:avLst/>
          </a:prstGeom>
          <a:noFill/>
          <a:effectLst/>
        </p:spPr>
        <p:txBody>
          <a:bodyPr wrap="square" rtlCol="0">
            <a:spAutoFit/>
          </a:bodyPr>
          <a:lstStyle/>
          <a:p>
            <a:endParaRPr lang="nb-NO" sz="1000" i="0">
              <a:solidFill>
                <a:schemeClr val="accent1"/>
              </a:solidFill>
              <a:latin typeface="+mj-lt"/>
              <a:ea typeface="Open Sans" panose="020B0606030504020204" pitchFamily="34" charset="0"/>
              <a:cs typeface="Open Sans" panose="020B0606030504020204" pitchFamily="34" charset="0"/>
            </a:endParaRPr>
          </a:p>
          <a:p>
            <a:r>
              <a:rPr lang="nb-NO" sz="1000" i="0">
                <a:solidFill>
                  <a:schemeClr val="accent1"/>
                </a:solidFill>
                <a:latin typeface="+mj-lt"/>
                <a:ea typeface="Open Sans" panose="020B0606030504020204" pitchFamily="34" charset="0"/>
                <a:cs typeface="Open Sans" panose="020B0606030504020204" pitchFamily="34" charset="0"/>
              </a:rPr>
              <a:t>Facebook</a:t>
            </a:r>
            <a:r>
              <a:rPr lang="nb-NO" sz="1000" i="0">
                <a:solidFill>
                  <a:schemeClr val="bg1"/>
                </a:solidFill>
                <a:latin typeface="+mj-lt"/>
                <a:ea typeface="Open Sans" panose="020B0606030504020204" pitchFamily="34" charset="0"/>
                <a:cs typeface="Open Sans" panose="020B0606030504020204" pitchFamily="34" charset="0"/>
              </a:rPr>
              <a:t> </a:t>
            </a:r>
            <a:r>
              <a:rPr lang="nb-NO" sz="1000" i="0" err="1">
                <a:solidFill>
                  <a:schemeClr val="bg1"/>
                </a:solidFill>
                <a:latin typeface="+mj-lt"/>
                <a:ea typeface="Open Sans" panose="020B0606030504020204" pitchFamily="34" charset="0"/>
                <a:cs typeface="Open Sans" panose="020B0606030504020204" pitchFamily="34" charset="0"/>
              </a:rPr>
              <a:t>statsforvalterentromsogfinnmark</a:t>
            </a:r>
            <a:endParaRPr lang="nb-NO" sz="1000" i="0">
              <a:solidFill>
                <a:schemeClr val="bg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err="1">
                <a:solidFill>
                  <a:schemeClr val="accent1"/>
                </a:solidFill>
                <a:latin typeface="+mj-lt"/>
                <a:ea typeface="+mn-ea"/>
                <a:cs typeface="+mn-cs"/>
              </a:rPr>
              <a:t>Twitter</a:t>
            </a:r>
            <a:r>
              <a:rPr lang="nb-NO" sz="1000" i="0" kern="1200">
                <a:solidFill>
                  <a:schemeClr val="bg1"/>
                </a:solidFill>
                <a:latin typeface="+mj-lt"/>
                <a:ea typeface="+mn-ea"/>
                <a:cs typeface="+mn-cs"/>
              </a:rPr>
              <a:t> </a:t>
            </a:r>
            <a:r>
              <a:rPr lang="nb-NO" sz="1000" i="0" kern="1200" err="1">
                <a:solidFill>
                  <a:schemeClr val="bg1"/>
                </a:solidFill>
                <a:latin typeface="+mj-lt"/>
                <a:ea typeface="+mn-ea"/>
                <a:cs typeface="+mn-cs"/>
              </a:rPr>
              <a:t>Statsforvalt_TF</a:t>
            </a:r>
            <a:endParaRPr lang="nb-NO" sz="1000" i="0" kern="120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a:solidFill>
                  <a:schemeClr val="accent1"/>
                </a:solidFill>
                <a:latin typeface="+mj-lt"/>
                <a:ea typeface="Open Sans" panose="020B0606030504020204" pitchFamily="34" charset="0"/>
                <a:cs typeface="Open Sans" panose="020B0606030504020204" pitchFamily="34" charset="0"/>
              </a:rPr>
              <a:t>Nettside</a:t>
            </a:r>
            <a:r>
              <a:rPr lang="nb-NO" sz="1000" i="0" kern="1200">
                <a:solidFill>
                  <a:schemeClr val="bg1"/>
                </a:solidFill>
                <a:latin typeface="+mj-lt"/>
                <a:ea typeface="Open Sans" panose="020B0606030504020204" pitchFamily="34" charset="0"/>
                <a:cs typeface="Open Sans" panose="020B0606030504020204" pitchFamily="34" charset="0"/>
              </a:rPr>
              <a:t> statsforvalteren.no/troms-</a:t>
            </a:r>
            <a:r>
              <a:rPr lang="nb-NO" sz="1000" i="0" kern="1200" err="1">
                <a:solidFill>
                  <a:schemeClr val="bg1"/>
                </a:solidFill>
                <a:latin typeface="+mj-lt"/>
                <a:ea typeface="Open Sans" panose="020B0606030504020204" pitchFamily="34" charset="0"/>
                <a:cs typeface="Open Sans" panose="020B0606030504020204" pitchFamily="34" charset="0"/>
              </a:rPr>
              <a:t>finnmark</a:t>
            </a:r>
            <a:endParaRPr lang="nb-NO" sz="1000" i="0" kern="1200">
              <a:solidFill>
                <a:schemeClr val="bg1"/>
              </a:solidFill>
              <a:latin typeface="+mj-lt"/>
              <a:ea typeface="Open Sans" panose="020B0606030504020204" pitchFamily="34" charset="0"/>
              <a:cs typeface="Open Sans" panose="020B0606030504020204" pitchFamily="34" charset="0"/>
            </a:endParaRPr>
          </a:p>
          <a:p>
            <a:endParaRPr lang="nb-NO" sz="1000" i="0">
              <a:solidFill>
                <a:schemeClr val="bg1"/>
              </a:solidFill>
              <a:latin typeface="+mj-lt"/>
              <a:ea typeface="Open Sans" panose="020B0606030504020204" pitchFamily="34" charset="0"/>
              <a:cs typeface="Open Sans" panose="020B0606030504020204" pitchFamily="34" charset="0"/>
            </a:endParaRPr>
          </a:p>
        </p:txBody>
      </p:sp>
      <p:sp>
        <p:nvSpPr>
          <p:cNvPr id="22" name="TekstSylinder 21">
            <a:extLst>
              <a:ext uri="{FF2B5EF4-FFF2-40B4-BE49-F238E27FC236}">
                <a16:creationId xmlns:a16="http://schemas.microsoft.com/office/drawing/2014/main" id="{792872F9-824D-494C-BA82-1DB91DD38726}"/>
              </a:ext>
            </a:extLst>
          </p:cNvPr>
          <p:cNvSpPr txBox="1"/>
          <p:nvPr userDrawn="1"/>
        </p:nvSpPr>
        <p:spPr>
          <a:xfrm>
            <a:off x="1055688" y="5056721"/>
            <a:ext cx="1933172" cy="147735"/>
          </a:xfrm>
          <a:prstGeom prst="rect">
            <a:avLst/>
          </a:prstGeom>
          <a:noFill/>
        </p:spPr>
        <p:txBody>
          <a:bodyPr wrap="none" lIns="0" tIns="0" rIns="0" rtlCol="0" anchor="ctr" anchorCtr="0">
            <a:normAutofit lnSpcReduction="10000"/>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 </a:t>
            </a:r>
            <a:r>
              <a:rPr lang="nb-NO" sz="7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Monica </a:t>
            </a:r>
            <a:r>
              <a:rPr lang="nb-NO" sz="700" err="1">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Hertwig</a:t>
            </a:r>
            <a:endParaRPr lang="nb-NO" sz="7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23" name="Bilde 22">
            <a:extLst>
              <a:ext uri="{FF2B5EF4-FFF2-40B4-BE49-F238E27FC236}">
                <a16:creationId xmlns:a16="http://schemas.microsoft.com/office/drawing/2014/main" id="{CD21B3DE-1575-44FD-92EC-F90772B9C4F8}"/>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rot="21249306">
            <a:off x="645922" y="756342"/>
            <a:ext cx="2752702" cy="3014912"/>
          </a:xfrm>
          <a:prstGeom prst="rect">
            <a:avLst/>
          </a:prstGeom>
        </p:spPr>
      </p:pic>
      <p:pic>
        <p:nvPicPr>
          <p:cNvPr id="5" name="Bilde 4">
            <a:extLst>
              <a:ext uri="{FF2B5EF4-FFF2-40B4-BE49-F238E27FC236}">
                <a16:creationId xmlns:a16="http://schemas.microsoft.com/office/drawing/2014/main" id="{F9F85CDC-9233-47BB-A8A9-9B37A6743ED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39782"/>
            <a:ext cx="4134772" cy="1252836"/>
          </a:xfrm>
          <a:prstGeom prst="rect">
            <a:avLst/>
          </a:prstGeom>
        </p:spPr>
      </p:pic>
      <p:pic>
        <p:nvPicPr>
          <p:cNvPr id="19" name="Bilde 18">
            <a:extLst>
              <a:ext uri="{FF2B5EF4-FFF2-40B4-BE49-F238E27FC236}">
                <a16:creationId xmlns:a16="http://schemas.microsoft.com/office/drawing/2014/main" id="{5F663A1B-4F35-42FB-88B9-93563ABE4413}"/>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3761" t="1" r="-1" b="2101"/>
          <a:stretch/>
        </p:blipFill>
        <p:spPr>
          <a:xfrm>
            <a:off x="9111617" y="5767573"/>
            <a:ext cx="162150" cy="152987"/>
          </a:xfrm>
          <a:prstGeom prst="rect">
            <a:avLst/>
          </a:prstGeom>
        </p:spPr>
      </p:pic>
      <p:pic>
        <p:nvPicPr>
          <p:cNvPr id="21" name="Bilde 20">
            <a:extLst>
              <a:ext uri="{FF2B5EF4-FFF2-40B4-BE49-F238E27FC236}">
                <a16:creationId xmlns:a16="http://schemas.microsoft.com/office/drawing/2014/main" id="{D0B550D9-3573-4562-95F6-04D9172C201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Tree>
    <p:extLst>
      <p:ext uri="{BB962C8B-B14F-4D97-AF65-F5344CB8AC3E}">
        <p14:creationId xmlns:p14="http://schemas.microsoft.com/office/powerpoint/2010/main" val="945171722"/>
      </p:ext>
    </p:extLst>
  </p:cSld>
  <p:clrMapOvr>
    <a:masterClrMapping/>
  </p:clrMapOvr>
  <p:extLst>
    <p:ext uri="{DCECCB84-F9BA-43D5-87BE-67443E8EF086}">
      <p15:sldGuideLst xmlns:p15="http://schemas.microsoft.com/office/powerpoint/2012/main">
        <p15:guide id="1" orient="horz" pos="3657">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7" name="Plassholder for tittel 1">
            <a:extLst>
              <a:ext uri="{FF2B5EF4-FFF2-40B4-BE49-F238E27FC236}">
                <a16:creationId xmlns:a16="http://schemas.microsoft.com/office/drawing/2014/main" id="{F84CB948-BBDB-423A-87C2-9C99F0590A34}"/>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4400">
                <a:solidFill>
                  <a:schemeClr val="tx1"/>
                </a:solidFill>
              </a:defRPr>
            </a:lvl1pPr>
          </a:lstStyle>
          <a:p>
            <a:r>
              <a:rPr lang="nb-NO"/>
              <a:t>Overskrift (44) på maks en linje</a:t>
            </a:r>
          </a:p>
        </p:txBody>
      </p:sp>
    </p:spTree>
    <p:extLst>
      <p:ext uri="{BB962C8B-B14F-4D97-AF65-F5344CB8AC3E}">
        <p14:creationId xmlns:p14="http://schemas.microsoft.com/office/powerpoint/2010/main" val="120990702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9393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297C93-4219-4F18-BA73-C51F651A6BF3}"/>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Tree>
    <p:extLst>
      <p:ext uri="{BB962C8B-B14F-4D97-AF65-F5344CB8AC3E}">
        <p14:creationId xmlns:p14="http://schemas.microsoft.com/office/powerpoint/2010/main" val="33593432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Headin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3F33599-0A69-4FD9-B7DE-E6D2A38B7527}"/>
              </a:ext>
            </a:extLst>
          </p:cNvPr>
          <p:cNvSpPr>
            <a:spLocks noGrp="1"/>
          </p:cNvSpPr>
          <p:nvPr>
            <p:ph type="title" hasCustomPrompt="1"/>
          </p:nvPr>
        </p:nvSpPr>
        <p:spPr/>
        <p:txBody>
          <a:bodyPr/>
          <a:lstStyle>
            <a:lvl1pPr>
              <a:defRPr/>
            </a:lvl1pPr>
          </a:lstStyle>
          <a:p>
            <a:r>
              <a:rPr lang="nb-NO"/>
              <a:t>Klikk for å legge til en tittel</a:t>
            </a:r>
          </a:p>
        </p:txBody>
      </p:sp>
      <p:sp>
        <p:nvSpPr>
          <p:cNvPr id="2" name="Date Placeholder 1">
            <a:extLst>
              <a:ext uri="{FF2B5EF4-FFF2-40B4-BE49-F238E27FC236}">
                <a16:creationId xmlns:a16="http://schemas.microsoft.com/office/drawing/2014/main" id="{5806C72A-CF65-4482-B3D2-B7D2C48B6A35}"/>
              </a:ext>
            </a:extLst>
          </p:cNvPr>
          <p:cNvSpPr>
            <a:spLocks noGrp="1"/>
          </p:cNvSpPr>
          <p:nvPr>
            <p:ph type="dt" sz="half" idx="10"/>
          </p:nvPr>
        </p:nvSpPr>
        <p:spPr/>
        <p:txBody>
          <a:bodyPr/>
          <a:lstStyle/>
          <a:p>
            <a:endParaRPr lang="nb-NO"/>
          </a:p>
        </p:txBody>
      </p:sp>
      <p:sp>
        <p:nvSpPr>
          <p:cNvPr id="8" name="Footer Placeholder 7">
            <a:extLst>
              <a:ext uri="{FF2B5EF4-FFF2-40B4-BE49-F238E27FC236}">
                <a16:creationId xmlns:a16="http://schemas.microsoft.com/office/drawing/2014/main" id="{0577CB4A-1E7E-498C-94C4-7D116306250A}"/>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B137A3EC-0E6C-43B9-8EEC-06F112EE3CE2}"/>
              </a:ext>
            </a:extLst>
          </p:cNvPr>
          <p:cNvSpPr>
            <a:spLocks noGrp="1"/>
          </p:cNvSpPr>
          <p:nvPr>
            <p:ph type="sldNum" sz="quarter" idx="12"/>
          </p:nvPr>
        </p:nvSpPr>
        <p:spPr/>
        <p:txBody>
          <a:bodyPr/>
          <a:lstStyle/>
          <a:p>
            <a:fld id="{9329B6BB-2231-443D-A106-476177BA91F4}" type="slidenum">
              <a:rPr lang="nb-NO" smtClean="0"/>
              <a:pPr/>
              <a:t>‹#›</a:t>
            </a:fld>
            <a:endParaRPr lang="nb-NO"/>
          </a:p>
        </p:txBody>
      </p:sp>
    </p:spTree>
    <p:extLst>
      <p:ext uri="{BB962C8B-B14F-4D97-AF65-F5344CB8AC3E}">
        <p14:creationId xmlns:p14="http://schemas.microsoft.com/office/powerpoint/2010/main" val="9608609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Heading og tekstfelt">
    <p:bg bwMode="gray">
      <p:bgRef idx="1001">
        <a:schemeClr val="bg1"/>
      </p:bgRef>
    </p:bg>
    <p:spTree>
      <p:nvGrpSpPr>
        <p:cNvPr id="1" name=""/>
        <p:cNvGrpSpPr/>
        <p:nvPr/>
      </p:nvGrpSpPr>
      <p:grpSpPr>
        <a:xfrm>
          <a:off x="0" y="0"/>
          <a:ext cx="0" cy="0"/>
          <a:chOff x="0" y="0"/>
          <a:chExt cx="0" cy="0"/>
        </a:xfrm>
      </p:grpSpPr>
      <p:sp>
        <p:nvSpPr>
          <p:cNvPr id="11" name="Background color">
            <a:extLst>
              <a:ext uri="{FF2B5EF4-FFF2-40B4-BE49-F238E27FC236}">
                <a16:creationId xmlns:a16="http://schemas.microsoft.com/office/drawing/2014/main" id="{2DC95A30-5B55-4717-A277-B794EAFF52E5}"/>
              </a:ext>
            </a:extLst>
          </p:cNvPr>
          <p:cNvSpPr/>
          <p:nvPr userDrawn="1"/>
        </p:nvSpPr>
        <p:spPr bwMode="auto">
          <a:xfrm>
            <a:off x="522006" y="1903413"/>
            <a:ext cx="11147993" cy="4046538"/>
          </a:xfrm>
          <a:prstGeom prst="rect">
            <a:avLst/>
          </a:prstGeom>
          <a:solidFill>
            <a:srgbClr val="EEEDEE"/>
          </a:solidFill>
          <a:ln w="9525" cap="flat" cmpd="sng" algn="ctr">
            <a:no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400" b="0" i="0" u="none" strike="noStrike" cap="none" normalizeH="0" baseline="0" noProof="0" err="1">
              <a:ln>
                <a:noFill/>
              </a:ln>
              <a:solidFill>
                <a:schemeClr val="tx1"/>
              </a:solidFill>
              <a:effectLst/>
            </a:endParaRPr>
          </a:p>
        </p:txBody>
      </p:sp>
      <p:sp>
        <p:nvSpPr>
          <p:cNvPr id="6" name="Title 1">
            <a:extLst>
              <a:ext uri="{FF2B5EF4-FFF2-40B4-BE49-F238E27FC236}">
                <a16:creationId xmlns:a16="http://schemas.microsoft.com/office/drawing/2014/main" id="{EC134E2B-56D6-4554-B4FD-76E3FAA6B9E8}"/>
              </a:ext>
            </a:extLst>
          </p:cNvPr>
          <p:cNvSpPr>
            <a:spLocks noGrp="1"/>
          </p:cNvSpPr>
          <p:nvPr>
            <p:ph type="title" hasCustomPrompt="1"/>
          </p:nvPr>
        </p:nvSpPr>
        <p:spPr/>
        <p:txBody>
          <a:bodyPr/>
          <a:lstStyle>
            <a:lvl1pPr>
              <a:defRPr/>
            </a:lvl1pPr>
          </a:lstStyle>
          <a:p>
            <a:r>
              <a:rPr lang="nb-NO"/>
              <a:t>Klikk for å legge til en tittel</a:t>
            </a:r>
          </a:p>
        </p:txBody>
      </p:sp>
      <p:sp>
        <p:nvSpPr>
          <p:cNvPr id="9" name="Text Placeholder 2">
            <a:extLst>
              <a:ext uri="{FF2B5EF4-FFF2-40B4-BE49-F238E27FC236}">
                <a16:creationId xmlns:a16="http://schemas.microsoft.com/office/drawing/2014/main" id="{490D438E-8811-4B50-8443-ABE468526FA2}"/>
              </a:ext>
            </a:extLst>
          </p:cNvPr>
          <p:cNvSpPr>
            <a:spLocks noGrp="1"/>
          </p:cNvSpPr>
          <p:nvPr>
            <p:ph type="body" sz="quarter" idx="27" hasCustomPrompt="1"/>
          </p:nvPr>
        </p:nvSpPr>
        <p:spPr>
          <a:xfrm>
            <a:off x="773999" y="2156400"/>
            <a:ext cx="10644923" cy="3549600"/>
          </a:xfrm>
        </p:spPr>
        <p:txBody>
          <a:bodyPr/>
          <a:lstStyle/>
          <a:p>
            <a:pPr lvl="0"/>
            <a:r>
              <a:rPr lang="nb-NO"/>
              <a:t>Klikk for å legge til tekst</a:t>
            </a:r>
          </a:p>
          <a:p>
            <a:pPr lvl="1"/>
            <a:r>
              <a:rPr lang="nb-NO"/>
              <a:t>Second level</a:t>
            </a:r>
          </a:p>
          <a:p>
            <a:pPr lvl="2"/>
            <a:r>
              <a:rPr lang="nb-NO"/>
              <a:t>Third level</a:t>
            </a:r>
          </a:p>
          <a:p>
            <a:pPr lvl="3"/>
            <a:r>
              <a:rPr lang="nb-NO"/>
              <a:t>Fourth level</a:t>
            </a:r>
          </a:p>
          <a:p>
            <a:pPr lvl="4"/>
            <a:r>
              <a:rPr lang="nb-NO"/>
              <a:t>Fifth level</a:t>
            </a:r>
          </a:p>
        </p:txBody>
      </p:sp>
      <p:sp>
        <p:nvSpPr>
          <p:cNvPr id="2" name="Date Placeholder 1">
            <a:extLst>
              <a:ext uri="{FF2B5EF4-FFF2-40B4-BE49-F238E27FC236}">
                <a16:creationId xmlns:a16="http://schemas.microsoft.com/office/drawing/2014/main" id="{258A0899-ED87-4F59-98D8-930818EF5134}"/>
              </a:ext>
            </a:extLst>
          </p:cNvPr>
          <p:cNvSpPr>
            <a:spLocks noGrp="1"/>
          </p:cNvSpPr>
          <p:nvPr>
            <p:ph type="dt" sz="half" idx="17"/>
          </p:nvPr>
        </p:nvSpPr>
        <p:spPr/>
        <p:txBody>
          <a:bodyPr/>
          <a:lstStyle/>
          <a:p>
            <a:endParaRPr lang="nb-NO"/>
          </a:p>
        </p:txBody>
      </p:sp>
      <p:sp>
        <p:nvSpPr>
          <p:cNvPr id="5" name="Footer Placeholder 4">
            <a:extLst>
              <a:ext uri="{FF2B5EF4-FFF2-40B4-BE49-F238E27FC236}">
                <a16:creationId xmlns:a16="http://schemas.microsoft.com/office/drawing/2014/main" id="{3A7FE63F-2B02-4CC0-9887-785E27CA4B4E}"/>
              </a:ext>
            </a:extLst>
          </p:cNvPr>
          <p:cNvSpPr>
            <a:spLocks noGrp="1"/>
          </p:cNvSpPr>
          <p:nvPr>
            <p:ph type="ftr" sz="quarter" idx="18"/>
          </p:nvPr>
        </p:nvSpPr>
        <p:spPr/>
        <p:txBody>
          <a:bodyPr/>
          <a:lstStyle/>
          <a:p>
            <a:endParaRPr lang="nb-NO"/>
          </a:p>
        </p:txBody>
      </p:sp>
      <p:sp>
        <p:nvSpPr>
          <p:cNvPr id="7" name="Slide Number Placeholder 6">
            <a:extLst>
              <a:ext uri="{FF2B5EF4-FFF2-40B4-BE49-F238E27FC236}">
                <a16:creationId xmlns:a16="http://schemas.microsoft.com/office/drawing/2014/main" id="{F1ACFCF3-964E-497E-BD0C-FECAEE74F198}"/>
              </a:ext>
            </a:extLst>
          </p:cNvPr>
          <p:cNvSpPr>
            <a:spLocks noGrp="1"/>
          </p:cNvSpPr>
          <p:nvPr>
            <p:ph type="sldNum" sz="quarter" idx="19"/>
          </p:nvPr>
        </p:nvSpPr>
        <p:spPr/>
        <p:txBody>
          <a:bodyPr/>
          <a:lstStyle>
            <a:lvl1pPr>
              <a:defRPr>
                <a:solidFill>
                  <a:schemeClr val="tx1">
                    <a:lumMod val="60000"/>
                    <a:lumOff val="40000"/>
                  </a:schemeClr>
                </a:solidFill>
              </a:defRPr>
            </a:lvl1pPr>
          </a:lstStyle>
          <a:p>
            <a:fld id="{9329B6BB-2231-443D-A106-476177BA91F4}" type="slidenum">
              <a:rPr lang="nb-NO" smtClean="0"/>
              <a:pPr/>
              <a:t>‹#›</a:t>
            </a:fld>
            <a:endParaRPr lang="nb-NO"/>
          </a:p>
        </p:txBody>
      </p:sp>
    </p:spTree>
    <p:extLst>
      <p:ext uri="{BB962C8B-B14F-4D97-AF65-F5344CB8AC3E}">
        <p14:creationId xmlns:p14="http://schemas.microsoft.com/office/powerpoint/2010/main" val="15491001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Heading og 3 tekstfelt">
    <p:bg bwMode="gray">
      <p:bgRef idx="1001">
        <a:schemeClr val="bg1"/>
      </p:bgRef>
    </p:bg>
    <p:spTree>
      <p:nvGrpSpPr>
        <p:cNvPr id="1" name=""/>
        <p:cNvGrpSpPr/>
        <p:nvPr/>
      </p:nvGrpSpPr>
      <p:grpSpPr>
        <a:xfrm>
          <a:off x="0" y="0"/>
          <a:ext cx="0" cy="0"/>
          <a:chOff x="0" y="0"/>
          <a:chExt cx="0" cy="0"/>
        </a:xfrm>
      </p:grpSpPr>
      <p:sp>
        <p:nvSpPr>
          <p:cNvPr id="11" name="Background color">
            <a:extLst>
              <a:ext uri="{FF2B5EF4-FFF2-40B4-BE49-F238E27FC236}">
                <a16:creationId xmlns:a16="http://schemas.microsoft.com/office/drawing/2014/main" id="{2DC95A30-5B55-4717-A277-B794EAFF52E5}"/>
              </a:ext>
            </a:extLst>
          </p:cNvPr>
          <p:cNvSpPr/>
          <p:nvPr userDrawn="1"/>
        </p:nvSpPr>
        <p:spPr bwMode="auto">
          <a:xfrm>
            <a:off x="522006" y="1903413"/>
            <a:ext cx="11147993" cy="4046538"/>
          </a:xfrm>
          <a:prstGeom prst="rect">
            <a:avLst/>
          </a:prstGeom>
          <a:solidFill>
            <a:srgbClr val="EEEDEE"/>
          </a:solidFill>
          <a:ln w="9525" cap="flat" cmpd="sng" algn="ctr">
            <a:no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400" b="0" i="0" u="none" strike="noStrike" cap="none" normalizeH="0" baseline="0" noProof="0" err="1">
              <a:ln>
                <a:noFill/>
              </a:ln>
              <a:solidFill>
                <a:schemeClr val="tx1"/>
              </a:solidFill>
              <a:effectLst/>
            </a:endParaRPr>
          </a:p>
        </p:txBody>
      </p:sp>
      <p:sp>
        <p:nvSpPr>
          <p:cNvPr id="6" name="Title 1">
            <a:extLst>
              <a:ext uri="{FF2B5EF4-FFF2-40B4-BE49-F238E27FC236}">
                <a16:creationId xmlns:a16="http://schemas.microsoft.com/office/drawing/2014/main" id="{EC134E2B-56D6-4554-B4FD-76E3FAA6B9E8}"/>
              </a:ext>
            </a:extLst>
          </p:cNvPr>
          <p:cNvSpPr>
            <a:spLocks noGrp="1"/>
          </p:cNvSpPr>
          <p:nvPr>
            <p:ph type="title" hasCustomPrompt="1"/>
          </p:nvPr>
        </p:nvSpPr>
        <p:spPr/>
        <p:txBody>
          <a:bodyPr/>
          <a:lstStyle>
            <a:lvl1pPr>
              <a:defRPr/>
            </a:lvl1pPr>
          </a:lstStyle>
          <a:p>
            <a:r>
              <a:rPr lang="nb-NO"/>
              <a:t>Klikk for å legge til en tittel</a:t>
            </a:r>
          </a:p>
        </p:txBody>
      </p:sp>
      <p:sp>
        <p:nvSpPr>
          <p:cNvPr id="9" name="Text Placeholder 2">
            <a:extLst>
              <a:ext uri="{FF2B5EF4-FFF2-40B4-BE49-F238E27FC236}">
                <a16:creationId xmlns:a16="http://schemas.microsoft.com/office/drawing/2014/main" id="{AA02DECE-6860-47F7-9AC8-8C95195BB2DD}"/>
              </a:ext>
            </a:extLst>
          </p:cNvPr>
          <p:cNvSpPr>
            <a:spLocks noGrp="1"/>
          </p:cNvSpPr>
          <p:nvPr>
            <p:ph type="body" sz="quarter" idx="27" hasCustomPrompt="1"/>
          </p:nvPr>
        </p:nvSpPr>
        <p:spPr>
          <a:xfrm>
            <a:off x="773999" y="2156400"/>
            <a:ext cx="3445200" cy="3549600"/>
          </a:xfrm>
        </p:spPr>
        <p:txBody>
          <a:bodyPr numCol="1" spcCol="158400"/>
          <a:lstStyle>
            <a:lvl1pPr>
              <a:defRPr/>
            </a:lvl1pPr>
          </a:lstStyle>
          <a:p>
            <a:pPr lvl="0"/>
            <a:r>
              <a:rPr lang="nb-NO"/>
              <a:t>Klikk for å legge til tekst</a:t>
            </a:r>
          </a:p>
          <a:p>
            <a:pPr lvl="1"/>
            <a:r>
              <a:rPr lang="nb-NO"/>
              <a:t>Second level</a:t>
            </a:r>
          </a:p>
          <a:p>
            <a:pPr lvl="2"/>
            <a:r>
              <a:rPr lang="nb-NO"/>
              <a:t>Third level</a:t>
            </a:r>
          </a:p>
          <a:p>
            <a:pPr lvl="3"/>
            <a:r>
              <a:rPr lang="nb-NO"/>
              <a:t>Fourth level</a:t>
            </a:r>
          </a:p>
          <a:p>
            <a:pPr lvl="4"/>
            <a:r>
              <a:rPr lang="nb-NO"/>
              <a:t>Fifth level</a:t>
            </a:r>
          </a:p>
        </p:txBody>
      </p:sp>
      <p:sp>
        <p:nvSpPr>
          <p:cNvPr id="8" name="Text Placeholder 3">
            <a:extLst>
              <a:ext uri="{FF2B5EF4-FFF2-40B4-BE49-F238E27FC236}">
                <a16:creationId xmlns:a16="http://schemas.microsoft.com/office/drawing/2014/main" id="{36D648AD-495F-432D-AD21-50E78A9C6807}"/>
              </a:ext>
            </a:extLst>
          </p:cNvPr>
          <p:cNvSpPr>
            <a:spLocks noGrp="1"/>
          </p:cNvSpPr>
          <p:nvPr>
            <p:ph type="body" sz="quarter" idx="28" hasCustomPrompt="1"/>
          </p:nvPr>
        </p:nvSpPr>
        <p:spPr>
          <a:xfrm>
            <a:off x="4377600" y="2156400"/>
            <a:ext cx="3445200" cy="3549600"/>
          </a:xfrm>
        </p:spPr>
        <p:txBody>
          <a:bodyPr/>
          <a:lstStyle/>
          <a:p>
            <a:pPr lvl="0"/>
            <a:r>
              <a:rPr lang="nb-NO"/>
              <a:t>Klikk for å legge til tekst</a:t>
            </a:r>
          </a:p>
          <a:p>
            <a:pPr lvl="1"/>
            <a:r>
              <a:rPr lang="nb-NO"/>
              <a:t>Second level</a:t>
            </a:r>
          </a:p>
          <a:p>
            <a:pPr lvl="2"/>
            <a:r>
              <a:rPr lang="nb-NO"/>
              <a:t>Third level</a:t>
            </a:r>
          </a:p>
          <a:p>
            <a:pPr lvl="3"/>
            <a:r>
              <a:rPr lang="nb-NO"/>
              <a:t>Fourth level</a:t>
            </a:r>
          </a:p>
          <a:p>
            <a:pPr lvl="4"/>
            <a:r>
              <a:rPr lang="nb-NO"/>
              <a:t>Fifth level</a:t>
            </a:r>
          </a:p>
        </p:txBody>
      </p:sp>
      <p:sp>
        <p:nvSpPr>
          <p:cNvPr id="10" name="Text Placeholder 6">
            <a:extLst>
              <a:ext uri="{FF2B5EF4-FFF2-40B4-BE49-F238E27FC236}">
                <a16:creationId xmlns:a16="http://schemas.microsoft.com/office/drawing/2014/main" id="{4F5810D0-9726-42AC-A639-84F281EFF601}"/>
              </a:ext>
            </a:extLst>
          </p:cNvPr>
          <p:cNvSpPr>
            <a:spLocks noGrp="1"/>
          </p:cNvSpPr>
          <p:nvPr>
            <p:ph type="body" sz="quarter" idx="29" hasCustomPrompt="1"/>
          </p:nvPr>
        </p:nvSpPr>
        <p:spPr>
          <a:xfrm>
            <a:off x="7973076" y="2156400"/>
            <a:ext cx="3445200" cy="3549600"/>
          </a:xfrm>
        </p:spPr>
        <p:txBody>
          <a:bodyPr/>
          <a:lstStyle/>
          <a:p>
            <a:pPr lvl="0"/>
            <a:r>
              <a:rPr lang="nb-NO"/>
              <a:t>Klikk for å legge til tekst</a:t>
            </a:r>
          </a:p>
          <a:p>
            <a:pPr lvl="1"/>
            <a:r>
              <a:rPr lang="nb-NO"/>
              <a:t>Second level</a:t>
            </a:r>
          </a:p>
          <a:p>
            <a:pPr lvl="2"/>
            <a:r>
              <a:rPr lang="nb-NO"/>
              <a:t>Third level</a:t>
            </a:r>
          </a:p>
          <a:p>
            <a:pPr lvl="3"/>
            <a:r>
              <a:rPr lang="nb-NO"/>
              <a:t>Fourth level</a:t>
            </a:r>
          </a:p>
          <a:p>
            <a:pPr lvl="4"/>
            <a:r>
              <a:rPr lang="nb-NO"/>
              <a:t>Fifth level</a:t>
            </a:r>
          </a:p>
        </p:txBody>
      </p:sp>
      <p:sp>
        <p:nvSpPr>
          <p:cNvPr id="2" name="Date Placeholder 1">
            <a:extLst>
              <a:ext uri="{FF2B5EF4-FFF2-40B4-BE49-F238E27FC236}">
                <a16:creationId xmlns:a16="http://schemas.microsoft.com/office/drawing/2014/main" id="{5F1CD652-1F4C-4E6F-8A46-37984BBB5B32}"/>
              </a:ext>
            </a:extLst>
          </p:cNvPr>
          <p:cNvSpPr>
            <a:spLocks noGrp="1"/>
          </p:cNvSpPr>
          <p:nvPr>
            <p:ph type="dt" sz="half" idx="17"/>
          </p:nvPr>
        </p:nvSpPr>
        <p:spPr/>
        <p:txBody>
          <a:bodyPr/>
          <a:lstStyle/>
          <a:p>
            <a:endParaRPr lang="nb-NO"/>
          </a:p>
        </p:txBody>
      </p:sp>
      <p:sp>
        <p:nvSpPr>
          <p:cNvPr id="5" name="Footer Placeholder 4">
            <a:extLst>
              <a:ext uri="{FF2B5EF4-FFF2-40B4-BE49-F238E27FC236}">
                <a16:creationId xmlns:a16="http://schemas.microsoft.com/office/drawing/2014/main" id="{CD09D4BB-7BFB-47DF-B492-59A7588CA70F}"/>
              </a:ext>
            </a:extLst>
          </p:cNvPr>
          <p:cNvSpPr>
            <a:spLocks noGrp="1"/>
          </p:cNvSpPr>
          <p:nvPr>
            <p:ph type="ftr" sz="quarter" idx="18"/>
          </p:nvPr>
        </p:nvSpPr>
        <p:spPr/>
        <p:txBody>
          <a:bodyPr/>
          <a:lstStyle/>
          <a:p>
            <a:endParaRPr lang="nb-NO"/>
          </a:p>
        </p:txBody>
      </p:sp>
      <p:sp>
        <p:nvSpPr>
          <p:cNvPr id="7" name="Slide Number Placeholder 6">
            <a:extLst>
              <a:ext uri="{FF2B5EF4-FFF2-40B4-BE49-F238E27FC236}">
                <a16:creationId xmlns:a16="http://schemas.microsoft.com/office/drawing/2014/main" id="{4FBEAE36-3D20-442F-BAB7-770B77B838C4}"/>
              </a:ext>
            </a:extLst>
          </p:cNvPr>
          <p:cNvSpPr>
            <a:spLocks noGrp="1"/>
          </p:cNvSpPr>
          <p:nvPr>
            <p:ph type="sldNum" sz="quarter" idx="19"/>
          </p:nvPr>
        </p:nvSpPr>
        <p:spPr/>
        <p:txBody>
          <a:bodyPr/>
          <a:lstStyle>
            <a:lvl1pPr>
              <a:defRPr>
                <a:solidFill>
                  <a:schemeClr val="tx1">
                    <a:lumMod val="60000"/>
                    <a:lumOff val="40000"/>
                  </a:schemeClr>
                </a:solidFill>
              </a:defRPr>
            </a:lvl1pPr>
          </a:lstStyle>
          <a:p>
            <a:fld id="{9329B6BB-2231-443D-A106-476177BA91F4}" type="slidenum">
              <a:rPr lang="nb-NO" smtClean="0"/>
              <a:pPr/>
              <a:t>‹#›</a:t>
            </a:fld>
            <a:endParaRPr lang="nb-NO"/>
          </a:p>
        </p:txBody>
      </p:sp>
    </p:spTree>
    <p:extLst>
      <p:ext uri="{BB962C8B-B14F-4D97-AF65-F5344CB8AC3E}">
        <p14:creationId xmlns:p14="http://schemas.microsoft.com/office/powerpoint/2010/main" val="207117327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om">
    <p:spTree>
      <p:nvGrpSpPr>
        <p:cNvPr id="1" name=""/>
        <p:cNvGrpSpPr/>
        <p:nvPr/>
      </p:nvGrpSpPr>
      <p:grpSpPr>
        <a:xfrm>
          <a:off x="0" y="0"/>
          <a:ext cx="0" cy="0"/>
          <a:chOff x="0" y="0"/>
          <a:chExt cx="0" cy="0"/>
        </a:xfrm>
      </p:grpSpPr>
      <p:sp>
        <p:nvSpPr>
          <p:cNvPr id="4" name="Date Placeholder 3" hidden="1">
            <a:extLst>
              <a:ext uri="{FF2B5EF4-FFF2-40B4-BE49-F238E27FC236}">
                <a16:creationId xmlns:a16="http://schemas.microsoft.com/office/drawing/2014/main" id="{91AF4B65-00B0-4B3E-B6D1-E9BB9526A3CF}"/>
              </a:ext>
            </a:extLst>
          </p:cNvPr>
          <p:cNvSpPr>
            <a:spLocks noGrp="1" noRot="1" noMove="1" noResize="1" noEditPoints="1" noAdjustHandles="1" noChangeArrowheads="1" noChangeShapeType="1"/>
          </p:cNvSpPr>
          <p:nvPr>
            <p:ph type="dt" sz="half" idx="10"/>
          </p:nvPr>
        </p:nvSpPr>
        <p:spPr/>
        <p:txBody>
          <a:bodyPr/>
          <a:lstStyle/>
          <a:p>
            <a:fld id="{E6F90674-403C-4094-AD39-32F501B3248F}" type="datetime1">
              <a:rPr lang="nb-NO" smtClean="0"/>
              <a:t>08.10.2025</a:t>
            </a:fld>
            <a:endParaRPr lang="nb-NO"/>
          </a:p>
        </p:txBody>
      </p:sp>
      <p:sp>
        <p:nvSpPr>
          <p:cNvPr id="6" name="Footer Placeholder 5">
            <a:extLst>
              <a:ext uri="{FF2B5EF4-FFF2-40B4-BE49-F238E27FC236}">
                <a16:creationId xmlns:a16="http://schemas.microsoft.com/office/drawing/2014/main" id="{9E7C84A4-15EA-4F9D-97AD-7906B5988A56}"/>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C09E2B82-BA91-466D-BC75-92E030FCB9B2}"/>
              </a:ext>
            </a:extLst>
          </p:cNvPr>
          <p:cNvSpPr>
            <a:spLocks noGrp="1"/>
          </p:cNvSpPr>
          <p:nvPr>
            <p:ph type="sldNum" sz="quarter" idx="12"/>
          </p:nvPr>
        </p:nvSpPr>
        <p:spPr/>
        <p:txBody>
          <a:bodyPr/>
          <a:lstStyle/>
          <a:p>
            <a:fld id="{9329B6BB-2231-443D-A106-476177BA91F4}" type="slidenum">
              <a:rPr lang="nb-NO" smtClean="0"/>
              <a:pPr/>
              <a:t>‹#›</a:t>
            </a:fld>
            <a:endParaRPr lang="nb-NO"/>
          </a:p>
        </p:txBody>
      </p:sp>
    </p:spTree>
    <p:extLst>
      <p:ext uri="{BB962C8B-B14F-4D97-AF65-F5344CB8AC3E}">
        <p14:creationId xmlns:p14="http://schemas.microsoft.com/office/powerpoint/2010/main" val="273709395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41D9D56-144D-B292-D55B-96A4E094DFC4}"/>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C9B37D7-C868-0455-1454-B8AD37B85059}"/>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B402F56-EBE3-5147-D618-A04B0778754E}"/>
              </a:ext>
            </a:extLst>
          </p:cNvPr>
          <p:cNvSpPr>
            <a:spLocks noGrp="1"/>
          </p:cNvSpPr>
          <p:nvPr>
            <p:ph type="dt" sz="half" idx="10"/>
          </p:nvPr>
        </p:nvSpPr>
        <p:spPr/>
        <p:txBody>
          <a:bodyPr/>
          <a:lstStyle/>
          <a:p>
            <a:fld id="{E2863284-54DC-46DD-962A-E8B0922E560C}" type="datetimeFigureOut">
              <a:rPr lang="nb-NO" smtClean="0"/>
              <a:t>08.10.2025</a:t>
            </a:fld>
            <a:endParaRPr lang="nb-NO"/>
          </a:p>
        </p:txBody>
      </p:sp>
      <p:sp>
        <p:nvSpPr>
          <p:cNvPr id="5" name="Plassholder for bunntekst 4">
            <a:extLst>
              <a:ext uri="{FF2B5EF4-FFF2-40B4-BE49-F238E27FC236}">
                <a16:creationId xmlns:a16="http://schemas.microsoft.com/office/drawing/2014/main" id="{63291F09-D800-CAAD-3778-AEFB2CB634F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9937ABF-30E5-5950-7A69-DE441533C10A}"/>
              </a:ext>
            </a:extLst>
          </p:cNvPr>
          <p:cNvSpPr>
            <a:spLocks noGrp="1"/>
          </p:cNvSpPr>
          <p:nvPr>
            <p:ph type="sldNum" sz="quarter" idx="12"/>
          </p:nvPr>
        </p:nvSpPr>
        <p:spPr/>
        <p:txBody>
          <a:bodyPr/>
          <a:lstStyle/>
          <a:p>
            <a:fld id="{662BD614-8EE2-45CE-8029-A67E876BA6D7}" type="slidenum">
              <a:rPr lang="nb-NO" smtClean="0"/>
              <a:t>‹#›</a:t>
            </a:fld>
            <a:endParaRPr lang="nb-NO"/>
          </a:p>
        </p:txBody>
      </p:sp>
    </p:spTree>
    <p:extLst>
      <p:ext uri="{BB962C8B-B14F-4D97-AF65-F5344CB8AC3E}">
        <p14:creationId xmlns:p14="http://schemas.microsoft.com/office/powerpoint/2010/main" val="2572454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9" Type="http://schemas.openxmlformats.org/officeDocument/2006/relationships/slideLayout" Target="../slideLayouts/slideLayout54.xml"/><Relationship Id="rId21" Type="http://schemas.openxmlformats.org/officeDocument/2006/relationships/slideLayout" Target="../slideLayouts/slideLayout36.xml"/><Relationship Id="rId34" Type="http://schemas.openxmlformats.org/officeDocument/2006/relationships/slideLayout" Target="../slideLayouts/slideLayout49.xml"/><Relationship Id="rId42" Type="http://schemas.openxmlformats.org/officeDocument/2006/relationships/slideLayout" Target="../slideLayouts/slideLayout57.xml"/><Relationship Id="rId47" Type="http://schemas.openxmlformats.org/officeDocument/2006/relationships/slideLayout" Target="../slideLayouts/slideLayout62.xml"/><Relationship Id="rId50" Type="http://schemas.openxmlformats.org/officeDocument/2006/relationships/theme" Target="../theme/theme2.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9" Type="http://schemas.openxmlformats.org/officeDocument/2006/relationships/slideLayout" Target="../slideLayouts/slideLayout44.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37" Type="http://schemas.openxmlformats.org/officeDocument/2006/relationships/slideLayout" Target="../slideLayouts/slideLayout52.xml"/><Relationship Id="rId40" Type="http://schemas.openxmlformats.org/officeDocument/2006/relationships/slideLayout" Target="../slideLayouts/slideLayout55.xml"/><Relationship Id="rId45" Type="http://schemas.openxmlformats.org/officeDocument/2006/relationships/slideLayout" Target="../slideLayouts/slideLayout60.xml"/><Relationship Id="rId53" Type="http://schemas.openxmlformats.org/officeDocument/2006/relationships/image" Target="../media/image5.emf"/><Relationship Id="rId5" Type="http://schemas.openxmlformats.org/officeDocument/2006/relationships/slideLayout" Target="../slideLayouts/slideLayout20.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31" Type="http://schemas.openxmlformats.org/officeDocument/2006/relationships/slideLayout" Target="../slideLayouts/slideLayout46.xml"/><Relationship Id="rId44" Type="http://schemas.openxmlformats.org/officeDocument/2006/relationships/slideLayout" Target="../slideLayouts/slideLayout59.xml"/><Relationship Id="rId52" Type="http://schemas.openxmlformats.org/officeDocument/2006/relationships/oleObject" Target="../embeddings/oleObject1.bin"/><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35" Type="http://schemas.openxmlformats.org/officeDocument/2006/relationships/slideLayout" Target="../slideLayouts/slideLayout50.xml"/><Relationship Id="rId43" Type="http://schemas.openxmlformats.org/officeDocument/2006/relationships/slideLayout" Target="../slideLayouts/slideLayout58.xml"/><Relationship Id="rId48" Type="http://schemas.openxmlformats.org/officeDocument/2006/relationships/slideLayout" Target="../slideLayouts/slideLayout63.xml"/><Relationship Id="rId8" Type="http://schemas.openxmlformats.org/officeDocument/2006/relationships/slideLayout" Target="../slideLayouts/slideLayout23.xml"/><Relationship Id="rId51" Type="http://schemas.openxmlformats.org/officeDocument/2006/relationships/tags" Target="../tags/tag1.xml"/><Relationship Id="rId3" Type="http://schemas.openxmlformats.org/officeDocument/2006/relationships/slideLayout" Target="../slideLayouts/slideLayout18.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slideLayout" Target="../slideLayouts/slideLayout48.xml"/><Relationship Id="rId38" Type="http://schemas.openxmlformats.org/officeDocument/2006/relationships/slideLayout" Target="../slideLayouts/slideLayout53.xml"/><Relationship Id="rId46" Type="http://schemas.openxmlformats.org/officeDocument/2006/relationships/slideLayout" Target="../slideLayouts/slideLayout61.xml"/><Relationship Id="rId20" Type="http://schemas.openxmlformats.org/officeDocument/2006/relationships/slideLayout" Target="../slideLayouts/slideLayout35.xml"/><Relationship Id="rId41" Type="http://schemas.openxmlformats.org/officeDocument/2006/relationships/slideLayout" Target="../slideLayouts/slideLayout56.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36" Type="http://schemas.openxmlformats.org/officeDocument/2006/relationships/slideLayout" Target="../slideLayouts/slideLayout51.xml"/><Relationship Id="rId4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black">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6EEC088-0468-9D29-95D7-1D78AD50C4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B1F418CC-098D-FB64-3653-0C2DDEAD99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B2566EF-0FF1-1449-629A-996A072B91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92113B-D5B3-4853-A011-E25BDD51C385}" type="datetimeFigureOut">
              <a:rPr lang="nb-NO" smtClean="0"/>
              <a:t>08.10.2025</a:t>
            </a:fld>
            <a:endParaRPr lang="nb-NO"/>
          </a:p>
        </p:txBody>
      </p:sp>
      <p:sp>
        <p:nvSpPr>
          <p:cNvPr id="5" name="Plassholder for bunntekst 4">
            <a:extLst>
              <a:ext uri="{FF2B5EF4-FFF2-40B4-BE49-F238E27FC236}">
                <a16:creationId xmlns:a16="http://schemas.microsoft.com/office/drawing/2014/main" id="{275EFE17-E736-D6D7-D2A1-420E16EA5B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39FEE680-F9CD-A44D-17A5-3635171FE2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80E1FBA-017E-4A70-B6EB-DD79110C7857}" type="slidenum">
              <a:rPr lang="nb-NO" smtClean="0"/>
              <a:t>‹#›</a:t>
            </a:fld>
            <a:endParaRPr lang="nb-NO"/>
          </a:p>
        </p:txBody>
      </p:sp>
    </p:spTree>
    <p:extLst>
      <p:ext uri="{BB962C8B-B14F-4D97-AF65-F5344CB8AC3E}">
        <p14:creationId xmlns:p14="http://schemas.microsoft.com/office/powerpoint/2010/main" val="32504206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71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FC0036A3-8C15-271F-2DAA-DD1F8CCE3936}"/>
              </a:ext>
            </a:extLst>
          </p:cNvPr>
          <p:cNvGraphicFramePr>
            <a:graphicFrameLocks noChangeAspect="1"/>
          </p:cNvGraphicFramePr>
          <p:nvPr userDrawn="1">
            <p:custDataLst>
              <p:tags r:id="rId51"/>
            </p:custDataLst>
            <p:extLst>
              <p:ext uri="{D42A27DB-BD31-4B8C-83A1-F6EECF244321}">
                <p14:modId xmlns:p14="http://schemas.microsoft.com/office/powerpoint/2010/main" val="19850581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2" imgW="395" imgH="396" progId="TCLayout.ActiveDocument.1">
                  <p:embed/>
                </p:oleObj>
              </mc:Choice>
              <mc:Fallback>
                <p:oleObj name="think-cell Slide" r:id="rId52" imgW="395" imgH="396" progId="TCLayout.ActiveDocument.1">
                  <p:embed/>
                  <p:pic>
                    <p:nvPicPr>
                      <p:cNvPr id="2" name="think-cell data - do not delete" hidden="1">
                        <a:extLst>
                          <a:ext uri="{FF2B5EF4-FFF2-40B4-BE49-F238E27FC236}">
                            <a16:creationId xmlns:a16="http://schemas.microsoft.com/office/drawing/2014/main" id="{FC0036A3-8C15-271F-2DAA-DD1F8CCE3936}"/>
                          </a:ext>
                        </a:extLst>
                      </p:cNvPr>
                      <p:cNvPicPr/>
                      <p:nvPr/>
                    </p:nvPicPr>
                    <p:blipFill>
                      <a:blip r:embed="rId53"/>
                      <a:stretch>
                        <a:fillRect/>
                      </a:stretch>
                    </p:blipFill>
                    <p:spPr>
                      <a:xfrm>
                        <a:off x="1588" y="1588"/>
                        <a:ext cx="1588" cy="1588"/>
                      </a:xfrm>
                      <a:prstGeom prst="rect">
                        <a:avLst/>
                      </a:prstGeom>
                    </p:spPr>
                  </p:pic>
                </p:oleObj>
              </mc:Fallback>
            </mc:AlternateContent>
          </a:graphicData>
        </a:graphic>
      </p:graphicFrame>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54568299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 id="2147483684" r:id="rId20"/>
    <p:sldLayoutId id="2147483685" r:id="rId21"/>
    <p:sldLayoutId id="2147483686" r:id="rId22"/>
    <p:sldLayoutId id="2147483687" r:id="rId23"/>
    <p:sldLayoutId id="2147483688" r:id="rId24"/>
    <p:sldLayoutId id="2147483689" r:id="rId25"/>
    <p:sldLayoutId id="2147483690" r:id="rId26"/>
    <p:sldLayoutId id="2147483691" r:id="rId27"/>
    <p:sldLayoutId id="2147483692" r:id="rId28"/>
    <p:sldLayoutId id="2147483693" r:id="rId29"/>
    <p:sldLayoutId id="2147483694" r:id="rId30"/>
    <p:sldLayoutId id="2147483695" r:id="rId31"/>
    <p:sldLayoutId id="2147483696" r:id="rId32"/>
    <p:sldLayoutId id="2147483697" r:id="rId33"/>
    <p:sldLayoutId id="2147483698" r:id="rId34"/>
    <p:sldLayoutId id="2147483699" r:id="rId35"/>
    <p:sldLayoutId id="2147483700" r:id="rId36"/>
    <p:sldLayoutId id="2147483701" r:id="rId37"/>
    <p:sldLayoutId id="2147483702" r:id="rId38"/>
    <p:sldLayoutId id="2147483703" r:id="rId39"/>
    <p:sldLayoutId id="2147483704" r:id="rId40"/>
    <p:sldLayoutId id="2147483705" r:id="rId41"/>
    <p:sldLayoutId id="2147483706" r:id="rId42"/>
    <p:sldLayoutId id="2147483707" r:id="rId43"/>
    <p:sldLayoutId id="2147483708" r:id="rId44"/>
    <p:sldLayoutId id="2147483710" r:id="rId45"/>
    <p:sldLayoutId id="2147483711" r:id="rId46"/>
    <p:sldLayoutId id="2147483712" r:id="rId47"/>
    <p:sldLayoutId id="2147483713" r:id="rId48"/>
    <p:sldLayoutId id="2147483714" r:id="rId49"/>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p15:clr>
            <a:srgbClr val="547EBF"/>
          </p15:clr>
        </p15:guide>
        <p15:guide id="2" pos="257">
          <p15:clr>
            <a:srgbClr val="F26B43"/>
          </p15:clr>
        </p15:guide>
        <p15:guide id="3" pos="665">
          <p15:clr>
            <a:srgbClr val="547EBF"/>
          </p15:clr>
        </p15:guide>
        <p15:guide id="4" orient="horz" pos="3974">
          <p15:clr>
            <a:srgbClr val="547EBF"/>
          </p15:clr>
        </p15:guide>
        <p15:guide id="5" pos="7015">
          <p15:clr>
            <a:srgbClr val="547EBF"/>
          </p15:clr>
        </p15:guide>
        <p15:guide id="6" orient="horz" pos="232">
          <p15:clr>
            <a:srgbClr val="F26B43"/>
          </p15:clr>
        </p15:guide>
        <p15:guide id="7" pos="7423">
          <p15:clr>
            <a:srgbClr val="F26B43"/>
          </p15:clr>
        </p15:guide>
        <p15:guide id="8" pos="7106">
          <p15:clr>
            <a:srgbClr val="F26B43"/>
          </p15:clr>
        </p15:guide>
        <p15:guide id="9" pos="3840">
          <p15:clr>
            <a:srgbClr val="FDE53C"/>
          </p15:clr>
        </p15:guide>
        <p15:guide id="11" orient="horz" pos="550">
          <p15:clr>
            <a:srgbClr val="F26B43"/>
          </p15:clr>
        </p15:guide>
        <p15:guide id="12" orient="horz" pos="4201">
          <p15:clr>
            <a:srgbClr val="F26B43"/>
          </p15:clr>
        </p15:guide>
        <p15:guide id="13" pos="2774">
          <p15:clr>
            <a:srgbClr val="F26B43"/>
          </p15:clr>
        </p15:guide>
        <p15:guide id="14" pos="4906">
          <p15:clr>
            <a:srgbClr val="F26B43"/>
          </p15:clr>
        </p15:guide>
        <p15:guide id="15" orient="horz" pos="2092">
          <p15:clr>
            <a:srgbClr val="F26B43"/>
          </p15:clr>
        </p15:guide>
        <p15:guide id="16" orient="horz" pos="272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2.xml"/><Relationship Id="rId5" Type="http://schemas.openxmlformats.org/officeDocument/2006/relationships/image" Target="../media/image5.emf"/><Relationship Id="rId4" Type="http://schemas.openxmlformats.org/officeDocument/2006/relationships/oleObject" Target="../embeddings/oleObject2.bin"/></Relationships>
</file>

<file path=ppt/slides/_rels/slide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40.png"/></Relationships>
</file>

<file path=ppt/slides/_rels/slide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43.png"/><Relationship Id="rId4" Type="http://schemas.openxmlformats.org/officeDocument/2006/relationships/image" Target="../media/image4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5.xml"/><Relationship Id="rId1" Type="http://schemas.openxmlformats.org/officeDocument/2006/relationships/tags" Target="../tags/tag3.xml"/><Relationship Id="rId5" Type="http://schemas.openxmlformats.org/officeDocument/2006/relationships/image" Target="../media/image44.emf"/><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5.png"/><Relationship Id="rId18" Type="http://schemas.openxmlformats.org/officeDocument/2006/relationships/image" Target="../media/image60.sv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svg"/><Relationship Id="rId17" Type="http://schemas.openxmlformats.org/officeDocument/2006/relationships/image" Target="../media/image59.png"/><Relationship Id="rId2" Type="http://schemas.openxmlformats.org/officeDocument/2006/relationships/notesSlide" Target="../notesSlides/notesSlide7.xml"/><Relationship Id="rId16" Type="http://schemas.openxmlformats.org/officeDocument/2006/relationships/image" Target="../media/image58.svg"/><Relationship Id="rId20" Type="http://schemas.openxmlformats.org/officeDocument/2006/relationships/image" Target="../media/image62.svg"/><Relationship Id="rId1" Type="http://schemas.openxmlformats.org/officeDocument/2006/relationships/slideLayout" Target="../slideLayouts/slideLayout14.xml"/><Relationship Id="rId6" Type="http://schemas.openxmlformats.org/officeDocument/2006/relationships/image" Target="../media/image48.sv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svg"/><Relationship Id="rId19" Type="http://schemas.openxmlformats.org/officeDocument/2006/relationships/image" Target="../media/image61.png"/><Relationship Id="rId4" Type="http://schemas.openxmlformats.org/officeDocument/2006/relationships/image" Target="../media/image46.svg"/><Relationship Id="rId9" Type="http://schemas.openxmlformats.org/officeDocument/2006/relationships/image" Target="../media/image51.png"/><Relationship Id="rId14" Type="http://schemas.openxmlformats.org/officeDocument/2006/relationships/image" Target="../media/image56.sv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9.xml"/><Relationship Id="rId1" Type="http://schemas.openxmlformats.org/officeDocument/2006/relationships/themeOverride" Target="../theme/themeOverride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9.xml"/><Relationship Id="rId1" Type="http://schemas.openxmlformats.org/officeDocument/2006/relationships/themeOverride" Target="../theme/themeOverride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9.xml"/><Relationship Id="rId1" Type="http://schemas.openxmlformats.org/officeDocument/2006/relationships/themeOverride" Target="../theme/themeOverride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9.xml"/><Relationship Id="rId1" Type="http://schemas.openxmlformats.org/officeDocument/2006/relationships/themeOverride" Target="../theme/themeOverride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9.xml"/><Relationship Id="rId1" Type="http://schemas.openxmlformats.org/officeDocument/2006/relationships/themeOverride" Target="../theme/themeOverride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9.xml"/><Relationship Id="rId1" Type="http://schemas.openxmlformats.org/officeDocument/2006/relationships/themeOverride" Target="../theme/themeOverride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9.xml"/><Relationship Id="rId1" Type="http://schemas.openxmlformats.org/officeDocument/2006/relationships/themeOverride" Target="../theme/themeOverride7.xml"/></Relationships>
</file>

<file path=ppt/slides/_rels/slide15.xml.rels><?xml version="1.0" encoding="UTF-8" standalone="yes"?>
<Relationships xmlns="http://schemas.openxmlformats.org/package/2006/relationships"><Relationship Id="rId8" Type="http://schemas.openxmlformats.org/officeDocument/2006/relationships/image" Target="../media/image68.svg"/><Relationship Id="rId13" Type="http://schemas.openxmlformats.org/officeDocument/2006/relationships/image" Target="../media/image73.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72.svg"/><Relationship Id="rId2" Type="http://schemas.openxmlformats.org/officeDocument/2006/relationships/notesSlide" Target="../notesSlides/notesSlide15.xml"/><Relationship Id="rId16" Type="http://schemas.openxmlformats.org/officeDocument/2006/relationships/image" Target="../media/image76.svg"/><Relationship Id="rId1" Type="http://schemas.openxmlformats.org/officeDocument/2006/relationships/slideLayout" Target="../slideLayouts/slideLayout59.xml"/><Relationship Id="rId6" Type="http://schemas.openxmlformats.org/officeDocument/2006/relationships/image" Target="../media/image66.svg"/><Relationship Id="rId11" Type="http://schemas.openxmlformats.org/officeDocument/2006/relationships/image" Target="../media/image71.png"/><Relationship Id="rId5" Type="http://schemas.openxmlformats.org/officeDocument/2006/relationships/image" Target="../media/image65.png"/><Relationship Id="rId15" Type="http://schemas.openxmlformats.org/officeDocument/2006/relationships/image" Target="../media/image75.png"/><Relationship Id="rId10" Type="http://schemas.openxmlformats.org/officeDocument/2006/relationships/image" Target="../media/image70.svg"/><Relationship Id="rId4" Type="http://schemas.openxmlformats.org/officeDocument/2006/relationships/image" Target="../media/image64.svg"/><Relationship Id="rId9" Type="http://schemas.openxmlformats.org/officeDocument/2006/relationships/image" Target="../media/image69.png"/><Relationship Id="rId14" Type="http://schemas.openxmlformats.org/officeDocument/2006/relationships/image" Target="../media/image74.svg"/></Relationships>
</file>

<file path=ppt/slides/_rels/slide1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59.xml"/><Relationship Id="rId4" Type="http://schemas.openxmlformats.org/officeDocument/2006/relationships/image" Target="../media/image64.svg"/></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7.xml"/><Relationship Id="rId1" Type="http://schemas.openxmlformats.org/officeDocument/2006/relationships/slideLayout" Target="../slideLayouts/slideLayout59.xml"/><Relationship Id="rId4" Type="http://schemas.openxmlformats.org/officeDocument/2006/relationships/image" Target="../media/image66.svg"/></Relationships>
</file>

<file path=ppt/slides/_rels/slide1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8.xml"/><Relationship Id="rId1" Type="http://schemas.openxmlformats.org/officeDocument/2006/relationships/slideLayout" Target="../slideLayouts/slideLayout59.xml"/><Relationship Id="rId4" Type="http://schemas.openxmlformats.org/officeDocument/2006/relationships/image" Target="../media/image68.svg"/></Relationships>
</file>

<file path=ppt/slides/_rels/slide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9.xml"/><Relationship Id="rId1" Type="http://schemas.openxmlformats.org/officeDocument/2006/relationships/slideLayout" Target="../slideLayouts/slideLayout59.xml"/><Relationship Id="rId4" Type="http://schemas.openxmlformats.org/officeDocument/2006/relationships/image" Target="../media/image70.svg"/></Relationships>
</file>

<file path=ppt/slides/_rels/slide2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0.xml"/><Relationship Id="rId1" Type="http://schemas.openxmlformats.org/officeDocument/2006/relationships/slideLayout" Target="../slideLayouts/slideLayout59.xml"/><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s>
</file>

<file path=ppt/slides/_rels/slide2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1.xml"/><Relationship Id="rId1" Type="http://schemas.openxmlformats.org/officeDocument/2006/relationships/slideLayout" Target="../slideLayouts/slideLayout59.xml"/><Relationship Id="rId4" Type="http://schemas.openxmlformats.org/officeDocument/2006/relationships/image" Target="../media/image76.sv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1.xml"/><Relationship Id="rId1" Type="http://schemas.openxmlformats.org/officeDocument/2006/relationships/tags" Target="../tags/tag4.xml"/><Relationship Id="rId5" Type="http://schemas.openxmlformats.org/officeDocument/2006/relationships/image" Target="../media/image44.emf"/><Relationship Id="rId4" Type="http://schemas.openxmlformats.org/officeDocument/2006/relationships/oleObject" Target="../embeddings/oleObject4.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9.xml"/><Relationship Id="rId1" Type="http://schemas.openxmlformats.org/officeDocument/2006/relationships/tags" Target="../tags/tag5.xml"/><Relationship Id="rId5" Type="http://schemas.openxmlformats.org/officeDocument/2006/relationships/image" Target="../media/image5.emf"/><Relationship Id="rId4" Type="http://schemas.openxmlformats.org/officeDocument/2006/relationships/oleObject" Target="../embeddings/oleObject5.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9.xml"/><Relationship Id="rId1" Type="http://schemas.openxmlformats.org/officeDocument/2006/relationships/tags" Target="../tags/tag6.xml"/><Relationship Id="rId5" Type="http://schemas.openxmlformats.org/officeDocument/2006/relationships/image" Target="../media/image5.emf"/><Relationship Id="rId4" Type="http://schemas.openxmlformats.org/officeDocument/2006/relationships/oleObject" Target="../embeddings/oleObject5.bin"/></Relationships>
</file>

<file path=ppt/slides/_rels/slide25.xml.rels><?xml version="1.0" encoding="UTF-8" standalone="yes"?>
<Relationships xmlns="http://schemas.openxmlformats.org/package/2006/relationships"><Relationship Id="rId8" Type="http://schemas.openxmlformats.org/officeDocument/2006/relationships/image" Target="../media/image82.sv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80.svg"/><Relationship Id="rId5" Type="http://schemas.openxmlformats.org/officeDocument/2006/relationships/image" Target="../media/image79.png"/><Relationship Id="rId4" Type="http://schemas.openxmlformats.org/officeDocument/2006/relationships/image" Target="../media/image78.svg"/><Relationship Id="rId9" Type="http://schemas.openxmlformats.org/officeDocument/2006/relationships/image" Target="../media/image83.png"/></Relationships>
</file>

<file path=ppt/slides/_rels/slide26.xml.rels><?xml version="1.0" encoding="UTF-8" standalone="yes"?>
<Relationships xmlns="http://schemas.openxmlformats.org/package/2006/relationships"><Relationship Id="rId3" Type="http://schemas.openxmlformats.org/officeDocument/2006/relationships/image" Target="../media/image82.svg"/><Relationship Id="rId2" Type="http://schemas.openxmlformats.org/officeDocument/2006/relationships/image" Target="../media/image81.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image" Target="../media/image82.svg"/><Relationship Id="rId13" Type="http://schemas.microsoft.com/office/2007/relationships/diagramDrawing" Target="../diagrams/drawing2.xml"/><Relationship Id="rId3" Type="http://schemas.openxmlformats.org/officeDocument/2006/relationships/image" Target="../media/image77.png"/><Relationship Id="rId7" Type="http://schemas.openxmlformats.org/officeDocument/2006/relationships/image" Target="../media/image81.png"/><Relationship Id="rId12" Type="http://schemas.openxmlformats.org/officeDocument/2006/relationships/diagramColors" Target="../diagrams/colors2.xml"/><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80.svg"/><Relationship Id="rId11" Type="http://schemas.openxmlformats.org/officeDocument/2006/relationships/diagramQuickStyle" Target="../diagrams/quickStyle2.xml"/><Relationship Id="rId5" Type="http://schemas.openxmlformats.org/officeDocument/2006/relationships/image" Target="../media/image79.png"/><Relationship Id="rId10" Type="http://schemas.openxmlformats.org/officeDocument/2006/relationships/diagramLayout" Target="../diagrams/layout2.xml"/><Relationship Id="rId4" Type="http://schemas.openxmlformats.org/officeDocument/2006/relationships/image" Target="../media/image78.svg"/><Relationship Id="rId9" Type="http://schemas.openxmlformats.org/officeDocument/2006/relationships/diagramData" Target="../diagrams/data2.xml"/></Relationships>
</file>

<file path=ppt/slides/_rels/slide28.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78.svg"/><Relationship Id="rId7" Type="http://schemas.openxmlformats.org/officeDocument/2006/relationships/image" Target="../media/image82.svg"/><Relationship Id="rId12" Type="http://schemas.microsoft.com/office/2007/relationships/diagramDrawing" Target="../diagrams/drawing3.xml"/><Relationship Id="rId2" Type="http://schemas.openxmlformats.org/officeDocument/2006/relationships/image" Target="../media/image77.png"/><Relationship Id="rId1" Type="http://schemas.openxmlformats.org/officeDocument/2006/relationships/slideLayout" Target="../slideLayouts/slideLayout13.xml"/><Relationship Id="rId6" Type="http://schemas.openxmlformats.org/officeDocument/2006/relationships/image" Target="../media/image81.png"/><Relationship Id="rId11" Type="http://schemas.openxmlformats.org/officeDocument/2006/relationships/diagramColors" Target="../diagrams/colors3.xml"/><Relationship Id="rId5" Type="http://schemas.openxmlformats.org/officeDocument/2006/relationships/image" Target="../media/image80.svg"/><Relationship Id="rId10" Type="http://schemas.openxmlformats.org/officeDocument/2006/relationships/diagramQuickStyle" Target="../diagrams/quickStyle3.xml"/><Relationship Id="rId4" Type="http://schemas.openxmlformats.org/officeDocument/2006/relationships/image" Target="../media/image79.png"/><Relationship Id="rId9" Type="http://schemas.openxmlformats.org/officeDocument/2006/relationships/diagramLayout" Target="../diagrams/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7.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image" Target="../media/image78.svg"/><Relationship Id="rId7" Type="http://schemas.openxmlformats.org/officeDocument/2006/relationships/image" Target="../media/image82.svg"/><Relationship Id="rId12" Type="http://schemas.microsoft.com/office/2007/relationships/diagramDrawing" Target="../diagrams/drawing4.xml"/><Relationship Id="rId2" Type="http://schemas.openxmlformats.org/officeDocument/2006/relationships/image" Target="../media/image77.png"/><Relationship Id="rId1" Type="http://schemas.openxmlformats.org/officeDocument/2006/relationships/slideLayout" Target="../slideLayouts/slideLayout13.xml"/><Relationship Id="rId6" Type="http://schemas.openxmlformats.org/officeDocument/2006/relationships/image" Target="../media/image81.png"/><Relationship Id="rId11" Type="http://schemas.openxmlformats.org/officeDocument/2006/relationships/diagramColors" Target="../diagrams/colors4.xml"/><Relationship Id="rId5" Type="http://schemas.openxmlformats.org/officeDocument/2006/relationships/image" Target="../media/image80.svg"/><Relationship Id="rId10" Type="http://schemas.openxmlformats.org/officeDocument/2006/relationships/diagramQuickStyle" Target="../diagrams/quickStyle4.xml"/><Relationship Id="rId4" Type="http://schemas.openxmlformats.org/officeDocument/2006/relationships/image" Target="../media/image79.png"/><Relationship Id="rId9" Type="http://schemas.openxmlformats.org/officeDocument/2006/relationships/diagramLayout" Target="../diagrams/layout4.xml"/></Relationships>
</file>

<file path=ppt/slides/_rels/slide31.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image" Target="../media/image78.svg"/><Relationship Id="rId7" Type="http://schemas.openxmlformats.org/officeDocument/2006/relationships/image" Target="../media/image82.svg"/><Relationship Id="rId12" Type="http://schemas.microsoft.com/office/2007/relationships/diagramDrawing" Target="../diagrams/drawing5.xml"/><Relationship Id="rId2" Type="http://schemas.openxmlformats.org/officeDocument/2006/relationships/image" Target="../media/image77.png"/><Relationship Id="rId1" Type="http://schemas.openxmlformats.org/officeDocument/2006/relationships/slideLayout" Target="../slideLayouts/slideLayout13.xml"/><Relationship Id="rId6" Type="http://schemas.openxmlformats.org/officeDocument/2006/relationships/image" Target="../media/image81.png"/><Relationship Id="rId11" Type="http://schemas.openxmlformats.org/officeDocument/2006/relationships/diagramColors" Target="../diagrams/colors5.xml"/><Relationship Id="rId5" Type="http://schemas.openxmlformats.org/officeDocument/2006/relationships/image" Target="../media/image80.svg"/><Relationship Id="rId10" Type="http://schemas.openxmlformats.org/officeDocument/2006/relationships/diagramQuickStyle" Target="../diagrams/quickStyle5.xml"/><Relationship Id="rId4" Type="http://schemas.openxmlformats.org/officeDocument/2006/relationships/image" Target="../media/image79.png"/><Relationship Id="rId9" Type="http://schemas.openxmlformats.org/officeDocument/2006/relationships/diagramLayout" Target="../diagrams/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image" Target="../media/image78.svg"/><Relationship Id="rId7" Type="http://schemas.openxmlformats.org/officeDocument/2006/relationships/image" Target="../media/image82.svg"/><Relationship Id="rId12" Type="http://schemas.microsoft.com/office/2007/relationships/diagramDrawing" Target="../diagrams/drawing6.xml"/><Relationship Id="rId2" Type="http://schemas.openxmlformats.org/officeDocument/2006/relationships/image" Target="../media/image77.png"/><Relationship Id="rId1" Type="http://schemas.openxmlformats.org/officeDocument/2006/relationships/slideLayout" Target="../slideLayouts/slideLayout13.xml"/><Relationship Id="rId6" Type="http://schemas.openxmlformats.org/officeDocument/2006/relationships/image" Target="../media/image81.png"/><Relationship Id="rId11" Type="http://schemas.openxmlformats.org/officeDocument/2006/relationships/diagramColors" Target="../diagrams/colors6.xml"/><Relationship Id="rId5" Type="http://schemas.openxmlformats.org/officeDocument/2006/relationships/image" Target="../media/image80.svg"/><Relationship Id="rId10" Type="http://schemas.openxmlformats.org/officeDocument/2006/relationships/diagramQuickStyle" Target="../diagrams/quickStyle6.xml"/><Relationship Id="rId4" Type="http://schemas.openxmlformats.org/officeDocument/2006/relationships/image" Target="../media/image79.png"/><Relationship Id="rId9"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image" Target="../media/image78.svg"/><Relationship Id="rId7" Type="http://schemas.openxmlformats.org/officeDocument/2006/relationships/image" Target="../media/image82.svg"/><Relationship Id="rId12" Type="http://schemas.microsoft.com/office/2007/relationships/diagramDrawing" Target="../diagrams/drawing7.xml"/><Relationship Id="rId2" Type="http://schemas.openxmlformats.org/officeDocument/2006/relationships/image" Target="../media/image77.png"/><Relationship Id="rId1" Type="http://schemas.openxmlformats.org/officeDocument/2006/relationships/slideLayout" Target="../slideLayouts/slideLayout13.xml"/><Relationship Id="rId6" Type="http://schemas.openxmlformats.org/officeDocument/2006/relationships/image" Target="../media/image81.png"/><Relationship Id="rId11" Type="http://schemas.openxmlformats.org/officeDocument/2006/relationships/diagramColors" Target="../diagrams/colors7.xml"/><Relationship Id="rId5" Type="http://schemas.openxmlformats.org/officeDocument/2006/relationships/image" Target="../media/image80.svg"/><Relationship Id="rId10" Type="http://schemas.openxmlformats.org/officeDocument/2006/relationships/diagramQuickStyle" Target="../diagrams/quickStyle7.xml"/><Relationship Id="rId4" Type="http://schemas.openxmlformats.org/officeDocument/2006/relationships/image" Target="../media/image79.png"/><Relationship Id="rId9" Type="http://schemas.openxmlformats.org/officeDocument/2006/relationships/diagramLayout" Target="../diagrams/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1.xml"/></Relationships>
</file>

<file path=ppt/slides/_rels/slide3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4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9.xml"/><Relationship Id="rId5" Type="http://schemas.openxmlformats.org/officeDocument/2006/relationships/image" Target="../media/image92.png"/><Relationship Id="rId4" Type="http://schemas.openxmlformats.org/officeDocument/2006/relationships/image" Target="../media/image91.png"/></Relationships>
</file>

<file path=ppt/slides/_rels/slide44.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94.png"/><Relationship Id="rId1" Type="http://schemas.openxmlformats.org/officeDocument/2006/relationships/slideLayout" Target="../slideLayouts/slideLayout29.xml"/><Relationship Id="rId4" Type="http://schemas.openxmlformats.org/officeDocument/2006/relationships/image" Target="../media/image95.png"/></Relationships>
</file>

<file path=ppt/slides/_rels/slide47.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89.png"/><Relationship Id="rId1" Type="http://schemas.openxmlformats.org/officeDocument/2006/relationships/slideLayout" Target="../slideLayouts/slideLayout29.xml"/><Relationship Id="rId5" Type="http://schemas.openxmlformats.org/officeDocument/2006/relationships/image" Target="../media/image99.png"/><Relationship Id="rId4" Type="http://schemas.openxmlformats.org/officeDocument/2006/relationships/image" Target="../media/image98.png"/></Relationships>
</file>

<file path=ppt/slides/_rels/slide5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9.xml"/><Relationship Id="rId1" Type="http://schemas.openxmlformats.org/officeDocument/2006/relationships/tags" Target="../tags/tag7.xml"/><Relationship Id="rId5" Type="http://schemas.openxmlformats.org/officeDocument/2006/relationships/image" Target="../media/image5.emf"/><Relationship Id="rId4" Type="http://schemas.openxmlformats.org/officeDocument/2006/relationships/oleObject" Target="../embeddings/oleObject5.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9.xml"/><Relationship Id="rId1" Type="http://schemas.openxmlformats.org/officeDocument/2006/relationships/tags" Target="../tags/tag8.xml"/><Relationship Id="rId5" Type="http://schemas.openxmlformats.org/officeDocument/2006/relationships/image" Target="../media/image5.emf"/><Relationship Id="rId4" Type="http://schemas.openxmlformats.org/officeDocument/2006/relationships/oleObject" Target="../embeddings/oleObject5.bin"/></Relationships>
</file>

<file path=ppt/slides/_rels/slide58.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9.xml"/><Relationship Id="rId1" Type="http://schemas.openxmlformats.org/officeDocument/2006/relationships/tags" Target="../tags/tag9.xml"/><Relationship Id="rId5" Type="http://schemas.openxmlformats.org/officeDocument/2006/relationships/image" Target="../media/image5.emf"/><Relationship Id="rId4" Type="http://schemas.openxmlformats.org/officeDocument/2006/relationships/oleObject" Target="../embeddings/oleObject5.bin"/></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3.xml"/><Relationship Id="rId1" Type="http://schemas.openxmlformats.org/officeDocument/2006/relationships/slideLayout" Target="../slideLayouts/slideLayout29.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34.xml"/><Relationship Id="rId5" Type="http://schemas.openxmlformats.org/officeDocument/2006/relationships/image" Target="../media/image113.png"/><Relationship Id="rId4" Type="http://schemas.openxmlformats.org/officeDocument/2006/relationships/image" Target="../media/image112.png"/></Relationships>
</file>

<file path=ppt/slides/_rels/slide65.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34.xml"/></Relationships>
</file>

<file path=ppt/slides/_rels/slide6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4.xml"/><Relationship Id="rId1" Type="http://schemas.openxmlformats.org/officeDocument/2006/relationships/slideLayout" Target="../slideLayouts/slideLayout34.xml"/><Relationship Id="rId4" Type="http://schemas.openxmlformats.org/officeDocument/2006/relationships/image" Target="../media/image116.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6.xml"/><Relationship Id="rId1" Type="http://schemas.openxmlformats.org/officeDocument/2006/relationships/tags" Target="../tags/tag10.xml"/><Relationship Id="rId6" Type="http://schemas.openxmlformats.org/officeDocument/2006/relationships/image" Target="../media/image114.png"/><Relationship Id="rId5" Type="http://schemas.openxmlformats.org/officeDocument/2006/relationships/image" Target="../media/image117.emf"/><Relationship Id="rId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5DB773DF-A373-A954-38FF-39F47B40DC1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5" name="think-cell data - do not delete" hidden="1">
                        <a:extLst>
                          <a:ext uri="{FF2B5EF4-FFF2-40B4-BE49-F238E27FC236}">
                            <a16:creationId xmlns:a16="http://schemas.microsoft.com/office/drawing/2014/main" id="{5DB773DF-A373-A954-38FF-39F47B40DC1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Plassholder for dato 1">
            <a:extLst>
              <a:ext uri="{FF2B5EF4-FFF2-40B4-BE49-F238E27FC236}">
                <a16:creationId xmlns:a16="http://schemas.microsoft.com/office/drawing/2014/main" id="{0A2BA1E1-8CDD-4FAD-AC3C-9F097B87ED39}"/>
              </a:ext>
            </a:extLst>
          </p:cNvPr>
          <p:cNvSpPr>
            <a:spLocks noGrp="1"/>
          </p:cNvSpPr>
          <p:nvPr>
            <p:ph type="dt" sz="half" idx="2"/>
          </p:nvPr>
        </p:nvSpPr>
        <p:spPr/>
        <p:txBody>
          <a:bodyPr/>
          <a:lstStyle/>
          <a:p>
            <a:fld id="{20CAE16B-463B-4D9A-B532-D4D0B4862104}" type="datetime1">
              <a:rPr lang="nb-NO" smtClean="0"/>
              <a:pPr/>
              <a:t>08.10.2025</a:t>
            </a:fld>
            <a:endParaRPr lang="nb-NO"/>
          </a:p>
        </p:txBody>
      </p:sp>
      <p:sp>
        <p:nvSpPr>
          <p:cNvPr id="3" name="Tittel 2">
            <a:extLst>
              <a:ext uri="{FF2B5EF4-FFF2-40B4-BE49-F238E27FC236}">
                <a16:creationId xmlns:a16="http://schemas.microsoft.com/office/drawing/2014/main" id="{B97DDF45-3D9C-C2A6-B8F2-5FC96D418D81}"/>
              </a:ext>
            </a:extLst>
          </p:cNvPr>
          <p:cNvSpPr>
            <a:spLocks noGrp="1"/>
          </p:cNvSpPr>
          <p:nvPr>
            <p:ph type="ctrTitle"/>
          </p:nvPr>
        </p:nvSpPr>
        <p:spPr>
          <a:xfrm>
            <a:off x="681267" y="494051"/>
            <a:ext cx="8209641" cy="2861469"/>
          </a:xfrm>
        </p:spPr>
        <p:txBody>
          <a:bodyPr vert="horz"/>
          <a:lstStyle/>
          <a:p>
            <a:r>
              <a:rPr lang="nb-NO"/>
              <a:t>Pilotprosjekt </a:t>
            </a:r>
            <a:r>
              <a:rPr lang="nb-NO" i="1"/>
              <a:t>Bærekraftige distriktskommuner i Troms og Finnmark</a:t>
            </a:r>
          </a:p>
        </p:txBody>
      </p:sp>
      <p:sp>
        <p:nvSpPr>
          <p:cNvPr id="4" name="Plassholder for tekst 3">
            <a:extLst>
              <a:ext uri="{FF2B5EF4-FFF2-40B4-BE49-F238E27FC236}">
                <a16:creationId xmlns:a16="http://schemas.microsoft.com/office/drawing/2014/main" id="{F3531F0A-D62F-42C1-20C0-5430E9ADD2D6}"/>
              </a:ext>
            </a:extLst>
          </p:cNvPr>
          <p:cNvSpPr>
            <a:spLocks noGrp="1"/>
          </p:cNvSpPr>
          <p:nvPr>
            <p:ph type="body" sz="quarter" idx="11"/>
          </p:nvPr>
        </p:nvSpPr>
        <p:spPr>
          <a:xfrm>
            <a:off x="738488" y="3429000"/>
            <a:ext cx="6390641" cy="1386840"/>
          </a:xfrm>
        </p:spPr>
        <p:txBody>
          <a:bodyPr>
            <a:normAutofit/>
          </a:bodyPr>
          <a:lstStyle/>
          <a:p>
            <a:r>
              <a:rPr lang="nb-NO" sz="1800" dirty="0"/>
              <a:t>Astrid Ytre-Eide </a:t>
            </a:r>
          </a:p>
          <a:p>
            <a:r>
              <a:rPr lang="nb-NO" dirty="0"/>
              <a:t>Prosjektleder: Lill-Hege Nergård</a:t>
            </a:r>
          </a:p>
          <a:p>
            <a:r>
              <a:rPr lang="nb-NO" dirty="0"/>
              <a:t>Prosjektmedarbeider: Tiril Bakken</a:t>
            </a:r>
          </a:p>
          <a:p>
            <a:r>
              <a:rPr lang="nb-NO" dirty="0"/>
              <a:t>Prosjektstøtte: Hilde Løseth Modell (BDO)</a:t>
            </a:r>
          </a:p>
        </p:txBody>
      </p:sp>
    </p:spTree>
    <p:extLst>
      <p:ext uri="{BB962C8B-B14F-4D97-AF65-F5344CB8AC3E}">
        <p14:creationId xmlns:p14="http://schemas.microsoft.com/office/powerpoint/2010/main" val="3560433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33833FD7-644A-92AE-BEC0-D9ADD3C2965B}"/>
              </a:ext>
            </a:extLst>
          </p:cNvPr>
          <p:cNvPicPr>
            <a:picLocks noChangeAspect="1"/>
          </p:cNvPicPr>
          <p:nvPr/>
        </p:nvPicPr>
        <p:blipFill>
          <a:blip r:embed="rId3"/>
          <a:stretch>
            <a:fillRect/>
          </a:stretch>
        </p:blipFill>
        <p:spPr>
          <a:xfrm>
            <a:off x="1248394" y="1814157"/>
            <a:ext cx="3395796" cy="4367858"/>
          </a:xfrm>
          <a:prstGeom prst="rect">
            <a:avLst/>
          </a:prstGeom>
        </p:spPr>
      </p:pic>
      <p:sp>
        <p:nvSpPr>
          <p:cNvPr id="4" name="Plassholder for bilde 3">
            <a:extLst>
              <a:ext uri="{FF2B5EF4-FFF2-40B4-BE49-F238E27FC236}">
                <a16:creationId xmlns:a16="http://schemas.microsoft.com/office/drawing/2014/main" id="{BDD050CE-B1F7-9701-DEF7-D59D15EF43AA}"/>
              </a:ext>
            </a:extLst>
          </p:cNvPr>
          <p:cNvSpPr>
            <a:spLocks noGrp="1"/>
          </p:cNvSpPr>
          <p:nvPr>
            <p:ph type="pic" sz="quarter" idx="15"/>
          </p:nvPr>
        </p:nvSpPr>
        <p:spPr>
          <a:xfrm>
            <a:off x="659577" y="1604209"/>
            <a:ext cx="4708358" cy="858254"/>
          </a:xfrm>
        </p:spPr>
        <p:txBody>
          <a:bodyPr/>
          <a:lstStyle/>
          <a:p>
            <a:r>
              <a:rPr lang="nb-NO" sz="3200">
                <a:solidFill>
                  <a:srgbClr val="243B5F"/>
                </a:solidFill>
              </a:rPr>
              <a:t>Bakgrunn for prosjektet</a:t>
            </a:r>
            <a:endParaRPr lang="nb-NO">
              <a:solidFill>
                <a:srgbClr val="243B5F"/>
              </a:solidFill>
            </a:endParaRPr>
          </a:p>
          <a:p>
            <a:endParaRPr lang="nb-NO"/>
          </a:p>
          <a:p>
            <a:endParaRPr lang="nb-NO"/>
          </a:p>
          <a:p>
            <a:endParaRPr lang="nb-NO"/>
          </a:p>
          <a:p>
            <a:endParaRPr lang="nb-NO"/>
          </a:p>
        </p:txBody>
      </p:sp>
      <p:sp>
        <p:nvSpPr>
          <p:cNvPr id="5" name="Plassholder for tekst 4">
            <a:extLst>
              <a:ext uri="{FF2B5EF4-FFF2-40B4-BE49-F238E27FC236}">
                <a16:creationId xmlns:a16="http://schemas.microsoft.com/office/drawing/2014/main" id="{5CA99875-5804-29A3-910E-55848CF5AD98}"/>
              </a:ext>
            </a:extLst>
          </p:cNvPr>
          <p:cNvSpPr>
            <a:spLocks noGrp="1"/>
          </p:cNvSpPr>
          <p:nvPr>
            <p:ph type="body" sz="quarter" idx="24"/>
          </p:nvPr>
        </p:nvSpPr>
        <p:spPr/>
        <p:txBody>
          <a:bodyPr/>
          <a:lstStyle/>
          <a:p>
            <a:endParaRPr lang="nb-NO"/>
          </a:p>
        </p:txBody>
      </p:sp>
      <p:pic>
        <p:nvPicPr>
          <p:cNvPr id="14" name="Bilde 13">
            <a:extLst>
              <a:ext uri="{FF2B5EF4-FFF2-40B4-BE49-F238E27FC236}">
                <a16:creationId xmlns:a16="http://schemas.microsoft.com/office/drawing/2014/main" id="{8E9ECC3E-1AC7-33D8-E8C8-704C87EF0E75}"/>
              </a:ext>
            </a:extLst>
          </p:cNvPr>
          <p:cNvPicPr>
            <a:picLocks noChangeAspect="1"/>
          </p:cNvPicPr>
          <p:nvPr/>
        </p:nvPicPr>
        <p:blipFill>
          <a:blip r:embed="rId4"/>
          <a:stretch>
            <a:fillRect/>
          </a:stretch>
        </p:blipFill>
        <p:spPr>
          <a:xfrm>
            <a:off x="2492650" y="3016313"/>
            <a:ext cx="3521436" cy="1633770"/>
          </a:xfrm>
          <a:prstGeom prst="rect">
            <a:avLst/>
          </a:prstGeom>
        </p:spPr>
      </p:pic>
      <p:grpSp>
        <p:nvGrpSpPr>
          <p:cNvPr id="88" name="Gruppe 87">
            <a:extLst>
              <a:ext uri="{FF2B5EF4-FFF2-40B4-BE49-F238E27FC236}">
                <a16:creationId xmlns:a16="http://schemas.microsoft.com/office/drawing/2014/main" id="{CF31C238-8F97-3E4E-F88D-E59A5089BA19}"/>
              </a:ext>
            </a:extLst>
          </p:cNvPr>
          <p:cNvGrpSpPr/>
          <p:nvPr/>
        </p:nvGrpSpPr>
        <p:grpSpPr>
          <a:xfrm>
            <a:off x="6907881" y="1455697"/>
            <a:ext cx="4388919" cy="4645391"/>
            <a:chOff x="1116014" y="2544417"/>
            <a:chExt cx="2193717" cy="2126974"/>
          </a:xfrm>
        </p:grpSpPr>
        <p:grpSp>
          <p:nvGrpSpPr>
            <p:cNvPr id="89" name="Gruppe 88">
              <a:extLst>
                <a:ext uri="{FF2B5EF4-FFF2-40B4-BE49-F238E27FC236}">
                  <a16:creationId xmlns:a16="http://schemas.microsoft.com/office/drawing/2014/main" id="{D833C1E6-491E-D44F-133B-EF64D21399E9}"/>
                </a:ext>
              </a:extLst>
            </p:cNvPr>
            <p:cNvGrpSpPr/>
            <p:nvPr/>
          </p:nvGrpSpPr>
          <p:grpSpPr>
            <a:xfrm>
              <a:off x="1116014" y="2544417"/>
              <a:ext cx="2193717" cy="2126974"/>
              <a:chOff x="1116014" y="2544417"/>
              <a:chExt cx="2193717" cy="2126974"/>
            </a:xfrm>
          </p:grpSpPr>
          <p:sp>
            <p:nvSpPr>
              <p:cNvPr id="91" name="Ellipse 90">
                <a:extLst>
                  <a:ext uri="{FF2B5EF4-FFF2-40B4-BE49-F238E27FC236}">
                    <a16:creationId xmlns:a16="http://schemas.microsoft.com/office/drawing/2014/main" id="{5F77A13D-B53E-4E30-A860-A481FF29A9FC}"/>
                  </a:ext>
                </a:extLst>
              </p:cNvPr>
              <p:cNvSpPr/>
              <p:nvPr/>
            </p:nvSpPr>
            <p:spPr bwMode="auto">
              <a:xfrm>
                <a:off x="1116014" y="2544417"/>
                <a:ext cx="2193717" cy="2126974"/>
              </a:xfrm>
              <a:prstGeom prst="ellipse">
                <a:avLst/>
              </a:prstGeom>
              <a:solidFill>
                <a:srgbClr val="4C76BA">
                  <a:lumMod val="50000"/>
                </a:srgbClr>
              </a:solidFill>
              <a:ln w="9525" cap="rnd" cmpd="sng" algn="ctr">
                <a:solidFill>
                  <a:srgbClr val="00364C"/>
                </a:solid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nb-NO" sz="1400" b="0" i="0" u="none" strike="noStrike" kern="0" cap="none" spc="0" normalizeH="0" baseline="0" noProof="0" err="1">
                  <a:ln>
                    <a:noFill/>
                  </a:ln>
                  <a:solidFill>
                    <a:srgbClr val="FFFFFF"/>
                  </a:solidFill>
                  <a:effectLst/>
                  <a:uLnTx/>
                  <a:uFillTx/>
                  <a:latin typeface="Open Sans"/>
                </a:endParaRPr>
              </a:p>
            </p:txBody>
          </p:sp>
          <p:sp>
            <p:nvSpPr>
              <p:cNvPr id="92" name="Ellipse 91">
                <a:extLst>
                  <a:ext uri="{FF2B5EF4-FFF2-40B4-BE49-F238E27FC236}">
                    <a16:creationId xmlns:a16="http://schemas.microsoft.com/office/drawing/2014/main" id="{AC0CB775-3FFB-F12A-3405-843810B1AF53}"/>
                  </a:ext>
                </a:extLst>
              </p:cNvPr>
              <p:cNvSpPr/>
              <p:nvPr/>
            </p:nvSpPr>
            <p:spPr bwMode="auto">
              <a:xfrm>
                <a:off x="1280544" y="2703940"/>
                <a:ext cx="1864659" cy="1807928"/>
              </a:xfrm>
              <a:prstGeom prst="ellipse">
                <a:avLst/>
              </a:prstGeom>
              <a:solidFill>
                <a:srgbClr val="FFFFFF">
                  <a:lumMod val="100000"/>
                </a:srgbClr>
              </a:solidFill>
              <a:ln w="9525" cap="rnd" cmpd="sng" algn="ctr">
                <a:solidFill>
                  <a:srgbClr val="FFFFFF">
                    <a:lumMod val="100000"/>
                  </a:srgbClr>
                </a:solid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nb-NO" sz="1400" b="0" i="0" u="none" strike="noStrike" kern="0" cap="none" spc="0" normalizeH="0" baseline="0" noProof="0" err="1">
                  <a:ln>
                    <a:noFill/>
                  </a:ln>
                  <a:solidFill>
                    <a:srgbClr val="FFFFFF"/>
                  </a:solidFill>
                  <a:effectLst/>
                  <a:uLnTx/>
                  <a:uFillTx/>
                  <a:latin typeface="Open Sans"/>
                </a:endParaRPr>
              </a:p>
            </p:txBody>
          </p:sp>
          <p:sp>
            <p:nvSpPr>
              <p:cNvPr id="93" name="Ellipse 92">
                <a:extLst>
                  <a:ext uri="{FF2B5EF4-FFF2-40B4-BE49-F238E27FC236}">
                    <a16:creationId xmlns:a16="http://schemas.microsoft.com/office/drawing/2014/main" id="{F06E2347-278C-556B-21A1-EDF0DF20AF16}"/>
                  </a:ext>
                </a:extLst>
              </p:cNvPr>
              <p:cNvSpPr/>
              <p:nvPr/>
            </p:nvSpPr>
            <p:spPr bwMode="auto">
              <a:xfrm>
                <a:off x="1313448" y="2735844"/>
                <a:ext cx="1798848" cy="1744119"/>
              </a:xfrm>
              <a:prstGeom prst="ellipse">
                <a:avLst/>
              </a:prstGeom>
              <a:solidFill>
                <a:srgbClr val="4C76BA">
                  <a:lumMod val="50000"/>
                </a:srgbClr>
              </a:solidFill>
              <a:ln w="9525" cap="rnd" cmpd="sng" algn="ctr">
                <a:solidFill>
                  <a:srgbClr val="02A5E2">
                    <a:lumMod val="50000"/>
                  </a:srgbClr>
                </a:solid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nb-NO" sz="1400" b="0" i="0" u="none" strike="noStrike" kern="0" cap="none" spc="0" normalizeH="0" baseline="0" noProof="0">
                  <a:ln>
                    <a:noFill/>
                  </a:ln>
                  <a:solidFill>
                    <a:srgbClr val="FFFFFF"/>
                  </a:solidFill>
                  <a:effectLst/>
                  <a:uLnTx/>
                  <a:uFillTx/>
                  <a:latin typeface="Open Sans"/>
                </a:endParaRPr>
              </a:p>
            </p:txBody>
          </p:sp>
        </p:grpSp>
        <p:sp>
          <p:nvSpPr>
            <p:cNvPr id="90" name="TekstSylinder 89">
              <a:extLst>
                <a:ext uri="{FF2B5EF4-FFF2-40B4-BE49-F238E27FC236}">
                  <a16:creationId xmlns:a16="http://schemas.microsoft.com/office/drawing/2014/main" id="{DA57BCD4-8D37-0F36-D7CD-569C3BF54F15}"/>
                </a:ext>
              </a:extLst>
            </p:cNvPr>
            <p:cNvSpPr txBox="1"/>
            <p:nvPr/>
          </p:nvSpPr>
          <p:spPr>
            <a:xfrm>
              <a:off x="1539502" y="3119869"/>
              <a:ext cx="1346740" cy="981174"/>
            </a:xfrm>
            <a:prstGeom prst="rect">
              <a:avLst/>
            </a:prstGeom>
            <a:noFill/>
          </p:spPr>
          <p:txBody>
            <a:bodyPr wrap="square" lIns="0" tIns="0" rIns="0" bIns="0"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nb-NO" sz="1600" b="1" i="0" u="none" strike="noStrike" kern="0" cap="none" spc="0" normalizeH="0" baseline="0" noProof="0" dirty="0">
                  <a:ln>
                    <a:noFill/>
                  </a:ln>
                  <a:solidFill>
                    <a:srgbClr val="FFFFFF">
                      <a:lumMod val="100000"/>
                    </a:srgbClr>
                  </a:solidFill>
                  <a:effectLst/>
                  <a:uLnTx/>
                  <a:uFillTx/>
                  <a:latin typeface="Open Sans"/>
                </a:rPr>
                <a:t>Formål</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nb-NO" sz="1600" b="0" i="0" u="none" strike="noStrike" kern="0" cap="none" spc="0" normalizeH="0" baseline="0" noProof="0" dirty="0">
                  <a:ln>
                    <a:noFill/>
                  </a:ln>
                  <a:solidFill>
                    <a:srgbClr val="FFFFFF">
                      <a:lumMod val="100000"/>
                    </a:srgbClr>
                  </a:solidFill>
                  <a:effectLst/>
                  <a:uLnTx/>
                  <a:uFillTx/>
                  <a:latin typeface="Open Sans"/>
                </a:rPr>
                <a:t>Øke bevisstheten i kommuner omkring bærekraftarbeid, og bistå kommunene </a:t>
              </a:r>
              <a:r>
                <a:rPr lang="nb-NO" sz="1600" kern="0" dirty="0">
                  <a:solidFill>
                    <a:srgbClr val="FFFFFF">
                      <a:lumMod val="100000"/>
                    </a:srgbClr>
                  </a:solidFill>
                  <a:latin typeface="Open Sans"/>
                </a:rPr>
                <a:t>med å </a:t>
              </a:r>
              <a:r>
                <a:rPr kumimoji="0" lang="nb-NO" sz="1600" b="0" i="0" u="none" strike="noStrike" kern="0" cap="none" spc="0" normalizeH="0" baseline="0" noProof="0" dirty="0">
                  <a:ln>
                    <a:noFill/>
                  </a:ln>
                  <a:solidFill>
                    <a:srgbClr val="FFFFFF">
                      <a:lumMod val="100000"/>
                    </a:srgbClr>
                  </a:solidFill>
                  <a:effectLst/>
                  <a:uLnTx/>
                  <a:uFillTx/>
                  <a:latin typeface="Open Sans"/>
                </a:rPr>
                <a:t>omsette forventninger til kommunal planlegging i praksis – i en lokal kontekst og med realistiske rammer</a:t>
              </a:r>
            </a:p>
          </p:txBody>
        </p:sp>
      </p:grpSp>
    </p:spTree>
    <p:extLst>
      <p:ext uri="{BB962C8B-B14F-4D97-AF65-F5344CB8AC3E}">
        <p14:creationId xmlns:p14="http://schemas.microsoft.com/office/powerpoint/2010/main" val="3246867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25941-E24F-E4CA-A8C5-A2370F30C420}"/>
            </a:ext>
          </a:extLst>
        </p:cNvPr>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7DA6E4AC-0FCB-D0FD-6E77-0D3DCA4F3472}"/>
              </a:ext>
            </a:extLst>
          </p:cNvPr>
          <p:cNvSpPr>
            <a:spLocks noGrp="1"/>
          </p:cNvSpPr>
          <p:nvPr>
            <p:ph type="pic" sz="quarter" idx="15"/>
          </p:nvPr>
        </p:nvSpPr>
        <p:spPr>
          <a:xfrm>
            <a:off x="-48923" y="103196"/>
            <a:ext cx="4600575" cy="985200"/>
          </a:xfrm>
        </p:spPr>
        <p:txBody>
          <a:bodyPr/>
          <a:lstStyle/>
          <a:p>
            <a:r>
              <a:rPr lang="nb-NO">
                <a:solidFill>
                  <a:srgbClr val="243B5F"/>
                </a:solidFill>
              </a:rPr>
              <a:t>Prosjektets målsettinger</a:t>
            </a:r>
          </a:p>
        </p:txBody>
      </p:sp>
      <p:sp>
        <p:nvSpPr>
          <p:cNvPr id="5" name="Plassholder for tekst 4">
            <a:extLst>
              <a:ext uri="{FF2B5EF4-FFF2-40B4-BE49-F238E27FC236}">
                <a16:creationId xmlns:a16="http://schemas.microsoft.com/office/drawing/2014/main" id="{DE588D13-2740-73E5-D42E-E89B116B2826}"/>
              </a:ext>
            </a:extLst>
          </p:cNvPr>
          <p:cNvSpPr>
            <a:spLocks noGrp="1"/>
          </p:cNvSpPr>
          <p:nvPr>
            <p:ph type="body" sz="quarter" idx="24"/>
          </p:nvPr>
        </p:nvSpPr>
        <p:spPr/>
        <p:txBody>
          <a:bodyPr/>
          <a:lstStyle/>
          <a:p>
            <a:endParaRPr lang="nb-NO"/>
          </a:p>
        </p:txBody>
      </p:sp>
      <p:pic>
        <p:nvPicPr>
          <p:cNvPr id="3" name="Bilde 2">
            <a:extLst>
              <a:ext uri="{FF2B5EF4-FFF2-40B4-BE49-F238E27FC236}">
                <a16:creationId xmlns:a16="http://schemas.microsoft.com/office/drawing/2014/main" id="{6D35883B-1331-7C5C-B6D6-7CF90ABFE30A}"/>
              </a:ext>
            </a:extLst>
          </p:cNvPr>
          <p:cNvPicPr>
            <a:picLocks noChangeAspect="1"/>
          </p:cNvPicPr>
          <p:nvPr/>
        </p:nvPicPr>
        <p:blipFill>
          <a:blip r:embed="rId3"/>
          <a:stretch>
            <a:fillRect/>
          </a:stretch>
        </p:blipFill>
        <p:spPr>
          <a:xfrm>
            <a:off x="1075623" y="862523"/>
            <a:ext cx="9916909" cy="1924319"/>
          </a:xfrm>
          <a:prstGeom prst="rect">
            <a:avLst/>
          </a:prstGeom>
        </p:spPr>
      </p:pic>
      <p:pic>
        <p:nvPicPr>
          <p:cNvPr id="7" name="Bilde 6">
            <a:extLst>
              <a:ext uri="{FF2B5EF4-FFF2-40B4-BE49-F238E27FC236}">
                <a16:creationId xmlns:a16="http://schemas.microsoft.com/office/drawing/2014/main" id="{D7E41FFD-D131-FD42-9FB0-5AB98F2D4BE5}"/>
              </a:ext>
            </a:extLst>
          </p:cNvPr>
          <p:cNvPicPr>
            <a:picLocks noChangeAspect="1"/>
          </p:cNvPicPr>
          <p:nvPr/>
        </p:nvPicPr>
        <p:blipFill>
          <a:blip r:embed="rId4"/>
          <a:stretch>
            <a:fillRect/>
          </a:stretch>
        </p:blipFill>
        <p:spPr>
          <a:xfrm>
            <a:off x="1075623" y="2821851"/>
            <a:ext cx="10050278" cy="1800476"/>
          </a:xfrm>
          <a:prstGeom prst="rect">
            <a:avLst/>
          </a:prstGeom>
        </p:spPr>
      </p:pic>
      <p:pic>
        <p:nvPicPr>
          <p:cNvPr id="6" name="Bilde 5">
            <a:extLst>
              <a:ext uri="{FF2B5EF4-FFF2-40B4-BE49-F238E27FC236}">
                <a16:creationId xmlns:a16="http://schemas.microsoft.com/office/drawing/2014/main" id="{416E65BD-D469-12D4-B8DD-F091172F5E6B}"/>
              </a:ext>
            </a:extLst>
          </p:cNvPr>
          <p:cNvPicPr>
            <a:picLocks noChangeAspect="1"/>
          </p:cNvPicPr>
          <p:nvPr/>
        </p:nvPicPr>
        <p:blipFill>
          <a:blip r:embed="rId5"/>
          <a:stretch>
            <a:fillRect/>
          </a:stretch>
        </p:blipFill>
        <p:spPr>
          <a:xfrm>
            <a:off x="1075623" y="4657336"/>
            <a:ext cx="10050278" cy="1843727"/>
          </a:xfrm>
          <a:prstGeom prst="rect">
            <a:avLst/>
          </a:prstGeom>
        </p:spPr>
      </p:pic>
    </p:spTree>
    <p:extLst>
      <p:ext uri="{BB962C8B-B14F-4D97-AF65-F5344CB8AC3E}">
        <p14:creationId xmlns:p14="http://schemas.microsoft.com/office/powerpoint/2010/main" val="4279799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0EC6E682-26A4-178C-F38E-3152C56FB86A}"/>
              </a:ext>
            </a:extLst>
          </p:cNvPr>
          <p:cNvSpPr>
            <a:spLocks noGrp="1"/>
          </p:cNvSpPr>
          <p:nvPr>
            <p:ph type="pic" sz="quarter" idx="15"/>
          </p:nvPr>
        </p:nvSpPr>
        <p:spPr>
          <a:xfrm>
            <a:off x="0" y="-33899"/>
            <a:ext cx="5485774" cy="1145777"/>
          </a:xfrm>
        </p:spPr>
        <p:txBody>
          <a:bodyPr>
            <a:normAutofit/>
          </a:bodyPr>
          <a:lstStyle/>
          <a:p>
            <a:r>
              <a:rPr lang="nb-NO" sz="3200">
                <a:solidFill>
                  <a:srgbClr val="243B5F"/>
                </a:solidFill>
              </a:rPr>
              <a:t>Prosjektets organisering</a:t>
            </a:r>
          </a:p>
        </p:txBody>
      </p:sp>
      <p:sp>
        <p:nvSpPr>
          <p:cNvPr id="5" name="Plassholder for tekst 4">
            <a:extLst>
              <a:ext uri="{FF2B5EF4-FFF2-40B4-BE49-F238E27FC236}">
                <a16:creationId xmlns:a16="http://schemas.microsoft.com/office/drawing/2014/main" id="{598DE834-FAEE-ACD0-8F5A-1D4EF0F5BE09}"/>
              </a:ext>
            </a:extLst>
          </p:cNvPr>
          <p:cNvSpPr>
            <a:spLocks noGrp="1"/>
          </p:cNvSpPr>
          <p:nvPr>
            <p:ph type="body" sz="quarter" idx="24"/>
          </p:nvPr>
        </p:nvSpPr>
        <p:spPr/>
        <p:txBody>
          <a:bodyPr/>
          <a:lstStyle/>
          <a:p>
            <a:endParaRPr lang="nb-NO"/>
          </a:p>
        </p:txBody>
      </p:sp>
      <p:sp>
        <p:nvSpPr>
          <p:cNvPr id="10" name="TekstSylinder 13">
            <a:extLst>
              <a:ext uri="{FF2B5EF4-FFF2-40B4-BE49-F238E27FC236}">
                <a16:creationId xmlns:a16="http://schemas.microsoft.com/office/drawing/2014/main" id="{D8F8E60A-A13E-E006-C900-5F9959A83CAE}"/>
              </a:ext>
            </a:extLst>
          </p:cNvPr>
          <p:cNvSpPr txBox="1"/>
          <p:nvPr/>
        </p:nvSpPr>
        <p:spPr>
          <a:xfrm>
            <a:off x="8162814" y="1327968"/>
            <a:ext cx="3483051" cy="4416594"/>
          </a:xfrm>
          <a:prstGeom prst="rect">
            <a:avLst/>
          </a:prstGeom>
          <a:solidFill>
            <a:srgbClr val="4C76BA">
              <a:lumMod val="20000"/>
              <a:lumOff val="80000"/>
            </a:srgbClr>
          </a:solidFill>
          <a:ln w="19050">
            <a:solidFill>
              <a:srgbClr val="4C76BA">
                <a:lumMod val="50000"/>
              </a:srgbClr>
            </a:solidFill>
            <a:prstDash val="sysDot"/>
          </a:ln>
          <a:effectLst>
            <a:outerShdw blurRad="50800" dist="38100" dir="2700000" algn="tl" rotWithShape="0">
              <a:prstClr val="black">
                <a:alpha val="40000"/>
              </a:prstClr>
            </a:outerShdw>
          </a:effectLst>
        </p:spPr>
        <p:txBody>
          <a:bodyPr wrap="square" lIns="0" tIns="0" rIns="0" bIns="0" rtlCol="0" anchor="ctr">
            <a:spAutoFit/>
          </a:bodyPr>
          <a:lstStyle>
            <a:defPPr>
              <a:defRPr lang="nl-NL"/>
            </a:defPPr>
            <a:lvl1pPr marL="0" algn="l" defTabSz="914400" rtl="0" eaLnBrk="1" latinLnBrk="0" hangingPunct="1">
              <a:defRPr sz="1800" kern="1200">
                <a:solidFill>
                  <a:srgbClr val="00244E"/>
                </a:solidFill>
                <a:latin typeface="Open Sans"/>
              </a:defRPr>
            </a:lvl1pPr>
            <a:lvl2pPr marL="457200" algn="l" defTabSz="914400" rtl="0" eaLnBrk="1" latinLnBrk="0" hangingPunct="1">
              <a:defRPr sz="1800" kern="1200">
                <a:solidFill>
                  <a:srgbClr val="00244E"/>
                </a:solidFill>
                <a:latin typeface="Open Sans"/>
              </a:defRPr>
            </a:lvl2pPr>
            <a:lvl3pPr marL="914400" algn="l" defTabSz="914400" rtl="0" eaLnBrk="1" latinLnBrk="0" hangingPunct="1">
              <a:defRPr sz="1800" kern="1200">
                <a:solidFill>
                  <a:srgbClr val="00244E"/>
                </a:solidFill>
                <a:latin typeface="Open Sans"/>
              </a:defRPr>
            </a:lvl3pPr>
            <a:lvl4pPr marL="1371600" algn="l" defTabSz="914400" rtl="0" eaLnBrk="1" latinLnBrk="0" hangingPunct="1">
              <a:defRPr sz="1800" kern="1200">
                <a:solidFill>
                  <a:srgbClr val="00244E"/>
                </a:solidFill>
                <a:latin typeface="Open Sans"/>
              </a:defRPr>
            </a:lvl4pPr>
            <a:lvl5pPr marL="1828800" algn="l" defTabSz="914400" rtl="0" eaLnBrk="1" latinLnBrk="0" hangingPunct="1">
              <a:defRPr sz="1800" kern="1200">
                <a:solidFill>
                  <a:srgbClr val="00244E"/>
                </a:solidFill>
                <a:latin typeface="Open Sans"/>
              </a:defRPr>
            </a:lvl5pPr>
            <a:lvl6pPr marL="2286000" algn="l" defTabSz="914400" rtl="0" eaLnBrk="1" latinLnBrk="0" hangingPunct="1">
              <a:defRPr sz="1800" kern="1200">
                <a:solidFill>
                  <a:srgbClr val="00244E"/>
                </a:solidFill>
                <a:latin typeface="Open Sans"/>
              </a:defRPr>
            </a:lvl6pPr>
            <a:lvl7pPr marL="2743200" algn="l" defTabSz="914400" rtl="0" eaLnBrk="1" latinLnBrk="0" hangingPunct="1">
              <a:defRPr sz="1800" kern="1200">
                <a:solidFill>
                  <a:srgbClr val="00244E"/>
                </a:solidFill>
                <a:latin typeface="Open Sans"/>
              </a:defRPr>
            </a:lvl7pPr>
            <a:lvl8pPr marL="3200400" algn="l" defTabSz="914400" rtl="0" eaLnBrk="1" latinLnBrk="0" hangingPunct="1">
              <a:defRPr sz="1800" kern="1200">
                <a:solidFill>
                  <a:srgbClr val="00244E"/>
                </a:solidFill>
                <a:latin typeface="Open Sans"/>
              </a:defRPr>
            </a:lvl8pPr>
            <a:lvl9pPr marL="3657600" algn="l" defTabSz="914400" rtl="0" eaLnBrk="1" latinLnBrk="0" hangingPunct="1">
              <a:defRPr sz="1800" kern="1200">
                <a:solidFill>
                  <a:srgbClr val="00244E"/>
                </a:solidFill>
                <a:latin typeface="Open Sans"/>
              </a:defRPr>
            </a:lvl9pPr>
          </a:lstStyle>
          <a:p>
            <a:pPr algn="ctr" fontAlgn="base">
              <a:spcBef>
                <a:spcPct val="0"/>
              </a:spcBef>
              <a:spcAft>
                <a:spcPts val="600"/>
              </a:spcAft>
            </a:pPr>
            <a:r>
              <a:rPr lang="nb-NO" sz="1600" b="1" i="1" kern="0">
                <a:solidFill>
                  <a:srgbClr val="4C76BA">
                    <a:lumMod val="50000"/>
                  </a:srgbClr>
                </a:solidFill>
              </a:rPr>
              <a:t>REFERANSEGRUPPE</a:t>
            </a:r>
            <a:endParaRPr lang="nb-NO" sz="1100" b="1" i="1" kern="0">
              <a:solidFill>
                <a:srgbClr val="4C76BA">
                  <a:lumMod val="50000"/>
                </a:srgbClr>
              </a:solidFill>
            </a:endParaRPr>
          </a:p>
          <a:p>
            <a:pPr algn="ctr" fontAlgn="base">
              <a:spcBef>
                <a:spcPct val="0"/>
              </a:spcBef>
              <a:spcAft>
                <a:spcPct val="0"/>
              </a:spcAft>
            </a:pPr>
            <a:r>
              <a:rPr lang="nb-NO" sz="1400" kern="0">
                <a:solidFill>
                  <a:srgbClr val="4C76BA">
                    <a:lumMod val="50000"/>
                  </a:srgbClr>
                </a:solidFill>
              </a:rPr>
              <a:t>Høgskolen i Innlandet</a:t>
            </a:r>
          </a:p>
          <a:p>
            <a:pPr algn="ctr" fontAlgn="base">
              <a:spcBef>
                <a:spcPct val="0"/>
              </a:spcBef>
              <a:spcAft>
                <a:spcPct val="0"/>
              </a:spcAft>
            </a:pPr>
            <a:r>
              <a:rPr lang="nb-NO" sz="1400" kern="0">
                <a:solidFill>
                  <a:srgbClr val="4C76BA">
                    <a:lumMod val="50000"/>
                  </a:srgbClr>
                </a:solidFill>
              </a:rPr>
              <a:t>OsloMet</a:t>
            </a:r>
          </a:p>
          <a:p>
            <a:pPr algn="ctr" fontAlgn="base">
              <a:spcBef>
                <a:spcPct val="0"/>
              </a:spcBef>
              <a:spcAft>
                <a:spcPct val="0"/>
              </a:spcAft>
            </a:pPr>
            <a:r>
              <a:rPr lang="nb-NO" sz="1400" kern="0">
                <a:solidFill>
                  <a:srgbClr val="4C76BA">
                    <a:lumMod val="50000"/>
                  </a:srgbClr>
                </a:solidFill>
              </a:rPr>
              <a:t>Nordlandsforskning</a:t>
            </a:r>
          </a:p>
          <a:p>
            <a:pPr algn="ctr" fontAlgn="base">
              <a:spcBef>
                <a:spcPct val="0"/>
              </a:spcBef>
              <a:spcAft>
                <a:spcPct val="0"/>
              </a:spcAft>
            </a:pPr>
            <a:r>
              <a:rPr lang="nb-NO" sz="1400" kern="0">
                <a:solidFill>
                  <a:srgbClr val="4C76BA">
                    <a:lumMod val="50000"/>
                  </a:srgbClr>
                </a:solidFill>
              </a:rPr>
              <a:t>Norsk Klimaservicesenter</a:t>
            </a:r>
          </a:p>
          <a:p>
            <a:pPr algn="ctr" fontAlgn="base">
              <a:spcBef>
                <a:spcPct val="0"/>
              </a:spcBef>
              <a:spcAft>
                <a:spcPct val="0"/>
              </a:spcAft>
            </a:pPr>
            <a:r>
              <a:rPr lang="nb-NO" sz="1400" kern="0">
                <a:solidFill>
                  <a:srgbClr val="4C76BA">
                    <a:lumMod val="50000"/>
                  </a:srgbClr>
                </a:solidFill>
              </a:rPr>
              <a:t>Statistisk sentralbyrå</a:t>
            </a:r>
          </a:p>
          <a:p>
            <a:pPr algn="ctr" fontAlgn="base">
              <a:spcBef>
                <a:spcPct val="0"/>
              </a:spcBef>
              <a:spcAft>
                <a:spcPct val="0"/>
              </a:spcAft>
            </a:pPr>
            <a:r>
              <a:rPr lang="nb-NO" sz="1400" kern="0">
                <a:solidFill>
                  <a:srgbClr val="4C76BA">
                    <a:lumMod val="50000"/>
                  </a:srgbClr>
                </a:solidFill>
              </a:rPr>
              <a:t>Kommunesektorens Organisasjon</a:t>
            </a:r>
          </a:p>
          <a:p>
            <a:pPr algn="ctr" fontAlgn="base">
              <a:spcBef>
                <a:spcPct val="0"/>
              </a:spcBef>
              <a:spcAft>
                <a:spcPct val="0"/>
              </a:spcAft>
            </a:pPr>
            <a:r>
              <a:rPr lang="nb-NO" sz="1400" kern="0">
                <a:solidFill>
                  <a:srgbClr val="4C76BA">
                    <a:lumMod val="50000"/>
                  </a:srgbClr>
                </a:solidFill>
              </a:rPr>
              <a:t>Miljødirektoratet</a:t>
            </a:r>
          </a:p>
          <a:p>
            <a:pPr algn="ctr" fontAlgn="base">
              <a:spcBef>
                <a:spcPct val="0"/>
              </a:spcBef>
              <a:spcAft>
                <a:spcPct val="0"/>
              </a:spcAft>
            </a:pPr>
            <a:r>
              <a:rPr lang="nb-NO" sz="1400" kern="0">
                <a:solidFill>
                  <a:srgbClr val="4C76BA">
                    <a:lumMod val="50000"/>
                  </a:srgbClr>
                </a:solidFill>
              </a:rPr>
              <a:t>Distriktssenteret</a:t>
            </a:r>
          </a:p>
          <a:p>
            <a:pPr algn="ctr" fontAlgn="base">
              <a:spcBef>
                <a:spcPct val="0"/>
              </a:spcBef>
              <a:spcAft>
                <a:spcPct val="0"/>
              </a:spcAft>
            </a:pPr>
            <a:r>
              <a:rPr lang="nb-NO" sz="1400" kern="0">
                <a:solidFill>
                  <a:srgbClr val="4C76BA">
                    <a:lumMod val="50000"/>
                  </a:srgbClr>
                </a:solidFill>
              </a:rPr>
              <a:t>Statsforvalteren i Møre og Romsdal</a:t>
            </a:r>
          </a:p>
          <a:p>
            <a:pPr algn="ctr" fontAlgn="base">
              <a:spcBef>
                <a:spcPct val="0"/>
              </a:spcBef>
              <a:spcAft>
                <a:spcPct val="0"/>
              </a:spcAft>
            </a:pPr>
            <a:r>
              <a:rPr lang="nb-NO" sz="1400" kern="0">
                <a:solidFill>
                  <a:srgbClr val="4C76BA">
                    <a:lumMod val="50000"/>
                  </a:srgbClr>
                </a:solidFill>
              </a:rPr>
              <a:t>Statsforvalteren i Vestfold og Telemark</a:t>
            </a:r>
          </a:p>
          <a:p>
            <a:pPr algn="ctr" fontAlgn="base">
              <a:spcBef>
                <a:spcPct val="0"/>
              </a:spcBef>
              <a:spcAft>
                <a:spcPct val="0"/>
              </a:spcAft>
            </a:pPr>
            <a:r>
              <a:rPr lang="nb-NO" sz="1400" kern="0">
                <a:solidFill>
                  <a:srgbClr val="4C76BA">
                    <a:lumMod val="50000"/>
                  </a:srgbClr>
                </a:solidFill>
              </a:rPr>
              <a:t>Statsforvalteren i Trøndelag</a:t>
            </a:r>
          </a:p>
          <a:p>
            <a:pPr algn="ctr" fontAlgn="base">
              <a:spcBef>
                <a:spcPct val="0"/>
              </a:spcBef>
              <a:spcAft>
                <a:spcPct val="0"/>
              </a:spcAft>
            </a:pPr>
            <a:r>
              <a:rPr lang="nb-NO" sz="1400" kern="0">
                <a:solidFill>
                  <a:srgbClr val="4C76BA">
                    <a:lumMod val="50000"/>
                  </a:srgbClr>
                </a:solidFill>
              </a:rPr>
              <a:t>Bærekraftsløftet Viken</a:t>
            </a:r>
          </a:p>
          <a:p>
            <a:pPr algn="ctr" fontAlgn="base">
              <a:spcBef>
                <a:spcPct val="0"/>
              </a:spcBef>
              <a:spcAft>
                <a:spcPct val="0"/>
              </a:spcAft>
            </a:pPr>
            <a:r>
              <a:rPr lang="nb-NO" sz="1400" kern="0">
                <a:solidFill>
                  <a:srgbClr val="4C76BA">
                    <a:lumMod val="50000"/>
                  </a:srgbClr>
                </a:solidFill>
              </a:rPr>
              <a:t>Tromsø kommune</a:t>
            </a:r>
          </a:p>
          <a:p>
            <a:pPr algn="ctr" fontAlgn="base">
              <a:spcBef>
                <a:spcPct val="0"/>
              </a:spcBef>
              <a:spcAft>
                <a:spcPct val="0"/>
              </a:spcAft>
            </a:pPr>
            <a:r>
              <a:rPr lang="nb-NO" sz="1400" kern="0">
                <a:solidFill>
                  <a:srgbClr val="4C76BA">
                    <a:lumMod val="50000"/>
                  </a:srgbClr>
                </a:solidFill>
              </a:rPr>
              <a:t>Nittedal kommune</a:t>
            </a:r>
          </a:p>
          <a:p>
            <a:pPr algn="ctr" fontAlgn="base">
              <a:spcBef>
                <a:spcPct val="0"/>
              </a:spcBef>
              <a:spcAft>
                <a:spcPct val="0"/>
              </a:spcAft>
            </a:pPr>
            <a:r>
              <a:rPr lang="nb-NO" sz="1400" kern="0">
                <a:solidFill>
                  <a:srgbClr val="4C76BA">
                    <a:lumMod val="50000"/>
                  </a:srgbClr>
                </a:solidFill>
              </a:rPr>
              <a:t>Alta kommune</a:t>
            </a:r>
          </a:p>
          <a:p>
            <a:pPr algn="ctr" fontAlgn="base">
              <a:spcBef>
                <a:spcPct val="0"/>
              </a:spcBef>
              <a:spcAft>
                <a:spcPct val="0"/>
              </a:spcAft>
            </a:pPr>
            <a:r>
              <a:rPr lang="nb-NO" sz="1400" kern="0">
                <a:solidFill>
                  <a:srgbClr val="4C76BA">
                    <a:lumMod val="50000"/>
                  </a:srgbClr>
                </a:solidFill>
              </a:rPr>
              <a:t>Møre og Romsdal fylkeskommune</a:t>
            </a:r>
          </a:p>
          <a:p>
            <a:pPr algn="ctr" fontAlgn="base">
              <a:spcBef>
                <a:spcPct val="0"/>
              </a:spcBef>
              <a:spcAft>
                <a:spcPct val="0"/>
              </a:spcAft>
            </a:pPr>
            <a:r>
              <a:rPr lang="nb-NO" sz="1400" kern="0">
                <a:solidFill>
                  <a:srgbClr val="4C76BA">
                    <a:lumMod val="50000"/>
                  </a:srgbClr>
                </a:solidFill>
              </a:rPr>
              <a:t>Trøndelag fylkeskommune</a:t>
            </a:r>
          </a:p>
          <a:p>
            <a:pPr algn="ctr" fontAlgn="base">
              <a:spcBef>
                <a:spcPct val="0"/>
              </a:spcBef>
              <a:spcAft>
                <a:spcPct val="0"/>
              </a:spcAft>
            </a:pPr>
            <a:r>
              <a:rPr lang="nb-NO" sz="1400" kern="0">
                <a:solidFill>
                  <a:srgbClr val="4C76BA">
                    <a:lumMod val="50000"/>
                  </a:srgbClr>
                </a:solidFill>
              </a:rPr>
              <a:t>Kommunedirektørutvalget i Troms og Finnmark</a:t>
            </a:r>
          </a:p>
        </p:txBody>
      </p:sp>
      <p:grpSp>
        <p:nvGrpSpPr>
          <p:cNvPr id="24" name="Gruppe 23">
            <a:extLst>
              <a:ext uri="{FF2B5EF4-FFF2-40B4-BE49-F238E27FC236}">
                <a16:creationId xmlns:a16="http://schemas.microsoft.com/office/drawing/2014/main" id="{AFD300A1-E81A-D570-E320-4795E09D4F98}"/>
              </a:ext>
            </a:extLst>
          </p:cNvPr>
          <p:cNvGrpSpPr/>
          <p:nvPr/>
        </p:nvGrpSpPr>
        <p:grpSpPr>
          <a:xfrm>
            <a:off x="765823" y="1211179"/>
            <a:ext cx="6790009" cy="5215390"/>
            <a:chOff x="156224" y="747486"/>
            <a:chExt cx="6891758" cy="5663042"/>
          </a:xfrm>
        </p:grpSpPr>
        <p:sp>
          <p:nvSpPr>
            <p:cNvPr id="25" name="Text Box 22">
              <a:extLst>
                <a:ext uri="{FF2B5EF4-FFF2-40B4-BE49-F238E27FC236}">
                  <a16:creationId xmlns:a16="http://schemas.microsoft.com/office/drawing/2014/main" id="{48CC0C55-071A-5365-4FC5-7420F33F4209}"/>
                </a:ext>
              </a:extLst>
            </p:cNvPr>
            <p:cNvSpPr txBox="1">
              <a:spLocks noChangeArrowheads="1"/>
            </p:cNvSpPr>
            <p:nvPr/>
          </p:nvSpPr>
          <p:spPr bwMode="gray">
            <a:xfrm>
              <a:off x="1822264" y="747486"/>
              <a:ext cx="3492532" cy="885588"/>
            </a:xfrm>
            <a:prstGeom prst="rect">
              <a:avLst/>
            </a:prstGeom>
            <a:solidFill>
              <a:srgbClr val="4C76BA">
                <a:lumMod val="50000"/>
              </a:srgbClr>
            </a:solidFill>
            <a:ln w="9525">
              <a:noFill/>
              <a:miter lim="800000"/>
              <a:headEnd/>
              <a:tailEnd/>
            </a:ln>
            <a:effectLst>
              <a:outerShdw blurRad="50800" dist="38100" dir="2700000" algn="tl" rotWithShape="0">
                <a:prstClr val="black">
                  <a:alpha val="40000"/>
                </a:prstClr>
              </a:outerShdw>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1" i="0" u="none" strike="noStrike" kern="0" cap="none" spc="0" normalizeH="0" baseline="0" noProof="0">
                  <a:ln>
                    <a:noFill/>
                  </a:ln>
                  <a:solidFill>
                    <a:srgbClr val="FFFFFF"/>
                  </a:solidFill>
                  <a:effectLst/>
                  <a:uLnTx/>
                  <a:uFillTx/>
                  <a:latin typeface="Open Sans"/>
                </a:rPr>
                <a:t>PROSJEKTEIER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400" b="0" i="0" u="none" strike="noStrike" kern="0" cap="none" spc="0" normalizeH="0" baseline="0" noProof="0">
                  <a:ln>
                    <a:noFill/>
                  </a:ln>
                  <a:solidFill>
                    <a:srgbClr val="FFFFFF"/>
                  </a:solidFill>
                  <a:effectLst/>
                  <a:uLnTx/>
                  <a:uFillTx/>
                  <a:latin typeface="Open Sans"/>
                </a:rPr>
                <a:t>Statsforvalteren i Troms og Finnmark</a:t>
              </a:r>
              <a:endParaRPr kumimoji="0" lang="nb-NO" sz="1600" b="0" i="0" u="none" strike="noStrike" kern="0" cap="none" spc="0" normalizeH="0" baseline="0" noProof="0">
                <a:ln>
                  <a:noFill/>
                </a:ln>
                <a:solidFill>
                  <a:srgbClr val="FFFFFF"/>
                </a:solidFill>
                <a:effectLst/>
                <a:uLnTx/>
                <a:uFillTx/>
                <a:latin typeface="Open Sans"/>
              </a:endParaRPr>
            </a:p>
          </p:txBody>
        </p:sp>
        <p:sp>
          <p:nvSpPr>
            <p:cNvPr id="26" name="Text Box 24">
              <a:extLst>
                <a:ext uri="{FF2B5EF4-FFF2-40B4-BE49-F238E27FC236}">
                  <a16:creationId xmlns:a16="http://schemas.microsoft.com/office/drawing/2014/main" id="{021A417D-F918-7B2B-37E8-29A4E39D4C20}"/>
                </a:ext>
              </a:extLst>
            </p:cNvPr>
            <p:cNvSpPr txBox="1">
              <a:spLocks noChangeArrowheads="1"/>
            </p:cNvSpPr>
            <p:nvPr/>
          </p:nvSpPr>
          <p:spPr bwMode="gray">
            <a:xfrm>
              <a:off x="2185416" y="2328625"/>
              <a:ext cx="2761488" cy="729885"/>
            </a:xfrm>
            <a:prstGeom prst="rect">
              <a:avLst/>
            </a:prstGeom>
            <a:solidFill>
              <a:srgbClr val="4C76BA">
                <a:lumMod val="75000"/>
              </a:srgbClr>
            </a:solidFill>
            <a:ln w="9525">
              <a:noFill/>
              <a:miter lim="800000"/>
              <a:headEnd/>
              <a:tailEnd/>
            </a:ln>
            <a:effectLst>
              <a:outerShdw blurRad="50800" dist="38100" dir="2700000" algn="tl" rotWithShape="0">
                <a:prstClr val="black">
                  <a:alpha val="40000"/>
                </a:prstClr>
              </a:outerShdw>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1" i="0" u="none" strike="noStrike" kern="0" cap="none" spc="0" normalizeH="0" baseline="0" noProof="0">
                  <a:ln>
                    <a:noFill/>
                  </a:ln>
                  <a:solidFill>
                    <a:srgbClr val="FFFFFF"/>
                  </a:solidFill>
                  <a:effectLst/>
                  <a:uLnTx/>
                  <a:uFillTx/>
                  <a:latin typeface="Open Sans"/>
                </a:rPr>
                <a:t>PROSJEKTLEDELSE</a:t>
              </a:r>
              <a:r>
                <a:rPr kumimoji="0" lang="nb-NO" sz="1800" b="0" i="0" u="none" strike="noStrike" kern="0" cap="none" spc="0" normalizeH="0" baseline="0" noProof="0">
                  <a:ln>
                    <a:noFill/>
                  </a:ln>
                  <a:solidFill>
                    <a:srgbClr val="FFFFFF"/>
                  </a:solidFill>
                  <a:effectLst/>
                  <a:uLnTx/>
                  <a:uFillTx/>
                  <a:latin typeface="Open Sans"/>
                </a:rPr>
                <a: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400" b="0" i="0" u="none" strike="noStrike" kern="0" cap="none" spc="0" normalizeH="0" baseline="0" noProof="0">
                  <a:ln>
                    <a:noFill/>
                  </a:ln>
                  <a:solidFill>
                    <a:srgbClr val="FFFFFF"/>
                  </a:solidFill>
                  <a:effectLst/>
                  <a:uLnTx/>
                  <a:uFillTx/>
                  <a:latin typeface="Open Sans"/>
                </a:rPr>
                <a:t>Statsforvalteren i Troms og Finnmark</a:t>
              </a:r>
            </a:p>
          </p:txBody>
        </p:sp>
        <p:sp>
          <p:nvSpPr>
            <p:cNvPr id="27" name="Text Box 26">
              <a:extLst>
                <a:ext uri="{FF2B5EF4-FFF2-40B4-BE49-F238E27FC236}">
                  <a16:creationId xmlns:a16="http://schemas.microsoft.com/office/drawing/2014/main" id="{7715F5AC-DC48-CB40-5E58-E23AF6F247E8}"/>
                </a:ext>
              </a:extLst>
            </p:cNvPr>
            <p:cNvSpPr txBox="1">
              <a:spLocks noChangeArrowheads="1"/>
            </p:cNvSpPr>
            <p:nvPr/>
          </p:nvSpPr>
          <p:spPr bwMode="gray">
            <a:xfrm>
              <a:off x="1551319" y="3912105"/>
              <a:ext cx="4066709" cy="1051948"/>
            </a:xfrm>
            <a:prstGeom prst="rect">
              <a:avLst/>
            </a:prstGeom>
            <a:solidFill>
              <a:srgbClr val="4C76BA"/>
            </a:solidFill>
            <a:ln w="9525">
              <a:noFill/>
              <a:miter lim="800000"/>
              <a:headEnd/>
              <a:tailEnd/>
            </a:ln>
            <a:effectLst>
              <a:outerShdw blurRad="50800" dist="38100" dir="2700000" algn="tl" rotWithShape="0">
                <a:prstClr val="black">
                  <a:alpha val="40000"/>
                </a:prstClr>
              </a:outerShdw>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srgbClr val="FFFFFF"/>
                </a:solidFill>
                <a:effectLst/>
                <a:uLnTx/>
                <a:uFillTx/>
                <a:latin typeface="Open San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1" i="0" u="none" strike="noStrike" kern="0" cap="none" spc="0" normalizeH="0" baseline="0" noProof="0">
                  <a:ln>
                    <a:noFill/>
                  </a:ln>
                  <a:solidFill>
                    <a:srgbClr val="FFFFFF"/>
                  </a:solidFill>
                  <a:effectLst/>
                  <a:uLnTx/>
                  <a:uFillTx/>
                  <a:latin typeface="Open Sans"/>
                </a:rPr>
                <a:t>PROSJEKTGRUPPE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400" b="0" i="0" u="none" strike="noStrike" kern="0" cap="none" spc="0" normalizeH="0" baseline="0" noProof="0">
                  <a:ln>
                    <a:noFill/>
                  </a:ln>
                  <a:solidFill>
                    <a:srgbClr val="FFFFFF"/>
                  </a:solidFill>
                  <a:effectLst/>
                  <a:uLnTx/>
                  <a:uFillTx/>
                  <a:latin typeface="Open Sans"/>
                </a:rPr>
                <a:t>Statsforvalteren i Troms og Finnmark, prosjektmedarbeidere, BDO, Lebesby kommune, Finnmark og Troms fylkeskommuner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400" b="0" i="0" u="none" strike="noStrike" kern="0" cap="none" spc="0" normalizeH="0" baseline="0" noProof="0">
                <a:ln>
                  <a:noFill/>
                </a:ln>
                <a:solidFill>
                  <a:srgbClr val="FFFFFF"/>
                </a:solidFill>
                <a:effectLst/>
                <a:uLnTx/>
                <a:uFillTx/>
                <a:latin typeface="Open Sans"/>
              </a:endParaRPr>
            </a:p>
          </p:txBody>
        </p:sp>
        <p:sp>
          <p:nvSpPr>
            <p:cNvPr id="28" name="Text Box 28">
              <a:extLst>
                <a:ext uri="{FF2B5EF4-FFF2-40B4-BE49-F238E27FC236}">
                  <a16:creationId xmlns:a16="http://schemas.microsoft.com/office/drawing/2014/main" id="{592BD3D7-FF92-E5D9-6031-C349A37558EB}"/>
                </a:ext>
              </a:extLst>
            </p:cNvPr>
            <p:cNvSpPr txBox="1">
              <a:spLocks noChangeArrowheads="1"/>
            </p:cNvSpPr>
            <p:nvPr/>
          </p:nvSpPr>
          <p:spPr bwMode="gray">
            <a:xfrm>
              <a:off x="557784" y="3168126"/>
              <a:ext cx="1875686" cy="594577"/>
            </a:xfrm>
            <a:prstGeom prst="rect">
              <a:avLst/>
            </a:prstGeom>
            <a:solidFill>
              <a:srgbClr val="4C76BA">
                <a:lumMod val="75000"/>
              </a:srgbClr>
            </a:solidFill>
            <a:ln w="9525">
              <a:noFill/>
              <a:miter lim="800000"/>
              <a:headEnd/>
              <a:tailEnd/>
            </a:ln>
            <a:effectLst>
              <a:outerShdw blurRad="50800" dist="38100" dir="2700000" algn="tl" rotWithShape="0">
                <a:prstClr val="black">
                  <a:alpha val="40000"/>
                </a:prstClr>
              </a:outerShdw>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1" i="0" u="none" strike="noStrike" kern="0" cap="none" spc="0" normalizeH="0" baseline="0" noProof="0">
                  <a:ln>
                    <a:noFill/>
                  </a:ln>
                  <a:solidFill>
                    <a:srgbClr val="FFFFFF"/>
                  </a:solidFill>
                  <a:effectLst/>
                  <a:uLnTx/>
                  <a:uFillTx/>
                  <a:latin typeface="Open Sans"/>
                </a:rPr>
                <a:t>PROSJEKTSTØTTE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400" b="0" i="0" u="none" strike="noStrike" kern="0" cap="none" spc="0" normalizeH="0" baseline="0" noProof="0">
                  <a:ln>
                    <a:noFill/>
                  </a:ln>
                  <a:solidFill>
                    <a:srgbClr val="FFFFFF"/>
                  </a:solidFill>
                  <a:effectLst/>
                  <a:uLnTx/>
                  <a:uFillTx/>
                  <a:latin typeface="Open Sans"/>
                </a:rPr>
                <a:t>BDO</a:t>
              </a:r>
            </a:p>
          </p:txBody>
        </p:sp>
        <p:cxnSp>
          <p:nvCxnSpPr>
            <p:cNvPr id="29" name="Rett linje 28">
              <a:extLst>
                <a:ext uri="{FF2B5EF4-FFF2-40B4-BE49-F238E27FC236}">
                  <a16:creationId xmlns:a16="http://schemas.microsoft.com/office/drawing/2014/main" id="{2A0B47B8-B61E-519D-899F-A03F04A3BF95}"/>
                </a:ext>
              </a:extLst>
            </p:cNvPr>
            <p:cNvCxnSpPr>
              <a:cxnSpLocks/>
              <a:stCxn id="26" idx="2"/>
            </p:cNvCxnSpPr>
            <p:nvPr/>
          </p:nvCxnSpPr>
          <p:spPr bwMode="auto">
            <a:xfrm>
              <a:off x="3566160" y="3058510"/>
              <a:ext cx="2370" cy="853595"/>
            </a:xfrm>
            <a:prstGeom prst="line">
              <a:avLst/>
            </a:prstGeom>
            <a:solidFill>
              <a:srgbClr val="00ADBA"/>
            </a:solidFill>
            <a:ln w="12700" cap="flat" cmpd="sng" algn="ctr">
              <a:solidFill>
                <a:srgbClr val="4C76BA">
                  <a:lumMod val="50000"/>
                </a:srgbClr>
              </a:solidFill>
              <a:prstDash val="solid"/>
              <a:miter lim="800000"/>
              <a:headEnd type="none" w="med" len="med"/>
              <a:tailEnd type="none" w="lg" len="med"/>
            </a:ln>
            <a:effectLst/>
          </p:spPr>
        </p:cxnSp>
        <p:cxnSp>
          <p:nvCxnSpPr>
            <p:cNvPr id="30" name="Rett linje 29">
              <a:extLst>
                <a:ext uri="{FF2B5EF4-FFF2-40B4-BE49-F238E27FC236}">
                  <a16:creationId xmlns:a16="http://schemas.microsoft.com/office/drawing/2014/main" id="{EE962042-9C1E-A27A-55F7-D61BCE245FB0}"/>
                </a:ext>
              </a:extLst>
            </p:cNvPr>
            <p:cNvCxnSpPr>
              <a:cxnSpLocks/>
              <a:stCxn id="25" idx="2"/>
              <a:endCxn id="26" idx="0"/>
            </p:cNvCxnSpPr>
            <p:nvPr/>
          </p:nvCxnSpPr>
          <p:spPr bwMode="auto">
            <a:xfrm flipH="1">
              <a:off x="3566160" y="1633074"/>
              <a:ext cx="2370" cy="695551"/>
            </a:xfrm>
            <a:prstGeom prst="line">
              <a:avLst/>
            </a:prstGeom>
            <a:solidFill>
              <a:srgbClr val="00ADBA"/>
            </a:solidFill>
            <a:ln w="12700" cap="flat" cmpd="sng" algn="ctr">
              <a:solidFill>
                <a:srgbClr val="4C76BA">
                  <a:lumMod val="50000"/>
                </a:srgbClr>
              </a:solidFill>
              <a:prstDash val="solid"/>
              <a:miter lim="800000"/>
              <a:headEnd type="none" w="med" len="med"/>
              <a:tailEnd type="none" w="lg" len="med"/>
            </a:ln>
            <a:effectLst/>
          </p:spPr>
        </p:cxnSp>
        <p:cxnSp>
          <p:nvCxnSpPr>
            <p:cNvPr id="31" name="Rett linje 30">
              <a:extLst>
                <a:ext uri="{FF2B5EF4-FFF2-40B4-BE49-F238E27FC236}">
                  <a16:creationId xmlns:a16="http://schemas.microsoft.com/office/drawing/2014/main" id="{55804BF1-7CBF-A2FF-2C72-1D0242DFD56A}"/>
                </a:ext>
              </a:extLst>
            </p:cNvPr>
            <p:cNvCxnSpPr>
              <a:cxnSpLocks/>
              <a:stCxn id="26" idx="2"/>
              <a:endCxn id="28" idx="3"/>
            </p:cNvCxnSpPr>
            <p:nvPr/>
          </p:nvCxnSpPr>
          <p:spPr bwMode="auto">
            <a:xfrm flipH="1">
              <a:off x="2433470" y="3058510"/>
              <a:ext cx="1132690" cy="406905"/>
            </a:xfrm>
            <a:prstGeom prst="line">
              <a:avLst/>
            </a:prstGeom>
            <a:solidFill>
              <a:srgbClr val="00ADBA"/>
            </a:solidFill>
            <a:ln w="12700" cap="flat" cmpd="sng" algn="ctr">
              <a:solidFill>
                <a:srgbClr val="4C76BA">
                  <a:lumMod val="50000"/>
                </a:srgbClr>
              </a:solidFill>
              <a:prstDash val="solid"/>
              <a:miter lim="800000"/>
              <a:headEnd type="none" w="med" len="med"/>
              <a:tailEnd type="none" w="lg" len="med"/>
            </a:ln>
            <a:effectLst/>
          </p:spPr>
        </p:cxnSp>
        <p:cxnSp>
          <p:nvCxnSpPr>
            <p:cNvPr id="32" name="Rett linje 31">
              <a:extLst>
                <a:ext uri="{FF2B5EF4-FFF2-40B4-BE49-F238E27FC236}">
                  <a16:creationId xmlns:a16="http://schemas.microsoft.com/office/drawing/2014/main" id="{573CC1A9-5120-DE72-89CB-FEB2E5B6B8DF}"/>
                </a:ext>
              </a:extLst>
            </p:cNvPr>
            <p:cNvCxnSpPr>
              <a:cxnSpLocks/>
              <a:stCxn id="27" idx="0"/>
              <a:endCxn id="28" idx="3"/>
            </p:cNvCxnSpPr>
            <p:nvPr/>
          </p:nvCxnSpPr>
          <p:spPr bwMode="auto">
            <a:xfrm flipH="1" flipV="1">
              <a:off x="2433470" y="3465415"/>
              <a:ext cx="1151204" cy="446690"/>
            </a:xfrm>
            <a:prstGeom prst="line">
              <a:avLst/>
            </a:prstGeom>
            <a:solidFill>
              <a:srgbClr val="00ADBA"/>
            </a:solidFill>
            <a:ln w="12700" cap="flat" cmpd="sng" algn="ctr">
              <a:solidFill>
                <a:srgbClr val="4C76BA">
                  <a:lumMod val="50000"/>
                </a:srgbClr>
              </a:solidFill>
              <a:prstDash val="solid"/>
              <a:miter lim="800000"/>
              <a:headEnd type="none" w="med" len="med"/>
              <a:tailEnd type="none" w="lg" len="med"/>
            </a:ln>
            <a:effectLst/>
          </p:spPr>
        </p:cxnSp>
        <p:sp>
          <p:nvSpPr>
            <p:cNvPr id="33" name="Text Box 26">
              <a:extLst>
                <a:ext uri="{FF2B5EF4-FFF2-40B4-BE49-F238E27FC236}">
                  <a16:creationId xmlns:a16="http://schemas.microsoft.com/office/drawing/2014/main" id="{2D4E2BD7-3AA3-50F4-EE86-DC9197EDC02E}"/>
                </a:ext>
              </a:extLst>
            </p:cNvPr>
            <p:cNvSpPr txBox="1">
              <a:spLocks noChangeArrowheads="1"/>
            </p:cNvSpPr>
            <p:nvPr/>
          </p:nvSpPr>
          <p:spPr bwMode="gray">
            <a:xfrm>
              <a:off x="156224" y="5444634"/>
              <a:ext cx="3177674" cy="965893"/>
            </a:xfrm>
            <a:prstGeom prst="rect">
              <a:avLst/>
            </a:prstGeom>
            <a:solidFill>
              <a:srgbClr val="4C76BA">
                <a:lumMod val="60000"/>
                <a:lumOff val="40000"/>
              </a:srgbClr>
            </a:solidFill>
            <a:ln w="9525">
              <a:noFill/>
              <a:miter lim="800000"/>
              <a:headEnd/>
              <a:tailEnd/>
            </a:ln>
            <a:effectLst>
              <a:outerShdw blurRad="50800" dist="38100" dir="2700000" algn="tl" rotWithShape="0">
                <a:prstClr val="black">
                  <a:alpha val="40000"/>
                </a:prstClr>
              </a:outerShdw>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1" i="0" u="none" strike="noStrike" kern="0" cap="none" spc="0" normalizeH="0" baseline="0" noProof="0">
                  <a:ln>
                    <a:noFill/>
                  </a:ln>
                  <a:solidFill>
                    <a:srgbClr val="4C76BA">
                      <a:lumMod val="50000"/>
                    </a:srgbClr>
                  </a:solidFill>
                  <a:effectLst/>
                  <a:uLnTx/>
                  <a:uFillTx/>
                  <a:latin typeface="Open Sans"/>
                </a:rPr>
                <a:t>KOMMUNEGRUPPE TROMS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400" b="0" i="0" u="none" strike="noStrike" kern="0" cap="none" spc="0" normalizeH="0" baseline="0" noProof="0">
                  <a:ln>
                    <a:noFill/>
                  </a:ln>
                  <a:solidFill>
                    <a:srgbClr val="4C76BA">
                      <a:lumMod val="50000"/>
                    </a:srgbClr>
                  </a:solidFill>
                  <a:effectLst/>
                  <a:uLnTx/>
                  <a:uFillTx/>
                  <a:latin typeface="Open Sans"/>
                </a:rPr>
                <a:t>Balsfjord, Målselv, Bardu, Sørreisa og Dyrøy kommuner</a:t>
              </a:r>
            </a:p>
          </p:txBody>
        </p:sp>
        <p:sp>
          <p:nvSpPr>
            <p:cNvPr id="34" name="Text Box 26">
              <a:extLst>
                <a:ext uri="{FF2B5EF4-FFF2-40B4-BE49-F238E27FC236}">
                  <a16:creationId xmlns:a16="http://schemas.microsoft.com/office/drawing/2014/main" id="{716809E0-D992-BEDA-AC82-346E90187294}"/>
                </a:ext>
              </a:extLst>
            </p:cNvPr>
            <p:cNvSpPr txBox="1">
              <a:spLocks noChangeArrowheads="1"/>
            </p:cNvSpPr>
            <p:nvPr/>
          </p:nvSpPr>
          <p:spPr bwMode="gray">
            <a:xfrm>
              <a:off x="3870308" y="5444634"/>
              <a:ext cx="3177674" cy="965894"/>
            </a:xfrm>
            <a:prstGeom prst="rect">
              <a:avLst/>
            </a:prstGeom>
            <a:solidFill>
              <a:srgbClr val="4C76BA">
                <a:lumMod val="60000"/>
                <a:lumOff val="40000"/>
              </a:srgbClr>
            </a:solidFill>
            <a:ln w="9525">
              <a:noFill/>
              <a:miter lim="800000"/>
              <a:headEnd/>
              <a:tailEnd/>
            </a:ln>
            <a:effectLst>
              <a:outerShdw blurRad="50800" dist="38100" dir="2700000" algn="tl" rotWithShape="0">
                <a:prstClr val="black">
                  <a:alpha val="40000"/>
                </a:prstClr>
              </a:outerShdw>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600" b="1" i="0" u="none" strike="noStrike" kern="0" cap="none" spc="0" normalizeH="0" baseline="0" noProof="0">
                  <a:ln>
                    <a:noFill/>
                  </a:ln>
                  <a:solidFill>
                    <a:srgbClr val="4C76BA">
                      <a:lumMod val="50000"/>
                    </a:srgbClr>
                  </a:solidFill>
                  <a:effectLst/>
                  <a:uLnTx/>
                  <a:uFillTx/>
                  <a:latin typeface="Open Sans"/>
                </a:rPr>
                <a:t>KOMMUNEGRUPPE FINNMARK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400" b="0" i="0" u="none" strike="noStrike" kern="0" cap="none" spc="0" normalizeH="0" baseline="0" noProof="0">
                  <a:ln>
                    <a:noFill/>
                  </a:ln>
                  <a:solidFill>
                    <a:srgbClr val="4C76BA">
                      <a:lumMod val="50000"/>
                    </a:srgbClr>
                  </a:solidFill>
                  <a:effectLst/>
                  <a:uLnTx/>
                  <a:uFillTx/>
                  <a:latin typeface="Open Sans"/>
                </a:rPr>
                <a:t>Porsanger, Lebesby, Gamvik og Nordkapp kommuner</a:t>
              </a:r>
            </a:p>
          </p:txBody>
        </p:sp>
        <p:cxnSp>
          <p:nvCxnSpPr>
            <p:cNvPr id="35" name="Rett linje 34">
              <a:extLst>
                <a:ext uri="{FF2B5EF4-FFF2-40B4-BE49-F238E27FC236}">
                  <a16:creationId xmlns:a16="http://schemas.microsoft.com/office/drawing/2014/main" id="{BE3426B1-CAC1-45C1-2830-CC6D15102E42}"/>
                </a:ext>
              </a:extLst>
            </p:cNvPr>
            <p:cNvCxnSpPr>
              <a:cxnSpLocks/>
              <a:stCxn id="27" idx="2"/>
              <a:endCxn id="33" idx="0"/>
            </p:cNvCxnSpPr>
            <p:nvPr/>
          </p:nvCxnSpPr>
          <p:spPr bwMode="auto">
            <a:xfrm flipH="1">
              <a:off x="1745061" y="4964053"/>
              <a:ext cx="1839613" cy="480581"/>
            </a:xfrm>
            <a:prstGeom prst="line">
              <a:avLst/>
            </a:prstGeom>
            <a:solidFill>
              <a:srgbClr val="00ADBA"/>
            </a:solidFill>
            <a:ln w="12700" cap="flat" cmpd="sng" algn="ctr">
              <a:solidFill>
                <a:srgbClr val="4C76BA">
                  <a:lumMod val="50000"/>
                </a:srgbClr>
              </a:solidFill>
              <a:prstDash val="solid"/>
              <a:miter lim="800000"/>
              <a:headEnd type="none" w="med" len="med"/>
              <a:tailEnd type="none" w="lg" len="med"/>
            </a:ln>
            <a:effectLst/>
          </p:spPr>
        </p:cxnSp>
        <p:cxnSp>
          <p:nvCxnSpPr>
            <p:cNvPr id="36" name="Rett linje 35">
              <a:extLst>
                <a:ext uri="{FF2B5EF4-FFF2-40B4-BE49-F238E27FC236}">
                  <a16:creationId xmlns:a16="http://schemas.microsoft.com/office/drawing/2014/main" id="{84E7AC83-E061-AC17-A821-6657CB99CB51}"/>
                </a:ext>
              </a:extLst>
            </p:cNvPr>
            <p:cNvCxnSpPr>
              <a:cxnSpLocks/>
              <a:stCxn id="27" idx="2"/>
              <a:endCxn id="34" idx="0"/>
            </p:cNvCxnSpPr>
            <p:nvPr/>
          </p:nvCxnSpPr>
          <p:spPr bwMode="auto">
            <a:xfrm>
              <a:off x="3584674" y="4964053"/>
              <a:ext cx="1874471" cy="480581"/>
            </a:xfrm>
            <a:prstGeom prst="line">
              <a:avLst/>
            </a:prstGeom>
            <a:solidFill>
              <a:srgbClr val="00ADBA"/>
            </a:solidFill>
            <a:ln w="12700" cap="flat" cmpd="sng" algn="ctr">
              <a:solidFill>
                <a:srgbClr val="4C76BA">
                  <a:lumMod val="50000"/>
                </a:srgbClr>
              </a:solidFill>
              <a:prstDash val="solid"/>
              <a:miter lim="800000"/>
              <a:headEnd type="none" w="med" len="med"/>
              <a:tailEnd type="none" w="lg" len="med"/>
            </a:ln>
            <a:effectLst/>
          </p:spPr>
        </p:cxnSp>
      </p:grpSp>
    </p:spTree>
    <p:extLst>
      <p:ext uri="{BB962C8B-B14F-4D97-AF65-F5344CB8AC3E}">
        <p14:creationId xmlns:p14="http://schemas.microsoft.com/office/powerpoint/2010/main" val="3172578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9D4F674-41C6-EE5A-621F-03B0C2095B12}"/>
              </a:ext>
            </a:extLst>
          </p:cNvPr>
          <p:cNvGraphicFramePr/>
          <p:nvPr>
            <p:extLst>
              <p:ext uri="{D42A27DB-BD31-4B8C-83A1-F6EECF244321}">
                <p14:modId xmlns:p14="http://schemas.microsoft.com/office/powerpoint/2010/main" val="715781201"/>
              </p:ext>
            </p:extLst>
          </p:nvPr>
        </p:nvGraphicFramePr>
        <p:xfrm>
          <a:off x="1650478" y="471801"/>
          <a:ext cx="8891037" cy="59143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uppe 4">
            <a:extLst>
              <a:ext uri="{FF2B5EF4-FFF2-40B4-BE49-F238E27FC236}">
                <a16:creationId xmlns:a16="http://schemas.microsoft.com/office/drawing/2014/main" id="{93A61EAC-9D5C-974B-1BED-43DDD2D91D06}"/>
              </a:ext>
            </a:extLst>
          </p:cNvPr>
          <p:cNvGrpSpPr/>
          <p:nvPr/>
        </p:nvGrpSpPr>
        <p:grpSpPr>
          <a:xfrm>
            <a:off x="1650478" y="1632856"/>
            <a:ext cx="8891037" cy="976943"/>
            <a:chOff x="2381" y="2129102"/>
            <a:chExt cx="2901156" cy="1160462"/>
          </a:xfrm>
          <a:solidFill>
            <a:srgbClr val="00244E"/>
          </a:solidFill>
        </p:grpSpPr>
        <p:sp>
          <p:nvSpPr>
            <p:cNvPr id="6" name="Pil: vinkeltegn 5">
              <a:extLst>
                <a:ext uri="{FF2B5EF4-FFF2-40B4-BE49-F238E27FC236}">
                  <a16:creationId xmlns:a16="http://schemas.microsoft.com/office/drawing/2014/main" id="{D3A68320-23A3-B35D-30CB-9FEF969DFF52}"/>
                </a:ext>
              </a:extLst>
            </p:cNvPr>
            <p:cNvSpPr/>
            <p:nvPr/>
          </p:nvSpPr>
          <p:spPr>
            <a:xfrm>
              <a:off x="2381" y="2129102"/>
              <a:ext cx="2901156" cy="1160462"/>
            </a:xfrm>
            <a:prstGeom prst="chevron">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nb-NO"/>
            </a:p>
          </p:txBody>
        </p:sp>
        <p:sp>
          <p:nvSpPr>
            <p:cNvPr id="7" name="Pil: vinkeltegn 4">
              <a:extLst>
                <a:ext uri="{FF2B5EF4-FFF2-40B4-BE49-F238E27FC236}">
                  <a16:creationId xmlns:a16="http://schemas.microsoft.com/office/drawing/2014/main" id="{682DB34B-83C2-544F-7CB5-3588F8776ADC}"/>
                </a:ext>
              </a:extLst>
            </p:cNvPr>
            <p:cNvSpPr txBox="1"/>
            <p:nvPr/>
          </p:nvSpPr>
          <p:spPr>
            <a:xfrm>
              <a:off x="582612" y="2249854"/>
              <a:ext cx="1740694" cy="92955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b-NO" sz="1600" kern="1200"/>
                <a:t>Dokumentanalyse</a:t>
              </a:r>
            </a:p>
          </p:txBody>
        </p:sp>
      </p:grpSp>
      <p:grpSp>
        <p:nvGrpSpPr>
          <p:cNvPr id="8" name="Gruppe 7">
            <a:extLst>
              <a:ext uri="{FF2B5EF4-FFF2-40B4-BE49-F238E27FC236}">
                <a16:creationId xmlns:a16="http://schemas.microsoft.com/office/drawing/2014/main" id="{4F899AEE-9A94-50FC-7C6F-E0942E7379F4}"/>
              </a:ext>
            </a:extLst>
          </p:cNvPr>
          <p:cNvGrpSpPr/>
          <p:nvPr/>
        </p:nvGrpSpPr>
        <p:grpSpPr>
          <a:xfrm>
            <a:off x="1650478" y="4248201"/>
            <a:ext cx="8891037" cy="976943"/>
            <a:chOff x="2381" y="2129102"/>
            <a:chExt cx="2901156" cy="1160462"/>
          </a:xfrm>
          <a:solidFill>
            <a:srgbClr val="00244E"/>
          </a:solidFill>
        </p:grpSpPr>
        <p:sp>
          <p:nvSpPr>
            <p:cNvPr id="9" name="Pil: vinkeltegn 8">
              <a:extLst>
                <a:ext uri="{FF2B5EF4-FFF2-40B4-BE49-F238E27FC236}">
                  <a16:creationId xmlns:a16="http://schemas.microsoft.com/office/drawing/2014/main" id="{BCB83B4F-2586-C982-EB14-3A8576DCB293}"/>
                </a:ext>
              </a:extLst>
            </p:cNvPr>
            <p:cNvSpPr/>
            <p:nvPr/>
          </p:nvSpPr>
          <p:spPr>
            <a:xfrm>
              <a:off x="2381" y="2129102"/>
              <a:ext cx="2901156" cy="1160462"/>
            </a:xfrm>
            <a:prstGeom prst="chevron">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nb-NO"/>
            </a:p>
          </p:txBody>
        </p:sp>
        <p:sp>
          <p:nvSpPr>
            <p:cNvPr id="10" name="Pil: vinkeltegn 4">
              <a:extLst>
                <a:ext uri="{FF2B5EF4-FFF2-40B4-BE49-F238E27FC236}">
                  <a16:creationId xmlns:a16="http://schemas.microsoft.com/office/drawing/2014/main" id="{C6C7BA24-968C-7AE0-27F2-F6E77F306D32}"/>
                </a:ext>
              </a:extLst>
            </p:cNvPr>
            <p:cNvSpPr txBox="1"/>
            <p:nvPr/>
          </p:nvSpPr>
          <p:spPr>
            <a:xfrm>
              <a:off x="582612" y="2214475"/>
              <a:ext cx="1740694" cy="95433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b-NO" sz="1600" kern="1200" err="1"/>
                <a:t>Webinar</a:t>
              </a:r>
              <a:r>
                <a:rPr lang="nb-NO" sz="1600" kern="1200"/>
                <a:t>: </a:t>
              </a:r>
              <a:r>
                <a:rPr lang="nb-NO" sz="1600" kern="1200" err="1"/>
                <a:t>Bærekraftspraten</a:t>
              </a:r>
              <a:endParaRPr lang="nb-NO" sz="1600" kern="1200"/>
            </a:p>
          </p:txBody>
        </p:sp>
      </p:grpSp>
      <p:sp>
        <p:nvSpPr>
          <p:cNvPr id="2" name="Tittel 2">
            <a:extLst>
              <a:ext uri="{FF2B5EF4-FFF2-40B4-BE49-F238E27FC236}">
                <a16:creationId xmlns:a16="http://schemas.microsoft.com/office/drawing/2014/main" id="{5D2505D0-9FDD-3437-1077-900AFA8C3395}"/>
              </a:ext>
            </a:extLst>
          </p:cNvPr>
          <p:cNvSpPr>
            <a:spLocks noGrp="1"/>
          </p:cNvSpPr>
          <p:nvPr>
            <p:ph type="title"/>
          </p:nvPr>
        </p:nvSpPr>
        <p:spPr>
          <a:xfrm>
            <a:off x="431027" y="0"/>
            <a:ext cx="4326440" cy="1287514"/>
          </a:xfrm>
        </p:spPr>
        <p:txBody>
          <a:bodyPr/>
          <a:lstStyle/>
          <a:p>
            <a:r>
              <a:rPr lang="nb-NO">
                <a:solidFill>
                  <a:srgbClr val="243B5F"/>
                </a:solidFill>
              </a:rPr>
              <a:t>Slik har vi jobbet</a:t>
            </a:r>
          </a:p>
        </p:txBody>
      </p:sp>
    </p:spTree>
    <p:extLst>
      <p:ext uri="{BB962C8B-B14F-4D97-AF65-F5344CB8AC3E}">
        <p14:creationId xmlns:p14="http://schemas.microsoft.com/office/powerpoint/2010/main" val="1962001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12578-9F4F-4F1B-300D-F66D9FB29085}"/>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47271B60-246B-24C1-8EB9-A931B414FF8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2" imgH="342" progId="TCLayout.ActiveDocument.1">
                  <p:embed/>
                </p:oleObj>
              </mc:Choice>
              <mc:Fallback>
                <p:oleObj name="think-cell Slide" r:id="rId4" imgW="342" imgH="342" progId="TCLayout.ActiveDocument.1">
                  <p:embed/>
                  <p:pic>
                    <p:nvPicPr>
                      <p:cNvPr id="5" name="think-cell data - do not delete" hidden="1">
                        <a:extLst>
                          <a:ext uri="{FF2B5EF4-FFF2-40B4-BE49-F238E27FC236}">
                            <a16:creationId xmlns:a16="http://schemas.microsoft.com/office/drawing/2014/main" id="{47271B60-246B-24C1-8EB9-A931B414FF8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tel 2">
            <a:extLst>
              <a:ext uri="{FF2B5EF4-FFF2-40B4-BE49-F238E27FC236}">
                <a16:creationId xmlns:a16="http://schemas.microsoft.com/office/drawing/2014/main" id="{42F81B6D-4764-5985-300E-BF4028EA5D31}"/>
              </a:ext>
            </a:extLst>
          </p:cNvPr>
          <p:cNvSpPr>
            <a:spLocks noGrp="1"/>
          </p:cNvSpPr>
          <p:nvPr>
            <p:ph type="title"/>
          </p:nvPr>
        </p:nvSpPr>
        <p:spPr>
          <a:xfrm>
            <a:off x="1055687" y="4549164"/>
            <a:ext cx="10080625" cy="1241425"/>
          </a:xfrm>
        </p:spPr>
        <p:txBody>
          <a:bodyPr vert="horz"/>
          <a:lstStyle/>
          <a:p>
            <a:pPr algn="ctr"/>
            <a:r>
              <a:rPr lang="nb-NO" b="1"/>
              <a:t>Prosjektets hovedfunn</a:t>
            </a:r>
            <a:br>
              <a:rPr lang="nb-NO" sz="4000" b="1"/>
            </a:br>
            <a:br>
              <a:rPr lang="nb-NO" sz="4000" b="1"/>
            </a:br>
            <a:br>
              <a:rPr lang="en-US" sz="4000" b="1"/>
            </a:br>
            <a:endParaRPr lang="nb-NO" sz="4000" b="1"/>
          </a:p>
        </p:txBody>
      </p:sp>
    </p:spTree>
    <p:extLst>
      <p:ext uri="{BB962C8B-B14F-4D97-AF65-F5344CB8AC3E}">
        <p14:creationId xmlns:p14="http://schemas.microsoft.com/office/powerpoint/2010/main" val="3547095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CE89BD3D-860B-12FA-12D0-6E2E239E26EE}"/>
              </a:ext>
            </a:extLst>
          </p:cNvPr>
          <p:cNvSpPr>
            <a:spLocks noGrp="1"/>
          </p:cNvSpPr>
          <p:nvPr>
            <p:ph type="title"/>
          </p:nvPr>
        </p:nvSpPr>
        <p:spPr>
          <a:xfrm>
            <a:off x="1057541" y="950976"/>
            <a:ext cx="10080625" cy="1287514"/>
          </a:xfrm>
        </p:spPr>
        <p:txBody>
          <a:bodyPr/>
          <a:lstStyle/>
          <a:p>
            <a:r>
              <a:rPr lang="nb-NO">
                <a:solidFill>
                  <a:srgbClr val="243B5F"/>
                </a:solidFill>
              </a:rPr>
              <a:t>Funn – forutsetninger og barrierer for kommunene</a:t>
            </a:r>
          </a:p>
        </p:txBody>
      </p:sp>
      <p:grpSp>
        <p:nvGrpSpPr>
          <p:cNvPr id="40" name="Gruppe 39">
            <a:extLst>
              <a:ext uri="{FF2B5EF4-FFF2-40B4-BE49-F238E27FC236}">
                <a16:creationId xmlns:a16="http://schemas.microsoft.com/office/drawing/2014/main" id="{4DDDE8F9-1A31-63DD-F657-C5FA7DB313B5}"/>
              </a:ext>
            </a:extLst>
          </p:cNvPr>
          <p:cNvGrpSpPr/>
          <p:nvPr/>
        </p:nvGrpSpPr>
        <p:grpSpPr>
          <a:xfrm>
            <a:off x="190785" y="3250202"/>
            <a:ext cx="11810429" cy="3447651"/>
            <a:chOff x="216270" y="1942770"/>
            <a:chExt cx="11810429" cy="3447651"/>
          </a:xfrm>
        </p:grpSpPr>
        <p:sp>
          <p:nvSpPr>
            <p:cNvPr id="41" name="Likebent trekant 40">
              <a:extLst>
                <a:ext uri="{FF2B5EF4-FFF2-40B4-BE49-F238E27FC236}">
                  <a16:creationId xmlns:a16="http://schemas.microsoft.com/office/drawing/2014/main" id="{EFCBA94B-DEE6-DF4D-2CD8-FF0D4A9EC075}"/>
                </a:ext>
              </a:extLst>
            </p:cNvPr>
            <p:cNvSpPr/>
            <p:nvPr/>
          </p:nvSpPr>
          <p:spPr bwMode="auto">
            <a:xfrm rot="10800000">
              <a:off x="216270" y="2690433"/>
              <a:ext cx="2798709" cy="1686176"/>
            </a:xfrm>
            <a:prstGeom prst="triangle">
              <a:avLst/>
            </a:prstGeom>
            <a:solidFill>
              <a:srgbClr val="4C76BA">
                <a:lumMod val="50000"/>
              </a:srgbClr>
            </a:solidFill>
            <a:ln w="9525" cap="flat" cmpd="sng" algn="ctr">
              <a:solidFill>
                <a:srgbClr val="87C0C4">
                  <a:lumMod val="75000"/>
                </a:srgbClr>
              </a:solid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400" b="0" i="0" u="none" strike="noStrike" kern="0" cap="none" spc="0" normalizeH="0" baseline="0" noProof="0" err="1">
                <a:ln>
                  <a:noFill/>
                </a:ln>
                <a:solidFill>
                  <a:prstClr val="white"/>
                </a:solidFill>
                <a:effectLst/>
                <a:uLnTx/>
                <a:uFillTx/>
                <a:latin typeface="Open Sans"/>
                <a:ea typeface="+mn-ea"/>
                <a:cs typeface="+mn-cs"/>
              </a:endParaRPr>
            </a:p>
          </p:txBody>
        </p:sp>
        <p:sp>
          <p:nvSpPr>
            <p:cNvPr id="42" name="Ellipse 41">
              <a:extLst>
                <a:ext uri="{FF2B5EF4-FFF2-40B4-BE49-F238E27FC236}">
                  <a16:creationId xmlns:a16="http://schemas.microsoft.com/office/drawing/2014/main" id="{2CDCA167-F57A-D380-D7B7-8390239E8547}"/>
                </a:ext>
              </a:extLst>
            </p:cNvPr>
            <p:cNvSpPr>
              <a:spLocks/>
            </p:cNvSpPr>
            <p:nvPr/>
          </p:nvSpPr>
          <p:spPr bwMode="auto">
            <a:xfrm>
              <a:off x="789213" y="1942770"/>
              <a:ext cx="1669405" cy="1656936"/>
            </a:xfrm>
            <a:prstGeom prst="ellipse">
              <a:avLst/>
            </a:prstGeom>
            <a:solidFill>
              <a:srgbClr val="4C76BA">
                <a:lumMod val="60000"/>
                <a:lumOff val="40000"/>
              </a:srgbClr>
            </a:solidFill>
            <a:ln w="76200" cap="flat" cmpd="sng" algn="ctr">
              <a:solidFill>
                <a:srgbClr val="4C76BA">
                  <a:lumMod val="50000"/>
                </a:srgbClr>
              </a:solid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400" b="0" i="0" u="none" strike="noStrike" kern="0" cap="none" spc="0" normalizeH="0" baseline="0" noProof="0">
                <a:ln>
                  <a:noFill/>
                </a:ln>
                <a:solidFill>
                  <a:prstClr val="white"/>
                </a:solidFill>
                <a:effectLst/>
                <a:uLnTx/>
                <a:uFillTx/>
                <a:latin typeface="Open Sans"/>
                <a:ea typeface="+mn-ea"/>
                <a:cs typeface="+mn-cs"/>
              </a:endParaRPr>
            </a:p>
          </p:txBody>
        </p:sp>
        <p:sp>
          <p:nvSpPr>
            <p:cNvPr id="43" name="Likebent trekant 42">
              <a:extLst>
                <a:ext uri="{FF2B5EF4-FFF2-40B4-BE49-F238E27FC236}">
                  <a16:creationId xmlns:a16="http://schemas.microsoft.com/office/drawing/2014/main" id="{72C172FF-1C48-909E-2530-B369AAC2E3D6}"/>
                </a:ext>
              </a:extLst>
            </p:cNvPr>
            <p:cNvSpPr/>
            <p:nvPr/>
          </p:nvSpPr>
          <p:spPr bwMode="auto">
            <a:xfrm rot="10800000">
              <a:off x="3227314" y="2690433"/>
              <a:ext cx="2798709" cy="1686176"/>
            </a:xfrm>
            <a:prstGeom prst="triangle">
              <a:avLst/>
            </a:prstGeom>
            <a:solidFill>
              <a:srgbClr val="4C76BA">
                <a:lumMod val="50000"/>
              </a:srgbClr>
            </a:solidFill>
            <a:ln w="9525" cap="flat" cmpd="sng" algn="ctr">
              <a:solidFill>
                <a:srgbClr val="4C76BA">
                  <a:lumMod val="50000"/>
                </a:srgbClr>
              </a:solid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400" b="0" i="0" u="none" strike="noStrike" kern="0" cap="none" spc="0" normalizeH="0" baseline="0" noProof="0" err="1">
                <a:ln>
                  <a:noFill/>
                </a:ln>
                <a:solidFill>
                  <a:prstClr val="white"/>
                </a:solidFill>
                <a:effectLst/>
                <a:uLnTx/>
                <a:uFillTx/>
                <a:latin typeface="Open Sans"/>
                <a:ea typeface="+mn-ea"/>
                <a:cs typeface="+mn-cs"/>
              </a:endParaRPr>
            </a:p>
          </p:txBody>
        </p:sp>
        <p:sp>
          <p:nvSpPr>
            <p:cNvPr id="44" name="Likebent trekant 43">
              <a:extLst>
                <a:ext uri="{FF2B5EF4-FFF2-40B4-BE49-F238E27FC236}">
                  <a16:creationId xmlns:a16="http://schemas.microsoft.com/office/drawing/2014/main" id="{2B2AECE2-9604-F036-41BA-E5D3ACE2D9A0}"/>
                </a:ext>
              </a:extLst>
            </p:cNvPr>
            <p:cNvSpPr/>
            <p:nvPr/>
          </p:nvSpPr>
          <p:spPr bwMode="auto">
            <a:xfrm>
              <a:off x="1725325" y="2944006"/>
              <a:ext cx="2798709" cy="1686176"/>
            </a:xfrm>
            <a:prstGeom prst="triangle">
              <a:avLst/>
            </a:prstGeom>
            <a:solidFill>
              <a:srgbClr val="4C76BA">
                <a:lumMod val="50000"/>
              </a:srgbClr>
            </a:solidFill>
            <a:ln w="9525" cap="flat" cmpd="sng" algn="ctr">
              <a:solidFill>
                <a:srgbClr val="4C76BA">
                  <a:lumMod val="50000"/>
                </a:srgbClr>
              </a:solid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400" b="0" i="0" u="none" strike="noStrike" kern="0" cap="none" spc="0" normalizeH="0" baseline="0" noProof="0" err="1">
                <a:ln>
                  <a:noFill/>
                </a:ln>
                <a:solidFill>
                  <a:prstClr val="white"/>
                </a:solidFill>
                <a:effectLst/>
                <a:uLnTx/>
                <a:uFillTx/>
                <a:latin typeface="Open Sans"/>
                <a:ea typeface="+mn-ea"/>
                <a:cs typeface="+mn-cs"/>
              </a:endParaRPr>
            </a:p>
          </p:txBody>
        </p:sp>
        <p:sp>
          <p:nvSpPr>
            <p:cNvPr id="45" name="Ellipse 44">
              <a:extLst>
                <a:ext uri="{FF2B5EF4-FFF2-40B4-BE49-F238E27FC236}">
                  <a16:creationId xmlns:a16="http://schemas.microsoft.com/office/drawing/2014/main" id="{BD32A7F8-D5AD-E870-BBE4-D43800792401}"/>
                </a:ext>
              </a:extLst>
            </p:cNvPr>
            <p:cNvSpPr>
              <a:spLocks/>
            </p:cNvSpPr>
            <p:nvPr/>
          </p:nvSpPr>
          <p:spPr bwMode="auto">
            <a:xfrm rot="10800000">
              <a:off x="2289976" y="3687595"/>
              <a:ext cx="1669405" cy="1656936"/>
            </a:xfrm>
            <a:prstGeom prst="ellipse">
              <a:avLst/>
            </a:prstGeom>
            <a:solidFill>
              <a:srgbClr val="4C76BA">
                <a:lumMod val="60000"/>
                <a:lumOff val="40000"/>
              </a:srgbClr>
            </a:solidFill>
            <a:ln w="76200" cap="flat" cmpd="sng" algn="ctr">
              <a:solidFill>
                <a:srgbClr val="4C76BA">
                  <a:lumMod val="50000"/>
                </a:srgbClr>
              </a:solid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400" b="0" i="0" u="none" strike="noStrike" kern="0" cap="none" spc="0" normalizeH="0" baseline="0" noProof="0" err="1">
                <a:ln>
                  <a:noFill/>
                </a:ln>
                <a:solidFill>
                  <a:prstClr val="white"/>
                </a:solidFill>
                <a:effectLst/>
                <a:uLnTx/>
                <a:uFillTx/>
                <a:latin typeface="Open Sans"/>
                <a:ea typeface="+mn-ea"/>
                <a:cs typeface="+mn-cs"/>
              </a:endParaRPr>
            </a:p>
          </p:txBody>
        </p:sp>
        <p:sp>
          <p:nvSpPr>
            <p:cNvPr id="46" name="Ellipse 45">
              <a:extLst>
                <a:ext uri="{FF2B5EF4-FFF2-40B4-BE49-F238E27FC236}">
                  <a16:creationId xmlns:a16="http://schemas.microsoft.com/office/drawing/2014/main" id="{A21506F9-3060-289D-1858-2E974A8901C6}"/>
                </a:ext>
              </a:extLst>
            </p:cNvPr>
            <p:cNvSpPr>
              <a:spLocks/>
            </p:cNvSpPr>
            <p:nvPr/>
          </p:nvSpPr>
          <p:spPr bwMode="auto">
            <a:xfrm>
              <a:off x="3791965" y="1942770"/>
              <a:ext cx="1669405" cy="1656936"/>
            </a:xfrm>
            <a:prstGeom prst="ellipse">
              <a:avLst/>
            </a:prstGeom>
            <a:solidFill>
              <a:srgbClr val="4C76BA">
                <a:lumMod val="60000"/>
                <a:lumOff val="40000"/>
              </a:srgbClr>
            </a:solidFill>
            <a:ln w="76200" cap="flat" cmpd="sng" algn="ctr">
              <a:solidFill>
                <a:srgbClr val="4C76BA">
                  <a:lumMod val="50000"/>
                </a:srgbClr>
              </a:solid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400" b="0" i="0" u="none" strike="noStrike" kern="0" cap="none" spc="0" normalizeH="0" baseline="0" noProof="0">
                <a:ln>
                  <a:noFill/>
                </a:ln>
                <a:solidFill>
                  <a:prstClr val="white"/>
                </a:solidFill>
                <a:effectLst/>
                <a:uLnTx/>
                <a:uFillTx/>
                <a:latin typeface="Open Sans"/>
                <a:ea typeface="+mn-ea"/>
                <a:cs typeface="+mn-cs"/>
              </a:endParaRPr>
            </a:p>
          </p:txBody>
        </p:sp>
        <p:sp>
          <p:nvSpPr>
            <p:cNvPr id="47" name="Likebent trekant 46">
              <a:extLst>
                <a:ext uri="{FF2B5EF4-FFF2-40B4-BE49-F238E27FC236}">
                  <a16:creationId xmlns:a16="http://schemas.microsoft.com/office/drawing/2014/main" id="{E4E7EF07-98AF-631F-06CA-3D493F11C74A}"/>
                </a:ext>
              </a:extLst>
            </p:cNvPr>
            <p:cNvSpPr/>
            <p:nvPr/>
          </p:nvSpPr>
          <p:spPr bwMode="auto">
            <a:xfrm rot="10800000">
              <a:off x="6222861" y="2690433"/>
              <a:ext cx="2798709" cy="1686176"/>
            </a:xfrm>
            <a:prstGeom prst="triangle">
              <a:avLst/>
            </a:prstGeom>
            <a:solidFill>
              <a:srgbClr val="4C76BA">
                <a:lumMod val="50000"/>
              </a:srgbClr>
            </a:solidFill>
            <a:ln w="9525" cap="flat" cmpd="sng" algn="ctr">
              <a:solidFill>
                <a:srgbClr val="4C76BA">
                  <a:lumMod val="50000"/>
                </a:srgbClr>
              </a:solid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400" b="0" i="0" u="none" strike="noStrike" kern="0" cap="none" spc="0" normalizeH="0" baseline="0" noProof="0" err="1">
                <a:ln>
                  <a:noFill/>
                </a:ln>
                <a:solidFill>
                  <a:prstClr val="white"/>
                </a:solidFill>
                <a:effectLst/>
                <a:uLnTx/>
                <a:uFillTx/>
                <a:latin typeface="Open Sans"/>
                <a:ea typeface="+mn-ea"/>
                <a:cs typeface="+mn-cs"/>
              </a:endParaRPr>
            </a:p>
          </p:txBody>
        </p:sp>
        <p:sp>
          <p:nvSpPr>
            <p:cNvPr id="48" name="Likebent trekant 47">
              <a:extLst>
                <a:ext uri="{FF2B5EF4-FFF2-40B4-BE49-F238E27FC236}">
                  <a16:creationId xmlns:a16="http://schemas.microsoft.com/office/drawing/2014/main" id="{9F7E4B9E-E8BB-4A24-6D17-49496467DD0A}"/>
                </a:ext>
              </a:extLst>
            </p:cNvPr>
            <p:cNvSpPr/>
            <p:nvPr/>
          </p:nvSpPr>
          <p:spPr bwMode="auto">
            <a:xfrm>
              <a:off x="4720872" y="2944006"/>
              <a:ext cx="2798709" cy="1686176"/>
            </a:xfrm>
            <a:prstGeom prst="triangle">
              <a:avLst/>
            </a:prstGeom>
            <a:solidFill>
              <a:srgbClr val="4C76BA">
                <a:lumMod val="50000"/>
              </a:srgbClr>
            </a:solidFill>
            <a:ln w="9525" cap="flat" cmpd="sng" algn="ctr">
              <a:solidFill>
                <a:srgbClr val="4C76BA">
                  <a:lumMod val="50000"/>
                </a:srgbClr>
              </a:solid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400" b="0" i="0" u="none" strike="noStrike" kern="0" cap="none" spc="0" normalizeH="0" baseline="0" noProof="0" err="1">
                <a:ln>
                  <a:noFill/>
                </a:ln>
                <a:solidFill>
                  <a:prstClr val="white"/>
                </a:solidFill>
                <a:effectLst/>
                <a:uLnTx/>
                <a:uFillTx/>
                <a:latin typeface="Open Sans"/>
                <a:ea typeface="+mn-ea"/>
                <a:cs typeface="+mn-cs"/>
              </a:endParaRPr>
            </a:p>
          </p:txBody>
        </p:sp>
        <p:sp>
          <p:nvSpPr>
            <p:cNvPr id="49" name="Ellipse 48">
              <a:extLst>
                <a:ext uri="{FF2B5EF4-FFF2-40B4-BE49-F238E27FC236}">
                  <a16:creationId xmlns:a16="http://schemas.microsoft.com/office/drawing/2014/main" id="{B5BAF12E-0E09-56CC-24AE-E7ED0533B6F9}"/>
                </a:ext>
              </a:extLst>
            </p:cNvPr>
            <p:cNvSpPr>
              <a:spLocks/>
            </p:cNvSpPr>
            <p:nvPr/>
          </p:nvSpPr>
          <p:spPr bwMode="auto">
            <a:xfrm rot="10800000">
              <a:off x="5285521" y="3733485"/>
              <a:ext cx="1669405" cy="1656936"/>
            </a:xfrm>
            <a:prstGeom prst="ellipse">
              <a:avLst/>
            </a:prstGeom>
            <a:solidFill>
              <a:srgbClr val="4C76BA">
                <a:lumMod val="60000"/>
                <a:lumOff val="40000"/>
              </a:srgbClr>
            </a:solidFill>
            <a:ln w="76200" cap="flat" cmpd="sng" algn="ctr">
              <a:solidFill>
                <a:srgbClr val="4C76BA">
                  <a:lumMod val="50000"/>
                </a:srgbClr>
              </a:solid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400" b="0" i="0" u="none" strike="noStrike" kern="0" cap="none" spc="0" normalizeH="0" baseline="0" noProof="0" err="1">
                <a:ln>
                  <a:noFill/>
                </a:ln>
                <a:solidFill>
                  <a:prstClr val="white"/>
                </a:solidFill>
                <a:effectLst/>
                <a:uLnTx/>
                <a:uFillTx/>
                <a:latin typeface="Open Sans"/>
                <a:ea typeface="+mn-ea"/>
                <a:cs typeface="+mn-cs"/>
              </a:endParaRPr>
            </a:p>
          </p:txBody>
        </p:sp>
        <p:sp>
          <p:nvSpPr>
            <p:cNvPr id="50" name="Ellipse 49">
              <a:extLst>
                <a:ext uri="{FF2B5EF4-FFF2-40B4-BE49-F238E27FC236}">
                  <a16:creationId xmlns:a16="http://schemas.microsoft.com/office/drawing/2014/main" id="{C09B3073-9350-348D-2AB9-CC030B968E67}"/>
                </a:ext>
              </a:extLst>
            </p:cNvPr>
            <p:cNvSpPr>
              <a:spLocks/>
            </p:cNvSpPr>
            <p:nvPr/>
          </p:nvSpPr>
          <p:spPr bwMode="auto">
            <a:xfrm>
              <a:off x="6787512" y="1942770"/>
              <a:ext cx="1669405" cy="1656936"/>
            </a:xfrm>
            <a:prstGeom prst="ellipse">
              <a:avLst/>
            </a:prstGeom>
            <a:solidFill>
              <a:srgbClr val="4C76BA">
                <a:lumMod val="60000"/>
                <a:lumOff val="40000"/>
              </a:srgbClr>
            </a:solidFill>
            <a:ln w="76200" cap="flat" cmpd="sng" algn="ctr">
              <a:solidFill>
                <a:srgbClr val="4C76BA">
                  <a:lumMod val="50000"/>
                </a:srgbClr>
              </a:solid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400" b="0" i="0" u="none" strike="noStrike" kern="0" cap="none" spc="0" normalizeH="0" baseline="0" noProof="0" err="1">
                <a:ln>
                  <a:noFill/>
                </a:ln>
                <a:solidFill>
                  <a:prstClr val="white"/>
                </a:solidFill>
                <a:effectLst/>
                <a:uLnTx/>
                <a:uFillTx/>
                <a:latin typeface="Open Sans"/>
                <a:ea typeface="+mn-ea"/>
                <a:cs typeface="+mn-cs"/>
              </a:endParaRPr>
            </a:p>
          </p:txBody>
        </p:sp>
        <p:grpSp>
          <p:nvGrpSpPr>
            <p:cNvPr id="51" name="Gruppe 50">
              <a:extLst>
                <a:ext uri="{FF2B5EF4-FFF2-40B4-BE49-F238E27FC236}">
                  <a16:creationId xmlns:a16="http://schemas.microsoft.com/office/drawing/2014/main" id="{563757F7-904F-D69A-7E60-4D6CEF15BB65}"/>
                </a:ext>
              </a:extLst>
            </p:cNvPr>
            <p:cNvGrpSpPr/>
            <p:nvPr/>
          </p:nvGrpSpPr>
          <p:grpSpPr>
            <a:xfrm>
              <a:off x="4279990" y="2110081"/>
              <a:ext cx="648673" cy="671322"/>
              <a:chOff x="5727938" y="2049442"/>
              <a:chExt cx="648673" cy="671322"/>
            </a:xfrm>
          </p:grpSpPr>
          <p:pic>
            <p:nvPicPr>
              <p:cNvPr id="73" name="Grafikk 72" descr="Åpen hånd kontur">
                <a:extLst>
                  <a:ext uri="{FF2B5EF4-FFF2-40B4-BE49-F238E27FC236}">
                    <a16:creationId xmlns:a16="http://schemas.microsoft.com/office/drawing/2014/main" id="{0E249820-0AAF-0EA4-7295-73D4AFE4BF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27938" y="2072091"/>
                <a:ext cx="648673" cy="648673"/>
              </a:xfrm>
              <a:prstGeom prst="rect">
                <a:avLst/>
              </a:prstGeom>
            </p:spPr>
          </p:pic>
          <p:pic>
            <p:nvPicPr>
              <p:cNvPr id="74" name="Grafikk 73" descr="Bruker kontur">
                <a:extLst>
                  <a:ext uri="{FF2B5EF4-FFF2-40B4-BE49-F238E27FC236}">
                    <a16:creationId xmlns:a16="http://schemas.microsoft.com/office/drawing/2014/main" id="{A0855731-63F9-D1BE-C33A-01B3CCD8F0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45424" y="2049442"/>
                <a:ext cx="244658" cy="244658"/>
              </a:xfrm>
              <a:prstGeom prst="rect">
                <a:avLst/>
              </a:prstGeom>
            </p:spPr>
          </p:pic>
        </p:grpSp>
        <p:pic>
          <p:nvPicPr>
            <p:cNvPr id="52" name="Grafikk 51" descr="Sirkulært flytdiagram kontur">
              <a:extLst>
                <a:ext uri="{FF2B5EF4-FFF2-40B4-BE49-F238E27FC236}">
                  <a16:creationId xmlns:a16="http://schemas.microsoft.com/office/drawing/2014/main" id="{362F375D-8128-D76F-90D2-CC33B5BFB10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60956" y="3760148"/>
              <a:ext cx="735876" cy="735876"/>
            </a:xfrm>
            <a:prstGeom prst="rect">
              <a:avLst/>
            </a:prstGeom>
          </p:spPr>
        </p:pic>
        <p:sp>
          <p:nvSpPr>
            <p:cNvPr id="53" name="TekstSylinder 52">
              <a:extLst>
                <a:ext uri="{FF2B5EF4-FFF2-40B4-BE49-F238E27FC236}">
                  <a16:creationId xmlns:a16="http://schemas.microsoft.com/office/drawing/2014/main" id="{29330801-5FE2-8A17-006D-26B95CC3974F}"/>
                </a:ext>
              </a:extLst>
            </p:cNvPr>
            <p:cNvSpPr txBox="1"/>
            <p:nvPr/>
          </p:nvSpPr>
          <p:spPr>
            <a:xfrm>
              <a:off x="937895" y="2781403"/>
              <a:ext cx="1370691" cy="50783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1100" b="1" i="0" u="none" strike="noStrike" kern="0" cap="none" spc="0" normalizeH="0" baseline="0" noProof="0" dirty="0">
                  <a:ln>
                    <a:noFill/>
                  </a:ln>
                  <a:solidFill>
                    <a:prstClr val="white">
                      <a:lumMod val="100000"/>
                    </a:prstClr>
                  </a:solidFill>
                  <a:effectLst/>
                  <a:uLnTx/>
                  <a:uFillTx/>
                  <a:latin typeface="Open Sans"/>
                  <a:ea typeface="+mn-ea"/>
                  <a:cs typeface="+mn-cs"/>
                </a:rPr>
                <a:t>ØKONOMI, DEMOGRAFI OG RESSURSER</a:t>
              </a:r>
              <a:endParaRPr kumimoji="0" lang="nb-NO" sz="1000" b="0" i="0" u="none" strike="noStrike" kern="0" cap="none" spc="0" normalizeH="0" baseline="0" noProof="0" dirty="0">
                <a:ln>
                  <a:noFill/>
                </a:ln>
                <a:solidFill>
                  <a:prstClr val="white">
                    <a:lumMod val="100000"/>
                  </a:prstClr>
                </a:solidFill>
                <a:effectLst/>
                <a:uLnTx/>
                <a:uFillTx/>
                <a:latin typeface="Open Sans"/>
                <a:ea typeface="+mn-ea"/>
                <a:cs typeface="+mn-cs"/>
              </a:endParaRPr>
            </a:p>
          </p:txBody>
        </p:sp>
        <p:sp>
          <p:nvSpPr>
            <p:cNvPr id="54" name="TekstSylinder 53">
              <a:extLst>
                <a:ext uri="{FF2B5EF4-FFF2-40B4-BE49-F238E27FC236}">
                  <a16:creationId xmlns:a16="http://schemas.microsoft.com/office/drawing/2014/main" id="{5898E3D4-D42A-0EEE-8713-2A954CD86258}"/>
                </a:ext>
              </a:extLst>
            </p:cNvPr>
            <p:cNvSpPr txBox="1"/>
            <p:nvPr/>
          </p:nvSpPr>
          <p:spPr>
            <a:xfrm>
              <a:off x="3941320" y="2765006"/>
              <a:ext cx="1370691" cy="33855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1100" b="1" i="0" u="none" strike="noStrike" kern="0" cap="none" spc="0" normalizeH="0" baseline="0" noProof="0">
                  <a:ln>
                    <a:noFill/>
                  </a:ln>
                  <a:solidFill>
                    <a:prstClr val="white">
                      <a:lumMod val="100000"/>
                    </a:prstClr>
                  </a:solidFill>
                  <a:effectLst/>
                  <a:uLnTx/>
                  <a:uFillTx/>
                  <a:latin typeface="Open Sans"/>
                  <a:ea typeface="+mn-ea"/>
                  <a:cs typeface="+mn-cs"/>
                </a:rPr>
                <a:t>REKRUTTERING OG KOMPETANSE</a:t>
              </a:r>
              <a:endParaRPr kumimoji="0" lang="nb-NO" sz="1000" b="0" i="0" u="none" strike="noStrike" kern="0" cap="none" spc="0" normalizeH="0" baseline="0" noProof="0">
                <a:ln>
                  <a:noFill/>
                </a:ln>
                <a:solidFill>
                  <a:prstClr val="white">
                    <a:lumMod val="100000"/>
                  </a:prstClr>
                </a:solidFill>
                <a:effectLst/>
                <a:uLnTx/>
                <a:uFillTx/>
                <a:latin typeface="Open Sans"/>
                <a:ea typeface="+mn-ea"/>
                <a:cs typeface="+mn-cs"/>
              </a:endParaRPr>
            </a:p>
          </p:txBody>
        </p:sp>
        <p:sp>
          <p:nvSpPr>
            <p:cNvPr id="55" name="TekstSylinder 54">
              <a:extLst>
                <a:ext uri="{FF2B5EF4-FFF2-40B4-BE49-F238E27FC236}">
                  <a16:creationId xmlns:a16="http://schemas.microsoft.com/office/drawing/2014/main" id="{8CFE6631-674C-5AE8-94D7-72F49ECCD34C}"/>
                </a:ext>
              </a:extLst>
            </p:cNvPr>
            <p:cNvSpPr txBox="1"/>
            <p:nvPr/>
          </p:nvSpPr>
          <p:spPr>
            <a:xfrm>
              <a:off x="6936868" y="2765006"/>
              <a:ext cx="1370691" cy="50783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1100" b="1" i="0" u="none" strike="noStrike" kern="0" cap="none" spc="0" normalizeH="0" baseline="0" noProof="0">
                  <a:ln>
                    <a:noFill/>
                  </a:ln>
                  <a:solidFill>
                    <a:prstClr val="white">
                      <a:lumMod val="100000"/>
                    </a:prstClr>
                  </a:solidFill>
                  <a:effectLst/>
                  <a:uLnTx/>
                  <a:uFillTx/>
                  <a:latin typeface="Open Sans"/>
                  <a:ea typeface="+mn-ea"/>
                  <a:cs typeface="+mn-cs"/>
                </a:rPr>
                <a:t>POLITISK FORSTÅELSE OG PRIORITERINGER</a:t>
              </a:r>
              <a:endParaRPr kumimoji="0" lang="nb-NO" sz="1000" b="0" i="0" u="none" strike="noStrike" kern="0" cap="none" spc="0" normalizeH="0" baseline="0" noProof="0">
                <a:ln>
                  <a:noFill/>
                </a:ln>
                <a:solidFill>
                  <a:prstClr val="white">
                    <a:lumMod val="100000"/>
                  </a:prstClr>
                </a:solidFill>
                <a:effectLst/>
                <a:uLnTx/>
                <a:uFillTx/>
                <a:latin typeface="Open Sans"/>
                <a:ea typeface="+mn-ea"/>
                <a:cs typeface="+mn-cs"/>
              </a:endParaRPr>
            </a:p>
          </p:txBody>
        </p:sp>
        <p:sp>
          <p:nvSpPr>
            <p:cNvPr id="56" name="TekstSylinder 55">
              <a:extLst>
                <a:ext uri="{FF2B5EF4-FFF2-40B4-BE49-F238E27FC236}">
                  <a16:creationId xmlns:a16="http://schemas.microsoft.com/office/drawing/2014/main" id="{80C0CE01-8800-2F3B-9480-1A940F0C86CB}"/>
                </a:ext>
              </a:extLst>
            </p:cNvPr>
            <p:cNvSpPr txBox="1"/>
            <p:nvPr/>
          </p:nvSpPr>
          <p:spPr>
            <a:xfrm>
              <a:off x="2433660" y="4539212"/>
              <a:ext cx="1370691" cy="33855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1100" b="1" i="0" u="none" strike="noStrike" kern="0" cap="none" spc="0" normalizeH="0" baseline="0" noProof="0">
                  <a:ln>
                    <a:noFill/>
                  </a:ln>
                  <a:solidFill>
                    <a:prstClr val="white">
                      <a:lumMod val="100000"/>
                    </a:prstClr>
                  </a:solidFill>
                  <a:effectLst/>
                  <a:uLnTx/>
                  <a:uFillTx/>
                  <a:latin typeface="Open Sans"/>
                  <a:ea typeface="+mn-ea"/>
                  <a:cs typeface="+mn-cs"/>
                </a:rPr>
                <a:t>GOD OG LANSIKTIG PLANLEGGING</a:t>
              </a:r>
              <a:endParaRPr kumimoji="0" lang="nb-NO" sz="1000" b="0" i="0" u="none" strike="noStrike" kern="0" cap="none" spc="0" normalizeH="0" baseline="0" noProof="0">
                <a:ln>
                  <a:noFill/>
                </a:ln>
                <a:solidFill>
                  <a:prstClr val="white">
                    <a:lumMod val="100000"/>
                  </a:prstClr>
                </a:solidFill>
                <a:effectLst/>
                <a:uLnTx/>
                <a:uFillTx/>
                <a:latin typeface="Open Sans"/>
                <a:ea typeface="+mn-ea"/>
                <a:cs typeface="+mn-cs"/>
              </a:endParaRPr>
            </a:p>
          </p:txBody>
        </p:sp>
        <p:sp>
          <p:nvSpPr>
            <p:cNvPr id="57" name="TekstSylinder 56">
              <a:extLst>
                <a:ext uri="{FF2B5EF4-FFF2-40B4-BE49-F238E27FC236}">
                  <a16:creationId xmlns:a16="http://schemas.microsoft.com/office/drawing/2014/main" id="{747B895F-B35B-B9D2-69B8-575958839C1F}"/>
                </a:ext>
              </a:extLst>
            </p:cNvPr>
            <p:cNvSpPr txBox="1"/>
            <p:nvPr/>
          </p:nvSpPr>
          <p:spPr>
            <a:xfrm>
              <a:off x="5434879" y="4539212"/>
              <a:ext cx="1370691" cy="33855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1100" b="1" i="0" u="none" strike="noStrike" kern="0" cap="none" spc="0" normalizeH="0" baseline="0" noProof="0" dirty="0">
                  <a:ln>
                    <a:noFill/>
                  </a:ln>
                  <a:solidFill>
                    <a:prstClr val="white">
                      <a:lumMod val="100000"/>
                    </a:prstClr>
                  </a:solidFill>
                  <a:effectLst/>
                  <a:uLnTx/>
                  <a:uFillTx/>
                  <a:latin typeface="Open Sans"/>
                  <a:ea typeface="+mn-ea"/>
                  <a:cs typeface="+mn-cs"/>
                </a:rPr>
                <a:t>SAMARBEID PÅ TVERS</a:t>
              </a:r>
              <a:endParaRPr kumimoji="0" lang="nb-NO" sz="1000" b="0" i="0" u="none" strike="noStrike" kern="0" cap="none" spc="0" normalizeH="0" baseline="0" noProof="0" dirty="0">
                <a:ln>
                  <a:noFill/>
                </a:ln>
                <a:solidFill>
                  <a:prstClr val="white">
                    <a:lumMod val="100000"/>
                  </a:prstClr>
                </a:solidFill>
                <a:effectLst/>
                <a:uLnTx/>
                <a:uFillTx/>
                <a:latin typeface="Open Sans"/>
                <a:ea typeface="+mn-ea"/>
                <a:cs typeface="+mn-cs"/>
              </a:endParaRPr>
            </a:p>
          </p:txBody>
        </p:sp>
        <p:sp>
          <p:nvSpPr>
            <p:cNvPr id="58" name="Likebent trekant 57">
              <a:extLst>
                <a:ext uri="{FF2B5EF4-FFF2-40B4-BE49-F238E27FC236}">
                  <a16:creationId xmlns:a16="http://schemas.microsoft.com/office/drawing/2014/main" id="{0D18A718-DC68-C910-20FF-0590C7B69BB5}"/>
                </a:ext>
              </a:extLst>
            </p:cNvPr>
            <p:cNvSpPr/>
            <p:nvPr/>
          </p:nvSpPr>
          <p:spPr bwMode="auto">
            <a:xfrm rot="10800000">
              <a:off x="9227990" y="2690433"/>
              <a:ext cx="2798709" cy="1686176"/>
            </a:xfrm>
            <a:prstGeom prst="triangle">
              <a:avLst/>
            </a:prstGeom>
            <a:solidFill>
              <a:srgbClr val="4C76BA">
                <a:lumMod val="50000"/>
              </a:srgbClr>
            </a:solidFill>
            <a:ln w="9525" cap="flat" cmpd="sng" algn="ctr">
              <a:solidFill>
                <a:srgbClr val="4C76BA">
                  <a:lumMod val="50000"/>
                </a:srgbClr>
              </a:solid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400" b="0" i="0" u="none" strike="noStrike" kern="0" cap="none" spc="0" normalizeH="0" baseline="0" noProof="0" err="1">
                <a:ln>
                  <a:noFill/>
                </a:ln>
                <a:solidFill>
                  <a:prstClr val="white"/>
                </a:solidFill>
                <a:effectLst/>
                <a:uLnTx/>
                <a:uFillTx/>
                <a:latin typeface="Open Sans"/>
                <a:ea typeface="+mn-ea"/>
                <a:cs typeface="+mn-cs"/>
              </a:endParaRPr>
            </a:p>
          </p:txBody>
        </p:sp>
        <p:sp>
          <p:nvSpPr>
            <p:cNvPr id="59" name="Likebent trekant 58">
              <a:extLst>
                <a:ext uri="{FF2B5EF4-FFF2-40B4-BE49-F238E27FC236}">
                  <a16:creationId xmlns:a16="http://schemas.microsoft.com/office/drawing/2014/main" id="{4CAC65F8-6AA3-22FA-7E46-022448250F64}"/>
                </a:ext>
              </a:extLst>
            </p:cNvPr>
            <p:cNvSpPr/>
            <p:nvPr/>
          </p:nvSpPr>
          <p:spPr bwMode="auto">
            <a:xfrm>
              <a:off x="7726001" y="2944006"/>
              <a:ext cx="2798709" cy="1686176"/>
            </a:xfrm>
            <a:prstGeom prst="triangle">
              <a:avLst/>
            </a:prstGeom>
            <a:solidFill>
              <a:srgbClr val="4C76BA">
                <a:lumMod val="50000"/>
              </a:srgbClr>
            </a:solidFill>
            <a:ln w="9525" cap="flat" cmpd="sng" algn="ctr">
              <a:solidFill>
                <a:srgbClr val="4C76BA">
                  <a:lumMod val="50000"/>
                </a:srgbClr>
              </a:solid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400" b="0" i="0" u="none" strike="noStrike" kern="0" cap="none" spc="0" normalizeH="0" baseline="0" noProof="0" err="1">
                <a:ln>
                  <a:noFill/>
                </a:ln>
                <a:solidFill>
                  <a:prstClr val="white"/>
                </a:solidFill>
                <a:effectLst/>
                <a:uLnTx/>
                <a:uFillTx/>
                <a:latin typeface="Open Sans"/>
                <a:ea typeface="+mn-ea"/>
                <a:cs typeface="+mn-cs"/>
              </a:endParaRPr>
            </a:p>
          </p:txBody>
        </p:sp>
        <p:sp>
          <p:nvSpPr>
            <p:cNvPr id="60" name="Ellipse 59">
              <a:extLst>
                <a:ext uri="{FF2B5EF4-FFF2-40B4-BE49-F238E27FC236}">
                  <a16:creationId xmlns:a16="http://schemas.microsoft.com/office/drawing/2014/main" id="{3A7C895C-818B-A8F4-28E5-2F67E55FCFD9}"/>
                </a:ext>
              </a:extLst>
            </p:cNvPr>
            <p:cNvSpPr>
              <a:spLocks/>
            </p:cNvSpPr>
            <p:nvPr/>
          </p:nvSpPr>
          <p:spPr bwMode="auto">
            <a:xfrm rot="10800000">
              <a:off x="8290652" y="3687595"/>
              <a:ext cx="1669405" cy="1656936"/>
            </a:xfrm>
            <a:prstGeom prst="ellipse">
              <a:avLst/>
            </a:prstGeom>
            <a:solidFill>
              <a:srgbClr val="4C76BA">
                <a:lumMod val="60000"/>
                <a:lumOff val="40000"/>
              </a:srgbClr>
            </a:solidFill>
            <a:ln w="76200" cap="flat" cmpd="sng" algn="ctr">
              <a:solidFill>
                <a:srgbClr val="4C76BA">
                  <a:lumMod val="50000"/>
                </a:srgbClr>
              </a:solid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400" b="0" i="0" u="none" strike="noStrike" kern="0" cap="none" spc="0" normalizeH="0" baseline="0" noProof="0" err="1">
                <a:ln>
                  <a:noFill/>
                </a:ln>
                <a:solidFill>
                  <a:prstClr val="white"/>
                </a:solidFill>
                <a:effectLst/>
                <a:uLnTx/>
                <a:uFillTx/>
                <a:latin typeface="Open Sans"/>
                <a:ea typeface="+mn-ea"/>
                <a:cs typeface="+mn-cs"/>
              </a:endParaRPr>
            </a:p>
          </p:txBody>
        </p:sp>
        <p:sp>
          <p:nvSpPr>
            <p:cNvPr id="61" name="Ellipse 60">
              <a:extLst>
                <a:ext uri="{FF2B5EF4-FFF2-40B4-BE49-F238E27FC236}">
                  <a16:creationId xmlns:a16="http://schemas.microsoft.com/office/drawing/2014/main" id="{78EB63A7-67AE-C936-D4E3-B70777234F42}"/>
                </a:ext>
              </a:extLst>
            </p:cNvPr>
            <p:cNvSpPr>
              <a:spLocks/>
            </p:cNvSpPr>
            <p:nvPr/>
          </p:nvSpPr>
          <p:spPr bwMode="auto">
            <a:xfrm>
              <a:off x="9792641" y="1942770"/>
              <a:ext cx="1669405" cy="1656936"/>
            </a:xfrm>
            <a:prstGeom prst="ellipse">
              <a:avLst/>
            </a:prstGeom>
            <a:solidFill>
              <a:srgbClr val="4C76BA">
                <a:lumMod val="60000"/>
                <a:lumOff val="40000"/>
              </a:srgbClr>
            </a:solidFill>
            <a:ln w="76200" cap="flat" cmpd="sng" algn="ctr">
              <a:solidFill>
                <a:srgbClr val="4C76BA">
                  <a:lumMod val="50000"/>
                </a:srgbClr>
              </a:solid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400" b="0" i="0" u="none" strike="noStrike" kern="0" cap="none" spc="0" normalizeH="0" baseline="0" noProof="0" err="1">
                <a:ln>
                  <a:noFill/>
                </a:ln>
                <a:solidFill>
                  <a:prstClr val="white"/>
                </a:solidFill>
                <a:effectLst/>
                <a:uLnTx/>
                <a:uFillTx/>
                <a:latin typeface="Open Sans"/>
                <a:ea typeface="+mn-ea"/>
                <a:cs typeface="+mn-cs"/>
              </a:endParaRPr>
            </a:p>
          </p:txBody>
        </p:sp>
        <p:grpSp>
          <p:nvGrpSpPr>
            <p:cNvPr id="62" name="Gruppe 61">
              <a:extLst>
                <a:ext uri="{FF2B5EF4-FFF2-40B4-BE49-F238E27FC236}">
                  <a16:creationId xmlns:a16="http://schemas.microsoft.com/office/drawing/2014/main" id="{B2EA5B03-200C-79B3-7E09-7647B87E116B}"/>
                </a:ext>
              </a:extLst>
            </p:cNvPr>
            <p:cNvGrpSpPr/>
            <p:nvPr/>
          </p:nvGrpSpPr>
          <p:grpSpPr>
            <a:xfrm>
              <a:off x="10170892" y="2004466"/>
              <a:ext cx="912900" cy="769488"/>
              <a:chOff x="7899561" y="1807684"/>
              <a:chExt cx="935317" cy="800932"/>
            </a:xfrm>
          </p:grpSpPr>
          <p:pic>
            <p:nvPicPr>
              <p:cNvPr id="69" name="Grafikk 68" descr="Jorden kontur">
                <a:extLst>
                  <a:ext uri="{FF2B5EF4-FFF2-40B4-BE49-F238E27FC236}">
                    <a16:creationId xmlns:a16="http://schemas.microsoft.com/office/drawing/2014/main" id="{F998BCE4-5EE4-44D8-5709-A43D709C6D7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022449" y="1920674"/>
                <a:ext cx="687942" cy="687942"/>
              </a:xfrm>
              <a:prstGeom prst="rect">
                <a:avLst/>
              </a:prstGeom>
            </p:spPr>
          </p:pic>
          <p:pic>
            <p:nvPicPr>
              <p:cNvPr id="70" name="Grafikk 69" descr="Linjepil: krumming med klokken kontur">
                <a:extLst>
                  <a:ext uri="{FF2B5EF4-FFF2-40B4-BE49-F238E27FC236}">
                    <a16:creationId xmlns:a16="http://schemas.microsoft.com/office/drawing/2014/main" id="{F2C43A38-CA8F-604F-841F-8054768E7FD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123720">
                <a:off x="7899561" y="2117597"/>
                <a:ext cx="340519" cy="340519"/>
              </a:xfrm>
              <a:prstGeom prst="rect">
                <a:avLst/>
              </a:prstGeom>
            </p:spPr>
          </p:pic>
          <p:pic>
            <p:nvPicPr>
              <p:cNvPr id="71" name="Grafikk 70" descr="Linjepil: krumming med klokken kontur">
                <a:extLst>
                  <a:ext uri="{FF2B5EF4-FFF2-40B4-BE49-F238E27FC236}">
                    <a16:creationId xmlns:a16="http://schemas.microsoft.com/office/drawing/2014/main" id="{F92E4B95-03F3-915A-4EAB-A8C16E9180A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6214506">
                <a:off x="8133206" y="1807684"/>
                <a:ext cx="340519" cy="340519"/>
              </a:xfrm>
              <a:prstGeom prst="rect">
                <a:avLst/>
              </a:prstGeom>
            </p:spPr>
          </p:pic>
          <p:pic>
            <p:nvPicPr>
              <p:cNvPr id="72" name="Grafikk 71" descr="Linjepil: krumming med klokken kontur">
                <a:extLst>
                  <a:ext uri="{FF2B5EF4-FFF2-40B4-BE49-F238E27FC236}">
                    <a16:creationId xmlns:a16="http://schemas.microsoft.com/office/drawing/2014/main" id="{99A6494D-03EA-0952-7106-DFA402002E6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1955703">
                <a:off x="8494359" y="2075545"/>
                <a:ext cx="340519" cy="340519"/>
              </a:xfrm>
              <a:prstGeom prst="rect">
                <a:avLst/>
              </a:prstGeom>
            </p:spPr>
          </p:pic>
        </p:grpSp>
        <p:sp>
          <p:nvSpPr>
            <p:cNvPr id="63" name="TekstSylinder 62">
              <a:extLst>
                <a:ext uri="{FF2B5EF4-FFF2-40B4-BE49-F238E27FC236}">
                  <a16:creationId xmlns:a16="http://schemas.microsoft.com/office/drawing/2014/main" id="{E6634CC1-C86D-72AF-1B90-7161B0659C63}"/>
                </a:ext>
              </a:extLst>
            </p:cNvPr>
            <p:cNvSpPr txBox="1"/>
            <p:nvPr/>
          </p:nvSpPr>
          <p:spPr>
            <a:xfrm>
              <a:off x="9941997" y="2765006"/>
              <a:ext cx="1370691" cy="50783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1100" b="1" i="0" u="none" strike="noStrike" kern="0" cap="none" spc="0" normalizeH="0" baseline="0" noProof="0">
                  <a:ln>
                    <a:noFill/>
                  </a:ln>
                  <a:solidFill>
                    <a:prstClr val="white">
                      <a:lumMod val="100000"/>
                    </a:prstClr>
                  </a:solidFill>
                  <a:effectLst/>
                  <a:uLnTx/>
                  <a:uFillTx/>
                  <a:latin typeface="Open Sans"/>
                  <a:ea typeface="+mn-ea"/>
                  <a:cs typeface="+mn-cs"/>
                </a:rPr>
                <a:t>INNOVASJON, TEKNOLOGI OG KOMMUNIKASJON</a:t>
              </a:r>
              <a:endParaRPr kumimoji="0" lang="nb-NO" sz="1000" b="0" i="0" u="none" strike="noStrike" kern="0" cap="none" spc="0" normalizeH="0" baseline="0" noProof="0">
                <a:ln>
                  <a:noFill/>
                </a:ln>
                <a:solidFill>
                  <a:prstClr val="white">
                    <a:lumMod val="100000"/>
                  </a:prstClr>
                </a:solidFill>
                <a:effectLst/>
                <a:uLnTx/>
                <a:uFillTx/>
                <a:latin typeface="Open Sans"/>
                <a:ea typeface="+mn-ea"/>
                <a:cs typeface="+mn-cs"/>
              </a:endParaRPr>
            </a:p>
          </p:txBody>
        </p:sp>
        <p:sp>
          <p:nvSpPr>
            <p:cNvPr id="64" name="TekstSylinder 63">
              <a:extLst>
                <a:ext uri="{FF2B5EF4-FFF2-40B4-BE49-F238E27FC236}">
                  <a16:creationId xmlns:a16="http://schemas.microsoft.com/office/drawing/2014/main" id="{5B352ACE-4AFE-3DE9-DC12-B2031B613B72}"/>
                </a:ext>
              </a:extLst>
            </p:cNvPr>
            <p:cNvSpPr txBox="1"/>
            <p:nvPr/>
          </p:nvSpPr>
          <p:spPr>
            <a:xfrm>
              <a:off x="8439434" y="4542462"/>
              <a:ext cx="1370691"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1100" b="1" i="0" u="none" strike="noStrike" kern="0" cap="none" spc="0" normalizeH="0" baseline="0" noProof="0" dirty="0">
                  <a:ln>
                    <a:noFill/>
                  </a:ln>
                  <a:solidFill>
                    <a:prstClr val="white">
                      <a:lumMod val="100000"/>
                    </a:prstClr>
                  </a:solidFill>
                  <a:effectLst/>
                  <a:uLnTx/>
                  <a:uFillTx/>
                  <a:latin typeface="Open Sans"/>
                  <a:ea typeface="+mn-ea"/>
                  <a:cs typeface="+mn-cs"/>
                </a:rPr>
                <a:t>BÆREKRAFT</a:t>
              </a:r>
              <a:endParaRPr kumimoji="0" lang="nb-NO" sz="1000" b="0" i="0" u="none" strike="noStrike" kern="0" cap="none" spc="0" normalizeH="0" baseline="0" noProof="0" dirty="0">
                <a:ln>
                  <a:noFill/>
                </a:ln>
                <a:solidFill>
                  <a:prstClr val="white">
                    <a:lumMod val="100000"/>
                  </a:prstClr>
                </a:solidFill>
                <a:effectLst/>
                <a:uLnTx/>
                <a:uFillTx/>
                <a:latin typeface="Open Sans"/>
                <a:ea typeface="+mn-ea"/>
                <a:cs typeface="+mn-cs"/>
              </a:endParaRPr>
            </a:p>
          </p:txBody>
        </p:sp>
        <p:pic>
          <p:nvPicPr>
            <p:cNvPr id="65" name="Grafikk 64" descr="Sparegris kontur">
              <a:extLst>
                <a:ext uri="{FF2B5EF4-FFF2-40B4-BE49-F238E27FC236}">
                  <a16:creationId xmlns:a16="http://schemas.microsoft.com/office/drawing/2014/main" id="{BB19E0D6-0234-3C53-EE81-14004A37766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15310" y="1970030"/>
              <a:ext cx="815860" cy="815860"/>
            </a:xfrm>
            <a:prstGeom prst="rect">
              <a:avLst/>
            </a:prstGeom>
          </p:spPr>
        </p:pic>
        <p:pic>
          <p:nvPicPr>
            <p:cNvPr id="66" name="Grafikk 65" descr="Skål kontur">
              <a:extLst>
                <a:ext uri="{FF2B5EF4-FFF2-40B4-BE49-F238E27FC236}">
                  <a16:creationId xmlns:a16="http://schemas.microsoft.com/office/drawing/2014/main" id="{6D358767-59DC-DB9B-F239-29AEEBF00172}"/>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780180" y="3850506"/>
              <a:ext cx="664558" cy="664558"/>
            </a:xfrm>
            <a:prstGeom prst="rect">
              <a:avLst/>
            </a:prstGeom>
          </p:spPr>
        </p:pic>
        <p:pic>
          <p:nvPicPr>
            <p:cNvPr id="67" name="Grafikk 66" descr="Ulike vekter kontur">
              <a:extLst>
                <a:ext uri="{FF2B5EF4-FFF2-40B4-BE49-F238E27FC236}">
                  <a16:creationId xmlns:a16="http://schemas.microsoft.com/office/drawing/2014/main" id="{2EBE0D06-15B3-FA6E-1F92-51139E949394}"/>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292432" y="2024143"/>
              <a:ext cx="659562" cy="659562"/>
            </a:xfrm>
            <a:prstGeom prst="rect">
              <a:avLst/>
            </a:prstGeom>
          </p:spPr>
        </p:pic>
        <p:pic>
          <p:nvPicPr>
            <p:cNvPr id="68" name="Grafikk 67" descr="Åpen hånd med plante kontur">
              <a:extLst>
                <a:ext uri="{FF2B5EF4-FFF2-40B4-BE49-F238E27FC236}">
                  <a16:creationId xmlns:a16="http://schemas.microsoft.com/office/drawing/2014/main" id="{51FE87FC-E01C-F176-C708-CD1F9A2D717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768354" y="3826359"/>
              <a:ext cx="712853" cy="712853"/>
            </a:xfrm>
            <a:prstGeom prst="rect">
              <a:avLst/>
            </a:prstGeom>
          </p:spPr>
        </p:pic>
      </p:grpSp>
    </p:spTree>
    <p:extLst>
      <p:ext uri="{BB962C8B-B14F-4D97-AF65-F5344CB8AC3E}">
        <p14:creationId xmlns:p14="http://schemas.microsoft.com/office/powerpoint/2010/main" val="842849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E40EA89-00CC-6769-D36C-4E886B12CA6E}"/>
              </a:ext>
            </a:extLst>
          </p:cNvPr>
          <p:cNvSpPr>
            <a:spLocks noGrp="1"/>
          </p:cNvSpPr>
          <p:nvPr>
            <p:ph type="body" sz="quarter" idx="11"/>
          </p:nvPr>
        </p:nvSpPr>
        <p:spPr>
          <a:xfrm>
            <a:off x="1057540" y="1655064"/>
            <a:ext cx="10078772" cy="4306711"/>
          </a:xfrm>
        </p:spPr>
        <p:txBody>
          <a:bodyPr lIns="91440" tIns="45720" rIns="91440" bIns="45720" anchor="t"/>
          <a:lstStyle/>
          <a:p>
            <a:pPr>
              <a:spcBef>
                <a:spcPts val="750"/>
              </a:spcBef>
              <a:spcAft>
                <a:spcPts val="750"/>
              </a:spcAft>
            </a:pPr>
            <a:endParaRPr lang="nb-NO" sz="2000" b="1" i="0">
              <a:solidFill>
                <a:srgbClr val="242424"/>
              </a:solidFill>
              <a:effectLst/>
              <a:latin typeface="Segoe UI"/>
              <a:cs typeface="Segoe UI"/>
            </a:endParaRPr>
          </a:p>
          <a:p>
            <a:pPr>
              <a:spcBef>
                <a:spcPts val="750"/>
              </a:spcBef>
              <a:spcAft>
                <a:spcPts val="750"/>
              </a:spcAft>
            </a:pPr>
            <a:r>
              <a:rPr lang="nb-NO" sz="2000" b="1" i="0">
                <a:solidFill>
                  <a:srgbClr val="242424"/>
                </a:solidFill>
                <a:effectLst/>
                <a:latin typeface="Segoe UI"/>
                <a:cs typeface="Segoe UI"/>
              </a:rPr>
              <a:t>Utfordringer med kommuneøkonomi</a:t>
            </a:r>
            <a:r>
              <a:rPr lang="nb-NO" sz="2000" b="0" i="0">
                <a:solidFill>
                  <a:srgbClr val="242424"/>
                </a:solidFill>
                <a:effectLst/>
                <a:latin typeface="Segoe UI"/>
                <a:cs typeface="Segoe UI"/>
              </a:rPr>
              <a:t>: Begrenset tilgang på kompetanse og ressurser gjør kommunene sårbar om noe uforutsett skjer. Det er lite tid til overordnet analyse og implementering av verktøy for effektiv og langsiktig </a:t>
            </a:r>
            <a:r>
              <a:rPr lang="nb-NO" sz="2000">
                <a:solidFill>
                  <a:srgbClr val="242424"/>
                </a:solidFill>
                <a:latin typeface="Segoe UI"/>
                <a:cs typeface="Segoe UI"/>
              </a:rPr>
              <a:t>økonomistyring. </a:t>
            </a:r>
            <a:r>
              <a:rPr lang="nb-NO" sz="2000" b="0" i="0">
                <a:solidFill>
                  <a:srgbClr val="242424"/>
                </a:solidFill>
                <a:effectLst/>
                <a:latin typeface="Segoe UI"/>
                <a:cs typeface="Segoe UI"/>
              </a:rPr>
              <a:t> </a:t>
            </a:r>
          </a:p>
          <a:p>
            <a:pPr algn="l">
              <a:spcBef>
                <a:spcPts val="750"/>
              </a:spcBef>
              <a:spcAft>
                <a:spcPts val="750"/>
              </a:spcAft>
              <a:buFont typeface="Arial" panose="020B0604020202020204" pitchFamily="34" charset="0"/>
              <a:buChar char="•"/>
            </a:pPr>
            <a:r>
              <a:rPr lang="nb-NO" sz="2000" b="1" i="0">
                <a:solidFill>
                  <a:srgbClr val="242424"/>
                </a:solidFill>
                <a:effectLst/>
                <a:latin typeface="Segoe UI"/>
                <a:cs typeface="Segoe UI"/>
              </a:rPr>
              <a:t>Demografiutvikling</a:t>
            </a:r>
            <a:r>
              <a:rPr lang="nb-NO" sz="2000" b="0" i="0">
                <a:solidFill>
                  <a:srgbClr val="242424"/>
                </a:solidFill>
                <a:effectLst/>
                <a:latin typeface="Segoe UI"/>
                <a:cs typeface="Segoe UI"/>
              </a:rPr>
              <a:t>: Vanskelige prioriteringer mellom oppvekst og helsesektor. Det er utfordrende å overbevise politikerne til å omdisponere midler</a:t>
            </a:r>
          </a:p>
          <a:p>
            <a:pPr algn="l">
              <a:spcBef>
                <a:spcPts val="750"/>
              </a:spcBef>
              <a:spcAft>
                <a:spcPts val="750"/>
              </a:spcAft>
              <a:buFont typeface="Arial" panose="020B0604020202020204" pitchFamily="34" charset="0"/>
              <a:buChar char="•"/>
            </a:pPr>
            <a:r>
              <a:rPr lang="nb-NO" sz="2000" b="1" i="0">
                <a:solidFill>
                  <a:srgbClr val="242424"/>
                </a:solidFill>
                <a:effectLst/>
                <a:latin typeface="Segoe UI"/>
                <a:cs typeface="Segoe UI"/>
              </a:rPr>
              <a:t>Bærekraft i driften</a:t>
            </a:r>
            <a:r>
              <a:rPr lang="nb-NO" sz="2000" b="0" i="0">
                <a:solidFill>
                  <a:srgbClr val="242424"/>
                </a:solidFill>
                <a:effectLst/>
                <a:latin typeface="Segoe UI"/>
                <a:cs typeface="Segoe UI"/>
              </a:rPr>
              <a:t>: Nevnes </a:t>
            </a:r>
            <a:r>
              <a:rPr lang="nb-NO" sz="2000">
                <a:solidFill>
                  <a:srgbClr val="242424"/>
                </a:solidFill>
                <a:latin typeface="Segoe UI"/>
                <a:cs typeface="Segoe UI"/>
              </a:rPr>
              <a:t>i planer men det fører i</a:t>
            </a:r>
            <a:r>
              <a:rPr lang="nb-NO" sz="2000" b="0" i="0">
                <a:solidFill>
                  <a:srgbClr val="242424"/>
                </a:solidFill>
                <a:effectLst/>
                <a:latin typeface="Segoe UI"/>
                <a:cs typeface="Segoe UI"/>
              </a:rPr>
              <a:t>kke alltid til aktivt brukt i daglig drift. </a:t>
            </a:r>
          </a:p>
          <a:p>
            <a:endParaRPr lang="nb-NO"/>
          </a:p>
        </p:txBody>
      </p:sp>
      <p:sp>
        <p:nvSpPr>
          <p:cNvPr id="3" name="Tittel 2">
            <a:extLst>
              <a:ext uri="{FF2B5EF4-FFF2-40B4-BE49-F238E27FC236}">
                <a16:creationId xmlns:a16="http://schemas.microsoft.com/office/drawing/2014/main" id="{FBEA226B-173C-C1AD-57D1-DE5753708BAA}"/>
              </a:ext>
            </a:extLst>
          </p:cNvPr>
          <p:cNvSpPr>
            <a:spLocks noGrp="1"/>
          </p:cNvSpPr>
          <p:nvPr>
            <p:ph type="title"/>
          </p:nvPr>
        </p:nvSpPr>
        <p:spPr>
          <a:xfrm>
            <a:off x="1057540" y="252468"/>
            <a:ext cx="10080625" cy="1287514"/>
          </a:xfrm>
        </p:spPr>
        <p:txBody>
          <a:bodyPr/>
          <a:lstStyle/>
          <a:p>
            <a:r>
              <a:rPr lang="nb-NO"/>
              <a:t>Økonomi, demografi og ressurser</a:t>
            </a:r>
          </a:p>
        </p:txBody>
      </p:sp>
    </p:spTree>
    <p:extLst>
      <p:ext uri="{BB962C8B-B14F-4D97-AF65-F5344CB8AC3E}">
        <p14:creationId xmlns:p14="http://schemas.microsoft.com/office/powerpoint/2010/main" val="655285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18F38446-E121-642B-9A0F-078D1E05F256}"/>
              </a:ext>
            </a:extLst>
          </p:cNvPr>
          <p:cNvSpPr>
            <a:spLocks noGrp="1"/>
          </p:cNvSpPr>
          <p:nvPr>
            <p:ph type="body" sz="quarter" idx="11"/>
          </p:nvPr>
        </p:nvSpPr>
        <p:spPr>
          <a:xfrm>
            <a:off x="1057541" y="1444752"/>
            <a:ext cx="10078772" cy="4864496"/>
          </a:xfrm>
        </p:spPr>
        <p:txBody>
          <a:bodyPr lIns="91440" tIns="45720" rIns="91440" bIns="45720" anchor="t"/>
          <a:lstStyle/>
          <a:p>
            <a:pPr algn="l">
              <a:spcBef>
                <a:spcPts val="750"/>
              </a:spcBef>
              <a:spcAft>
                <a:spcPts val="750"/>
              </a:spcAft>
              <a:buFont typeface="Arial" panose="020B0604020202020204" pitchFamily="34" charset="0"/>
              <a:buChar char="•"/>
            </a:pPr>
            <a:endParaRPr lang="nb-NO" b="1" i="0" dirty="0">
              <a:solidFill>
                <a:srgbClr val="242424"/>
              </a:solidFill>
              <a:effectLst/>
              <a:latin typeface="Segoe UI"/>
              <a:cs typeface="Segoe UI"/>
            </a:endParaRPr>
          </a:p>
          <a:p>
            <a:pPr algn="l">
              <a:spcBef>
                <a:spcPts val="750"/>
              </a:spcBef>
              <a:spcAft>
                <a:spcPts val="750"/>
              </a:spcAft>
              <a:buFont typeface="Arial" panose="020B0604020202020204" pitchFamily="34" charset="0"/>
              <a:buChar char="•"/>
            </a:pPr>
            <a:r>
              <a:rPr lang="nb-NO" b="1" i="0" dirty="0">
                <a:solidFill>
                  <a:srgbClr val="242424"/>
                </a:solidFill>
                <a:effectLst/>
                <a:latin typeface="Segoe UI"/>
                <a:cs typeface="Segoe UI"/>
              </a:rPr>
              <a:t>Samsvarende planlegging og økonomistyring</a:t>
            </a:r>
            <a:r>
              <a:rPr lang="nb-NO" b="0" i="0" dirty="0">
                <a:solidFill>
                  <a:srgbClr val="242424"/>
                </a:solidFill>
                <a:effectLst/>
                <a:latin typeface="Segoe UI"/>
                <a:cs typeface="Segoe UI"/>
              </a:rPr>
              <a:t>: Det er et behov og ønske om bedre sammenheng mellom kommuneplan, temaplaner og økonomi- og handlingsplan</a:t>
            </a:r>
          </a:p>
          <a:p>
            <a:pPr algn="l">
              <a:spcBef>
                <a:spcPts val="750"/>
              </a:spcBef>
              <a:spcAft>
                <a:spcPts val="750"/>
              </a:spcAft>
              <a:buFont typeface="Arial" panose="020B0604020202020204" pitchFamily="34" charset="0"/>
              <a:buChar char="•"/>
            </a:pPr>
            <a:r>
              <a:rPr lang="nb-NO" b="1" i="0" dirty="0">
                <a:solidFill>
                  <a:srgbClr val="242424"/>
                </a:solidFill>
                <a:effectLst/>
                <a:latin typeface="Segoe UI"/>
                <a:cs typeface="Segoe UI"/>
              </a:rPr>
              <a:t>Styringsverktøy</a:t>
            </a:r>
            <a:r>
              <a:rPr lang="nb-NO" b="0" i="0" dirty="0">
                <a:solidFill>
                  <a:srgbClr val="242424"/>
                </a:solidFill>
                <a:effectLst/>
                <a:latin typeface="Segoe UI"/>
                <a:cs typeface="Segoe UI"/>
              </a:rPr>
              <a:t>: Det er behov for et overordnet verktøy for en systematisk rød tråd. Generelt ønske om tettere veiledning for god planlegging.</a:t>
            </a:r>
          </a:p>
          <a:p>
            <a:pPr algn="l">
              <a:spcBef>
                <a:spcPts val="750"/>
              </a:spcBef>
              <a:spcAft>
                <a:spcPts val="750"/>
              </a:spcAft>
              <a:buFont typeface="Arial" panose="020B0604020202020204" pitchFamily="34" charset="0"/>
              <a:buChar char="•"/>
            </a:pPr>
            <a:r>
              <a:rPr lang="nb-NO" b="1" i="0" dirty="0">
                <a:solidFill>
                  <a:srgbClr val="242424"/>
                </a:solidFill>
                <a:effectLst/>
                <a:latin typeface="Segoe UI"/>
                <a:cs typeface="Segoe UI"/>
              </a:rPr>
              <a:t>Klima og natu</a:t>
            </a:r>
            <a:r>
              <a:rPr lang="nb-NO" b="1" dirty="0">
                <a:solidFill>
                  <a:srgbClr val="242424"/>
                </a:solidFill>
                <a:latin typeface="Segoe UI"/>
                <a:cs typeface="Segoe UI"/>
              </a:rPr>
              <a:t>r</a:t>
            </a:r>
            <a:r>
              <a:rPr lang="nb-NO" b="0" i="0" dirty="0">
                <a:solidFill>
                  <a:srgbClr val="242424"/>
                </a:solidFill>
                <a:effectLst/>
                <a:latin typeface="Segoe UI" panose="020B0502040204020203" pitchFamily="34" charset="0"/>
                <a:cs typeface="Segoe UI" panose="020B0502040204020203" pitchFamily="34" charset="0"/>
              </a:rPr>
              <a:t>: </a:t>
            </a:r>
            <a:r>
              <a:rPr lang="nb-NO" b="0" i="0" dirty="0">
                <a:solidFill>
                  <a:srgbClr val="000000"/>
                </a:solidFill>
                <a:effectLst/>
                <a:latin typeface="Segoe UI" panose="020B0502040204020203" pitchFamily="34" charset="0"/>
                <a:cs typeface="Segoe UI" panose="020B0502040204020203" pitchFamily="34" charset="0"/>
              </a:rPr>
              <a:t>Det er et behov for miljøplaner og økt kunnskap om klima og miljø i kommunene, blant annet naturregnskap.</a:t>
            </a:r>
          </a:p>
          <a:p>
            <a:pPr algn="l">
              <a:spcBef>
                <a:spcPts val="750"/>
              </a:spcBef>
              <a:spcAft>
                <a:spcPts val="750"/>
              </a:spcAft>
              <a:buFont typeface="Arial" panose="020B0604020202020204" pitchFamily="34" charset="0"/>
              <a:buChar char="•"/>
            </a:pPr>
            <a:r>
              <a:rPr lang="nb-NO" b="1" i="0" dirty="0">
                <a:solidFill>
                  <a:srgbClr val="242424"/>
                </a:solidFill>
                <a:effectLst/>
                <a:latin typeface="Segoe UI"/>
                <a:cs typeface="Segoe UI"/>
              </a:rPr>
              <a:t>Politisk forankring</a:t>
            </a:r>
            <a:r>
              <a:rPr lang="nb-NO" b="0" i="0" dirty="0">
                <a:solidFill>
                  <a:srgbClr val="242424"/>
                </a:solidFill>
                <a:effectLst/>
                <a:latin typeface="Segoe UI"/>
                <a:cs typeface="Segoe UI"/>
              </a:rPr>
              <a:t>: </a:t>
            </a:r>
            <a:r>
              <a:rPr lang="nb-NO" dirty="0">
                <a:solidFill>
                  <a:srgbClr val="242424"/>
                </a:solidFill>
                <a:latin typeface="Segoe UI"/>
                <a:cs typeface="Segoe UI"/>
              </a:rPr>
              <a:t>En</a:t>
            </a:r>
            <a:r>
              <a:rPr lang="nb-NO" b="0" i="0" dirty="0">
                <a:solidFill>
                  <a:srgbClr val="242424"/>
                </a:solidFill>
                <a:effectLst/>
                <a:latin typeface="Segoe UI"/>
                <a:cs typeface="Segoe UI"/>
              </a:rPr>
              <a:t> </a:t>
            </a:r>
            <a:r>
              <a:rPr lang="nb-NO" dirty="0">
                <a:solidFill>
                  <a:srgbClr val="242424"/>
                </a:solidFill>
                <a:latin typeface="Segoe UI"/>
                <a:cs typeface="Segoe UI"/>
              </a:rPr>
              <a:t>utfordring </a:t>
            </a:r>
            <a:r>
              <a:rPr lang="nb-NO" b="0" i="0" dirty="0">
                <a:solidFill>
                  <a:srgbClr val="242424"/>
                </a:solidFill>
                <a:effectLst/>
                <a:latin typeface="Segoe UI"/>
                <a:cs typeface="Segoe UI"/>
              </a:rPr>
              <a:t>å få politisk støtte for realistiske målsettinger og prioriteringer</a:t>
            </a:r>
          </a:p>
          <a:p>
            <a:endParaRPr lang="nb-NO" dirty="0"/>
          </a:p>
        </p:txBody>
      </p:sp>
      <p:sp>
        <p:nvSpPr>
          <p:cNvPr id="3" name="Tittel 2">
            <a:extLst>
              <a:ext uri="{FF2B5EF4-FFF2-40B4-BE49-F238E27FC236}">
                <a16:creationId xmlns:a16="http://schemas.microsoft.com/office/drawing/2014/main" id="{A68F3336-9E78-83EB-ED9B-AE38056772A5}"/>
              </a:ext>
            </a:extLst>
          </p:cNvPr>
          <p:cNvSpPr>
            <a:spLocks noGrp="1"/>
          </p:cNvSpPr>
          <p:nvPr>
            <p:ph type="title"/>
          </p:nvPr>
        </p:nvSpPr>
        <p:spPr>
          <a:xfrm>
            <a:off x="1057541" y="251333"/>
            <a:ext cx="10080625" cy="1111123"/>
          </a:xfrm>
        </p:spPr>
        <p:txBody>
          <a:bodyPr/>
          <a:lstStyle/>
          <a:p>
            <a:r>
              <a:rPr lang="nb-NO"/>
              <a:t>God og langsiktig planlegging</a:t>
            </a:r>
          </a:p>
        </p:txBody>
      </p:sp>
    </p:spTree>
    <p:extLst>
      <p:ext uri="{BB962C8B-B14F-4D97-AF65-F5344CB8AC3E}">
        <p14:creationId xmlns:p14="http://schemas.microsoft.com/office/powerpoint/2010/main" val="3084712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95C22494-AF3F-A4F4-1DB9-911EFDEAF5F5}"/>
              </a:ext>
            </a:extLst>
          </p:cNvPr>
          <p:cNvSpPr>
            <a:spLocks noGrp="1"/>
          </p:cNvSpPr>
          <p:nvPr>
            <p:ph type="body" sz="quarter" idx="11"/>
          </p:nvPr>
        </p:nvSpPr>
        <p:spPr>
          <a:xfrm>
            <a:off x="1057541" y="2039112"/>
            <a:ext cx="10078772" cy="4270135"/>
          </a:xfrm>
        </p:spPr>
        <p:txBody>
          <a:bodyPr lIns="91440" tIns="45720" rIns="91440" bIns="45720" anchor="t"/>
          <a:lstStyle/>
          <a:p>
            <a:pPr>
              <a:spcBef>
                <a:spcPts val="750"/>
              </a:spcBef>
              <a:spcAft>
                <a:spcPts val="750"/>
              </a:spcAft>
            </a:pPr>
            <a:endParaRPr lang="nb-NO" b="1" i="0">
              <a:solidFill>
                <a:srgbClr val="242424"/>
              </a:solidFill>
              <a:effectLst/>
              <a:latin typeface="Segoe UI"/>
              <a:cs typeface="Segoe UI"/>
            </a:endParaRPr>
          </a:p>
          <a:p>
            <a:pPr>
              <a:spcBef>
                <a:spcPts val="750"/>
              </a:spcBef>
              <a:spcAft>
                <a:spcPts val="750"/>
              </a:spcAft>
            </a:pPr>
            <a:r>
              <a:rPr lang="nb-NO" b="1" i="0">
                <a:solidFill>
                  <a:srgbClr val="242424"/>
                </a:solidFill>
                <a:effectLst/>
                <a:latin typeface="Segoe UI"/>
                <a:cs typeface="Segoe UI"/>
              </a:rPr>
              <a:t>Høye krav til kompetanse</a:t>
            </a:r>
            <a:r>
              <a:rPr lang="nb-NO" b="0" i="0">
                <a:solidFill>
                  <a:srgbClr val="242424"/>
                </a:solidFill>
                <a:effectLst/>
                <a:latin typeface="Segoe UI"/>
                <a:cs typeface="Segoe UI"/>
              </a:rPr>
              <a:t>: Vanskelig å rekruttere og beholde kvalifisert personell.</a:t>
            </a:r>
            <a:r>
              <a:rPr lang="nb-NO">
                <a:solidFill>
                  <a:srgbClr val="242424"/>
                </a:solidFill>
                <a:latin typeface="Segoe UI"/>
                <a:cs typeface="Segoe UI"/>
              </a:rPr>
              <a:t> Det er bekymring</a:t>
            </a:r>
            <a:r>
              <a:rPr lang="nb-NO" b="0" i="0">
                <a:solidFill>
                  <a:srgbClr val="242424"/>
                </a:solidFill>
                <a:effectLst/>
                <a:latin typeface="Segoe UI"/>
                <a:cs typeface="Segoe UI"/>
              </a:rPr>
              <a:t> for hva manglende rekruttering vil gjøre med kvalitet i tjenestene</a:t>
            </a:r>
            <a:r>
              <a:rPr lang="nb-NO">
                <a:solidFill>
                  <a:srgbClr val="242424"/>
                </a:solidFill>
                <a:latin typeface="Segoe UI"/>
                <a:cs typeface="Segoe UI"/>
              </a:rPr>
              <a:t> fremover.</a:t>
            </a:r>
            <a:endParaRPr lang="nb-NO" b="0" i="0">
              <a:solidFill>
                <a:srgbClr val="242424"/>
              </a:solidFill>
              <a:effectLst/>
              <a:latin typeface="Segoe UI"/>
              <a:cs typeface="Segoe UI"/>
            </a:endParaRPr>
          </a:p>
          <a:p>
            <a:pPr algn="l">
              <a:spcBef>
                <a:spcPts val="750"/>
              </a:spcBef>
              <a:spcAft>
                <a:spcPts val="750"/>
              </a:spcAft>
              <a:buFont typeface="Arial" panose="020B0604020202020204" pitchFamily="34" charset="0"/>
              <a:buChar char="•"/>
            </a:pPr>
            <a:r>
              <a:rPr lang="nb-NO" b="1" i="0">
                <a:solidFill>
                  <a:srgbClr val="242424"/>
                </a:solidFill>
                <a:effectLst/>
                <a:latin typeface="Segoe UI"/>
                <a:cs typeface="Segoe UI"/>
              </a:rPr>
              <a:t>Konkurranse med nabokommuner</a:t>
            </a:r>
            <a:r>
              <a:rPr lang="nb-NO" b="1">
                <a:solidFill>
                  <a:srgbClr val="242424"/>
                </a:solidFill>
                <a:latin typeface="Segoe UI"/>
                <a:cs typeface="Segoe UI"/>
              </a:rPr>
              <a:t>, det private og forsvaret</a:t>
            </a:r>
            <a:r>
              <a:rPr lang="nb-NO" b="0" i="0">
                <a:solidFill>
                  <a:srgbClr val="242424"/>
                </a:solidFill>
                <a:effectLst/>
                <a:latin typeface="Segoe UI"/>
                <a:cs typeface="Segoe UI"/>
              </a:rPr>
              <a:t>: Kamp om de kvalifiserte. Spesielt i helsesektoren, men også innen andre fag. </a:t>
            </a:r>
          </a:p>
          <a:p>
            <a:pPr marL="0" indent="0">
              <a:buNone/>
            </a:pPr>
            <a:endParaRPr lang="nb-NO"/>
          </a:p>
        </p:txBody>
      </p:sp>
      <p:sp>
        <p:nvSpPr>
          <p:cNvPr id="3" name="Tittel 2">
            <a:extLst>
              <a:ext uri="{FF2B5EF4-FFF2-40B4-BE49-F238E27FC236}">
                <a16:creationId xmlns:a16="http://schemas.microsoft.com/office/drawing/2014/main" id="{B9BDA92C-C97D-7CB1-BED0-B6EC05F4B059}"/>
              </a:ext>
            </a:extLst>
          </p:cNvPr>
          <p:cNvSpPr>
            <a:spLocks noGrp="1"/>
          </p:cNvSpPr>
          <p:nvPr>
            <p:ph type="title"/>
          </p:nvPr>
        </p:nvSpPr>
        <p:spPr>
          <a:xfrm>
            <a:off x="1137984" y="635381"/>
            <a:ext cx="10080625" cy="1287514"/>
          </a:xfrm>
        </p:spPr>
        <p:txBody>
          <a:bodyPr/>
          <a:lstStyle/>
          <a:p>
            <a:r>
              <a:rPr lang="nb-NO"/>
              <a:t>Rekruttering og kompetanse</a:t>
            </a:r>
          </a:p>
        </p:txBody>
      </p:sp>
    </p:spTree>
    <p:extLst>
      <p:ext uri="{BB962C8B-B14F-4D97-AF65-F5344CB8AC3E}">
        <p14:creationId xmlns:p14="http://schemas.microsoft.com/office/powerpoint/2010/main" val="1677224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E71908E-492C-04FB-3F91-68986FA22DAA}"/>
              </a:ext>
            </a:extLst>
          </p:cNvPr>
          <p:cNvSpPr>
            <a:spLocks noGrp="1"/>
          </p:cNvSpPr>
          <p:nvPr>
            <p:ph type="body" sz="quarter" idx="11"/>
          </p:nvPr>
        </p:nvSpPr>
        <p:spPr>
          <a:xfrm>
            <a:off x="1057541" y="2057400"/>
            <a:ext cx="10078772" cy="4251847"/>
          </a:xfrm>
        </p:spPr>
        <p:txBody>
          <a:bodyPr lIns="91440" tIns="45720" rIns="91440" bIns="45720" anchor="t"/>
          <a:lstStyle/>
          <a:p>
            <a:pPr>
              <a:spcBef>
                <a:spcPts val="750"/>
              </a:spcBef>
              <a:spcAft>
                <a:spcPts val="750"/>
              </a:spcAft>
            </a:pPr>
            <a:endParaRPr lang="nb-NO" b="1" i="0">
              <a:solidFill>
                <a:srgbClr val="242424"/>
              </a:solidFill>
              <a:effectLst/>
              <a:latin typeface="Segoe UI"/>
              <a:cs typeface="Segoe UI"/>
            </a:endParaRPr>
          </a:p>
          <a:p>
            <a:pPr>
              <a:spcBef>
                <a:spcPts val="750"/>
              </a:spcBef>
              <a:spcAft>
                <a:spcPts val="750"/>
              </a:spcAft>
            </a:pPr>
            <a:r>
              <a:rPr lang="nb-NO" b="1" i="0">
                <a:solidFill>
                  <a:srgbClr val="242424"/>
                </a:solidFill>
                <a:effectLst/>
                <a:latin typeface="Segoe UI"/>
                <a:cs typeface="Segoe UI"/>
              </a:rPr>
              <a:t>Internt samarbeid</a:t>
            </a:r>
            <a:r>
              <a:rPr lang="nb-NO" b="0" i="0">
                <a:solidFill>
                  <a:srgbClr val="242424"/>
                </a:solidFill>
                <a:effectLst/>
                <a:latin typeface="Segoe UI"/>
                <a:cs typeface="Segoe UI"/>
              </a:rPr>
              <a:t>: Jevnlige ledermøter og godt samarbeid mellom kommunalsjefer, men lite aktivt</a:t>
            </a:r>
            <a:r>
              <a:rPr lang="nb-NO">
                <a:solidFill>
                  <a:srgbClr val="242424"/>
                </a:solidFill>
                <a:latin typeface="Segoe UI"/>
                <a:cs typeface="Segoe UI"/>
              </a:rPr>
              <a:t> </a:t>
            </a:r>
            <a:r>
              <a:rPr lang="nb-NO" b="0" i="0">
                <a:solidFill>
                  <a:srgbClr val="242424"/>
                </a:solidFill>
                <a:effectLst/>
                <a:latin typeface="Segoe UI"/>
                <a:cs typeface="Segoe UI"/>
              </a:rPr>
              <a:t>samarbeid mellom sektorer.</a:t>
            </a:r>
          </a:p>
          <a:p>
            <a:pPr algn="l">
              <a:spcBef>
                <a:spcPts val="750"/>
              </a:spcBef>
              <a:spcAft>
                <a:spcPts val="750"/>
              </a:spcAft>
              <a:buFont typeface="Arial" panose="020B0604020202020204" pitchFamily="34" charset="0"/>
              <a:buChar char="•"/>
            </a:pPr>
            <a:r>
              <a:rPr lang="nb-NO" b="1" i="0">
                <a:solidFill>
                  <a:srgbClr val="242424"/>
                </a:solidFill>
                <a:effectLst/>
                <a:latin typeface="Segoe UI"/>
                <a:cs typeface="Segoe UI"/>
              </a:rPr>
              <a:t>Tverrsektorielle planer</a:t>
            </a:r>
            <a:r>
              <a:rPr lang="nb-NO" b="0" i="0">
                <a:solidFill>
                  <a:srgbClr val="242424"/>
                </a:solidFill>
                <a:effectLst/>
                <a:latin typeface="Segoe UI"/>
                <a:cs typeface="Segoe UI"/>
              </a:rPr>
              <a:t>: Behov for og ønske om mer samarbeid og ressurser på tvers.</a:t>
            </a:r>
          </a:p>
          <a:p>
            <a:pPr algn="l">
              <a:spcBef>
                <a:spcPts val="750"/>
              </a:spcBef>
              <a:spcAft>
                <a:spcPts val="750"/>
              </a:spcAft>
              <a:buFont typeface="Arial" panose="020B0604020202020204" pitchFamily="34" charset="0"/>
              <a:buChar char="•"/>
            </a:pPr>
            <a:r>
              <a:rPr lang="nb-NO" b="1" i="0">
                <a:solidFill>
                  <a:srgbClr val="242424"/>
                </a:solidFill>
                <a:effectLst/>
                <a:latin typeface="Segoe UI"/>
                <a:cs typeface="Segoe UI"/>
              </a:rPr>
              <a:t>Forebygging</a:t>
            </a:r>
            <a:r>
              <a:rPr lang="nb-NO" b="0" i="0">
                <a:solidFill>
                  <a:srgbClr val="242424"/>
                </a:solidFill>
                <a:effectLst/>
                <a:latin typeface="Segoe UI"/>
                <a:cs typeface="Segoe UI"/>
              </a:rPr>
              <a:t>: </a:t>
            </a:r>
            <a:r>
              <a:rPr lang="nb-NO">
                <a:solidFill>
                  <a:srgbClr val="242424"/>
                </a:solidFill>
                <a:latin typeface="Segoe UI"/>
                <a:cs typeface="Segoe UI"/>
              </a:rPr>
              <a:t>Behov for samarbeid om forebyggende tiltak som reduserer presset på helse- og omsorg, både </a:t>
            </a:r>
            <a:r>
              <a:rPr lang="nb-NO" b="0" i="0">
                <a:solidFill>
                  <a:srgbClr val="242424"/>
                </a:solidFill>
                <a:effectLst/>
                <a:latin typeface="Segoe UI"/>
                <a:cs typeface="Segoe UI"/>
              </a:rPr>
              <a:t>for kommuneøkonomi og innbyggernes livskvalitet.</a:t>
            </a:r>
          </a:p>
          <a:p>
            <a:endParaRPr lang="nb-NO"/>
          </a:p>
        </p:txBody>
      </p:sp>
      <p:sp>
        <p:nvSpPr>
          <p:cNvPr id="3" name="Tittel 2">
            <a:extLst>
              <a:ext uri="{FF2B5EF4-FFF2-40B4-BE49-F238E27FC236}">
                <a16:creationId xmlns:a16="http://schemas.microsoft.com/office/drawing/2014/main" id="{6E8A98B4-5E3C-0799-910D-D820FFD551ED}"/>
              </a:ext>
            </a:extLst>
          </p:cNvPr>
          <p:cNvSpPr>
            <a:spLocks noGrp="1"/>
          </p:cNvSpPr>
          <p:nvPr>
            <p:ph type="title"/>
          </p:nvPr>
        </p:nvSpPr>
        <p:spPr>
          <a:xfrm>
            <a:off x="1057541" y="626237"/>
            <a:ext cx="10080625" cy="1287514"/>
          </a:xfrm>
        </p:spPr>
        <p:txBody>
          <a:bodyPr/>
          <a:lstStyle/>
          <a:p>
            <a:r>
              <a:rPr lang="nb-NO"/>
              <a:t>Samarbeid på tvers</a:t>
            </a:r>
          </a:p>
        </p:txBody>
      </p:sp>
    </p:spTree>
    <p:extLst>
      <p:ext uri="{BB962C8B-B14F-4D97-AF65-F5344CB8AC3E}">
        <p14:creationId xmlns:p14="http://schemas.microsoft.com/office/powerpoint/2010/main" val="1931395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908E395-A0E5-EABC-CBBF-B71A55ACB58A}"/>
              </a:ext>
            </a:extLst>
          </p:cNvPr>
          <p:cNvSpPr>
            <a:spLocks noGrp="1"/>
          </p:cNvSpPr>
          <p:nvPr>
            <p:ph type="body" sz="quarter" idx="11"/>
          </p:nvPr>
        </p:nvSpPr>
        <p:spPr>
          <a:xfrm>
            <a:off x="1057541" y="1965960"/>
            <a:ext cx="10078772" cy="4343287"/>
          </a:xfrm>
        </p:spPr>
        <p:txBody>
          <a:bodyPr lIns="91440" tIns="45720" rIns="91440" bIns="45720" anchor="t"/>
          <a:lstStyle/>
          <a:p>
            <a:pPr>
              <a:spcBef>
                <a:spcPts val="750"/>
              </a:spcBef>
              <a:spcAft>
                <a:spcPts val="750"/>
              </a:spcAft>
            </a:pPr>
            <a:endParaRPr lang="nb-NO" b="1" i="0">
              <a:solidFill>
                <a:srgbClr val="242424"/>
              </a:solidFill>
              <a:effectLst/>
              <a:latin typeface="Segoe UI"/>
              <a:cs typeface="Segoe UI"/>
            </a:endParaRPr>
          </a:p>
          <a:p>
            <a:pPr>
              <a:spcBef>
                <a:spcPts val="750"/>
              </a:spcBef>
              <a:spcAft>
                <a:spcPts val="750"/>
              </a:spcAft>
            </a:pPr>
            <a:r>
              <a:rPr lang="nb-NO" b="1" i="0">
                <a:solidFill>
                  <a:srgbClr val="242424"/>
                </a:solidFill>
                <a:effectLst/>
                <a:latin typeface="Segoe UI"/>
                <a:cs typeface="Segoe UI"/>
              </a:rPr>
              <a:t>Felles forståelse</a:t>
            </a:r>
            <a:r>
              <a:rPr lang="nb-NO" b="0" i="0">
                <a:solidFill>
                  <a:srgbClr val="242424"/>
                </a:solidFill>
                <a:effectLst/>
                <a:latin typeface="Segoe UI"/>
                <a:cs typeface="Segoe UI"/>
              </a:rPr>
              <a:t>: Utfordrende for administrasjonen å </a:t>
            </a:r>
            <a:r>
              <a:rPr lang="nb-NO">
                <a:solidFill>
                  <a:srgbClr val="242424"/>
                </a:solidFill>
                <a:latin typeface="Segoe UI"/>
                <a:cs typeface="Segoe UI"/>
              </a:rPr>
              <a:t>danne et </a:t>
            </a:r>
            <a:r>
              <a:rPr lang="nb-NO" b="0" i="0">
                <a:solidFill>
                  <a:srgbClr val="242424"/>
                </a:solidFill>
                <a:effectLst/>
                <a:latin typeface="Segoe UI"/>
                <a:cs typeface="Segoe UI"/>
              </a:rPr>
              <a:t>felles </a:t>
            </a:r>
            <a:r>
              <a:rPr lang="nb-NO">
                <a:solidFill>
                  <a:srgbClr val="242424"/>
                </a:solidFill>
                <a:latin typeface="Segoe UI"/>
                <a:cs typeface="Segoe UI"/>
              </a:rPr>
              <a:t>kunnskapsgrunnlag med</a:t>
            </a:r>
            <a:r>
              <a:rPr lang="nb-NO" b="0" i="0">
                <a:solidFill>
                  <a:srgbClr val="242424"/>
                </a:solidFill>
                <a:effectLst/>
                <a:latin typeface="Segoe UI"/>
                <a:cs typeface="Segoe UI"/>
              </a:rPr>
              <a:t> politikerne</a:t>
            </a:r>
            <a:r>
              <a:rPr lang="nb-NO">
                <a:solidFill>
                  <a:srgbClr val="242424"/>
                </a:solidFill>
                <a:latin typeface="Segoe UI"/>
                <a:cs typeface="Segoe UI"/>
              </a:rPr>
              <a:t>,</a:t>
            </a:r>
            <a:r>
              <a:rPr lang="nb-NO" b="0" i="0">
                <a:solidFill>
                  <a:srgbClr val="242424"/>
                </a:solidFill>
                <a:effectLst/>
                <a:latin typeface="Segoe UI"/>
                <a:cs typeface="Segoe UI"/>
              </a:rPr>
              <a:t> </a:t>
            </a:r>
            <a:r>
              <a:rPr lang="nb-NO">
                <a:solidFill>
                  <a:srgbClr val="242424"/>
                </a:solidFill>
                <a:latin typeface="Segoe UI"/>
                <a:cs typeface="Segoe UI"/>
              </a:rPr>
              <a:t>samt å </a:t>
            </a:r>
            <a:r>
              <a:rPr lang="nb-NO" b="0" i="0">
                <a:solidFill>
                  <a:srgbClr val="242424"/>
                </a:solidFill>
                <a:effectLst/>
                <a:latin typeface="Segoe UI"/>
                <a:cs typeface="Segoe UI"/>
              </a:rPr>
              <a:t>få de til å forholde seg til tidligere vedtatte planer.</a:t>
            </a:r>
          </a:p>
          <a:p>
            <a:pPr algn="l">
              <a:spcBef>
                <a:spcPts val="750"/>
              </a:spcBef>
              <a:spcAft>
                <a:spcPts val="750"/>
              </a:spcAft>
              <a:buFont typeface="Arial" panose="020B0604020202020204" pitchFamily="34" charset="0"/>
              <a:buChar char="•"/>
            </a:pPr>
            <a:r>
              <a:rPr lang="nb-NO" b="1" i="0">
                <a:solidFill>
                  <a:srgbClr val="242424"/>
                </a:solidFill>
                <a:effectLst/>
                <a:latin typeface="Segoe UI"/>
                <a:cs typeface="Segoe UI"/>
              </a:rPr>
              <a:t>Politikeropplæring</a:t>
            </a:r>
            <a:r>
              <a:rPr lang="nb-NO" b="0" i="0">
                <a:solidFill>
                  <a:srgbClr val="242424"/>
                </a:solidFill>
                <a:effectLst/>
                <a:latin typeface="Segoe UI"/>
                <a:cs typeface="Segoe UI"/>
              </a:rPr>
              <a:t>: Behov for en mer omfattende politikeropplæring i plansystemet.</a:t>
            </a:r>
          </a:p>
          <a:p>
            <a:pPr>
              <a:spcBef>
                <a:spcPts val="750"/>
              </a:spcBef>
              <a:spcAft>
                <a:spcPts val="750"/>
              </a:spcAft>
            </a:pPr>
            <a:r>
              <a:rPr lang="nb-NO" b="1" i="0">
                <a:solidFill>
                  <a:srgbClr val="242424"/>
                </a:solidFill>
                <a:effectLst/>
                <a:latin typeface="Segoe UI"/>
                <a:cs typeface="Segoe UI"/>
              </a:rPr>
              <a:t>Økonomiske konsekvenser</a:t>
            </a:r>
            <a:r>
              <a:rPr lang="nb-NO" b="0" i="0">
                <a:solidFill>
                  <a:srgbClr val="242424"/>
                </a:solidFill>
                <a:effectLst/>
                <a:latin typeface="Segoe UI"/>
                <a:cs typeface="Segoe UI"/>
              </a:rPr>
              <a:t>: Vanskelig å få politikere til å forstå viktigheten av forebyggende tiltak</a:t>
            </a:r>
            <a:r>
              <a:rPr lang="nb-NO">
                <a:solidFill>
                  <a:srgbClr val="242424"/>
                </a:solidFill>
                <a:latin typeface="Segoe UI"/>
                <a:cs typeface="Segoe UI"/>
              </a:rPr>
              <a:t> og investeringer</a:t>
            </a:r>
            <a:r>
              <a:rPr lang="nb-NO" b="0" i="0">
                <a:solidFill>
                  <a:srgbClr val="242424"/>
                </a:solidFill>
                <a:effectLst/>
                <a:latin typeface="Segoe UI"/>
                <a:cs typeface="Segoe UI"/>
              </a:rPr>
              <a:t>.</a:t>
            </a:r>
          </a:p>
          <a:p>
            <a:endParaRPr lang="nb-NO"/>
          </a:p>
        </p:txBody>
      </p:sp>
      <p:sp>
        <p:nvSpPr>
          <p:cNvPr id="3" name="Tittel 2">
            <a:extLst>
              <a:ext uri="{FF2B5EF4-FFF2-40B4-BE49-F238E27FC236}">
                <a16:creationId xmlns:a16="http://schemas.microsoft.com/office/drawing/2014/main" id="{EF438B05-B0DC-3E90-50B5-ADA465F89EE2}"/>
              </a:ext>
            </a:extLst>
          </p:cNvPr>
          <p:cNvSpPr>
            <a:spLocks noGrp="1"/>
          </p:cNvSpPr>
          <p:nvPr>
            <p:ph type="title"/>
          </p:nvPr>
        </p:nvSpPr>
        <p:spPr>
          <a:xfrm>
            <a:off x="1055687" y="548753"/>
            <a:ext cx="10080625" cy="1287514"/>
          </a:xfrm>
        </p:spPr>
        <p:txBody>
          <a:bodyPr/>
          <a:lstStyle/>
          <a:p>
            <a:r>
              <a:rPr lang="nb-NO"/>
              <a:t>Politisk forståelse og prioriteringer</a:t>
            </a:r>
          </a:p>
        </p:txBody>
      </p:sp>
    </p:spTree>
    <p:extLst>
      <p:ext uri="{BB962C8B-B14F-4D97-AF65-F5344CB8AC3E}">
        <p14:creationId xmlns:p14="http://schemas.microsoft.com/office/powerpoint/2010/main" val="1158714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9F4F2D15-AC8E-D7B4-8734-F0E98A6FA7FF}"/>
              </a:ext>
            </a:extLst>
          </p:cNvPr>
          <p:cNvSpPr>
            <a:spLocks noGrp="1"/>
          </p:cNvSpPr>
          <p:nvPr>
            <p:ph type="body" sz="quarter" idx="11"/>
          </p:nvPr>
        </p:nvSpPr>
        <p:spPr>
          <a:xfrm>
            <a:off x="1057541" y="1920240"/>
            <a:ext cx="10078772" cy="4389007"/>
          </a:xfrm>
        </p:spPr>
        <p:txBody>
          <a:bodyPr lIns="91440" tIns="45720" rIns="91440" bIns="45720" anchor="t"/>
          <a:lstStyle/>
          <a:p>
            <a:pPr algn="l">
              <a:spcBef>
                <a:spcPts val="750"/>
              </a:spcBef>
              <a:spcAft>
                <a:spcPts val="750"/>
              </a:spcAft>
              <a:buFont typeface="Arial" panose="020B0604020202020204" pitchFamily="34" charset="0"/>
              <a:buChar char="•"/>
            </a:pPr>
            <a:endParaRPr lang="nb-NO" b="1" i="0">
              <a:solidFill>
                <a:srgbClr val="242424"/>
              </a:solidFill>
              <a:effectLst/>
              <a:latin typeface="Segoe UI"/>
              <a:cs typeface="Segoe UI"/>
            </a:endParaRPr>
          </a:p>
          <a:p>
            <a:pPr algn="l">
              <a:spcBef>
                <a:spcPts val="750"/>
              </a:spcBef>
              <a:spcAft>
                <a:spcPts val="750"/>
              </a:spcAft>
              <a:buFont typeface="Arial" panose="020B0604020202020204" pitchFamily="34" charset="0"/>
              <a:buChar char="•"/>
            </a:pPr>
            <a:r>
              <a:rPr lang="nb-NO" b="1" i="0">
                <a:solidFill>
                  <a:srgbClr val="242424"/>
                </a:solidFill>
                <a:effectLst/>
                <a:latin typeface="Segoe UI"/>
                <a:cs typeface="Segoe UI"/>
              </a:rPr>
              <a:t>Miljømessige tiltak</a:t>
            </a:r>
            <a:r>
              <a:rPr lang="nb-NO" b="0" i="0">
                <a:solidFill>
                  <a:srgbClr val="242424"/>
                </a:solidFill>
                <a:effectLst/>
                <a:latin typeface="Segoe UI"/>
                <a:cs typeface="Segoe UI"/>
              </a:rPr>
              <a:t>: Utfordrende å få politikerne til å forstå viktigheten, når andre ting virker mer pressende.</a:t>
            </a:r>
          </a:p>
          <a:p>
            <a:pPr algn="l">
              <a:spcBef>
                <a:spcPts val="750"/>
              </a:spcBef>
              <a:spcAft>
                <a:spcPts val="750"/>
              </a:spcAft>
              <a:buFont typeface="Arial" panose="020B0604020202020204" pitchFamily="34" charset="0"/>
              <a:buChar char="•"/>
            </a:pPr>
            <a:r>
              <a:rPr lang="nb-NO" b="1" i="0">
                <a:solidFill>
                  <a:srgbClr val="242424"/>
                </a:solidFill>
                <a:effectLst/>
                <a:latin typeface="Segoe UI"/>
                <a:cs typeface="Segoe UI"/>
              </a:rPr>
              <a:t>Langsiktige </a:t>
            </a:r>
            <a:r>
              <a:rPr lang="nb-NO" b="1">
                <a:solidFill>
                  <a:srgbClr val="242424"/>
                </a:solidFill>
                <a:latin typeface="Segoe UI"/>
                <a:cs typeface="Segoe UI"/>
              </a:rPr>
              <a:t>beslutninger: </a:t>
            </a:r>
            <a:r>
              <a:rPr lang="nb-NO" b="0" i="0">
                <a:solidFill>
                  <a:srgbClr val="242424"/>
                </a:solidFill>
                <a:effectLst/>
                <a:latin typeface="Segoe UI"/>
                <a:cs typeface="Segoe UI"/>
              </a:rPr>
              <a:t>Behov for mer langsiktige beslutninger - vanskelig med det systemet man har. </a:t>
            </a:r>
          </a:p>
          <a:p>
            <a:pPr algn="l">
              <a:spcBef>
                <a:spcPts val="750"/>
              </a:spcBef>
              <a:spcAft>
                <a:spcPts val="750"/>
              </a:spcAft>
              <a:buFont typeface="Arial" panose="020B0604020202020204" pitchFamily="34" charset="0"/>
              <a:buChar char="•"/>
            </a:pPr>
            <a:r>
              <a:rPr lang="nb-NO" b="1" i="0">
                <a:solidFill>
                  <a:srgbClr val="242424"/>
                </a:solidFill>
                <a:effectLst/>
                <a:latin typeface="Segoe UI"/>
                <a:cs typeface="Segoe UI"/>
              </a:rPr>
              <a:t>Næringsutvikling vs. miljøhensyn</a:t>
            </a:r>
            <a:r>
              <a:rPr lang="nb-NO" b="0" i="0">
                <a:solidFill>
                  <a:srgbClr val="242424"/>
                </a:solidFill>
                <a:effectLst/>
                <a:latin typeface="Segoe UI"/>
                <a:cs typeface="Segoe UI"/>
              </a:rPr>
              <a:t>: Arealkonflikter er vanskelig fordi det er et sterkt ønske om næringsetablering fra politikerne.</a:t>
            </a:r>
          </a:p>
          <a:p>
            <a:endParaRPr lang="nb-NO"/>
          </a:p>
        </p:txBody>
      </p:sp>
      <p:sp>
        <p:nvSpPr>
          <p:cNvPr id="3" name="Tittel 2">
            <a:extLst>
              <a:ext uri="{FF2B5EF4-FFF2-40B4-BE49-F238E27FC236}">
                <a16:creationId xmlns:a16="http://schemas.microsoft.com/office/drawing/2014/main" id="{6DB10197-9A1F-88E5-CAFE-8A9E39217CF4}"/>
              </a:ext>
            </a:extLst>
          </p:cNvPr>
          <p:cNvSpPr>
            <a:spLocks noGrp="1"/>
          </p:cNvSpPr>
          <p:nvPr>
            <p:ph type="title"/>
          </p:nvPr>
        </p:nvSpPr>
        <p:spPr>
          <a:xfrm>
            <a:off x="1057541" y="548753"/>
            <a:ext cx="10080625" cy="1287514"/>
          </a:xfrm>
        </p:spPr>
        <p:txBody>
          <a:bodyPr/>
          <a:lstStyle/>
          <a:p>
            <a:r>
              <a:rPr lang="nb-NO"/>
              <a:t>Bærekraft</a:t>
            </a:r>
          </a:p>
        </p:txBody>
      </p:sp>
    </p:spTree>
    <p:extLst>
      <p:ext uri="{BB962C8B-B14F-4D97-AF65-F5344CB8AC3E}">
        <p14:creationId xmlns:p14="http://schemas.microsoft.com/office/powerpoint/2010/main" val="211371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6EDC9BF-0828-B30C-21CD-754D0D212E67}"/>
              </a:ext>
            </a:extLst>
          </p:cNvPr>
          <p:cNvSpPr>
            <a:spLocks noGrp="1"/>
          </p:cNvSpPr>
          <p:nvPr>
            <p:ph type="body" sz="quarter" idx="11"/>
          </p:nvPr>
        </p:nvSpPr>
        <p:spPr>
          <a:xfrm>
            <a:off x="1057541" y="2160639"/>
            <a:ext cx="10078772" cy="4148608"/>
          </a:xfrm>
        </p:spPr>
        <p:txBody>
          <a:bodyPr lIns="91440" tIns="45720" rIns="91440" bIns="45720" anchor="t"/>
          <a:lstStyle/>
          <a:p>
            <a:pPr algn="l">
              <a:spcBef>
                <a:spcPts val="750"/>
              </a:spcBef>
              <a:spcAft>
                <a:spcPts val="750"/>
              </a:spcAft>
              <a:buFont typeface="Arial" panose="020B0604020202020204" pitchFamily="34" charset="0"/>
              <a:buChar char="•"/>
            </a:pPr>
            <a:endParaRPr lang="nb-NO" b="1">
              <a:solidFill>
                <a:srgbClr val="242424"/>
              </a:solidFill>
              <a:latin typeface="Segoe UI"/>
              <a:cs typeface="Segoe UI"/>
            </a:endParaRPr>
          </a:p>
          <a:p>
            <a:pPr algn="l">
              <a:spcBef>
                <a:spcPts val="750"/>
              </a:spcBef>
              <a:spcAft>
                <a:spcPts val="750"/>
              </a:spcAft>
              <a:buFont typeface="Arial" panose="020B0604020202020204" pitchFamily="34" charset="0"/>
              <a:buChar char="•"/>
            </a:pPr>
            <a:r>
              <a:rPr lang="nb-NO" b="1">
                <a:solidFill>
                  <a:srgbClr val="242424"/>
                </a:solidFill>
                <a:latin typeface="Segoe UI"/>
                <a:cs typeface="Segoe UI"/>
              </a:rPr>
              <a:t>T</a:t>
            </a:r>
            <a:r>
              <a:rPr lang="nb-NO" b="1" i="0">
                <a:solidFill>
                  <a:srgbClr val="242424"/>
                </a:solidFill>
                <a:effectLst/>
                <a:latin typeface="Segoe UI"/>
                <a:cs typeface="Segoe UI"/>
              </a:rPr>
              <a:t>eknologi og kompetanseheving</a:t>
            </a:r>
            <a:r>
              <a:rPr lang="nb-NO" b="0" i="0">
                <a:solidFill>
                  <a:srgbClr val="242424"/>
                </a:solidFill>
                <a:effectLst/>
                <a:latin typeface="Segoe UI"/>
                <a:cs typeface="Segoe UI"/>
              </a:rPr>
              <a:t>: Viktig for å møte samfunnsutfordringer, men vanskelig å sette av tid til. </a:t>
            </a:r>
          </a:p>
          <a:p>
            <a:pPr algn="l">
              <a:spcBef>
                <a:spcPts val="750"/>
              </a:spcBef>
              <a:spcAft>
                <a:spcPts val="750"/>
              </a:spcAft>
              <a:buFont typeface="Arial" panose="020B0604020202020204" pitchFamily="34" charset="0"/>
              <a:buChar char="•"/>
            </a:pPr>
            <a:r>
              <a:rPr lang="nb-NO" b="1" i="0">
                <a:solidFill>
                  <a:srgbClr val="242424"/>
                </a:solidFill>
                <a:effectLst/>
                <a:latin typeface="Segoe UI"/>
                <a:cs typeface="Segoe UI"/>
              </a:rPr>
              <a:t>Innovasjon</a:t>
            </a:r>
            <a:r>
              <a:rPr lang="nb-NO" b="0" i="0">
                <a:solidFill>
                  <a:srgbClr val="242424"/>
                </a:solidFill>
                <a:effectLst/>
                <a:latin typeface="Segoe UI"/>
                <a:cs typeface="Segoe UI"/>
              </a:rPr>
              <a:t>: </a:t>
            </a:r>
            <a:r>
              <a:rPr lang="nb-NO">
                <a:solidFill>
                  <a:srgbClr val="242424"/>
                </a:solidFill>
                <a:latin typeface="Segoe UI"/>
                <a:cs typeface="Segoe UI"/>
              </a:rPr>
              <a:t>Sterkt ønske om å bli bedre på "nytenking». Også vanskelig med knapphet på tid og ressurser. </a:t>
            </a:r>
          </a:p>
          <a:p>
            <a:pPr algn="l">
              <a:spcBef>
                <a:spcPts val="750"/>
              </a:spcBef>
              <a:spcAft>
                <a:spcPts val="750"/>
              </a:spcAft>
              <a:buFont typeface="Arial" panose="020B0604020202020204" pitchFamily="34" charset="0"/>
              <a:buChar char="•"/>
            </a:pPr>
            <a:r>
              <a:rPr lang="nb-NO" b="1" i="0">
                <a:solidFill>
                  <a:srgbClr val="242424"/>
                </a:solidFill>
                <a:effectLst/>
                <a:latin typeface="Segoe UI"/>
                <a:cs typeface="Segoe UI"/>
              </a:rPr>
              <a:t>Kommunikasjon</a:t>
            </a:r>
            <a:r>
              <a:rPr lang="nb-NO" b="0" i="0">
                <a:solidFill>
                  <a:srgbClr val="242424"/>
                </a:solidFill>
                <a:effectLst/>
                <a:latin typeface="Segoe UI"/>
                <a:cs typeface="Segoe UI"/>
              </a:rPr>
              <a:t>: Ønske </a:t>
            </a:r>
            <a:r>
              <a:rPr lang="nb-NO">
                <a:solidFill>
                  <a:srgbClr val="242424"/>
                </a:solidFill>
                <a:latin typeface="Segoe UI"/>
                <a:cs typeface="Segoe UI"/>
              </a:rPr>
              <a:t>om bedre</a:t>
            </a:r>
            <a:r>
              <a:rPr lang="nb-NO" b="0" i="0">
                <a:solidFill>
                  <a:srgbClr val="242424"/>
                </a:solidFill>
                <a:effectLst/>
                <a:latin typeface="Segoe UI"/>
                <a:cs typeface="Segoe UI"/>
              </a:rPr>
              <a:t> intern og ekstern kommunikasjon for å skape godt samarbeid, stolthet og engasjement i kommunen.</a:t>
            </a:r>
          </a:p>
          <a:p>
            <a:endParaRPr lang="nb-NO"/>
          </a:p>
        </p:txBody>
      </p:sp>
      <p:sp>
        <p:nvSpPr>
          <p:cNvPr id="3" name="Tittel 2">
            <a:extLst>
              <a:ext uri="{FF2B5EF4-FFF2-40B4-BE49-F238E27FC236}">
                <a16:creationId xmlns:a16="http://schemas.microsoft.com/office/drawing/2014/main" id="{83902E8B-D850-3DD3-77A9-6EEC8FF082BA}"/>
              </a:ext>
            </a:extLst>
          </p:cNvPr>
          <p:cNvSpPr>
            <a:spLocks noGrp="1"/>
          </p:cNvSpPr>
          <p:nvPr>
            <p:ph type="title"/>
          </p:nvPr>
        </p:nvSpPr>
        <p:spPr/>
        <p:txBody>
          <a:bodyPr/>
          <a:lstStyle/>
          <a:p>
            <a:r>
              <a:rPr lang="nb-NO"/>
              <a:t>Innovasjon, teknologi og kommunikasjon</a:t>
            </a:r>
          </a:p>
        </p:txBody>
      </p:sp>
    </p:spTree>
    <p:extLst>
      <p:ext uri="{BB962C8B-B14F-4D97-AF65-F5344CB8AC3E}">
        <p14:creationId xmlns:p14="http://schemas.microsoft.com/office/powerpoint/2010/main" val="2336144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2E9AFEDA-43D0-1D6B-9695-6C85BA02BB6D}"/>
              </a:ext>
            </a:extLst>
          </p:cNvPr>
          <p:cNvSpPr>
            <a:spLocks noGrp="1"/>
          </p:cNvSpPr>
          <p:nvPr>
            <p:ph type="title"/>
          </p:nvPr>
        </p:nvSpPr>
        <p:spPr>
          <a:xfrm>
            <a:off x="740664" y="-179224"/>
            <a:ext cx="10515600" cy="1325880"/>
          </a:xfrm>
        </p:spPr>
        <p:txBody>
          <a:bodyPr anchor="ctr">
            <a:normAutofit/>
          </a:bodyPr>
          <a:lstStyle/>
          <a:p>
            <a:r>
              <a:rPr lang="nb-NO"/>
              <a:t>Våre erfaringer fra prosjektet</a:t>
            </a:r>
          </a:p>
        </p:txBody>
      </p:sp>
      <p:sp>
        <p:nvSpPr>
          <p:cNvPr id="4" name="Rektangel: avrundede hjørner 3">
            <a:extLst>
              <a:ext uri="{FF2B5EF4-FFF2-40B4-BE49-F238E27FC236}">
                <a16:creationId xmlns:a16="http://schemas.microsoft.com/office/drawing/2014/main" id="{4B8EC997-9696-D330-3433-F76D2748A54D}"/>
              </a:ext>
            </a:extLst>
          </p:cNvPr>
          <p:cNvSpPr/>
          <p:nvPr/>
        </p:nvSpPr>
        <p:spPr>
          <a:xfrm>
            <a:off x="935736" y="958215"/>
            <a:ext cx="10515600" cy="855021"/>
          </a:xfrm>
          <a:prstGeom prst="roundRect">
            <a:avLst>
              <a:gd name="adj" fmla="val 10000"/>
            </a:avLst>
          </a:prstGeom>
          <a:solidFill>
            <a:srgbClr val="A0ADCA"/>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nb-NO"/>
          </a:p>
        </p:txBody>
      </p:sp>
      <p:sp>
        <p:nvSpPr>
          <p:cNvPr id="7" name="Frihåndsform: figur 6">
            <a:extLst>
              <a:ext uri="{FF2B5EF4-FFF2-40B4-BE49-F238E27FC236}">
                <a16:creationId xmlns:a16="http://schemas.microsoft.com/office/drawing/2014/main" id="{CBEF4181-261E-1A1D-560F-01F8F020D709}"/>
              </a:ext>
            </a:extLst>
          </p:cNvPr>
          <p:cNvSpPr/>
          <p:nvPr/>
        </p:nvSpPr>
        <p:spPr>
          <a:xfrm>
            <a:off x="2371724" y="958746"/>
            <a:ext cx="4732020" cy="854490"/>
          </a:xfrm>
          <a:custGeom>
            <a:avLst/>
            <a:gdLst>
              <a:gd name="connsiteX0" fmla="*/ 0 w 4732020"/>
              <a:gd name="connsiteY0" fmla="*/ 0 h 1243280"/>
              <a:gd name="connsiteX1" fmla="*/ 4732020 w 4732020"/>
              <a:gd name="connsiteY1" fmla="*/ 0 h 1243280"/>
              <a:gd name="connsiteX2" fmla="*/ 4732020 w 4732020"/>
              <a:gd name="connsiteY2" fmla="*/ 1243280 h 1243280"/>
              <a:gd name="connsiteX3" fmla="*/ 0 w 4732020"/>
              <a:gd name="connsiteY3" fmla="*/ 1243280 h 1243280"/>
              <a:gd name="connsiteX4" fmla="*/ 0 w 4732020"/>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243280">
                <a:moveTo>
                  <a:pt x="0" y="0"/>
                </a:moveTo>
                <a:lnTo>
                  <a:pt x="4732020" y="0"/>
                </a:lnTo>
                <a:lnTo>
                  <a:pt x="4732020"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1111250">
              <a:lnSpc>
                <a:spcPct val="90000"/>
              </a:lnSpc>
              <a:spcBef>
                <a:spcPct val="0"/>
              </a:spcBef>
              <a:spcAft>
                <a:spcPct val="35000"/>
              </a:spcAft>
              <a:buNone/>
            </a:pPr>
            <a:r>
              <a:rPr lang="nb-NO" sz="2500" kern="1200"/>
              <a:t>Språkbruk</a:t>
            </a:r>
            <a:endParaRPr lang="en-US" sz="2500" kern="1200"/>
          </a:p>
        </p:txBody>
      </p:sp>
      <p:sp>
        <p:nvSpPr>
          <p:cNvPr id="8" name="Frihåndsform: figur 7">
            <a:extLst>
              <a:ext uri="{FF2B5EF4-FFF2-40B4-BE49-F238E27FC236}">
                <a16:creationId xmlns:a16="http://schemas.microsoft.com/office/drawing/2014/main" id="{FB81CDAA-FA9A-DC93-FFEF-8F5CEABEE8EB}"/>
              </a:ext>
            </a:extLst>
          </p:cNvPr>
          <p:cNvSpPr/>
          <p:nvPr/>
        </p:nvSpPr>
        <p:spPr>
          <a:xfrm>
            <a:off x="7103744" y="958746"/>
            <a:ext cx="4347591" cy="854490"/>
          </a:xfrm>
          <a:custGeom>
            <a:avLst/>
            <a:gdLst>
              <a:gd name="connsiteX0" fmla="*/ 0 w 4347591"/>
              <a:gd name="connsiteY0" fmla="*/ 0 h 1243280"/>
              <a:gd name="connsiteX1" fmla="*/ 4347591 w 4347591"/>
              <a:gd name="connsiteY1" fmla="*/ 0 h 1243280"/>
              <a:gd name="connsiteX2" fmla="*/ 4347591 w 4347591"/>
              <a:gd name="connsiteY2" fmla="*/ 1243280 h 1243280"/>
              <a:gd name="connsiteX3" fmla="*/ 0 w 4347591"/>
              <a:gd name="connsiteY3" fmla="*/ 1243280 h 1243280"/>
              <a:gd name="connsiteX4" fmla="*/ 0 w 4347591"/>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7591" h="1243280">
                <a:moveTo>
                  <a:pt x="0" y="0"/>
                </a:moveTo>
                <a:lnTo>
                  <a:pt x="4347591" y="0"/>
                </a:lnTo>
                <a:lnTo>
                  <a:pt x="4347591"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533400">
              <a:lnSpc>
                <a:spcPct val="90000"/>
              </a:lnSpc>
              <a:spcBef>
                <a:spcPct val="0"/>
              </a:spcBef>
              <a:spcAft>
                <a:spcPct val="35000"/>
              </a:spcAft>
              <a:buNone/>
            </a:pPr>
            <a:r>
              <a:rPr lang="nb-NO" sz="1400" kern="1200" dirty="0" err="1"/>
              <a:t>Bærekraftsbegrepet</a:t>
            </a:r>
            <a:endParaRPr lang="en-US" sz="1400" kern="1200" dirty="0"/>
          </a:p>
          <a:p>
            <a:pPr marL="0" lvl="0" indent="0" algn="l" defTabSz="533400">
              <a:lnSpc>
                <a:spcPct val="90000"/>
              </a:lnSpc>
              <a:spcBef>
                <a:spcPct val="0"/>
              </a:spcBef>
              <a:spcAft>
                <a:spcPct val="35000"/>
              </a:spcAft>
              <a:buNone/>
            </a:pPr>
            <a:r>
              <a:rPr lang="nb-NO" sz="1400" kern="1200" dirty="0"/>
              <a:t>Et </a:t>
            </a:r>
            <a:r>
              <a:rPr lang="nb-NO" sz="1400" kern="1200" dirty="0" err="1"/>
              <a:t>byfenomem</a:t>
            </a:r>
            <a:endParaRPr lang="en-US" sz="1400" kern="1200" dirty="0"/>
          </a:p>
        </p:txBody>
      </p:sp>
      <p:sp>
        <p:nvSpPr>
          <p:cNvPr id="9" name="Rektangel: avrundede hjørner 8">
            <a:extLst>
              <a:ext uri="{FF2B5EF4-FFF2-40B4-BE49-F238E27FC236}">
                <a16:creationId xmlns:a16="http://schemas.microsoft.com/office/drawing/2014/main" id="{FAA2F86A-3D4B-015A-1EFF-7DEA1D8DDDB9}"/>
              </a:ext>
            </a:extLst>
          </p:cNvPr>
          <p:cNvSpPr/>
          <p:nvPr/>
        </p:nvSpPr>
        <p:spPr>
          <a:xfrm>
            <a:off x="935735" y="1953105"/>
            <a:ext cx="10515600" cy="854490"/>
          </a:xfrm>
          <a:prstGeom prst="roundRect">
            <a:avLst>
              <a:gd name="adj" fmla="val 10000"/>
            </a:avLst>
          </a:prstGeom>
          <a:solidFill>
            <a:srgbClr val="A0ADCA"/>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nb-NO"/>
          </a:p>
        </p:txBody>
      </p:sp>
      <p:sp>
        <p:nvSpPr>
          <p:cNvPr id="11" name="Frihåndsform: figur 10">
            <a:extLst>
              <a:ext uri="{FF2B5EF4-FFF2-40B4-BE49-F238E27FC236}">
                <a16:creationId xmlns:a16="http://schemas.microsoft.com/office/drawing/2014/main" id="{9342D321-5835-A889-9120-87CFEBA1ED49}"/>
              </a:ext>
            </a:extLst>
          </p:cNvPr>
          <p:cNvSpPr/>
          <p:nvPr/>
        </p:nvSpPr>
        <p:spPr>
          <a:xfrm>
            <a:off x="2371724" y="1953106"/>
            <a:ext cx="4732020" cy="823669"/>
          </a:xfrm>
          <a:custGeom>
            <a:avLst/>
            <a:gdLst>
              <a:gd name="connsiteX0" fmla="*/ 0 w 4732020"/>
              <a:gd name="connsiteY0" fmla="*/ 0 h 1243280"/>
              <a:gd name="connsiteX1" fmla="*/ 4732020 w 4732020"/>
              <a:gd name="connsiteY1" fmla="*/ 0 h 1243280"/>
              <a:gd name="connsiteX2" fmla="*/ 4732020 w 4732020"/>
              <a:gd name="connsiteY2" fmla="*/ 1243280 h 1243280"/>
              <a:gd name="connsiteX3" fmla="*/ 0 w 4732020"/>
              <a:gd name="connsiteY3" fmla="*/ 1243280 h 1243280"/>
              <a:gd name="connsiteX4" fmla="*/ 0 w 4732020"/>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243280">
                <a:moveTo>
                  <a:pt x="0" y="0"/>
                </a:moveTo>
                <a:lnTo>
                  <a:pt x="4732020" y="0"/>
                </a:lnTo>
                <a:lnTo>
                  <a:pt x="4732020"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1111250">
              <a:lnSpc>
                <a:spcPct val="90000"/>
              </a:lnSpc>
              <a:spcBef>
                <a:spcPct val="0"/>
              </a:spcBef>
              <a:spcAft>
                <a:spcPct val="35000"/>
              </a:spcAft>
              <a:buNone/>
            </a:pPr>
            <a:r>
              <a:rPr lang="nb-NO" sz="2500" kern="1200"/>
              <a:t>Kunnskap</a:t>
            </a:r>
            <a:endParaRPr lang="en-US" sz="2500" kern="1200"/>
          </a:p>
        </p:txBody>
      </p:sp>
      <p:sp>
        <p:nvSpPr>
          <p:cNvPr id="12" name="Frihåndsform: figur 11">
            <a:extLst>
              <a:ext uri="{FF2B5EF4-FFF2-40B4-BE49-F238E27FC236}">
                <a16:creationId xmlns:a16="http://schemas.microsoft.com/office/drawing/2014/main" id="{8CFC9926-4F07-920A-8BC1-3D45973D757B}"/>
              </a:ext>
            </a:extLst>
          </p:cNvPr>
          <p:cNvSpPr/>
          <p:nvPr/>
        </p:nvSpPr>
        <p:spPr>
          <a:xfrm>
            <a:off x="7103744" y="1953104"/>
            <a:ext cx="4347591" cy="823669"/>
          </a:xfrm>
          <a:custGeom>
            <a:avLst/>
            <a:gdLst>
              <a:gd name="connsiteX0" fmla="*/ 0 w 4347591"/>
              <a:gd name="connsiteY0" fmla="*/ 0 h 1243280"/>
              <a:gd name="connsiteX1" fmla="*/ 4347591 w 4347591"/>
              <a:gd name="connsiteY1" fmla="*/ 0 h 1243280"/>
              <a:gd name="connsiteX2" fmla="*/ 4347591 w 4347591"/>
              <a:gd name="connsiteY2" fmla="*/ 1243280 h 1243280"/>
              <a:gd name="connsiteX3" fmla="*/ 0 w 4347591"/>
              <a:gd name="connsiteY3" fmla="*/ 1243280 h 1243280"/>
              <a:gd name="connsiteX4" fmla="*/ 0 w 4347591"/>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7591" h="1243280">
                <a:moveTo>
                  <a:pt x="0" y="0"/>
                </a:moveTo>
                <a:lnTo>
                  <a:pt x="4347591" y="0"/>
                </a:lnTo>
                <a:lnTo>
                  <a:pt x="4347591"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533400">
              <a:lnSpc>
                <a:spcPct val="90000"/>
              </a:lnSpc>
              <a:spcBef>
                <a:spcPct val="0"/>
              </a:spcBef>
              <a:spcAft>
                <a:spcPct val="35000"/>
              </a:spcAft>
              <a:buNone/>
            </a:pPr>
            <a:r>
              <a:rPr lang="nb-NO" sz="1400" kern="1200" dirty="0"/>
              <a:t>Lokalkunnskap</a:t>
            </a:r>
            <a:endParaRPr lang="en-US" sz="1400" kern="1200" dirty="0"/>
          </a:p>
          <a:p>
            <a:pPr marL="0" lvl="0" indent="0" algn="l" defTabSz="533400">
              <a:lnSpc>
                <a:spcPct val="90000"/>
              </a:lnSpc>
              <a:spcBef>
                <a:spcPct val="0"/>
              </a:spcBef>
              <a:spcAft>
                <a:spcPct val="35000"/>
              </a:spcAft>
              <a:buNone/>
            </a:pPr>
            <a:r>
              <a:rPr lang="nb-NO" sz="1400" kern="1200" dirty="0"/>
              <a:t>Kunnskap i kommunen</a:t>
            </a:r>
            <a:endParaRPr lang="en-US" sz="1400" kern="1200" dirty="0"/>
          </a:p>
        </p:txBody>
      </p:sp>
      <p:sp>
        <p:nvSpPr>
          <p:cNvPr id="13" name="Rektangel: avrundede hjørner 12">
            <a:extLst>
              <a:ext uri="{FF2B5EF4-FFF2-40B4-BE49-F238E27FC236}">
                <a16:creationId xmlns:a16="http://schemas.microsoft.com/office/drawing/2014/main" id="{F9D8B639-0733-4218-04AD-261EC1ECDD33}"/>
              </a:ext>
            </a:extLst>
          </p:cNvPr>
          <p:cNvSpPr/>
          <p:nvPr/>
        </p:nvSpPr>
        <p:spPr>
          <a:xfrm>
            <a:off x="935735" y="2943225"/>
            <a:ext cx="10515600" cy="854490"/>
          </a:xfrm>
          <a:prstGeom prst="roundRect">
            <a:avLst>
              <a:gd name="adj" fmla="val 10000"/>
            </a:avLst>
          </a:prstGeom>
          <a:solidFill>
            <a:srgbClr val="A0ADCA"/>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nb-NO"/>
          </a:p>
        </p:txBody>
      </p:sp>
      <p:sp>
        <p:nvSpPr>
          <p:cNvPr id="15" name="Frihåndsform: figur 14">
            <a:extLst>
              <a:ext uri="{FF2B5EF4-FFF2-40B4-BE49-F238E27FC236}">
                <a16:creationId xmlns:a16="http://schemas.microsoft.com/office/drawing/2014/main" id="{90F067BC-9E21-98A4-96A7-32646B774DF3}"/>
              </a:ext>
            </a:extLst>
          </p:cNvPr>
          <p:cNvSpPr/>
          <p:nvPr/>
        </p:nvSpPr>
        <p:spPr>
          <a:xfrm>
            <a:off x="2371724" y="2947464"/>
            <a:ext cx="4732020" cy="850251"/>
          </a:xfrm>
          <a:custGeom>
            <a:avLst/>
            <a:gdLst>
              <a:gd name="connsiteX0" fmla="*/ 0 w 4732020"/>
              <a:gd name="connsiteY0" fmla="*/ 0 h 1243280"/>
              <a:gd name="connsiteX1" fmla="*/ 4732020 w 4732020"/>
              <a:gd name="connsiteY1" fmla="*/ 0 h 1243280"/>
              <a:gd name="connsiteX2" fmla="*/ 4732020 w 4732020"/>
              <a:gd name="connsiteY2" fmla="*/ 1243280 h 1243280"/>
              <a:gd name="connsiteX3" fmla="*/ 0 w 4732020"/>
              <a:gd name="connsiteY3" fmla="*/ 1243280 h 1243280"/>
              <a:gd name="connsiteX4" fmla="*/ 0 w 4732020"/>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243280">
                <a:moveTo>
                  <a:pt x="0" y="0"/>
                </a:moveTo>
                <a:lnTo>
                  <a:pt x="4732020" y="0"/>
                </a:lnTo>
                <a:lnTo>
                  <a:pt x="4732020"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1111250">
              <a:lnSpc>
                <a:spcPct val="90000"/>
              </a:lnSpc>
              <a:spcBef>
                <a:spcPct val="0"/>
              </a:spcBef>
              <a:spcAft>
                <a:spcPct val="35000"/>
              </a:spcAft>
              <a:buNone/>
            </a:pPr>
            <a:r>
              <a:rPr lang="nb-NO" sz="2500" kern="1200"/>
              <a:t>Politiske prioriteringer</a:t>
            </a:r>
            <a:endParaRPr lang="en-US" sz="2500" kern="1200"/>
          </a:p>
        </p:txBody>
      </p:sp>
      <p:sp>
        <p:nvSpPr>
          <p:cNvPr id="16" name="Frihåndsform: figur 15">
            <a:extLst>
              <a:ext uri="{FF2B5EF4-FFF2-40B4-BE49-F238E27FC236}">
                <a16:creationId xmlns:a16="http://schemas.microsoft.com/office/drawing/2014/main" id="{92CBB9B7-D277-878B-C0E9-247D9EC5026B}"/>
              </a:ext>
            </a:extLst>
          </p:cNvPr>
          <p:cNvSpPr/>
          <p:nvPr/>
        </p:nvSpPr>
        <p:spPr>
          <a:xfrm>
            <a:off x="7103744" y="2943225"/>
            <a:ext cx="4347591" cy="850251"/>
          </a:xfrm>
          <a:custGeom>
            <a:avLst/>
            <a:gdLst>
              <a:gd name="connsiteX0" fmla="*/ 0 w 4347591"/>
              <a:gd name="connsiteY0" fmla="*/ 0 h 1243280"/>
              <a:gd name="connsiteX1" fmla="*/ 4347591 w 4347591"/>
              <a:gd name="connsiteY1" fmla="*/ 0 h 1243280"/>
              <a:gd name="connsiteX2" fmla="*/ 4347591 w 4347591"/>
              <a:gd name="connsiteY2" fmla="*/ 1243280 h 1243280"/>
              <a:gd name="connsiteX3" fmla="*/ 0 w 4347591"/>
              <a:gd name="connsiteY3" fmla="*/ 1243280 h 1243280"/>
              <a:gd name="connsiteX4" fmla="*/ 0 w 4347591"/>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7591" h="1243280">
                <a:moveTo>
                  <a:pt x="0" y="0"/>
                </a:moveTo>
                <a:lnTo>
                  <a:pt x="4347591" y="0"/>
                </a:lnTo>
                <a:lnTo>
                  <a:pt x="4347591"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533400">
              <a:lnSpc>
                <a:spcPct val="90000"/>
              </a:lnSpc>
              <a:spcBef>
                <a:spcPct val="0"/>
              </a:spcBef>
              <a:spcAft>
                <a:spcPct val="35000"/>
              </a:spcAft>
              <a:buNone/>
            </a:pPr>
            <a:r>
              <a:rPr lang="nb-NO" sz="1400" dirty="0"/>
              <a:t>Befolkningsnedgang</a:t>
            </a:r>
          </a:p>
          <a:p>
            <a:pPr marL="0" lvl="0" indent="0" algn="l" defTabSz="533400">
              <a:lnSpc>
                <a:spcPct val="90000"/>
              </a:lnSpc>
              <a:spcBef>
                <a:spcPct val="0"/>
              </a:spcBef>
              <a:spcAft>
                <a:spcPct val="35000"/>
              </a:spcAft>
              <a:buNone/>
            </a:pPr>
            <a:r>
              <a:rPr lang="nb-NO" sz="1400" dirty="0"/>
              <a:t>Ressursknapphet</a:t>
            </a:r>
            <a:endParaRPr lang="en-US" sz="1400" kern="1200" dirty="0"/>
          </a:p>
        </p:txBody>
      </p:sp>
      <p:sp>
        <p:nvSpPr>
          <p:cNvPr id="17" name="Rektangel: avrundede hjørner 16">
            <a:extLst>
              <a:ext uri="{FF2B5EF4-FFF2-40B4-BE49-F238E27FC236}">
                <a16:creationId xmlns:a16="http://schemas.microsoft.com/office/drawing/2014/main" id="{92D3F76B-7D8C-AB75-358C-49D8255A1A38}"/>
              </a:ext>
            </a:extLst>
          </p:cNvPr>
          <p:cNvSpPr/>
          <p:nvPr/>
        </p:nvSpPr>
        <p:spPr>
          <a:xfrm>
            <a:off x="935735" y="3878819"/>
            <a:ext cx="10515600" cy="854490"/>
          </a:xfrm>
          <a:prstGeom prst="roundRect">
            <a:avLst>
              <a:gd name="adj" fmla="val 10000"/>
            </a:avLst>
          </a:prstGeom>
          <a:solidFill>
            <a:srgbClr val="A0ADCA"/>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nb-NO"/>
          </a:p>
        </p:txBody>
      </p:sp>
      <p:sp>
        <p:nvSpPr>
          <p:cNvPr id="18" name="Rektangel: avrundede hjørner 17">
            <a:extLst>
              <a:ext uri="{FF2B5EF4-FFF2-40B4-BE49-F238E27FC236}">
                <a16:creationId xmlns:a16="http://schemas.microsoft.com/office/drawing/2014/main" id="{43A83631-573D-C61B-BB9C-E296C1B21277}"/>
              </a:ext>
            </a:extLst>
          </p:cNvPr>
          <p:cNvSpPr/>
          <p:nvPr/>
        </p:nvSpPr>
        <p:spPr>
          <a:xfrm>
            <a:off x="935734" y="4874609"/>
            <a:ext cx="10515600" cy="854490"/>
          </a:xfrm>
          <a:prstGeom prst="roundRect">
            <a:avLst>
              <a:gd name="adj" fmla="val 10000"/>
            </a:avLst>
          </a:prstGeom>
          <a:solidFill>
            <a:srgbClr val="A0ADCA"/>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nb-NO"/>
          </a:p>
        </p:txBody>
      </p:sp>
      <p:sp>
        <p:nvSpPr>
          <p:cNvPr id="19" name="Rektangel: avrundede hjørner 18">
            <a:extLst>
              <a:ext uri="{FF2B5EF4-FFF2-40B4-BE49-F238E27FC236}">
                <a16:creationId xmlns:a16="http://schemas.microsoft.com/office/drawing/2014/main" id="{E4E4F6C4-8BEA-6A4A-854D-07D311B9232C}"/>
              </a:ext>
            </a:extLst>
          </p:cNvPr>
          <p:cNvSpPr/>
          <p:nvPr/>
        </p:nvSpPr>
        <p:spPr>
          <a:xfrm>
            <a:off x="935735" y="5813339"/>
            <a:ext cx="10515600" cy="854490"/>
          </a:xfrm>
          <a:prstGeom prst="roundRect">
            <a:avLst>
              <a:gd name="adj" fmla="val 10000"/>
            </a:avLst>
          </a:prstGeom>
          <a:solidFill>
            <a:srgbClr val="A0ADCA"/>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nb-NO"/>
          </a:p>
        </p:txBody>
      </p:sp>
      <p:sp>
        <p:nvSpPr>
          <p:cNvPr id="21" name="Frihåndsform: figur 20">
            <a:extLst>
              <a:ext uri="{FF2B5EF4-FFF2-40B4-BE49-F238E27FC236}">
                <a16:creationId xmlns:a16="http://schemas.microsoft.com/office/drawing/2014/main" id="{F484CCA6-9898-3FBA-5E7F-4997808A1A4F}"/>
              </a:ext>
            </a:extLst>
          </p:cNvPr>
          <p:cNvSpPr/>
          <p:nvPr/>
        </p:nvSpPr>
        <p:spPr>
          <a:xfrm>
            <a:off x="2371724" y="3874580"/>
            <a:ext cx="4732020" cy="850251"/>
          </a:xfrm>
          <a:custGeom>
            <a:avLst/>
            <a:gdLst>
              <a:gd name="connsiteX0" fmla="*/ 0 w 4732020"/>
              <a:gd name="connsiteY0" fmla="*/ 0 h 1243280"/>
              <a:gd name="connsiteX1" fmla="*/ 4732020 w 4732020"/>
              <a:gd name="connsiteY1" fmla="*/ 0 h 1243280"/>
              <a:gd name="connsiteX2" fmla="*/ 4732020 w 4732020"/>
              <a:gd name="connsiteY2" fmla="*/ 1243280 h 1243280"/>
              <a:gd name="connsiteX3" fmla="*/ 0 w 4732020"/>
              <a:gd name="connsiteY3" fmla="*/ 1243280 h 1243280"/>
              <a:gd name="connsiteX4" fmla="*/ 0 w 4732020"/>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243280">
                <a:moveTo>
                  <a:pt x="0" y="0"/>
                </a:moveTo>
                <a:lnTo>
                  <a:pt x="4732020" y="0"/>
                </a:lnTo>
                <a:lnTo>
                  <a:pt x="4732020"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1111250">
              <a:lnSpc>
                <a:spcPct val="90000"/>
              </a:lnSpc>
              <a:spcBef>
                <a:spcPct val="0"/>
              </a:spcBef>
              <a:spcAft>
                <a:spcPct val="35000"/>
              </a:spcAft>
              <a:buNone/>
            </a:pPr>
            <a:r>
              <a:rPr lang="nb-NO" sz="2500" kern="1200"/>
              <a:t>Nedprioritering av </a:t>
            </a:r>
            <a:r>
              <a:rPr lang="nb-NO" sz="2500"/>
              <a:t>klima</a:t>
            </a:r>
            <a:endParaRPr lang="en-US" sz="2500" kern="1200"/>
          </a:p>
        </p:txBody>
      </p:sp>
      <p:sp>
        <p:nvSpPr>
          <p:cNvPr id="22" name="Frihåndsform: figur 21">
            <a:extLst>
              <a:ext uri="{FF2B5EF4-FFF2-40B4-BE49-F238E27FC236}">
                <a16:creationId xmlns:a16="http://schemas.microsoft.com/office/drawing/2014/main" id="{E1F25BBF-F939-88B1-530D-5E190715D181}"/>
              </a:ext>
            </a:extLst>
          </p:cNvPr>
          <p:cNvSpPr/>
          <p:nvPr/>
        </p:nvSpPr>
        <p:spPr>
          <a:xfrm>
            <a:off x="2371724" y="4846079"/>
            <a:ext cx="4732020" cy="854490"/>
          </a:xfrm>
          <a:custGeom>
            <a:avLst/>
            <a:gdLst>
              <a:gd name="connsiteX0" fmla="*/ 0 w 4732020"/>
              <a:gd name="connsiteY0" fmla="*/ 0 h 1243280"/>
              <a:gd name="connsiteX1" fmla="*/ 4732020 w 4732020"/>
              <a:gd name="connsiteY1" fmla="*/ 0 h 1243280"/>
              <a:gd name="connsiteX2" fmla="*/ 4732020 w 4732020"/>
              <a:gd name="connsiteY2" fmla="*/ 1243280 h 1243280"/>
              <a:gd name="connsiteX3" fmla="*/ 0 w 4732020"/>
              <a:gd name="connsiteY3" fmla="*/ 1243280 h 1243280"/>
              <a:gd name="connsiteX4" fmla="*/ 0 w 4732020"/>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243280">
                <a:moveTo>
                  <a:pt x="0" y="0"/>
                </a:moveTo>
                <a:lnTo>
                  <a:pt x="4732020" y="0"/>
                </a:lnTo>
                <a:lnTo>
                  <a:pt x="4732020"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1111250">
              <a:lnSpc>
                <a:spcPct val="90000"/>
              </a:lnSpc>
              <a:spcBef>
                <a:spcPct val="0"/>
              </a:spcBef>
              <a:spcAft>
                <a:spcPct val="35000"/>
              </a:spcAft>
              <a:buNone/>
            </a:pPr>
            <a:r>
              <a:rPr lang="nb-NO" sz="2500"/>
              <a:t>Generasjonsforskjeller</a:t>
            </a:r>
            <a:endParaRPr lang="en-US" sz="2500" kern="1200"/>
          </a:p>
        </p:txBody>
      </p:sp>
      <p:sp>
        <p:nvSpPr>
          <p:cNvPr id="23" name="Frihåndsform: figur 22">
            <a:extLst>
              <a:ext uri="{FF2B5EF4-FFF2-40B4-BE49-F238E27FC236}">
                <a16:creationId xmlns:a16="http://schemas.microsoft.com/office/drawing/2014/main" id="{DED6F30F-B0B5-A0E1-93BB-04B56185CC8D}"/>
              </a:ext>
            </a:extLst>
          </p:cNvPr>
          <p:cNvSpPr/>
          <p:nvPr/>
        </p:nvSpPr>
        <p:spPr>
          <a:xfrm>
            <a:off x="2371724" y="5813339"/>
            <a:ext cx="4732020" cy="850251"/>
          </a:xfrm>
          <a:custGeom>
            <a:avLst/>
            <a:gdLst>
              <a:gd name="connsiteX0" fmla="*/ 0 w 4732020"/>
              <a:gd name="connsiteY0" fmla="*/ 0 h 1243280"/>
              <a:gd name="connsiteX1" fmla="*/ 4732020 w 4732020"/>
              <a:gd name="connsiteY1" fmla="*/ 0 h 1243280"/>
              <a:gd name="connsiteX2" fmla="*/ 4732020 w 4732020"/>
              <a:gd name="connsiteY2" fmla="*/ 1243280 h 1243280"/>
              <a:gd name="connsiteX3" fmla="*/ 0 w 4732020"/>
              <a:gd name="connsiteY3" fmla="*/ 1243280 h 1243280"/>
              <a:gd name="connsiteX4" fmla="*/ 0 w 4732020"/>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243280">
                <a:moveTo>
                  <a:pt x="0" y="0"/>
                </a:moveTo>
                <a:lnTo>
                  <a:pt x="4732020" y="0"/>
                </a:lnTo>
                <a:lnTo>
                  <a:pt x="4732020"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1111250">
              <a:lnSpc>
                <a:spcPct val="90000"/>
              </a:lnSpc>
              <a:spcBef>
                <a:spcPct val="0"/>
              </a:spcBef>
              <a:spcAft>
                <a:spcPct val="35000"/>
              </a:spcAft>
              <a:buNone/>
            </a:pPr>
            <a:r>
              <a:rPr lang="nb-NO" sz="2500"/>
              <a:t>Målkonflikter</a:t>
            </a:r>
            <a:endParaRPr lang="en-US" sz="2500" kern="1200"/>
          </a:p>
        </p:txBody>
      </p:sp>
      <p:pic>
        <p:nvPicPr>
          <p:cNvPr id="25" name="Grafikk 11" descr="Chat kontur">
            <a:extLst>
              <a:ext uri="{FF2B5EF4-FFF2-40B4-BE49-F238E27FC236}">
                <a16:creationId xmlns:a16="http://schemas.microsoft.com/office/drawing/2014/main" id="{8BD602F9-7E7D-C807-1121-A1DAD7B0A8A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37624" y="1043823"/>
            <a:ext cx="683804" cy="683804"/>
          </a:xfrm>
          <a:prstGeom prst="rect">
            <a:avLst/>
          </a:prstGeom>
        </p:spPr>
      </p:pic>
      <p:pic>
        <p:nvPicPr>
          <p:cNvPr id="26" name="Grafikk 10" descr="Vitenskapelig tenkning kontur">
            <a:extLst>
              <a:ext uri="{FF2B5EF4-FFF2-40B4-BE49-F238E27FC236}">
                <a16:creationId xmlns:a16="http://schemas.microsoft.com/office/drawing/2014/main" id="{4D5A17A8-A4CC-380F-8619-95766A11CC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37624" y="2038448"/>
            <a:ext cx="683804" cy="683804"/>
          </a:xfrm>
          <a:prstGeom prst="rect">
            <a:avLst/>
          </a:prstGeom>
        </p:spPr>
      </p:pic>
      <p:pic>
        <p:nvPicPr>
          <p:cNvPr id="27" name="Grafikk 13" descr="Justitias vekt kontur">
            <a:extLst>
              <a:ext uri="{FF2B5EF4-FFF2-40B4-BE49-F238E27FC236}">
                <a16:creationId xmlns:a16="http://schemas.microsoft.com/office/drawing/2014/main" id="{A894AF0E-F0EB-C30C-694C-280C42B5679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37624" y="3026448"/>
            <a:ext cx="683804" cy="683804"/>
          </a:xfrm>
          <a:prstGeom prst="rect">
            <a:avLst/>
          </a:prstGeom>
        </p:spPr>
      </p:pic>
      <p:pic>
        <p:nvPicPr>
          <p:cNvPr id="28" name="Grafikk 7" descr="Tre med røtter kontur">
            <a:extLst>
              <a:ext uri="{FF2B5EF4-FFF2-40B4-BE49-F238E27FC236}">
                <a16:creationId xmlns:a16="http://schemas.microsoft.com/office/drawing/2014/main" id="{4E9FD81B-D00F-6CBE-2F88-9FE15DDE38D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237624" y="3957803"/>
            <a:ext cx="683804" cy="683804"/>
          </a:xfrm>
          <a:prstGeom prst="rect">
            <a:avLst/>
          </a:prstGeom>
        </p:spPr>
      </p:pic>
      <p:grpSp>
        <p:nvGrpSpPr>
          <p:cNvPr id="31" name="Gruppe 30">
            <a:extLst>
              <a:ext uri="{FF2B5EF4-FFF2-40B4-BE49-F238E27FC236}">
                <a16:creationId xmlns:a16="http://schemas.microsoft.com/office/drawing/2014/main" id="{DDB89AE7-5C24-564C-43D2-23BFF7FC99A3}"/>
              </a:ext>
            </a:extLst>
          </p:cNvPr>
          <p:cNvGrpSpPr/>
          <p:nvPr/>
        </p:nvGrpSpPr>
        <p:grpSpPr>
          <a:xfrm>
            <a:off x="1060413" y="4971384"/>
            <a:ext cx="1038226" cy="603879"/>
            <a:chOff x="0" y="4120952"/>
            <a:chExt cx="880870" cy="508198"/>
          </a:xfrm>
        </p:grpSpPr>
        <p:pic>
          <p:nvPicPr>
            <p:cNvPr id="29" name="Grafikk 8" descr="Baby som krabber kontur">
              <a:extLst>
                <a:ext uri="{FF2B5EF4-FFF2-40B4-BE49-F238E27FC236}">
                  <a16:creationId xmlns:a16="http://schemas.microsoft.com/office/drawing/2014/main" id="{E86683D2-7D86-3769-5501-9652E72A91C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0" y="4141926"/>
              <a:ext cx="487224" cy="487224"/>
            </a:xfrm>
            <a:prstGeom prst="rect">
              <a:avLst/>
            </a:prstGeom>
          </p:spPr>
        </p:pic>
        <p:pic>
          <p:nvPicPr>
            <p:cNvPr id="30" name="Grafikk 9" descr="Mann med stav kontur">
              <a:extLst>
                <a:ext uri="{FF2B5EF4-FFF2-40B4-BE49-F238E27FC236}">
                  <a16:creationId xmlns:a16="http://schemas.microsoft.com/office/drawing/2014/main" id="{E70F0E24-A4C8-DC01-2B38-11233F1F011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3159" y="4120952"/>
              <a:ext cx="497711" cy="497711"/>
            </a:xfrm>
            <a:prstGeom prst="rect">
              <a:avLst/>
            </a:prstGeom>
          </p:spPr>
        </p:pic>
      </p:grpSp>
      <p:pic>
        <p:nvPicPr>
          <p:cNvPr id="32" name="Grafikk 10" descr="Blink kontur">
            <a:extLst>
              <a:ext uri="{FF2B5EF4-FFF2-40B4-BE49-F238E27FC236}">
                <a16:creationId xmlns:a16="http://schemas.microsoft.com/office/drawing/2014/main" id="{8254C85B-8BB0-19AA-AF0F-62D8FC85EEA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237624" y="5899785"/>
            <a:ext cx="683804" cy="683804"/>
          </a:xfrm>
          <a:prstGeom prst="rect">
            <a:avLst/>
          </a:prstGeom>
        </p:spPr>
      </p:pic>
      <p:sp>
        <p:nvSpPr>
          <p:cNvPr id="33" name="Frihåndsform: figur 32">
            <a:extLst>
              <a:ext uri="{FF2B5EF4-FFF2-40B4-BE49-F238E27FC236}">
                <a16:creationId xmlns:a16="http://schemas.microsoft.com/office/drawing/2014/main" id="{FA181B71-C920-9325-D6EF-A286F19F194B}"/>
              </a:ext>
            </a:extLst>
          </p:cNvPr>
          <p:cNvSpPr/>
          <p:nvPr/>
        </p:nvSpPr>
        <p:spPr>
          <a:xfrm>
            <a:off x="7103744" y="3866102"/>
            <a:ext cx="4347591" cy="850251"/>
          </a:xfrm>
          <a:custGeom>
            <a:avLst/>
            <a:gdLst>
              <a:gd name="connsiteX0" fmla="*/ 0 w 4347591"/>
              <a:gd name="connsiteY0" fmla="*/ 0 h 1243280"/>
              <a:gd name="connsiteX1" fmla="*/ 4347591 w 4347591"/>
              <a:gd name="connsiteY1" fmla="*/ 0 h 1243280"/>
              <a:gd name="connsiteX2" fmla="*/ 4347591 w 4347591"/>
              <a:gd name="connsiteY2" fmla="*/ 1243280 h 1243280"/>
              <a:gd name="connsiteX3" fmla="*/ 0 w 4347591"/>
              <a:gd name="connsiteY3" fmla="*/ 1243280 h 1243280"/>
              <a:gd name="connsiteX4" fmla="*/ 0 w 4347591"/>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7591" h="1243280">
                <a:moveTo>
                  <a:pt x="0" y="0"/>
                </a:moveTo>
                <a:lnTo>
                  <a:pt x="4347591" y="0"/>
                </a:lnTo>
                <a:lnTo>
                  <a:pt x="4347591"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533400">
              <a:lnSpc>
                <a:spcPct val="90000"/>
              </a:lnSpc>
              <a:spcBef>
                <a:spcPct val="0"/>
              </a:spcBef>
              <a:spcAft>
                <a:spcPct val="35000"/>
              </a:spcAft>
              <a:buNone/>
            </a:pPr>
            <a:r>
              <a:rPr lang="en-US" sz="1400" kern="1200" dirty="0"/>
              <a:t>Skepsis </a:t>
            </a:r>
            <a:r>
              <a:rPr lang="en-US" sz="1400" kern="1200" dirty="0" err="1"/>
              <a:t>rundt</a:t>
            </a:r>
            <a:r>
              <a:rPr lang="en-US" sz="1400" kern="1200" dirty="0"/>
              <a:t> areal-</a:t>
            </a:r>
            <a:r>
              <a:rPr lang="en-US" sz="1400" kern="1200" dirty="0" err="1"/>
              <a:t>spørsmål</a:t>
            </a:r>
            <a:endParaRPr lang="en-US" sz="1400" kern="1200" dirty="0"/>
          </a:p>
          <a:p>
            <a:pPr marL="0" lvl="0" indent="0" algn="l" defTabSz="533400">
              <a:lnSpc>
                <a:spcPct val="90000"/>
              </a:lnSpc>
              <a:spcBef>
                <a:spcPct val="0"/>
              </a:spcBef>
              <a:spcAft>
                <a:spcPct val="35000"/>
              </a:spcAft>
              <a:buNone/>
            </a:pPr>
            <a:r>
              <a:rPr lang="en-US" sz="1400" kern="1200" dirty="0"/>
              <a:t>Hinder for </a:t>
            </a:r>
            <a:r>
              <a:rPr lang="en-US" sz="1400" kern="1200" dirty="0" err="1"/>
              <a:t>utvikling</a:t>
            </a:r>
            <a:endParaRPr lang="en-US" sz="1400" kern="1200" dirty="0"/>
          </a:p>
        </p:txBody>
      </p:sp>
      <p:sp>
        <p:nvSpPr>
          <p:cNvPr id="34" name="Frihåndsform: figur 33">
            <a:extLst>
              <a:ext uri="{FF2B5EF4-FFF2-40B4-BE49-F238E27FC236}">
                <a16:creationId xmlns:a16="http://schemas.microsoft.com/office/drawing/2014/main" id="{55FF07A6-DCD7-046E-658C-ADBB61D75626}"/>
              </a:ext>
            </a:extLst>
          </p:cNvPr>
          <p:cNvSpPr/>
          <p:nvPr/>
        </p:nvSpPr>
        <p:spPr>
          <a:xfrm>
            <a:off x="7103744" y="4837601"/>
            <a:ext cx="4347591" cy="850251"/>
          </a:xfrm>
          <a:custGeom>
            <a:avLst/>
            <a:gdLst>
              <a:gd name="connsiteX0" fmla="*/ 0 w 4347591"/>
              <a:gd name="connsiteY0" fmla="*/ 0 h 1243280"/>
              <a:gd name="connsiteX1" fmla="*/ 4347591 w 4347591"/>
              <a:gd name="connsiteY1" fmla="*/ 0 h 1243280"/>
              <a:gd name="connsiteX2" fmla="*/ 4347591 w 4347591"/>
              <a:gd name="connsiteY2" fmla="*/ 1243280 h 1243280"/>
              <a:gd name="connsiteX3" fmla="*/ 0 w 4347591"/>
              <a:gd name="connsiteY3" fmla="*/ 1243280 h 1243280"/>
              <a:gd name="connsiteX4" fmla="*/ 0 w 4347591"/>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7591" h="1243280">
                <a:moveTo>
                  <a:pt x="0" y="0"/>
                </a:moveTo>
                <a:lnTo>
                  <a:pt x="4347591" y="0"/>
                </a:lnTo>
                <a:lnTo>
                  <a:pt x="4347591"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533400">
              <a:lnSpc>
                <a:spcPct val="90000"/>
              </a:lnSpc>
              <a:spcBef>
                <a:spcPct val="0"/>
              </a:spcBef>
              <a:spcAft>
                <a:spcPct val="35000"/>
              </a:spcAft>
              <a:buNone/>
            </a:pPr>
            <a:endParaRPr lang="en-US" sz="1200" kern="1200"/>
          </a:p>
        </p:txBody>
      </p:sp>
      <p:sp>
        <p:nvSpPr>
          <p:cNvPr id="35" name="Frihåndsform: figur 34">
            <a:extLst>
              <a:ext uri="{FF2B5EF4-FFF2-40B4-BE49-F238E27FC236}">
                <a16:creationId xmlns:a16="http://schemas.microsoft.com/office/drawing/2014/main" id="{8288D049-18D5-DC81-CBC9-B7C506431B90}"/>
              </a:ext>
            </a:extLst>
          </p:cNvPr>
          <p:cNvSpPr/>
          <p:nvPr/>
        </p:nvSpPr>
        <p:spPr>
          <a:xfrm>
            <a:off x="7103743" y="5809100"/>
            <a:ext cx="4347591" cy="858729"/>
          </a:xfrm>
          <a:custGeom>
            <a:avLst/>
            <a:gdLst>
              <a:gd name="connsiteX0" fmla="*/ 0 w 4347591"/>
              <a:gd name="connsiteY0" fmla="*/ 0 h 1243280"/>
              <a:gd name="connsiteX1" fmla="*/ 4347591 w 4347591"/>
              <a:gd name="connsiteY1" fmla="*/ 0 h 1243280"/>
              <a:gd name="connsiteX2" fmla="*/ 4347591 w 4347591"/>
              <a:gd name="connsiteY2" fmla="*/ 1243280 h 1243280"/>
              <a:gd name="connsiteX3" fmla="*/ 0 w 4347591"/>
              <a:gd name="connsiteY3" fmla="*/ 1243280 h 1243280"/>
              <a:gd name="connsiteX4" fmla="*/ 0 w 4347591"/>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7591" h="1243280">
                <a:moveTo>
                  <a:pt x="0" y="0"/>
                </a:moveTo>
                <a:lnTo>
                  <a:pt x="4347591" y="0"/>
                </a:lnTo>
                <a:lnTo>
                  <a:pt x="4347591"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533400">
              <a:lnSpc>
                <a:spcPct val="90000"/>
              </a:lnSpc>
              <a:spcBef>
                <a:spcPct val="0"/>
              </a:spcBef>
              <a:spcAft>
                <a:spcPct val="35000"/>
              </a:spcAft>
              <a:buNone/>
            </a:pPr>
            <a:r>
              <a:rPr lang="nb-NO" sz="1400" dirty="0"/>
              <a:t>Natur interesser vs. næringsutvikling </a:t>
            </a:r>
          </a:p>
        </p:txBody>
      </p:sp>
      <p:sp>
        <p:nvSpPr>
          <p:cNvPr id="36" name="Frihåndsform: figur 35">
            <a:extLst>
              <a:ext uri="{FF2B5EF4-FFF2-40B4-BE49-F238E27FC236}">
                <a16:creationId xmlns:a16="http://schemas.microsoft.com/office/drawing/2014/main" id="{4F00F39C-D5BD-C766-16A6-0AEBEAD6FAEB}"/>
              </a:ext>
            </a:extLst>
          </p:cNvPr>
          <p:cNvSpPr/>
          <p:nvPr/>
        </p:nvSpPr>
        <p:spPr>
          <a:xfrm>
            <a:off x="7103742" y="4874609"/>
            <a:ext cx="4347591" cy="858729"/>
          </a:xfrm>
          <a:custGeom>
            <a:avLst/>
            <a:gdLst>
              <a:gd name="connsiteX0" fmla="*/ 0 w 4347591"/>
              <a:gd name="connsiteY0" fmla="*/ 0 h 1243280"/>
              <a:gd name="connsiteX1" fmla="*/ 4347591 w 4347591"/>
              <a:gd name="connsiteY1" fmla="*/ 0 h 1243280"/>
              <a:gd name="connsiteX2" fmla="*/ 4347591 w 4347591"/>
              <a:gd name="connsiteY2" fmla="*/ 1243280 h 1243280"/>
              <a:gd name="connsiteX3" fmla="*/ 0 w 4347591"/>
              <a:gd name="connsiteY3" fmla="*/ 1243280 h 1243280"/>
              <a:gd name="connsiteX4" fmla="*/ 0 w 4347591"/>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7591" h="1243280">
                <a:moveTo>
                  <a:pt x="0" y="0"/>
                </a:moveTo>
                <a:lnTo>
                  <a:pt x="4347591" y="0"/>
                </a:lnTo>
                <a:lnTo>
                  <a:pt x="4347591"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533400">
              <a:lnSpc>
                <a:spcPct val="90000"/>
              </a:lnSpc>
              <a:spcBef>
                <a:spcPct val="0"/>
              </a:spcBef>
              <a:spcAft>
                <a:spcPct val="35000"/>
              </a:spcAft>
              <a:buNone/>
            </a:pPr>
            <a:r>
              <a:rPr lang="nb-NO" sz="1400" dirty="0"/>
              <a:t>Assosiasjoner til begrepet bærekraft </a:t>
            </a:r>
          </a:p>
        </p:txBody>
      </p:sp>
    </p:spTree>
    <p:extLst>
      <p:ext uri="{BB962C8B-B14F-4D97-AF65-F5344CB8AC3E}">
        <p14:creationId xmlns:p14="http://schemas.microsoft.com/office/powerpoint/2010/main" val="1650763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a:extLst>
            <a:ext uri="{FF2B5EF4-FFF2-40B4-BE49-F238E27FC236}">
              <a16:creationId xmlns:a16="http://schemas.microsoft.com/office/drawing/2014/main" id="{00A506A0-CAD6-246F-9EC4-A2210D9F1337}"/>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4735BA56-2674-E89F-67C4-B94AB7756FFA}"/>
              </a:ext>
            </a:extLst>
          </p:cNvPr>
          <p:cNvSpPr>
            <a:spLocks noGrp="1"/>
          </p:cNvSpPr>
          <p:nvPr>
            <p:ph type="title"/>
          </p:nvPr>
        </p:nvSpPr>
        <p:spPr>
          <a:xfrm>
            <a:off x="740664" y="-179224"/>
            <a:ext cx="10515600" cy="1325880"/>
          </a:xfrm>
        </p:spPr>
        <p:txBody>
          <a:bodyPr anchor="ctr">
            <a:normAutofit/>
          </a:bodyPr>
          <a:lstStyle/>
          <a:p>
            <a:r>
              <a:rPr lang="nb-NO"/>
              <a:t>Våre erfaringer fra prosjektet</a:t>
            </a:r>
          </a:p>
        </p:txBody>
      </p:sp>
      <p:sp>
        <p:nvSpPr>
          <p:cNvPr id="4" name="Rektangel: avrundede hjørner 3">
            <a:extLst>
              <a:ext uri="{FF2B5EF4-FFF2-40B4-BE49-F238E27FC236}">
                <a16:creationId xmlns:a16="http://schemas.microsoft.com/office/drawing/2014/main" id="{27660C69-9154-A76E-FED5-7B0BF733003A}"/>
              </a:ext>
            </a:extLst>
          </p:cNvPr>
          <p:cNvSpPr/>
          <p:nvPr/>
        </p:nvSpPr>
        <p:spPr>
          <a:xfrm>
            <a:off x="935736" y="958215"/>
            <a:ext cx="10515600" cy="855021"/>
          </a:xfrm>
          <a:prstGeom prst="roundRect">
            <a:avLst>
              <a:gd name="adj" fmla="val 10000"/>
            </a:avLst>
          </a:prstGeom>
          <a:solidFill>
            <a:srgbClr val="A0ADCA"/>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nb-NO"/>
          </a:p>
        </p:txBody>
      </p:sp>
      <p:sp>
        <p:nvSpPr>
          <p:cNvPr id="7" name="Frihåndsform: figur 6">
            <a:extLst>
              <a:ext uri="{FF2B5EF4-FFF2-40B4-BE49-F238E27FC236}">
                <a16:creationId xmlns:a16="http://schemas.microsoft.com/office/drawing/2014/main" id="{E2C02545-A21E-C5DC-1210-1B10332D234C}"/>
              </a:ext>
            </a:extLst>
          </p:cNvPr>
          <p:cNvSpPr/>
          <p:nvPr/>
        </p:nvSpPr>
        <p:spPr>
          <a:xfrm>
            <a:off x="2371724" y="958746"/>
            <a:ext cx="4732020" cy="854490"/>
          </a:xfrm>
          <a:custGeom>
            <a:avLst/>
            <a:gdLst>
              <a:gd name="connsiteX0" fmla="*/ 0 w 4732020"/>
              <a:gd name="connsiteY0" fmla="*/ 0 h 1243280"/>
              <a:gd name="connsiteX1" fmla="*/ 4732020 w 4732020"/>
              <a:gd name="connsiteY1" fmla="*/ 0 h 1243280"/>
              <a:gd name="connsiteX2" fmla="*/ 4732020 w 4732020"/>
              <a:gd name="connsiteY2" fmla="*/ 1243280 h 1243280"/>
              <a:gd name="connsiteX3" fmla="*/ 0 w 4732020"/>
              <a:gd name="connsiteY3" fmla="*/ 1243280 h 1243280"/>
              <a:gd name="connsiteX4" fmla="*/ 0 w 4732020"/>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243280">
                <a:moveTo>
                  <a:pt x="0" y="0"/>
                </a:moveTo>
                <a:lnTo>
                  <a:pt x="4732020" y="0"/>
                </a:lnTo>
                <a:lnTo>
                  <a:pt x="4732020"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1111250">
              <a:lnSpc>
                <a:spcPct val="90000"/>
              </a:lnSpc>
              <a:spcBef>
                <a:spcPct val="0"/>
              </a:spcBef>
              <a:spcAft>
                <a:spcPct val="35000"/>
              </a:spcAft>
              <a:buNone/>
            </a:pPr>
            <a:r>
              <a:rPr lang="nb-NO" sz="2500" kern="1200"/>
              <a:t>Språkbruk</a:t>
            </a:r>
            <a:endParaRPr lang="en-US" sz="2500" kern="1200"/>
          </a:p>
        </p:txBody>
      </p:sp>
      <p:sp>
        <p:nvSpPr>
          <p:cNvPr id="8" name="Frihåndsform: figur 7">
            <a:extLst>
              <a:ext uri="{FF2B5EF4-FFF2-40B4-BE49-F238E27FC236}">
                <a16:creationId xmlns:a16="http://schemas.microsoft.com/office/drawing/2014/main" id="{14E886F0-698F-1744-9B82-CD7C0F6C99EA}"/>
              </a:ext>
            </a:extLst>
          </p:cNvPr>
          <p:cNvSpPr/>
          <p:nvPr/>
        </p:nvSpPr>
        <p:spPr>
          <a:xfrm>
            <a:off x="7103744" y="958746"/>
            <a:ext cx="4347591" cy="854490"/>
          </a:xfrm>
          <a:custGeom>
            <a:avLst/>
            <a:gdLst>
              <a:gd name="connsiteX0" fmla="*/ 0 w 4347591"/>
              <a:gd name="connsiteY0" fmla="*/ 0 h 1243280"/>
              <a:gd name="connsiteX1" fmla="*/ 4347591 w 4347591"/>
              <a:gd name="connsiteY1" fmla="*/ 0 h 1243280"/>
              <a:gd name="connsiteX2" fmla="*/ 4347591 w 4347591"/>
              <a:gd name="connsiteY2" fmla="*/ 1243280 h 1243280"/>
              <a:gd name="connsiteX3" fmla="*/ 0 w 4347591"/>
              <a:gd name="connsiteY3" fmla="*/ 1243280 h 1243280"/>
              <a:gd name="connsiteX4" fmla="*/ 0 w 4347591"/>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7591" h="1243280">
                <a:moveTo>
                  <a:pt x="0" y="0"/>
                </a:moveTo>
                <a:lnTo>
                  <a:pt x="4347591" y="0"/>
                </a:lnTo>
                <a:lnTo>
                  <a:pt x="4347591"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533400">
              <a:lnSpc>
                <a:spcPct val="90000"/>
              </a:lnSpc>
              <a:spcBef>
                <a:spcPct val="0"/>
              </a:spcBef>
              <a:spcAft>
                <a:spcPct val="35000"/>
              </a:spcAft>
              <a:buNone/>
            </a:pPr>
            <a:r>
              <a:rPr lang="nb-NO" sz="1400" kern="1200" dirty="0" err="1"/>
              <a:t>Bærekraftsbegrepet</a:t>
            </a:r>
            <a:endParaRPr lang="en-US" sz="1400" kern="1200" dirty="0"/>
          </a:p>
          <a:p>
            <a:pPr marL="0" lvl="0" indent="0" algn="l" defTabSz="533400">
              <a:lnSpc>
                <a:spcPct val="90000"/>
              </a:lnSpc>
              <a:spcBef>
                <a:spcPct val="0"/>
              </a:spcBef>
              <a:spcAft>
                <a:spcPct val="35000"/>
              </a:spcAft>
              <a:buNone/>
            </a:pPr>
            <a:r>
              <a:rPr lang="nb-NO" sz="1400" kern="1200" dirty="0"/>
              <a:t>Et </a:t>
            </a:r>
            <a:r>
              <a:rPr lang="nb-NO" sz="1400" kern="1200" dirty="0" err="1"/>
              <a:t>byfenomem</a:t>
            </a:r>
            <a:endParaRPr lang="en-US" sz="1400" kern="1200" dirty="0"/>
          </a:p>
        </p:txBody>
      </p:sp>
      <p:pic>
        <p:nvPicPr>
          <p:cNvPr id="25" name="Grafikk 11" descr="Chat kontur">
            <a:extLst>
              <a:ext uri="{FF2B5EF4-FFF2-40B4-BE49-F238E27FC236}">
                <a16:creationId xmlns:a16="http://schemas.microsoft.com/office/drawing/2014/main" id="{295C604D-7076-A617-1B36-925B751563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37624" y="1043823"/>
            <a:ext cx="683804" cy="683804"/>
          </a:xfrm>
          <a:prstGeom prst="rect">
            <a:avLst/>
          </a:prstGeom>
        </p:spPr>
      </p:pic>
      <p:sp>
        <p:nvSpPr>
          <p:cNvPr id="2" name="TekstSylinder 1">
            <a:extLst>
              <a:ext uri="{FF2B5EF4-FFF2-40B4-BE49-F238E27FC236}">
                <a16:creationId xmlns:a16="http://schemas.microsoft.com/office/drawing/2014/main" id="{BDA589C2-673C-D1ED-59E8-1093E1BC46E2}"/>
              </a:ext>
            </a:extLst>
          </p:cNvPr>
          <p:cNvSpPr txBox="1"/>
          <p:nvPr/>
        </p:nvSpPr>
        <p:spPr>
          <a:xfrm>
            <a:off x="1600200" y="3089842"/>
            <a:ext cx="8991600" cy="224676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000" b="0" i="0" u="none" strike="noStrike" kern="1200" cap="none" spc="0" normalizeH="0" baseline="0" noProof="0">
                <a:ln>
                  <a:noFill/>
                </a:ln>
                <a:solidFill>
                  <a:srgbClr val="00244E"/>
                </a:solidFill>
                <a:effectLst/>
                <a:uLnTx/>
                <a:uFillTx/>
                <a:latin typeface="Open Sans"/>
                <a:ea typeface="+mn-ea"/>
                <a:cs typeface="+mn-cs"/>
              </a:rPr>
              <a:t>Formuleringer fra nasjonale forventninger og veileder er ikke alltid lett å sette inn i </a:t>
            </a:r>
            <a:r>
              <a:rPr kumimoji="0" lang="nb-NO" sz="2000" b="0" i="0" u="none" strike="noStrike" kern="1200" cap="none" spc="0" normalizeH="0" baseline="0" noProof="0" err="1">
                <a:ln>
                  <a:noFill/>
                </a:ln>
                <a:solidFill>
                  <a:srgbClr val="00244E"/>
                </a:solidFill>
                <a:effectLst/>
                <a:uLnTx/>
                <a:uFillTx/>
                <a:latin typeface="Open Sans"/>
                <a:ea typeface="+mn-ea"/>
                <a:cs typeface="+mn-cs"/>
              </a:rPr>
              <a:t>distriktskontekst</a:t>
            </a:r>
            <a:endParaRPr kumimoji="0" lang="nb-NO" sz="2000" b="0" i="0" u="none" strike="noStrike" kern="1200" cap="none" spc="0" normalizeH="0" baseline="0" noProof="0">
              <a:ln>
                <a:noFill/>
              </a:ln>
              <a:solidFill>
                <a:srgbClr val="00244E"/>
              </a:solidFill>
              <a:effectLst/>
              <a:uLnTx/>
              <a:uFillTx/>
              <a:latin typeface="Open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a:ln>
                <a:noFill/>
              </a:ln>
              <a:solidFill>
                <a:srgbClr val="00244E"/>
              </a:solidFill>
              <a:effectLst/>
              <a:uLnTx/>
              <a:uFillTx/>
              <a:latin typeface="Open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000" b="0" i="0" u="none" strike="noStrike" kern="1200" cap="none" spc="0" normalizeH="0" baseline="0" noProof="0">
                <a:ln>
                  <a:noFill/>
                </a:ln>
                <a:solidFill>
                  <a:srgbClr val="00244E"/>
                </a:solidFill>
                <a:effectLst/>
                <a:uLnTx/>
                <a:uFillTx/>
                <a:latin typeface="Open Sans"/>
                <a:ea typeface="+mn-ea"/>
                <a:cs typeface="+mn-cs"/>
              </a:rPr>
              <a:t>Bærekraft forbindes med restriksjoner og overstyring fra nasjonale myndigheter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a:ln>
                <a:noFill/>
              </a:ln>
              <a:solidFill>
                <a:srgbClr val="00244E"/>
              </a:solidFill>
              <a:effectLst/>
              <a:uLnTx/>
              <a:uFillTx/>
              <a:latin typeface="Open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000" b="0" i="0" u="none" strike="noStrike" kern="1200" cap="none" spc="0" normalizeH="0" baseline="0" noProof="0">
                <a:ln>
                  <a:noFill/>
                </a:ln>
                <a:solidFill>
                  <a:srgbClr val="00244E"/>
                </a:solidFill>
                <a:effectLst/>
                <a:uLnTx/>
                <a:uFillTx/>
                <a:latin typeface="Open Sans"/>
                <a:ea typeface="+mn-ea"/>
                <a:cs typeface="+mn-cs"/>
              </a:rPr>
              <a:t>Typiske bærekraftstiltak = typiske by-tiltak</a:t>
            </a:r>
          </a:p>
        </p:txBody>
      </p:sp>
    </p:spTree>
    <p:extLst>
      <p:ext uri="{BB962C8B-B14F-4D97-AF65-F5344CB8AC3E}">
        <p14:creationId xmlns:p14="http://schemas.microsoft.com/office/powerpoint/2010/main" val="1414033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a:extLst>
            <a:ext uri="{FF2B5EF4-FFF2-40B4-BE49-F238E27FC236}">
              <a16:creationId xmlns:a16="http://schemas.microsoft.com/office/drawing/2014/main" id="{08D85FD0-AD82-11DF-81BB-88E0753BCAF0}"/>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8BE8E4EA-A807-6599-B381-8C04464C7BB7}"/>
              </a:ext>
            </a:extLst>
          </p:cNvPr>
          <p:cNvSpPr>
            <a:spLocks noGrp="1"/>
          </p:cNvSpPr>
          <p:nvPr>
            <p:ph type="title"/>
          </p:nvPr>
        </p:nvSpPr>
        <p:spPr>
          <a:xfrm>
            <a:off x="740664" y="-179224"/>
            <a:ext cx="10515600" cy="1325880"/>
          </a:xfrm>
        </p:spPr>
        <p:txBody>
          <a:bodyPr anchor="ctr">
            <a:normAutofit/>
          </a:bodyPr>
          <a:lstStyle/>
          <a:p>
            <a:r>
              <a:rPr lang="nb-NO"/>
              <a:t>Våre erfaringer fra prosjektet</a:t>
            </a:r>
          </a:p>
        </p:txBody>
      </p:sp>
      <p:sp>
        <p:nvSpPr>
          <p:cNvPr id="9" name="Rektangel: avrundede hjørner 8">
            <a:extLst>
              <a:ext uri="{FF2B5EF4-FFF2-40B4-BE49-F238E27FC236}">
                <a16:creationId xmlns:a16="http://schemas.microsoft.com/office/drawing/2014/main" id="{DFB28FA9-BE8F-B247-8D53-67F8F2BBECD6}"/>
              </a:ext>
            </a:extLst>
          </p:cNvPr>
          <p:cNvSpPr/>
          <p:nvPr/>
        </p:nvSpPr>
        <p:spPr>
          <a:xfrm>
            <a:off x="935735" y="1953105"/>
            <a:ext cx="10515600" cy="854490"/>
          </a:xfrm>
          <a:prstGeom prst="roundRect">
            <a:avLst>
              <a:gd name="adj" fmla="val 10000"/>
            </a:avLst>
          </a:prstGeom>
          <a:solidFill>
            <a:srgbClr val="A0ADCA"/>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nb-NO"/>
          </a:p>
        </p:txBody>
      </p:sp>
      <p:sp>
        <p:nvSpPr>
          <p:cNvPr id="11" name="Frihåndsform: figur 10">
            <a:extLst>
              <a:ext uri="{FF2B5EF4-FFF2-40B4-BE49-F238E27FC236}">
                <a16:creationId xmlns:a16="http://schemas.microsoft.com/office/drawing/2014/main" id="{1D0897D5-4ECF-A25C-4902-8AC03ACF493D}"/>
              </a:ext>
            </a:extLst>
          </p:cNvPr>
          <p:cNvSpPr/>
          <p:nvPr/>
        </p:nvSpPr>
        <p:spPr>
          <a:xfrm>
            <a:off x="2371724" y="1953106"/>
            <a:ext cx="4732020" cy="823669"/>
          </a:xfrm>
          <a:custGeom>
            <a:avLst/>
            <a:gdLst>
              <a:gd name="connsiteX0" fmla="*/ 0 w 4732020"/>
              <a:gd name="connsiteY0" fmla="*/ 0 h 1243280"/>
              <a:gd name="connsiteX1" fmla="*/ 4732020 w 4732020"/>
              <a:gd name="connsiteY1" fmla="*/ 0 h 1243280"/>
              <a:gd name="connsiteX2" fmla="*/ 4732020 w 4732020"/>
              <a:gd name="connsiteY2" fmla="*/ 1243280 h 1243280"/>
              <a:gd name="connsiteX3" fmla="*/ 0 w 4732020"/>
              <a:gd name="connsiteY3" fmla="*/ 1243280 h 1243280"/>
              <a:gd name="connsiteX4" fmla="*/ 0 w 4732020"/>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243280">
                <a:moveTo>
                  <a:pt x="0" y="0"/>
                </a:moveTo>
                <a:lnTo>
                  <a:pt x="4732020" y="0"/>
                </a:lnTo>
                <a:lnTo>
                  <a:pt x="4732020"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1111250">
              <a:lnSpc>
                <a:spcPct val="90000"/>
              </a:lnSpc>
              <a:spcBef>
                <a:spcPct val="0"/>
              </a:spcBef>
              <a:spcAft>
                <a:spcPct val="35000"/>
              </a:spcAft>
              <a:buNone/>
            </a:pPr>
            <a:r>
              <a:rPr lang="nb-NO" sz="2500" kern="1200"/>
              <a:t>Kunnskap</a:t>
            </a:r>
            <a:endParaRPr lang="en-US" sz="2500" kern="1200"/>
          </a:p>
        </p:txBody>
      </p:sp>
      <p:sp>
        <p:nvSpPr>
          <p:cNvPr id="12" name="Frihåndsform: figur 11">
            <a:extLst>
              <a:ext uri="{FF2B5EF4-FFF2-40B4-BE49-F238E27FC236}">
                <a16:creationId xmlns:a16="http://schemas.microsoft.com/office/drawing/2014/main" id="{DCE55172-640B-7CAF-129C-B46CB6DF9E42}"/>
              </a:ext>
            </a:extLst>
          </p:cNvPr>
          <p:cNvSpPr/>
          <p:nvPr/>
        </p:nvSpPr>
        <p:spPr>
          <a:xfrm>
            <a:off x="7103744" y="1953104"/>
            <a:ext cx="4347591" cy="823669"/>
          </a:xfrm>
          <a:custGeom>
            <a:avLst/>
            <a:gdLst>
              <a:gd name="connsiteX0" fmla="*/ 0 w 4347591"/>
              <a:gd name="connsiteY0" fmla="*/ 0 h 1243280"/>
              <a:gd name="connsiteX1" fmla="*/ 4347591 w 4347591"/>
              <a:gd name="connsiteY1" fmla="*/ 0 h 1243280"/>
              <a:gd name="connsiteX2" fmla="*/ 4347591 w 4347591"/>
              <a:gd name="connsiteY2" fmla="*/ 1243280 h 1243280"/>
              <a:gd name="connsiteX3" fmla="*/ 0 w 4347591"/>
              <a:gd name="connsiteY3" fmla="*/ 1243280 h 1243280"/>
              <a:gd name="connsiteX4" fmla="*/ 0 w 4347591"/>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7591" h="1243280">
                <a:moveTo>
                  <a:pt x="0" y="0"/>
                </a:moveTo>
                <a:lnTo>
                  <a:pt x="4347591" y="0"/>
                </a:lnTo>
                <a:lnTo>
                  <a:pt x="4347591"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533400">
              <a:lnSpc>
                <a:spcPct val="90000"/>
              </a:lnSpc>
              <a:spcBef>
                <a:spcPct val="0"/>
              </a:spcBef>
              <a:spcAft>
                <a:spcPct val="35000"/>
              </a:spcAft>
              <a:buNone/>
            </a:pPr>
            <a:r>
              <a:rPr lang="nb-NO" sz="1400" kern="1200" dirty="0"/>
              <a:t>Lokalkunnskap</a:t>
            </a:r>
            <a:endParaRPr lang="en-US" sz="1400" kern="1200" dirty="0"/>
          </a:p>
          <a:p>
            <a:pPr marL="0" lvl="0" indent="0" algn="l" defTabSz="533400">
              <a:lnSpc>
                <a:spcPct val="90000"/>
              </a:lnSpc>
              <a:spcBef>
                <a:spcPct val="0"/>
              </a:spcBef>
              <a:spcAft>
                <a:spcPct val="35000"/>
              </a:spcAft>
              <a:buNone/>
            </a:pPr>
            <a:r>
              <a:rPr lang="nb-NO" sz="1400" kern="1200" dirty="0"/>
              <a:t>Kunnskap i kommunen</a:t>
            </a:r>
            <a:endParaRPr lang="en-US" sz="1400" kern="1200" dirty="0"/>
          </a:p>
        </p:txBody>
      </p:sp>
      <p:pic>
        <p:nvPicPr>
          <p:cNvPr id="26" name="Grafikk 10" descr="Vitenskapelig tenkning kontur">
            <a:extLst>
              <a:ext uri="{FF2B5EF4-FFF2-40B4-BE49-F238E27FC236}">
                <a16:creationId xmlns:a16="http://schemas.microsoft.com/office/drawing/2014/main" id="{F5EF4A7E-9C0A-DE4D-E25A-C2510DECAB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37624" y="2038448"/>
            <a:ext cx="683804" cy="683804"/>
          </a:xfrm>
          <a:prstGeom prst="rect">
            <a:avLst/>
          </a:prstGeom>
        </p:spPr>
      </p:pic>
      <p:sp>
        <p:nvSpPr>
          <p:cNvPr id="2" name="TekstSylinder 1">
            <a:extLst>
              <a:ext uri="{FF2B5EF4-FFF2-40B4-BE49-F238E27FC236}">
                <a16:creationId xmlns:a16="http://schemas.microsoft.com/office/drawing/2014/main" id="{429589F4-93FF-AEDB-C3E3-A409F6BC27D1}"/>
              </a:ext>
            </a:extLst>
          </p:cNvPr>
          <p:cNvSpPr txBox="1"/>
          <p:nvPr/>
        </p:nvSpPr>
        <p:spPr>
          <a:xfrm>
            <a:off x="1590675" y="3429000"/>
            <a:ext cx="9029700" cy="2246769"/>
          </a:xfrm>
          <a:prstGeom prst="rect">
            <a:avLst/>
          </a:prstGeom>
          <a:noFill/>
        </p:spPr>
        <p:txBody>
          <a:bodyPr wrap="square" rtlCol="0">
            <a:spAutoFit/>
          </a:bodyPr>
          <a:lstStyle/>
          <a:p>
            <a:pPr marL="285750" indent="-285750">
              <a:buFont typeface="Arial" panose="020B0604020202020204" pitchFamily="34" charset="0"/>
              <a:buChar char="•"/>
            </a:pPr>
            <a:r>
              <a:rPr lang="nb-NO" sz="2000" dirty="0">
                <a:solidFill>
                  <a:srgbClr val="00244E"/>
                </a:solidFill>
              </a:rPr>
              <a:t>Tradisjoner for jordbruk, jakt, fiske, sanking, reindrift m.m. gir unik kunnskap om natur og lokale ressurser</a:t>
            </a:r>
          </a:p>
          <a:p>
            <a:endParaRPr lang="nb-NO" sz="2000" dirty="0">
              <a:solidFill>
                <a:srgbClr val="00244E"/>
              </a:solidFill>
            </a:endParaRPr>
          </a:p>
          <a:p>
            <a:pPr marL="285750" indent="-285750">
              <a:buFont typeface="Arial" panose="020B0604020202020204" pitchFamily="34" charset="0"/>
              <a:buChar char="•"/>
            </a:pPr>
            <a:r>
              <a:rPr lang="nb-NO" sz="2000" dirty="0">
                <a:solidFill>
                  <a:srgbClr val="00244E"/>
                </a:solidFill>
              </a:rPr>
              <a:t>Kommunene har alltid jobbet med bærekraft og har en unik vurderingsevne ovenfor sin kommune</a:t>
            </a:r>
          </a:p>
          <a:p>
            <a:pPr marL="285750" indent="-285750">
              <a:buFont typeface="Arial" panose="020B0604020202020204" pitchFamily="34" charset="0"/>
              <a:buChar char="•"/>
            </a:pPr>
            <a:endParaRPr lang="nb-NO" sz="2000" dirty="0">
              <a:solidFill>
                <a:srgbClr val="00244E"/>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2000" b="0" i="0" u="none" strike="noStrike" kern="1200" cap="none" spc="0" normalizeH="0" baseline="0" noProof="0" dirty="0">
              <a:ln>
                <a:noFill/>
              </a:ln>
              <a:solidFill>
                <a:srgbClr val="00244E"/>
              </a:solidFill>
              <a:effectLst/>
              <a:uLnTx/>
              <a:uFillTx/>
              <a:latin typeface="Open Sans"/>
              <a:ea typeface="+mn-ea"/>
              <a:cs typeface="+mn-cs"/>
            </a:endParaRPr>
          </a:p>
        </p:txBody>
      </p:sp>
    </p:spTree>
    <p:extLst>
      <p:ext uri="{BB962C8B-B14F-4D97-AF65-F5344CB8AC3E}">
        <p14:creationId xmlns:p14="http://schemas.microsoft.com/office/powerpoint/2010/main" val="1107638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a:extLst>
            <a:ext uri="{FF2B5EF4-FFF2-40B4-BE49-F238E27FC236}">
              <a16:creationId xmlns:a16="http://schemas.microsoft.com/office/drawing/2014/main" id="{AE7FCD27-5380-1354-0940-78250F8585FF}"/>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F57E6971-A00D-27AC-B8D0-665D4ED35987}"/>
              </a:ext>
            </a:extLst>
          </p:cNvPr>
          <p:cNvSpPr>
            <a:spLocks noGrp="1"/>
          </p:cNvSpPr>
          <p:nvPr>
            <p:ph type="title"/>
          </p:nvPr>
        </p:nvSpPr>
        <p:spPr>
          <a:xfrm>
            <a:off x="740664" y="-179224"/>
            <a:ext cx="10515600" cy="1325880"/>
          </a:xfrm>
        </p:spPr>
        <p:txBody>
          <a:bodyPr anchor="ctr">
            <a:normAutofit/>
          </a:bodyPr>
          <a:lstStyle/>
          <a:p>
            <a:r>
              <a:rPr lang="nb-NO"/>
              <a:t>Våre erfaringer fra prosjektet</a:t>
            </a:r>
          </a:p>
        </p:txBody>
      </p:sp>
      <p:sp>
        <p:nvSpPr>
          <p:cNvPr id="13" name="Rektangel: avrundede hjørner 12">
            <a:extLst>
              <a:ext uri="{FF2B5EF4-FFF2-40B4-BE49-F238E27FC236}">
                <a16:creationId xmlns:a16="http://schemas.microsoft.com/office/drawing/2014/main" id="{00859E98-5885-2687-BD97-7312B3E43DDB}"/>
              </a:ext>
            </a:extLst>
          </p:cNvPr>
          <p:cNvSpPr/>
          <p:nvPr/>
        </p:nvSpPr>
        <p:spPr>
          <a:xfrm>
            <a:off x="935735" y="2943225"/>
            <a:ext cx="10515600" cy="854490"/>
          </a:xfrm>
          <a:prstGeom prst="roundRect">
            <a:avLst>
              <a:gd name="adj" fmla="val 10000"/>
            </a:avLst>
          </a:prstGeom>
          <a:solidFill>
            <a:srgbClr val="A0ADCA"/>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nb-NO"/>
          </a:p>
        </p:txBody>
      </p:sp>
      <p:sp>
        <p:nvSpPr>
          <p:cNvPr id="15" name="Frihåndsform: figur 14">
            <a:extLst>
              <a:ext uri="{FF2B5EF4-FFF2-40B4-BE49-F238E27FC236}">
                <a16:creationId xmlns:a16="http://schemas.microsoft.com/office/drawing/2014/main" id="{D9945951-D726-35F1-A771-53C8251C1579}"/>
              </a:ext>
            </a:extLst>
          </p:cNvPr>
          <p:cNvSpPr/>
          <p:nvPr/>
        </p:nvSpPr>
        <p:spPr>
          <a:xfrm>
            <a:off x="2371724" y="2947464"/>
            <a:ext cx="4732020" cy="850251"/>
          </a:xfrm>
          <a:custGeom>
            <a:avLst/>
            <a:gdLst>
              <a:gd name="connsiteX0" fmla="*/ 0 w 4732020"/>
              <a:gd name="connsiteY0" fmla="*/ 0 h 1243280"/>
              <a:gd name="connsiteX1" fmla="*/ 4732020 w 4732020"/>
              <a:gd name="connsiteY1" fmla="*/ 0 h 1243280"/>
              <a:gd name="connsiteX2" fmla="*/ 4732020 w 4732020"/>
              <a:gd name="connsiteY2" fmla="*/ 1243280 h 1243280"/>
              <a:gd name="connsiteX3" fmla="*/ 0 w 4732020"/>
              <a:gd name="connsiteY3" fmla="*/ 1243280 h 1243280"/>
              <a:gd name="connsiteX4" fmla="*/ 0 w 4732020"/>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243280">
                <a:moveTo>
                  <a:pt x="0" y="0"/>
                </a:moveTo>
                <a:lnTo>
                  <a:pt x="4732020" y="0"/>
                </a:lnTo>
                <a:lnTo>
                  <a:pt x="4732020"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1111250">
              <a:lnSpc>
                <a:spcPct val="90000"/>
              </a:lnSpc>
              <a:spcBef>
                <a:spcPct val="0"/>
              </a:spcBef>
              <a:spcAft>
                <a:spcPct val="35000"/>
              </a:spcAft>
              <a:buNone/>
            </a:pPr>
            <a:r>
              <a:rPr lang="nb-NO" sz="2500" kern="1200"/>
              <a:t>Politiske prioriteringer</a:t>
            </a:r>
            <a:endParaRPr lang="en-US" sz="2500" kern="1200"/>
          </a:p>
        </p:txBody>
      </p:sp>
      <p:pic>
        <p:nvPicPr>
          <p:cNvPr id="27" name="Grafikk 13" descr="Justitias vekt kontur">
            <a:extLst>
              <a:ext uri="{FF2B5EF4-FFF2-40B4-BE49-F238E27FC236}">
                <a16:creationId xmlns:a16="http://schemas.microsoft.com/office/drawing/2014/main" id="{03124E8A-4D01-971A-EA57-2B1BB7D9A1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37624" y="3026448"/>
            <a:ext cx="683804" cy="683804"/>
          </a:xfrm>
          <a:prstGeom prst="rect">
            <a:avLst/>
          </a:prstGeom>
        </p:spPr>
      </p:pic>
      <p:sp>
        <p:nvSpPr>
          <p:cNvPr id="2" name="TekstSylinder 1">
            <a:extLst>
              <a:ext uri="{FF2B5EF4-FFF2-40B4-BE49-F238E27FC236}">
                <a16:creationId xmlns:a16="http://schemas.microsoft.com/office/drawing/2014/main" id="{F8B19E4E-B679-234B-0D41-635276D326F3}"/>
              </a:ext>
            </a:extLst>
          </p:cNvPr>
          <p:cNvSpPr txBox="1"/>
          <p:nvPr/>
        </p:nvSpPr>
        <p:spPr>
          <a:xfrm>
            <a:off x="1692972" y="4441793"/>
            <a:ext cx="9001125" cy="273921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a:ea typeface="+mn-ea"/>
                <a:cs typeface="+mn-cs"/>
              </a:rPr>
              <a:t>Sterkt ønske om vekst i en realitet preget av befolkningsnedgang og ressursknapphet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2000" b="0" i="0" u="none" strike="noStrike" kern="1200" cap="none" spc="0" normalizeH="0" baseline="0" noProof="0" dirty="0">
              <a:ln>
                <a:noFill/>
              </a:ln>
              <a:solidFill>
                <a:srgbClr val="00244E"/>
              </a:solidFill>
              <a:effectLst/>
              <a:uLnTx/>
              <a:uFillTx/>
              <a:latin typeface="Open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a:ea typeface="+mn-ea"/>
                <a:cs typeface="+mn-cs"/>
              </a:rPr>
              <a:t>Unngår tydelige prioriteringer for å være åpen for det som kan komme i fremtiden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244E"/>
              </a:solidFill>
              <a:effectLst/>
              <a:uLnTx/>
              <a:uFillTx/>
              <a:latin typeface="Open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244E"/>
              </a:solidFill>
              <a:effectLst/>
              <a:uLnTx/>
              <a:uFillTx/>
              <a:latin typeface="Open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244E"/>
              </a:solidFill>
              <a:effectLst/>
              <a:uLnTx/>
              <a:uFillTx/>
              <a:latin typeface="Open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800" b="0" i="0" u="none" strike="noStrike" kern="1200" cap="none" spc="0" normalizeH="0" baseline="0" noProof="0" dirty="0">
              <a:ln>
                <a:noFill/>
              </a:ln>
              <a:solidFill>
                <a:srgbClr val="00244E"/>
              </a:solidFill>
              <a:effectLst/>
              <a:uLnTx/>
              <a:uFillTx/>
              <a:latin typeface="Open Sans"/>
              <a:ea typeface="+mn-ea"/>
              <a:cs typeface="+mn-cs"/>
            </a:endParaRPr>
          </a:p>
        </p:txBody>
      </p:sp>
      <p:sp>
        <p:nvSpPr>
          <p:cNvPr id="5" name="Frihåndsform: figur 4">
            <a:extLst>
              <a:ext uri="{FF2B5EF4-FFF2-40B4-BE49-F238E27FC236}">
                <a16:creationId xmlns:a16="http://schemas.microsoft.com/office/drawing/2014/main" id="{43DE6DEF-7E2F-A498-44CC-EABCB2F59CBB}"/>
              </a:ext>
            </a:extLst>
          </p:cNvPr>
          <p:cNvSpPr/>
          <p:nvPr/>
        </p:nvSpPr>
        <p:spPr>
          <a:xfrm>
            <a:off x="7103744" y="2943226"/>
            <a:ext cx="4347591" cy="850251"/>
          </a:xfrm>
          <a:custGeom>
            <a:avLst/>
            <a:gdLst>
              <a:gd name="connsiteX0" fmla="*/ 0 w 4347591"/>
              <a:gd name="connsiteY0" fmla="*/ 0 h 1243280"/>
              <a:gd name="connsiteX1" fmla="*/ 4347591 w 4347591"/>
              <a:gd name="connsiteY1" fmla="*/ 0 h 1243280"/>
              <a:gd name="connsiteX2" fmla="*/ 4347591 w 4347591"/>
              <a:gd name="connsiteY2" fmla="*/ 1243280 h 1243280"/>
              <a:gd name="connsiteX3" fmla="*/ 0 w 4347591"/>
              <a:gd name="connsiteY3" fmla="*/ 1243280 h 1243280"/>
              <a:gd name="connsiteX4" fmla="*/ 0 w 4347591"/>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7591" h="1243280">
                <a:moveTo>
                  <a:pt x="0" y="0"/>
                </a:moveTo>
                <a:lnTo>
                  <a:pt x="4347591" y="0"/>
                </a:lnTo>
                <a:lnTo>
                  <a:pt x="4347591"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533400">
              <a:lnSpc>
                <a:spcPct val="90000"/>
              </a:lnSpc>
              <a:spcBef>
                <a:spcPct val="0"/>
              </a:spcBef>
              <a:spcAft>
                <a:spcPct val="35000"/>
              </a:spcAft>
              <a:buNone/>
            </a:pPr>
            <a:r>
              <a:rPr lang="nb-NO" sz="1400" dirty="0"/>
              <a:t>Befolkningsnedgang</a:t>
            </a:r>
          </a:p>
          <a:p>
            <a:pPr marL="0" lvl="0" indent="0" algn="l" defTabSz="533400">
              <a:lnSpc>
                <a:spcPct val="90000"/>
              </a:lnSpc>
              <a:spcBef>
                <a:spcPct val="0"/>
              </a:spcBef>
              <a:spcAft>
                <a:spcPct val="35000"/>
              </a:spcAft>
              <a:buNone/>
            </a:pPr>
            <a:r>
              <a:rPr lang="nb-NO" sz="1400" dirty="0"/>
              <a:t>Ressursknapphet</a:t>
            </a:r>
            <a:endParaRPr lang="en-US" sz="1400" kern="1200" dirty="0"/>
          </a:p>
        </p:txBody>
      </p:sp>
    </p:spTree>
    <p:extLst>
      <p:ext uri="{BB962C8B-B14F-4D97-AF65-F5344CB8AC3E}">
        <p14:creationId xmlns:p14="http://schemas.microsoft.com/office/powerpoint/2010/main" val="4389669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a:extLst>
            <a:ext uri="{FF2B5EF4-FFF2-40B4-BE49-F238E27FC236}">
              <a16:creationId xmlns:a16="http://schemas.microsoft.com/office/drawing/2014/main" id="{C4101FB4-9941-0B25-63AC-E45734DB6628}"/>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6E8DF618-86C4-39D2-5A5F-88F98CF43406}"/>
              </a:ext>
            </a:extLst>
          </p:cNvPr>
          <p:cNvSpPr>
            <a:spLocks noGrp="1"/>
          </p:cNvSpPr>
          <p:nvPr>
            <p:ph type="title"/>
          </p:nvPr>
        </p:nvSpPr>
        <p:spPr>
          <a:xfrm>
            <a:off x="740664" y="-179224"/>
            <a:ext cx="10515600" cy="1325880"/>
          </a:xfrm>
        </p:spPr>
        <p:txBody>
          <a:bodyPr anchor="ctr">
            <a:normAutofit/>
          </a:bodyPr>
          <a:lstStyle/>
          <a:p>
            <a:r>
              <a:rPr lang="nb-NO"/>
              <a:t>Våre erfaringer fra prosjektet</a:t>
            </a:r>
          </a:p>
        </p:txBody>
      </p:sp>
      <p:sp>
        <p:nvSpPr>
          <p:cNvPr id="17" name="Rektangel: avrundede hjørner 16">
            <a:extLst>
              <a:ext uri="{FF2B5EF4-FFF2-40B4-BE49-F238E27FC236}">
                <a16:creationId xmlns:a16="http://schemas.microsoft.com/office/drawing/2014/main" id="{0ECE7A33-E8E6-EA09-7146-63F02D3D185D}"/>
              </a:ext>
            </a:extLst>
          </p:cNvPr>
          <p:cNvSpPr/>
          <p:nvPr/>
        </p:nvSpPr>
        <p:spPr>
          <a:xfrm>
            <a:off x="935735" y="3878819"/>
            <a:ext cx="10515600" cy="854490"/>
          </a:xfrm>
          <a:prstGeom prst="roundRect">
            <a:avLst>
              <a:gd name="adj" fmla="val 10000"/>
            </a:avLst>
          </a:prstGeom>
          <a:solidFill>
            <a:srgbClr val="A0ADCA"/>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nb-NO"/>
          </a:p>
        </p:txBody>
      </p:sp>
      <p:sp>
        <p:nvSpPr>
          <p:cNvPr id="21" name="Frihåndsform: figur 20">
            <a:extLst>
              <a:ext uri="{FF2B5EF4-FFF2-40B4-BE49-F238E27FC236}">
                <a16:creationId xmlns:a16="http://schemas.microsoft.com/office/drawing/2014/main" id="{EB575B5B-DC6B-8C63-64F8-3B2C6B0BFA6F}"/>
              </a:ext>
            </a:extLst>
          </p:cNvPr>
          <p:cNvSpPr/>
          <p:nvPr/>
        </p:nvSpPr>
        <p:spPr>
          <a:xfrm>
            <a:off x="2371724" y="3874580"/>
            <a:ext cx="4732020" cy="850251"/>
          </a:xfrm>
          <a:custGeom>
            <a:avLst/>
            <a:gdLst>
              <a:gd name="connsiteX0" fmla="*/ 0 w 4732020"/>
              <a:gd name="connsiteY0" fmla="*/ 0 h 1243280"/>
              <a:gd name="connsiteX1" fmla="*/ 4732020 w 4732020"/>
              <a:gd name="connsiteY1" fmla="*/ 0 h 1243280"/>
              <a:gd name="connsiteX2" fmla="*/ 4732020 w 4732020"/>
              <a:gd name="connsiteY2" fmla="*/ 1243280 h 1243280"/>
              <a:gd name="connsiteX3" fmla="*/ 0 w 4732020"/>
              <a:gd name="connsiteY3" fmla="*/ 1243280 h 1243280"/>
              <a:gd name="connsiteX4" fmla="*/ 0 w 4732020"/>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243280">
                <a:moveTo>
                  <a:pt x="0" y="0"/>
                </a:moveTo>
                <a:lnTo>
                  <a:pt x="4732020" y="0"/>
                </a:lnTo>
                <a:lnTo>
                  <a:pt x="4732020"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1111250">
              <a:lnSpc>
                <a:spcPct val="90000"/>
              </a:lnSpc>
              <a:spcBef>
                <a:spcPct val="0"/>
              </a:spcBef>
              <a:spcAft>
                <a:spcPct val="35000"/>
              </a:spcAft>
              <a:buNone/>
            </a:pPr>
            <a:r>
              <a:rPr lang="nb-NO" sz="2500" kern="1200"/>
              <a:t>Nedprioritering av </a:t>
            </a:r>
            <a:r>
              <a:rPr lang="nb-NO" sz="2500"/>
              <a:t>klima</a:t>
            </a:r>
            <a:endParaRPr lang="en-US" sz="2500" kern="1200"/>
          </a:p>
        </p:txBody>
      </p:sp>
      <p:pic>
        <p:nvPicPr>
          <p:cNvPr id="28" name="Grafikk 7" descr="Tre med røtter kontur">
            <a:extLst>
              <a:ext uri="{FF2B5EF4-FFF2-40B4-BE49-F238E27FC236}">
                <a16:creationId xmlns:a16="http://schemas.microsoft.com/office/drawing/2014/main" id="{A94A711E-B33F-B801-893F-331CED4DE88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37624" y="3957803"/>
            <a:ext cx="683804" cy="683804"/>
          </a:xfrm>
          <a:prstGeom prst="rect">
            <a:avLst/>
          </a:prstGeom>
        </p:spPr>
      </p:pic>
      <p:sp>
        <p:nvSpPr>
          <p:cNvPr id="5" name="TekstSylinder 4">
            <a:extLst>
              <a:ext uri="{FF2B5EF4-FFF2-40B4-BE49-F238E27FC236}">
                <a16:creationId xmlns:a16="http://schemas.microsoft.com/office/drawing/2014/main" id="{9FFCEFC8-AE82-734F-3F72-E13BCBAED16D}"/>
              </a:ext>
            </a:extLst>
          </p:cNvPr>
          <p:cNvSpPr txBox="1"/>
          <p:nvPr/>
        </p:nvSpPr>
        <p:spPr>
          <a:xfrm>
            <a:off x="1595437" y="1951672"/>
            <a:ext cx="9001125" cy="132343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a:ea typeface="+mn-ea"/>
                <a:cs typeface="+mn-cs"/>
              </a:rPr>
              <a:t>Skepsis rundt hvordan nasjonale forventninger og nye lover setter føringer for areal-bruk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2000" b="0" i="0" u="none" strike="noStrike" kern="1200" cap="none" spc="0" normalizeH="0" baseline="0" noProof="0" dirty="0">
              <a:ln>
                <a:noFill/>
              </a:ln>
              <a:solidFill>
                <a:srgbClr val="00244E"/>
              </a:solidFill>
              <a:effectLst/>
              <a:uLnTx/>
              <a:uFillTx/>
              <a:latin typeface="Open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a:ea typeface="+mn-ea"/>
                <a:cs typeface="+mn-cs"/>
              </a:rPr>
              <a:t>Prioritering av natur blir sett som et hinder for utvikling</a:t>
            </a:r>
          </a:p>
        </p:txBody>
      </p:sp>
      <p:sp>
        <p:nvSpPr>
          <p:cNvPr id="6" name="Frihåndsform: figur 5">
            <a:extLst>
              <a:ext uri="{FF2B5EF4-FFF2-40B4-BE49-F238E27FC236}">
                <a16:creationId xmlns:a16="http://schemas.microsoft.com/office/drawing/2014/main" id="{09689BE7-32A5-E928-9D4B-283F5AEB1493}"/>
              </a:ext>
            </a:extLst>
          </p:cNvPr>
          <p:cNvSpPr/>
          <p:nvPr/>
        </p:nvSpPr>
        <p:spPr>
          <a:xfrm>
            <a:off x="7103744" y="3866102"/>
            <a:ext cx="4347591" cy="850251"/>
          </a:xfrm>
          <a:custGeom>
            <a:avLst/>
            <a:gdLst>
              <a:gd name="connsiteX0" fmla="*/ 0 w 4347591"/>
              <a:gd name="connsiteY0" fmla="*/ 0 h 1243280"/>
              <a:gd name="connsiteX1" fmla="*/ 4347591 w 4347591"/>
              <a:gd name="connsiteY1" fmla="*/ 0 h 1243280"/>
              <a:gd name="connsiteX2" fmla="*/ 4347591 w 4347591"/>
              <a:gd name="connsiteY2" fmla="*/ 1243280 h 1243280"/>
              <a:gd name="connsiteX3" fmla="*/ 0 w 4347591"/>
              <a:gd name="connsiteY3" fmla="*/ 1243280 h 1243280"/>
              <a:gd name="connsiteX4" fmla="*/ 0 w 4347591"/>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7591" h="1243280">
                <a:moveTo>
                  <a:pt x="0" y="0"/>
                </a:moveTo>
                <a:lnTo>
                  <a:pt x="4347591" y="0"/>
                </a:lnTo>
                <a:lnTo>
                  <a:pt x="4347591"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533400">
              <a:lnSpc>
                <a:spcPct val="90000"/>
              </a:lnSpc>
              <a:spcBef>
                <a:spcPct val="0"/>
              </a:spcBef>
              <a:spcAft>
                <a:spcPct val="35000"/>
              </a:spcAft>
              <a:buNone/>
            </a:pPr>
            <a:r>
              <a:rPr lang="en-US" sz="1400" kern="1200" dirty="0"/>
              <a:t>Skepsis </a:t>
            </a:r>
            <a:r>
              <a:rPr lang="en-US" sz="1400" kern="1200" dirty="0" err="1"/>
              <a:t>rundt</a:t>
            </a:r>
            <a:r>
              <a:rPr lang="en-US" sz="1400" kern="1200" dirty="0"/>
              <a:t> areal-</a:t>
            </a:r>
            <a:r>
              <a:rPr lang="en-US" sz="1400" kern="1200" dirty="0" err="1"/>
              <a:t>spørsmål</a:t>
            </a:r>
            <a:endParaRPr lang="en-US" sz="1400" kern="1200" dirty="0"/>
          </a:p>
          <a:p>
            <a:pPr marL="0" lvl="0" indent="0" algn="l" defTabSz="533400">
              <a:lnSpc>
                <a:spcPct val="90000"/>
              </a:lnSpc>
              <a:spcBef>
                <a:spcPct val="0"/>
              </a:spcBef>
              <a:spcAft>
                <a:spcPct val="35000"/>
              </a:spcAft>
              <a:buNone/>
            </a:pPr>
            <a:r>
              <a:rPr lang="en-US" sz="1400" kern="1200" dirty="0"/>
              <a:t>Hinder for </a:t>
            </a:r>
            <a:r>
              <a:rPr lang="en-US" sz="1400" kern="1200" dirty="0" err="1"/>
              <a:t>utvikling</a:t>
            </a:r>
            <a:endParaRPr lang="en-US" sz="1400" kern="1200" dirty="0"/>
          </a:p>
        </p:txBody>
      </p:sp>
    </p:spTree>
    <p:extLst>
      <p:ext uri="{BB962C8B-B14F-4D97-AF65-F5344CB8AC3E}">
        <p14:creationId xmlns:p14="http://schemas.microsoft.com/office/powerpoint/2010/main" val="2775764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a:extLst>
            <a:ext uri="{FF2B5EF4-FFF2-40B4-BE49-F238E27FC236}">
              <a16:creationId xmlns:a16="http://schemas.microsoft.com/office/drawing/2014/main" id="{2D188F6D-F5F0-9E7A-748B-0C66F721FB40}"/>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9C250275-B4E5-B9F6-6F32-9A5AEBA80CB9}"/>
              </a:ext>
            </a:extLst>
          </p:cNvPr>
          <p:cNvSpPr>
            <a:spLocks noGrp="1"/>
          </p:cNvSpPr>
          <p:nvPr>
            <p:ph type="title"/>
          </p:nvPr>
        </p:nvSpPr>
        <p:spPr>
          <a:xfrm>
            <a:off x="740664" y="-179224"/>
            <a:ext cx="10515600" cy="1325880"/>
          </a:xfrm>
        </p:spPr>
        <p:txBody>
          <a:bodyPr anchor="ctr">
            <a:normAutofit/>
          </a:bodyPr>
          <a:lstStyle/>
          <a:p>
            <a:r>
              <a:rPr lang="nb-NO"/>
              <a:t>Våre erfaringer fra prosjektet</a:t>
            </a:r>
          </a:p>
        </p:txBody>
      </p:sp>
      <p:sp>
        <p:nvSpPr>
          <p:cNvPr id="18" name="Rektangel: avrundede hjørner 17">
            <a:extLst>
              <a:ext uri="{FF2B5EF4-FFF2-40B4-BE49-F238E27FC236}">
                <a16:creationId xmlns:a16="http://schemas.microsoft.com/office/drawing/2014/main" id="{6D414D17-9CA2-10FC-EE04-A942EECBDE4E}"/>
              </a:ext>
            </a:extLst>
          </p:cNvPr>
          <p:cNvSpPr/>
          <p:nvPr/>
        </p:nvSpPr>
        <p:spPr>
          <a:xfrm>
            <a:off x="935735" y="4846079"/>
            <a:ext cx="10515600" cy="854490"/>
          </a:xfrm>
          <a:prstGeom prst="roundRect">
            <a:avLst>
              <a:gd name="adj" fmla="val 10000"/>
            </a:avLst>
          </a:prstGeom>
          <a:solidFill>
            <a:srgbClr val="A0ADCA"/>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nb-NO"/>
          </a:p>
        </p:txBody>
      </p:sp>
      <p:sp>
        <p:nvSpPr>
          <p:cNvPr id="22" name="Frihåndsform: figur 21">
            <a:extLst>
              <a:ext uri="{FF2B5EF4-FFF2-40B4-BE49-F238E27FC236}">
                <a16:creationId xmlns:a16="http://schemas.microsoft.com/office/drawing/2014/main" id="{D9780E51-6265-FBFA-0EC7-517373FF10C5}"/>
              </a:ext>
            </a:extLst>
          </p:cNvPr>
          <p:cNvSpPr/>
          <p:nvPr/>
        </p:nvSpPr>
        <p:spPr>
          <a:xfrm>
            <a:off x="2371724" y="4846079"/>
            <a:ext cx="4732020" cy="854490"/>
          </a:xfrm>
          <a:custGeom>
            <a:avLst/>
            <a:gdLst>
              <a:gd name="connsiteX0" fmla="*/ 0 w 4732020"/>
              <a:gd name="connsiteY0" fmla="*/ 0 h 1243280"/>
              <a:gd name="connsiteX1" fmla="*/ 4732020 w 4732020"/>
              <a:gd name="connsiteY1" fmla="*/ 0 h 1243280"/>
              <a:gd name="connsiteX2" fmla="*/ 4732020 w 4732020"/>
              <a:gd name="connsiteY2" fmla="*/ 1243280 h 1243280"/>
              <a:gd name="connsiteX3" fmla="*/ 0 w 4732020"/>
              <a:gd name="connsiteY3" fmla="*/ 1243280 h 1243280"/>
              <a:gd name="connsiteX4" fmla="*/ 0 w 4732020"/>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243280">
                <a:moveTo>
                  <a:pt x="0" y="0"/>
                </a:moveTo>
                <a:lnTo>
                  <a:pt x="4732020" y="0"/>
                </a:lnTo>
                <a:lnTo>
                  <a:pt x="4732020"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1111250">
              <a:lnSpc>
                <a:spcPct val="90000"/>
              </a:lnSpc>
              <a:spcBef>
                <a:spcPct val="0"/>
              </a:spcBef>
              <a:spcAft>
                <a:spcPct val="35000"/>
              </a:spcAft>
              <a:buNone/>
            </a:pPr>
            <a:r>
              <a:rPr lang="nb-NO" sz="2500"/>
              <a:t>Generasjonsforskjeller</a:t>
            </a:r>
            <a:endParaRPr lang="en-US" sz="2500" kern="1200"/>
          </a:p>
        </p:txBody>
      </p:sp>
      <p:grpSp>
        <p:nvGrpSpPr>
          <p:cNvPr id="31" name="Gruppe 30">
            <a:extLst>
              <a:ext uri="{FF2B5EF4-FFF2-40B4-BE49-F238E27FC236}">
                <a16:creationId xmlns:a16="http://schemas.microsoft.com/office/drawing/2014/main" id="{98DC2D64-8A6E-45DF-F49D-859CBFFCFA90}"/>
              </a:ext>
            </a:extLst>
          </p:cNvPr>
          <p:cNvGrpSpPr/>
          <p:nvPr/>
        </p:nvGrpSpPr>
        <p:grpSpPr>
          <a:xfrm>
            <a:off x="1060413" y="4971384"/>
            <a:ext cx="1038226" cy="603879"/>
            <a:chOff x="0" y="4120952"/>
            <a:chExt cx="880870" cy="508198"/>
          </a:xfrm>
        </p:grpSpPr>
        <p:pic>
          <p:nvPicPr>
            <p:cNvPr id="29" name="Grafikk 8" descr="Baby som krabber kontur">
              <a:extLst>
                <a:ext uri="{FF2B5EF4-FFF2-40B4-BE49-F238E27FC236}">
                  <a16:creationId xmlns:a16="http://schemas.microsoft.com/office/drawing/2014/main" id="{C95D36D5-9523-3204-2B82-418C9A45A9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4141926"/>
              <a:ext cx="487224" cy="487224"/>
            </a:xfrm>
            <a:prstGeom prst="rect">
              <a:avLst/>
            </a:prstGeom>
          </p:spPr>
        </p:pic>
        <p:pic>
          <p:nvPicPr>
            <p:cNvPr id="30" name="Grafikk 9" descr="Mann med stav kontur">
              <a:extLst>
                <a:ext uri="{FF2B5EF4-FFF2-40B4-BE49-F238E27FC236}">
                  <a16:creationId xmlns:a16="http://schemas.microsoft.com/office/drawing/2014/main" id="{F501D629-3CFC-73D5-B488-489C2FB64D1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3159" y="4120952"/>
              <a:ext cx="497711" cy="497711"/>
            </a:xfrm>
            <a:prstGeom prst="rect">
              <a:avLst/>
            </a:prstGeom>
          </p:spPr>
        </p:pic>
      </p:grpSp>
      <p:sp>
        <p:nvSpPr>
          <p:cNvPr id="5" name="Frihåndsform: figur 4">
            <a:extLst>
              <a:ext uri="{FF2B5EF4-FFF2-40B4-BE49-F238E27FC236}">
                <a16:creationId xmlns:a16="http://schemas.microsoft.com/office/drawing/2014/main" id="{FC4CA188-C851-8B25-4C7C-9D745B237CFB}"/>
              </a:ext>
            </a:extLst>
          </p:cNvPr>
          <p:cNvSpPr/>
          <p:nvPr/>
        </p:nvSpPr>
        <p:spPr>
          <a:xfrm>
            <a:off x="7103742" y="4874609"/>
            <a:ext cx="4347591" cy="858729"/>
          </a:xfrm>
          <a:custGeom>
            <a:avLst/>
            <a:gdLst>
              <a:gd name="connsiteX0" fmla="*/ 0 w 4347591"/>
              <a:gd name="connsiteY0" fmla="*/ 0 h 1243280"/>
              <a:gd name="connsiteX1" fmla="*/ 4347591 w 4347591"/>
              <a:gd name="connsiteY1" fmla="*/ 0 h 1243280"/>
              <a:gd name="connsiteX2" fmla="*/ 4347591 w 4347591"/>
              <a:gd name="connsiteY2" fmla="*/ 1243280 h 1243280"/>
              <a:gd name="connsiteX3" fmla="*/ 0 w 4347591"/>
              <a:gd name="connsiteY3" fmla="*/ 1243280 h 1243280"/>
              <a:gd name="connsiteX4" fmla="*/ 0 w 4347591"/>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7591" h="1243280">
                <a:moveTo>
                  <a:pt x="0" y="0"/>
                </a:moveTo>
                <a:lnTo>
                  <a:pt x="4347591" y="0"/>
                </a:lnTo>
                <a:lnTo>
                  <a:pt x="4347591"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533400">
              <a:lnSpc>
                <a:spcPct val="90000"/>
              </a:lnSpc>
              <a:spcBef>
                <a:spcPct val="0"/>
              </a:spcBef>
              <a:spcAft>
                <a:spcPct val="35000"/>
              </a:spcAft>
              <a:buNone/>
            </a:pPr>
            <a:r>
              <a:rPr lang="nb-NO" sz="1400" dirty="0"/>
              <a:t>Assosiasjoner til begrepet bærekraft </a:t>
            </a:r>
          </a:p>
        </p:txBody>
      </p:sp>
      <p:sp>
        <p:nvSpPr>
          <p:cNvPr id="6" name="TekstSylinder 5">
            <a:extLst>
              <a:ext uri="{FF2B5EF4-FFF2-40B4-BE49-F238E27FC236}">
                <a16:creationId xmlns:a16="http://schemas.microsoft.com/office/drawing/2014/main" id="{98AD2CEE-34D7-78E1-2760-BFA0B34DE614}"/>
              </a:ext>
            </a:extLst>
          </p:cNvPr>
          <p:cNvSpPr txBox="1"/>
          <p:nvPr/>
        </p:nvSpPr>
        <p:spPr>
          <a:xfrm>
            <a:off x="1595437" y="2228119"/>
            <a:ext cx="9001125" cy="1323439"/>
          </a:xfrm>
          <a:prstGeom prst="rect">
            <a:avLst/>
          </a:prstGeom>
          <a:noFill/>
        </p:spPr>
        <p:txBody>
          <a:bodyPr wrap="square" lIns="91440" tIns="45720" rIns="91440" bIns="45720" anchor="t">
            <a:spAutoFit/>
          </a:bodyPr>
          <a:lstStyle/>
          <a:p>
            <a:pPr marL="285750" indent="-285750">
              <a:buFont typeface="Arial" panose="020B0604020202020204" pitchFamily="34" charset="0"/>
              <a:buChar char="•"/>
              <a:defRPr/>
            </a:pPr>
            <a:r>
              <a:rPr lang="nb-NO" sz="2000" dirty="0">
                <a:solidFill>
                  <a:srgbClr val="00244E"/>
                </a:solidFill>
                <a:latin typeface="Open Sans"/>
              </a:rPr>
              <a:t>De eldre har en større tendens til å assosiere bærekraftbegrepet med restriksjoner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2000" b="0" i="0" u="none" strike="noStrike" kern="1200" cap="none" spc="0" normalizeH="0" baseline="0" noProof="0" dirty="0">
              <a:ln>
                <a:noFill/>
              </a:ln>
              <a:solidFill>
                <a:srgbClr val="00244E"/>
              </a:solidFill>
              <a:effectLst/>
              <a:uLnTx/>
              <a:uFillTx/>
              <a:latin typeface="Open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a:ea typeface="+mn-ea"/>
                <a:cs typeface="+mn-cs"/>
              </a:rPr>
              <a:t>Yngre politikere er ofte mer innstilt på å se muligheter </a:t>
            </a:r>
            <a:endParaRPr lang="nb-NO" sz="2000" b="0" i="0" u="none" strike="noStrike" kern="1200" cap="none" spc="0" normalizeH="0" baseline="0" noProof="0" dirty="0">
              <a:ln>
                <a:noFill/>
              </a:ln>
              <a:solidFill>
                <a:srgbClr val="00244E"/>
              </a:solidFill>
              <a:effectLst/>
              <a:uLnTx/>
              <a:uFillTx/>
              <a:latin typeface="Open Sans"/>
              <a:ea typeface="Open Sans"/>
              <a:cs typeface="Open Sans"/>
            </a:endParaRPr>
          </a:p>
        </p:txBody>
      </p:sp>
    </p:spTree>
    <p:extLst>
      <p:ext uri="{BB962C8B-B14F-4D97-AF65-F5344CB8AC3E}">
        <p14:creationId xmlns:p14="http://schemas.microsoft.com/office/powerpoint/2010/main" val="1850100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a:extLst>
            <a:ext uri="{FF2B5EF4-FFF2-40B4-BE49-F238E27FC236}">
              <a16:creationId xmlns:a16="http://schemas.microsoft.com/office/drawing/2014/main" id="{B89CBB73-448B-22A5-EE3C-8DB75EA64D5B}"/>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EDD3A080-FCBF-AA68-77B8-05325F58690A}"/>
              </a:ext>
            </a:extLst>
          </p:cNvPr>
          <p:cNvSpPr>
            <a:spLocks noGrp="1"/>
          </p:cNvSpPr>
          <p:nvPr>
            <p:ph type="title"/>
          </p:nvPr>
        </p:nvSpPr>
        <p:spPr>
          <a:xfrm>
            <a:off x="740664" y="-179224"/>
            <a:ext cx="10515600" cy="1325880"/>
          </a:xfrm>
        </p:spPr>
        <p:txBody>
          <a:bodyPr anchor="ctr">
            <a:normAutofit/>
          </a:bodyPr>
          <a:lstStyle/>
          <a:p>
            <a:r>
              <a:rPr lang="nb-NO"/>
              <a:t>Våre erfaringer fra prosjektet</a:t>
            </a:r>
          </a:p>
        </p:txBody>
      </p:sp>
      <p:sp>
        <p:nvSpPr>
          <p:cNvPr id="19" name="Rektangel: avrundede hjørner 18">
            <a:extLst>
              <a:ext uri="{FF2B5EF4-FFF2-40B4-BE49-F238E27FC236}">
                <a16:creationId xmlns:a16="http://schemas.microsoft.com/office/drawing/2014/main" id="{24ABBCBE-6346-1ADA-8ACD-7DF2EDF7B7FA}"/>
              </a:ext>
            </a:extLst>
          </p:cNvPr>
          <p:cNvSpPr/>
          <p:nvPr/>
        </p:nvSpPr>
        <p:spPr>
          <a:xfrm>
            <a:off x="935735" y="5813339"/>
            <a:ext cx="10515600" cy="854490"/>
          </a:xfrm>
          <a:prstGeom prst="roundRect">
            <a:avLst>
              <a:gd name="adj" fmla="val 10000"/>
            </a:avLst>
          </a:prstGeom>
          <a:solidFill>
            <a:srgbClr val="A0ADCA"/>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nb-NO"/>
          </a:p>
        </p:txBody>
      </p:sp>
      <p:sp>
        <p:nvSpPr>
          <p:cNvPr id="23" name="Frihåndsform: figur 22">
            <a:extLst>
              <a:ext uri="{FF2B5EF4-FFF2-40B4-BE49-F238E27FC236}">
                <a16:creationId xmlns:a16="http://schemas.microsoft.com/office/drawing/2014/main" id="{502EB932-1F72-DECD-3E12-8FEF7417F7AE}"/>
              </a:ext>
            </a:extLst>
          </p:cNvPr>
          <p:cNvSpPr/>
          <p:nvPr/>
        </p:nvSpPr>
        <p:spPr>
          <a:xfrm>
            <a:off x="2371724" y="5813339"/>
            <a:ext cx="4732020" cy="850251"/>
          </a:xfrm>
          <a:custGeom>
            <a:avLst/>
            <a:gdLst>
              <a:gd name="connsiteX0" fmla="*/ 0 w 4732020"/>
              <a:gd name="connsiteY0" fmla="*/ 0 h 1243280"/>
              <a:gd name="connsiteX1" fmla="*/ 4732020 w 4732020"/>
              <a:gd name="connsiteY1" fmla="*/ 0 h 1243280"/>
              <a:gd name="connsiteX2" fmla="*/ 4732020 w 4732020"/>
              <a:gd name="connsiteY2" fmla="*/ 1243280 h 1243280"/>
              <a:gd name="connsiteX3" fmla="*/ 0 w 4732020"/>
              <a:gd name="connsiteY3" fmla="*/ 1243280 h 1243280"/>
              <a:gd name="connsiteX4" fmla="*/ 0 w 4732020"/>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243280">
                <a:moveTo>
                  <a:pt x="0" y="0"/>
                </a:moveTo>
                <a:lnTo>
                  <a:pt x="4732020" y="0"/>
                </a:lnTo>
                <a:lnTo>
                  <a:pt x="4732020"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1111250">
              <a:lnSpc>
                <a:spcPct val="90000"/>
              </a:lnSpc>
              <a:spcBef>
                <a:spcPct val="0"/>
              </a:spcBef>
              <a:spcAft>
                <a:spcPct val="35000"/>
              </a:spcAft>
              <a:buNone/>
            </a:pPr>
            <a:r>
              <a:rPr lang="nb-NO" sz="2500"/>
              <a:t>Målkonflikter</a:t>
            </a:r>
            <a:endParaRPr lang="en-US" sz="2500" kern="1200"/>
          </a:p>
        </p:txBody>
      </p:sp>
      <p:pic>
        <p:nvPicPr>
          <p:cNvPr id="32" name="Grafikk 10" descr="Blink kontur">
            <a:extLst>
              <a:ext uri="{FF2B5EF4-FFF2-40B4-BE49-F238E27FC236}">
                <a16:creationId xmlns:a16="http://schemas.microsoft.com/office/drawing/2014/main" id="{CEA716F3-692B-AB85-E431-1421778CC56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37624" y="5899785"/>
            <a:ext cx="683804" cy="683804"/>
          </a:xfrm>
          <a:prstGeom prst="rect">
            <a:avLst/>
          </a:prstGeom>
        </p:spPr>
      </p:pic>
      <p:sp>
        <p:nvSpPr>
          <p:cNvPr id="5" name="Frihåndsform: figur 4">
            <a:extLst>
              <a:ext uri="{FF2B5EF4-FFF2-40B4-BE49-F238E27FC236}">
                <a16:creationId xmlns:a16="http://schemas.microsoft.com/office/drawing/2014/main" id="{2D866730-5410-761B-DCF8-E9C5F7C2F7EA}"/>
              </a:ext>
            </a:extLst>
          </p:cNvPr>
          <p:cNvSpPr/>
          <p:nvPr/>
        </p:nvSpPr>
        <p:spPr>
          <a:xfrm>
            <a:off x="7103743" y="5809100"/>
            <a:ext cx="4347591" cy="858729"/>
          </a:xfrm>
          <a:custGeom>
            <a:avLst/>
            <a:gdLst>
              <a:gd name="connsiteX0" fmla="*/ 0 w 4347591"/>
              <a:gd name="connsiteY0" fmla="*/ 0 h 1243280"/>
              <a:gd name="connsiteX1" fmla="*/ 4347591 w 4347591"/>
              <a:gd name="connsiteY1" fmla="*/ 0 h 1243280"/>
              <a:gd name="connsiteX2" fmla="*/ 4347591 w 4347591"/>
              <a:gd name="connsiteY2" fmla="*/ 1243280 h 1243280"/>
              <a:gd name="connsiteX3" fmla="*/ 0 w 4347591"/>
              <a:gd name="connsiteY3" fmla="*/ 1243280 h 1243280"/>
              <a:gd name="connsiteX4" fmla="*/ 0 w 4347591"/>
              <a:gd name="connsiteY4" fmla="*/ 0 h 12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7591" h="1243280">
                <a:moveTo>
                  <a:pt x="0" y="0"/>
                </a:moveTo>
                <a:lnTo>
                  <a:pt x="4347591" y="0"/>
                </a:lnTo>
                <a:lnTo>
                  <a:pt x="4347591" y="1243280"/>
                </a:lnTo>
                <a:lnTo>
                  <a:pt x="0" y="12432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81" tIns="131581" rIns="131581" bIns="131581" numCol="1" spcCol="1270" anchor="ctr" anchorCtr="0">
            <a:noAutofit/>
          </a:bodyPr>
          <a:lstStyle/>
          <a:p>
            <a:pPr marL="0" lvl="0" indent="0" algn="l" defTabSz="533400">
              <a:lnSpc>
                <a:spcPct val="90000"/>
              </a:lnSpc>
              <a:spcBef>
                <a:spcPct val="0"/>
              </a:spcBef>
              <a:spcAft>
                <a:spcPct val="35000"/>
              </a:spcAft>
              <a:buNone/>
            </a:pPr>
            <a:r>
              <a:rPr lang="nb-NO" sz="1400" dirty="0"/>
              <a:t>Naturinteresser vs. næringsutvikling </a:t>
            </a:r>
          </a:p>
        </p:txBody>
      </p:sp>
      <p:sp>
        <p:nvSpPr>
          <p:cNvPr id="6" name="TekstSylinder 5">
            <a:extLst>
              <a:ext uri="{FF2B5EF4-FFF2-40B4-BE49-F238E27FC236}">
                <a16:creationId xmlns:a16="http://schemas.microsoft.com/office/drawing/2014/main" id="{7D750B10-701D-12E2-1EB1-401DA742CFFF}"/>
              </a:ext>
            </a:extLst>
          </p:cNvPr>
          <p:cNvSpPr txBox="1"/>
          <p:nvPr/>
        </p:nvSpPr>
        <p:spPr>
          <a:xfrm>
            <a:off x="1595437" y="1951672"/>
            <a:ext cx="9001125" cy="1631216"/>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2000" dirty="0">
                <a:solidFill>
                  <a:srgbClr val="00244E"/>
                </a:solidFill>
                <a:latin typeface="Open Sans"/>
              </a:rPr>
              <a:t>Det er store variasjoner i politikeres innstilling til hva som bør prioriteres og hvilke interesser som bør veie tyngst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2000" dirty="0">
              <a:solidFill>
                <a:srgbClr val="00244E"/>
              </a:solidFill>
              <a:latin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2000" dirty="0">
                <a:solidFill>
                  <a:srgbClr val="00244E"/>
                </a:solidFill>
                <a:latin typeface="Open Sans"/>
              </a:rPr>
              <a:t>Målkonflikter mellom arealformål, andre naturinteresser og næring-/kraftetablering er godt kjent for kommunene</a:t>
            </a:r>
            <a:endParaRPr kumimoji="0" lang="nb-NO" sz="2000" b="0" i="0" u="none" strike="noStrike" kern="1200" cap="none" spc="0" normalizeH="0" baseline="0" noProof="0" dirty="0">
              <a:ln>
                <a:noFill/>
              </a:ln>
              <a:solidFill>
                <a:srgbClr val="00244E"/>
              </a:solidFill>
              <a:effectLst/>
              <a:uLnTx/>
              <a:uFillTx/>
              <a:latin typeface="Open Sans"/>
              <a:ea typeface="+mn-ea"/>
              <a:cs typeface="+mn-cs"/>
            </a:endParaRPr>
          </a:p>
        </p:txBody>
      </p:sp>
    </p:spTree>
    <p:extLst>
      <p:ext uri="{BB962C8B-B14F-4D97-AF65-F5344CB8AC3E}">
        <p14:creationId xmlns:p14="http://schemas.microsoft.com/office/powerpoint/2010/main" val="1853260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9711C-25FB-033B-D6DA-28D798173144}"/>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83195A0-91B4-9468-4E6B-F3B7F5D9F1F2}"/>
              </a:ext>
            </a:extLst>
          </p:cNvPr>
          <p:cNvGraphicFramePr>
            <a:graphicFrameLocks noChangeAspect="1"/>
          </p:cNvGraphicFramePr>
          <p:nvPr>
            <p:custDataLst>
              <p:tags r:id="rId1"/>
            </p:custDataLst>
            <p:extLst>
              <p:ext uri="{D42A27DB-BD31-4B8C-83A1-F6EECF244321}">
                <p14:modId xmlns:p14="http://schemas.microsoft.com/office/powerpoint/2010/main" val="35990359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2" imgH="342" progId="TCLayout.ActiveDocument.1">
                  <p:embed/>
                </p:oleObj>
              </mc:Choice>
              <mc:Fallback>
                <p:oleObj name="think-cell Slide" r:id="rId4" imgW="342" imgH="342" progId="TCLayout.ActiveDocument.1">
                  <p:embed/>
                  <p:pic>
                    <p:nvPicPr>
                      <p:cNvPr id="5" name="think-cell data - do not delete" hidden="1">
                        <a:extLst>
                          <a:ext uri="{FF2B5EF4-FFF2-40B4-BE49-F238E27FC236}">
                            <a16:creationId xmlns:a16="http://schemas.microsoft.com/office/drawing/2014/main" id="{C83195A0-91B4-9468-4E6B-F3B7F5D9F1F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tel 2">
            <a:extLst>
              <a:ext uri="{FF2B5EF4-FFF2-40B4-BE49-F238E27FC236}">
                <a16:creationId xmlns:a16="http://schemas.microsoft.com/office/drawing/2014/main" id="{9E0C2F5F-8F95-3F3C-8BA3-F3A10842C30D}"/>
              </a:ext>
            </a:extLst>
          </p:cNvPr>
          <p:cNvSpPr>
            <a:spLocks noGrp="1"/>
          </p:cNvSpPr>
          <p:nvPr>
            <p:ph type="title"/>
          </p:nvPr>
        </p:nvSpPr>
        <p:spPr>
          <a:xfrm>
            <a:off x="1242920" y="1569201"/>
            <a:ext cx="10080625" cy="3719598"/>
          </a:xfrm>
        </p:spPr>
        <p:txBody>
          <a:bodyPr vert="horz"/>
          <a:lstStyle/>
          <a:p>
            <a:pPr algn="ctr"/>
            <a:r>
              <a:rPr lang="nb-NO" b="1"/>
              <a:t>Bærekrafthjelperen</a:t>
            </a:r>
            <a:br>
              <a:rPr lang="nb-NO" sz="4000" b="1"/>
            </a:br>
            <a:br>
              <a:rPr lang="nb-NO" sz="4000" b="1"/>
            </a:br>
            <a:r>
              <a:rPr lang="nb-NO" sz="3000" b="1"/>
              <a:t>Helhetlige bærekraftsvurderinger i plan- og beslutningsprosesser</a:t>
            </a:r>
            <a:br>
              <a:rPr lang="nb-NO" sz="4000" b="1"/>
            </a:br>
            <a:br>
              <a:rPr lang="en-US" sz="4000" b="1"/>
            </a:br>
            <a:endParaRPr lang="nb-NO" sz="1600" b="1"/>
          </a:p>
        </p:txBody>
      </p:sp>
    </p:spTree>
    <p:extLst>
      <p:ext uri="{BB962C8B-B14F-4D97-AF65-F5344CB8AC3E}">
        <p14:creationId xmlns:p14="http://schemas.microsoft.com/office/powerpoint/2010/main" val="1477970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EFF69-D728-6FAB-A5A2-C0199E24652C}"/>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E632F7-A68A-DDA4-83BA-8DBA721804D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4" imgH="496" progId="TCLayout.ActiveDocument.1">
                  <p:embed/>
                </p:oleObj>
              </mc:Choice>
              <mc:Fallback>
                <p:oleObj name="think-cell Slide" r:id="rId4" imgW="494" imgH="496" progId="TCLayout.ActiveDocument.1">
                  <p:embed/>
                  <p:pic>
                    <p:nvPicPr>
                      <p:cNvPr id="6" name="think-cell data - do not delete" hidden="1">
                        <a:extLst>
                          <a:ext uri="{FF2B5EF4-FFF2-40B4-BE49-F238E27FC236}">
                            <a16:creationId xmlns:a16="http://schemas.microsoft.com/office/drawing/2014/main" id="{D1E632F7-A68A-DDA4-83BA-8DBA721804D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tel 2">
            <a:extLst>
              <a:ext uri="{FF2B5EF4-FFF2-40B4-BE49-F238E27FC236}">
                <a16:creationId xmlns:a16="http://schemas.microsoft.com/office/drawing/2014/main" id="{7898BABE-B7B0-17BE-6424-F4B91213DF6D}"/>
              </a:ext>
            </a:extLst>
          </p:cNvPr>
          <p:cNvSpPr>
            <a:spLocks noGrp="1"/>
          </p:cNvSpPr>
          <p:nvPr>
            <p:ph type="title"/>
          </p:nvPr>
        </p:nvSpPr>
        <p:spPr>
          <a:xfrm>
            <a:off x="0" y="391930"/>
            <a:ext cx="8180633" cy="1461467"/>
          </a:xfrm>
        </p:spPr>
        <p:txBody>
          <a:bodyPr vert="horz" lIns="91440" tIns="45720" rIns="91440" bIns="45720" rtlCol="0" anchor="t">
            <a:noAutofit/>
          </a:bodyPr>
          <a:lstStyle/>
          <a:p>
            <a:pPr marR="0" lvl="0" algn="ctr" defTabSz="914400" rtl="0" eaLnBrk="1" fontAlgn="auto" latinLnBrk="0" hangingPunct="1">
              <a:lnSpc>
                <a:spcPct val="100000"/>
              </a:lnSpc>
              <a:spcBef>
                <a:spcPts val="1000"/>
              </a:spcBef>
              <a:spcAft>
                <a:spcPts val="0"/>
              </a:spcAft>
              <a:buClrTx/>
              <a:buSzTx/>
              <a:tabLst/>
              <a:defRPr/>
            </a:pPr>
            <a:r>
              <a:rPr lang="nb-NO">
                <a:solidFill>
                  <a:srgbClr val="243B5F"/>
                </a:solidFill>
                <a:ea typeface="Open Sans SemiBold"/>
                <a:cs typeface="Open Sans SemiBold"/>
              </a:rPr>
              <a:t>Hva er bærekrafthjelperen?</a:t>
            </a:r>
            <a:br>
              <a:rPr lang="nb-NO">
                <a:solidFill>
                  <a:srgbClr val="243B5F"/>
                </a:solidFill>
                <a:ea typeface="Open Sans SemiBold"/>
                <a:cs typeface="Open Sans SemiBold"/>
              </a:rPr>
            </a:br>
            <a:br>
              <a:rPr lang="nb-NO">
                <a:solidFill>
                  <a:srgbClr val="243B5F"/>
                </a:solidFill>
                <a:ea typeface="Open Sans SemiBold"/>
                <a:cs typeface="Open Sans SemiBold"/>
              </a:rPr>
            </a:br>
            <a:endParaRPr lang="nb-NO">
              <a:solidFill>
                <a:srgbClr val="243B5F"/>
              </a:solidFill>
              <a:ea typeface="Open Sans SemiBold"/>
              <a:cs typeface="Open Sans SemiBold"/>
            </a:endParaRPr>
          </a:p>
        </p:txBody>
      </p:sp>
      <p:grpSp>
        <p:nvGrpSpPr>
          <p:cNvPr id="11" name="Gruppe 10">
            <a:extLst>
              <a:ext uri="{FF2B5EF4-FFF2-40B4-BE49-F238E27FC236}">
                <a16:creationId xmlns:a16="http://schemas.microsoft.com/office/drawing/2014/main" id="{57CF3C6E-EFEC-9E44-8349-531EDE436ABC}"/>
              </a:ext>
            </a:extLst>
          </p:cNvPr>
          <p:cNvGrpSpPr/>
          <p:nvPr/>
        </p:nvGrpSpPr>
        <p:grpSpPr>
          <a:xfrm>
            <a:off x="2302622" y="1626781"/>
            <a:ext cx="7586756" cy="4833986"/>
            <a:chOff x="1920240" y="1116546"/>
            <a:chExt cx="8037576" cy="5046510"/>
          </a:xfrm>
        </p:grpSpPr>
        <p:grpSp>
          <p:nvGrpSpPr>
            <p:cNvPr id="12" name="Gruppe 11">
              <a:extLst>
                <a:ext uri="{FF2B5EF4-FFF2-40B4-BE49-F238E27FC236}">
                  <a16:creationId xmlns:a16="http://schemas.microsoft.com/office/drawing/2014/main" id="{DB0ED9CE-C1C8-9BFD-5AA4-C745F029530A}"/>
                </a:ext>
              </a:extLst>
            </p:cNvPr>
            <p:cNvGrpSpPr/>
            <p:nvPr/>
          </p:nvGrpSpPr>
          <p:grpSpPr>
            <a:xfrm>
              <a:off x="1920240" y="1116546"/>
              <a:ext cx="3182113" cy="1818677"/>
              <a:chOff x="961885" y="1362265"/>
              <a:chExt cx="2239501" cy="1059985"/>
            </a:xfrm>
          </p:grpSpPr>
          <p:sp>
            <p:nvSpPr>
              <p:cNvPr id="19" name="Rektangel 18">
                <a:extLst>
                  <a:ext uri="{FF2B5EF4-FFF2-40B4-BE49-F238E27FC236}">
                    <a16:creationId xmlns:a16="http://schemas.microsoft.com/office/drawing/2014/main" id="{C3A6CC28-D290-2DD0-7E73-06B859AA398B}"/>
                  </a:ext>
                </a:extLst>
              </p:cNvPr>
              <p:cNvSpPr/>
              <p:nvPr/>
            </p:nvSpPr>
            <p:spPr bwMode="auto">
              <a:xfrm>
                <a:off x="1116009" y="1437846"/>
                <a:ext cx="1886733" cy="984404"/>
              </a:xfrm>
              <a:prstGeom prst="rect">
                <a:avLst/>
              </a:prstGeom>
              <a:solidFill>
                <a:schemeClr val="accent2">
                  <a:lumMod val="50000"/>
                </a:schemeClr>
              </a:solidFill>
              <a:ln w="9525" cap="flat" cmpd="sng" algn="ctr">
                <a:solidFill>
                  <a:schemeClr val="accent2">
                    <a:lumMod val="50000"/>
                  </a:schemeClr>
                </a:solidFill>
                <a:prstDash val="solid"/>
                <a:round/>
                <a:headEnd type="none" w="med" len="med"/>
                <a:tailEnd type="triangle" w="lg" len="med"/>
              </a:ln>
              <a:effectLst>
                <a:outerShdw blurRad="50800" dist="38100" dir="5400000" algn="t" rotWithShape="0">
                  <a:prstClr val="black">
                    <a:alpha val="40000"/>
                  </a:prstClr>
                </a:outerShdw>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b-NO" sz="1600" b="0" i="0" u="none" strike="noStrike" cap="none" normalizeH="0" baseline="0" noProof="0">
                    <a:ln>
                      <a:noFill/>
                    </a:ln>
                    <a:solidFill>
                      <a:schemeClr val="bg1">
                        <a:lumMod val="100000"/>
                      </a:schemeClr>
                    </a:solidFill>
                    <a:effectLst/>
                  </a:rPr>
                  <a:t>Anbefalinger til hvordan lykkes med </a:t>
                </a:r>
                <a:r>
                  <a:rPr kumimoji="0" lang="nb-NO" sz="1600" b="0" i="0" u="none" strike="noStrike" cap="none" normalizeH="0" baseline="0" noProof="0" err="1">
                    <a:ln>
                      <a:noFill/>
                    </a:ln>
                    <a:solidFill>
                      <a:schemeClr val="bg1">
                        <a:lumMod val="100000"/>
                      </a:schemeClr>
                    </a:solidFill>
                    <a:effectLst/>
                  </a:rPr>
                  <a:t>bærekraftsarbeidet</a:t>
                </a:r>
                <a:r>
                  <a:rPr kumimoji="0" lang="nb-NO" sz="1600" b="0" i="0" u="none" strike="noStrike" cap="none" normalizeH="0" baseline="0" noProof="0">
                    <a:ln>
                      <a:noFill/>
                    </a:ln>
                    <a:solidFill>
                      <a:schemeClr val="bg1">
                        <a:lumMod val="100000"/>
                      </a:schemeClr>
                    </a:solidFill>
                    <a:effectLst/>
                  </a:rPr>
                  <a:t> i egen kommune</a:t>
                </a:r>
              </a:p>
            </p:txBody>
          </p:sp>
          <p:sp>
            <p:nvSpPr>
              <p:cNvPr id="20" name="Rektangel 19">
                <a:extLst>
                  <a:ext uri="{FF2B5EF4-FFF2-40B4-BE49-F238E27FC236}">
                    <a16:creationId xmlns:a16="http://schemas.microsoft.com/office/drawing/2014/main" id="{484133B6-F800-EE94-247E-434BAF0A3BD6}"/>
                  </a:ext>
                </a:extLst>
              </p:cNvPr>
              <p:cNvSpPr>
                <a:spLocks/>
              </p:cNvSpPr>
              <p:nvPr/>
            </p:nvSpPr>
            <p:spPr bwMode="auto">
              <a:xfrm rot="1873618">
                <a:off x="2726029" y="1362267"/>
                <a:ext cx="475357" cy="214693"/>
              </a:xfrm>
              <a:prstGeom prst="rect">
                <a:avLst/>
              </a:prstGeom>
              <a:solidFill>
                <a:srgbClr val="D9D9D9">
                  <a:alpha val="60000"/>
                </a:srgbClr>
              </a:solidFill>
              <a:ln w="9525" cap="flat" cmpd="sng" algn="ctr">
                <a:no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noProof="0" err="1">
                  <a:ln>
                    <a:noFill/>
                  </a:ln>
                  <a:solidFill>
                    <a:schemeClr val="bg1"/>
                  </a:solidFill>
                  <a:effectLst/>
                </a:endParaRPr>
              </a:p>
            </p:txBody>
          </p:sp>
          <p:sp>
            <p:nvSpPr>
              <p:cNvPr id="21" name="Rektangel 20">
                <a:extLst>
                  <a:ext uri="{FF2B5EF4-FFF2-40B4-BE49-F238E27FC236}">
                    <a16:creationId xmlns:a16="http://schemas.microsoft.com/office/drawing/2014/main" id="{97EE57E1-AAF6-29EA-D1A3-573CABD8815C}"/>
                  </a:ext>
                </a:extLst>
              </p:cNvPr>
              <p:cNvSpPr>
                <a:spLocks/>
              </p:cNvSpPr>
              <p:nvPr/>
            </p:nvSpPr>
            <p:spPr bwMode="auto">
              <a:xfrm rot="19424114">
                <a:off x="961885" y="1362265"/>
                <a:ext cx="475357" cy="214693"/>
              </a:xfrm>
              <a:prstGeom prst="rect">
                <a:avLst/>
              </a:prstGeom>
              <a:solidFill>
                <a:srgbClr val="D9D9D9">
                  <a:alpha val="60000"/>
                </a:srgbClr>
              </a:solidFill>
              <a:ln w="9525" cap="flat" cmpd="sng" algn="ctr">
                <a:no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noProof="0" err="1">
                  <a:ln>
                    <a:noFill/>
                  </a:ln>
                  <a:solidFill>
                    <a:schemeClr val="bg1"/>
                  </a:solidFill>
                  <a:effectLst/>
                </a:endParaRPr>
              </a:p>
            </p:txBody>
          </p:sp>
        </p:grpSp>
        <p:grpSp>
          <p:nvGrpSpPr>
            <p:cNvPr id="13" name="Gruppe 12">
              <a:extLst>
                <a:ext uri="{FF2B5EF4-FFF2-40B4-BE49-F238E27FC236}">
                  <a16:creationId xmlns:a16="http://schemas.microsoft.com/office/drawing/2014/main" id="{571B6831-1179-5B1B-DF60-AC00D273C290}"/>
                </a:ext>
              </a:extLst>
            </p:cNvPr>
            <p:cNvGrpSpPr/>
            <p:nvPr/>
          </p:nvGrpSpPr>
          <p:grpSpPr>
            <a:xfrm>
              <a:off x="4023359" y="3460290"/>
              <a:ext cx="3886201" cy="2702766"/>
              <a:chOff x="3825693" y="2235226"/>
              <a:chExt cx="1590928" cy="916348"/>
            </a:xfrm>
          </p:grpSpPr>
          <p:sp>
            <p:nvSpPr>
              <p:cNvPr id="17" name="Rektangel 16">
                <a:extLst>
                  <a:ext uri="{FF2B5EF4-FFF2-40B4-BE49-F238E27FC236}">
                    <a16:creationId xmlns:a16="http://schemas.microsoft.com/office/drawing/2014/main" id="{D893B6AF-6103-7B2D-1C1F-A2F5A4D23616}"/>
                  </a:ext>
                </a:extLst>
              </p:cNvPr>
              <p:cNvSpPr/>
              <p:nvPr/>
            </p:nvSpPr>
            <p:spPr bwMode="auto">
              <a:xfrm>
                <a:off x="3825693" y="2287574"/>
                <a:ext cx="1352550" cy="864000"/>
              </a:xfrm>
              <a:prstGeom prst="rect">
                <a:avLst/>
              </a:prstGeom>
              <a:solidFill>
                <a:schemeClr val="accent5">
                  <a:lumMod val="50000"/>
                </a:schemeClr>
              </a:solidFill>
              <a:ln w="9525" cap="flat" cmpd="sng" algn="ctr">
                <a:solidFill>
                  <a:schemeClr val="accent5">
                    <a:lumMod val="50000"/>
                  </a:schemeClr>
                </a:solidFill>
                <a:prstDash val="solid"/>
                <a:round/>
                <a:headEnd type="none" w="med" len="med"/>
                <a:tailEnd type="triangle" w="lg" len="med"/>
              </a:ln>
              <a:effectLst>
                <a:outerShdw blurRad="50800" dist="38100" dir="5400000" algn="t" rotWithShape="0">
                  <a:prstClr val="black">
                    <a:alpha val="40000"/>
                  </a:prstClr>
                </a:outerShdw>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nb-NO" sz="1600">
                    <a:solidFill>
                      <a:schemeClr val="bg1">
                        <a:lumMod val="100000"/>
                      </a:schemeClr>
                    </a:solidFill>
                  </a:rPr>
                  <a:t>Andre praktiske hjelpemidler:</a:t>
                </a:r>
              </a:p>
              <a:p>
                <a:pPr marL="171450" marR="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nb-NO" sz="1600" b="0" i="0" u="none" strike="noStrike" cap="none" normalizeH="0" baseline="0" noProof="0">
                    <a:ln>
                      <a:noFill/>
                    </a:ln>
                    <a:solidFill>
                      <a:schemeClr val="bg1">
                        <a:lumMod val="100000"/>
                      </a:schemeClr>
                    </a:solidFill>
                    <a:effectLst/>
                  </a:rPr>
                  <a:t>Virkemiddeloversikt</a:t>
                </a:r>
              </a:p>
              <a:p>
                <a:pPr marL="171450" marR="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nb-NO" sz="1600" b="0" i="0" u="none" strike="noStrike" cap="none" normalizeH="0" baseline="0" noProof="0">
                    <a:ln>
                      <a:noFill/>
                    </a:ln>
                    <a:solidFill>
                      <a:schemeClr val="bg1">
                        <a:lumMod val="100000"/>
                      </a:schemeClr>
                    </a:solidFill>
                    <a:effectLst/>
                  </a:rPr>
                  <a:t>Dilemmatrening – veiledningsmateriale for </a:t>
                </a:r>
                <a:r>
                  <a:rPr lang="nb-NO" sz="1600">
                    <a:solidFill>
                      <a:schemeClr val="bg1">
                        <a:lumMod val="100000"/>
                      </a:schemeClr>
                    </a:solidFill>
                  </a:rPr>
                  <a:t>gjennomføring</a:t>
                </a:r>
              </a:p>
              <a:p>
                <a:pPr marL="171450" marR="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nb-NO" sz="1600" b="0" i="0" u="none" strike="noStrike" cap="none" normalizeH="0" baseline="0" noProof="0">
                    <a:ln>
                      <a:noFill/>
                    </a:ln>
                    <a:solidFill>
                      <a:schemeClr val="bg1">
                        <a:lumMod val="100000"/>
                      </a:schemeClr>
                    </a:solidFill>
                    <a:effectLst/>
                  </a:rPr>
                  <a:t>Tips til metoder for </a:t>
                </a:r>
                <a:r>
                  <a:rPr kumimoji="0" lang="nb-NO" sz="1600" b="0" i="0" u="none" strike="noStrike" cap="none" normalizeH="0" baseline="0" noProof="0" err="1">
                    <a:ln>
                      <a:noFill/>
                    </a:ln>
                    <a:solidFill>
                      <a:schemeClr val="bg1">
                        <a:lumMod val="100000"/>
                      </a:schemeClr>
                    </a:solidFill>
                    <a:effectLst/>
                  </a:rPr>
                  <a:t>polit</a:t>
                </a:r>
                <a:r>
                  <a:rPr lang="nb-NO" sz="1600" err="1">
                    <a:solidFill>
                      <a:schemeClr val="bg1">
                        <a:lumMod val="100000"/>
                      </a:schemeClr>
                    </a:solidFill>
                  </a:rPr>
                  <a:t>ikerinvolvering</a:t>
                </a:r>
                <a:r>
                  <a:rPr lang="nb-NO" sz="1600">
                    <a:solidFill>
                      <a:schemeClr val="bg1">
                        <a:lumMod val="100000"/>
                      </a:schemeClr>
                    </a:solidFill>
                  </a:rPr>
                  <a:t> og arbeidsverksted</a:t>
                </a:r>
                <a:endParaRPr kumimoji="0" lang="nb-NO" sz="1600" b="0" i="0" u="none" strike="noStrike" cap="none" normalizeH="0" baseline="0" noProof="0">
                  <a:ln>
                    <a:noFill/>
                  </a:ln>
                  <a:solidFill>
                    <a:schemeClr val="bg1">
                      <a:lumMod val="100000"/>
                    </a:schemeClr>
                  </a:solidFill>
                  <a:effectLst/>
                </a:endParaRPr>
              </a:p>
            </p:txBody>
          </p:sp>
          <p:sp>
            <p:nvSpPr>
              <p:cNvPr id="18" name="Rektangel 17">
                <a:extLst>
                  <a:ext uri="{FF2B5EF4-FFF2-40B4-BE49-F238E27FC236}">
                    <a16:creationId xmlns:a16="http://schemas.microsoft.com/office/drawing/2014/main" id="{F2EAEAB1-FF50-4B81-66C8-8156ED18A652}"/>
                  </a:ext>
                </a:extLst>
              </p:cNvPr>
              <p:cNvSpPr>
                <a:spLocks/>
              </p:cNvSpPr>
              <p:nvPr/>
            </p:nvSpPr>
            <p:spPr bwMode="auto">
              <a:xfrm rot="2462725">
                <a:off x="4939865" y="2235226"/>
                <a:ext cx="476756" cy="154651"/>
              </a:xfrm>
              <a:prstGeom prst="rect">
                <a:avLst/>
              </a:prstGeom>
              <a:solidFill>
                <a:srgbClr val="D9D9D9">
                  <a:alpha val="60000"/>
                </a:srgbClr>
              </a:solidFill>
              <a:ln w="9525" cap="flat" cmpd="sng" algn="ctr">
                <a:no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noProof="0" err="1">
                  <a:ln>
                    <a:noFill/>
                  </a:ln>
                  <a:solidFill>
                    <a:schemeClr val="bg1"/>
                  </a:solidFill>
                  <a:effectLst/>
                </a:endParaRPr>
              </a:p>
            </p:txBody>
          </p:sp>
        </p:grpSp>
        <p:grpSp>
          <p:nvGrpSpPr>
            <p:cNvPr id="14" name="Gruppe 13">
              <a:extLst>
                <a:ext uri="{FF2B5EF4-FFF2-40B4-BE49-F238E27FC236}">
                  <a16:creationId xmlns:a16="http://schemas.microsoft.com/office/drawing/2014/main" id="{1BD61E6A-0284-370C-EEDA-4858AE85F7A3}"/>
                </a:ext>
              </a:extLst>
            </p:cNvPr>
            <p:cNvGrpSpPr/>
            <p:nvPr/>
          </p:nvGrpSpPr>
          <p:grpSpPr>
            <a:xfrm>
              <a:off x="6336792" y="1116547"/>
              <a:ext cx="3621024" cy="2037597"/>
              <a:chOff x="3825693" y="2221342"/>
              <a:chExt cx="1352550" cy="1101828"/>
            </a:xfrm>
          </p:grpSpPr>
          <p:sp>
            <p:nvSpPr>
              <p:cNvPr id="15" name="Rektangel 14">
                <a:extLst>
                  <a:ext uri="{FF2B5EF4-FFF2-40B4-BE49-F238E27FC236}">
                    <a16:creationId xmlns:a16="http://schemas.microsoft.com/office/drawing/2014/main" id="{66FD1939-3765-7E65-E352-30FA66EF1720}"/>
                  </a:ext>
                </a:extLst>
              </p:cNvPr>
              <p:cNvSpPr/>
              <p:nvPr/>
            </p:nvSpPr>
            <p:spPr bwMode="auto">
              <a:xfrm>
                <a:off x="3825693" y="2287573"/>
                <a:ext cx="1352550" cy="1035597"/>
              </a:xfrm>
              <a:prstGeom prst="rect">
                <a:avLst/>
              </a:prstGeom>
              <a:solidFill>
                <a:schemeClr val="accent4">
                  <a:lumMod val="50000"/>
                </a:schemeClr>
              </a:solidFill>
              <a:ln w="9525" cap="flat" cmpd="sng" algn="ctr">
                <a:solidFill>
                  <a:schemeClr val="accent4">
                    <a:lumMod val="50000"/>
                  </a:schemeClr>
                </a:solidFill>
                <a:prstDash val="solid"/>
                <a:round/>
                <a:headEnd type="none" w="med" len="med"/>
                <a:tailEnd type="triangle" w="lg" len="med"/>
              </a:ln>
              <a:effectLst>
                <a:outerShdw blurRad="50800" dist="38100" dir="5400000" algn="t" rotWithShape="0">
                  <a:prstClr val="black">
                    <a:alpha val="40000"/>
                  </a:prstClr>
                </a:outerShdw>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nb-NO" sz="1600" dirty="0">
                    <a:solidFill>
                      <a:schemeClr val="bg1">
                        <a:lumMod val="100000"/>
                      </a:schemeClr>
                    </a:solidFill>
                  </a:rPr>
                  <a:t>«Bærekrafthjelperen» - verktøy for å gjøre helhetlige </a:t>
                </a:r>
                <a:r>
                  <a:rPr lang="nb-NO" sz="1600" dirty="0" err="1">
                    <a:solidFill>
                      <a:schemeClr val="bg1">
                        <a:lumMod val="100000"/>
                      </a:schemeClr>
                    </a:solidFill>
                  </a:rPr>
                  <a:t>bærekraftsvurderinger</a:t>
                </a:r>
                <a:r>
                  <a:rPr lang="nb-NO" sz="1600" dirty="0">
                    <a:solidFill>
                      <a:schemeClr val="bg1">
                        <a:lumMod val="100000"/>
                      </a:schemeClr>
                    </a:solidFill>
                  </a:rPr>
                  <a:t> systematisk gjennom hele planprosessen og i saksbehandling</a:t>
                </a:r>
                <a:endParaRPr kumimoji="0" lang="nb-NO" sz="1600" b="0" i="0" u="none" strike="noStrike" cap="none" normalizeH="0" baseline="0" noProof="0" dirty="0">
                  <a:ln>
                    <a:noFill/>
                  </a:ln>
                  <a:solidFill>
                    <a:schemeClr val="bg1">
                      <a:lumMod val="100000"/>
                    </a:schemeClr>
                  </a:solidFill>
                  <a:effectLst/>
                </a:endParaRPr>
              </a:p>
            </p:txBody>
          </p:sp>
          <p:sp>
            <p:nvSpPr>
              <p:cNvPr id="16" name="Rektangel 15">
                <a:extLst>
                  <a:ext uri="{FF2B5EF4-FFF2-40B4-BE49-F238E27FC236}">
                    <a16:creationId xmlns:a16="http://schemas.microsoft.com/office/drawing/2014/main" id="{758C8F44-332E-8E32-E139-61D08B09FD52}"/>
                  </a:ext>
                </a:extLst>
              </p:cNvPr>
              <p:cNvSpPr>
                <a:spLocks/>
              </p:cNvSpPr>
              <p:nvPr/>
            </p:nvSpPr>
            <p:spPr bwMode="auto">
              <a:xfrm>
                <a:off x="4216218" y="2221342"/>
                <a:ext cx="638175" cy="146010"/>
              </a:xfrm>
              <a:prstGeom prst="rect">
                <a:avLst/>
              </a:prstGeom>
              <a:solidFill>
                <a:srgbClr val="D9D9D9">
                  <a:alpha val="60000"/>
                </a:srgbClr>
              </a:solidFill>
              <a:ln w="9525" cap="flat" cmpd="sng" algn="ctr">
                <a:no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noProof="0" err="1">
                  <a:ln>
                    <a:noFill/>
                  </a:ln>
                  <a:solidFill>
                    <a:schemeClr val="bg1"/>
                  </a:solidFill>
                  <a:effectLst/>
                </a:endParaRPr>
              </a:p>
            </p:txBody>
          </p:sp>
        </p:grpSp>
      </p:grpSp>
    </p:spTree>
    <p:extLst>
      <p:ext uri="{BB962C8B-B14F-4D97-AF65-F5344CB8AC3E}">
        <p14:creationId xmlns:p14="http://schemas.microsoft.com/office/powerpoint/2010/main" val="710333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3E5A1-0BC1-931D-88CB-1B2A1A65F6B0}"/>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1CF990F-95E0-3053-BD8A-91A3AEECD2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4" imgH="496" progId="TCLayout.ActiveDocument.1">
                  <p:embed/>
                </p:oleObj>
              </mc:Choice>
              <mc:Fallback>
                <p:oleObj name="think-cell Slide" r:id="rId4" imgW="494" imgH="496" progId="TCLayout.ActiveDocument.1">
                  <p:embed/>
                  <p:pic>
                    <p:nvPicPr>
                      <p:cNvPr id="6" name="think-cell data - do not delete" hidden="1">
                        <a:extLst>
                          <a:ext uri="{FF2B5EF4-FFF2-40B4-BE49-F238E27FC236}">
                            <a16:creationId xmlns:a16="http://schemas.microsoft.com/office/drawing/2014/main" id="{C1CF990F-95E0-3053-BD8A-91A3AEECD2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tel 2">
            <a:extLst>
              <a:ext uri="{FF2B5EF4-FFF2-40B4-BE49-F238E27FC236}">
                <a16:creationId xmlns:a16="http://schemas.microsoft.com/office/drawing/2014/main" id="{4509B0B9-ABA4-4DD8-31F7-D409E2B9D69E}"/>
              </a:ext>
            </a:extLst>
          </p:cNvPr>
          <p:cNvSpPr>
            <a:spLocks noGrp="1"/>
          </p:cNvSpPr>
          <p:nvPr>
            <p:ph type="title"/>
          </p:nvPr>
        </p:nvSpPr>
        <p:spPr>
          <a:xfrm>
            <a:off x="-995882" y="423958"/>
            <a:ext cx="8180633" cy="1461467"/>
          </a:xfrm>
        </p:spPr>
        <p:txBody>
          <a:bodyPr vert="horz" lIns="91440" tIns="45720" rIns="91440" bIns="45720" rtlCol="0" anchor="t">
            <a:noAutofit/>
          </a:bodyPr>
          <a:lstStyle/>
          <a:p>
            <a:pPr marR="0" lvl="0" algn="ctr" defTabSz="914400" rtl="0" eaLnBrk="1" fontAlgn="auto" latinLnBrk="0" hangingPunct="1">
              <a:lnSpc>
                <a:spcPct val="100000"/>
              </a:lnSpc>
              <a:spcBef>
                <a:spcPts val="1000"/>
              </a:spcBef>
              <a:spcAft>
                <a:spcPts val="0"/>
              </a:spcAft>
              <a:buClrTx/>
              <a:buSzTx/>
              <a:tabLst/>
              <a:defRPr/>
            </a:pPr>
            <a:r>
              <a:rPr lang="nb-NO" dirty="0">
                <a:solidFill>
                  <a:srgbClr val="243B5F"/>
                </a:solidFill>
                <a:ea typeface="Open Sans SemiBold"/>
                <a:cs typeface="Open Sans SemiBold"/>
              </a:rPr>
              <a:t>Bærekrafthjelperen</a:t>
            </a:r>
          </a:p>
        </p:txBody>
      </p:sp>
      <p:grpSp>
        <p:nvGrpSpPr>
          <p:cNvPr id="14" name="Gruppe 13">
            <a:extLst>
              <a:ext uri="{FF2B5EF4-FFF2-40B4-BE49-F238E27FC236}">
                <a16:creationId xmlns:a16="http://schemas.microsoft.com/office/drawing/2014/main" id="{31747126-3CBD-1920-1FAD-CCB696826096}"/>
              </a:ext>
            </a:extLst>
          </p:cNvPr>
          <p:cNvGrpSpPr/>
          <p:nvPr/>
        </p:nvGrpSpPr>
        <p:grpSpPr>
          <a:xfrm>
            <a:off x="6471454" y="1626782"/>
            <a:ext cx="3417924" cy="1951787"/>
            <a:chOff x="3825693" y="2221342"/>
            <a:chExt cx="1352550" cy="1101828"/>
          </a:xfrm>
        </p:grpSpPr>
        <p:sp>
          <p:nvSpPr>
            <p:cNvPr id="15" name="Rektangel 14">
              <a:extLst>
                <a:ext uri="{FF2B5EF4-FFF2-40B4-BE49-F238E27FC236}">
                  <a16:creationId xmlns:a16="http://schemas.microsoft.com/office/drawing/2014/main" id="{AAFFFDC4-46FD-E16A-1AE6-573DB3DDBF25}"/>
                </a:ext>
              </a:extLst>
            </p:cNvPr>
            <p:cNvSpPr/>
            <p:nvPr/>
          </p:nvSpPr>
          <p:spPr bwMode="auto">
            <a:xfrm>
              <a:off x="3825693" y="2287573"/>
              <a:ext cx="1352550" cy="1035597"/>
            </a:xfrm>
            <a:prstGeom prst="rect">
              <a:avLst/>
            </a:prstGeom>
            <a:solidFill>
              <a:schemeClr val="accent4">
                <a:lumMod val="50000"/>
              </a:schemeClr>
            </a:solidFill>
            <a:ln w="9525" cap="flat" cmpd="sng" algn="ctr">
              <a:solidFill>
                <a:schemeClr val="accent4">
                  <a:lumMod val="50000"/>
                </a:schemeClr>
              </a:solidFill>
              <a:prstDash val="solid"/>
              <a:round/>
              <a:headEnd type="none" w="med" len="med"/>
              <a:tailEnd type="triangle" w="lg" len="med"/>
            </a:ln>
            <a:effectLst>
              <a:outerShdw blurRad="50800" dist="38100" dir="5400000" algn="t" rotWithShape="0">
                <a:prstClr val="black">
                  <a:alpha val="40000"/>
                </a:prstClr>
              </a:outerShdw>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nb-NO" sz="1600" dirty="0">
                  <a:solidFill>
                    <a:schemeClr val="bg1">
                      <a:lumMod val="100000"/>
                    </a:schemeClr>
                  </a:solidFill>
                </a:rPr>
                <a:t>«Bærekrafthjelperen» - verktøy for å gjøre helhetlige </a:t>
              </a:r>
              <a:r>
                <a:rPr lang="nb-NO" sz="1600" dirty="0" err="1">
                  <a:solidFill>
                    <a:schemeClr val="bg1">
                      <a:lumMod val="100000"/>
                    </a:schemeClr>
                  </a:solidFill>
                </a:rPr>
                <a:t>bærekraftsvurderinger</a:t>
              </a:r>
              <a:r>
                <a:rPr lang="nb-NO" sz="1600" dirty="0">
                  <a:solidFill>
                    <a:schemeClr val="bg1">
                      <a:lumMod val="100000"/>
                    </a:schemeClr>
                  </a:solidFill>
                </a:rPr>
                <a:t> systematisk gjennom hele planprosessen og i saksbehandling</a:t>
              </a:r>
              <a:endParaRPr kumimoji="0" lang="nb-NO" sz="1600" b="0" i="0" u="none" strike="noStrike" cap="none" normalizeH="0" baseline="0" noProof="0" dirty="0">
                <a:ln>
                  <a:noFill/>
                </a:ln>
                <a:solidFill>
                  <a:schemeClr val="bg1">
                    <a:lumMod val="100000"/>
                  </a:schemeClr>
                </a:solidFill>
                <a:effectLst/>
              </a:endParaRPr>
            </a:p>
          </p:txBody>
        </p:sp>
        <p:sp>
          <p:nvSpPr>
            <p:cNvPr id="16" name="Rektangel 15">
              <a:extLst>
                <a:ext uri="{FF2B5EF4-FFF2-40B4-BE49-F238E27FC236}">
                  <a16:creationId xmlns:a16="http://schemas.microsoft.com/office/drawing/2014/main" id="{8090E046-C7B4-38C0-0E13-D9ABEE07B05E}"/>
                </a:ext>
              </a:extLst>
            </p:cNvPr>
            <p:cNvSpPr>
              <a:spLocks/>
            </p:cNvSpPr>
            <p:nvPr/>
          </p:nvSpPr>
          <p:spPr bwMode="auto">
            <a:xfrm>
              <a:off x="4216218" y="2221342"/>
              <a:ext cx="638175" cy="146010"/>
            </a:xfrm>
            <a:prstGeom prst="rect">
              <a:avLst/>
            </a:prstGeom>
            <a:solidFill>
              <a:srgbClr val="D9D9D9">
                <a:alpha val="60000"/>
              </a:srgbClr>
            </a:solidFill>
            <a:ln w="9525" cap="flat" cmpd="sng" algn="ctr">
              <a:no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noProof="0" err="1">
                <a:ln>
                  <a:noFill/>
                </a:ln>
                <a:solidFill>
                  <a:schemeClr val="bg1"/>
                </a:solidFill>
                <a:effectLst/>
              </a:endParaRPr>
            </a:p>
          </p:txBody>
        </p:sp>
      </p:grpSp>
    </p:spTree>
    <p:extLst>
      <p:ext uri="{BB962C8B-B14F-4D97-AF65-F5344CB8AC3E}">
        <p14:creationId xmlns:p14="http://schemas.microsoft.com/office/powerpoint/2010/main" val="3211295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694C5AC4-3612-65C0-4ECE-4E904B23E9CE}"/>
              </a:ext>
            </a:extLst>
          </p:cNvPr>
          <p:cNvSpPr>
            <a:spLocks noGrp="1"/>
          </p:cNvSpPr>
          <p:nvPr>
            <p:ph type="body" sz="quarter" idx="24"/>
          </p:nvPr>
        </p:nvSpPr>
        <p:spPr/>
        <p:txBody>
          <a:bodyPr/>
          <a:lstStyle/>
          <a:p>
            <a:endParaRPr lang="nb-NO"/>
          </a:p>
        </p:txBody>
      </p:sp>
      <p:grpSp>
        <p:nvGrpSpPr>
          <p:cNvPr id="48" name="Gruppe 47">
            <a:extLst>
              <a:ext uri="{FF2B5EF4-FFF2-40B4-BE49-F238E27FC236}">
                <a16:creationId xmlns:a16="http://schemas.microsoft.com/office/drawing/2014/main" id="{A17381D8-7A70-F6FA-06BF-E0B5D89EAFEF}"/>
              </a:ext>
            </a:extLst>
          </p:cNvPr>
          <p:cNvGrpSpPr/>
          <p:nvPr/>
        </p:nvGrpSpPr>
        <p:grpSpPr>
          <a:xfrm>
            <a:off x="986828" y="681272"/>
            <a:ext cx="10502629" cy="5495450"/>
            <a:chOff x="122511" y="224644"/>
            <a:chExt cx="12262091" cy="6408712"/>
          </a:xfrm>
        </p:grpSpPr>
        <p:grpSp>
          <p:nvGrpSpPr>
            <p:cNvPr id="49" name="Gruppe 48">
              <a:extLst>
                <a:ext uri="{FF2B5EF4-FFF2-40B4-BE49-F238E27FC236}">
                  <a16:creationId xmlns:a16="http://schemas.microsoft.com/office/drawing/2014/main" id="{4A5FEA61-2F7F-7E02-9429-E4B012D153CD}"/>
                </a:ext>
              </a:extLst>
            </p:cNvPr>
            <p:cNvGrpSpPr/>
            <p:nvPr/>
          </p:nvGrpSpPr>
          <p:grpSpPr>
            <a:xfrm>
              <a:off x="122511" y="224644"/>
              <a:ext cx="7704856" cy="6408712"/>
              <a:chOff x="2800313" y="1919579"/>
              <a:chExt cx="3141406" cy="2798772"/>
            </a:xfrm>
            <a:effectLst>
              <a:outerShdw blurRad="50800" dist="38100" dir="2700000" algn="tl" rotWithShape="0">
                <a:prstClr val="black">
                  <a:alpha val="40000"/>
                </a:prstClr>
              </a:outerShdw>
            </a:effectLst>
          </p:grpSpPr>
          <p:sp>
            <p:nvSpPr>
              <p:cNvPr id="62" name="Rettvinklet trekant 61">
                <a:extLst>
                  <a:ext uri="{FF2B5EF4-FFF2-40B4-BE49-F238E27FC236}">
                    <a16:creationId xmlns:a16="http://schemas.microsoft.com/office/drawing/2014/main" id="{81A36D9F-7C64-4F03-E4BF-67E2BC45DE47}"/>
                  </a:ext>
                </a:extLst>
              </p:cNvPr>
              <p:cNvSpPr/>
              <p:nvPr/>
            </p:nvSpPr>
            <p:spPr>
              <a:xfrm rot="11607525">
                <a:off x="3927913" y="2760904"/>
                <a:ext cx="1003838" cy="719242"/>
              </a:xfrm>
              <a:prstGeom prst="rtTriangle">
                <a:avLst/>
              </a:prstGeom>
              <a:solidFill>
                <a:srgbClr val="BFC2C0"/>
              </a:solidFill>
              <a:ln w="9525" cap="flat" cmpd="sng" algn="ctr">
                <a:solidFill>
                  <a:srgbClr val="BFC2C0"/>
                </a:solid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Open Sans"/>
                  <a:ea typeface="+mn-ea"/>
                  <a:cs typeface="+mn-cs"/>
                </a:endParaRPr>
              </a:p>
            </p:txBody>
          </p:sp>
          <p:sp>
            <p:nvSpPr>
              <p:cNvPr id="63" name="Rettvinklet trekant 62">
                <a:extLst>
                  <a:ext uri="{FF2B5EF4-FFF2-40B4-BE49-F238E27FC236}">
                    <a16:creationId xmlns:a16="http://schemas.microsoft.com/office/drawing/2014/main" id="{9927D6F8-2258-2718-A9FC-BFB42B007478}"/>
                  </a:ext>
                </a:extLst>
              </p:cNvPr>
              <p:cNvSpPr/>
              <p:nvPr/>
            </p:nvSpPr>
            <p:spPr>
              <a:xfrm rot="17711727">
                <a:off x="3889554" y="2376015"/>
                <a:ext cx="608732" cy="428361"/>
              </a:xfrm>
              <a:prstGeom prst="rtTriangle">
                <a:avLst/>
              </a:prstGeom>
              <a:solidFill>
                <a:srgbClr val="BFC2C0"/>
              </a:solidFill>
              <a:ln w="9525" cap="flat" cmpd="sng" algn="ctr">
                <a:solidFill>
                  <a:srgbClr val="BFC2C0"/>
                </a:solid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Open Sans"/>
                  <a:ea typeface="+mn-ea"/>
                  <a:cs typeface="+mn-cs"/>
                </a:endParaRPr>
              </a:p>
            </p:txBody>
          </p:sp>
          <p:sp>
            <p:nvSpPr>
              <p:cNvPr id="64" name="Rettvinklet trekant 63">
                <a:extLst>
                  <a:ext uri="{FF2B5EF4-FFF2-40B4-BE49-F238E27FC236}">
                    <a16:creationId xmlns:a16="http://schemas.microsoft.com/office/drawing/2014/main" id="{75671AD1-1659-2B5D-A37C-F17BE7F12486}"/>
                  </a:ext>
                </a:extLst>
              </p:cNvPr>
              <p:cNvSpPr/>
              <p:nvPr/>
            </p:nvSpPr>
            <p:spPr>
              <a:xfrm rot="17711727">
                <a:off x="3632140" y="3007424"/>
                <a:ext cx="890104" cy="1209800"/>
              </a:xfrm>
              <a:prstGeom prst="rtTriangle">
                <a:avLst/>
              </a:prstGeom>
              <a:solidFill>
                <a:srgbClr val="BFC2C0"/>
              </a:solidFill>
              <a:ln w="9525" cap="flat" cmpd="sng" algn="ctr">
                <a:solidFill>
                  <a:srgbClr val="BFC2C0"/>
                </a:solid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Open Sans"/>
                  <a:ea typeface="+mn-ea"/>
                  <a:cs typeface="+mn-cs"/>
                </a:endParaRPr>
              </a:p>
            </p:txBody>
          </p:sp>
          <p:sp>
            <p:nvSpPr>
              <p:cNvPr id="65" name="Rettvinklet trekant 64">
                <a:extLst>
                  <a:ext uri="{FF2B5EF4-FFF2-40B4-BE49-F238E27FC236}">
                    <a16:creationId xmlns:a16="http://schemas.microsoft.com/office/drawing/2014/main" id="{1CEDCDCC-1F2C-0A1F-45BE-8AFC095B9D2C}"/>
                  </a:ext>
                </a:extLst>
              </p:cNvPr>
              <p:cNvSpPr/>
              <p:nvPr/>
            </p:nvSpPr>
            <p:spPr>
              <a:xfrm rot="11300193">
                <a:off x="3751026" y="3733885"/>
                <a:ext cx="1718114" cy="745529"/>
              </a:xfrm>
              <a:prstGeom prst="rtTriangle">
                <a:avLst/>
              </a:prstGeom>
              <a:solidFill>
                <a:srgbClr val="BFC2C0"/>
              </a:solidFill>
              <a:ln w="9525" cap="flat" cmpd="sng" algn="ctr">
                <a:solidFill>
                  <a:srgbClr val="BFC2C0"/>
                </a:solid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Open Sans"/>
                  <a:ea typeface="+mn-ea"/>
                  <a:cs typeface="+mn-cs"/>
                </a:endParaRPr>
              </a:p>
            </p:txBody>
          </p:sp>
          <p:sp>
            <p:nvSpPr>
              <p:cNvPr id="66" name="Likebent trekant 65">
                <a:extLst>
                  <a:ext uri="{FF2B5EF4-FFF2-40B4-BE49-F238E27FC236}">
                    <a16:creationId xmlns:a16="http://schemas.microsoft.com/office/drawing/2014/main" id="{CA98BC70-BCFE-7000-11B8-D4ED82AC48D1}"/>
                  </a:ext>
                </a:extLst>
              </p:cNvPr>
              <p:cNvSpPr/>
              <p:nvPr/>
            </p:nvSpPr>
            <p:spPr>
              <a:xfrm>
                <a:off x="3862303" y="1919579"/>
                <a:ext cx="1092667" cy="866615"/>
              </a:xfrm>
              <a:prstGeom prst="triangle">
                <a:avLst>
                  <a:gd name="adj" fmla="val 48877"/>
                </a:avLst>
              </a:prstGeom>
              <a:solidFill>
                <a:srgbClr val="4C76BA">
                  <a:lumMod val="50000"/>
                </a:srgbClr>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0">
                    <a:ln>
                      <a:noFill/>
                    </a:ln>
                    <a:solidFill>
                      <a:prstClr val="white"/>
                    </a:solidFill>
                    <a:effectLst/>
                    <a:uLnTx/>
                    <a:uFillTx/>
                    <a:latin typeface="Open Sans"/>
                    <a:ea typeface="+mn-ea"/>
                    <a:cs typeface="+mn-cs"/>
                  </a:rPr>
                  <a:t>Økonomiske forhold</a:t>
                </a:r>
              </a:p>
            </p:txBody>
          </p:sp>
          <p:sp>
            <p:nvSpPr>
              <p:cNvPr id="67" name="Trapes 66">
                <a:extLst>
                  <a:ext uri="{FF2B5EF4-FFF2-40B4-BE49-F238E27FC236}">
                    <a16:creationId xmlns:a16="http://schemas.microsoft.com/office/drawing/2014/main" id="{B143E11B-7B68-E31B-49FB-6F98944239DB}"/>
                  </a:ext>
                </a:extLst>
              </p:cNvPr>
              <p:cNvSpPr>
                <a:spLocks/>
              </p:cNvSpPr>
              <p:nvPr/>
            </p:nvSpPr>
            <p:spPr>
              <a:xfrm>
                <a:off x="3340378" y="2882596"/>
                <a:ext cx="2117033" cy="866616"/>
              </a:xfrm>
              <a:prstGeom prst="trapezoid">
                <a:avLst>
                  <a:gd name="adj" fmla="val 49083"/>
                </a:avLst>
              </a:prstGeom>
              <a:solidFill>
                <a:srgbClr val="F39200">
                  <a:lumMod val="50000"/>
                </a:srgbClr>
              </a:solidFill>
              <a:ln w="9525" cap="flat" cmpd="sng" algn="ctr">
                <a:no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400" b="1" i="0" u="none" strike="noStrike" kern="0" cap="none" spc="0" normalizeH="0" baseline="0" noProof="0">
                    <a:ln>
                      <a:noFill/>
                    </a:ln>
                    <a:solidFill>
                      <a:prstClr val="white"/>
                    </a:solidFill>
                    <a:effectLst/>
                    <a:uLnTx/>
                    <a:uFillTx/>
                    <a:latin typeface="Open Sans"/>
                    <a:ea typeface="+mn-ea"/>
                    <a:cs typeface="+mn-cs"/>
                  </a:rPr>
                  <a:t>Sosiale forhold</a:t>
                </a:r>
              </a:p>
            </p:txBody>
          </p:sp>
          <p:sp>
            <p:nvSpPr>
              <p:cNvPr id="68" name="Trapes 67">
                <a:extLst>
                  <a:ext uri="{FF2B5EF4-FFF2-40B4-BE49-F238E27FC236}">
                    <a16:creationId xmlns:a16="http://schemas.microsoft.com/office/drawing/2014/main" id="{D8D779DD-68C2-B2DF-FBDE-84469C8DF083}"/>
                  </a:ext>
                </a:extLst>
              </p:cNvPr>
              <p:cNvSpPr>
                <a:spLocks/>
              </p:cNvSpPr>
              <p:nvPr/>
            </p:nvSpPr>
            <p:spPr>
              <a:xfrm>
                <a:off x="2800313" y="3851735"/>
                <a:ext cx="3141406" cy="866616"/>
              </a:xfrm>
              <a:prstGeom prst="trapezoid">
                <a:avLst>
                  <a:gd name="adj" fmla="val 49814"/>
                </a:avLst>
              </a:prstGeom>
              <a:solidFill>
                <a:srgbClr val="00ADBA">
                  <a:lumMod val="50000"/>
                </a:srgbClr>
              </a:solidFill>
              <a:ln w="9525" cap="flat" cmpd="sng" algn="ctr">
                <a:no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400" b="1" i="0" u="none" strike="noStrike" kern="0" cap="none" spc="0" normalizeH="0" baseline="0" noProof="0">
                    <a:ln>
                      <a:noFill/>
                    </a:ln>
                    <a:solidFill>
                      <a:prstClr val="white"/>
                    </a:solidFill>
                    <a:effectLst/>
                    <a:uLnTx/>
                    <a:uFillTx/>
                    <a:latin typeface="Open Sans"/>
                    <a:ea typeface="+mn-ea"/>
                    <a:cs typeface="+mn-cs"/>
                  </a:rPr>
                  <a:t>Klima- og miljøforhold</a:t>
                </a:r>
              </a:p>
            </p:txBody>
          </p:sp>
        </p:grpSp>
        <p:cxnSp>
          <p:nvCxnSpPr>
            <p:cNvPr id="50" name="Rett linje 49">
              <a:extLst>
                <a:ext uri="{FF2B5EF4-FFF2-40B4-BE49-F238E27FC236}">
                  <a16:creationId xmlns:a16="http://schemas.microsoft.com/office/drawing/2014/main" id="{D42FCD33-A906-E950-0F04-1A68F945E5D4}"/>
                </a:ext>
              </a:extLst>
            </p:cNvPr>
            <p:cNvCxnSpPr>
              <a:cxnSpLocks/>
            </p:cNvCxnSpPr>
            <p:nvPr/>
          </p:nvCxnSpPr>
          <p:spPr>
            <a:xfrm>
              <a:off x="5351115" y="2206549"/>
              <a:ext cx="583341" cy="0"/>
            </a:xfrm>
            <a:prstGeom prst="line">
              <a:avLst/>
            </a:prstGeom>
            <a:noFill/>
            <a:ln w="19050" cap="flat" cmpd="sng" algn="ctr">
              <a:solidFill>
                <a:srgbClr val="1F4E78"/>
              </a:solidFill>
              <a:prstDash val="sysDash"/>
            </a:ln>
            <a:effectLst>
              <a:outerShdw blurRad="50800" dist="38100" dir="2700000" algn="tl" rotWithShape="0">
                <a:prstClr val="black">
                  <a:alpha val="40000"/>
                </a:prstClr>
              </a:outerShdw>
            </a:effectLst>
          </p:spPr>
        </p:cxnSp>
        <p:cxnSp>
          <p:nvCxnSpPr>
            <p:cNvPr id="51" name="Rett linje 50">
              <a:extLst>
                <a:ext uri="{FF2B5EF4-FFF2-40B4-BE49-F238E27FC236}">
                  <a16:creationId xmlns:a16="http://schemas.microsoft.com/office/drawing/2014/main" id="{A203901B-77AD-D092-AB0A-77CE27B5B608}"/>
                </a:ext>
              </a:extLst>
            </p:cNvPr>
            <p:cNvCxnSpPr>
              <a:cxnSpLocks/>
            </p:cNvCxnSpPr>
            <p:nvPr/>
          </p:nvCxnSpPr>
          <p:spPr>
            <a:xfrm flipH="1">
              <a:off x="5939686" y="1818541"/>
              <a:ext cx="343523" cy="381123"/>
            </a:xfrm>
            <a:prstGeom prst="line">
              <a:avLst/>
            </a:prstGeom>
            <a:noFill/>
            <a:ln w="19050" cap="flat" cmpd="sng" algn="ctr">
              <a:solidFill>
                <a:srgbClr val="1F4E78"/>
              </a:solidFill>
              <a:prstDash val="sysDash"/>
            </a:ln>
            <a:effectLst>
              <a:outerShdw blurRad="50800" dist="38100" dir="2700000" algn="tl" rotWithShape="0">
                <a:prstClr val="black">
                  <a:alpha val="40000"/>
                </a:prstClr>
              </a:outerShdw>
            </a:effectLst>
          </p:spPr>
        </p:cxnSp>
        <p:cxnSp>
          <p:nvCxnSpPr>
            <p:cNvPr id="52" name="Rett linje 51">
              <a:extLst>
                <a:ext uri="{FF2B5EF4-FFF2-40B4-BE49-F238E27FC236}">
                  <a16:creationId xmlns:a16="http://schemas.microsoft.com/office/drawing/2014/main" id="{CB94248E-ED19-303E-241D-4F1B93352FE1}"/>
                </a:ext>
              </a:extLst>
            </p:cNvPr>
            <p:cNvCxnSpPr>
              <a:cxnSpLocks/>
            </p:cNvCxnSpPr>
            <p:nvPr/>
          </p:nvCxnSpPr>
          <p:spPr>
            <a:xfrm>
              <a:off x="6620927" y="4414192"/>
              <a:ext cx="584545" cy="0"/>
            </a:xfrm>
            <a:prstGeom prst="line">
              <a:avLst/>
            </a:prstGeom>
            <a:noFill/>
            <a:ln w="19050" cap="flat" cmpd="sng" algn="ctr">
              <a:solidFill>
                <a:srgbClr val="833C0C"/>
              </a:solidFill>
              <a:prstDash val="sysDash"/>
            </a:ln>
            <a:effectLst>
              <a:outerShdw blurRad="50800" dist="38100" dir="2700000" algn="tl" rotWithShape="0">
                <a:prstClr val="black">
                  <a:alpha val="40000"/>
                </a:prstClr>
              </a:outerShdw>
            </a:effectLst>
          </p:spPr>
        </p:cxnSp>
        <p:cxnSp>
          <p:nvCxnSpPr>
            <p:cNvPr id="53" name="Rett linje 52">
              <a:extLst>
                <a:ext uri="{FF2B5EF4-FFF2-40B4-BE49-F238E27FC236}">
                  <a16:creationId xmlns:a16="http://schemas.microsoft.com/office/drawing/2014/main" id="{2CDB367B-04F4-B09A-2FB8-0BD2C4A40F8C}"/>
                </a:ext>
              </a:extLst>
            </p:cNvPr>
            <p:cNvCxnSpPr>
              <a:cxnSpLocks/>
            </p:cNvCxnSpPr>
            <p:nvPr/>
          </p:nvCxnSpPr>
          <p:spPr>
            <a:xfrm flipH="1">
              <a:off x="7233153" y="4033069"/>
              <a:ext cx="343523" cy="381123"/>
            </a:xfrm>
            <a:prstGeom prst="line">
              <a:avLst/>
            </a:prstGeom>
            <a:noFill/>
            <a:ln w="19050" cap="flat" cmpd="sng" algn="ctr">
              <a:solidFill>
                <a:srgbClr val="833C0C"/>
              </a:solidFill>
              <a:prstDash val="sysDash"/>
            </a:ln>
            <a:effectLst>
              <a:outerShdw blurRad="50800" dist="38100" dir="2700000" algn="tl" rotWithShape="0">
                <a:prstClr val="black">
                  <a:alpha val="40000"/>
                </a:prstClr>
              </a:outerShdw>
            </a:effectLst>
          </p:spPr>
        </p:cxnSp>
        <p:cxnSp>
          <p:nvCxnSpPr>
            <p:cNvPr id="54" name="Rett linje 53">
              <a:extLst>
                <a:ext uri="{FF2B5EF4-FFF2-40B4-BE49-F238E27FC236}">
                  <a16:creationId xmlns:a16="http://schemas.microsoft.com/office/drawing/2014/main" id="{5BF36DDD-8029-3347-F5A9-BA174F5FD0E9}"/>
                </a:ext>
              </a:extLst>
            </p:cNvPr>
            <p:cNvCxnSpPr>
              <a:cxnSpLocks/>
            </p:cNvCxnSpPr>
            <p:nvPr/>
          </p:nvCxnSpPr>
          <p:spPr>
            <a:xfrm>
              <a:off x="7810126" y="6633356"/>
              <a:ext cx="574922" cy="0"/>
            </a:xfrm>
            <a:prstGeom prst="line">
              <a:avLst/>
            </a:prstGeom>
            <a:noFill/>
            <a:ln w="19050" cap="flat" cmpd="sng" algn="ctr">
              <a:solidFill>
                <a:srgbClr val="375623"/>
              </a:solidFill>
              <a:prstDash val="sysDash"/>
            </a:ln>
            <a:effectLst>
              <a:outerShdw blurRad="50800" dist="38100" dir="2700000" algn="tl" rotWithShape="0">
                <a:prstClr val="black">
                  <a:alpha val="40000"/>
                </a:prstClr>
              </a:outerShdw>
            </a:effectLst>
          </p:spPr>
        </p:cxnSp>
        <p:cxnSp>
          <p:nvCxnSpPr>
            <p:cNvPr id="55" name="Rett linje 54">
              <a:extLst>
                <a:ext uri="{FF2B5EF4-FFF2-40B4-BE49-F238E27FC236}">
                  <a16:creationId xmlns:a16="http://schemas.microsoft.com/office/drawing/2014/main" id="{BCFA9BCE-58B3-F683-70DB-E83521EE10B0}"/>
                </a:ext>
              </a:extLst>
            </p:cNvPr>
            <p:cNvCxnSpPr>
              <a:cxnSpLocks/>
            </p:cNvCxnSpPr>
            <p:nvPr/>
          </p:nvCxnSpPr>
          <p:spPr>
            <a:xfrm flipH="1">
              <a:off x="8385048" y="6252233"/>
              <a:ext cx="343523" cy="381123"/>
            </a:xfrm>
            <a:prstGeom prst="line">
              <a:avLst/>
            </a:prstGeom>
            <a:noFill/>
            <a:ln w="19050" cap="flat" cmpd="sng" algn="ctr">
              <a:solidFill>
                <a:srgbClr val="375623"/>
              </a:solidFill>
              <a:prstDash val="sysDash"/>
            </a:ln>
            <a:effectLst>
              <a:outerShdw blurRad="50800" dist="38100" dir="2700000" algn="tl" rotWithShape="0">
                <a:prstClr val="black">
                  <a:alpha val="40000"/>
                </a:prstClr>
              </a:outerShdw>
            </a:effectLst>
          </p:spPr>
        </p:cxnSp>
        <p:sp>
          <p:nvSpPr>
            <p:cNvPr id="56" name="Rectangle 2">
              <a:extLst>
                <a:ext uri="{FF2B5EF4-FFF2-40B4-BE49-F238E27FC236}">
                  <a16:creationId xmlns:a16="http://schemas.microsoft.com/office/drawing/2014/main" id="{E453AA68-C935-A39C-6930-7F7E413318EB}"/>
                </a:ext>
              </a:extLst>
            </p:cNvPr>
            <p:cNvSpPr/>
            <p:nvPr/>
          </p:nvSpPr>
          <p:spPr>
            <a:xfrm>
              <a:off x="6283209" y="605767"/>
              <a:ext cx="3654566" cy="1212774"/>
            </a:xfrm>
            <a:prstGeom prst="rect">
              <a:avLst/>
            </a:prstGeom>
            <a:solidFill>
              <a:srgbClr val="BFC2C0">
                <a:lumMod val="20000"/>
                <a:lumOff val="80000"/>
              </a:srgbClr>
            </a:solidFill>
            <a:ln w="10795" cap="flat" cmpd="sng" algn="ctr">
              <a:noFill/>
              <a:prstDash val="solid"/>
            </a:ln>
            <a:effectLst>
              <a:outerShdw blurRad="50800" dist="38100" dir="2700000" algn="tl" rotWithShape="0">
                <a:prstClr val="black">
                  <a:alpha val="40000"/>
                </a:prstClr>
              </a:outerShdw>
            </a:effectLst>
          </p:spPr>
          <p:txBody>
            <a:bodyPr rtlCol="0" anchor="ct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4C76BA">
                      <a:lumMod val="50000"/>
                    </a:srgbClr>
                  </a:solidFill>
                  <a:effectLst/>
                  <a:uLnTx/>
                  <a:uFillTx/>
                  <a:latin typeface="Open Sans"/>
                  <a:ea typeface="+mn-ea"/>
                  <a:cs typeface="+mn-cs"/>
                </a:rPr>
                <a:t>Lokal næringsutvikling og verdiskaping</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4C76BA">
                      <a:lumMod val="50000"/>
                    </a:srgbClr>
                  </a:solidFill>
                  <a:effectLst/>
                  <a:uLnTx/>
                  <a:uFillTx/>
                  <a:latin typeface="Open Sans"/>
                  <a:ea typeface="+mn-ea"/>
                  <a:cs typeface="+mn-cs"/>
                </a:rPr>
                <a:t>Like økonomiske muligheter</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4C76BA">
                      <a:lumMod val="50000"/>
                    </a:srgbClr>
                  </a:solidFill>
                  <a:effectLst/>
                  <a:uLnTx/>
                  <a:uFillTx/>
                  <a:latin typeface="Open Sans"/>
                  <a:ea typeface="+mn-ea"/>
                  <a:cs typeface="+mn-cs"/>
                </a:rPr>
                <a:t>Kommunens økonomiske handleevne</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4C76BA">
                      <a:lumMod val="50000"/>
                    </a:srgbClr>
                  </a:solidFill>
                  <a:effectLst/>
                  <a:uLnTx/>
                  <a:uFillTx/>
                  <a:latin typeface="Open Sans"/>
                  <a:ea typeface="+mn-ea"/>
                  <a:cs typeface="+mn-cs"/>
                </a:rPr>
                <a:t>Forbruk og forvaltning av ressurser</a:t>
              </a:r>
            </a:p>
          </p:txBody>
        </p:sp>
        <p:pic>
          <p:nvPicPr>
            <p:cNvPr id="57" name="Grafikk 56" descr="Universell tilgang kontur">
              <a:extLst>
                <a:ext uri="{FF2B5EF4-FFF2-40B4-BE49-F238E27FC236}">
                  <a16:creationId xmlns:a16="http://schemas.microsoft.com/office/drawing/2014/main" id="{7FEC121C-D154-C1CE-6BD9-162EA4C88E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74331" y="2918268"/>
              <a:ext cx="601216" cy="601216"/>
            </a:xfrm>
            <a:prstGeom prst="rect">
              <a:avLst/>
            </a:prstGeom>
          </p:spPr>
        </p:pic>
        <p:pic>
          <p:nvPicPr>
            <p:cNvPr id="58" name="Grafikk 57" descr="Justitias vekt kontur">
              <a:extLst>
                <a:ext uri="{FF2B5EF4-FFF2-40B4-BE49-F238E27FC236}">
                  <a16:creationId xmlns:a16="http://schemas.microsoft.com/office/drawing/2014/main" id="{273CF11F-F1AE-C60C-7282-9005F810A28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96213" y="968945"/>
              <a:ext cx="495797" cy="495797"/>
            </a:xfrm>
            <a:prstGeom prst="rect">
              <a:avLst/>
            </a:prstGeom>
          </p:spPr>
        </p:pic>
        <p:pic>
          <p:nvPicPr>
            <p:cNvPr id="59" name="Grafikk 58" descr="Tre med røtter kontur">
              <a:extLst>
                <a:ext uri="{FF2B5EF4-FFF2-40B4-BE49-F238E27FC236}">
                  <a16:creationId xmlns:a16="http://schemas.microsoft.com/office/drawing/2014/main" id="{E88D51FB-B328-8B12-F3C0-5990709D7A4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545854" y="4996381"/>
              <a:ext cx="601216" cy="601216"/>
            </a:xfrm>
            <a:prstGeom prst="rect">
              <a:avLst/>
            </a:prstGeom>
          </p:spPr>
        </p:pic>
        <p:sp>
          <p:nvSpPr>
            <p:cNvPr id="60" name="Rectangle 2">
              <a:extLst>
                <a:ext uri="{FF2B5EF4-FFF2-40B4-BE49-F238E27FC236}">
                  <a16:creationId xmlns:a16="http://schemas.microsoft.com/office/drawing/2014/main" id="{1BC42698-A94D-F39E-59E4-78EB85E134C4}"/>
                </a:ext>
              </a:extLst>
            </p:cNvPr>
            <p:cNvSpPr/>
            <p:nvPr/>
          </p:nvSpPr>
          <p:spPr>
            <a:xfrm>
              <a:off x="7576674" y="2553398"/>
              <a:ext cx="3656032" cy="1508618"/>
            </a:xfrm>
            <a:prstGeom prst="rect">
              <a:avLst/>
            </a:prstGeom>
            <a:solidFill>
              <a:srgbClr val="BFC2C0">
                <a:lumMod val="20000"/>
                <a:lumOff val="80000"/>
              </a:srgbClr>
            </a:solidFill>
            <a:ln w="10795" cap="flat" cmpd="sng" algn="ctr">
              <a:noFill/>
              <a:prstDash val="solid"/>
            </a:ln>
            <a:effectLst>
              <a:outerShdw blurRad="50800" dist="38100" dir="2700000" algn="tl" rotWithShape="0">
                <a:prstClr val="black">
                  <a:alpha val="40000"/>
                </a:prstClr>
              </a:outerShdw>
            </a:effectLst>
          </p:spPr>
          <p:txBody>
            <a:bodyPr rtlCol="0" anchor="ct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F39200">
                      <a:lumMod val="50000"/>
                    </a:srgbClr>
                  </a:solidFill>
                  <a:effectLst/>
                  <a:uLnTx/>
                  <a:uFillTx/>
                  <a:latin typeface="Open Sans"/>
                  <a:ea typeface="+mn-ea"/>
                  <a:cs typeface="+mn-cs"/>
                </a:rPr>
                <a:t>Oppvekst, utdanning og arbeid</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F39200">
                      <a:lumMod val="50000"/>
                    </a:srgbClr>
                  </a:solidFill>
                  <a:effectLst/>
                  <a:uLnTx/>
                  <a:uFillTx/>
                  <a:latin typeface="Open Sans"/>
                  <a:ea typeface="+mn-ea"/>
                  <a:cs typeface="+mn-cs"/>
                </a:rPr>
                <a:t>Helse</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F39200">
                      <a:lumMod val="50000"/>
                    </a:srgbClr>
                  </a:solidFill>
                  <a:effectLst/>
                  <a:uLnTx/>
                  <a:uFillTx/>
                  <a:latin typeface="Open Sans"/>
                  <a:ea typeface="+mn-ea"/>
                  <a:cs typeface="+mn-cs"/>
                </a:rPr>
                <a:t>Bolig</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F39200">
                      <a:lumMod val="50000"/>
                    </a:srgbClr>
                  </a:solidFill>
                  <a:effectLst/>
                  <a:uLnTx/>
                  <a:uFillTx/>
                  <a:latin typeface="Open Sans"/>
                  <a:ea typeface="+mn-ea"/>
                  <a:cs typeface="+mn-cs"/>
                </a:rPr>
                <a:t>Kultur, idrett og fritid</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F39200">
                      <a:lumMod val="50000"/>
                    </a:srgbClr>
                  </a:solidFill>
                  <a:effectLst/>
                  <a:uLnTx/>
                  <a:uFillTx/>
                  <a:latin typeface="Open Sans"/>
                  <a:ea typeface="+mn-ea"/>
                  <a:cs typeface="+mn-cs"/>
                </a:rPr>
                <a:t>Medvirkning, inkludering og likestilling</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F39200">
                      <a:lumMod val="50000"/>
                    </a:srgbClr>
                  </a:solidFill>
                  <a:effectLst/>
                  <a:uLnTx/>
                  <a:uFillTx/>
                  <a:latin typeface="Open Sans"/>
                  <a:ea typeface="+mn-ea"/>
                  <a:cs typeface="+mn-cs"/>
                </a:rPr>
                <a:t>Samfunnssikkerhet og beredskap</a:t>
              </a:r>
            </a:p>
          </p:txBody>
        </p:sp>
        <p:sp>
          <p:nvSpPr>
            <p:cNvPr id="61" name="Rectangle 2">
              <a:extLst>
                <a:ext uri="{FF2B5EF4-FFF2-40B4-BE49-F238E27FC236}">
                  <a16:creationId xmlns:a16="http://schemas.microsoft.com/office/drawing/2014/main" id="{6B9B968B-56EE-4F80-FBD6-6B0CBD1AF997}"/>
                </a:ext>
              </a:extLst>
            </p:cNvPr>
            <p:cNvSpPr/>
            <p:nvPr/>
          </p:nvSpPr>
          <p:spPr>
            <a:xfrm>
              <a:off x="8728570" y="4743615"/>
              <a:ext cx="3656032" cy="1508618"/>
            </a:xfrm>
            <a:prstGeom prst="rect">
              <a:avLst/>
            </a:prstGeom>
            <a:solidFill>
              <a:srgbClr val="BFC2C0">
                <a:lumMod val="20000"/>
                <a:lumOff val="80000"/>
              </a:srgbClr>
            </a:solidFill>
            <a:ln w="10795" cap="flat" cmpd="sng" algn="ctr">
              <a:noFill/>
              <a:prstDash val="solid"/>
            </a:ln>
            <a:effectLst>
              <a:outerShdw blurRad="50800" dist="38100" dir="2700000" algn="tl" rotWithShape="0">
                <a:prstClr val="black">
                  <a:alpha val="40000"/>
                </a:prstClr>
              </a:outerShdw>
            </a:effectLst>
          </p:spPr>
          <p:txBody>
            <a:bodyPr rtlCol="0" anchor="ct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00ADBA">
                      <a:lumMod val="50000"/>
                    </a:srgbClr>
                  </a:solidFill>
                  <a:effectLst/>
                  <a:uLnTx/>
                  <a:uFillTx/>
                  <a:latin typeface="Open Sans"/>
                  <a:ea typeface="+mn-ea"/>
                  <a:cs typeface="+mn-cs"/>
                </a:rPr>
                <a:t>Naturmangfold og økosystemer</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00ADBA">
                      <a:lumMod val="50000"/>
                    </a:srgbClr>
                  </a:solidFill>
                  <a:effectLst/>
                  <a:uLnTx/>
                  <a:uFillTx/>
                  <a:latin typeface="Open Sans"/>
                  <a:ea typeface="+mn-ea"/>
                  <a:cs typeface="+mn-cs"/>
                </a:rPr>
                <a:t>Natur, kultur og friluftsliv</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00ADBA">
                      <a:lumMod val="50000"/>
                    </a:srgbClr>
                  </a:solidFill>
                  <a:effectLst/>
                  <a:uLnTx/>
                  <a:uFillTx/>
                  <a:latin typeface="Open Sans"/>
                  <a:ea typeface="+mn-ea"/>
                  <a:cs typeface="+mn-cs"/>
                </a:rPr>
                <a:t>Matproduksjon og drikkevannskilder</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00ADBA">
                      <a:lumMod val="50000"/>
                    </a:srgbClr>
                  </a:solidFill>
                  <a:effectLst/>
                  <a:uLnTx/>
                  <a:uFillTx/>
                  <a:latin typeface="Open Sans"/>
                  <a:ea typeface="+mn-ea"/>
                  <a:cs typeface="+mn-cs"/>
                </a:rPr>
                <a:t>Klimagassutslipp og energiforbruk</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00ADBA">
                      <a:lumMod val="50000"/>
                    </a:srgbClr>
                  </a:solidFill>
                  <a:effectLst/>
                  <a:uLnTx/>
                  <a:uFillTx/>
                  <a:latin typeface="Open Sans"/>
                  <a:ea typeface="+mn-ea"/>
                  <a:cs typeface="+mn-cs"/>
                </a:rPr>
                <a:t>Forurensing</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00ADBA">
                      <a:lumMod val="50000"/>
                    </a:srgbClr>
                  </a:solidFill>
                  <a:effectLst/>
                  <a:uLnTx/>
                  <a:uFillTx/>
                  <a:latin typeface="Open Sans"/>
                  <a:ea typeface="+mn-ea"/>
                  <a:cs typeface="+mn-cs"/>
                </a:rPr>
                <a:t>Klimatilpasning</a:t>
              </a:r>
            </a:p>
          </p:txBody>
        </p:sp>
      </p:grpSp>
      <p:pic>
        <p:nvPicPr>
          <p:cNvPr id="4" name="Bilde 3" descr="Et bilde som inneholder skjermbilde, tekst, Grafikk, Fargerikt&#10;&#10;Automatisk generert beskrivelse">
            <a:extLst>
              <a:ext uri="{FF2B5EF4-FFF2-40B4-BE49-F238E27FC236}">
                <a16:creationId xmlns:a16="http://schemas.microsoft.com/office/drawing/2014/main" id="{6BA12E18-79D2-1606-171D-1AD6A78264D1}"/>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8829" y="896517"/>
            <a:ext cx="8233362" cy="5544204"/>
          </a:xfrm>
          <a:prstGeom prst="rect">
            <a:avLst/>
          </a:prstGeom>
          <a:noFill/>
          <a:ln>
            <a:noFill/>
          </a:ln>
        </p:spPr>
      </p:pic>
      <p:sp>
        <p:nvSpPr>
          <p:cNvPr id="6" name="Tittel 2">
            <a:extLst>
              <a:ext uri="{FF2B5EF4-FFF2-40B4-BE49-F238E27FC236}">
                <a16:creationId xmlns:a16="http://schemas.microsoft.com/office/drawing/2014/main" id="{54D0C8F1-330F-CC69-F656-A2FA3C4227A3}"/>
              </a:ext>
            </a:extLst>
          </p:cNvPr>
          <p:cNvSpPr txBox="1">
            <a:spLocks/>
          </p:cNvSpPr>
          <p:nvPr/>
        </p:nvSpPr>
        <p:spPr>
          <a:xfrm>
            <a:off x="5745954" y="-164622"/>
            <a:ext cx="7724274" cy="1325880"/>
          </a:xfrm>
          <a:prstGeom prst="rect">
            <a:avLst/>
          </a:prstGeom>
        </p:spPr>
        <p:txBody>
          <a:bodyPr lIns="91440" tIns="45720" rIns="91440" bIns="4572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sz="3600" dirty="0">
                <a:solidFill>
                  <a:srgbClr val="243B5F"/>
                </a:solidFill>
              </a:rPr>
              <a:t>Utviklingen av bærekrafthjelperen</a:t>
            </a:r>
          </a:p>
        </p:txBody>
      </p:sp>
    </p:spTree>
    <p:extLst>
      <p:ext uri="{BB962C8B-B14F-4D97-AF65-F5344CB8AC3E}">
        <p14:creationId xmlns:p14="http://schemas.microsoft.com/office/powerpoint/2010/main" val="1501311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2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DDB644E9-1F2B-57F7-DC1F-21423DC68F7E}"/>
              </a:ext>
            </a:extLst>
          </p:cNvPr>
          <p:cNvSpPr>
            <a:spLocks noGrp="1"/>
          </p:cNvSpPr>
          <p:nvPr>
            <p:ph type="body" sz="quarter" idx="24"/>
          </p:nvPr>
        </p:nvSpPr>
        <p:spPr/>
        <p:txBody>
          <a:bodyPr/>
          <a:lstStyle/>
          <a:p>
            <a:endParaRPr lang="nb-NO"/>
          </a:p>
        </p:txBody>
      </p:sp>
      <p:sp>
        <p:nvSpPr>
          <p:cNvPr id="47" name="Trapes 46">
            <a:extLst>
              <a:ext uri="{FF2B5EF4-FFF2-40B4-BE49-F238E27FC236}">
                <a16:creationId xmlns:a16="http://schemas.microsoft.com/office/drawing/2014/main" id="{20A40981-A8DE-6B42-5678-CF7B381E555B}"/>
              </a:ext>
            </a:extLst>
          </p:cNvPr>
          <p:cNvSpPr>
            <a:spLocks/>
          </p:cNvSpPr>
          <p:nvPr/>
        </p:nvSpPr>
        <p:spPr>
          <a:xfrm>
            <a:off x="986828" y="4475107"/>
            <a:ext cx="6599302" cy="1701621"/>
          </a:xfrm>
          <a:prstGeom prst="trapezoid">
            <a:avLst>
              <a:gd name="adj" fmla="val 49814"/>
            </a:avLst>
          </a:prstGeom>
          <a:solidFill>
            <a:srgbClr val="00ADBA">
              <a:lumMod val="50000"/>
            </a:srgbClr>
          </a:solidFill>
          <a:ln w="9525" cap="flat" cmpd="sng" algn="ctr">
            <a:no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400" b="1" i="0" u="none" strike="noStrike" kern="0" cap="none" spc="0" normalizeH="0" baseline="0" noProof="0">
                <a:ln>
                  <a:noFill/>
                </a:ln>
                <a:solidFill>
                  <a:prstClr val="white"/>
                </a:solidFill>
                <a:effectLst/>
                <a:uLnTx/>
                <a:uFillTx/>
                <a:latin typeface="Open Sans"/>
                <a:ea typeface="+mn-ea"/>
                <a:cs typeface="+mn-cs"/>
              </a:rPr>
              <a:t>Klima- og miljøforhold</a:t>
            </a:r>
          </a:p>
        </p:txBody>
      </p:sp>
      <p:cxnSp>
        <p:nvCxnSpPr>
          <p:cNvPr id="33" name="Rett linje 32">
            <a:extLst>
              <a:ext uri="{FF2B5EF4-FFF2-40B4-BE49-F238E27FC236}">
                <a16:creationId xmlns:a16="http://schemas.microsoft.com/office/drawing/2014/main" id="{2FF5FA7F-D30F-BA79-BC88-8377644842C2}"/>
              </a:ext>
            </a:extLst>
          </p:cNvPr>
          <p:cNvCxnSpPr>
            <a:cxnSpLocks/>
          </p:cNvCxnSpPr>
          <p:nvPr/>
        </p:nvCxnSpPr>
        <p:spPr>
          <a:xfrm>
            <a:off x="7571363" y="6176727"/>
            <a:ext cx="492428" cy="0"/>
          </a:xfrm>
          <a:prstGeom prst="line">
            <a:avLst/>
          </a:prstGeom>
          <a:noFill/>
          <a:ln w="19050" cap="flat" cmpd="sng" algn="ctr">
            <a:solidFill>
              <a:srgbClr val="375623"/>
            </a:solidFill>
            <a:prstDash val="sysDash"/>
          </a:ln>
          <a:effectLst>
            <a:outerShdw blurRad="50800" dist="38100" dir="2700000" algn="tl" rotWithShape="0">
              <a:prstClr val="black">
                <a:alpha val="40000"/>
              </a:prstClr>
            </a:outerShdw>
          </a:effectLst>
        </p:spPr>
      </p:cxnSp>
      <p:cxnSp>
        <p:nvCxnSpPr>
          <p:cNvPr id="34" name="Rett linje 33">
            <a:extLst>
              <a:ext uri="{FF2B5EF4-FFF2-40B4-BE49-F238E27FC236}">
                <a16:creationId xmlns:a16="http://schemas.microsoft.com/office/drawing/2014/main" id="{9DE1535E-6211-6255-FABA-8398314E0503}"/>
              </a:ext>
            </a:extLst>
          </p:cNvPr>
          <p:cNvCxnSpPr>
            <a:cxnSpLocks/>
          </p:cNvCxnSpPr>
          <p:nvPr/>
        </p:nvCxnSpPr>
        <p:spPr>
          <a:xfrm flipH="1">
            <a:off x="8063791" y="5849915"/>
            <a:ext cx="294232" cy="326812"/>
          </a:xfrm>
          <a:prstGeom prst="line">
            <a:avLst/>
          </a:prstGeom>
          <a:noFill/>
          <a:ln w="19050" cap="flat" cmpd="sng" algn="ctr">
            <a:solidFill>
              <a:srgbClr val="375623"/>
            </a:solidFill>
            <a:prstDash val="sysDash"/>
          </a:ln>
          <a:effectLst>
            <a:outerShdw blurRad="50800" dist="38100" dir="2700000" algn="tl" rotWithShape="0">
              <a:prstClr val="black">
                <a:alpha val="40000"/>
              </a:prstClr>
            </a:outerShdw>
          </a:effectLst>
        </p:spPr>
      </p:cxnSp>
      <p:pic>
        <p:nvPicPr>
          <p:cNvPr id="38" name="Grafikk 37" descr="Tre med røtter kontur">
            <a:extLst>
              <a:ext uri="{FF2B5EF4-FFF2-40B4-BE49-F238E27FC236}">
                <a16:creationId xmlns:a16="http://schemas.microsoft.com/office/drawing/2014/main" id="{C59A8A9D-D814-6D15-6E94-13E324C94DE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918963" y="4773025"/>
            <a:ext cx="514949" cy="515541"/>
          </a:xfrm>
          <a:prstGeom prst="rect">
            <a:avLst/>
          </a:prstGeom>
        </p:spPr>
      </p:pic>
      <p:sp>
        <p:nvSpPr>
          <p:cNvPr id="40" name="Rectangle 2">
            <a:extLst>
              <a:ext uri="{FF2B5EF4-FFF2-40B4-BE49-F238E27FC236}">
                <a16:creationId xmlns:a16="http://schemas.microsoft.com/office/drawing/2014/main" id="{9E6AC86F-5BF3-5DF1-BD88-E28BAFE9FA2F}"/>
              </a:ext>
            </a:extLst>
          </p:cNvPr>
          <p:cNvSpPr/>
          <p:nvPr/>
        </p:nvSpPr>
        <p:spPr>
          <a:xfrm>
            <a:off x="8358021" y="4556279"/>
            <a:ext cx="3131436" cy="1293636"/>
          </a:xfrm>
          <a:prstGeom prst="rect">
            <a:avLst/>
          </a:prstGeom>
          <a:solidFill>
            <a:srgbClr val="BFC2C0">
              <a:lumMod val="20000"/>
              <a:lumOff val="80000"/>
            </a:srgbClr>
          </a:solidFill>
          <a:ln w="10795" cap="flat" cmpd="sng" algn="ctr">
            <a:noFill/>
            <a:prstDash val="solid"/>
          </a:ln>
          <a:effectLst>
            <a:outerShdw blurRad="50800" dist="38100" dir="2700000" algn="tl" rotWithShape="0">
              <a:prstClr val="black">
                <a:alpha val="40000"/>
              </a:prstClr>
            </a:outerShdw>
          </a:effectLst>
        </p:spPr>
        <p:txBody>
          <a:bodyPr rtlCol="0" anchor="ct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00ADBA">
                    <a:lumMod val="50000"/>
                  </a:srgbClr>
                </a:solidFill>
                <a:effectLst/>
                <a:uLnTx/>
                <a:uFillTx/>
                <a:latin typeface="Open Sans"/>
                <a:ea typeface="+mn-ea"/>
                <a:cs typeface="+mn-cs"/>
              </a:rPr>
              <a:t>Naturmangfold og økosystemer</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00ADBA">
                    <a:lumMod val="50000"/>
                  </a:srgbClr>
                </a:solidFill>
                <a:effectLst/>
                <a:uLnTx/>
                <a:uFillTx/>
                <a:latin typeface="Open Sans"/>
                <a:ea typeface="+mn-ea"/>
                <a:cs typeface="+mn-cs"/>
              </a:rPr>
              <a:t>Natur, kultur og friluftsliv</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00ADBA">
                    <a:lumMod val="50000"/>
                  </a:srgbClr>
                </a:solidFill>
                <a:effectLst/>
                <a:uLnTx/>
                <a:uFillTx/>
                <a:latin typeface="Open Sans"/>
                <a:ea typeface="+mn-ea"/>
                <a:cs typeface="+mn-cs"/>
              </a:rPr>
              <a:t>Matproduksjon og drikkevannskilder</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00ADBA">
                    <a:lumMod val="50000"/>
                  </a:srgbClr>
                </a:solidFill>
                <a:effectLst/>
                <a:uLnTx/>
                <a:uFillTx/>
                <a:latin typeface="Open Sans"/>
                <a:ea typeface="+mn-ea"/>
                <a:cs typeface="+mn-cs"/>
              </a:rPr>
              <a:t>Klimagassutslipp og energiforbruk</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00ADBA">
                    <a:lumMod val="50000"/>
                  </a:srgbClr>
                </a:solidFill>
                <a:effectLst/>
                <a:uLnTx/>
                <a:uFillTx/>
                <a:latin typeface="Open Sans"/>
                <a:ea typeface="+mn-ea"/>
                <a:cs typeface="+mn-cs"/>
              </a:rPr>
              <a:t>Forurensing</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00ADBA">
                    <a:lumMod val="50000"/>
                  </a:srgbClr>
                </a:solidFill>
                <a:effectLst/>
                <a:uLnTx/>
                <a:uFillTx/>
                <a:latin typeface="Open Sans"/>
                <a:ea typeface="+mn-ea"/>
                <a:cs typeface="+mn-cs"/>
              </a:rPr>
              <a:t>Klimatilpasning</a:t>
            </a:r>
          </a:p>
        </p:txBody>
      </p:sp>
    </p:spTree>
    <p:extLst>
      <p:ext uri="{BB962C8B-B14F-4D97-AF65-F5344CB8AC3E}">
        <p14:creationId xmlns:p14="http://schemas.microsoft.com/office/powerpoint/2010/main" val="3439166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Grafikk 36" descr="Universell tilgang kontur">
            <a:extLst>
              <a:ext uri="{FF2B5EF4-FFF2-40B4-BE49-F238E27FC236}">
                <a16:creationId xmlns:a16="http://schemas.microsoft.com/office/drawing/2014/main" id="{D8846D64-7858-4F27-6E40-4A978E368D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51498" y="3153967"/>
            <a:ext cx="589498" cy="520557"/>
          </a:xfrm>
          <a:prstGeom prst="rect">
            <a:avLst/>
          </a:prstGeom>
        </p:spPr>
      </p:pic>
      <p:pic>
        <p:nvPicPr>
          <p:cNvPr id="38" name="Grafikk 37" descr="Justitias vekt kontur">
            <a:extLst>
              <a:ext uri="{FF2B5EF4-FFF2-40B4-BE49-F238E27FC236}">
                <a16:creationId xmlns:a16="http://schemas.microsoft.com/office/drawing/2014/main" id="{CBA67772-BD34-8F04-0D17-8B3009AD5B8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71004" y="1466166"/>
            <a:ext cx="486134" cy="429281"/>
          </a:xfrm>
          <a:prstGeom prst="rect">
            <a:avLst/>
          </a:prstGeom>
        </p:spPr>
      </p:pic>
      <p:pic>
        <p:nvPicPr>
          <p:cNvPr id="39" name="Grafikk 38" descr="Tre med røtter kontur">
            <a:extLst>
              <a:ext uri="{FF2B5EF4-FFF2-40B4-BE49-F238E27FC236}">
                <a16:creationId xmlns:a16="http://schemas.microsoft.com/office/drawing/2014/main" id="{1A3A919F-D83B-F637-471A-8F92A8DACA8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525525" y="4953281"/>
            <a:ext cx="589498" cy="520557"/>
          </a:xfrm>
          <a:prstGeom prst="rect">
            <a:avLst/>
          </a:prstGeom>
        </p:spPr>
      </p:pic>
      <p:graphicFrame>
        <p:nvGraphicFramePr>
          <p:cNvPr id="49" name="Diagram 48">
            <a:extLst>
              <a:ext uri="{FF2B5EF4-FFF2-40B4-BE49-F238E27FC236}">
                <a16:creationId xmlns:a16="http://schemas.microsoft.com/office/drawing/2014/main" id="{515F1BE1-7005-69F8-1BF7-7BD34CAA82EE}"/>
              </a:ext>
            </a:extLst>
          </p:cNvPr>
          <p:cNvGraphicFramePr/>
          <p:nvPr>
            <p:extLst>
              <p:ext uri="{D42A27DB-BD31-4B8C-83A1-F6EECF244321}">
                <p14:modId xmlns:p14="http://schemas.microsoft.com/office/powerpoint/2010/main" val="2072864778"/>
              </p:ext>
            </p:extLst>
          </p:nvPr>
        </p:nvGraphicFramePr>
        <p:xfrm>
          <a:off x="239612" y="199176"/>
          <a:ext cx="11547999" cy="630121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52" name="TekstSylinder 51">
            <a:extLst>
              <a:ext uri="{FF2B5EF4-FFF2-40B4-BE49-F238E27FC236}">
                <a16:creationId xmlns:a16="http://schemas.microsoft.com/office/drawing/2014/main" id="{1453ED84-FDBF-6640-571E-257846F5DCA0}"/>
              </a:ext>
            </a:extLst>
          </p:cNvPr>
          <p:cNvSpPr txBox="1"/>
          <p:nvPr/>
        </p:nvSpPr>
        <p:spPr>
          <a:xfrm>
            <a:off x="8392562" y="4789283"/>
            <a:ext cx="1892175" cy="443620"/>
          </a:xfrm>
          <a:prstGeom prst="rect">
            <a:avLst/>
          </a:prstGeom>
          <a:noFill/>
        </p:spPr>
        <p:txBody>
          <a:bodyPr wrap="square" rtlCol="0">
            <a:spAutoFit/>
          </a:bodyPr>
          <a:lstStyle/>
          <a:p>
            <a:endParaRPr lang="nb-NO"/>
          </a:p>
        </p:txBody>
      </p:sp>
      <p:sp>
        <p:nvSpPr>
          <p:cNvPr id="56" name="Rektangel: avrundede hjørner øverst 4">
            <a:extLst>
              <a:ext uri="{FF2B5EF4-FFF2-40B4-BE49-F238E27FC236}">
                <a16:creationId xmlns:a16="http://schemas.microsoft.com/office/drawing/2014/main" id="{26428841-763A-553C-B640-08442DFB41A0}"/>
              </a:ext>
            </a:extLst>
          </p:cNvPr>
          <p:cNvSpPr txBox="1"/>
          <p:nvPr/>
        </p:nvSpPr>
        <p:spPr>
          <a:xfrm>
            <a:off x="7593881" y="4589576"/>
            <a:ext cx="4039821" cy="72740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nb-NO" sz="1400" kern="1200"/>
              <a:t>Sørge for at støynivå er under terskelverdier</a:t>
            </a:r>
          </a:p>
          <a:p>
            <a:pPr marL="114300" lvl="1" indent="-114300" algn="l" defTabSz="622300">
              <a:lnSpc>
                <a:spcPct val="90000"/>
              </a:lnSpc>
              <a:spcBef>
                <a:spcPct val="0"/>
              </a:spcBef>
              <a:spcAft>
                <a:spcPct val="15000"/>
              </a:spcAft>
              <a:buChar char="•"/>
            </a:pPr>
            <a:r>
              <a:rPr lang="nb-NO" sz="1400" kern="1200"/>
              <a:t>Sikre god avfalls- og avløpshåndtering</a:t>
            </a:r>
          </a:p>
        </p:txBody>
      </p:sp>
    </p:spTree>
    <p:extLst>
      <p:ext uri="{BB962C8B-B14F-4D97-AF65-F5344CB8AC3E}">
        <p14:creationId xmlns:p14="http://schemas.microsoft.com/office/powerpoint/2010/main" val="5187940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C4D35-1CE4-E5C6-EC1B-4D2BEB0B7CE7}"/>
            </a:ext>
          </a:extLst>
        </p:cNvPr>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95365BB4-C09F-63AF-90BA-0D839E9ED87A}"/>
              </a:ext>
            </a:extLst>
          </p:cNvPr>
          <p:cNvSpPr>
            <a:spLocks noGrp="1"/>
          </p:cNvSpPr>
          <p:nvPr>
            <p:ph type="body" sz="quarter" idx="24"/>
          </p:nvPr>
        </p:nvSpPr>
        <p:spPr/>
        <p:txBody>
          <a:bodyPr/>
          <a:lstStyle/>
          <a:p>
            <a:endParaRPr lang="nb-NO"/>
          </a:p>
        </p:txBody>
      </p:sp>
      <p:pic>
        <p:nvPicPr>
          <p:cNvPr id="37" name="Grafikk 36" descr="Universell tilgang kontur">
            <a:extLst>
              <a:ext uri="{FF2B5EF4-FFF2-40B4-BE49-F238E27FC236}">
                <a16:creationId xmlns:a16="http://schemas.microsoft.com/office/drawing/2014/main" id="{CF3059DD-3E9C-D373-0ADE-7C2C570BE8F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51498" y="3153967"/>
            <a:ext cx="589498" cy="520557"/>
          </a:xfrm>
          <a:prstGeom prst="rect">
            <a:avLst/>
          </a:prstGeom>
        </p:spPr>
      </p:pic>
      <p:pic>
        <p:nvPicPr>
          <p:cNvPr id="38" name="Grafikk 37" descr="Justitias vekt kontur">
            <a:extLst>
              <a:ext uri="{FF2B5EF4-FFF2-40B4-BE49-F238E27FC236}">
                <a16:creationId xmlns:a16="http://schemas.microsoft.com/office/drawing/2014/main" id="{C1F6EDB1-660D-9145-6B0F-4938663EBFE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71004" y="1466166"/>
            <a:ext cx="486134" cy="429281"/>
          </a:xfrm>
          <a:prstGeom prst="rect">
            <a:avLst/>
          </a:prstGeom>
        </p:spPr>
      </p:pic>
      <p:pic>
        <p:nvPicPr>
          <p:cNvPr id="39" name="Grafikk 38" descr="Tre med røtter kontur">
            <a:extLst>
              <a:ext uri="{FF2B5EF4-FFF2-40B4-BE49-F238E27FC236}">
                <a16:creationId xmlns:a16="http://schemas.microsoft.com/office/drawing/2014/main" id="{77B0D6E1-944F-9C8B-8C1C-034D333FF85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525525" y="4953281"/>
            <a:ext cx="589498" cy="520557"/>
          </a:xfrm>
          <a:prstGeom prst="rect">
            <a:avLst/>
          </a:prstGeom>
        </p:spPr>
      </p:pic>
      <p:graphicFrame>
        <p:nvGraphicFramePr>
          <p:cNvPr id="49" name="Diagram 48">
            <a:extLst>
              <a:ext uri="{FF2B5EF4-FFF2-40B4-BE49-F238E27FC236}">
                <a16:creationId xmlns:a16="http://schemas.microsoft.com/office/drawing/2014/main" id="{EC56888E-EBF7-2875-34B9-0F334873A552}"/>
              </a:ext>
            </a:extLst>
          </p:cNvPr>
          <p:cNvGraphicFramePr/>
          <p:nvPr>
            <p:extLst>
              <p:ext uri="{D42A27DB-BD31-4B8C-83A1-F6EECF244321}">
                <p14:modId xmlns:p14="http://schemas.microsoft.com/office/powerpoint/2010/main" val="2430269366"/>
              </p:ext>
            </p:extLst>
          </p:nvPr>
        </p:nvGraphicFramePr>
        <p:xfrm>
          <a:off x="239612" y="199176"/>
          <a:ext cx="11547999" cy="630121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665921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a:extLst>
            <a:ext uri="{FF2B5EF4-FFF2-40B4-BE49-F238E27FC236}">
              <a16:creationId xmlns:a16="http://schemas.microsoft.com/office/drawing/2014/main" id="{C04BC429-F98F-2682-E687-7F77BE0C68E4}"/>
            </a:ext>
          </a:extLst>
        </p:cNvPr>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BB8F21A-12E3-B88B-CD55-01F38E3FA712}"/>
              </a:ext>
            </a:extLst>
          </p:cNvPr>
          <p:cNvSpPr>
            <a:spLocks noGrp="1"/>
          </p:cNvSpPr>
          <p:nvPr>
            <p:ph type="body" sz="quarter" idx="24"/>
          </p:nvPr>
        </p:nvSpPr>
        <p:spPr/>
        <p:txBody>
          <a:bodyPr/>
          <a:lstStyle/>
          <a:p>
            <a:endParaRPr lang="nb-NO"/>
          </a:p>
        </p:txBody>
      </p:sp>
      <p:sp>
        <p:nvSpPr>
          <p:cNvPr id="46" name="Trapes 45">
            <a:extLst>
              <a:ext uri="{FF2B5EF4-FFF2-40B4-BE49-F238E27FC236}">
                <a16:creationId xmlns:a16="http://schemas.microsoft.com/office/drawing/2014/main" id="{8F53FAE5-9A1D-C2BD-CF0A-6D89EB70E241}"/>
              </a:ext>
            </a:extLst>
          </p:cNvPr>
          <p:cNvSpPr>
            <a:spLocks/>
          </p:cNvSpPr>
          <p:nvPr/>
        </p:nvSpPr>
        <p:spPr>
          <a:xfrm>
            <a:off x="2121367" y="2572180"/>
            <a:ext cx="4447352" cy="1701621"/>
          </a:xfrm>
          <a:prstGeom prst="trapezoid">
            <a:avLst>
              <a:gd name="adj" fmla="val 49083"/>
            </a:avLst>
          </a:prstGeom>
          <a:solidFill>
            <a:srgbClr val="F39200">
              <a:lumMod val="50000"/>
            </a:srgbClr>
          </a:solidFill>
          <a:ln w="9525" cap="flat" cmpd="sng" algn="ctr">
            <a:noFill/>
            <a:prstDash val="solid"/>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400" b="1" i="0" u="none" strike="noStrike" kern="0" cap="none" spc="0" normalizeH="0" baseline="0" noProof="0">
                <a:ln>
                  <a:noFill/>
                </a:ln>
                <a:solidFill>
                  <a:prstClr val="white"/>
                </a:solidFill>
                <a:effectLst/>
                <a:uLnTx/>
                <a:uFillTx/>
                <a:latin typeface="Open Sans"/>
                <a:ea typeface="+mn-ea"/>
                <a:cs typeface="+mn-cs"/>
              </a:rPr>
              <a:t>Sosiale forhold</a:t>
            </a:r>
          </a:p>
        </p:txBody>
      </p:sp>
      <p:cxnSp>
        <p:nvCxnSpPr>
          <p:cNvPr id="31" name="Rett linje 30">
            <a:extLst>
              <a:ext uri="{FF2B5EF4-FFF2-40B4-BE49-F238E27FC236}">
                <a16:creationId xmlns:a16="http://schemas.microsoft.com/office/drawing/2014/main" id="{4FD3C0A1-A3F6-3936-10A3-E40F2985C969}"/>
              </a:ext>
            </a:extLst>
          </p:cNvPr>
          <p:cNvCxnSpPr>
            <a:cxnSpLocks/>
          </p:cNvCxnSpPr>
          <p:nvPr/>
        </p:nvCxnSpPr>
        <p:spPr>
          <a:xfrm>
            <a:off x="6552800" y="4273800"/>
            <a:ext cx="500670" cy="0"/>
          </a:xfrm>
          <a:prstGeom prst="line">
            <a:avLst/>
          </a:prstGeom>
          <a:noFill/>
          <a:ln w="19050" cap="flat" cmpd="sng" algn="ctr">
            <a:solidFill>
              <a:srgbClr val="833C0C"/>
            </a:solidFill>
            <a:prstDash val="sysDash"/>
          </a:ln>
          <a:effectLst>
            <a:outerShdw blurRad="50800" dist="38100" dir="2700000" algn="tl" rotWithShape="0">
              <a:prstClr val="black">
                <a:alpha val="40000"/>
              </a:prstClr>
            </a:outerShdw>
          </a:effectLst>
        </p:spPr>
      </p:cxnSp>
      <p:cxnSp>
        <p:nvCxnSpPr>
          <p:cNvPr id="32" name="Rett linje 31">
            <a:extLst>
              <a:ext uri="{FF2B5EF4-FFF2-40B4-BE49-F238E27FC236}">
                <a16:creationId xmlns:a16="http://schemas.microsoft.com/office/drawing/2014/main" id="{4CC830B4-E3C3-1EB3-E8F7-87B444A77B86}"/>
              </a:ext>
            </a:extLst>
          </p:cNvPr>
          <p:cNvCxnSpPr>
            <a:cxnSpLocks/>
          </p:cNvCxnSpPr>
          <p:nvPr/>
        </p:nvCxnSpPr>
        <p:spPr>
          <a:xfrm flipH="1">
            <a:off x="7077179" y="3946988"/>
            <a:ext cx="294232" cy="326812"/>
          </a:xfrm>
          <a:prstGeom prst="line">
            <a:avLst/>
          </a:prstGeom>
          <a:noFill/>
          <a:ln w="19050" cap="flat" cmpd="sng" algn="ctr">
            <a:solidFill>
              <a:srgbClr val="833C0C"/>
            </a:solidFill>
            <a:prstDash val="sysDash"/>
          </a:ln>
          <a:effectLst>
            <a:outerShdw blurRad="50800" dist="38100" dir="2700000" algn="tl" rotWithShape="0">
              <a:prstClr val="black">
                <a:alpha val="40000"/>
              </a:prstClr>
            </a:outerShdw>
          </a:effectLst>
        </p:spPr>
      </p:cxnSp>
      <p:pic>
        <p:nvPicPr>
          <p:cNvPr id="36" name="Grafikk 35" descr="Universell tilgang kontur">
            <a:extLst>
              <a:ext uri="{FF2B5EF4-FFF2-40B4-BE49-F238E27FC236}">
                <a16:creationId xmlns:a16="http://schemas.microsoft.com/office/drawing/2014/main" id="{1580E734-898B-DA70-4D9C-FEED620BC88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29005" y="2991049"/>
            <a:ext cx="514949" cy="515541"/>
          </a:xfrm>
          <a:prstGeom prst="rect">
            <a:avLst/>
          </a:prstGeom>
        </p:spPr>
      </p:pic>
      <p:sp>
        <p:nvSpPr>
          <p:cNvPr id="39" name="Rectangle 2">
            <a:extLst>
              <a:ext uri="{FF2B5EF4-FFF2-40B4-BE49-F238E27FC236}">
                <a16:creationId xmlns:a16="http://schemas.microsoft.com/office/drawing/2014/main" id="{41C0323A-43B1-9099-E793-AA7B951FF9BA}"/>
              </a:ext>
            </a:extLst>
          </p:cNvPr>
          <p:cNvSpPr/>
          <p:nvPr/>
        </p:nvSpPr>
        <p:spPr>
          <a:xfrm>
            <a:off x="7371409" y="2678174"/>
            <a:ext cx="3131436" cy="1293636"/>
          </a:xfrm>
          <a:prstGeom prst="rect">
            <a:avLst/>
          </a:prstGeom>
          <a:solidFill>
            <a:srgbClr val="BFC2C0">
              <a:lumMod val="20000"/>
              <a:lumOff val="80000"/>
            </a:srgbClr>
          </a:solidFill>
          <a:ln w="10795" cap="flat" cmpd="sng" algn="ctr">
            <a:noFill/>
            <a:prstDash val="solid"/>
          </a:ln>
          <a:effectLst>
            <a:outerShdw blurRad="50800" dist="38100" dir="2700000" algn="tl" rotWithShape="0">
              <a:prstClr val="black">
                <a:alpha val="40000"/>
              </a:prstClr>
            </a:outerShdw>
          </a:effectLst>
        </p:spPr>
        <p:txBody>
          <a:bodyPr rtlCol="0" anchor="ct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F39200">
                    <a:lumMod val="50000"/>
                  </a:srgbClr>
                </a:solidFill>
                <a:effectLst/>
                <a:uLnTx/>
                <a:uFillTx/>
                <a:latin typeface="Open Sans"/>
                <a:ea typeface="+mn-ea"/>
                <a:cs typeface="+mn-cs"/>
              </a:rPr>
              <a:t>Oppvekst, utdanning og arbeid</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F39200">
                    <a:lumMod val="50000"/>
                  </a:srgbClr>
                </a:solidFill>
                <a:effectLst/>
                <a:uLnTx/>
                <a:uFillTx/>
                <a:latin typeface="Open Sans"/>
                <a:ea typeface="+mn-ea"/>
                <a:cs typeface="+mn-cs"/>
              </a:rPr>
              <a:t>Helse</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F39200">
                    <a:lumMod val="50000"/>
                  </a:srgbClr>
                </a:solidFill>
                <a:effectLst/>
                <a:uLnTx/>
                <a:uFillTx/>
                <a:latin typeface="Open Sans"/>
                <a:ea typeface="+mn-ea"/>
                <a:cs typeface="+mn-cs"/>
              </a:rPr>
              <a:t>Bolig</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F39200">
                    <a:lumMod val="50000"/>
                  </a:srgbClr>
                </a:solidFill>
                <a:effectLst/>
                <a:uLnTx/>
                <a:uFillTx/>
                <a:latin typeface="Open Sans"/>
                <a:ea typeface="+mn-ea"/>
                <a:cs typeface="+mn-cs"/>
              </a:rPr>
              <a:t>Kultur, idrett og fritid</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F39200">
                    <a:lumMod val="50000"/>
                  </a:srgbClr>
                </a:solidFill>
                <a:effectLst/>
                <a:uLnTx/>
                <a:uFillTx/>
                <a:latin typeface="Open Sans"/>
                <a:ea typeface="+mn-ea"/>
                <a:cs typeface="+mn-cs"/>
              </a:rPr>
              <a:t>Medvirkning, inkludering og likestilling</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F39200">
                    <a:lumMod val="50000"/>
                  </a:srgbClr>
                </a:solidFill>
                <a:effectLst/>
                <a:uLnTx/>
                <a:uFillTx/>
                <a:latin typeface="Open Sans"/>
                <a:ea typeface="+mn-ea"/>
                <a:cs typeface="+mn-cs"/>
              </a:rPr>
              <a:t>Samfunnssikkerhet og beredskap</a:t>
            </a:r>
          </a:p>
        </p:txBody>
      </p:sp>
    </p:spTree>
    <p:extLst>
      <p:ext uri="{BB962C8B-B14F-4D97-AF65-F5344CB8AC3E}">
        <p14:creationId xmlns:p14="http://schemas.microsoft.com/office/powerpoint/2010/main" val="2455887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A7989-E60C-1AAD-4F97-21A381EFC517}"/>
            </a:ext>
          </a:extLst>
        </p:cNvPr>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278FBFE-2606-1ECA-0CAC-B72367C098C1}"/>
              </a:ext>
            </a:extLst>
          </p:cNvPr>
          <p:cNvSpPr>
            <a:spLocks noGrp="1"/>
          </p:cNvSpPr>
          <p:nvPr>
            <p:ph type="body" sz="quarter" idx="24"/>
          </p:nvPr>
        </p:nvSpPr>
        <p:spPr/>
        <p:txBody>
          <a:bodyPr/>
          <a:lstStyle/>
          <a:p>
            <a:endParaRPr lang="nb-NO"/>
          </a:p>
        </p:txBody>
      </p:sp>
      <p:pic>
        <p:nvPicPr>
          <p:cNvPr id="37" name="Grafikk 36" descr="Universell tilgang kontur">
            <a:extLst>
              <a:ext uri="{FF2B5EF4-FFF2-40B4-BE49-F238E27FC236}">
                <a16:creationId xmlns:a16="http://schemas.microsoft.com/office/drawing/2014/main" id="{705D9F73-42C7-C90A-0299-F6ECAD708A4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51498" y="3153967"/>
            <a:ext cx="589498" cy="520557"/>
          </a:xfrm>
          <a:prstGeom prst="rect">
            <a:avLst/>
          </a:prstGeom>
        </p:spPr>
      </p:pic>
      <p:pic>
        <p:nvPicPr>
          <p:cNvPr id="38" name="Grafikk 37" descr="Justitias vekt kontur">
            <a:extLst>
              <a:ext uri="{FF2B5EF4-FFF2-40B4-BE49-F238E27FC236}">
                <a16:creationId xmlns:a16="http://schemas.microsoft.com/office/drawing/2014/main" id="{89C56F70-7D82-D134-AA62-D0CA41DA202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71004" y="1466166"/>
            <a:ext cx="486134" cy="429281"/>
          </a:xfrm>
          <a:prstGeom prst="rect">
            <a:avLst/>
          </a:prstGeom>
        </p:spPr>
      </p:pic>
      <p:pic>
        <p:nvPicPr>
          <p:cNvPr id="39" name="Grafikk 38" descr="Tre med røtter kontur">
            <a:extLst>
              <a:ext uri="{FF2B5EF4-FFF2-40B4-BE49-F238E27FC236}">
                <a16:creationId xmlns:a16="http://schemas.microsoft.com/office/drawing/2014/main" id="{DD1FA3B5-A899-94E5-CEE9-04954431877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525525" y="4953281"/>
            <a:ext cx="589498" cy="520557"/>
          </a:xfrm>
          <a:prstGeom prst="rect">
            <a:avLst/>
          </a:prstGeom>
        </p:spPr>
      </p:pic>
      <p:graphicFrame>
        <p:nvGraphicFramePr>
          <p:cNvPr id="49" name="Diagram 48">
            <a:extLst>
              <a:ext uri="{FF2B5EF4-FFF2-40B4-BE49-F238E27FC236}">
                <a16:creationId xmlns:a16="http://schemas.microsoft.com/office/drawing/2014/main" id="{C65D9D73-6D11-1EA9-85B3-6FBB6101BF34}"/>
              </a:ext>
            </a:extLst>
          </p:cNvPr>
          <p:cNvGraphicFramePr/>
          <p:nvPr>
            <p:extLst>
              <p:ext uri="{D42A27DB-BD31-4B8C-83A1-F6EECF244321}">
                <p14:modId xmlns:p14="http://schemas.microsoft.com/office/powerpoint/2010/main" val="1477362873"/>
              </p:ext>
            </p:extLst>
          </p:nvPr>
        </p:nvGraphicFramePr>
        <p:xfrm>
          <a:off x="239612" y="199176"/>
          <a:ext cx="11547999" cy="630121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2" name="TekstSylinder 51">
            <a:extLst>
              <a:ext uri="{FF2B5EF4-FFF2-40B4-BE49-F238E27FC236}">
                <a16:creationId xmlns:a16="http://schemas.microsoft.com/office/drawing/2014/main" id="{2F763E42-1CBD-3E06-1958-EAAEEBBA2C15}"/>
              </a:ext>
            </a:extLst>
          </p:cNvPr>
          <p:cNvSpPr txBox="1"/>
          <p:nvPr/>
        </p:nvSpPr>
        <p:spPr>
          <a:xfrm>
            <a:off x="8392562" y="4789283"/>
            <a:ext cx="1892175" cy="443620"/>
          </a:xfrm>
          <a:prstGeom prst="rect">
            <a:avLst/>
          </a:prstGeom>
          <a:noFill/>
        </p:spPr>
        <p:txBody>
          <a:bodyPr wrap="square" rtlCol="0">
            <a:spAutoFit/>
          </a:bodyPr>
          <a:lstStyle/>
          <a:p>
            <a:endParaRPr lang="nb-NO"/>
          </a:p>
        </p:txBody>
      </p:sp>
    </p:spTree>
    <p:extLst>
      <p:ext uri="{BB962C8B-B14F-4D97-AF65-F5344CB8AC3E}">
        <p14:creationId xmlns:p14="http://schemas.microsoft.com/office/powerpoint/2010/main" val="1544991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E1E52-AE7F-314C-55CD-A2020EE07339}"/>
            </a:ext>
          </a:extLst>
        </p:cNvPr>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EB5391A7-4586-4CB0-1D5B-8C17F7CF73C4}"/>
              </a:ext>
            </a:extLst>
          </p:cNvPr>
          <p:cNvSpPr>
            <a:spLocks noGrp="1"/>
          </p:cNvSpPr>
          <p:nvPr>
            <p:ph type="body" sz="quarter" idx="24"/>
          </p:nvPr>
        </p:nvSpPr>
        <p:spPr/>
        <p:txBody>
          <a:bodyPr/>
          <a:lstStyle/>
          <a:p>
            <a:endParaRPr lang="nb-NO"/>
          </a:p>
        </p:txBody>
      </p:sp>
      <p:pic>
        <p:nvPicPr>
          <p:cNvPr id="37" name="Grafikk 36" descr="Universell tilgang kontur">
            <a:extLst>
              <a:ext uri="{FF2B5EF4-FFF2-40B4-BE49-F238E27FC236}">
                <a16:creationId xmlns:a16="http://schemas.microsoft.com/office/drawing/2014/main" id="{01C3FA12-1120-DBE9-55B5-73439C58BA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51498" y="3153967"/>
            <a:ext cx="589498" cy="520557"/>
          </a:xfrm>
          <a:prstGeom prst="rect">
            <a:avLst/>
          </a:prstGeom>
        </p:spPr>
      </p:pic>
      <p:pic>
        <p:nvPicPr>
          <p:cNvPr id="38" name="Grafikk 37" descr="Justitias vekt kontur">
            <a:extLst>
              <a:ext uri="{FF2B5EF4-FFF2-40B4-BE49-F238E27FC236}">
                <a16:creationId xmlns:a16="http://schemas.microsoft.com/office/drawing/2014/main" id="{110C4942-3ADC-4851-4F9C-ADF4168DA7B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71004" y="1466166"/>
            <a:ext cx="486134" cy="429281"/>
          </a:xfrm>
          <a:prstGeom prst="rect">
            <a:avLst/>
          </a:prstGeom>
        </p:spPr>
      </p:pic>
      <p:pic>
        <p:nvPicPr>
          <p:cNvPr id="39" name="Grafikk 38" descr="Tre med røtter kontur">
            <a:extLst>
              <a:ext uri="{FF2B5EF4-FFF2-40B4-BE49-F238E27FC236}">
                <a16:creationId xmlns:a16="http://schemas.microsoft.com/office/drawing/2014/main" id="{6A2FA9EB-5D33-F153-C58C-626E4D5FAB2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525525" y="4953281"/>
            <a:ext cx="589498" cy="520557"/>
          </a:xfrm>
          <a:prstGeom prst="rect">
            <a:avLst/>
          </a:prstGeom>
        </p:spPr>
      </p:pic>
      <p:graphicFrame>
        <p:nvGraphicFramePr>
          <p:cNvPr id="49" name="Diagram 48">
            <a:extLst>
              <a:ext uri="{FF2B5EF4-FFF2-40B4-BE49-F238E27FC236}">
                <a16:creationId xmlns:a16="http://schemas.microsoft.com/office/drawing/2014/main" id="{A2FCA9D6-AF56-9092-2140-A756EC7E652C}"/>
              </a:ext>
            </a:extLst>
          </p:cNvPr>
          <p:cNvGraphicFramePr/>
          <p:nvPr>
            <p:extLst>
              <p:ext uri="{D42A27DB-BD31-4B8C-83A1-F6EECF244321}">
                <p14:modId xmlns:p14="http://schemas.microsoft.com/office/powerpoint/2010/main" val="4115319256"/>
              </p:ext>
            </p:extLst>
          </p:nvPr>
        </p:nvGraphicFramePr>
        <p:xfrm>
          <a:off x="239612" y="199176"/>
          <a:ext cx="11547999" cy="630121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2" name="TekstSylinder 51">
            <a:extLst>
              <a:ext uri="{FF2B5EF4-FFF2-40B4-BE49-F238E27FC236}">
                <a16:creationId xmlns:a16="http://schemas.microsoft.com/office/drawing/2014/main" id="{87E45E23-DE50-E422-BF00-F297F2EC1714}"/>
              </a:ext>
            </a:extLst>
          </p:cNvPr>
          <p:cNvSpPr txBox="1"/>
          <p:nvPr/>
        </p:nvSpPr>
        <p:spPr>
          <a:xfrm>
            <a:off x="8392562" y="4789283"/>
            <a:ext cx="1892175" cy="443620"/>
          </a:xfrm>
          <a:prstGeom prst="rect">
            <a:avLst/>
          </a:prstGeom>
          <a:noFill/>
        </p:spPr>
        <p:txBody>
          <a:bodyPr wrap="square" rtlCol="0">
            <a:spAutoFit/>
          </a:bodyPr>
          <a:lstStyle/>
          <a:p>
            <a:endParaRPr lang="nb-NO"/>
          </a:p>
        </p:txBody>
      </p:sp>
    </p:spTree>
    <p:extLst>
      <p:ext uri="{BB962C8B-B14F-4D97-AF65-F5344CB8AC3E}">
        <p14:creationId xmlns:p14="http://schemas.microsoft.com/office/powerpoint/2010/main" val="24382833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a:extLst>
            <a:ext uri="{FF2B5EF4-FFF2-40B4-BE49-F238E27FC236}">
              <a16:creationId xmlns:a16="http://schemas.microsoft.com/office/drawing/2014/main" id="{A6AC9D76-9EAC-61C9-5A0D-FDA4F7078CC5}"/>
            </a:ext>
          </a:extLst>
        </p:cNvPr>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6B45E425-5C70-E09B-5381-45C91142577C}"/>
              </a:ext>
            </a:extLst>
          </p:cNvPr>
          <p:cNvSpPr>
            <a:spLocks noGrp="1"/>
          </p:cNvSpPr>
          <p:nvPr>
            <p:ph type="body" sz="quarter" idx="24"/>
          </p:nvPr>
        </p:nvSpPr>
        <p:spPr/>
        <p:txBody>
          <a:bodyPr/>
          <a:lstStyle/>
          <a:p>
            <a:endParaRPr lang="nb-NO"/>
          </a:p>
        </p:txBody>
      </p:sp>
      <p:sp>
        <p:nvSpPr>
          <p:cNvPr id="45" name="Likebent trekant 44">
            <a:extLst>
              <a:ext uri="{FF2B5EF4-FFF2-40B4-BE49-F238E27FC236}">
                <a16:creationId xmlns:a16="http://schemas.microsoft.com/office/drawing/2014/main" id="{FB562284-AD50-BF34-6A2E-649234FB61AA}"/>
              </a:ext>
            </a:extLst>
          </p:cNvPr>
          <p:cNvSpPr/>
          <p:nvPr/>
        </p:nvSpPr>
        <p:spPr>
          <a:xfrm>
            <a:off x="3217801" y="681273"/>
            <a:ext cx="2295418" cy="1701619"/>
          </a:xfrm>
          <a:prstGeom prst="triangle">
            <a:avLst>
              <a:gd name="adj" fmla="val 48877"/>
            </a:avLst>
          </a:prstGeom>
          <a:solidFill>
            <a:srgbClr val="4C76BA">
              <a:lumMod val="50000"/>
            </a:srgbClr>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0">
                <a:ln>
                  <a:noFill/>
                </a:ln>
                <a:solidFill>
                  <a:prstClr val="white"/>
                </a:solidFill>
                <a:effectLst/>
                <a:uLnTx/>
                <a:uFillTx/>
                <a:latin typeface="Open Sans"/>
                <a:ea typeface="+mn-ea"/>
                <a:cs typeface="+mn-cs"/>
              </a:rPr>
              <a:t>Økonomiske forhold</a:t>
            </a:r>
          </a:p>
        </p:txBody>
      </p:sp>
      <p:cxnSp>
        <p:nvCxnSpPr>
          <p:cNvPr id="29" name="Rett linje 28">
            <a:extLst>
              <a:ext uri="{FF2B5EF4-FFF2-40B4-BE49-F238E27FC236}">
                <a16:creationId xmlns:a16="http://schemas.microsoft.com/office/drawing/2014/main" id="{8A0D5A99-F593-3886-BF87-2A417931E973}"/>
              </a:ext>
            </a:extLst>
          </p:cNvPr>
          <p:cNvCxnSpPr>
            <a:cxnSpLocks/>
          </p:cNvCxnSpPr>
          <p:nvPr/>
        </p:nvCxnSpPr>
        <p:spPr>
          <a:xfrm>
            <a:off x="5465190" y="2380751"/>
            <a:ext cx="499639" cy="0"/>
          </a:xfrm>
          <a:prstGeom prst="line">
            <a:avLst/>
          </a:prstGeom>
          <a:noFill/>
          <a:ln w="19050" cap="flat" cmpd="sng" algn="ctr">
            <a:solidFill>
              <a:srgbClr val="1F4E78"/>
            </a:solidFill>
            <a:prstDash val="sysDash"/>
          </a:ln>
          <a:effectLst>
            <a:outerShdw blurRad="50800" dist="38100" dir="2700000" algn="tl" rotWithShape="0">
              <a:prstClr val="black">
                <a:alpha val="40000"/>
              </a:prstClr>
            </a:outerShdw>
          </a:effectLst>
        </p:spPr>
      </p:cxnSp>
      <p:cxnSp>
        <p:nvCxnSpPr>
          <p:cNvPr id="30" name="Rett linje 29">
            <a:extLst>
              <a:ext uri="{FF2B5EF4-FFF2-40B4-BE49-F238E27FC236}">
                <a16:creationId xmlns:a16="http://schemas.microsoft.com/office/drawing/2014/main" id="{ED4F3BFF-A4BE-4723-68E0-DDA7FB24961F}"/>
              </a:ext>
            </a:extLst>
          </p:cNvPr>
          <p:cNvCxnSpPr>
            <a:cxnSpLocks/>
          </p:cNvCxnSpPr>
          <p:nvPr/>
        </p:nvCxnSpPr>
        <p:spPr>
          <a:xfrm flipH="1">
            <a:off x="5969309" y="2048036"/>
            <a:ext cx="294232" cy="326812"/>
          </a:xfrm>
          <a:prstGeom prst="line">
            <a:avLst/>
          </a:prstGeom>
          <a:noFill/>
          <a:ln w="19050" cap="flat" cmpd="sng" algn="ctr">
            <a:solidFill>
              <a:srgbClr val="1F4E78"/>
            </a:solidFill>
            <a:prstDash val="sysDash"/>
          </a:ln>
          <a:effectLst>
            <a:outerShdw blurRad="50800" dist="38100" dir="2700000" algn="tl" rotWithShape="0">
              <a:prstClr val="black">
                <a:alpha val="40000"/>
              </a:prstClr>
            </a:outerShdw>
          </a:effectLst>
        </p:spPr>
      </p:cxnSp>
      <p:sp>
        <p:nvSpPr>
          <p:cNvPr id="35" name="Rectangle 2">
            <a:extLst>
              <a:ext uri="{FF2B5EF4-FFF2-40B4-BE49-F238E27FC236}">
                <a16:creationId xmlns:a16="http://schemas.microsoft.com/office/drawing/2014/main" id="{9A85AB0B-0C68-4937-CEE0-B204BD4BDB3B}"/>
              </a:ext>
            </a:extLst>
          </p:cNvPr>
          <p:cNvSpPr/>
          <p:nvPr/>
        </p:nvSpPr>
        <p:spPr>
          <a:xfrm>
            <a:off x="6263540" y="1008085"/>
            <a:ext cx="3130180" cy="1039951"/>
          </a:xfrm>
          <a:prstGeom prst="rect">
            <a:avLst/>
          </a:prstGeom>
          <a:solidFill>
            <a:srgbClr val="BFC2C0">
              <a:lumMod val="20000"/>
              <a:lumOff val="80000"/>
            </a:srgbClr>
          </a:solidFill>
          <a:ln w="10795" cap="flat" cmpd="sng" algn="ctr">
            <a:noFill/>
            <a:prstDash val="solid"/>
          </a:ln>
          <a:effectLst>
            <a:outerShdw blurRad="50800" dist="38100" dir="2700000" algn="tl" rotWithShape="0">
              <a:prstClr val="black">
                <a:alpha val="40000"/>
              </a:prstClr>
            </a:outerShdw>
          </a:effectLst>
        </p:spPr>
        <p:txBody>
          <a:bodyPr rtlCol="0" anchor="ct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4C76BA">
                    <a:lumMod val="50000"/>
                  </a:srgbClr>
                </a:solidFill>
                <a:effectLst/>
                <a:uLnTx/>
                <a:uFillTx/>
                <a:latin typeface="Open Sans"/>
                <a:ea typeface="+mn-ea"/>
                <a:cs typeface="+mn-cs"/>
              </a:rPr>
              <a:t>Lokal næringsutvikling og verdiskaping</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4C76BA">
                    <a:lumMod val="50000"/>
                  </a:srgbClr>
                </a:solidFill>
                <a:effectLst/>
                <a:uLnTx/>
                <a:uFillTx/>
                <a:latin typeface="Open Sans"/>
                <a:ea typeface="+mn-ea"/>
                <a:cs typeface="+mn-cs"/>
              </a:rPr>
              <a:t>Like økonomiske muligheter</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4C76BA">
                    <a:lumMod val="50000"/>
                  </a:srgbClr>
                </a:solidFill>
                <a:effectLst/>
                <a:uLnTx/>
                <a:uFillTx/>
                <a:latin typeface="Open Sans"/>
                <a:ea typeface="+mn-ea"/>
                <a:cs typeface="+mn-cs"/>
              </a:rPr>
              <a:t>Kommunens økonomiske handleevne</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0" cap="none" spc="0" normalizeH="0" baseline="0" noProof="0">
                <a:ln>
                  <a:noFill/>
                </a:ln>
                <a:solidFill>
                  <a:srgbClr val="4C76BA">
                    <a:lumMod val="50000"/>
                  </a:srgbClr>
                </a:solidFill>
                <a:effectLst/>
                <a:uLnTx/>
                <a:uFillTx/>
                <a:latin typeface="Open Sans"/>
                <a:ea typeface="+mn-ea"/>
                <a:cs typeface="+mn-cs"/>
              </a:rPr>
              <a:t>Forbruk og forvaltning av ressurser</a:t>
            </a:r>
          </a:p>
        </p:txBody>
      </p:sp>
      <p:pic>
        <p:nvPicPr>
          <p:cNvPr id="37" name="Grafikk 36" descr="Justitias vekt kontur">
            <a:extLst>
              <a:ext uri="{FF2B5EF4-FFF2-40B4-BE49-F238E27FC236}">
                <a16:creationId xmlns:a16="http://schemas.microsoft.com/office/drawing/2014/main" id="{DE9F4D7C-71D5-FC4B-359F-F8081E62944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3398" y="1319509"/>
            <a:ext cx="424656" cy="425145"/>
          </a:xfrm>
          <a:prstGeom prst="rect">
            <a:avLst/>
          </a:prstGeom>
        </p:spPr>
      </p:pic>
    </p:spTree>
    <p:extLst>
      <p:ext uri="{BB962C8B-B14F-4D97-AF65-F5344CB8AC3E}">
        <p14:creationId xmlns:p14="http://schemas.microsoft.com/office/powerpoint/2010/main" val="40892846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FCC97-CA5D-3E32-B41E-A7A4C97F44A7}"/>
            </a:ext>
          </a:extLst>
        </p:cNvPr>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8C275A2A-D70C-643C-44C5-D907870F4F19}"/>
              </a:ext>
            </a:extLst>
          </p:cNvPr>
          <p:cNvSpPr>
            <a:spLocks noGrp="1"/>
          </p:cNvSpPr>
          <p:nvPr>
            <p:ph type="body" sz="quarter" idx="24"/>
          </p:nvPr>
        </p:nvSpPr>
        <p:spPr/>
        <p:txBody>
          <a:bodyPr/>
          <a:lstStyle/>
          <a:p>
            <a:endParaRPr lang="nb-NO"/>
          </a:p>
        </p:txBody>
      </p:sp>
      <p:pic>
        <p:nvPicPr>
          <p:cNvPr id="37" name="Grafikk 36" descr="Universell tilgang kontur">
            <a:extLst>
              <a:ext uri="{FF2B5EF4-FFF2-40B4-BE49-F238E27FC236}">
                <a16:creationId xmlns:a16="http://schemas.microsoft.com/office/drawing/2014/main" id="{DD3A5899-9C1C-DC17-3319-AA14FE52882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51498" y="3153967"/>
            <a:ext cx="589498" cy="520557"/>
          </a:xfrm>
          <a:prstGeom prst="rect">
            <a:avLst/>
          </a:prstGeom>
        </p:spPr>
      </p:pic>
      <p:pic>
        <p:nvPicPr>
          <p:cNvPr id="38" name="Grafikk 37" descr="Justitias vekt kontur">
            <a:extLst>
              <a:ext uri="{FF2B5EF4-FFF2-40B4-BE49-F238E27FC236}">
                <a16:creationId xmlns:a16="http://schemas.microsoft.com/office/drawing/2014/main" id="{B99A7896-7C87-D82A-98F5-C41A26CF593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71004" y="1466166"/>
            <a:ext cx="486134" cy="429281"/>
          </a:xfrm>
          <a:prstGeom prst="rect">
            <a:avLst/>
          </a:prstGeom>
        </p:spPr>
      </p:pic>
      <p:pic>
        <p:nvPicPr>
          <p:cNvPr id="39" name="Grafikk 38" descr="Tre med røtter kontur">
            <a:extLst>
              <a:ext uri="{FF2B5EF4-FFF2-40B4-BE49-F238E27FC236}">
                <a16:creationId xmlns:a16="http://schemas.microsoft.com/office/drawing/2014/main" id="{2EC9639E-DF2D-6E5D-0DEC-DF13A4C3279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525525" y="4953281"/>
            <a:ext cx="589498" cy="520557"/>
          </a:xfrm>
          <a:prstGeom prst="rect">
            <a:avLst/>
          </a:prstGeom>
        </p:spPr>
      </p:pic>
      <p:graphicFrame>
        <p:nvGraphicFramePr>
          <p:cNvPr id="49" name="Diagram 48">
            <a:extLst>
              <a:ext uri="{FF2B5EF4-FFF2-40B4-BE49-F238E27FC236}">
                <a16:creationId xmlns:a16="http://schemas.microsoft.com/office/drawing/2014/main" id="{41E79DB5-5763-2C10-19F8-4E8E476A83D4}"/>
              </a:ext>
            </a:extLst>
          </p:cNvPr>
          <p:cNvGraphicFramePr/>
          <p:nvPr>
            <p:extLst>
              <p:ext uri="{D42A27DB-BD31-4B8C-83A1-F6EECF244321}">
                <p14:modId xmlns:p14="http://schemas.microsoft.com/office/powerpoint/2010/main" val="1544415117"/>
              </p:ext>
            </p:extLst>
          </p:nvPr>
        </p:nvGraphicFramePr>
        <p:xfrm>
          <a:off x="239612" y="199176"/>
          <a:ext cx="11547999" cy="630121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2" name="TekstSylinder 51">
            <a:extLst>
              <a:ext uri="{FF2B5EF4-FFF2-40B4-BE49-F238E27FC236}">
                <a16:creationId xmlns:a16="http://schemas.microsoft.com/office/drawing/2014/main" id="{74B29172-A084-2C60-CC8A-8C593920504F}"/>
              </a:ext>
            </a:extLst>
          </p:cNvPr>
          <p:cNvSpPr txBox="1"/>
          <p:nvPr/>
        </p:nvSpPr>
        <p:spPr>
          <a:xfrm>
            <a:off x="8392562" y="4789283"/>
            <a:ext cx="1892175" cy="443620"/>
          </a:xfrm>
          <a:prstGeom prst="rect">
            <a:avLst/>
          </a:prstGeom>
          <a:noFill/>
        </p:spPr>
        <p:txBody>
          <a:bodyPr wrap="square" rtlCol="0">
            <a:spAutoFit/>
          </a:bodyPr>
          <a:lstStyle/>
          <a:p>
            <a:endParaRPr lang="nb-NO"/>
          </a:p>
        </p:txBody>
      </p:sp>
    </p:spTree>
    <p:extLst>
      <p:ext uri="{BB962C8B-B14F-4D97-AF65-F5344CB8AC3E}">
        <p14:creationId xmlns:p14="http://schemas.microsoft.com/office/powerpoint/2010/main" val="3304831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2356B-CF6A-57C0-D03A-AF664DF29095}"/>
            </a:ext>
          </a:extLst>
        </p:cNvPr>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F2D0D5F8-AE9C-D63E-C9B2-0F52CEB5E97B}"/>
              </a:ext>
            </a:extLst>
          </p:cNvPr>
          <p:cNvSpPr>
            <a:spLocks noGrp="1"/>
          </p:cNvSpPr>
          <p:nvPr>
            <p:ph type="body" sz="quarter" idx="24"/>
          </p:nvPr>
        </p:nvSpPr>
        <p:spPr/>
        <p:txBody>
          <a:bodyPr/>
          <a:lstStyle/>
          <a:p>
            <a:endParaRPr lang="nb-NO"/>
          </a:p>
        </p:txBody>
      </p:sp>
      <p:pic>
        <p:nvPicPr>
          <p:cNvPr id="37" name="Grafikk 36" descr="Universell tilgang kontur">
            <a:extLst>
              <a:ext uri="{FF2B5EF4-FFF2-40B4-BE49-F238E27FC236}">
                <a16:creationId xmlns:a16="http://schemas.microsoft.com/office/drawing/2014/main" id="{62521D7F-B92A-D5CE-CEA9-A94366D3C05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51498" y="3153967"/>
            <a:ext cx="589498" cy="520557"/>
          </a:xfrm>
          <a:prstGeom prst="rect">
            <a:avLst/>
          </a:prstGeom>
        </p:spPr>
      </p:pic>
      <p:pic>
        <p:nvPicPr>
          <p:cNvPr id="38" name="Grafikk 37" descr="Justitias vekt kontur">
            <a:extLst>
              <a:ext uri="{FF2B5EF4-FFF2-40B4-BE49-F238E27FC236}">
                <a16:creationId xmlns:a16="http://schemas.microsoft.com/office/drawing/2014/main" id="{5D629541-3715-F001-2726-6F871C1EA94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71004" y="1466166"/>
            <a:ext cx="486134" cy="429281"/>
          </a:xfrm>
          <a:prstGeom prst="rect">
            <a:avLst/>
          </a:prstGeom>
        </p:spPr>
      </p:pic>
      <p:pic>
        <p:nvPicPr>
          <p:cNvPr id="39" name="Grafikk 38" descr="Tre med røtter kontur">
            <a:extLst>
              <a:ext uri="{FF2B5EF4-FFF2-40B4-BE49-F238E27FC236}">
                <a16:creationId xmlns:a16="http://schemas.microsoft.com/office/drawing/2014/main" id="{3FC1EE43-DD37-52D4-7032-C5DC08C7936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525525" y="4953281"/>
            <a:ext cx="589498" cy="520557"/>
          </a:xfrm>
          <a:prstGeom prst="rect">
            <a:avLst/>
          </a:prstGeom>
        </p:spPr>
      </p:pic>
      <p:graphicFrame>
        <p:nvGraphicFramePr>
          <p:cNvPr id="49" name="Diagram 48">
            <a:extLst>
              <a:ext uri="{FF2B5EF4-FFF2-40B4-BE49-F238E27FC236}">
                <a16:creationId xmlns:a16="http://schemas.microsoft.com/office/drawing/2014/main" id="{8F8B3C4F-6289-0C8D-A309-779CFB7E2DEE}"/>
              </a:ext>
            </a:extLst>
          </p:cNvPr>
          <p:cNvGraphicFramePr/>
          <p:nvPr>
            <p:extLst>
              <p:ext uri="{D42A27DB-BD31-4B8C-83A1-F6EECF244321}">
                <p14:modId xmlns:p14="http://schemas.microsoft.com/office/powerpoint/2010/main" val="2998186899"/>
              </p:ext>
            </p:extLst>
          </p:nvPr>
        </p:nvGraphicFramePr>
        <p:xfrm>
          <a:off x="239612" y="199176"/>
          <a:ext cx="11547999" cy="630121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2" name="TekstSylinder 51">
            <a:extLst>
              <a:ext uri="{FF2B5EF4-FFF2-40B4-BE49-F238E27FC236}">
                <a16:creationId xmlns:a16="http://schemas.microsoft.com/office/drawing/2014/main" id="{7B5645B0-C346-392D-87E9-26025BECB29E}"/>
              </a:ext>
            </a:extLst>
          </p:cNvPr>
          <p:cNvSpPr txBox="1"/>
          <p:nvPr/>
        </p:nvSpPr>
        <p:spPr>
          <a:xfrm>
            <a:off x="8392562" y="4789283"/>
            <a:ext cx="1892175" cy="443620"/>
          </a:xfrm>
          <a:prstGeom prst="rect">
            <a:avLst/>
          </a:prstGeom>
          <a:noFill/>
        </p:spPr>
        <p:txBody>
          <a:bodyPr wrap="square" rtlCol="0">
            <a:spAutoFit/>
          </a:bodyPr>
          <a:lstStyle/>
          <a:p>
            <a:endParaRPr lang="nb-NO"/>
          </a:p>
        </p:txBody>
      </p:sp>
    </p:spTree>
    <p:extLst>
      <p:ext uri="{BB962C8B-B14F-4D97-AF65-F5344CB8AC3E}">
        <p14:creationId xmlns:p14="http://schemas.microsoft.com/office/powerpoint/2010/main" val="17613313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ihåndsform: figur 4">
            <a:extLst>
              <a:ext uri="{FF2B5EF4-FFF2-40B4-BE49-F238E27FC236}">
                <a16:creationId xmlns:a16="http://schemas.microsoft.com/office/drawing/2014/main" id="{CBA7630B-9006-48B0-F0E1-F5383DDCBEC3}"/>
              </a:ext>
            </a:extLst>
          </p:cNvPr>
          <p:cNvSpPr/>
          <p:nvPr/>
        </p:nvSpPr>
        <p:spPr>
          <a:xfrm>
            <a:off x="463310" y="1439944"/>
            <a:ext cx="11088587" cy="3564645"/>
          </a:xfrm>
          <a:custGeom>
            <a:avLst/>
            <a:gdLst>
              <a:gd name="connsiteX0" fmla="*/ 928384 w 7255138"/>
              <a:gd name="connsiteY0" fmla="*/ 121311 h 2722275"/>
              <a:gd name="connsiteX1" fmla="*/ 6291071 w 7255138"/>
              <a:gd name="connsiteY1" fmla="*/ 67522 h 2722275"/>
              <a:gd name="connsiteX2" fmla="*/ 7205471 w 7255138"/>
              <a:gd name="connsiteY2" fmla="*/ 933513 h 2722275"/>
              <a:gd name="connsiteX3" fmla="*/ 5645612 w 7255138"/>
              <a:gd name="connsiteY3" fmla="*/ 1433744 h 2722275"/>
              <a:gd name="connsiteX4" fmla="*/ 1003688 w 7255138"/>
              <a:gd name="connsiteY4" fmla="*/ 1186318 h 2722275"/>
              <a:gd name="connsiteX5" fmla="*/ 159212 w 7255138"/>
              <a:gd name="connsiteY5" fmla="*/ 2052308 h 2722275"/>
              <a:gd name="connsiteX6" fmla="*/ 3289688 w 7255138"/>
              <a:gd name="connsiteY6" fmla="*/ 2687010 h 2722275"/>
              <a:gd name="connsiteX7" fmla="*/ 7017212 w 7255138"/>
              <a:gd name="connsiteY7" fmla="*/ 2584812 h 2722275"/>
              <a:gd name="connsiteX0" fmla="*/ 755645 w 7082399"/>
              <a:gd name="connsiteY0" fmla="*/ 121311 h 2722275"/>
              <a:gd name="connsiteX1" fmla="*/ 6118332 w 7082399"/>
              <a:gd name="connsiteY1" fmla="*/ 67522 h 2722275"/>
              <a:gd name="connsiteX2" fmla="*/ 7032732 w 7082399"/>
              <a:gd name="connsiteY2" fmla="*/ 933513 h 2722275"/>
              <a:gd name="connsiteX3" fmla="*/ 5472873 w 7082399"/>
              <a:gd name="connsiteY3" fmla="*/ 1433744 h 2722275"/>
              <a:gd name="connsiteX4" fmla="*/ 830949 w 7082399"/>
              <a:gd name="connsiteY4" fmla="*/ 1186318 h 2722275"/>
              <a:gd name="connsiteX5" fmla="*/ 201626 w 7082399"/>
              <a:gd name="connsiteY5" fmla="*/ 2127611 h 2722275"/>
              <a:gd name="connsiteX6" fmla="*/ 3116949 w 7082399"/>
              <a:gd name="connsiteY6" fmla="*/ 2687010 h 2722275"/>
              <a:gd name="connsiteX7" fmla="*/ 6844473 w 7082399"/>
              <a:gd name="connsiteY7" fmla="*/ 2584812 h 2722275"/>
              <a:gd name="connsiteX0" fmla="*/ 800470 w 7127224"/>
              <a:gd name="connsiteY0" fmla="*/ 121311 h 2722275"/>
              <a:gd name="connsiteX1" fmla="*/ 6163157 w 7127224"/>
              <a:gd name="connsiteY1" fmla="*/ 67522 h 2722275"/>
              <a:gd name="connsiteX2" fmla="*/ 7077557 w 7127224"/>
              <a:gd name="connsiteY2" fmla="*/ 933513 h 2722275"/>
              <a:gd name="connsiteX3" fmla="*/ 5517698 w 7127224"/>
              <a:gd name="connsiteY3" fmla="*/ 1433744 h 2722275"/>
              <a:gd name="connsiteX4" fmla="*/ 757440 w 7127224"/>
              <a:gd name="connsiteY4" fmla="*/ 1363819 h 2722275"/>
              <a:gd name="connsiteX5" fmla="*/ 246451 w 7127224"/>
              <a:gd name="connsiteY5" fmla="*/ 2127611 h 2722275"/>
              <a:gd name="connsiteX6" fmla="*/ 3161774 w 7127224"/>
              <a:gd name="connsiteY6" fmla="*/ 2687010 h 2722275"/>
              <a:gd name="connsiteX7" fmla="*/ 6889298 w 7127224"/>
              <a:gd name="connsiteY7" fmla="*/ 2584812 h 2722275"/>
              <a:gd name="connsiteX0" fmla="*/ 733990 w 7060744"/>
              <a:gd name="connsiteY0" fmla="*/ 121311 h 2722275"/>
              <a:gd name="connsiteX1" fmla="*/ 6096677 w 7060744"/>
              <a:gd name="connsiteY1" fmla="*/ 67522 h 2722275"/>
              <a:gd name="connsiteX2" fmla="*/ 7011077 w 7060744"/>
              <a:gd name="connsiteY2" fmla="*/ 933513 h 2722275"/>
              <a:gd name="connsiteX3" fmla="*/ 5451218 w 7060744"/>
              <a:gd name="connsiteY3" fmla="*/ 1433744 h 2722275"/>
              <a:gd name="connsiteX4" fmla="*/ 690960 w 7060744"/>
              <a:gd name="connsiteY4" fmla="*/ 1363819 h 2722275"/>
              <a:gd name="connsiteX5" fmla="*/ 276790 w 7060744"/>
              <a:gd name="connsiteY5" fmla="*/ 2358901 h 2722275"/>
              <a:gd name="connsiteX6" fmla="*/ 3095294 w 7060744"/>
              <a:gd name="connsiteY6" fmla="*/ 2687010 h 2722275"/>
              <a:gd name="connsiteX7" fmla="*/ 6822818 w 7060744"/>
              <a:gd name="connsiteY7" fmla="*/ 2584812 h 2722275"/>
              <a:gd name="connsiteX0" fmla="*/ 726879 w 7053633"/>
              <a:gd name="connsiteY0" fmla="*/ 121311 h 2722275"/>
              <a:gd name="connsiteX1" fmla="*/ 6089566 w 7053633"/>
              <a:gd name="connsiteY1" fmla="*/ 67522 h 2722275"/>
              <a:gd name="connsiteX2" fmla="*/ 7003966 w 7053633"/>
              <a:gd name="connsiteY2" fmla="*/ 933513 h 2722275"/>
              <a:gd name="connsiteX3" fmla="*/ 5444107 w 7053633"/>
              <a:gd name="connsiteY3" fmla="*/ 1433744 h 2722275"/>
              <a:gd name="connsiteX4" fmla="*/ 683849 w 7053633"/>
              <a:gd name="connsiteY4" fmla="*/ 1363819 h 2722275"/>
              <a:gd name="connsiteX5" fmla="*/ 280436 w 7053633"/>
              <a:gd name="connsiteY5" fmla="*/ 2455720 h 2722275"/>
              <a:gd name="connsiteX6" fmla="*/ 3088183 w 7053633"/>
              <a:gd name="connsiteY6" fmla="*/ 2687010 h 2722275"/>
              <a:gd name="connsiteX7" fmla="*/ 6815707 w 7053633"/>
              <a:gd name="connsiteY7" fmla="*/ 2584812 h 2722275"/>
              <a:gd name="connsiteX0" fmla="*/ 735440 w 7050810"/>
              <a:gd name="connsiteY0" fmla="*/ 121311 h 2722275"/>
              <a:gd name="connsiteX1" fmla="*/ 6098127 w 7050810"/>
              <a:gd name="connsiteY1" fmla="*/ 67522 h 2722275"/>
              <a:gd name="connsiteX2" fmla="*/ 7012527 w 7050810"/>
              <a:gd name="connsiteY2" fmla="*/ 933513 h 2722275"/>
              <a:gd name="connsiteX3" fmla="*/ 5614033 w 7050810"/>
              <a:gd name="connsiteY3" fmla="*/ 1439123 h 2722275"/>
              <a:gd name="connsiteX4" fmla="*/ 692410 w 7050810"/>
              <a:gd name="connsiteY4" fmla="*/ 1363819 h 2722275"/>
              <a:gd name="connsiteX5" fmla="*/ 288997 w 7050810"/>
              <a:gd name="connsiteY5" fmla="*/ 2455720 h 2722275"/>
              <a:gd name="connsiteX6" fmla="*/ 3096744 w 7050810"/>
              <a:gd name="connsiteY6" fmla="*/ 2687010 h 2722275"/>
              <a:gd name="connsiteX7" fmla="*/ 6824268 w 7050810"/>
              <a:gd name="connsiteY7" fmla="*/ 2584812 h 2722275"/>
              <a:gd name="connsiteX0" fmla="*/ 735440 w 7045064"/>
              <a:gd name="connsiteY0" fmla="*/ 83904 h 2684868"/>
              <a:gd name="connsiteX1" fmla="*/ 6071233 w 7045064"/>
              <a:gd name="connsiteY1" fmla="*/ 89283 h 2684868"/>
              <a:gd name="connsiteX2" fmla="*/ 7012527 w 7045064"/>
              <a:gd name="connsiteY2" fmla="*/ 896106 h 2684868"/>
              <a:gd name="connsiteX3" fmla="*/ 5614033 w 7045064"/>
              <a:gd name="connsiteY3" fmla="*/ 1401716 h 2684868"/>
              <a:gd name="connsiteX4" fmla="*/ 692410 w 7045064"/>
              <a:gd name="connsiteY4" fmla="*/ 1326412 h 2684868"/>
              <a:gd name="connsiteX5" fmla="*/ 288997 w 7045064"/>
              <a:gd name="connsiteY5" fmla="*/ 2418313 h 2684868"/>
              <a:gd name="connsiteX6" fmla="*/ 3096744 w 7045064"/>
              <a:gd name="connsiteY6" fmla="*/ 2649603 h 2684868"/>
              <a:gd name="connsiteX7" fmla="*/ 6824268 w 7045064"/>
              <a:gd name="connsiteY7" fmla="*/ 2547405 h 2684868"/>
              <a:gd name="connsiteX0" fmla="*/ 730061 w 7045174"/>
              <a:gd name="connsiteY0" fmla="*/ 78876 h 2690598"/>
              <a:gd name="connsiteX1" fmla="*/ 6071233 w 7045174"/>
              <a:gd name="connsiteY1" fmla="*/ 95013 h 2690598"/>
              <a:gd name="connsiteX2" fmla="*/ 7012527 w 7045174"/>
              <a:gd name="connsiteY2" fmla="*/ 901836 h 2690598"/>
              <a:gd name="connsiteX3" fmla="*/ 5614033 w 7045174"/>
              <a:gd name="connsiteY3" fmla="*/ 1407446 h 2690598"/>
              <a:gd name="connsiteX4" fmla="*/ 692410 w 7045174"/>
              <a:gd name="connsiteY4" fmla="*/ 1332142 h 2690598"/>
              <a:gd name="connsiteX5" fmla="*/ 288997 w 7045174"/>
              <a:gd name="connsiteY5" fmla="*/ 2424043 h 2690598"/>
              <a:gd name="connsiteX6" fmla="*/ 3096744 w 7045174"/>
              <a:gd name="connsiteY6" fmla="*/ 2655333 h 2690598"/>
              <a:gd name="connsiteX7" fmla="*/ 6824268 w 7045174"/>
              <a:gd name="connsiteY7" fmla="*/ 2553135 h 2690598"/>
              <a:gd name="connsiteX0" fmla="*/ 730061 w 7045174"/>
              <a:gd name="connsiteY0" fmla="*/ 59041 h 2670763"/>
              <a:gd name="connsiteX1" fmla="*/ 6071233 w 7045174"/>
              <a:gd name="connsiteY1" fmla="*/ 75178 h 2670763"/>
              <a:gd name="connsiteX2" fmla="*/ 7012527 w 7045174"/>
              <a:gd name="connsiteY2" fmla="*/ 882001 h 2670763"/>
              <a:gd name="connsiteX3" fmla="*/ 5614033 w 7045174"/>
              <a:gd name="connsiteY3" fmla="*/ 1387611 h 2670763"/>
              <a:gd name="connsiteX4" fmla="*/ 692410 w 7045174"/>
              <a:gd name="connsiteY4" fmla="*/ 1312307 h 2670763"/>
              <a:gd name="connsiteX5" fmla="*/ 288997 w 7045174"/>
              <a:gd name="connsiteY5" fmla="*/ 2404208 h 2670763"/>
              <a:gd name="connsiteX6" fmla="*/ 3096744 w 7045174"/>
              <a:gd name="connsiteY6" fmla="*/ 2635498 h 2670763"/>
              <a:gd name="connsiteX7" fmla="*/ 6824268 w 7045174"/>
              <a:gd name="connsiteY7" fmla="*/ 2533300 h 2670763"/>
              <a:gd name="connsiteX0" fmla="*/ 731554 w 7046667"/>
              <a:gd name="connsiteY0" fmla="*/ 59041 h 2649759"/>
              <a:gd name="connsiteX1" fmla="*/ 6072726 w 7046667"/>
              <a:gd name="connsiteY1" fmla="*/ 75178 h 2649759"/>
              <a:gd name="connsiteX2" fmla="*/ 7014020 w 7046667"/>
              <a:gd name="connsiteY2" fmla="*/ 882001 h 2649759"/>
              <a:gd name="connsiteX3" fmla="*/ 5615526 w 7046667"/>
              <a:gd name="connsiteY3" fmla="*/ 1387611 h 2649759"/>
              <a:gd name="connsiteX4" fmla="*/ 693903 w 7046667"/>
              <a:gd name="connsiteY4" fmla="*/ 1312307 h 2649759"/>
              <a:gd name="connsiteX5" fmla="*/ 290490 w 7046667"/>
              <a:gd name="connsiteY5" fmla="*/ 2404208 h 2649759"/>
              <a:gd name="connsiteX6" fmla="*/ 3119753 w 7046667"/>
              <a:gd name="connsiteY6" fmla="*/ 2608604 h 2649759"/>
              <a:gd name="connsiteX7" fmla="*/ 6825761 w 7046667"/>
              <a:gd name="connsiteY7" fmla="*/ 2533300 h 2649759"/>
              <a:gd name="connsiteX0" fmla="*/ 731554 w 7046667"/>
              <a:gd name="connsiteY0" fmla="*/ 59041 h 2625870"/>
              <a:gd name="connsiteX1" fmla="*/ 6072726 w 7046667"/>
              <a:gd name="connsiteY1" fmla="*/ 75178 h 2625870"/>
              <a:gd name="connsiteX2" fmla="*/ 7014020 w 7046667"/>
              <a:gd name="connsiteY2" fmla="*/ 882001 h 2625870"/>
              <a:gd name="connsiteX3" fmla="*/ 5615526 w 7046667"/>
              <a:gd name="connsiteY3" fmla="*/ 1387611 h 2625870"/>
              <a:gd name="connsiteX4" fmla="*/ 693903 w 7046667"/>
              <a:gd name="connsiteY4" fmla="*/ 1312307 h 2625870"/>
              <a:gd name="connsiteX5" fmla="*/ 290490 w 7046667"/>
              <a:gd name="connsiteY5" fmla="*/ 2404208 h 2625870"/>
              <a:gd name="connsiteX6" fmla="*/ 3119753 w 7046667"/>
              <a:gd name="connsiteY6" fmla="*/ 2608604 h 2625870"/>
              <a:gd name="connsiteX7" fmla="*/ 6825761 w 7046667"/>
              <a:gd name="connsiteY7" fmla="*/ 2533300 h 2625870"/>
              <a:gd name="connsiteX0" fmla="*/ 731554 w 7046667"/>
              <a:gd name="connsiteY0" fmla="*/ 59041 h 2625870"/>
              <a:gd name="connsiteX1" fmla="*/ 6072726 w 7046667"/>
              <a:gd name="connsiteY1" fmla="*/ 75178 h 2625870"/>
              <a:gd name="connsiteX2" fmla="*/ 7014020 w 7046667"/>
              <a:gd name="connsiteY2" fmla="*/ 882001 h 2625870"/>
              <a:gd name="connsiteX3" fmla="*/ 5615526 w 7046667"/>
              <a:gd name="connsiteY3" fmla="*/ 1387611 h 2625870"/>
              <a:gd name="connsiteX4" fmla="*/ 693903 w 7046667"/>
              <a:gd name="connsiteY4" fmla="*/ 1312307 h 2625870"/>
              <a:gd name="connsiteX5" fmla="*/ 290490 w 7046667"/>
              <a:gd name="connsiteY5" fmla="*/ 2404208 h 2625870"/>
              <a:gd name="connsiteX6" fmla="*/ 3119753 w 7046667"/>
              <a:gd name="connsiteY6" fmla="*/ 2608604 h 2625870"/>
              <a:gd name="connsiteX7" fmla="*/ 6825761 w 7046667"/>
              <a:gd name="connsiteY7" fmla="*/ 2533300 h 2625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46667" h="2625870">
                <a:moveTo>
                  <a:pt x="731554" y="59041"/>
                </a:moveTo>
                <a:cubicBezTo>
                  <a:pt x="2895185" y="23630"/>
                  <a:pt x="5025648" y="-61982"/>
                  <a:pt x="6072726" y="75178"/>
                </a:cubicBezTo>
                <a:cubicBezTo>
                  <a:pt x="7119804" y="212338"/>
                  <a:pt x="7090220" y="663262"/>
                  <a:pt x="7014020" y="882001"/>
                </a:cubicBezTo>
                <a:cubicBezTo>
                  <a:pt x="6937820" y="1100740"/>
                  <a:pt x="6668879" y="1315893"/>
                  <a:pt x="5615526" y="1387611"/>
                </a:cubicBezTo>
                <a:cubicBezTo>
                  <a:pt x="4562173" y="1459329"/>
                  <a:pt x="1581409" y="1142874"/>
                  <a:pt x="693903" y="1312307"/>
                </a:cubicBezTo>
                <a:cubicBezTo>
                  <a:pt x="-193603" y="1481740"/>
                  <a:pt x="-113818" y="2188159"/>
                  <a:pt x="290490" y="2404208"/>
                </a:cubicBezTo>
                <a:cubicBezTo>
                  <a:pt x="694798" y="2620258"/>
                  <a:pt x="1965995" y="2552126"/>
                  <a:pt x="3119753" y="2608604"/>
                </a:cubicBezTo>
                <a:cubicBezTo>
                  <a:pt x="4311162" y="2643567"/>
                  <a:pt x="5533499" y="2628774"/>
                  <a:pt x="6825761" y="2533300"/>
                </a:cubicBezTo>
              </a:path>
            </a:pathLst>
          </a:custGeom>
          <a:no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6" name="Rektangel 5">
            <a:extLst>
              <a:ext uri="{FF2B5EF4-FFF2-40B4-BE49-F238E27FC236}">
                <a16:creationId xmlns:a16="http://schemas.microsoft.com/office/drawing/2014/main" id="{A2A4FB6C-4778-4080-A04B-B8C123FBACDA}"/>
              </a:ext>
            </a:extLst>
          </p:cNvPr>
          <p:cNvSpPr/>
          <p:nvPr/>
        </p:nvSpPr>
        <p:spPr>
          <a:xfrm>
            <a:off x="8499955" y="1322100"/>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7" name="Rektangel 6">
            <a:extLst>
              <a:ext uri="{FF2B5EF4-FFF2-40B4-BE49-F238E27FC236}">
                <a16:creationId xmlns:a16="http://schemas.microsoft.com/office/drawing/2014/main" id="{6678EC1C-2D42-9D67-7E47-13B940531DED}"/>
              </a:ext>
            </a:extLst>
          </p:cNvPr>
          <p:cNvSpPr/>
          <p:nvPr/>
        </p:nvSpPr>
        <p:spPr>
          <a:xfrm>
            <a:off x="6655540" y="3181200"/>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8" name="Rektangel 7">
            <a:extLst>
              <a:ext uri="{FF2B5EF4-FFF2-40B4-BE49-F238E27FC236}">
                <a16:creationId xmlns:a16="http://schemas.microsoft.com/office/drawing/2014/main" id="{8A13B498-AA14-48CB-8F2E-2227A73CCC19}"/>
              </a:ext>
            </a:extLst>
          </p:cNvPr>
          <p:cNvSpPr/>
          <p:nvPr/>
        </p:nvSpPr>
        <p:spPr>
          <a:xfrm>
            <a:off x="1857159" y="3072628"/>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9" name="Rektangel 8">
            <a:extLst>
              <a:ext uri="{FF2B5EF4-FFF2-40B4-BE49-F238E27FC236}">
                <a16:creationId xmlns:a16="http://schemas.microsoft.com/office/drawing/2014/main" id="{CBC601DE-478B-0706-4773-ED3F14920ACD}"/>
              </a:ext>
            </a:extLst>
          </p:cNvPr>
          <p:cNvSpPr/>
          <p:nvPr/>
        </p:nvSpPr>
        <p:spPr>
          <a:xfrm>
            <a:off x="3660330" y="4867772"/>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11" name="TekstSylinder 10">
            <a:extLst>
              <a:ext uri="{FF2B5EF4-FFF2-40B4-BE49-F238E27FC236}">
                <a16:creationId xmlns:a16="http://schemas.microsoft.com/office/drawing/2014/main" id="{530ADDF8-BF3A-A396-412E-018FEE04AD84}"/>
              </a:ext>
            </a:extLst>
          </p:cNvPr>
          <p:cNvSpPr txBox="1"/>
          <p:nvPr/>
        </p:nvSpPr>
        <p:spPr>
          <a:xfrm>
            <a:off x="1746302" y="1671469"/>
            <a:ext cx="2750714" cy="1015663"/>
          </a:xfrm>
          <a:prstGeom prst="rect">
            <a:avLst/>
          </a:prstGeom>
          <a:noFill/>
          <a:ln w="38100">
            <a:solidFill>
              <a:schemeClr val="bg1"/>
            </a:solidFill>
          </a:ln>
        </p:spPr>
        <p:txBody>
          <a:bodyPr wrap="square" lIns="91440" tIns="45720" rIns="91440" bIns="45720" rtlCol="0" anchor="t">
            <a:spAutoFit/>
          </a:bodyPr>
          <a:lstStyle/>
          <a:p>
            <a:r>
              <a:rPr lang="nb-NO" sz="1200" b="1" dirty="0">
                <a:solidFill>
                  <a:schemeClr val="accent2">
                    <a:lumMod val="50000"/>
                  </a:schemeClr>
                </a:solidFill>
                <a:latin typeface="Open Sans"/>
              </a:rPr>
              <a:t>KUNNSKAPSGRUNNLAGET</a:t>
            </a:r>
          </a:p>
          <a:p>
            <a:r>
              <a:rPr lang="nb-NO" sz="1200" dirty="0">
                <a:solidFill>
                  <a:schemeClr val="accent2">
                    <a:lumMod val="50000"/>
                  </a:schemeClr>
                </a:solidFill>
                <a:latin typeface="Open Sans"/>
              </a:rPr>
              <a:t>Bruk hjelperen til å sikre at man har all informasjonen man trenger for å kunne ta stilling til temaene                                                          </a:t>
            </a:r>
          </a:p>
          <a:p>
            <a:endParaRPr lang="nb-NO" sz="1200" i="1" dirty="0">
              <a:solidFill>
                <a:schemeClr val="accent2">
                  <a:lumMod val="50000"/>
                </a:schemeClr>
              </a:solidFill>
              <a:latin typeface="Open Sans"/>
              <a:ea typeface="Open Sans"/>
              <a:cs typeface="Open Sans"/>
            </a:endParaRPr>
          </a:p>
        </p:txBody>
      </p:sp>
      <p:sp>
        <p:nvSpPr>
          <p:cNvPr id="12" name="TekstSylinder 11">
            <a:extLst>
              <a:ext uri="{FF2B5EF4-FFF2-40B4-BE49-F238E27FC236}">
                <a16:creationId xmlns:a16="http://schemas.microsoft.com/office/drawing/2014/main" id="{A5DA0B1A-C5A2-0B37-A167-74ACE51BC04B}"/>
              </a:ext>
            </a:extLst>
          </p:cNvPr>
          <p:cNvSpPr txBox="1"/>
          <p:nvPr/>
        </p:nvSpPr>
        <p:spPr>
          <a:xfrm>
            <a:off x="7318969" y="1671469"/>
            <a:ext cx="2753876" cy="830997"/>
          </a:xfrm>
          <a:prstGeom prst="rect">
            <a:avLst/>
          </a:prstGeom>
          <a:noFill/>
        </p:spPr>
        <p:txBody>
          <a:bodyPr wrap="square" lIns="91440" tIns="45720" rIns="91440" bIns="45720" rtlCol="0" anchor="t">
            <a:spAutoFit/>
          </a:bodyPr>
          <a:lstStyle/>
          <a:p>
            <a:r>
              <a:rPr lang="nb-NO" sz="1200" b="1" dirty="0">
                <a:solidFill>
                  <a:schemeClr val="accent2">
                    <a:lumMod val="50000"/>
                  </a:schemeClr>
                </a:solidFill>
                <a:latin typeface="Open Sans"/>
              </a:rPr>
              <a:t>KOMMUNAL PLANSTRATEGI</a:t>
            </a:r>
          </a:p>
          <a:p>
            <a:r>
              <a:rPr lang="nb-NO" sz="1200" dirty="0">
                <a:solidFill>
                  <a:schemeClr val="accent2">
                    <a:lumMod val="50000"/>
                  </a:schemeClr>
                </a:solidFill>
                <a:latin typeface="Open Sans"/>
              </a:rPr>
              <a:t>Bruk hjelperen som et verktøy til å vurdere planbehovet </a:t>
            </a:r>
          </a:p>
          <a:p>
            <a:endParaRPr lang="nb-NO" sz="1200" i="1" dirty="0">
              <a:solidFill>
                <a:schemeClr val="accent2">
                  <a:lumMod val="50000"/>
                </a:schemeClr>
              </a:solidFill>
              <a:latin typeface="Open Sans"/>
              <a:ea typeface="Open Sans"/>
              <a:cs typeface="Open Sans"/>
            </a:endParaRPr>
          </a:p>
        </p:txBody>
      </p:sp>
      <p:sp>
        <p:nvSpPr>
          <p:cNvPr id="13" name="TekstSylinder 12">
            <a:extLst>
              <a:ext uri="{FF2B5EF4-FFF2-40B4-BE49-F238E27FC236}">
                <a16:creationId xmlns:a16="http://schemas.microsoft.com/office/drawing/2014/main" id="{68DB8035-5B81-E57B-9848-6DA7E478EDCA}"/>
              </a:ext>
            </a:extLst>
          </p:cNvPr>
          <p:cNvSpPr txBox="1"/>
          <p:nvPr/>
        </p:nvSpPr>
        <p:spPr>
          <a:xfrm>
            <a:off x="5942031" y="3456149"/>
            <a:ext cx="2753876" cy="1384995"/>
          </a:xfrm>
          <a:prstGeom prst="rect">
            <a:avLst/>
          </a:prstGeom>
          <a:noFill/>
        </p:spPr>
        <p:txBody>
          <a:bodyPr wrap="square" lIns="91440" tIns="45720" rIns="91440" bIns="45720" rtlCol="0" anchor="t">
            <a:spAutoFit/>
          </a:bodyPr>
          <a:lstStyle/>
          <a:p>
            <a:r>
              <a:rPr lang="nb-NO" sz="1200" b="1" dirty="0">
                <a:solidFill>
                  <a:schemeClr val="accent2">
                    <a:lumMod val="50000"/>
                  </a:schemeClr>
                </a:solidFill>
                <a:latin typeface="Open Sans"/>
              </a:rPr>
              <a:t>KOMMUNEPLANENS SAMFUNNSDEL</a:t>
            </a:r>
          </a:p>
          <a:p>
            <a:r>
              <a:rPr lang="nb-NO" sz="1200" dirty="0">
                <a:solidFill>
                  <a:schemeClr val="accent2">
                    <a:lumMod val="50000"/>
                  </a:schemeClr>
                </a:solidFill>
                <a:latin typeface="Open Sans"/>
              </a:rPr>
              <a:t>Bruk hjelperen til å sikre at alle temaene er </a:t>
            </a:r>
            <a:r>
              <a:rPr lang="nb-NO" sz="1200" i="1" dirty="0">
                <a:solidFill>
                  <a:schemeClr val="accent2">
                    <a:lumMod val="50000"/>
                  </a:schemeClr>
                </a:solidFill>
                <a:latin typeface="Open Sans"/>
              </a:rPr>
              <a:t>vurdert</a:t>
            </a:r>
            <a:r>
              <a:rPr lang="nb-NO" sz="1200" dirty="0">
                <a:solidFill>
                  <a:schemeClr val="accent2">
                    <a:lumMod val="50000"/>
                  </a:schemeClr>
                </a:solidFill>
                <a:latin typeface="Open Sans"/>
              </a:rPr>
              <a:t> i arbeidet med KPA og arealstrategi, og i relevante delplaner                            </a:t>
            </a:r>
          </a:p>
          <a:p>
            <a:endParaRPr lang="nb-NO" sz="1200" i="1" dirty="0">
              <a:solidFill>
                <a:schemeClr val="accent2">
                  <a:lumMod val="50000"/>
                </a:schemeClr>
              </a:solidFill>
              <a:latin typeface="Open Sans"/>
              <a:ea typeface="Open Sans"/>
              <a:cs typeface="Open Sans"/>
            </a:endParaRPr>
          </a:p>
        </p:txBody>
      </p:sp>
      <p:sp>
        <p:nvSpPr>
          <p:cNvPr id="14" name="TekstSylinder 13">
            <a:extLst>
              <a:ext uri="{FF2B5EF4-FFF2-40B4-BE49-F238E27FC236}">
                <a16:creationId xmlns:a16="http://schemas.microsoft.com/office/drawing/2014/main" id="{5ADACA1B-47B7-3AAF-AF70-C15E55443252}"/>
              </a:ext>
            </a:extLst>
          </p:cNvPr>
          <p:cNvSpPr txBox="1"/>
          <p:nvPr/>
        </p:nvSpPr>
        <p:spPr>
          <a:xfrm>
            <a:off x="1096657" y="3373716"/>
            <a:ext cx="2235161" cy="1015663"/>
          </a:xfrm>
          <a:prstGeom prst="rect">
            <a:avLst/>
          </a:prstGeom>
          <a:noFill/>
        </p:spPr>
        <p:txBody>
          <a:bodyPr wrap="square" lIns="91440" tIns="45720" rIns="91440" bIns="45720" rtlCol="0" anchor="t">
            <a:spAutoFit/>
          </a:bodyPr>
          <a:lstStyle/>
          <a:p>
            <a:r>
              <a:rPr lang="nb-NO" sz="1200" b="1" dirty="0">
                <a:solidFill>
                  <a:schemeClr val="accent2">
                    <a:lumMod val="50000"/>
                  </a:schemeClr>
                </a:solidFill>
                <a:latin typeface="Open Sans"/>
              </a:rPr>
              <a:t>AREALPLANLEGGING</a:t>
            </a:r>
          </a:p>
          <a:p>
            <a:r>
              <a:rPr lang="nb-NO" sz="1200" dirty="0">
                <a:solidFill>
                  <a:schemeClr val="accent2">
                    <a:lumMod val="50000"/>
                  </a:schemeClr>
                </a:solidFill>
              </a:rPr>
              <a:t>Bruk hjelperen til å sikre at alle temaene er </a:t>
            </a:r>
            <a:r>
              <a:rPr lang="nb-NO" sz="1200" i="1" dirty="0">
                <a:solidFill>
                  <a:schemeClr val="accent2">
                    <a:lumMod val="50000"/>
                  </a:schemeClr>
                </a:solidFill>
              </a:rPr>
              <a:t>vurdert</a:t>
            </a:r>
            <a:r>
              <a:rPr lang="nb-NO" sz="1200" dirty="0">
                <a:solidFill>
                  <a:schemeClr val="accent2">
                    <a:lumMod val="50000"/>
                  </a:schemeClr>
                </a:solidFill>
              </a:rPr>
              <a:t> i arealplanleggingen</a:t>
            </a:r>
            <a:r>
              <a:rPr lang="nb-NO" sz="1200" b="1" dirty="0">
                <a:solidFill>
                  <a:schemeClr val="accent2">
                    <a:lumMod val="50000"/>
                  </a:schemeClr>
                </a:solidFill>
                <a:latin typeface="Open Sans"/>
              </a:rPr>
              <a:t>                      </a:t>
            </a:r>
          </a:p>
          <a:p>
            <a:endParaRPr lang="nb-NO" sz="1200" i="1" dirty="0">
              <a:solidFill>
                <a:schemeClr val="accent2">
                  <a:lumMod val="50000"/>
                </a:schemeClr>
              </a:solidFill>
              <a:latin typeface="Open Sans"/>
              <a:ea typeface="Open Sans"/>
              <a:cs typeface="Open Sans"/>
            </a:endParaRPr>
          </a:p>
        </p:txBody>
      </p:sp>
      <p:sp>
        <p:nvSpPr>
          <p:cNvPr id="15" name="TekstSylinder 14">
            <a:extLst>
              <a:ext uri="{FF2B5EF4-FFF2-40B4-BE49-F238E27FC236}">
                <a16:creationId xmlns:a16="http://schemas.microsoft.com/office/drawing/2014/main" id="{7FF1DF4D-3B9C-2C30-B9DC-E6330FD92106}"/>
              </a:ext>
            </a:extLst>
          </p:cNvPr>
          <p:cNvSpPr txBox="1"/>
          <p:nvPr/>
        </p:nvSpPr>
        <p:spPr>
          <a:xfrm>
            <a:off x="2718598" y="5168860"/>
            <a:ext cx="2679091" cy="1384995"/>
          </a:xfrm>
          <a:prstGeom prst="rect">
            <a:avLst/>
          </a:prstGeom>
          <a:noFill/>
        </p:spPr>
        <p:txBody>
          <a:bodyPr wrap="square" lIns="91440" tIns="45720" rIns="91440" bIns="45720" rtlCol="0" anchor="t">
            <a:spAutoFit/>
          </a:bodyPr>
          <a:lstStyle/>
          <a:p>
            <a:r>
              <a:rPr lang="nb-NO" sz="1200" b="1" dirty="0">
                <a:solidFill>
                  <a:schemeClr val="accent2">
                    <a:lumMod val="50000"/>
                  </a:schemeClr>
                </a:solidFill>
                <a:latin typeface="Open Sans"/>
              </a:rPr>
              <a:t>HANDLINGS- OG ØKONOMIPLAN MED ÅRSBUDSJETT      </a:t>
            </a:r>
          </a:p>
          <a:p>
            <a:r>
              <a:rPr lang="nb-NO" sz="1200" dirty="0">
                <a:solidFill>
                  <a:schemeClr val="accent2">
                    <a:lumMod val="50000"/>
                  </a:schemeClr>
                </a:solidFill>
                <a:latin typeface="Open Sans"/>
              </a:rPr>
              <a:t>Bruk hjelperen til å sikre at det er en tydelig kobling mellom overordnede målsettinger, tiltak og avsatte ressurser </a:t>
            </a:r>
            <a:r>
              <a:rPr lang="nb-NO" sz="1200" b="1" dirty="0">
                <a:solidFill>
                  <a:schemeClr val="accent2">
                    <a:lumMod val="50000"/>
                  </a:schemeClr>
                </a:solidFill>
                <a:latin typeface="Open Sans"/>
              </a:rPr>
              <a:t>                            </a:t>
            </a:r>
          </a:p>
          <a:p>
            <a:endParaRPr lang="nb-NO" sz="1200" i="1" dirty="0">
              <a:solidFill>
                <a:schemeClr val="accent2">
                  <a:lumMod val="50000"/>
                </a:schemeClr>
              </a:solidFill>
              <a:latin typeface="Open Sans"/>
              <a:ea typeface="Open Sans"/>
              <a:cs typeface="Open Sans"/>
            </a:endParaRPr>
          </a:p>
        </p:txBody>
      </p:sp>
      <p:sp>
        <p:nvSpPr>
          <p:cNvPr id="17" name="Rektangel 16">
            <a:extLst>
              <a:ext uri="{FF2B5EF4-FFF2-40B4-BE49-F238E27FC236}">
                <a16:creationId xmlns:a16="http://schemas.microsoft.com/office/drawing/2014/main" id="{FC9EF121-6B8E-1DFC-4D28-3E68A05F22E6}"/>
              </a:ext>
            </a:extLst>
          </p:cNvPr>
          <p:cNvSpPr/>
          <p:nvPr/>
        </p:nvSpPr>
        <p:spPr>
          <a:xfrm>
            <a:off x="2816889" y="1420076"/>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21" name="Rektangel 20">
            <a:extLst>
              <a:ext uri="{FF2B5EF4-FFF2-40B4-BE49-F238E27FC236}">
                <a16:creationId xmlns:a16="http://schemas.microsoft.com/office/drawing/2014/main" id="{90EEF91D-5ACF-387B-87C6-40770B1873B3}"/>
              </a:ext>
            </a:extLst>
          </p:cNvPr>
          <p:cNvSpPr/>
          <p:nvPr/>
        </p:nvSpPr>
        <p:spPr>
          <a:xfrm>
            <a:off x="9279530" y="4860485"/>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22" name="TekstSylinder 21">
            <a:extLst>
              <a:ext uri="{FF2B5EF4-FFF2-40B4-BE49-F238E27FC236}">
                <a16:creationId xmlns:a16="http://schemas.microsoft.com/office/drawing/2014/main" id="{66518F3F-56E3-BEA6-77EC-65D4CF43AA2D}"/>
              </a:ext>
            </a:extLst>
          </p:cNvPr>
          <p:cNvSpPr txBox="1"/>
          <p:nvPr/>
        </p:nvSpPr>
        <p:spPr>
          <a:xfrm>
            <a:off x="8597931" y="5195862"/>
            <a:ext cx="2676427" cy="1384995"/>
          </a:xfrm>
          <a:prstGeom prst="rect">
            <a:avLst/>
          </a:prstGeom>
          <a:noFill/>
        </p:spPr>
        <p:txBody>
          <a:bodyPr wrap="square" lIns="91440" tIns="45720" rIns="91440" bIns="45720" rtlCol="0" anchor="t">
            <a:spAutoFit/>
          </a:bodyPr>
          <a:lstStyle/>
          <a:p>
            <a:r>
              <a:rPr lang="nb-NO" sz="1200" b="1" dirty="0">
                <a:solidFill>
                  <a:schemeClr val="accent2">
                    <a:lumMod val="50000"/>
                  </a:schemeClr>
                </a:solidFill>
                <a:latin typeface="Open Sans"/>
              </a:rPr>
              <a:t>SAKSBEHANDLING</a:t>
            </a:r>
          </a:p>
          <a:p>
            <a:r>
              <a:rPr lang="nb-NO" sz="1200" dirty="0">
                <a:solidFill>
                  <a:schemeClr val="accent2">
                    <a:lumMod val="50000"/>
                  </a:schemeClr>
                </a:solidFill>
                <a:latin typeface="Open Sans"/>
              </a:rPr>
              <a:t>Bruk hjelperen til å vurdere sak/plan opp mot overordnede målsettinger og påvirkningen på </a:t>
            </a:r>
            <a:r>
              <a:rPr lang="nb-NO" sz="1200" dirty="0" err="1">
                <a:solidFill>
                  <a:schemeClr val="accent2">
                    <a:lumMod val="50000"/>
                  </a:schemeClr>
                </a:solidFill>
                <a:latin typeface="Open Sans"/>
              </a:rPr>
              <a:t>bærekraftsdimensjonene</a:t>
            </a:r>
            <a:endParaRPr lang="nb-NO" sz="1200" dirty="0">
              <a:solidFill>
                <a:schemeClr val="accent2">
                  <a:lumMod val="50000"/>
                </a:schemeClr>
              </a:solidFill>
              <a:latin typeface="Open Sans"/>
            </a:endParaRPr>
          </a:p>
          <a:p>
            <a:endParaRPr lang="nb-NO" sz="1200" i="1" dirty="0">
              <a:solidFill>
                <a:schemeClr val="accent2">
                  <a:lumMod val="50000"/>
                </a:schemeClr>
              </a:solidFill>
              <a:latin typeface="Open Sans"/>
              <a:ea typeface="Open Sans"/>
              <a:cs typeface="Open Sans"/>
            </a:endParaRPr>
          </a:p>
          <a:p>
            <a:endParaRPr lang="nb-NO" sz="1200" dirty="0">
              <a:solidFill>
                <a:schemeClr val="accent2">
                  <a:lumMod val="50000"/>
                </a:schemeClr>
              </a:solidFill>
              <a:latin typeface="Open Sans"/>
            </a:endParaRPr>
          </a:p>
        </p:txBody>
      </p:sp>
      <p:sp>
        <p:nvSpPr>
          <p:cNvPr id="25" name="Tittel 2">
            <a:extLst>
              <a:ext uri="{FF2B5EF4-FFF2-40B4-BE49-F238E27FC236}">
                <a16:creationId xmlns:a16="http://schemas.microsoft.com/office/drawing/2014/main" id="{52057274-DE05-7247-9EBC-E9E5E93E48F2}"/>
              </a:ext>
            </a:extLst>
          </p:cNvPr>
          <p:cNvSpPr>
            <a:spLocks noGrp="1"/>
          </p:cNvSpPr>
          <p:nvPr>
            <p:ph type="title"/>
          </p:nvPr>
        </p:nvSpPr>
        <p:spPr>
          <a:xfrm>
            <a:off x="-968658" y="255846"/>
            <a:ext cx="8180633" cy="1461467"/>
          </a:xfrm>
        </p:spPr>
        <p:txBody>
          <a:bodyPr vert="horz" lIns="91440" tIns="45720" rIns="91440" bIns="45720" rtlCol="0" anchor="t">
            <a:noAutofit/>
          </a:bodyPr>
          <a:lstStyle/>
          <a:p>
            <a:pPr marR="0" lvl="0" algn="ctr" defTabSz="914400" rtl="0" eaLnBrk="1" fontAlgn="auto" latinLnBrk="0" hangingPunct="1">
              <a:lnSpc>
                <a:spcPct val="100000"/>
              </a:lnSpc>
              <a:spcBef>
                <a:spcPts val="1000"/>
              </a:spcBef>
              <a:spcAft>
                <a:spcPts val="0"/>
              </a:spcAft>
              <a:buClrTx/>
              <a:buSzTx/>
              <a:tabLst/>
              <a:defRPr/>
            </a:pPr>
            <a:r>
              <a:rPr lang="nb-NO" dirty="0">
                <a:solidFill>
                  <a:srgbClr val="243B5F"/>
                </a:solidFill>
                <a:ea typeface="Open Sans SemiBold"/>
                <a:cs typeface="Open Sans SemiBold"/>
              </a:rPr>
              <a:t>Bærekrafthjelperen</a:t>
            </a:r>
            <a:br>
              <a:rPr lang="nb-NO" dirty="0">
                <a:ea typeface="Open Sans SemiBold"/>
                <a:cs typeface="Open Sans SemiBold"/>
              </a:rPr>
            </a:br>
            <a:br>
              <a:rPr lang="nb-NO" dirty="0">
                <a:ea typeface="Open Sans SemiBold"/>
                <a:cs typeface="Open Sans SemiBold"/>
              </a:rPr>
            </a:br>
            <a:endParaRPr lang="nb-NO" dirty="0">
              <a:solidFill>
                <a:srgbClr val="243B5F"/>
              </a:solidFill>
              <a:ea typeface="Open Sans SemiBold"/>
              <a:cs typeface="Open Sans SemiBold"/>
            </a:endParaRPr>
          </a:p>
        </p:txBody>
      </p:sp>
    </p:spTree>
    <p:extLst>
      <p:ext uri="{BB962C8B-B14F-4D97-AF65-F5344CB8AC3E}">
        <p14:creationId xmlns:p14="http://schemas.microsoft.com/office/powerpoint/2010/main" val="42398826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C3793-1863-E5E8-3E68-13BE7C45D314}"/>
            </a:ext>
          </a:extLst>
        </p:cNvPr>
        <p:cNvGrpSpPr/>
        <p:nvPr/>
      </p:nvGrpSpPr>
      <p:grpSpPr>
        <a:xfrm>
          <a:off x="0" y="0"/>
          <a:ext cx="0" cy="0"/>
          <a:chOff x="0" y="0"/>
          <a:chExt cx="0" cy="0"/>
        </a:xfrm>
      </p:grpSpPr>
      <p:sp>
        <p:nvSpPr>
          <p:cNvPr id="5" name="Frihåndsform: figur 4">
            <a:extLst>
              <a:ext uri="{FF2B5EF4-FFF2-40B4-BE49-F238E27FC236}">
                <a16:creationId xmlns:a16="http://schemas.microsoft.com/office/drawing/2014/main" id="{545637DD-4D30-1AD4-89AE-E64B4431735F}"/>
              </a:ext>
            </a:extLst>
          </p:cNvPr>
          <p:cNvSpPr/>
          <p:nvPr/>
        </p:nvSpPr>
        <p:spPr>
          <a:xfrm>
            <a:off x="463310" y="1439944"/>
            <a:ext cx="11088587" cy="3564645"/>
          </a:xfrm>
          <a:custGeom>
            <a:avLst/>
            <a:gdLst>
              <a:gd name="connsiteX0" fmla="*/ 928384 w 7255138"/>
              <a:gd name="connsiteY0" fmla="*/ 121311 h 2722275"/>
              <a:gd name="connsiteX1" fmla="*/ 6291071 w 7255138"/>
              <a:gd name="connsiteY1" fmla="*/ 67522 h 2722275"/>
              <a:gd name="connsiteX2" fmla="*/ 7205471 w 7255138"/>
              <a:gd name="connsiteY2" fmla="*/ 933513 h 2722275"/>
              <a:gd name="connsiteX3" fmla="*/ 5645612 w 7255138"/>
              <a:gd name="connsiteY3" fmla="*/ 1433744 h 2722275"/>
              <a:gd name="connsiteX4" fmla="*/ 1003688 w 7255138"/>
              <a:gd name="connsiteY4" fmla="*/ 1186318 h 2722275"/>
              <a:gd name="connsiteX5" fmla="*/ 159212 w 7255138"/>
              <a:gd name="connsiteY5" fmla="*/ 2052308 h 2722275"/>
              <a:gd name="connsiteX6" fmla="*/ 3289688 w 7255138"/>
              <a:gd name="connsiteY6" fmla="*/ 2687010 h 2722275"/>
              <a:gd name="connsiteX7" fmla="*/ 7017212 w 7255138"/>
              <a:gd name="connsiteY7" fmla="*/ 2584812 h 2722275"/>
              <a:gd name="connsiteX0" fmla="*/ 755645 w 7082399"/>
              <a:gd name="connsiteY0" fmla="*/ 121311 h 2722275"/>
              <a:gd name="connsiteX1" fmla="*/ 6118332 w 7082399"/>
              <a:gd name="connsiteY1" fmla="*/ 67522 h 2722275"/>
              <a:gd name="connsiteX2" fmla="*/ 7032732 w 7082399"/>
              <a:gd name="connsiteY2" fmla="*/ 933513 h 2722275"/>
              <a:gd name="connsiteX3" fmla="*/ 5472873 w 7082399"/>
              <a:gd name="connsiteY3" fmla="*/ 1433744 h 2722275"/>
              <a:gd name="connsiteX4" fmla="*/ 830949 w 7082399"/>
              <a:gd name="connsiteY4" fmla="*/ 1186318 h 2722275"/>
              <a:gd name="connsiteX5" fmla="*/ 201626 w 7082399"/>
              <a:gd name="connsiteY5" fmla="*/ 2127611 h 2722275"/>
              <a:gd name="connsiteX6" fmla="*/ 3116949 w 7082399"/>
              <a:gd name="connsiteY6" fmla="*/ 2687010 h 2722275"/>
              <a:gd name="connsiteX7" fmla="*/ 6844473 w 7082399"/>
              <a:gd name="connsiteY7" fmla="*/ 2584812 h 2722275"/>
              <a:gd name="connsiteX0" fmla="*/ 800470 w 7127224"/>
              <a:gd name="connsiteY0" fmla="*/ 121311 h 2722275"/>
              <a:gd name="connsiteX1" fmla="*/ 6163157 w 7127224"/>
              <a:gd name="connsiteY1" fmla="*/ 67522 h 2722275"/>
              <a:gd name="connsiteX2" fmla="*/ 7077557 w 7127224"/>
              <a:gd name="connsiteY2" fmla="*/ 933513 h 2722275"/>
              <a:gd name="connsiteX3" fmla="*/ 5517698 w 7127224"/>
              <a:gd name="connsiteY3" fmla="*/ 1433744 h 2722275"/>
              <a:gd name="connsiteX4" fmla="*/ 757440 w 7127224"/>
              <a:gd name="connsiteY4" fmla="*/ 1363819 h 2722275"/>
              <a:gd name="connsiteX5" fmla="*/ 246451 w 7127224"/>
              <a:gd name="connsiteY5" fmla="*/ 2127611 h 2722275"/>
              <a:gd name="connsiteX6" fmla="*/ 3161774 w 7127224"/>
              <a:gd name="connsiteY6" fmla="*/ 2687010 h 2722275"/>
              <a:gd name="connsiteX7" fmla="*/ 6889298 w 7127224"/>
              <a:gd name="connsiteY7" fmla="*/ 2584812 h 2722275"/>
              <a:gd name="connsiteX0" fmla="*/ 733990 w 7060744"/>
              <a:gd name="connsiteY0" fmla="*/ 121311 h 2722275"/>
              <a:gd name="connsiteX1" fmla="*/ 6096677 w 7060744"/>
              <a:gd name="connsiteY1" fmla="*/ 67522 h 2722275"/>
              <a:gd name="connsiteX2" fmla="*/ 7011077 w 7060744"/>
              <a:gd name="connsiteY2" fmla="*/ 933513 h 2722275"/>
              <a:gd name="connsiteX3" fmla="*/ 5451218 w 7060744"/>
              <a:gd name="connsiteY3" fmla="*/ 1433744 h 2722275"/>
              <a:gd name="connsiteX4" fmla="*/ 690960 w 7060744"/>
              <a:gd name="connsiteY4" fmla="*/ 1363819 h 2722275"/>
              <a:gd name="connsiteX5" fmla="*/ 276790 w 7060744"/>
              <a:gd name="connsiteY5" fmla="*/ 2358901 h 2722275"/>
              <a:gd name="connsiteX6" fmla="*/ 3095294 w 7060744"/>
              <a:gd name="connsiteY6" fmla="*/ 2687010 h 2722275"/>
              <a:gd name="connsiteX7" fmla="*/ 6822818 w 7060744"/>
              <a:gd name="connsiteY7" fmla="*/ 2584812 h 2722275"/>
              <a:gd name="connsiteX0" fmla="*/ 726879 w 7053633"/>
              <a:gd name="connsiteY0" fmla="*/ 121311 h 2722275"/>
              <a:gd name="connsiteX1" fmla="*/ 6089566 w 7053633"/>
              <a:gd name="connsiteY1" fmla="*/ 67522 h 2722275"/>
              <a:gd name="connsiteX2" fmla="*/ 7003966 w 7053633"/>
              <a:gd name="connsiteY2" fmla="*/ 933513 h 2722275"/>
              <a:gd name="connsiteX3" fmla="*/ 5444107 w 7053633"/>
              <a:gd name="connsiteY3" fmla="*/ 1433744 h 2722275"/>
              <a:gd name="connsiteX4" fmla="*/ 683849 w 7053633"/>
              <a:gd name="connsiteY4" fmla="*/ 1363819 h 2722275"/>
              <a:gd name="connsiteX5" fmla="*/ 280436 w 7053633"/>
              <a:gd name="connsiteY5" fmla="*/ 2455720 h 2722275"/>
              <a:gd name="connsiteX6" fmla="*/ 3088183 w 7053633"/>
              <a:gd name="connsiteY6" fmla="*/ 2687010 h 2722275"/>
              <a:gd name="connsiteX7" fmla="*/ 6815707 w 7053633"/>
              <a:gd name="connsiteY7" fmla="*/ 2584812 h 2722275"/>
              <a:gd name="connsiteX0" fmla="*/ 735440 w 7050810"/>
              <a:gd name="connsiteY0" fmla="*/ 121311 h 2722275"/>
              <a:gd name="connsiteX1" fmla="*/ 6098127 w 7050810"/>
              <a:gd name="connsiteY1" fmla="*/ 67522 h 2722275"/>
              <a:gd name="connsiteX2" fmla="*/ 7012527 w 7050810"/>
              <a:gd name="connsiteY2" fmla="*/ 933513 h 2722275"/>
              <a:gd name="connsiteX3" fmla="*/ 5614033 w 7050810"/>
              <a:gd name="connsiteY3" fmla="*/ 1439123 h 2722275"/>
              <a:gd name="connsiteX4" fmla="*/ 692410 w 7050810"/>
              <a:gd name="connsiteY4" fmla="*/ 1363819 h 2722275"/>
              <a:gd name="connsiteX5" fmla="*/ 288997 w 7050810"/>
              <a:gd name="connsiteY5" fmla="*/ 2455720 h 2722275"/>
              <a:gd name="connsiteX6" fmla="*/ 3096744 w 7050810"/>
              <a:gd name="connsiteY6" fmla="*/ 2687010 h 2722275"/>
              <a:gd name="connsiteX7" fmla="*/ 6824268 w 7050810"/>
              <a:gd name="connsiteY7" fmla="*/ 2584812 h 2722275"/>
              <a:gd name="connsiteX0" fmla="*/ 735440 w 7045064"/>
              <a:gd name="connsiteY0" fmla="*/ 83904 h 2684868"/>
              <a:gd name="connsiteX1" fmla="*/ 6071233 w 7045064"/>
              <a:gd name="connsiteY1" fmla="*/ 89283 h 2684868"/>
              <a:gd name="connsiteX2" fmla="*/ 7012527 w 7045064"/>
              <a:gd name="connsiteY2" fmla="*/ 896106 h 2684868"/>
              <a:gd name="connsiteX3" fmla="*/ 5614033 w 7045064"/>
              <a:gd name="connsiteY3" fmla="*/ 1401716 h 2684868"/>
              <a:gd name="connsiteX4" fmla="*/ 692410 w 7045064"/>
              <a:gd name="connsiteY4" fmla="*/ 1326412 h 2684868"/>
              <a:gd name="connsiteX5" fmla="*/ 288997 w 7045064"/>
              <a:gd name="connsiteY5" fmla="*/ 2418313 h 2684868"/>
              <a:gd name="connsiteX6" fmla="*/ 3096744 w 7045064"/>
              <a:gd name="connsiteY6" fmla="*/ 2649603 h 2684868"/>
              <a:gd name="connsiteX7" fmla="*/ 6824268 w 7045064"/>
              <a:gd name="connsiteY7" fmla="*/ 2547405 h 2684868"/>
              <a:gd name="connsiteX0" fmla="*/ 730061 w 7045174"/>
              <a:gd name="connsiteY0" fmla="*/ 78876 h 2690598"/>
              <a:gd name="connsiteX1" fmla="*/ 6071233 w 7045174"/>
              <a:gd name="connsiteY1" fmla="*/ 95013 h 2690598"/>
              <a:gd name="connsiteX2" fmla="*/ 7012527 w 7045174"/>
              <a:gd name="connsiteY2" fmla="*/ 901836 h 2690598"/>
              <a:gd name="connsiteX3" fmla="*/ 5614033 w 7045174"/>
              <a:gd name="connsiteY3" fmla="*/ 1407446 h 2690598"/>
              <a:gd name="connsiteX4" fmla="*/ 692410 w 7045174"/>
              <a:gd name="connsiteY4" fmla="*/ 1332142 h 2690598"/>
              <a:gd name="connsiteX5" fmla="*/ 288997 w 7045174"/>
              <a:gd name="connsiteY5" fmla="*/ 2424043 h 2690598"/>
              <a:gd name="connsiteX6" fmla="*/ 3096744 w 7045174"/>
              <a:gd name="connsiteY6" fmla="*/ 2655333 h 2690598"/>
              <a:gd name="connsiteX7" fmla="*/ 6824268 w 7045174"/>
              <a:gd name="connsiteY7" fmla="*/ 2553135 h 2690598"/>
              <a:gd name="connsiteX0" fmla="*/ 730061 w 7045174"/>
              <a:gd name="connsiteY0" fmla="*/ 59041 h 2670763"/>
              <a:gd name="connsiteX1" fmla="*/ 6071233 w 7045174"/>
              <a:gd name="connsiteY1" fmla="*/ 75178 h 2670763"/>
              <a:gd name="connsiteX2" fmla="*/ 7012527 w 7045174"/>
              <a:gd name="connsiteY2" fmla="*/ 882001 h 2670763"/>
              <a:gd name="connsiteX3" fmla="*/ 5614033 w 7045174"/>
              <a:gd name="connsiteY3" fmla="*/ 1387611 h 2670763"/>
              <a:gd name="connsiteX4" fmla="*/ 692410 w 7045174"/>
              <a:gd name="connsiteY4" fmla="*/ 1312307 h 2670763"/>
              <a:gd name="connsiteX5" fmla="*/ 288997 w 7045174"/>
              <a:gd name="connsiteY5" fmla="*/ 2404208 h 2670763"/>
              <a:gd name="connsiteX6" fmla="*/ 3096744 w 7045174"/>
              <a:gd name="connsiteY6" fmla="*/ 2635498 h 2670763"/>
              <a:gd name="connsiteX7" fmla="*/ 6824268 w 7045174"/>
              <a:gd name="connsiteY7" fmla="*/ 2533300 h 2670763"/>
              <a:gd name="connsiteX0" fmla="*/ 731554 w 7046667"/>
              <a:gd name="connsiteY0" fmla="*/ 59041 h 2649759"/>
              <a:gd name="connsiteX1" fmla="*/ 6072726 w 7046667"/>
              <a:gd name="connsiteY1" fmla="*/ 75178 h 2649759"/>
              <a:gd name="connsiteX2" fmla="*/ 7014020 w 7046667"/>
              <a:gd name="connsiteY2" fmla="*/ 882001 h 2649759"/>
              <a:gd name="connsiteX3" fmla="*/ 5615526 w 7046667"/>
              <a:gd name="connsiteY3" fmla="*/ 1387611 h 2649759"/>
              <a:gd name="connsiteX4" fmla="*/ 693903 w 7046667"/>
              <a:gd name="connsiteY4" fmla="*/ 1312307 h 2649759"/>
              <a:gd name="connsiteX5" fmla="*/ 290490 w 7046667"/>
              <a:gd name="connsiteY5" fmla="*/ 2404208 h 2649759"/>
              <a:gd name="connsiteX6" fmla="*/ 3119753 w 7046667"/>
              <a:gd name="connsiteY6" fmla="*/ 2608604 h 2649759"/>
              <a:gd name="connsiteX7" fmla="*/ 6825761 w 7046667"/>
              <a:gd name="connsiteY7" fmla="*/ 2533300 h 2649759"/>
              <a:gd name="connsiteX0" fmla="*/ 731554 w 7046667"/>
              <a:gd name="connsiteY0" fmla="*/ 59041 h 2625870"/>
              <a:gd name="connsiteX1" fmla="*/ 6072726 w 7046667"/>
              <a:gd name="connsiteY1" fmla="*/ 75178 h 2625870"/>
              <a:gd name="connsiteX2" fmla="*/ 7014020 w 7046667"/>
              <a:gd name="connsiteY2" fmla="*/ 882001 h 2625870"/>
              <a:gd name="connsiteX3" fmla="*/ 5615526 w 7046667"/>
              <a:gd name="connsiteY3" fmla="*/ 1387611 h 2625870"/>
              <a:gd name="connsiteX4" fmla="*/ 693903 w 7046667"/>
              <a:gd name="connsiteY4" fmla="*/ 1312307 h 2625870"/>
              <a:gd name="connsiteX5" fmla="*/ 290490 w 7046667"/>
              <a:gd name="connsiteY5" fmla="*/ 2404208 h 2625870"/>
              <a:gd name="connsiteX6" fmla="*/ 3119753 w 7046667"/>
              <a:gd name="connsiteY6" fmla="*/ 2608604 h 2625870"/>
              <a:gd name="connsiteX7" fmla="*/ 6825761 w 7046667"/>
              <a:gd name="connsiteY7" fmla="*/ 2533300 h 2625870"/>
              <a:gd name="connsiteX0" fmla="*/ 731554 w 7046667"/>
              <a:gd name="connsiteY0" fmla="*/ 59041 h 2625870"/>
              <a:gd name="connsiteX1" fmla="*/ 6072726 w 7046667"/>
              <a:gd name="connsiteY1" fmla="*/ 75178 h 2625870"/>
              <a:gd name="connsiteX2" fmla="*/ 7014020 w 7046667"/>
              <a:gd name="connsiteY2" fmla="*/ 882001 h 2625870"/>
              <a:gd name="connsiteX3" fmla="*/ 5615526 w 7046667"/>
              <a:gd name="connsiteY3" fmla="*/ 1387611 h 2625870"/>
              <a:gd name="connsiteX4" fmla="*/ 693903 w 7046667"/>
              <a:gd name="connsiteY4" fmla="*/ 1312307 h 2625870"/>
              <a:gd name="connsiteX5" fmla="*/ 290490 w 7046667"/>
              <a:gd name="connsiteY5" fmla="*/ 2404208 h 2625870"/>
              <a:gd name="connsiteX6" fmla="*/ 3119753 w 7046667"/>
              <a:gd name="connsiteY6" fmla="*/ 2608604 h 2625870"/>
              <a:gd name="connsiteX7" fmla="*/ 6825761 w 7046667"/>
              <a:gd name="connsiteY7" fmla="*/ 2533300 h 2625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46667" h="2625870">
                <a:moveTo>
                  <a:pt x="731554" y="59041"/>
                </a:moveTo>
                <a:cubicBezTo>
                  <a:pt x="2895185" y="23630"/>
                  <a:pt x="5025648" y="-61982"/>
                  <a:pt x="6072726" y="75178"/>
                </a:cubicBezTo>
                <a:cubicBezTo>
                  <a:pt x="7119804" y="212338"/>
                  <a:pt x="7090220" y="663262"/>
                  <a:pt x="7014020" y="882001"/>
                </a:cubicBezTo>
                <a:cubicBezTo>
                  <a:pt x="6937820" y="1100740"/>
                  <a:pt x="6668879" y="1315893"/>
                  <a:pt x="5615526" y="1387611"/>
                </a:cubicBezTo>
                <a:cubicBezTo>
                  <a:pt x="4562173" y="1459329"/>
                  <a:pt x="1581409" y="1142874"/>
                  <a:pt x="693903" y="1312307"/>
                </a:cubicBezTo>
                <a:cubicBezTo>
                  <a:pt x="-193603" y="1481740"/>
                  <a:pt x="-113818" y="2188159"/>
                  <a:pt x="290490" y="2404208"/>
                </a:cubicBezTo>
                <a:cubicBezTo>
                  <a:pt x="694798" y="2620258"/>
                  <a:pt x="1965995" y="2552126"/>
                  <a:pt x="3119753" y="2608604"/>
                </a:cubicBezTo>
                <a:cubicBezTo>
                  <a:pt x="4311162" y="2643567"/>
                  <a:pt x="5533499" y="2628774"/>
                  <a:pt x="6825761" y="2533300"/>
                </a:cubicBezTo>
              </a:path>
            </a:pathLst>
          </a:custGeom>
          <a:no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6" name="Rektangel 5">
            <a:extLst>
              <a:ext uri="{FF2B5EF4-FFF2-40B4-BE49-F238E27FC236}">
                <a16:creationId xmlns:a16="http://schemas.microsoft.com/office/drawing/2014/main" id="{ABA26A0E-E21D-A091-FE84-5EE8ACCAB829}"/>
              </a:ext>
            </a:extLst>
          </p:cNvPr>
          <p:cNvSpPr/>
          <p:nvPr/>
        </p:nvSpPr>
        <p:spPr>
          <a:xfrm>
            <a:off x="8499955" y="1322100"/>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7" name="Rektangel 6">
            <a:extLst>
              <a:ext uri="{FF2B5EF4-FFF2-40B4-BE49-F238E27FC236}">
                <a16:creationId xmlns:a16="http://schemas.microsoft.com/office/drawing/2014/main" id="{95720821-7F2F-3603-18F2-2AE8C104EB15}"/>
              </a:ext>
            </a:extLst>
          </p:cNvPr>
          <p:cNvSpPr/>
          <p:nvPr/>
        </p:nvSpPr>
        <p:spPr>
          <a:xfrm>
            <a:off x="6655540" y="3181200"/>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8" name="Rektangel 7">
            <a:extLst>
              <a:ext uri="{FF2B5EF4-FFF2-40B4-BE49-F238E27FC236}">
                <a16:creationId xmlns:a16="http://schemas.microsoft.com/office/drawing/2014/main" id="{F487A36B-060A-ACFF-2625-EC39EC69C1C5}"/>
              </a:ext>
            </a:extLst>
          </p:cNvPr>
          <p:cNvSpPr/>
          <p:nvPr/>
        </p:nvSpPr>
        <p:spPr>
          <a:xfrm>
            <a:off x="1857159" y="3072628"/>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9" name="Rektangel 8">
            <a:extLst>
              <a:ext uri="{FF2B5EF4-FFF2-40B4-BE49-F238E27FC236}">
                <a16:creationId xmlns:a16="http://schemas.microsoft.com/office/drawing/2014/main" id="{71170997-4291-5988-0167-16268FA87BA4}"/>
              </a:ext>
            </a:extLst>
          </p:cNvPr>
          <p:cNvSpPr/>
          <p:nvPr/>
        </p:nvSpPr>
        <p:spPr>
          <a:xfrm>
            <a:off x="3660330" y="4867772"/>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11" name="TekstSylinder 10">
            <a:extLst>
              <a:ext uri="{FF2B5EF4-FFF2-40B4-BE49-F238E27FC236}">
                <a16:creationId xmlns:a16="http://schemas.microsoft.com/office/drawing/2014/main" id="{4D232636-6B4B-AEA5-96CB-EB735524D18A}"/>
              </a:ext>
            </a:extLst>
          </p:cNvPr>
          <p:cNvSpPr txBox="1"/>
          <p:nvPr/>
        </p:nvSpPr>
        <p:spPr>
          <a:xfrm>
            <a:off x="538128" y="1671469"/>
            <a:ext cx="4949425" cy="1261884"/>
          </a:xfrm>
          <a:prstGeom prst="rect">
            <a:avLst/>
          </a:prstGeom>
          <a:noFill/>
          <a:ln w="38100">
            <a:solidFill>
              <a:schemeClr val="bg1"/>
            </a:solidFill>
          </a:ln>
        </p:spPr>
        <p:txBody>
          <a:bodyPr wrap="square" lIns="91440" tIns="45720" rIns="91440" bIns="45720" rtlCol="0" anchor="t">
            <a:spAutoFit/>
          </a:bodyPr>
          <a:lstStyle/>
          <a:p>
            <a:r>
              <a:rPr lang="nb-NO" sz="2800" b="1" dirty="0">
                <a:solidFill>
                  <a:schemeClr val="accent2">
                    <a:lumMod val="50000"/>
                  </a:schemeClr>
                </a:solidFill>
                <a:latin typeface="Open Sans"/>
              </a:rPr>
              <a:t>KUNNSKAPSGRUNNLAGET</a:t>
            </a:r>
            <a:endParaRPr lang="nb-NO" sz="2000" b="1" dirty="0">
              <a:solidFill>
                <a:schemeClr val="accent2">
                  <a:lumMod val="50000"/>
                </a:schemeClr>
              </a:solidFill>
              <a:latin typeface="Open Sans"/>
            </a:endParaRPr>
          </a:p>
          <a:p>
            <a:r>
              <a:rPr lang="nb-NO" sz="1600" dirty="0">
                <a:solidFill>
                  <a:schemeClr val="accent2">
                    <a:lumMod val="50000"/>
                  </a:schemeClr>
                </a:solidFill>
                <a:latin typeface="Open Sans"/>
              </a:rPr>
              <a:t>Bruk hjelperen til å sikre at man har all informasjonen man trenger for å kunne ta stilling til temaene     </a:t>
            </a:r>
          </a:p>
        </p:txBody>
      </p:sp>
      <p:sp>
        <p:nvSpPr>
          <p:cNvPr id="12" name="TekstSylinder 11">
            <a:extLst>
              <a:ext uri="{FF2B5EF4-FFF2-40B4-BE49-F238E27FC236}">
                <a16:creationId xmlns:a16="http://schemas.microsoft.com/office/drawing/2014/main" id="{31C2A141-BD02-56F5-1E87-E0ABECAB3D27}"/>
              </a:ext>
            </a:extLst>
          </p:cNvPr>
          <p:cNvSpPr txBox="1"/>
          <p:nvPr/>
        </p:nvSpPr>
        <p:spPr>
          <a:xfrm>
            <a:off x="7318969" y="1671469"/>
            <a:ext cx="2753876" cy="461665"/>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KOMMUNAL PLANSTRATEGI</a:t>
            </a:r>
          </a:p>
          <a:p>
            <a:endParaRPr lang="nb-NO" sz="1200" i="1">
              <a:solidFill>
                <a:schemeClr val="accent2">
                  <a:lumMod val="50000"/>
                </a:schemeClr>
              </a:solidFill>
              <a:latin typeface="Open Sans"/>
              <a:ea typeface="Open Sans"/>
              <a:cs typeface="Open Sans"/>
            </a:endParaRPr>
          </a:p>
        </p:txBody>
      </p:sp>
      <p:sp>
        <p:nvSpPr>
          <p:cNvPr id="13" name="TekstSylinder 12">
            <a:extLst>
              <a:ext uri="{FF2B5EF4-FFF2-40B4-BE49-F238E27FC236}">
                <a16:creationId xmlns:a16="http://schemas.microsoft.com/office/drawing/2014/main" id="{ABEA54FC-E6ED-F174-6167-120B80033799}"/>
              </a:ext>
            </a:extLst>
          </p:cNvPr>
          <p:cNvSpPr txBox="1"/>
          <p:nvPr/>
        </p:nvSpPr>
        <p:spPr>
          <a:xfrm>
            <a:off x="5942031" y="3456149"/>
            <a:ext cx="2753876" cy="646331"/>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KOMMUNEPLANENS SAMFUNNSDEL</a:t>
            </a:r>
          </a:p>
          <a:p>
            <a:endParaRPr lang="nb-NO" sz="1200" i="1">
              <a:solidFill>
                <a:schemeClr val="accent2">
                  <a:lumMod val="50000"/>
                </a:schemeClr>
              </a:solidFill>
              <a:latin typeface="Open Sans"/>
              <a:ea typeface="Open Sans"/>
              <a:cs typeface="Open Sans"/>
            </a:endParaRPr>
          </a:p>
        </p:txBody>
      </p:sp>
      <p:sp>
        <p:nvSpPr>
          <p:cNvPr id="14" name="TekstSylinder 13">
            <a:extLst>
              <a:ext uri="{FF2B5EF4-FFF2-40B4-BE49-F238E27FC236}">
                <a16:creationId xmlns:a16="http://schemas.microsoft.com/office/drawing/2014/main" id="{23D1472A-60D5-171D-9E09-8CB974AC9A54}"/>
              </a:ext>
            </a:extLst>
          </p:cNvPr>
          <p:cNvSpPr txBox="1"/>
          <p:nvPr/>
        </p:nvSpPr>
        <p:spPr>
          <a:xfrm>
            <a:off x="1096657" y="3373716"/>
            <a:ext cx="2235161" cy="461665"/>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AREALPLANLEGGING</a:t>
            </a:r>
          </a:p>
          <a:p>
            <a:endParaRPr lang="nb-NO" sz="1200" i="1">
              <a:solidFill>
                <a:schemeClr val="accent2">
                  <a:lumMod val="50000"/>
                </a:schemeClr>
              </a:solidFill>
              <a:latin typeface="Open Sans"/>
              <a:ea typeface="Open Sans"/>
              <a:cs typeface="Open Sans"/>
            </a:endParaRPr>
          </a:p>
        </p:txBody>
      </p:sp>
      <p:sp>
        <p:nvSpPr>
          <p:cNvPr id="15" name="TekstSylinder 14">
            <a:extLst>
              <a:ext uri="{FF2B5EF4-FFF2-40B4-BE49-F238E27FC236}">
                <a16:creationId xmlns:a16="http://schemas.microsoft.com/office/drawing/2014/main" id="{666C6377-D9F2-62E0-9E4D-3115BD42503B}"/>
              </a:ext>
            </a:extLst>
          </p:cNvPr>
          <p:cNvSpPr txBox="1"/>
          <p:nvPr/>
        </p:nvSpPr>
        <p:spPr>
          <a:xfrm>
            <a:off x="2718598" y="5168860"/>
            <a:ext cx="2679091" cy="646331"/>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HANDLINGS- OG ØKONOMIPLAN MED ÅRSBUDSJETT      </a:t>
            </a:r>
          </a:p>
          <a:p>
            <a:endParaRPr lang="nb-NO" sz="1200" i="1">
              <a:solidFill>
                <a:schemeClr val="accent2">
                  <a:lumMod val="50000"/>
                </a:schemeClr>
              </a:solidFill>
              <a:latin typeface="Open Sans"/>
              <a:ea typeface="Open Sans"/>
              <a:cs typeface="Open Sans"/>
            </a:endParaRPr>
          </a:p>
        </p:txBody>
      </p:sp>
      <p:sp>
        <p:nvSpPr>
          <p:cNvPr id="17" name="Rektangel 16">
            <a:extLst>
              <a:ext uri="{FF2B5EF4-FFF2-40B4-BE49-F238E27FC236}">
                <a16:creationId xmlns:a16="http://schemas.microsoft.com/office/drawing/2014/main" id="{AE0697EB-3687-6DF7-7449-37D37D24A258}"/>
              </a:ext>
            </a:extLst>
          </p:cNvPr>
          <p:cNvSpPr/>
          <p:nvPr/>
        </p:nvSpPr>
        <p:spPr>
          <a:xfrm>
            <a:off x="2816889" y="1420076"/>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21" name="Rektangel 20">
            <a:extLst>
              <a:ext uri="{FF2B5EF4-FFF2-40B4-BE49-F238E27FC236}">
                <a16:creationId xmlns:a16="http://schemas.microsoft.com/office/drawing/2014/main" id="{0E2AB932-950A-F8BC-18A4-53B2F17571D9}"/>
              </a:ext>
            </a:extLst>
          </p:cNvPr>
          <p:cNvSpPr/>
          <p:nvPr/>
        </p:nvSpPr>
        <p:spPr>
          <a:xfrm>
            <a:off x="9279530" y="4860485"/>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22" name="TekstSylinder 21">
            <a:extLst>
              <a:ext uri="{FF2B5EF4-FFF2-40B4-BE49-F238E27FC236}">
                <a16:creationId xmlns:a16="http://schemas.microsoft.com/office/drawing/2014/main" id="{DF37CEEB-4DEB-440F-4F4A-4CD779836AB2}"/>
              </a:ext>
            </a:extLst>
          </p:cNvPr>
          <p:cNvSpPr txBox="1"/>
          <p:nvPr/>
        </p:nvSpPr>
        <p:spPr>
          <a:xfrm>
            <a:off x="8597931" y="5195862"/>
            <a:ext cx="2676427" cy="646331"/>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SAKSBEHANDLING</a:t>
            </a:r>
          </a:p>
          <a:p>
            <a:endParaRPr lang="nb-NO" sz="1200" i="1">
              <a:solidFill>
                <a:schemeClr val="accent2">
                  <a:lumMod val="50000"/>
                </a:schemeClr>
              </a:solidFill>
              <a:latin typeface="Open Sans"/>
              <a:ea typeface="Open Sans"/>
              <a:cs typeface="Open Sans"/>
            </a:endParaRPr>
          </a:p>
          <a:p>
            <a:endParaRPr lang="nb-NO" sz="1200">
              <a:solidFill>
                <a:schemeClr val="accent2">
                  <a:lumMod val="50000"/>
                </a:schemeClr>
              </a:solidFill>
              <a:latin typeface="Open Sans"/>
            </a:endParaRPr>
          </a:p>
        </p:txBody>
      </p:sp>
      <p:sp>
        <p:nvSpPr>
          <p:cNvPr id="25" name="Tittel 2">
            <a:extLst>
              <a:ext uri="{FF2B5EF4-FFF2-40B4-BE49-F238E27FC236}">
                <a16:creationId xmlns:a16="http://schemas.microsoft.com/office/drawing/2014/main" id="{CA0C3781-AD5A-7E9A-9301-B789151BFA52}"/>
              </a:ext>
            </a:extLst>
          </p:cNvPr>
          <p:cNvSpPr>
            <a:spLocks noGrp="1"/>
          </p:cNvSpPr>
          <p:nvPr>
            <p:ph type="title"/>
          </p:nvPr>
        </p:nvSpPr>
        <p:spPr>
          <a:xfrm>
            <a:off x="-968658" y="255846"/>
            <a:ext cx="8180633" cy="972957"/>
          </a:xfrm>
        </p:spPr>
        <p:txBody>
          <a:bodyPr vert="horz" lIns="91440" tIns="45720" rIns="91440" bIns="45720" rtlCol="0" anchor="t">
            <a:noAutofit/>
          </a:bodyPr>
          <a:lstStyle/>
          <a:p>
            <a:pPr marR="0" lvl="0" algn="ctr" defTabSz="914400" rtl="0" eaLnBrk="1" fontAlgn="auto" latinLnBrk="0" hangingPunct="1">
              <a:lnSpc>
                <a:spcPct val="100000"/>
              </a:lnSpc>
              <a:spcBef>
                <a:spcPts val="1000"/>
              </a:spcBef>
              <a:spcAft>
                <a:spcPts val="0"/>
              </a:spcAft>
              <a:buClrTx/>
              <a:buSzTx/>
              <a:tabLst/>
              <a:defRPr/>
            </a:pPr>
            <a:r>
              <a:rPr lang="nb-NO" dirty="0">
                <a:solidFill>
                  <a:srgbClr val="243B5F"/>
                </a:solidFill>
                <a:ea typeface="Open Sans SemiBold"/>
                <a:cs typeface="Open Sans SemiBold"/>
              </a:rPr>
              <a:t>Bærekrafthjelperen</a:t>
            </a:r>
            <a:br>
              <a:rPr lang="nb-NO" dirty="0">
                <a:ea typeface="Open Sans SemiBold"/>
                <a:cs typeface="Open Sans SemiBold"/>
              </a:rPr>
            </a:br>
            <a:br>
              <a:rPr lang="nb-NO" dirty="0">
                <a:ea typeface="Open Sans SemiBold"/>
                <a:cs typeface="Open Sans SemiBold"/>
              </a:rPr>
            </a:br>
            <a:endParaRPr lang="nb-NO" dirty="0">
              <a:solidFill>
                <a:srgbClr val="243B5F"/>
              </a:solidFill>
              <a:ea typeface="Open Sans SemiBold"/>
              <a:cs typeface="Open Sans SemiBold"/>
            </a:endParaRPr>
          </a:p>
        </p:txBody>
      </p:sp>
    </p:spTree>
    <p:extLst>
      <p:ext uri="{BB962C8B-B14F-4D97-AF65-F5344CB8AC3E}">
        <p14:creationId xmlns:p14="http://schemas.microsoft.com/office/powerpoint/2010/main" val="23167761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tekst, Font, nummer, line&#10;&#10;KI-generert innhold kan være feil.">
            <a:extLst>
              <a:ext uri="{FF2B5EF4-FFF2-40B4-BE49-F238E27FC236}">
                <a16:creationId xmlns:a16="http://schemas.microsoft.com/office/drawing/2014/main" id="{B6FFEB8A-D0DC-5E33-3881-C8DDDA9C2E7B}"/>
              </a:ext>
            </a:extLst>
          </p:cNvPr>
          <p:cNvPicPr>
            <a:picLocks noChangeAspect="1"/>
          </p:cNvPicPr>
          <p:nvPr/>
        </p:nvPicPr>
        <p:blipFill>
          <a:blip r:embed="rId2"/>
          <a:stretch>
            <a:fillRect/>
          </a:stretch>
        </p:blipFill>
        <p:spPr>
          <a:xfrm>
            <a:off x="125239" y="1925908"/>
            <a:ext cx="11941521" cy="2743200"/>
          </a:xfrm>
          <a:prstGeom prst="rect">
            <a:avLst/>
          </a:prstGeom>
          <a:noFill/>
        </p:spPr>
      </p:pic>
      <p:sp>
        <p:nvSpPr>
          <p:cNvPr id="17" name="Text Placeholder 2">
            <a:extLst>
              <a:ext uri="{FF2B5EF4-FFF2-40B4-BE49-F238E27FC236}">
                <a16:creationId xmlns:a16="http://schemas.microsoft.com/office/drawing/2014/main" id="{DFBE8461-B7D3-C23F-33C9-F5B5EA99A10E}"/>
              </a:ext>
            </a:extLst>
          </p:cNvPr>
          <p:cNvSpPr>
            <a:spLocks noGrp="1"/>
          </p:cNvSpPr>
          <p:nvPr>
            <p:ph type="body" sz="quarter" idx="24"/>
          </p:nvPr>
        </p:nvSpPr>
        <p:spPr>
          <a:xfrm>
            <a:off x="647986" y="6701986"/>
            <a:ext cx="5448014" cy="153888"/>
          </a:xfrm>
        </p:spPr>
        <p:txBody>
          <a:bodyPr/>
          <a:lstStyle/>
          <a:p>
            <a:endParaRPr lang="en-US"/>
          </a:p>
        </p:txBody>
      </p:sp>
      <p:sp>
        <p:nvSpPr>
          <p:cNvPr id="5" name="TekstSylinder 4">
            <a:extLst>
              <a:ext uri="{FF2B5EF4-FFF2-40B4-BE49-F238E27FC236}">
                <a16:creationId xmlns:a16="http://schemas.microsoft.com/office/drawing/2014/main" id="{D25BA2B5-4BC6-9A79-EE4A-12D22F675F57}"/>
              </a:ext>
            </a:extLst>
          </p:cNvPr>
          <p:cNvSpPr txBox="1"/>
          <p:nvPr/>
        </p:nvSpPr>
        <p:spPr>
          <a:xfrm>
            <a:off x="7781176" y="829384"/>
            <a:ext cx="2831271" cy="646331"/>
          </a:xfrm>
          <a:prstGeom prst="rect">
            <a:avLst/>
          </a:prstGeom>
          <a:solidFill>
            <a:srgbClr val="243B5F"/>
          </a:solidFill>
        </p:spPr>
        <p:txBody>
          <a:bodyPr wrap="square" rtlCol="0">
            <a:spAutoFit/>
          </a:bodyPr>
          <a:lstStyle/>
          <a:p>
            <a:r>
              <a:rPr lang="nb-NO">
                <a:solidFill>
                  <a:schemeClr val="bg1"/>
                </a:solidFill>
              </a:rPr>
              <a:t>Svarer ut hvert tema ved bruk av </a:t>
            </a:r>
            <a:r>
              <a:rPr lang="nb-NO" err="1">
                <a:solidFill>
                  <a:schemeClr val="bg1"/>
                </a:solidFill>
              </a:rPr>
              <a:t>nedtrekksmeny</a:t>
            </a:r>
            <a:endParaRPr lang="nb-NO">
              <a:solidFill>
                <a:schemeClr val="bg1"/>
              </a:solidFill>
            </a:endParaRPr>
          </a:p>
        </p:txBody>
      </p:sp>
      <p:cxnSp>
        <p:nvCxnSpPr>
          <p:cNvPr id="7" name="Rett pilkobling 6">
            <a:extLst>
              <a:ext uri="{FF2B5EF4-FFF2-40B4-BE49-F238E27FC236}">
                <a16:creationId xmlns:a16="http://schemas.microsoft.com/office/drawing/2014/main" id="{6F02346D-42CF-BDD9-05DE-B1286A7CE4EB}"/>
              </a:ext>
            </a:extLst>
          </p:cNvPr>
          <p:cNvCxnSpPr>
            <a:cxnSpLocks/>
          </p:cNvCxnSpPr>
          <p:nvPr/>
        </p:nvCxnSpPr>
        <p:spPr>
          <a:xfrm>
            <a:off x="8111905" y="1443144"/>
            <a:ext cx="0" cy="482764"/>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sp>
        <p:nvSpPr>
          <p:cNvPr id="14" name="TekstSylinder 13">
            <a:extLst>
              <a:ext uri="{FF2B5EF4-FFF2-40B4-BE49-F238E27FC236}">
                <a16:creationId xmlns:a16="http://schemas.microsoft.com/office/drawing/2014/main" id="{6CA5F2BA-0FF7-0686-91B8-F2F0DC61BDD9}"/>
              </a:ext>
            </a:extLst>
          </p:cNvPr>
          <p:cNvSpPr txBox="1"/>
          <p:nvPr/>
        </p:nvSpPr>
        <p:spPr>
          <a:xfrm>
            <a:off x="5126824" y="632470"/>
            <a:ext cx="2530044" cy="923330"/>
          </a:xfrm>
          <a:prstGeom prst="rect">
            <a:avLst/>
          </a:prstGeom>
          <a:solidFill>
            <a:srgbClr val="243B5F"/>
          </a:solidFill>
        </p:spPr>
        <p:txBody>
          <a:bodyPr wrap="square" rtlCol="0">
            <a:spAutoFit/>
          </a:bodyPr>
          <a:lstStyle/>
          <a:p>
            <a:r>
              <a:rPr lang="nb-NO">
                <a:solidFill>
                  <a:schemeClr val="bg1"/>
                </a:solidFill>
              </a:rPr>
              <a:t>Hvordan kjørereglene skal tas stilling til er spesifisert </a:t>
            </a:r>
          </a:p>
        </p:txBody>
      </p:sp>
      <p:cxnSp>
        <p:nvCxnSpPr>
          <p:cNvPr id="16" name="Rett pilkobling 15">
            <a:extLst>
              <a:ext uri="{FF2B5EF4-FFF2-40B4-BE49-F238E27FC236}">
                <a16:creationId xmlns:a16="http://schemas.microsoft.com/office/drawing/2014/main" id="{025E79CB-C54D-FBEA-AB68-39E013BDE979}"/>
              </a:ext>
            </a:extLst>
          </p:cNvPr>
          <p:cNvCxnSpPr>
            <a:cxnSpLocks/>
          </p:cNvCxnSpPr>
          <p:nvPr/>
        </p:nvCxnSpPr>
        <p:spPr>
          <a:xfrm>
            <a:off x="6290649" y="1535552"/>
            <a:ext cx="0" cy="390356"/>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sp>
        <p:nvSpPr>
          <p:cNvPr id="19" name="TekstSylinder 18">
            <a:extLst>
              <a:ext uri="{FF2B5EF4-FFF2-40B4-BE49-F238E27FC236}">
                <a16:creationId xmlns:a16="http://schemas.microsoft.com/office/drawing/2014/main" id="{983722EB-7059-8EBF-773D-8715883FF7E0}"/>
              </a:ext>
            </a:extLst>
          </p:cNvPr>
          <p:cNvSpPr txBox="1"/>
          <p:nvPr/>
        </p:nvSpPr>
        <p:spPr>
          <a:xfrm>
            <a:off x="6095999" y="5119301"/>
            <a:ext cx="2831271" cy="923330"/>
          </a:xfrm>
          <a:prstGeom prst="rect">
            <a:avLst/>
          </a:prstGeom>
          <a:solidFill>
            <a:srgbClr val="243B5F"/>
          </a:solidFill>
        </p:spPr>
        <p:txBody>
          <a:bodyPr wrap="square" rtlCol="0">
            <a:spAutoFit/>
          </a:bodyPr>
          <a:lstStyle/>
          <a:p>
            <a:r>
              <a:rPr lang="nb-NO">
                <a:solidFill>
                  <a:schemeClr val="bg1"/>
                </a:solidFill>
              </a:rPr>
              <a:t>Legg inn kommentarer hvis man har noen (valgfritt)</a:t>
            </a:r>
          </a:p>
        </p:txBody>
      </p:sp>
      <p:cxnSp>
        <p:nvCxnSpPr>
          <p:cNvPr id="20" name="Rett pilkobling 19">
            <a:extLst>
              <a:ext uri="{FF2B5EF4-FFF2-40B4-BE49-F238E27FC236}">
                <a16:creationId xmlns:a16="http://schemas.microsoft.com/office/drawing/2014/main" id="{20AAAAC3-736B-193C-F793-B3F03E488716}"/>
              </a:ext>
            </a:extLst>
          </p:cNvPr>
          <p:cNvCxnSpPr>
            <a:cxnSpLocks/>
          </p:cNvCxnSpPr>
          <p:nvPr/>
        </p:nvCxnSpPr>
        <p:spPr>
          <a:xfrm flipV="1">
            <a:off x="8519311" y="2190939"/>
            <a:ext cx="677500" cy="2914347"/>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sp>
        <p:nvSpPr>
          <p:cNvPr id="23" name="TekstSylinder 22">
            <a:extLst>
              <a:ext uri="{FF2B5EF4-FFF2-40B4-BE49-F238E27FC236}">
                <a16:creationId xmlns:a16="http://schemas.microsoft.com/office/drawing/2014/main" id="{0C06BA22-0B89-0D12-2B4B-22D29EA7B8DE}"/>
              </a:ext>
            </a:extLst>
          </p:cNvPr>
          <p:cNvSpPr txBox="1"/>
          <p:nvPr/>
        </p:nvSpPr>
        <p:spPr>
          <a:xfrm>
            <a:off x="9235489" y="5396300"/>
            <a:ext cx="2831271" cy="369332"/>
          </a:xfrm>
          <a:prstGeom prst="rect">
            <a:avLst/>
          </a:prstGeom>
          <a:solidFill>
            <a:srgbClr val="243B5F"/>
          </a:solidFill>
        </p:spPr>
        <p:txBody>
          <a:bodyPr wrap="square" rtlCol="0">
            <a:spAutoFit/>
          </a:bodyPr>
          <a:lstStyle/>
          <a:p>
            <a:r>
              <a:rPr lang="nb-NO">
                <a:solidFill>
                  <a:schemeClr val="bg1"/>
                </a:solidFill>
              </a:rPr>
              <a:t>Noen hjelpsomme kilder</a:t>
            </a:r>
          </a:p>
        </p:txBody>
      </p:sp>
      <p:cxnSp>
        <p:nvCxnSpPr>
          <p:cNvPr id="24" name="Rett pilkobling 23">
            <a:extLst>
              <a:ext uri="{FF2B5EF4-FFF2-40B4-BE49-F238E27FC236}">
                <a16:creationId xmlns:a16="http://schemas.microsoft.com/office/drawing/2014/main" id="{1809926A-A645-4C4B-BB2F-E5304B384C53}"/>
              </a:ext>
            </a:extLst>
          </p:cNvPr>
          <p:cNvCxnSpPr>
            <a:cxnSpLocks/>
          </p:cNvCxnSpPr>
          <p:nvPr/>
        </p:nvCxnSpPr>
        <p:spPr>
          <a:xfrm flipV="1">
            <a:off x="11350582" y="4669108"/>
            <a:ext cx="0" cy="897843"/>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sp>
        <p:nvSpPr>
          <p:cNvPr id="30" name="TekstSylinder 29">
            <a:extLst>
              <a:ext uri="{FF2B5EF4-FFF2-40B4-BE49-F238E27FC236}">
                <a16:creationId xmlns:a16="http://schemas.microsoft.com/office/drawing/2014/main" id="{1EB67C5B-3B1A-83B9-6711-E36DF616D11E}"/>
              </a:ext>
            </a:extLst>
          </p:cNvPr>
          <p:cNvSpPr txBox="1"/>
          <p:nvPr/>
        </p:nvSpPr>
        <p:spPr>
          <a:xfrm>
            <a:off x="3685737" y="1185228"/>
            <a:ext cx="1322914" cy="369332"/>
          </a:xfrm>
          <a:prstGeom prst="rect">
            <a:avLst/>
          </a:prstGeom>
          <a:solidFill>
            <a:srgbClr val="375623"/>
          </a:solidFill>
        </p:spPr>
        <p:txBody>
          <a:bodyPr wrap="square" rtlCol="0">
            <a:spAutoFit/>
          </a:bodyPr>
          <a:lstStyle/>
          <a:p>
            <a:r>
              <a:rPr lang="nb-NO">
                <a:solidFill>
                  <a:schemeClr val="bg1"/>
                </a:solidFill>
              </a:rPr>
              <a:t>Kjøreregel</a:t>
            </a:r>
          </a:p>
        </p:txBody>
      </p:sp>
      <p:sp>
        <p:nvSpPr>
          <p:cNvPr id="31" name="TekstSylinder 30">
            <a:extLst>
              <a:ext uri="{FF2B5EF4-FFF2-40B4-BE49-F238E27FC236}">
                <a16:creationId xmlns:a16="http://schemas.microsoft.com/office/drawing/2014/main" id="{0A47514B-F80C-4532-BFD0-0E07C8DF437A}"/>
              </a:ext>
            </a:extLst>
          </p:cNvPr>
          <p:cNvSpPr txBox="1"/>
          <p:nvPr/>
        </p:nvSpPr>
        <p:spPr>
          <a:xfrm>
            <a:off x="1814862" y="1181013"/>
            <a:ext cx="795271" cy="369332"/>
          </a:xfrm>
          <a:prstGeom prst="rect">
            <a:avLst/>
          </a:prstGeom>
          <a:solidFill>
            <a:srgbClr val="375623"/>
          </a:solidFill>
        </p:spPr>
        <p:txBody>
          <a:bodyPr wrap="square" rtlCol="0">
            <a:spAutoFit/>
          </a:bodyPr>
          <a:lstStyle/>
          <a:p>
            <a:r>
              <a:rPr lang="nb-NO">
                <a:solidFill>
                  <a:schemeClr val="bg1"/>
                </a:solidFill>
              </a:rPr>
              <a:t>Tema</a:t>
            </a:r>
          </a:p>
        </p:txBody>
      </p:sp>
      <p:sp>
        <p:nvSpPr>
          <p:cNvPr id="32" name="TekstSylinder 31">
            <a:extLst>
              <a:ext uri="{FF2B5EF4-FFF2-40B4-BE49-F238E27FC236}">
                <a16:creationId xmlns:a16="http://schemas.microsoft.com/office/drawing/2014/main" id="{B6B8F40C-FB65-732C-7BF9-0E762E9608FF}"/>
              </a:ext>
            </a:extLst>
          </p:cNvPr>
          <p:cNvSpPr txBox="1"/>
          <p:nvPr/>
        </p:nvSpPr>
        <p:spPr>
          <a:xfrm>
            <a:off x="134064" y="540137"/>
            <a:ext cx="2530043" cy="369332"/>
          </a:xfrm>
          <a:prstGeom prst="rect">
            <a:avLst/>
          </a:prstGeom>
          <a:solidFill>
            <a:srgbClr val="375623"/>
          </a:solidFill>
        </p:spPr>
        <p:txBody>
          <a:bodyPr wrap="square" rtlCol="0">
            <a:spAutoFit/>
          </a:bodyPr>
          <a:lstStyle/>
          <a:p>
            <a:r>
              <a:rPr lang="nb-NO" err="1">
                <a:solidFill>
                  <a:schemeClr val="bg1"/>
                </a:solidFill>
              </a:rPr>
              <a:t>Bærekraftsdimensjon</a:t>
            </a:r>
            <a:endParaRPr lang="nb-NO">
              <a:solidFill>
                <a:schemeClr val="bg1"/>
              </a:solidFill>
            </a:endParaRPr>
          </a:p>
        </p:txBody>
      </p:sp>
      <p:cxnSp>
        <p:nvCxnSpPr>
          <p:cNvPr id="33" name="Rett pilkobling 32">
            <a:extLst>
              <a:ext uri="{FF2B5EF4-FFF2-40B4-BE49-F238E27FC236}">
                <a16:creationId xmlns:a16="http://schemas.microsoft.com/office/drawing/2014/main" id="{DEE209E5-3621-166E-4E14-1C2234C023F3}"/>
              </a:ext>
            </a:extLst>
          </p:cNvPr>
          <p:cNvCxnSpPr>
            <a:cxnSpLocks/>
            <a:stCxn id="30" idx="2"/>
          </p:cNvCxnSpPr>
          <p:nvPr/>
        </p:nvCxnSpPr>
        <p:spPr>
          <a:xfrm>
            <a:off x="4347194" y="1554560"/>
            <a:ext cx="0" cy="371348"/>
          </a:xfrm>
          <a:prstGeom prst="straightConnector1">
            <a:avLst/>
          </a:prstGeom>
          <a:ln w="38100">
            <a:solidFill>
              <a:srgbClr val="375623"/>
            </a:solidFill>
            <a:tailEnd type="triangle"/>
          </a:ln>
        </p:spPr>
        <p:style>
          <a:lnRef idx="1">
            <a:schemeClr val="accent1"/>
          </a:lnRef>
          <a:fillRef idx="0">
            <a:schemeClr val="accent1"/>
          </a:fillRef>
          <a:effectRef idx="0">
            <a:schemeClr val="accent1"/>
          </a:effectRef>
          <a:fontRef idx="minor">
            <a:schemeClr val="tx1"/>
          </a:fontRef>
        </p:style>
      </p:cxnSp>
      <p:cxnSp>
        <p:nvCxnSpPr>
          <p:cNvPr id="34" name="Rett pilkobling 33">
            <a:extLst>
              <a:ext uri="{FF2B5EF4-FFF2-40B4-BE49-F238E27FC236}">
                <a16:creationId xmlns:a16="http://schemas.microsoft.com/office/drawing/2014/main" id="{BDB07857-C64B-1AA3-AAF1-03ACF90CA3A9}"/>
              </a:ext>
            </a:extLst>
          </p:cNvPr>
          <p:cNvCxnSpPr>
            <a:cxnSpLocks/>
          </p:cNvCxnSpPr>
          <p:nvPr/>
        </p:nvCxnSpPr>
        <p:spPr>
          <a:xfrm>
            <a:off x="2212498" y="1487024"/>
            <a:ext cx="0" cy="438884"/>
          </a:xfrm>
          <a:prstGeom prst="straightConnector1">
            <a:avLst/>
          </a:prstGeom>
          <a:ln w="38100">
            <a:solidFill>
              <a:srgbClr val="375623"/>
            </a:solidFill>
            <a:tailEnd type="triangle"/>
          </a:ln>
        </p:spPr>
        <p:style>
          <a:lnRef idx="1">
            <a:schemeClr val="accent1"/>
          </a:lnRef>
          <a:fillRef idx="0">
            <a:schemeClr val="accent1"/>
          </a:fillRef>
          <a:effectRef idx="0">
            <a:schemeClr val="accent1"/>
          </a:effectRef>
          <a:fontRef idx="minor">
            <a:schemeClr val="tx1"/>
          </a:fontRef>
        </p:style>
      </p:cxnSp>
      <p:cxnSp>
        <p:nvCxnSpPr>
          <p:cNvPr id="35" name="Rett pilkobling 34">
            <a:extLst>
              <a:ext uri="{FF2B5EF4-FFF2-40B4-BE49-F238E27FC236}">
                <a16:creationId xmlns:a16="http://schemas.microsoft.com/office/drawing/2014/main" id="{621A3BF4-A607-A9DC-2B58-435402317FD5}"/>
              </a:ext>
            </a:extLst>
          </p:cNvPr>
          <p:cNvCxnSpPr>
            <a:cxnSpLocks/>
          </p:cNvCxnSpPr>
          <p:nvPr/>
        </p:nvCxnSpPr>
        <p:spPr>
          <a:xfrm>
            <a:off x="603032" y="908405"/>
            <a:ext cx="0" cy="1017503"/>
          </a:xfrm>
          <a:prstGeom prst="straightConnector1">
            <a:avLst/>
          </a:prstGeom>
          <a:ln w="38100">
            <a:solidFill>
              <a:srgbClr val="37562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3052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F33E47F9-8F1E-23C3-81EA-9C255F41B03F}"/>
              </a:ext>
            </a:extLst>
          </p:cNvPr>
          <p:cNvSpPr>
            <a:spLocks noGrp="1"/>
          </p:cNvSpPr>
          <p:nvPr>
            <p:ph type="pic" sz="quarter" idx="13"/>
          </p:nvPr>
        </p:nvSpPr>
        <p:spPr/>
        <p:txBody>
          <a:bodyPr/>
          <a:lstStyle/>
          <a:p>
            <a:endParaRPr lang="nb-NO"/>
          </a:p>
        </p:txBody>
      </p:sp>
      <p:sp>
        <p:nvSpPr>
          <p:cNvPr id="3" name="Plassholder for tekst 2">
            <a:extLst>
              <a:ext uri="{FF2B5EF4-FFF2-40B4-BE49-F238E27FC236}">
                <a16:creationId xmlns:a16="http://schemas.microsoft.com/office/drawing/2014/main" id="{63A8F6B1-4652-AAC1-F09D-2469F36E872B}"/>
              </a:ext>
            </a:extLst>
          </p:cNvPr>
          <p:cNvSpPr>
            <a:spLocks noGrp="1"/>
          </p:cNvSpPr>
          <p:nvPr>
            <p:ph type="body" sz="quarter" idx="24"/>
          </p:nvPr>
        </p:nvSpPr>
        <p:spPr/>
        <p:txBody>
          <a:bodyPr/>
          <a:lstStyle/>
          <a:p>
            <a:endParaRPr lang="nb-NO"/>
          </a:p>
        </p:txBody>
      </p:sp>
      <p:pic>
        <p:nvPicPr>
          <p:cNvPr id="4" name="Bilde 3">
            <a:extLst>
              <a:ext uri="{FF2B5EF4-FFF2-40B4-BE49-F238E27FC236}">
                <a16:creationId xmlns:a16="http://schemas.microsoft.com/office/drawing/2014/main" id="{D2EE1DDB-3EE2-BC15-E8FE-F6AA48AF2239}"/>
              </a:ext>
            </a:extLst>
          </p:cNvPr>
          <p:cNvPicPr>
            <a:picLocks noChangeAspect="1"/>
          </p:cNvPicPr>
          <p:nvPr/>
        </p:nvPicPr>
        <p:blipFill>
          <a:blip r:embed="rId2"/>
          <a:stretch>
            <a:fillRect/>
          </a:stretch>
        </p:blipFill>
        <p:spPr>
          <a:xfrm>
            <a:off x="521975" y="1772495"/>
            <a:ext cx="10926700" cy="3637856"/>
          </a:xfrm>
          <a:prstGeom prst="rect">
            <a:avLst/>
          </a:prstGeom>
        </p:spPr>
      </p:pic>
      <p:sp>
        <p:nvSpPr>
          <p:cNvPr id="6" name="TekstSylinder 5">
            <a:extLst>
              <a:ext uri="{FF2B5EF4-FFF2-40B4-BE49-F238E27FC236}">
                <a16:creationId xmlns:a16="http://schemas.microsoft.com/office/drawing/2014/main" id="{D7777E15-1F87-CCE8-BEC4-A134D697C57F}"/>
              </a:ext>
            </a:extLst>
          </p:cNvPr>
          <p:cNvSpPr txBox="1"/>
          <p:nvPr/>
        </p:nvSpPr>
        <p:spPr>
          <a:xfrm>
            <a:off x="3038285" y="863654"/>
            <a:ext cx="4928765" cy="400110"/>
          </a:xfrm>
          <a:prstGeom prst="rect">
            <a:avLst/>
          </a:prstGeom>
          <a:solidFill>
            <a:srgbClr val="243B5F"/>
          </a:solidFill>
        </p:spPr>
        <p:txBody>
          <a:bodyPr wrap="square" rtlCol="0">
            <a:spAutoFit/>
          </a:bodyPr>
          <a:lstStyle/>
          <a:p>
            <a:r>
              <a:rPr lang="nb-NO" sz="2000">
                <a:solidFill>
                  <a:schemeClr val="bg1"/>
                </a:solidFill>
              </a:rPr>
              <a:t>Svarene blir samlet i en oppsummering</a:t>
            </a:r>
          </a:p>
        </p:txBody>
      </p:sp>
    </p:spTree>
    <p:extLst>
      <p:ext uri="{BB962C8B-B14F-4D97-AF65-F5344CB8AC3E}">
        <p14:creationId xmlns:p14="http://schemas.microsoft.com/office/powerpoint/2010/main" val="22362008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BB429-5CC7-31A8-7A88-258190850649}"/>
            </a:ext>
          </a:extLst>
        </p:cNvPr>
        <p:cNvGrpSpPr/>
        <p:nvPr/>
      </p:nvGrpSpPr>
      <p:grpSpPr>
        <a:xfrm>
          <a:off x="0" y="0"/>
          <a:ext cx="0" cy="0"/>
          <a:chOff x="0" y="0"/>
          <a:chExt cx="0" cy="0"/>
        </a:xfrm>
      </p:grpSpPr>
      <p:sp>
        <p:nvSpPr>
          <p:cNvPr id="5" name="Frihåndsform: figur 4">
            <a:extLst>
              <a:ext uri="{FF2B5EF4-FFF2-40B4-BE49-F238E27FC236}">
                <a16:creationId xmlns:a16="http://schemas.microsoft.com/office/drawing/2014/main" id="{CAAD76A8-9FF5-548C-69B4-68345FA4932A}"/>
              </a:ext>
            </a:extLst>
          </p:cNvPr>
          <p:cNvSpPr/>
          <p:nvPr/>
        </p:nvSpPr>
        <p:spPr>
          <a:xfrm>
            <a:off x="463310" y="1439944"/>
            <a:ext cx="11088587" cy="3564645"/>
          </a:xfrm>
          <a:custGeom>
            <a:avLst/>
            <a:gdLst>
              <a:gd name="connsiteX0" fmla="*/ 928384 w 7255138"/>
              <a:gd name="connsiteY0" fmla="*/ 121311 h 2722275"/>
              <a:gd name="connsiteX1" fmla="*/ 6291071 w 7255138"/>
              <a:gd name="connsiteY1" fmla="*/ 67522 h 2722275"/>
              <a:gd name="connsiteX2" fmla="*/ 7205471 w 7255138"/>
              <a:gd name="connsiteY2" fmla="*/ 933513 h 2722275"/>
              <a:gd name="connsiteX3" fmla="*/ 5645612 w 7255138"/>
              <a:gd name="connsiteY3" fmla="*/ 1433744 h 2722275"/>
              <a:gd name="connsiteX4" fmla="*/ 1003688 w 7255138"/>
              <a:gd name="connsiteY4" fmla="*/ 1186318 h 2722275"/>
              <a:gd name="connsiteX5" fmla="*/ 159212 w 7255138"/>
              <a:gd name="connsiteY5" fmla="*/ 2052308 h 2722275"/>
              <a:gd name="connsiteX6" fmla="*/ 3289688 w 7255138"/>
              <a:gd name="connsiteY6" fmla="*/ 2687010 h 2722275"/>
              <a:gd name="connsiteX7" fmla="*/ 7017212 w 7255138"/>
              <a:gd name="connsiteY7" fmla="*/ 2584812 h 2722275"/>
              <a:gd name="connsiteX0" fmla="*/ 755645 w 7082399"/>
              <a:gd name="connsiteY0" fmla="*/ 121311 h 2722275"/>
              <a:gd name="connsiteX1" fmla="*/ 6118332 w 7082399"/>
              <a:gd name="connsiteY1" fmla="*/ 67522 h 2722275"/>
              <a:gd name="connsiteX2" fmla="*/ 7032732 w 7082399"/>
              <a:gd name="connsiteY2" fmla="*/ 933513 h 2722275"/>
              <a:gd name="connsiteX3" fmla="*/ 5472873 w 7082399"/>
              <a:gd name="connsiteY3" fmla="*/ 1433744 h 2722275"/>
              <a:gd name="connsiteX4" fmla="*/ 830949 w 7082399"/>
              <a:gd name="connsiteY4" fmla="*/ 1186318 h 2722275"/>
              <a:gd name="connsiteX5" fmla="*/ 201626 w 7082399"/>
              <a:gd name="connsiteY5" fmla="*/ 2127611 h 2722275"/>
              <a:gd name="connsiteX6" fmla="*/ 3116949 w 7082399"/>
              <a:gd name="connsiteY6" fmla="*/ 2687010 h 2722275"/>
              <a:gd name="connsiteX7" fmla="*/ 6844473 w 7082399"/>
              <a:gd name="connsiteY7" fmla="*/ 2584812 h 2722275"/>
              <a:gd name="connsiteX0" fmla="*/ 800470 w 7127224"/>
              <a:gd name="connsiteY0" fmla="*/ 121311 h 2722275"/>
              <a:gd name="connsiteX1" fmla="*/ 6163157 w 7127224"/>
              <a:gd name="connsiteY1" fmla="*/ 67522 h 2722275"/>
              <a:gd name="connsiteX2" fmla="*/ 7077557 w 7127224"/>
              <a:gd name="connsiteY2" fmla="*/ 933513 h 2722275"/>
              <a:gd name="connsiteX3" fmla="*/ 5517698 w 7127224"/>
              <a:gd name="connsiteY3" fmla="*/ 1433744 h 2722275"/>
              <a:gd name="connsiteX4" fmla="*/ 757440 w 7127224"/>
              <a:gd name="connsiteY4" fmla="*/ 1363819 h 2722275"/>
              <a:gd name="connsiteX5" fmla="*/ 246451 w 7127224"/>
              <a:gd name="connsiteY5" fmla="*/ 2127611 h 2722275"/>
              <a:gd name="connsiteX6" fmla="*/ 3161774 w 7127224"/>
              <a:gd name="connsiteY6" fmla="*/ 2687010 h 2722275"/>
              <a:gd name="connsiteX7" fmla="*/ 6889298 w 7127224"/>
              <a:gd name="connsiteY7" fmla="*/ 2584812 h 2722275"/>
              <a:gd name="connsiteX0" fmla="*/ 733990 w 7060744"/>
              <a:gd name="connsiteY0" fmla="*/ 121311 h 2722275"/>
              <a:gd name="connsiteX1" fmla="*/ 6096677 w 7060744"/>
              <a:gd name="connsiteY1" fmla="*/ 67522 h 2722275"/>
              <a:gd name="connsiteX2" fmla="*/ 7011077 w 7060744"/>
              <a:gd name="connsiteY2" fmla="*/ 933513 h 2722275"/>
              <a:gd name="connsiteX3" fmla="*/ 5451218 w 7060744"/>
              <a:gd name="connsiteY3" fmla="*/ 1433744 h 2722275"/>
              <a:gd name="connsiteX4" fmla="*/ 690960 w 7060744"/>
              <a:gd name="connsiteY4" fmla="*/ 1363819 h 2722275"/>
              <a:gd name="connsiteX5" fmla="*/ 276790 w 7060744"/>
              <a:gd name="connsiteY5" fmla="*/ 2358901 h 2722275"/>
              <a:gd name="connsiteX6" fmla="*/ 3095294 w 7060744"/>
              <a:gd name="connsiteY6" fmla="*/ 2687010 h 2722275"/>
              <a:gd name="connsiteX7" fmla="*/ 6822818 w 7060744"/>
              <a:gd name="connsiteY7" fmla="*/ 2584812 h 2722275"/>
              <a:gd name="connsiteX0" fmla="*/ 726879 w 7053633"/>
              <a:gd name="connsiteY0" fmla="*/ 121311 h 2722275"/>
              <a:gd name="connsiteX1" fmla="*/ 6089566 w 7053633"/>
              <a:gd name="connsiteY1" fmla="*/ 67522 h 2722275"/>
              <a:gd name="connsiteX2" fmla="*/ 7003966 w 7053633"/>
              <a:gd name="connsiteY2" fmla="*/ 933513 h 2722275"/>
              <a:gd name="connsiteX3" fmla="*/ 5444107 w 7053633"/>
              <a:gd name="connsiteY3" fmla="*/ 1433744 h 2722275"/>
              <a:gd name="connsiteX4" fmla="*/ 683849 w 7053633"/>
              <a:gd name="connsiteY4" fmla="*/ 1363819 h 2722275"/>
              <a:gd name="connsiteX5" fmla="*/ 280436 w 7053633"/>
              <a:gd name="connsiteY5" fmla="*/ 2455720 h 2722275"/>
              <a:gd name="connsiteX6" fmla="*/ 3088183 w 7053633"/>
              <a:gd name="connsiteY6" fmla="*/ 2687010 h 2722275"/>
              <a:gd name="connsiteX7" fmla="*/ 6815707 w 7053633"/>
              <a:gd name="connsiteY7" fmla="*/ 2584812 h 2722275"/>
              <a:gd name="connsiteX0" fmla="*/ 735440 w 7050810"/>
              <a:gd name="connsiteY0" fmla="*/ 121311 h 2722275"/>
              <a:gd name="connsiteX1" fmla="*/ 6098127 w 7050810"/>
              <a:gd name="connsiteY1" fmla="*/ 67522 h 2722275"/>
              <a:gd name="connsiteX2" fmla="*/ 7012527 w 7050810"/>
              <a:gd name="connsiteY2" fmla="*/ 933513 h 2722275"/>
              <a:gd name="connsiteX3" fmla="*/ 5614033 w 7050810"/>
              <a:gd name="connsiteY3" fmla="*/ 1439123 h 2722275"/>
              <a:gd name="connsiteX4" fmla="*/ 692410 w 7050810"/>
              <a:gd name="connsiteY4" fmla="*/ 1363819 h 2722275"/>
              <a:gd name="connsiteX5" fmla="*/ 288997 w 7050810"/>
              <a:gd name="connsiteY5" fmla="*/ 2455720 h 2722275"/>
              <a:gd name="connsiteX6" fmla="*/ 3096744 w 7050810"/>
              <a:gd name="connsiteY6" fmla="*/ 2687010 h 2722275"/>
              <a:gd name="connsiteX7" fmla="*/ 6824268 w 7050810"/>
              <a:gd name="connsiteY7" fmla="*/ 2584812 h 2722275"/>
              <a:gd name="connsiteX0" fmla="*/ 735440 w 7045064"/>
              <a:gd name="connsiteY0" fmla="*/ 83904 h 2684868"/>
              <a:gd name="connsiteX1" fmla="*/ 6071233 w 7045064"/>
              <a:gd name="connsiteY1" fmla="*/ 89283 h 2684868"/>
              <a:gd name="connsiteX2" fmla="*/ 7012527 w 7045064"/>
              <a:gd name="connsiteY2" fmla="*/ 896106 h 2684868"/>
              <a:gd name="connsiteX3" fmla="*/ 5614033 w 7045064"/>
              <a:gd name="connsiteY3" fmla="*/ 1401716 h 2684868"/>
              <a:gd name="connsiteX4" fmla="*/ 692410 w 7045064"/>
              <a:gd name="connsiteY4" fmla="*/ 1326412 h 2684868"/>
              <a:gd name="connsiteX5" fmla="*/ 288997 w 7045064"/>
              <a:gd name="connsiteY5" fmla="*/ 2418313 h 2684868"/>
              <a:gd name="connsiteX6" fmla="*/ 3096744 w 7045064"/>
              <a:gd name="connsiteY6" fmla="*/ 2649603 h 2684868"/>
              <a:gd name="connsiteX7" fmla="*/ 6824268 w 7045064"/>
              <a:gd name="connsiteY7" fmla="*/ 2547405 h 2684868"/>
              <a:gd name="connsiteX0" fmla="*/ 730061 w 7045174"/>
              <a:gd name="connsiteY0" fmla="*/ 78876 h 2690598"/>
              <a:gd name="connsiteX1" fmla="*/ 6071233 w 7045174"/>
              <a:gd name="connsiteY1" fmla="*/ 95013 h 2690598"/>
              <a:gd name="connsiteX2" fmla="*/ 7012527 w 7045174"/>
              <a:gd name="connsiteY2" fmla="*/ 901836 h 2690598"/>
              <a:gd name="connsiteX3" fmla="*/ 5614033 w 7045174"/>
              <a:gd name="connsiteY3" fmla="*/ 1407446 h 2690598"/>
              <a:gd name="connsiteX4" fmla="*/ 692410 w 7045174"/>
              <a:gd name="connsiteY4" fmla="*/ 1332142 h 2690598"/>
              <a:gd name="connsiteX5" fmla="*/ 288997 w 7045174"/>
              <a:gd name="connsiteY5" fmla="*/ 2424043 h 2690598"/>
              <a:gd name="connsiteX6" fmla="*/ 3096744 w 7045174"/>
              <a:gd name="connsiteY6" fmla="*/ 2655333 h 2690598"/>
              <a:gd name="connsiteX7" fmla="*/ 6824268 w 7045174"/>
              <a:gd name="connsiteY7" fmla="*/ 2553135 h 2690598"/>
              <a:gd name="connsiteX0" fmla="*/ 730061 w 7045174"/>
              <a:gd name="connsiteY0" fmla="*/ 59041 h 2670763"/>
              <a:gd name="connsiteX1" fmla="*/ 6071233 w 7045174"/>
              <a:gd name="connsiteY1" fmla="*/ 75178 h 2670763"/>
              <a:gd name="connsiteX2" fmla="*/ 7012527 w 7045174"/>
              <a:gd name="connsiteY2" fmla="*/ 882001 h 2670763"/>
              <a:gd name="connsiteX3" fmla="*/ 5614033 w 7045174"/>
              <a:gd name="connsiteY3" fmla="*/ 1387611 h 2670763"/>
              <a:gd name="connsiteX4" fmla="*/ 692410 w 7045174"/>
              <a:gd name="connsiteY4" fmla="*/ 1312307 h 2670763"/>
              <a:gd name="connsiteX5" fmla="*/ 288997 w 7045174"/>
              <a:gd name="connsiteY5" fmla="*/ 2404208 h 2670763"/>
              <a:gd name="connsiteX6" fmla="*/ 3096744 w 7045174"/>
              <a:gd name="connsiteY6" fmla="*/ 2635498 h 2670763"/>
              <a:gd name="connsiteX7" fmla="*/ 6824268 w 7045174"/>
              <a:gd name="connsiteY7" fmla="*/ 2533300 h 2670763"/>
              <a:gd name="connsiteX0" fmla="*/ 731554 w 7046667"/>
              <a:gd name="connsiteY0" fmla="*/ 59041 h 2649759"/>
              <a:gd name="connsiteX1" fmla="*/ 6072726 w 7046667"/>
              <a:gd name="connsiteY1" fmla="*/ 75178 h 2649759"/>
              <a:gd name="connsiteX2" fmla="*/ 7014020 w 7046667"/>
              <a:gd name="connsiteY2" fmla="*/ 882001 h 2649759"/>
              <a:gd name="connsiteX3" fmla="*/ 5615526 w 7046667"/>
              <a:gd name="connsiteY3" fmla="*/ 1387611 h 2649759"/>
              <a:gd name="connsiteX4" fmla="*/ 693903 w 7046667"/>
              <a:gd name="connsiteY4" fmla="*/ 1312307 h 2649759"/>
              <a:gd name="connsiteX5" fmla="*/ 290490 w 7046667"/>
              <a:gd name="connsiteY5" fmla="*/ 2404208 h 2649759"/>
              <a:gd name="connsiteX6" fmla="*/ 3119753 w 7046667"/>
              <a:gd name="connsiteY6" fmla="*/ 2608604 h 2649759"/>
              <a:gd name="connsiteX7" fmla="*/ 6825761 w 7046667"/>
              <a:gd name="connsiteY7" fmla="*/ 2533300 h 2649759"/>
              <a:gd name="connsiteX0" fmla="*/ 731554 w 7046667"/>
              <a:gd name="connsiteY0" fmla="*/ 59041 h 2625870"/>
              <a:gd name="connsiteX1" fmla="*/ 6072726 w 7046667"/>
              <a:gd name="connsiteY1" fmla="*/ 75178 h 2625870"/>
              <a:gd name="connsiteX2" fmla="*/ 7014020 w 7046667"/>
              <a:gd name="connsiteY2" fmla="*/ 882001 h 2625870"/>
              <a:gd name="connsiteX3" fmla="*/ 5615526 w 7046667"/>
              <a:gd name="connsiteY3" fmla="*/ 1387611 h 2625870"/>
              <a:gd name="connsiteX4" fmla="*/ 693903 w 7046667"/>
              <a:gd name="connsiteY4" fmla="*/ 1312307 h 2625870"/>
              <a:gd name="connsiteX5" fmla="*/ 290490 w 7046667"/>
              <a:gd name="connsiteY5" fmla="*/ 2404208 h 2625870"/>
              <a:gd name="connsiteX6" fmla="*/ 3119753 w 7046667"/>
              <a:gd name="connsiteY6" fmla="*/ 2608604 h 2625870"/>
              <a:gd name="connsiteX7" fmla="*/ 6825761 w 7046667"/>
              <a:gd name="connsiteY7" fmla="*/ 2533300 h 2625870"/>
              <a:gd name="connsiteX0" fmla="*/ 731554 w 7046667"/>
              <a:gd name="connsiteY0" fmla="*/ 59041 h 2625870"/>
              <a:gd name="connsiteX1" fmla="*/ 6072726 w 7046667"/>
              <a:gd name="connsiteY1" fmla="*/ 75178 h 2625870"/>
              <a:gd name="connsiteX2" fmla="*/ 7014020 w 7046667"/>
              <a:gd name="connsiteY2" fmla="*/ 882001 h 2625870"/>
              <a:gd name="connsiteX3" fmla="*/ 5615526 w 7046667"/>
              <a:gd name="connsiteY3" fmla="*/ 1387611 h 2625870"/>
              <a:gd name="connsiteX4" fmla="*/ 693903 w 7046667"/>
              <a:gd name="connsiteY4" fmla="*/ 1312307 h 2625870"/>
              <a:gd name="connsiteX5" fmla="*/ 290490 w 7046667"/>
              <a:gd name="connsiteY5" fmla="*/ 2404208 h 2625870"/>
              <a:gd name="connsiteX6" fmla="*/ 3119753 w 7046667"/>
              <a:gd name="connsiteY6" fmla="*/ 2608604 h 2625870"/>
              <a:gd name="connsiteX7" fmla="*/ 6825761 w 7046667"/>
              <a:gd name="connsiteY7" fmla="*/ 2533300 h 2625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46667" h="2625870">
                <a:moveTo>
                  <a:pt x="731554" y="59041"/>
                </a:moveTo>
                <a:cubicBezTo>
                  <a:pt x="2895185" y="23630"/>
                  <a:pt x="5025648" y="-61982"/>
                  <a:pt x="6072726" y="75178"/>
                </a:cubicBezTo>
                <a:cubicBezTo>
                  <a:pt x="7119804" y="212338"/>
                  <a:pt x="7090220" y="663262"/>
                  <a:pt x="7014020" y="882001"/>
                </a:cubicBezTo>
                <a:cubicBezTo>
                  <a:pt x="6937820" y="1100740"/>
                  <a:pt x="6668879" y="1315893"/>
                  <a:pt x="5615526" y="1387611"/>
                </a:cubicBezTo>
                <a:cubicBezTo>
                  <a:pt x="4562173" y="1459329"/>
                  <a:pt x="1581409" y="1142874"/>
                  <a:pt x="693903" y="1312307"/>
                </a:cubicBezTo>
                <a:cubicBezTo>
                  <a:pt x="-193603" y="1481740"/>
                  <a:pt x="-113818" y="2188159"/>
                  <a:pt x="290490" y="2404208"/>
                </a:cubicBezTo>
                <a:cubicBezTo>
                  <a:pt x="694798" y="2620258"/>
                  <a:pt x="1965995" y="2552126"/>
                  <a:pt x="3119753" y="2608604"/>
                </a:cubicBezTo>
                <a:cubicBezTo>
                  <a:pt x="4311162" y="2643567"/>
                  <a:pt x="5533499" y="2628774"/>
                  <a:pt x="6825761" y="2533300"/>
                </a:cubicBezTo>
              </a:path>
            </a:pathLst>
          </a:custGeom>
          <a:no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6" name="Rektangel 5">
            <a:extLst>
              <a:ext uri="{FF2B5EF4-FFF2-40B4-BE49-F238E27FC236}">
                <a16:creationId xmlns:a16="http://schemas.microsoft.com/office/drawing/2014/main" id="{0FB8C50F-B3D1-701B-82A1-BEA73586C890}"/>
              </a:ext>
            </a:extLst>
          </p:cNvPr>
          <p:cNvSpPr/>
          <p:nvPr/>
        </p:nvSpPr>
        <p:spPr>
          <a:xfrm>
            <a:off x="8499955" y="1322100"/>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7" name="Rektangel 6">
            <a:extLst>
              <a:ext uri="{FF2B5EF4-FFF2-40B4-BE49-F238E27FC236}">
                <a16:creationId xmlns:a16="http://schemas.microsoft.com/office/drawing/2014/main" id="{362B7E3C-52D4-233F-B4AD-FAAE58CDBEB0}"/>
              </a:ext>
            </a:extLst>
          </p:cNvPr>
          <p:cNvSpPr/>
          <p:nvPr/>
        </p:nvSpPr>
        <p:spPr>
          <a:xfrm>
            <a:off x="6655540" y="3181200"/>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8" name="Rektangel 7">
            <a:extLst>
              <a:ext uri="{FF2B5EF4-FFF2-40B4-BE49-F238E27FC236}">
                <a16:creationId xmlns:a16="http://schemas.microsoft.com/office/drawing/2014/main" id="{EE6CAB72-3E60-7BAF-F6E6-7BC3ABB4DF64}"/>
              </a:ext>
            </a:extLst>
          </p:cNvPr>
          <p:cNvSpPr/>
          <p:nvPr/>
        </p:nvSpPr>
        <p:spPr>
          <a:xfrm>
            <a:off x="1857159" y="3072628"/>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9" name="Rektangel 8">
            <a:extLst>
              <a:ext uri="{FF2B5EF4-FFF2-40B4-BE49-F238E27FC236}">
                <a16:creationId xmlns:a16="http://schemas.microsoft.com/office/drawing/2014/main" id="{79438B7B-FA9B-4D3E-9A84-AB00288E052A}"/>
              </a:ext>
            </a:extLst>
          </p:cNvPr>
          <p:cNvSpPr/>
          <p:nvPr/>
        </p:nvSpPr>
        <p:spPr>
          <a:xfrm>
            <a:off x="3660330" y="4867772"/>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11" name="TekstSylinder 10">
            <a:extLst>
              <a:ext uri="{FF2B5EF4-FFF2-40B4-BE49-F238E27FC236}">
                <a16:creationId xmlns:a16="http://schemas.microsoft.com/office/drawing/2014/main" id="{2D72680F-AF08-0ED9-5A10-35B1BAF4C007}"/>
              </a:ext>
            </a:extLst>
          </p:cNvPr>
          <p:cNvSpPr txBox="1"/>
          <p:nvPr/>
        </p:nvSpPr>
        <p:spPr>
          <a:xfrm>
            <a:off x="1746302" y="1671469"/>
            <a:ext cx="2750714" cy="461665"/>
          </a:xfrm>
          <a:prstGeom prst="rect">
            <a:avLst/>
          </a:prstGeom>
          <a:noFill/>
          <a:ln w="38100">
            <a:solidFill>
              <a:schemeClr val="bg1"/>
            </a:solidFill>
          </a:ln>
        </p:spPr>
        <p:txBody>
          <a:bodyPr wrap="square" lIns="91440" tIns="45720" rIns="91440" bIns="45720" rtlCol="0" anchor="t">
            <a:spAutoFit/>
          </a:bodyPr>
          <a:lstStyle/>
          <a:p>
            <a:r>
              <a:rPr lang="nb-NO" sz="1200" b="1">
                <a:solidFill>
                  <a:schemeClr val="accent2">
                    <a:lumMod val="50000"/>
                  </a:schemeClr>
                </a:solidFill>
                <a:latin typeface="Open Sans"/>
              </a:rPr>
              <a:t>KUNNSKAPSGRUNNLAGET</a:t>
            </a:r>
          </a:p>
          <a:p>
            <a:endParaRPr lang="nb-NO" sz="1200" i="1">
              <a:solidFill>
                <a:schemeClr val="accent2">
                  <a:lumMod val="50000"/>
                </a:schemeClr>
              </a:solidFill>
              <a:latin typeface="Open Sans"/>
              <a:ea typeface="Open Sans"/>
              <a:cs typeface="Open Sans"/>
            </a:endParaRPr>
          </a:p>
        </p:txBody>
      </p:sp>
      <p:sp>
        <p:nvSpPr>
          <p:cNvPr id="12" name="TekstSylinder 11">
            <a:extLst>
              <a:ext uri="{FF2B5EF4-FFF2-40B4-BE49-F238E27FC236}">
                <a16:creationId xmlns:a16="http://schemas.microsoft.com/office/drawing/2014/main" id="{B3BBB69D-9F81-4E7C-F8F1-0EE98D0FB8B7}"/>
              </a:ext>
            </a:extLst>
          </p:cNvPr>
          <p:cNvSpPr txBox="1"/>
          <p:nvPr/>
        </p:nvSpPr>
        <p:spPr>
          <a:xfrm>
            <a:off x="5932332" y="1671469"/>
            <a:ext cx="5331198" cy="1200329"/>
          </a:xfrm>
          <a:prstGeom prst="rect">
            <a:avLst/>
          </a:prstGeom>
          <a:noFill/>
        </p:spPr>
        <p:txBody>
          <a:bodyPr wrap="square" lIns="91440" tIns="45720" rIns="91440" bIns="45720" rtlCol="0" anchor="t">
            <a:spAutoFit/>
          </a:bodyPr>
          <a:lstStyle/>
          <a:p>
            <a:r>
              <a:rPr lang="nb-NO" sz="2800" b="1" dirty="0">
                <a:solidFill>
                  <a:schemeClr val="accent2">
                    <a:lumMod val="50000"/>
                  </a:schemeClr>
                </a:solidFill>
                <a:latin typeface="Open Sans"/>
              </a:rPr>
              <a:t>KOMMUNAL PLANSTRATEGI</a:t>
            </a:r>
          </a:p>
          <a:p>
            <a:r>
              <a:rPr lang="nb-NO" sz="1600" dirty="0">
                <a:solidFill>
                  <a:schemeClr val="accent2">
                    <a:lumMod val="50000"/>
                  </a:schemeClr>
                </a:solidFill>
                <a:latin typeface="Open Sans"/>
              </a:rPr>
              <a:t>Bruk hjelperen som et verktøy til å vurdere planbehovet </a:t>
            </a:r>
          </a:p>
          <a:p>
            <a:endParaRPr lang="nb-NO" sz="1200" i="1" dirty="0">
              <a:solidFill>
                <a:schemeClr val="accent2">
                  <a:lumMod val="50000"/>
                </a:schemeClr>
              </a:solidFill>
              <a:latin typeface="Open Sans"/>
              <a:ea typeface="Open Sans"/>
              <a:cs typeface="Open Sans"/>
            </a:endParaRPr>
          </a:p>
        </p:txBody>
      </p:sp>
      <p:sp>
        <p:nvSpPr>
          <p:cNvPr id="13" name="TekstSylinder 12">
            <a:extLst>
              <a:ext uri="{FF2B5EF4-FFF2-40B4-BE49-F238E27FC236}">
                <a16:creationId xmlns:a16="http://schemas.microsoft.com/office/drawing/2014/main" id="{F52350FF-31F8-2DDD-1702-ECDCDBE66C46}"/>
              </a:ext>
            </a:extLst>
          </p:cNvPr>
          <p:cNvSpPr txBox="1"/>
          <p:nvPr/>
        </p:nvSpPr>
        <p:spPr>
          <a:xfrm>
            <a:off x="5942031" y="3456149"/>
            <a:ext cx="2753876" cy="646331"/>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KOMMUNEPLANENS SAMFUNNSDEL</a:t>
            </a:r>
          </a:p>
          <a:p>
            <a:endParaRPr lang="nb-NO" sz="1200" i="1">
              <a:solidFill>
                <a:schemeClr val="accent2">
                  <a:lumMod val="50000"/>
                </a:schemeClr>
              </a:solidFill>
              <a:latin typeface="Open Sans"/>
              <a:ea typeface="Open Sans"/>
              <a:cs typeface="Open Sans"/>
            </a:endParaRPr>
          </a:p>
        </p:txBody>
      </p:sp>
      <p:sp>
        <p:nvSpPr>
          <p:cNvPr id="14" name="TekstSylinder 13">
            <a:extLst>
              <a:ext uri="{FF2B5EF4-FFF2-40B4-BE49-F238E27FC236}">
                <a16:creationId xmlns:a16="http://schemas.microsoft.com/office/drawing/2014/main" id="{779879A3-4904-97FF-4689-4E4282134F04}"/>
              </a:ext>
            </a:extLst>
          </p:cNvPr>
          <p:cNvSpPr txBox="1"/>
          <p:nvPr/>
        </p:nvSpPr>
        <p:spPr>
          <a:xfrm>
            <a:off x="1096657" y="3373716"/>
            <a:ext cx="2235161" cy="461665"/>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AREALPLANLEGGING</a:t>
            </a:r>
          </a:p>
          <a:p>
            <a:endParaRPr lang="nb-NO" sz="1200" i="1">
              <a:solidFill>
                <a:schemeClr val="accent2">
                  <a:lumMod val="50000"/>
                </a:schemeClr>
              </a:solidFill>
              <a:latin typeface="Open Sans"/>
              <a:ea typeface="Open Sans"/>
              <a:cs typeface="Open Sans"/>
            </a:endParaRPr>
          </a:p>
        </p:txBody>
      </p:sp>
      <p:sp>
        <p:nvSpPr>
          <p:cNvPr id="15" name="TekstSylinder 14">
            <a:extLst>
              <a:ext uri="{FF2B5EF4-FFF2-40B4-BE49-F238E27FC236}">
                <a16:creationId xmlns:a16="http://schemas.microsoft.com/office/drawing/2014/main" id="{A27C47A8-AAF1-5CAA-0578-F238BA23E787}"/>
              </a:ext>
            </a:extLst>
          </p:cNvPr>
          <p:cNvSpPr txBox="1"/>
          <p:nvPr/>
        </p:nvSpPr>
        <p:spPr>
          <a:xfrm>
            <a:off x="2718598" y="5168860"/>
            <a:ext cx="2679091" cy="646331"/>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HANDLINGS- OG ØKONOMIPLAN MED ÅRSBUDSJETT      </a:t>
            </a:r>
          </a:p>
          <a:p>
            <a:endParaRPr lang="nb-NO" sz="1200" i="1">
              <a:solidFill>
                <a:schemeClr val="accent2">
                  <a:lumMod val="50000"/>
                </a:schemeClr>
              </a:solidFill>
              <a:latin typeface="Open Sans"/>
              <a:ea typeface="Open Sans"/>
              <a:cs typeface="Open Sans"/>
            </a:endParaRPr>
          </a:p>
        </p:txBody>
      </p:sp>
      <p:sp>
        <p:nvSpPr>
          <p:cNvPr id="17" name="Rektangel 16">
            <a:extLst>
              <a:ext uri="{FF2B5EF4-FFF2-40B4-BE49-F238E27FC236}">
                <a16:creationId xmlns:a16="http://schemas.microsoft.com/office/drawing/2014/main" id="{98C32814-CCA6-F284-5D35-5C3E3067B31B}"/>
              </a:ext>
            </a:extLst>
          </p:cNvPr>
          <p:cNvSpPr/>
          <p:nvPr/>
        </p:nvSpPr>
        <p:spPr>
          <a:xfrm>
            <a:off x="2816889" y="1420076"/>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21" name="Rektangel 20">
            <a:extLst>
              <a:ext uri="{FF2B5EF4-FFF2-40B4-BE49-F238E27FC236}">
                <a16:creationId xmlns:a16="http://schemas.microsoft.com/office/drawing/2014/main" id="{108EAAE6-1C1F-2E89-4D2B-13216CEF760F}"/>
              </a:ext>
            </a:extLst>
          </p:cNvPr>
          <p:cNvSpPr/>
          <p:nvPr/>
        </p:nvSpPr>
        <p:spPr>
          <a:xfrm>
            <a:off x="9279530" y="4860485"/>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22" name="TekstSylinder 21">
            <a:extLst>
              <a:ext uri="{FF2B5EF4-FFF2-40B4-BE49-F238E27FC236}">
                <a16:creationId xmlns:a16="http://schemas.microsoft.com/office/drawing/2014/main" id="{615BD7E2-2F58-5367-1744-B9E60084F0C8}"/>
              </a:ext>
            </a:extLst>
          </p:cNvPr>
          <p:cNvSpPr txBox="1"/>
          <p:nvPr/>
        </p:nvSpPr>
        <p:spPr>
          <a:xfrm>
            <a:off x="8597931" y="5195862"/>
            <a:ext cx="2676427" cy="646331"/>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SAKSBEHANDLING</a:t>
            </a:r>
          </a:p>
          <a:p>
            <a:endParaRPr lang="nb-NO" sz="1200" i="1">
              <a:solidFill>
                <a:schemeClr val="accent2">
                  <a:lumMod val="50000"/>
                </a:schemeClr>
              </a:solidFill>
              <a:latin typeface="Open Sans"/>
              <a:ea typeface="Open Sans"/>
              <a:cs typeface="Open Sans"/>
            </a:endParaRPr>
          </a:p>
          <a:p>
            <a:endParaRPr lang="nb-NO" sz="1200">
              <a:solidFill>
                <a:schemeClr val="accent2">
                  <a:lumMod val="50000"/>
                </a:schemeClr>
              </a:solidFill>
              <a:latin typeface="Open Sans"/>
            </a:endParaRPr>
          </a:p>
        </p:txBody>
      </p:sp>
      <p:sp>
        <p:nvSpPr>
          <p:cNvPr id="25" name="Tittel 2">
            <a:extLst>
              <a:ext uri="{FF2B5EF4-FFF2-40B4-BE49-F238E27FC236}">
                <a16:creationId xmlns:a16="http://schemas.microsoft.com/office/drawing/2014/main" id="{71BF0B8A-F385-6364-8D96-352FDEA532D2}"/>
              </a:ext>
            </a:extLst>
          </p:cNvPr>
          <p:cNvSpPr>
            <a:spLocks noGrp="1"/>
          </p:cNvSpPr>
          <p:nvPr>
            <p:ph type="title"/>
          </p:nvPr>
        </p:nvSpPr>
        <p:spPr>
          <a:xfrm>
            <a:off x="-968658" y="255846"/>
            <a:ext cx="8180633" cy="1461467"/>
          </a:xfrm>
        </p:spPr>
        <p:txBody>
          <a:bodyPr vert="horz" lIns="91440" tIns="45720" rIns="91440" bIns="45720" rtlCol="0" anchor="t">
            <a:noAutofit/>
          </a:bodyPr>
          <a:lstStyle/>
          <a:p>
            <a:pPr marR="0" lvl="0" algn="ctr" defTabSz="914400" rtl="0" eaLnBrk="1" fontAlgn="auto" latinLnBrk="0" hangingPunct="1">
              <a:lnSpc>
                <a:spcPct val="100000"/>
              </a:lnSpc>
              <a:spcBef>
                <a:spcPts val="1000"/>
              </a:spcBef>
              <a:spcAft>
                <a:spcPts val="0"/>
              </a:spcAft>
              <a:buClrTx/>
              <a:buSzTx/>
              <a:tabLst/>
              <a:defRPr/>
            </a:pPr>
            <a:r>
              <a:rPr lang="nb-NO" dirty="0">
                <a:solidFill>
                  <a:srgbClr val="243B5F"/>
                </a:solidFill>
                <a:ea typeface="Open Sans SemiBold"/>
                <a:cs typeface="Open Sans SemiBold"/>
              </a:rPr>
              <a:t>Bærekrafthjelperen</a:t>
            </a:r>
            <a:br>
              <a:rPr lang="nb-NO" dirty="0">
                <a:ea typeface="Open Sans SemiBold"/>
                <a:cs typeface="Open Sans SemiBold"/>
              </a:rPr>
            </a:br>
            <a:br>
              <a:rPr lang="nb-NO" dirty="0">
                <a:ea typeface="Open Sans SemiBold"/>
                <a:cs typeface="Open Sans SemiBold"/>
              </a:rPr>
            </a:br>
            <a:endParaRPr lang="nb-NO">
              <a:solidFill>
                <a:srgbClr val="243B5F"/>
              </a:solidFill>
              <a:ea typeface="Open Sans SemiBold"/>
              <a:cs typeface="Open Sans SemiBold"/>
            </a:endParaRPr>
          </a:p>
        </p:txBody>
      </p:sp>
    </p:spTree>
    <p:extLst>
      <p:ext uri="{BB962C8B-B14F-4D97-AF65-F5344CB8AC3E}">
        <p14:creationId xmlns:p14="http://schemas.microsoft.com/office/powerpoint/2010/main" val="16700872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5A71FA3-E35D-51D4-928C-FC7ECF73E38D}"/>
              </a:ext>
            </a:extLst>
          </p:cNvPr>
          <p:cNvPicPr>
            <a:picLocks noChangeAspect="1"/>
          </p:cNvPicPr>
          <p:nvPr/>
        </p:nvPicPr>
        <p:blipFill>
          <a:blip r:embed="rId2"/>
          <a:stretch>
            <a:fillRect/>
          </a:stretch>
        </p:blipFill>
        <p:spPr>
          <a:xfrm>
            <a:off x="87085" y="2597768"/>
            <a:ext cx="12017829" cy="2813539"/>
          </a:xfrm>
          <a:prstGeom prst="rect">
            <a:avLst/>
          </a:prstGeom>
        </p:spPr>
      </p:pic>
      <p:sp>
        <p:nvSpPr>
          <p:cNvPr id="5" name="TekstSylinder 4">
            <a:extLst>
              <a:ext uri="{FF2B5EF4-FFF2-40B4-BE49-F238E27FC236}">
                <a16:creationId xmlns:a16="http://schemas.microsoft.com/office/drawing/2014/main" id="{FBE7318B-A82E-7A9D-37DC-821CD6F5C44A}"/>
              </a:ext>
            </a:extLst>
          </p:cNvPr>
          <p:cNvSpPr txBox="1"/>
          <p:nvPr/>
        </p:nvSpPr>
        <p:spPr>
          <a:xfrm>
            <a:off x="2959805" y="1209192"/>
            <a:ext cx="3042643" cy="923330"/>
          </a:xfrm>
          <a:prstGeom prst="rect">
            <a:avLst/>
          </a:prstGeom>
          <a:solidFill>
            <a:srgbClr val="243B5F"/>
          </a:solidFill>
          <a:ln>
            <a:solidFill>
              <a:srgbClr val="8497B0"/>
            </a:solidFill>
          </a:ln>
        </p:spPr>
        <p:txBody>
          <a:bodyPr wrap="square" rtlCol="0">
            <a:spAutoFit/>
          </a:bodyPr>
          <a:lstStyle/>
          <a:p>
            <a:r>
              <a:rPr lang="nb-NO">
                <a:solidFill>
                  <a:schemeClr val="bg1"/>
                </a:solidFill>
              </a:rPr>
              <a:t>Er tema ivaretatt i kommunens eksisterende planer?</a:t>
            </a:r>
          </a:p>
        </p:txBody>
      </p:sp>
      <p:sp>
        <p:nvSpPr>
          <p:cNvPr id="6" name="TekstSylinder 5">
            <a:extLst>
              <a:ext uri="{FF2B5EF4-FFF2-40B4-BE49-F238E27FC236}">
                <a16:creationId xmlns:a16="http://schemas.microsoft.com/office/drawing/2014/main" id="{E54649A5-717E-F7AF-B371-C2C80AD89214}"/>
              </a:ext>
            </a:extLst>
          </p:cNvPr>
          <p:cNvSpPr txBox="1"/>
          <p:nvPr/>
        </p:nvSpPr>
        <p:spPr>
          <a:xfrm>
            <a:off x="6486962" y="1209192"/>
            <a:ext cx="4214234" cy="923330"/>
          </a:xfrm>
          <a:prstGeom prst="rect">
            <a:avLst/>
          </a:prstGeom>
          <a:solidFill>
            <a:srgbClr val="243B5F"/>
          </a:solidFill>
          <a:ln>
            <a:solidFill>
              <a:srgbClr val="8497B0"/>
            </a:solidFill>
          </a:ln>
        </p:spPr>
        <p:txBody>
          <a:bodyPr wrap="square" rtlCol="0">
            <a:spAutoFit/>
          </a:bodyPr>
          <a:lstStyle/>
          <a:p>
            <a:r>
              <a:rPr lang="nb-NO">
                <a:solidFill>
                  <a:schemeClr val="bg1"/>
                </a:solidFill>
              </a:rPr>
              <a:t>Tilsier status i kunnskapsgrunnlaget at kommunen har behov for en egen plan på området?</a:t>
            </a:r>
          </a:p>
        </p:txBody>
      </p:sp>
      <p:sp>
        <p:nvSpPr>
          <p:cNvPr id="7" name="TekstSylinder 6">
            <a:extLst>
              <a:ext uri="{FF2B5EF4-FFF2-40B4-BE49-F238E27FC236}">
                <a16:creationId xmlns:a16="http://schemas.microsoft.com/office/drawing/2014/main" id="{DEC23BCE-BBC2-5EBE-5391-7960B6F2614D}"/>
              </a:ext>
            </a:extLst>
          </p:cNvPr>
          <p:cNvSpPr txBox="1"/>
          <p:nvPr/>
        </p:nvSpPr>
        <p:spPr>
          <a:xfrm>
            <a:off x="4008654" y="390003"/>
            <a:ext cx="4438230" cy="707886"/>
          </a:xfrm>
          <a:prstGeom prst="rect">
            <a:avLst/>
          </a:prstGeom>
          <a:solidFill>
            <a:srgbClr val="243B5F"/>
          </a:solidFill>
          <a:ln>
            <a:solidFill>
              <a:srgbClr val="8497B0"/>
            </a:solidFill>
          </a:ln>
        </p:spPr>
        <p:txBody>
          <a:bodyPr wrap="square" rtlCol="0">
            <a:spAutoFit/>
          </a:bodyPr>
          <a:lstStyle/>
          <a:p>
            <a:r>
              <a:rPr lang="nb-NO" sz="2000">
                <a:solidFill>
                  <a:schemeClr val="bg1"/>
                </a:solidFill>
              </a:rPr>
              <a:t>Svarer ut to spørsmål til hvert tema ved bruk av </a:t>
            </a:r>
            <a:r>
              <a:rPr lang="nb-NO" sz="2000" err="1">
                <a:solidFill>
                  <a:schemeClr val="bg1"/>
                </a:solidFill>
              </a:rPr>
              <a:t>nedtrekksmenyer</a:t>
            </a:r>
            <a:endParaRPr lang="nb-NO" sz="2000">
              <a:solidFill>
                <a:schemeClr val="bg1"/>
              </a:solidFill>
            </a:endParaRPr>
          </a:p>
        </p:txBody>
      </p:sp>
      <p:cxnSp>
        <p:nvCxnSpPr>
          <p:cNvPr id="8" name="Rett pilkobling 7">
            <a:extLst>
              <a:ext uri="{FF2B5EF4-FFF2-40B4-BE49-F238E27FC236}">
                <a16:creationId xmlns:a16="http://schemas.microsoft.com/office/drawing/2014/main" id="{F782C713-5BF3-0732-A2C3-4727E89C184C}"/>
              </a:ext>
            </a:extLst>
          </p:cNvPr>
          <p:cNvCxnSpPr>
            <a:cxnSpLocks/>
          </p:cNvCxnSpPr>
          <p:nvPr/>
        </p:nvCxnSpPr>
        <p:spPr>
          <a:xfrm>
            <a:off x="5658416" y="1872622"/>
            <a:ext cx="0" cy="725146"/>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cxnSp>
        <p:nvCxnSpPr>
          <p:cNvPr id="9" name="Rett pilkobling 8">
            <a:extLst>
              <a:ext uri="{FF2B5EF4-FFF2-40B4-BE49-F238E27FC236}">
                <a16:creationId xmlns:a16="http://schemas.microsoft.com/office/drawing/2014/main" id="{F2977A44-8FE1-EFDE-10C7-4B701853F8DE}"/>
              </a:ext>
            </a:extLst>
          </p:cNvPr>
          <p:cNvCxnSpPr>
            <a:cxnSpLocks/>
          </p:cNvCxnSpPr>
          <p:nvPr/>
        </p:nvCxnSpPr>
        <p:spPr>
          <a:xfrm>
            <a:off x="7069248" y="1889220"/>
            <a:ext cx="0" cy="708548"/>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sp>
        <p:nvSpPr>
          <p:cNvPr id="12" name="TekstSylinder 11">
            <a:extLst>
              <a:ext uri="{FF2B5EF4-FFF2-40B4-BE49-F238E27FC236}">
                <a16:creationId xmlns:a16="http://schemas.microsoft.com/office/drawing/2014/main" id="{E0EDEFC4-D0B0-0EFB-BFFE-CB2AC4ABAA30}"/>
              </a:ext>
            </a:extLst>
          </p:cNvPr>
          <p:cNvSpPr txBox="1"/>
          <p:nvPr/>
        </p:nvSpPr>
        <p:spPr>
          <a:xfrm>
            <a:off x="8833995" y="5716309"/>
            <a:ext cx="3042643" cy="830997"/>
          </a:xfrm>
          <a:prstGeom prst="rect">
            <a:avLst/>
          </a:prstGeom>
          <a:solidFill>
            <a:srgbClr val="243B5F"/>
          </a:solidFill>
          <a:ln>
            <a:solidFill>
              <a:srgbClr val="8497B0"/>
            </a:solidFill>
          </a:ln>
        </p:spPr>
        <p:txBody>
          <a:bodyPr wrap="square" rtlCol="0">
            <a:spAutoFit/>
          </a:bodyPr>
          <a:lstStyle/>
          <a:p>
            <a:r>
              <a:rPr lang="nb-NO" sz="1600">
                <a:solidFill>
                  <a:schemeClr val="bg1"/>
                </a:solidFill>
              </a:rPr>
              <a:t>Noen forslag til hva slags planer som kan være relevant innenfor temaet</a:t>
            </a:r>
          </a:p>
        </p:txBody>
      </p:sp>
      <p:cxnSp>
        <p:nvCxnSpPr>
          <p:cNvPr id="13" name="Rett pilkobling 12">
            <a:extLst>
              <a:ext uri="{FF2B5EF4-FFF2-40B4-BE49-F238E27FC236}">
                <a16:creationId xmlns:a16="http://schemas.microsoft.com/office/drawing/2014/main" id="{B1A1DCE0-1C15-E1EE-6752-3FE793421510}"/>
              </a:ext>
            </a:extLst>
          </p:cNvPr>
          <p:cNvCxnSpPr>
            <a:cxnSpLocks/>
          </p:cNvCxnSpPr>
          <p:nvPr/>
        </p:nvCxnSpPr>
        <p:spPr>
          <a:xfrm flipV="1">
            <a:off x="10815874" y="5411307"/>
            <a:ext cx="0" cy="339568"/>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pic>
        <p:nvPicPr>
          <p:cNvPr id="16" name="Bilde 15">
            <a:extLst>
              <a:ext uri="{FF2B5EF4-FFF2-40B4-BE49-F238E27FC236}">
                <a16:creationId xmlns:a16="http://schemas.microsoft.com/office/drawing/2014/main" id="{92170E2C-05DE-505C-0872-BC530D02EAA3}"/>
              </a:ext>
            </a:extLst>
          </p:cNvPr>
          <p:cNvPicPr>
            <a:picLocks noChangeAspect="1"/>
          </p:cNvPicPr>
          <p:nvPr/>
        </p:nvPicPr>
        <p:blipFill>
          <a:blip r:embed="rId3"/>
          <a:stretch>
            <a:fillRect/>
          </a:stretch>
        </p:blipFill>
        <p:spPr>
          <a:xfrm>
            <a:off x="6292244" y="4645751"/>
            <a:ext cx="2505425" cy="1314633"/>
          </a:xfrm>
          <a:prstGeom prst="rect">
            <a:avLst/>
          </a:prstGeom>
        </p:spPr>
      </p:pic>
    </p:spTree>
    <p:extLst>
      <p:ext uri="{BB962C8B-B14F-4D97-AF65-F5344CB8AC3E}">
        <p14:creationId xmlns:p14="http://schemas.microsoft.com/office/powerpoint/2010/main" val="34607932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1A0B92B-D573-817E-E18A-C8C35D4B84C0}"/>
              </a:ext>
            </a:extLst>
          </p:cNvPr>
          <p:cNvPicPr>
            <a:picLocks noChangeAspect="1"/>
          </p:cNvPicPr>
          <p:nvPr/>
        </p:nvPicPr>
        <p:blipFill>
          <a:blip r:embed="rId2"/>
          <a:srcRect t="18621"/>
          <a:stretch>
            <a:fillRect/>
          </a:stretch>
        </p:blipFill>
        <p:spPr>
          <a:xfrm>
            <a:off x="2404351" y="1412340"/>
            <a:ext cx="6685584" cy="5008729"/>
          </a:xfrm>
          <a:prstGeom prst="rect">
            <a:avLst/>
          </a:prstGeom>
        </p:spPr>
      </p:pic>
      <p:sp>
        <p:nvSpPr>
          <p:cNvPr id="5" name="TekstSylinder 4">
            <a:extLst>
              <a:ext uri="{FF2B5EF4-FFF2-40B4-BE49-F238E27FC236}">
                <a16:creationId xmlns:a16="http://schemas.microsoft.com/office/drawing/2014/main" id="{48C33CAE-B7D2-84C4-CA15-C0E64DDDBE82}"/>
              </a:ext>
            </a:extLst>
          </p:cNvPr>
          <p:cNvSpPr txBox="1"/>
          <p:nvPr/>
        </p:nvSpPr>
        <p:spPr>
          <a:xfrm>
            <a:off x="3101691" y="519623"/>
            <a:ext cx="5290903" cy="707886"/>
          </a:xfrm>
          <a:prstGeom prst="rect">
            <a:avLst/>
          </a:prstGeom>
          <a:solidFill>
            <a:srgbClr val="243B5F"/>
          </a:solidFill>
        </p:spPr>
        <p:txBody>
          <a:bodyPr wrap="square" rtlCol="0">
            <a:spAutoFit/>
          </a:bodyPr>
          <a:lstStyle/>
          <a:p>
            <a:pPr algn="ctr"/>
            <a:r>
              <a:rPr lang="nb-NO" sz="2000">
                <a:solidFill>
                  <a:schemeClr val="bg1"/>
                </a:solidFill>
              </a:rPr>
              <a:t>Svarene angående planbehovet blir samlet i en oppsummering</a:t>
            </a:r>
          </a:p>
        </p:txBody>
      </p:sp>
    </p:spTree>
    <p:extLst>
      <p:ext uri="{BB962C8B-B14F-4D97-AF65-F5344CB8AC3E}">
        <p14:creationId xmlns:p14="http://schemas.microsoft.com/office/powerpoint/2010/main" val="22036085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0C0E5-612B-6143-AFF5-DBD121C0230E}"/>
            </a:ext>
          </a:extLst>
        </p:cNvPr>
        <p:cNvGrpSpPr/>
        <p:nvPr/>
      </p:nvGrpSpPr>
      <p:grpSpPr>
        <a:xfrm>
          <a:off x="0" y="0"/>
          <a:ext cx="0" cy="0"/>
          <a:chOff x="0" y="0"/>
          <a:chExt cx="0" cy="0"/>
        </a:xfrm>
      </p:grpSpPr>
      <p:sp>
        <p:nvSpPr>
          <p:cNvPr id="5" name="Frihåndsform: figur 4">
            <a:extLst>
              <a:ext uri="{FF2B5EF4-FFF2-40B4-BE49-F238E27FC236}">
                <a16:creationId xmlns:a16="http://schemas.microsoft.com/office/drawing/2014/main" id="{32A6F05E-B14C-D231-67F6-52DF6C4205F3}"/>
              </a:ext>
            </a:extLst>
          </p:cNvPr>
          <p:cNvSpPr/>
          <p:nvPr/>
        </p:nvSpPr>
        <p:spPr>
          <a:xfrm>
            <a:off x="463310" y="1439944"/>
            <a:ext cx="11088587" cy="3564645"/>
          </a:xfrm>
          <a:custGeom>
            <a:avLst/>
            <a:gdLst>
              <a:gd name="connsiteX0" fmla="*/ 928384 w 7255138"/>
              <a:gd name="connsiteY0" fmla="*/ 121311 h 2722275"/>
              <a:gd name="connsiteX1" fmla="*/ 6291071 w 7255138"/>
              <a:gd name="connsiteY1" fmla="*/ 67522 h 2722275"/>
              <a:gd name="connsiteX2" fmla="*/ 7205471 w 7255138"/>
              <a:gd name="connsiteY2" fmla="*/ 933513 h 2722275"/>
              <a:gd name="connsiteX3" fmla="*/ 5645612 w 7255138"/>
              <a:gd name="connsiteY3" fmla="*/ 1433744 h 2722275"/>
              <a:gd name="connsiteX4" fmla="*/ 1003688 w 7255138"/>
              <a:gd name="connsiteY4" fmla="*/ 1186318 h 2722275"/>
              <a:gd name="connsiteX5" fmla="*/ 159212 w 7255138"/>
              <a:gd name="connsiteY5" fmla="*/ 2052308 h 2722275"/>
              <a:gd name="connsiteX6" fmla="*/ 3289688 w 7255138"/>
              <a:gd name="connsiteY6" fmla="*/ 2687010 h 2722275"/>
              <a:gd name="connsiteX7" fmla="*/ 7017212 w 7255138"/>
              <a:gd name="connsiteY7" fmla="*/ 2584812 h 2722275"/>
              <a:gd name="connsiteX0" fmla="*/ 755645 w 7082399"/>
              <a:gd name="connsiteY0" fmla="*/ 121311 h 2722275"/>
              <a:gd name="connsiteX1" fmla="*/ 6118332 w 7082399"/>
              <a:gd name="connsiteY1" fmla="*/ 67522 h 2722275"/>
              <a:gd name="connsiteX2" fmla="*/ 7032732 w 7082399"/>
              <a:gd name="connsiteY2" fmla="*/ 933513 h 2722275"/>
              <a:gd name="connsiteX3" fmla="*/ 5472873 w 7082399"/>
              <a:gd name="connsiteY3" fmla="*/ 1433744 h 2722275"/>
              <a:gd name="connsiteX4" fmla="*/ 830949 w 7082399"/>
              <a:gd name="connsiteY4" fmla="*/ 1186318 h 2722275"/>
              <a:gd name="connsiteX5" fmla="*/ 201626 w 7082399"/>
              <a:gd name="connsiteY5" fmla="*/ 2127611 h 2722275"/>
              <a:gd name="connsiteX6" fmla="*/ 3116949 w 7082399"/>
              <a:gd name="connsiteY6" fmla="*/ 2687010 h 2722275"/>
              <a:gd name="connsiteX7" fmla="*/ 6844473 w 7082399"/>
              <a:gd name="connsiteY7" fmla="*/ 2584812 h 2722275"/>
              <a:gd name="connsiteX0" fmla="*/ 800470 w 7127224"/>
              <a:gd name="connsiteY0" fmla="*/ 121311 h 2722275"/>
              <a:gd name="connsiteX1" fmla="*/ 6163157 w 7127224"/>
              <a:gd name="connsiteY1" fmla="*/ 67522 h 2722275"/>
              <a:gd name="connsiteX2" fmla="*/ 7077557 w 7127224"/>
              <a:gd name="connsiteY2" fmla="*/ 933513 h 2722275"/>
              <a:gd name="connsiteX3" fmla="*/ 5517698 w 7127224"/>
              <a:gd name="connsiteY3" fmla="*/ 1433744 h 2722275"/>
              <a:gd name="connsiteX4" fmla="*/ 757440 w 7127224"/>
              <a:gd name="connsiteY4" fmla="*/ 1363819 h 2722275"/>
              <a:gd name="connsiteX5" fmla="*/ 246451 w 7127224"/>
              <a:gd name="connsiteY5" fmla="*/ 2127611 h 2722275"/>
              <a:gd name="connsiteX6" fmla="*/ 3161774 w 7127224"/>
              <a:gd name="connsiteY6" fmla="*/ 2687010 h 2722275"/>
              <a:gd name="connsiteX7" fmla="*/ 6889298 w 7127224"/>
              <a:gd name="connsiteY7" fmla="*/ 2584812 h 2722275"/>
              <a:gd name="connsiteX0" fmla="*/ 733990 w 7060744"/>
              <a:gd name="connsiteY0" fmla="*/ 121311 h 2722275"/>
              <a:gd name="connsiteX1" fmla="*/ 6096677 w 7060744"/>
              <a:gd name="connsiteY1" fmla="*/ 67522 h 2722275"/>
              <a:gd name="connsiteX2" fmla="*/ 7011077 w 7060744"/>
              <a:gd name="connsiteY2" fmla="*/ 933513 h 2722275"/>
              <a:gd name="connsiteX3" fmla="*/ 5451218 w 7060744"/>
              <a:gd name="connsiteY3" fmla="*/ 1433744 h 2722275"/>
              <a:gd name="connsiteX4" fmla="*/ 690960 w 7060744"/>
              <a:gd name="connsiteY4" fmla="*/ 1363819 h 2722275"/>
              <a:gd name="connsiteX5" fmla="*/ 276790 w 7060744"/>
              <a:gd name="connsiteY5" fmla="*/ 2358901 h 2722275"/>
              <a:gd name="connsiteX6" fmla="*/ 3095294 w 7060744"/>
              <a:gd name="connsiteY6" fmla="*/ 2687010 h 2722275"/>
              <a:gd name="connsiteX7" fmla="*/ 6822818 w 7060744"/>
              <a:gd name="connsiteY7" fmla="*/ 2584812 h 2722275"/>
              <a:gd name="connsiteX0" fmla="*/ 726879 w 7053633"/>
              <a:gd name="connsiteY0" fmla="*/ 121311 h 2722275"/>
              <a:gd name="connsiteX1" fmla="*/ 6089566 w 7053633"/>
              <a:gd name="connsiteY1" fmla="*/ 67522 h 2722275"/>
              <a:gd name="connsiteX2" fmla="*/ 7003966 w 7053633"/>
              <a:gd name="connsiteY2" fmla="*/ 933513 h 2722275"/>
              <a:gd name="connsiteX3" fmla="*/ 5444107 w 7053633"/>
              <a:gd name="connsiteY3" fmla="*/ 1433744 h 2722275"/>
              <a:gd name="connsiteX4" fmla="*/ 683849 w 7053633"/>
              <a:gd name="connsiteY4" fmla="*/ 1363819 h 2722275"/>
              <a:gd name="connsiteX5" fmla="*/ 280436 w 7053633"/>
              <a:gd name="connsiteY5" fmla="*/ 2455720 h 2722275"/>
              <a:gd name="connsiteX6" fmla="*/ 3088183 w 7053633"/>
              <a:gd name="connsiteY6" fmla="*/ 2687010 h 2722275"/>
              <a:gd name="connsiteX7" fmla="*/ 6815707 w 7053633"/>
              <a:gd name="connsiteY7" fmla="*/ 2584812 h 2722275"/>
              <a:gd name="connsiteX0" fmla="*/ 735440 w 7050810"/>
              <a:gd name="connsiteY0" fmla="*/ 121311 h 2722275"/>
              <a:gd name="connsiteX1" fmla="*/ 6098127 w 7050810"/>
              <a:gd name="connsiteY1" fmla="*/ 67522 h 2722275"/>
              <a:gd name="connsiteX2" fmla="*/ 7012527 w 7050810"/>
              <a:gd name="connsiteY2" fmla="*/ 933513 h 2722275"/>
              <a:gd name="connsiteX3" fmla="*/ 5614033 w 7050810"/>
              <a:gd name="connsiteY3" fmla="*/ 1439123 h 2722275"/>
              <a:gd name="connsiteX4" fmla="*/ 692410 w 7050810"/>
              <a:gd name="connsiteY4" fmla="*/ 1363819 h 2722275"/>
              <a:gd name="connsiteX5" fmla="*/ 288997 w 7050810"/>
              <a:gd name="connsiteY5" fmla="*/ 2455720 h 2722275"/>
              <a:gd name="connsiteX6" fmla="*/ 3096744 w 7050810"/>
              <a:gd name="connsiteY6" fmla="*/ 2687010 h 2722275"/>
              <a:gd name="connsiteX7" fmla="*/ 6824268 w 7050810"/>
              <a:gd name="connsiteY7" fmla="*/ 2584812 h 2722275"/>
              <a:gd name="connsiteX0" fmla="*/ 735440 w 7045064"/>
              <a:gd name="connsiteY0" fmla="*/ 83904 h 2684868"/>
              <a:gd name="connsiteX1" fmla="*/ 6071233 w 7045064"/>
              <a:gd name="connsiteY1" fmla="*/ 89283 h 2684868"/>
              <a:gd name="connsiteX2" fmla="*/ 7012527 w 7045064"/>
              <a:gd name="connsiteY2" fmla="*/ 896106 h 2684868"/>
              <a:gd name="connsiteX3" fmla="*/ 5614033 w 7045064"/>
              <a:gd name="connsiteY3" fmla="*/ 1401716 h 2684868"/>
              <a:gd name="connsiteX4" fmla="*/ 692410 w 7045064"/>
              <a:gd name="connsiteY4" fmla="*/ 1326412 h 2684868"/>
              <a:gd name="connsiteX5" fmla="*/ 288997 w 7045064"/>
              <a:gd name="connsiteY5" fmla="*/ 2418313 h 2684868"/>
              <a:gd name="connsiteX6" fmla="*/ 3096744 w 7045064"/>
              <a:gd name="connsiteY6" fmla="*/ 2649603 h 2684868"/>
              <a:gd name="connsiteX7" fmla="*/ 6824268 w 7045064"/>
              <a:gd name="connsiteY7" fmla="*/ 2547405 h 2684868"/>
              <a:gd name="connsiteX0" fmla="*/ 730061 w 7045174"/>
              <a:gd name="connsiteY0" fmla="*/ 78876 h 2690598"/>
              <a:gd name="connsiteX1" fmla="*/ 6071233 w 7045174"/>
              <a:gd name="connsiteY1" fmla="*/ 95013 h 2690598"/>
              <a:gd name="connsiteX2" fmla="*/ 7012527 w 7045174"/>
              <a:gd name="connsiteY2" fmla="*/ 901836 h 2690598"/>
              <a:gd name="connsiteX3" fmla="*/ 5614033 w 7045174"/>
              <a:gd name="connsiteY3" fmla="*/ 1407446 h 2690598"/>
              <a:gd name="connsiteX4" fmla="*/ 692410 w 7045174"/>
              <a:gd name="connsiteY4" fmla="*/ 1332142 h 2690598"/>
              <a:gd name="connsiteX5" fmla="*/ 288997 w 7045174"/>
              <a:gd name="connsiteY5" fmla="*/ 2424043 h 2690598"/>
              <a:gd name="connsiteX6" fmla="*/ 3096744 w 7045174"/>
              <a:gd name="connsiteY6" fmla="*/ 2655333 h 2690598"/>
              <a:gd name="connsiteX7" fmla="*/ 6824268 w 7045174"/>
              <a:gd name="connsiteY7" fmla="*/ 2553135 h 2690598"/>
              <a:gd name="connsiteX0" fmla="*/ 730061 w 7045174"/>
              <a:gd name="connsiteY0" fmla="*/ 59041 h 2670763"/>
              <a:gd name="connsiteX1" fmla="*/ 6071233 w 7045174"/>
              <a:gd name="connsiteY1" fmla="*/ 75178 h 2670763"/>
              <a:gd name="connsiteX2" fmla="*/ 7012527 w 7045174"/>
              <a:gd name="connsiteY2" fmla="*/ 882001 h 2670763"/>
              <a:gd name="connsiteX3" fmla="*/ 5614033 w 7045174"/>
              <a:gd name="connsiteY3" fmla="*/ 1387611 h 2670763"/>
              <a:gd name="connsiteX4" fmla="*/ 692410 w 7045174"/>
              <a:gd name="connsiteY4" fmla="*/ 1312307 h 2670763"/>
              <a:gd name="connsiteX5" fmla="*/ 288997 w 7045174"/>
              <a:gd name="connsiteY5" fmla="*/ 2404208 h 2670763"/>
              <a:gd name="connsiteX6" fmla="*/ 3096744 w 7045174"/>
              <a:gd name="connsiteY6" fmla="*/ 2635498 h 2670763"/>
              <a:gd name="connsiteX7" fmla="*/ 6824268 w 7045174"/>
              <a:gd name="connsiteY7" fmla="*/ 2533300 h 2670763"/>
              <a:gd name="connsiteX0" fmla="*/ 731554 w 7046667"/>
              <a:gd name="connsiteY0" fmla="*/ 59041 h 2649759"/>
              <a:gd name="connsiteX1" fmla="*/ 6072726 w 7046667"/>
              <a:gd name="connsiteY1" fmla="*/ 75178 h 2649759"/>
              <a:gd name="connsiteX2" fmla="*/ 7014020 w 7046667"/>
              <a:gd name="connsiteY2" fmla="*/ 882001 h 2649759"/>
              <a:gd name="connsiteX3" fmla="*/ 5615526 w 7046667"/>
              <a:gd name="connsiteY3" fmla="*/ 1387611 h 2649759"/>
              <a:gd name="connsiteX4" fmla="*/ 693903 w 7046667"/>
              <a:gd name="connsiteY4" fmla="*/ 1312307 h 2649759"/>
              <a:gd name="connsiteX5" fmla="*/ 290490 w 7046667"/>
              <a:gd name="connsiteY5" fmla="*/ 2404208 h 2649759"/>
              <a:gd name="connsiteX6" fmla="*/ 3119753 w 7046667"/>
              <a:gd name="connsiteY6" fmla="*/ 2608604 h 2649759"/>
              <a:gd name="connsiteX7" fmla="*/ 6825761 w 7046667"/>
              <a:gd name="connsiteY7" fmla="*/ 2533300 h 2649759"/>
              <a:gd name="connsiteX0" fmla="*/ 731554 w 7046667"/>
              <a:gd name="connsiteY0" fmla="*/ 59041 h 2625870"/>
              <a:gd name="connsiteX1" fmla="*/ 6072726 w 7046667"/>
              <a:gd name="connsiteY1" fmla="*/ 75178 h 2625870"/>
              <a:gd name="connsiteX2" fmla="*/ 7014020 w 7046667"/>
              <a:gd name="connsiteY2" fmla="*/ 882001 h 2625870"/>
              <a:gd name="connsiteX3" fmla="*/ 5615526 w 7046667"/>
              <a:gd name="connsiteY3" fmla="*/ 1387611 h 2625870"/>
              <a:gd name="connsiteX4" fmla="*/ 693903 w 7046667"/>
              <a:gd name="connsiteY4" fmla="*/ 1312307 h 2625870"/>
              <a:gd name="connsiteX5" fmla="*/ 290490 w 7046667"/>
              <a:gd name="connsiteY5" fmla="*/ 2404208 h 2625870"/>
              <a:gd name="connsiteX6" fmla="*/ 3119753 w 7046667"/>
              <a:gd name="connsiteY6" fmla="*/ 2608604 h 2625870"/>
              <a:gd name="connsiteX7" fmla="*/ 6825761 w 7046667"/>
              <a:gd name="connsiteY7" fmla="*/ 2533300 h 2625870"/>
              <a:gd name="connsiteX0" fmla="*/ 731554 w 7046667"/>
              <a:gd name="connsiteY0" fmla="*/ 59041 h 2625870"/>
              <a:gd name="connsiteX1" fmla="*/ 6072726 w 7046667"/>
              <a:gd name="connsiteY1" fmla="*/ 75178 h 2625870"/>
              <a:gd name="connsiteX2" fmla="*/ 7014020 w 7046667"/>
              <a:gd name="connsiteY2" fmla="*/ 882001 h 2625870"/>
              <a:gd name="connsiteX3" fmla="*/ 5615526 w 7046667"/>
              <a:gd name="connsiteY3" fmla="*/ 1387611 h 2625870"/>
              <a:gd name="connsiteX4" fmla="*/ 693903 w 7046667"/>
              <a:gd name="connsiteY4" fmla="*/ 1312307 h 2625870"/>
              <a:gd name="connsiteX5" fmla="*/ 290490 w 7046667"/>
              <a:gd name="connsiteY5" fmla="*/ 2404208 h 2625870"/>
              <a:gd name="connsiteX6" fmla="*/ 3119753 w 7046667"/>
              <a:gd name="connsiteY6" fmla="*/ 2608604 h 2625870"/>
              <a:gd name="connsiteX7" fmla="*/ 6825761 w 7046667"/>
              <a:gd name="connsiteY7" fmla="*/ 2533300 h 2625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46667" h="2625870">
                <a:moveTo>
                  <a:pt x="731554" y="59041"/>
                </a:moveTo>
                <a:cubicBezTo>
                  <a:pt x="2895185" y="23630"/>
                  <a:pt x="5025648" y="-61982"/>
                  <a:pt x="6072726" y="75178"/>
                </a:cubicBezTo>
                <a:cubicBezTo>
                  <a:pt x="7119804" y="212338"/>
                  <a:pt x="7090220" y="663262"/>
                  <a:pt x="7014020" y="882001"/>
                </a:cubicBezTo>
                <a:cubicBezTo>
                  <a:pt x="6937820" y="1100740"/>
                  <a:pt x="6668879" y="1315893"/>
                  <a:pt x="5615526" y="1387611"/>
                </a:cubicBezTo>
                <a:cubicBezTo>
                  <a:pt x="4562173" y="1459329"/>
                  <a:pt x="1581409" y="1142874"/>
                  <a:pt x="693903" y="1312307"/>
                </a:cubicBezTo>
                <a:cubicBezTo>
                  <a:pt x="-193603" y="1481740"/>
                  <a:pt x="-113818" y="2188159"/>
                  <a:pt x="290490" y="2404208"/>
                </a:cubicBezTo>
                <a:cubicBezTo>
                  <a:pt x="694798" y="2620258"/>
                  <a:pt x="1965995" y="2552126"/>
                  <a:pt x="3119753" y="2608604"/>
                </a:cubicBezTo>
                <a:cubicBezTo>
                  <a:pt x="4311162" y="2643567"/>
                  <a:pt x="5533499" y="2628774"/>
                  <a:pt x="6825761" y="2533300"/>
                </a:cubicBezTo>
              </a:path>
            </a:pathLst>
          </a:custGeom>
          <a:no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6" name="Rektangel 5">
            <a:extLst>
              <a:ext uri="{FF2B5EF4-FFF2-40B4-BE49-F238E27FC236}">
                <a16:creationId xmlns:a16="http://schemas.microsoft.com/office/drawing/2014/main" id="{AE1EA603-AE46-839F-5D62-B1ECE11218FD}"/>
              </a:ext>
            </a:extLst>
          </p:cNvPr>
          <p:cNvSpPr/>
          <p:nvPr/>
        </p:nvSpPr>
        <p:spPr>
          <a:xfrm>
            <a:off x="8499955" y="1322100"/>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7" name="Rektangel 6">
            <a:extLst>
              <a:ext uri="{FF2B5EF4-FFF2-40B4-BE49-F238E27FC236}">
                <a16:creationId xmlns:a16="http://schemas.microsoft.com/office/drawing/2014/main" id="{F5047D7D-A66A-3A55-6730-EBB494E0F8BB}"/>
              </a:ext>
            </a:extLst>
          </p:cNvPr>
          <p:cNvSpPr/>
          <p:nvPr/>
        </p:nvSpPr>
        <p:spPr>
          <a:xfrm>
            <a:off x="6655540" y="3181200"/>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8" name="Rektangel 7">
            <a:extLst>
              <a:ext uri="{FF2B5EF4-FFF2-40B4-BE49-F238E27FC236}">
                <a16:creationId xmlns:a16="http://schemas.microsoft.com/office/drawing/2014/main" id="{DA6FCBD2-BF82-21C3-6287-6FC3BCBC1286}"/>
              </a:ext>
            </a:extLst>
          </p:cNvPr>
          <p:cNvSpPr/>
          <p:nvPr/>
        </p:nvSpPr>
        <p:spPr>
          <a:xfrm>
            <a:off x="1857159" y="3072628"/>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9" name="Rektangel 8">
            <a:extLst>
              <a:ext uri="{FF2B5EF4-FFF2-40B4-BE49-F238E27FC236}">
                <a16:creationId xmlns:a16="http://schemas.microsoft.com/office/drawing/2014/main" id="{DCDFB8D0-46B4-D24D-D310-F10EF0C8495E}"/>
              </a:ext>
            </a:extLst>
          </p:cNvPr>
          <p:cNvSpPr/>
          <p:nvPr/>
        </p:nvSpPr>
        <p:spPr>
          <a:xfrm>
            <a:off x="3660330" y="4867772"/>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11" name="TekstSylinder 10">
            <a:extLst>
              <a:ext uri="{FF2B5EF4-FFF2-40B4-BE49-F238E27FC236}">
                <a16:creationId xmlns:a16="http://schemas.microsoft.com/office/drawing/2014/main" id="{72D44F66-3254-6E26-1177-CCB1CC07EA52}"/>
              </a:ext>
            </a:extLst>
          </p:cNvPr>
          <p:cNvSpPr txBox="1"/>
          <p:nvPr/>
        </p:nvSpPr>
        <p:spPr>
          <a:xfrm>
            <a:off x="1746302" y="1671469"/>
            <a:ext cx="2750714" cy="461665"/>
          </a:xfrm>
          <a:prstGeom prst="rect">
            <a:avLst/>
          </a:prstGeom>
          <a:noFill/>
          <a:ln w="38100">
            <a:solidFill>
              <a:schemeClr val="bg1"/>
            </a:solidFill>
          </a:ln>
        </p:spPr>
        <p:txBody>
          <a:bodyPr wrap="square" lIns="91440" tIns="45720" rIns="91440" bIns="45720" rtlCol="0" anchor="t">
            <a:spAutoFit/>
          </a:bodyPr>
          <a:lstStyle/>
          <a:p>
            <a:r>
              <a:rPr lang="nb-NO" sz="1200" b="1">
                <a:solidFill>
                  <a:schemeClr val="accent2">
                    <a:lumMod val="50000"/>
                  </a:schemeClr>
                </a:solidFill>
                <a:latin typeface="Open Sans"/>
              </a:rPr>
              <a:t>KUNNSKAPSGRUNNLAGET</a:t>
            </a:r>
          </a:p>
          <a:p>
            <a:endParaRPr lang="nb-NO" sz="1200" i="1">
              <a:solidFill>
                <a:schemeClr val="accent2">
                  <a:lumMod val="50000"/>
                </a:schemeClr>
              </a:solidFill>
              <a:latin typeface="Open Sans"/>
              <a:ea typeface="Open Sans"/>
              <a:cs typeface="Open Sans"/>
            </a:endParaRPr>
          </a:p>
        </p:txBody>
      </p:sp>
      <p:sp>
        <p:nvSpPr>
          <p:cNvPr id="12" name="TekstSylinder 11">
            <a:extLst>
              <a:ext uri="{FF2B5EF4-FFF2-40B4-BE49-F238E27FC236}">
                <a16:creationId xmlns:a16="http://schemas.microsoft.com/office/drawing/2014/main" id="{85F7D50D-5C09-5667-99C6-3D87C09A5660}"/>
              </a:ext>
            </a:extLst>
          </p:cNvPr>
          <p:cNvSpPr txBox="1"/>
          <p:nvPr/>
        </p:nvSpPr>
        <p:spPr>
          <a:xfrm>
            <a:off x="7318969" y="1671469"/>
            <a:ext cx="2753876" cy="461665"/>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KOMMUNAL PLANSTRATEGI</a:t>
            </a:r>
          </a:p>
          <a:p>
            <a:endParaRPr lang="nb-NO" sz="1200" i="1">
              <a:solidFill>
                <a:schemeClr val="accent2">
                  <a:lumMod val="50000"/>
                </a:schemeClr>
              </a:solidFill>
              <a:latin typeface="Open Sans"/>
              <a:ea typeface="Open Sans"/>
              <a:cs typeface="Open Sans"/>
            </a:endParaRPr>
          </a:p>
        </p:txBody>
      </p:sp>
      <p:sp>
        <p:nvSpPr>
          <p:cNvPr id="13" name="TekstSylinder 12">
            <a:extLst>
              <a:ext uri="{FF2B5EF4-FFF2-40B4-BE49-F238E27FC236}">
                <a16:creationId xmlns:a16="http://schemas.microsoft.com/office/drawing/2014/main" id="{32F9CA1E-CB2C-3162-EBD9-B1E16E829A7B}"/>
              </a:ext>
            </a:extLst>
          </p:cNvPr>
          <p:cNvSpPr txBox="1"/>
          <p:nvPr/>
        </p:nvSpPr>
        <p:spPr>
          <a:xfrm>
            <a:off x="4933758" y="3327899"/>
            <a:ext cx="4128105" cy="1908215"/>
          </a:xfrm>
          <a:prstGeom prst="rect">
            <a:avLst/>
          </a:prstGeom>
          <a:noFill/>
        </p:spPr>
        <p:txBody>
          <a:bodyPr wrap="square" lIns="91440" tIns="45720" rIns="91440" bIns="45720" rtlCol="0" anchor="t">
            <a:spAutoFit/>
          </a:bodyPr>
          <a:lstStyle/>
          <a:p>
            <a:r>
              <a:rPr lang="nb-NO" sz="2800" b="1" dirty="0">
                <a:solidFill>
                  <a:schemeClr val="accent2">
                    <a:lumMod val="50000"/>
                  </a:schemeClr>
                </a:solidFill>
                <a:latin typeface="Open Sans"/>
              </a:rPr>
              <a:t>KOMMUNEPLANENS SAMFUNNSDEL</a:t>
            </a:r>
          </a:p>
          <a:p>
            <a:r>
              <a:rPr lang="nb-NO" sz="1600" dirty="0">
                <a:solidFill>
                  <a:schemeClr val="accent2">
                    <a:lumMod val="50000"/>
                  </a:schemeClr>
                </a:solidFill>
                <a:latin typeface="Open Sans"/>
              </a:rPr>
              <a:t>Bruk hjelperen til å sikre at alle temaene er </a:t>
            </a:r>
            <a:r>
              <a:rPr lang="nb-NO" sz="1600" i="1" dirty="0">
                <a:solidFill>
                  <a:schemeClr val="accent2">
                    <a:lumMod val="50000"/>
                  </a:schemeClr>
                </a:solidFill>
                <a:latin typeface="Open Sans"/>
              </a:rPr>
              <a:t>vurdert</a:t>
            </a:r>
            <a:r>
              <a:rPr lang="nb-NO" sz="1600" dirty="0">
                <a:solidFill>
                  <a:schemeClr val="accent2">
                    <a:lumMod val="50000"/>
                  </a:schemeClr>
                </a:solidFill>
                <a:latin typeface="Open Sans"/>
              </a:rPr>
              <a:t> i arbeidet med KPS og arealstrategi                             </a:t>
            </a:r>
          </a:p>
          <a:p>
            <a:endParaRPr lang="nb-NO" sz="1400" i="1" dirty="0">
              <a:solidFill>
                <a:schemeClr val="accent2">
                  <a:lumMod val="50000"/>
                </a:schemeClr>
              </a:solidFill>
              <a:latin typeface="Open Sans"/>
              <a:ea typeface="Open Sans"/>
              <a:cs typeface="Open Sans"/>
            </a:endParaRPr>
          </a:p>
        </p:txBody>
      </p:sp>
      <p:sp>
        <p:nvSpPr>
          <p:cNvPr id="14" name="TekstSylinder 13">
            <a:extLst>
              <a:ext uri="{FF2B5EF4-FFF2-40B4-BE49-F238E27FC236}">
                <a16:creationId xmlns:a16="http://schemas.microsoft.com/office/drawing/2014/main" id="{9D3FC72E-208E-0E59-A251-45B026E53FF9}"/>
              </a:ext>
            </a:extLst>
          </p:cNvPr>
          <p:cNvSpPr txBox="1"/>
          <p:nvPr/>
        </p:nvSpPr>
        <p:spPr>
          <a:xfrm>
            <a:off x="1096657" y="3373716"/>
            <a:ext cx="2235161" cy="461665"/>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AREALPLANLEGGING</a:t>
            </a:r>
          </a:p>
          <a:p>
            <a:endParaRPr lang="nb-NO" sz="1200" i="1">
              <a:solidFill>
                <a:schemeClr val="accent2">
                  <a:lumMod val="50000"/>
                </a:schemeClr>
              </a:solidFill>
              <a:latin typeface="Open Sans"/>
              <a:ea typeface="Open Sans"/>
              <a:cs typeface="Open Sans"/>
            </a:endParaRPr>
          </a:p>
        </p:txBody>
      </p:sp>
      <p:sp>
        <p:nvSpPr>
          <p:cNvPr id="15" name="TekstSylinder 14">
            <a:extLst>
              <a:ext uri="{FF2B5EF4-FFF2-40B4-BE49-F238E27FC236}">
                <a16:creationId xmlns:a16="http://schemas.microsoft.com/office/drawing/2014/main" id="{0CCF2DD6-17F2-661E-10B5-0820EBB71BED}"/>
              </a:ext>
            </a:extLst>
          </p:cNvPr>
          <p:cNvSpPr txBox="1"/>
          <p:nvPr/>
        </p:nvSpPr>
        <p:spPr>
          <a:xfrm>
            <a:off x="2718598" y="5168860"/>
            <a:ext cx="2679091" cy="646331"/>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HANDLINGS- OG ØKONOMIPLAN MED ÅRSBUDSJETT      </a:t>
            </a:r>
          </a:p>
          <a:p>
            <a:endParaRPr lang="nb-NO" sz="1200" i="1">
              <a:solidFill>
                <a:schemeClr val="accent2">
                  <a:lumMod val="50000"/>
                </a:schemeClr>
              </a:solidFill>
              <a:latin typeface="Open Sans"/>
              <a:ea typeface="Open Sans"/>
              <a:cs typeface="Open Sans"/>
            </a:endParaRPr>
          </a:p>
        </p:txBody>
      </p:sp>
      <p:sp>
        <p:nvSpPr>
          <p:cNvPr id="17" name="Rektangel 16">
            <a:extLst>
              <a:ext uri="{FF2B5EF4-FFF2-40B4-BE49-F238E27FC236}">
                <a16:creationId xmlns:a16="http://schemas.microsoft.com/office/drawing/2014/main" id="{0E5F5E9B-B181-16A5-6C74-25B806F5AFD6}"/>
              </a:ext>
            </a:extLst>
          </p:cNvPr>
          <p:cNvSpPr/>
          <p:nvPr/>
        </p:nvSpPr>
        <p:spPr>
          <a:xfrm>
            <a:off x="2816889" y="1420076"/>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21" name="Rektangel 20">
            <a:extLst>
              <a:ext uri="{FF2B5EF4-FFF2-40B4-BE49-F238E27FC236}">
                <a16:creationId xmlns:a16="http://schemas.microsoft.com/office/drawing/2014/main" id="{4AEBBAFB-6CEC-574F-B636-B1A6218865FE}"/>
              </a:ext>
            </a:extLst>
          </p:cNvPr>
          <p:cNvSpPr/>
          <p:nvPr/>
        </p:nvSpPr>
        <p:spPr>
          <a:xfrm>
            <a:off x="9279530" y="4860485"/>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22" name="TekstSylinder 21">
            <a:extLst>
              <a:ext uri="{FF2B5EF4-FFF2-40B4-BE49-F238E27FC236}">
                <a16:creationId xmlns:a16="http://schemas.microsoft.com/office/drawing/2014/main" id="{D0970AF0-0C67-F602-5B63-CD1980FC5BF7}"/>
              </a:ext>
            </a:extLst>
          </p:cNvPr>
          <p:cNvSpPr txBox="1"/>
          <p:nvPr/>
        </p:nvSpPr>
        <p:spPr>
          <a:xfrm>
            <a:off x="8597931" y="5195862"/>
            <a:ext cx="2676427" cy="646331"/>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SAKSBEHANDLING</a:t>
            </a:r>
          </a:p>
          <a:p>
            <a:endParaRPr lang="nb-NO" sz="1200" i="1">
              <a:solidFill>
                <a:schemeClr val="accent2">
                  <a:lumMod val="50000"/>
                </a:schemeClr>
              </a:solidFill>
              <a:latin typeface="Open Sans"/>
              <a:ea typeface="Open Sans"/>
              <a:cs typeface="Open Sans"/>
            </a:endParaRPr>
          </a:p>
          <a:p>
            <a:endParaRPr lang="nb-NO" sz="1200">
              <a:solidFill>
                <a:schemeClr val="accent2">
                  <a:lumMod val="50000"/>
                </a:schemeClr>
              </a:solidFill>
              <a:latin typeface="Open Sans"/>
            </a:endParaRPr>
          </a:p>
        </p:txBody>
      </p:sp>
      <p:sp>
        <p:nvSpPr>
          <p:cNvPr id="25" name="Tittel 2">
            <a:extLst>
              <a:ext uri="{FF2B5EF4-FFF2-40B4-BE49-F238E27FC236}">
                <a16:creationId xmlns:a16="http://schemas.microsoft.com/office/drawing/2014/main" id="{2E4E644C-67E5-6804-AB60-B795ADC395F3}"/>
              </a:ext>
            </a:extLst>
          </p:cNvPr>
          <p:cNvSpPr>
            <a:spLocks noGrp="1"/>
          </p:cNvSpPr>
          <p:nvPr>
            <p:ph type="title"/>
          </p:nvPr>
        </p:nvSpPr>
        <p:spPr>
          <a:xfrm>
            <a:off x="-968658" y="255846"/>
            <a:ext cx="8180633" cy="1461467"/>
          </a:xfrm>
        </p:spPr>
        <p:txBody>
          <a:bodyPr vert="horz" lIns="91440" tIns="45720" rIns="91440" bIns="45720" rtlCol="0" anchor="t">
            <a:noAutofit/>
          </a:bodyPr>
          <a:lstStyle/>
          <a:p>
            <a:pPr marR="0" lvl="0" algn="ctr" defTabSz="914400" rtl="0" eaLnBrk="1" fontAlgn="auto" latinLnBrk="0" hangingPunct="1">
              <a:lnSpc>
                <a:spcPct val="100000"/>
              </a:lnSpc>
              <a:spcBef>
                <a:spcPts val="1000"/>
              </a:spcBef>
              <a:spcAft>
                <a:spcPts val="0"/>
              </a:spcAft>
              <a:buClrTx/>
              <a:buSzTx/>
              <a:tabLst/>
              <a:defRPr/>
            </a:pPr>
            <a:r>
              <a:rPr lang="nb-NO" dirty="0">
                <a:solidFill>
                  <a:srgbClr val="243B5F"/>
                </a:solidFill>
                <a:ea typeface="Open Sans SemiBold"/>
                <a:cs typeface="Open Sans SemiBold"/>
              </a:rPr>
              <a:t>Bærekrafthjelperen</a:t>
            </a:r>
            <a:br>
              <a:rPr lang="nb-NO" dirty="0">
                <a:ea typeface="Open Sans SemiBold"/>
                <a:cs typeface="Open Sans SemiBold"/>
              </a:rPr>
            </a:br>
            <a:br>
              <a:rPr lang="nb-NO" dirty="0">
                <a:ea typeface="Open Sans SemiBold"/>
                <a:cs typeface="Open Sans SemiBold"/>
              </a:rPr>
            </a:br>
            <a:endParaRPr lang="nb-NO">
              <a:solidFill>
                <a:srgbClr val="243B5F"/>
              </a:solidFill>
              <a:ea typeface="Open Sans SemiBold"/>
              <a:cs typeface="Open Sans SemiBold"/>
            </a:endParaRPr>
          </a:p>
        </p:txBody>
      </p:sp>
    </p:spTree>
    <p:extLst>
      <p:ext uri="{BB962C8B-B14F-4D97-AF65-F5344CB8AC3E}">
        <p14:creationId xmlns:p14="http://schemas.microsoft.com/office/powerpoint/2010/main" val="28303722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BED42D57-CBF3-5E9B-768B-479F2968062D}"/>
              </a:ext>
            </a:extLst>
          </p:cNvPr>
          <p:cNvGrpSpPr/>
          <p:nvPr/>
        </p:nvGrpSpPr>
        <p:grpSpPr>
          <a:xfrm>
            <a:off x="413840" y="1410101"/>
            <a:ext cx="11201756" cy="2700173"/>
            <a:chOff x="115077" y="1057015"/>
            <a:chExt cx="8282047" cy="2244421"/>
          </a:xfrm>
        </p:grpSpPr>
        <p:pic>
          <p:nvPicPr>
            <p:cNvPr id="9" name="Bilde 8">
              <a:extLst>
                <a:ext uri="{FF2B5EF4-FFF2-40B4-BE49-F238E27FC236}">
                  <a16:creationId xmlns:a16="http://schemas.microsoft.com/office/drawing/2014/main" id="{424E4710-9D63-E0BB-1D95-2E461B83BECD}"/>
                </a:ext>
              </a:extLst>
            </p:cNvPr>
            <p:cNvPicPr>
              <a:picLocks noChangeAspect="1"/>
            </p:cNvPicPr>
            <p:nvPr/>
          </p:nvPicPr>
          <p:blipFill>
            <a:blip r:embed="rId2"/>
            <a:srcRect r="90342"/>
            <a:stretch/>
          </p:blipFill>
          <p:spPr>
            <a:xfrm>
              <a:off x="115077" y="1057015"/>
              <a:ext cx="1155311" cy="2244421"/>
            </a:xfrm>
            <a:prstGeom prst="rect">
              <a:avLst/>
            </a:prstGeom>
          </p:spPr>
        </p:pic>
        <p:pic>
          <p:nvPicPr>
            <p:cNvPr id="10" name="Bilde 9">
              <a:extLst>
                <a:ext uri="{FF2B5EF4-FFF2-40B4-BE49-F238E27FC236}">
                  <a16:creationId xmlns:a16="http://schemas.microsoft.com/office/drawing/2014/main" id="{B87BF2DD-7C45-2E33-76F8-0186E9C5FB05}"/>
                </a:ext>
              </a:extLst>
            </p:cNvPr>
            <p:cNvPicPr>
              <a:picLocks noChangeAspect="1"/>
            </p:cNvPicPr>
            <p:nvPr/>
          </p:nvPicPr>
          <p:blipFill>
            <a:blip r:embed="rId3"/>
            <a:stretch>
              <a:fillRect/>
            </a:stretch>
          </p:blipFill>
          <p:spPr>
            <a:xfrm>
              <a:off x="1270388" y="1057015"/>
              <a:ext cx="7126736" cy="2244421"/>
            </a:xfrm>
            <a:prstGeom prst="rect">
              <a:avLst/>
            </a:prstGeom>
          </p:spPr>
        </p:pic>
      </p:grpSp>
      <p:sp>
        <p:nvSpPr>
          <p:cNvPr id="11" name="TekstSylinder 10">
            <a:extLst>
              <a:ext uri="{FF2B5EF4-FFF2-40B4-BE49-F238E27FC236}">
                <a16:creationId xmlns:a16="http://schemas.microsoft.com/office/drawing/2014/main" id="{4BF2F5E7-B40E-EF32-DBEE-5D05B67A89BD}"/>
              </a:ext>
            </a:extLst>
          </p:cNvPr>
          <p:cNvSpPr txBox="1"/>
          <p:nvPr/>
        </p:nvSpPr>
        <p:spPr>
          <a:xfrm>
            <a:off x="5262626" y="188850"/>
            <a:ext cx="2530044" cy="923330"/>
          </a:xfrm>
          <a:prstGeom prst="rect">
            <a:avLst/>
          </a:prstGeom>
          <a:solidFill>
            <a:srgbClr val="243B5F"/>
          </a:solidFill>
        </p:spPr>
        <p:txBody>
          <a:bodyPr wrap="square" rtlCol="0">
            <a:spAutoFit/>
          </a:bodyPr>
          <a:lstStyle/>
          <a:p>
            <a:r>
              <a:rPr lang="nb-NO">
                <a:solidFill>
                  <a:schemeClr val="bg1"/>
                </a:solidFill>
              </a:rPr>
              <a:t>Hvordan kjørereglene skal tas stilling til er spesifisert </a:t>
            </a:r>
          </a:p>
        </p:txBody>
      </p:sp>
      <p:cxnSp>
        <p:nvCxnSpPr>
          <p:cNvPr id="12" name="Rett pilkobling 11">
            <a:extLst>
              <a:ext uri="{FF2B5EF4-FFF2-40B4-BE49-F238E27FC236}">
                <a16:creationId xmlns:a16="http://schemas.microsoft.com/office/drawing/2014/main" id="{C2E122F8-2D5F-AE0C-F7E8-E754339859EC}"/>
              </a:ext>
            </a:extLst>
          </p:cNvPr>
          <p:cNvCxnSpPr>
            <a:cxnSpLocks/>
          </p:cNvCxnSpPr>
          <p:nvPr/>
        </p:nvCxnSpPr>
        <p:spPr>
          <a:xfrm>
            <a:off x="7514376" y="1112180"/>
            <a:ext cx="0" cy="297921"/>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sp>
        <p:nvSpPr>
          <p:cNvPr id="14" name="TekstSylinder 13">
            <a:extLst>
              <a:ext uri="{FF2B5EF4-FFF2-40B4-BE49-F238E27FC236}">
                <a16:creationId xmlns:a16="http://schemas.microsoft.com/office/drawing/2014/main" id="{CFD71ACD-49DD-F430-39B3-78B284B56928}"/>
              </a:ext>
            </a:extLst>
          </p:cNvPr>
          <p:cNvSpPr txBox="1"/>
          <p:nvPr/>
        </p:nvSpPr>
        <p:spPr>
          <a:xfrm>
            <a:off x="8233849" y="465849"/>
            <a:ext cx="2831271" cy="646331"/>
          </a:xfrm>
          <a:prstGeom prst="rect">
            <a:avLst/>
          </a:prstGeom>
          <a:solidFill>
            <a:srgbClr val="243B5F"/>
          </a:solidFill>
        </p:spPr>
        <p:txBody>
          <a:bodyPr wrap="square" rtlCol="0">
            <a:spAutoFit/>
          </a:bodyPr>
          <a:lstStyle/>
          <a:p>
            <a:r>
              <a:rPr lang="nb-NO">
                <a:solidFill>
                  <a:schemeClr val="bg1"/>
                </a:solidFill>
              </a:rPr>
              <a:t>Svarer ut hvert tema ved bruk av </a:t>
            </a:r>
            <a:r>
              <a:rPr lang="nb-NO" err="1">
                <a:solidFill>
                  <a:schemeClr val="bg1"/>
                </a:solidFill>
              </a:rPr>
              <a:t>nedtrekksmeny</a:t>
            </a:r>
            <a:endParaRPr lang="nb-NO">
              <a:solidFill>
                <a:schemeClr val="bg1"/>
              </a:solidFill>
            </a:endParaRPr>
          </a:p>
        </p:txBody>
      </p:sp>
      <p:cxnSp>
        <p:nvCxnSpPr>
          <p:cNvPr id="15" name="Rett pilkobling 14">
            <a:extLst>
              <a:ext uri="{FF2B5EF4-FFF2-40B4-BE49-F238E27FC236}">
                <a16:creationId xmlns:a16="http://schemas.microsoft.com/office/drawing/2014/main" id="{9F903F25-EC66-6A74-D253-776BB88E0CCA}"/>
              </a:ext>
            </a:extLst>
          </p:cNvPr>
          <p:cNvCxnSpPr>
            <a:cxnSpLocks/>
          </p:cNvCxnSpPr>
          <p:nvPr/>
        </p:nvCxnSpPr>
        <p:spPr>
          <a:xfrm>
            <a:off x="9223972" y="1112180"/>
            <a:ext cx="0" cy="297921"/>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pic>
        <p:nvPicPr>
          <p:cNvPr id="17" name="Bilde 16">
            <a:extLst>
              <a:ext uri="{FF2B5EF4-FFF2-40B4-BE49-F238E27FC236}">
                <a16:creationId xmlns:a16="http://schemas.microsoft.com/office/drawing/2014/main" id="{99AFB517-190F-5A02-2B8C-34D6D36557A1}"/>
              </a:ext>
            </a:extLst>
          </p:cNvPr>
          <p:cNvPicPr>
            <a:picLocks noChangeAspect="1"/>
          </p:cNvPicPr>
          <p:nvPr/>
        </p:nvPicPr>
        <p:blipFill>
          <a:blip r:embed="rId4"/>
          <a:stretch>
            <a:fillRect/>
          </a:stretch>
        </p:blipFill>
        <p:spPr>
          <a:xfrm>
            <a:off x="8736173" y="1990582"/>
            <a:ext cx="3085833" cy="1078544"/>
          </a:xfrm>
          <a:prstGeom prst="rect">
            <a:avLst/>
          </a:prstGeom>
        </p:spPr>
      </p:pic>
      <p:pic>
        <p:nvPicPr>
          <p:cNvPr id="18" name="Bilde 17">
            <a:extLst>
              <a:ext uri="{FF2B5EF4-FFF2-40B4-BE49-F238E27FC236}">
                <a16:creationId xmlns:a16="http://schemas.microsoft.com/office/drawing/2014/main" id="{9DB0374A-D3ED-8493-97C9-13B7BC767AE3}"/>
              </a:ext>
            </a:extLst>
          </p:cNvPr>
          <p:cNvPicPr>
            <a:picLocks noChangeAspect="1"/>
          </p:cNvPicPr>
          <p:nvPr/>
        </p:nvPicPr>
        <p:blipFill>
          <a:blip r:embed="rId5"/>
          <a:stretch>
            <a:fillRect/>
          </a:stretch>
        </p:blipFill>
        <p:spPr>
          <a:xfrm>
            <a:off x="413840" y="4255129"/>
            <a:ext cx="2864283" cy="2390983"/>
          </a:xfrm>
          <a:prstGeom prst="rect">
            <a:avLst/>
          </a:prstGeom>
        </p:spPr>
      </p:pic>
      <p:sp>
        <p:nvSpPr>
          <p:cNvPr id="19" name="TekstSylinder 18">
            <a:extLst>
              <a:ext uri="{FF2B5EF4-FFF2-40B4-BE49-F238E27FC236}">
                <a16:creationId xmlns:a16="http://schemas.microsoft.com/office/drawing/2014/main" id="{C7FDE706-3475-D681-0CB9-6FE532BE54B0}"/>
              </a:ext>
            </a:extLst>
          </p:cNvPr>
          <p:cNvSpPr txBox="1"/>
          <p:nvPr/>
        </p:nvSpPr>
        <p:spPr>
          <a:xfrm>
            <a:off x="3792292" y="4801196"/>
            <a:ext cx="3423319" cy="584775"/>
          </a:xfrm>
          <a:prstGeom prst="rect">
            <a:avLst/>
          </a:prstGeom>
          <a:solidFill>
            <a:srgbClr val="243B5F"/>
          </a:solidFill>
        </p:spPr>
        <p:txBody>
          <a:bodyPr wrap="square" rtlCol="0">
            <a:spAutoFit/>
          </a:bodyPr>
          <a:lstStyle/>
          <a:p>
            <a:r>
              <a:rPr lang="nb-NO" sz="1600">
                <a:solidFill>
                  <a:schemeClr val="bg1"/>
                </a:solidFill>
              </a:rPr>
              <a:t>Forslag til hvordan hvert tema kan ivaretas i arealstrategien </a:t>
            </a:r>
          </a:p>
        </p:txBody>
      </p:sp>
      <p:cxnSp>
        <p:nvCxnSpPr>
          <p:cNvPr id="20" name="Rett pilkobling 19">
            <a:extLst>
              <a:ext uri="{FF2B5EF4-FFF2-40B4-BE49-F238E27FC236}">
                <a16:creationId xmlns:a16="http://schemas.microsoft.com/office/drawing/2014/main" id="{F6D1C15B-E6DD-B968-9F85-FC109CA6CFB9}"/>
              </a:ext>
            </a:extLst>
          </p:cNvPr>
          <p:cNvCxnSpPr>
            <a:cxnSpLocks/>
          </p:cNvCxnSpPr>
          <p:nvPr/>
        </p:nvCxnSpPr>
        <p:spPr>
          <a:xfrm flipH="1" flipV="1">
            <a:off x="3278123" y="4336610"/>
            <a:ext cx="623921" cy="570368"/>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8757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7DCE34F5-86DE-9F7F-B8E1-DF3048666FE5}"/>
              </a:ext>
            </a:extLst>
          </p:cNvPr>
          <p:cNvPicPr>
            <a:picLocks noChangeAspect="1"/>
          </p:cNvPicPr>
          <p:nvPr/>
        </p:nvPicPr>
        <p:blipFill>
          <a:blip r:embed="rId2"/>
          <a:srcRect t="21405"/>
          <a:stretch>
            <a:fillRect/>
          </a:stretch>
        </p:blipFill>
        <p:spPr>
          <a:xfrm>
            <a:off x="1369313" y="2027977"/>
            <a:ext cx="9453374" cy="3825054"/>
          </a:xfrm>
          <a:prstGeom prst="rect">
            <a:avLst/>
          </a:prstGeom>
        </p:spPr>
      </p:pic>
      <p:sp>
        <p:nvSpPr>
          <p:cNvPr id="5" name="TekstSylinder 4">
            <a:extLst>
              <a:ext uri="{FF2B5EF4-FFF2-40B4-BE49-F238E27FC236}">
                <a16:creationId xmlns:a16="http://schemas.microsoft.com/office/drawing/2014/main" id="{69F13838-3CEA-51CE-0715-B50B25E09B06}"/>
              </a:ext>
            </a:extLst>
          </p:cNvPr>
          <p:cNvSpPr txBox="1"/>
          <p:nvPr/>
        </p:nvSpPr>
        <p:spPr>
          <a:xfrm>
            <a:off x="3631617" y="1108097"/>
            <a:ext cx="4928765" cy="400110"/>
          </a:xfrm>
          <a:prstGeom prst="rect">
            <a:avLst/>
          </a:prstGeom>
          <a:solidFill>
            <a:srgbClr val="243B5F"/>
          </a:solidFill>
        </p:spPr>
        <p:txBody>
          <a:bodyPr wrap="square" rtlCol="0">
            <a:spAutoFit/>
          </a:bodyPr>
          <a:lstStyle/>
          <a:p>
            <a:r>
              <a:rPr lang="nb-NO" sz="2000">
                <a:solidFill>
                  <a:schemeClr val="bg1"/>
                </a:solidFill>
              </a:rPr>
              <a:t>Svarene blir samlet i en oppsummering</a:t>
            </a:r>
          </a:p>
        </p:txBody>
      </p:sp>
    </p:spTree>
    <p:extLst>
      <p:ext uri="{BB962C8B-B14F-4D97-AF65-F5344CB8AC3E}">
        <p14:creationId xmlns:p14="http://schemas.microsoft.com/office/powerpoint/2010/main" val="30771269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97330-5DFD-6637-56E3-96A3EB365AAB}"/>
            </a:ext>
          </a:extLst>
        </p:cNvPr>
        <p:cNvGrpSpPr/>
        <p:nvPr/>
      </p:nvGrpSpPr>
      <p:grpSpPr>
        <a:xfrm>
          <a:off x="0" y="0"/>
          <a:ext cx="0" cy="0"/>
          <a:chOff x="0" y="0"/>
          <a:chExt cx="0" cy="0"/>
        </a:xfrm>
      </p:grpSpPr>
      <p:sp>
        <p:nvSpPr>
          <p:cNvPr id="5" name="Frihåndsform: figur 4">
            <a:extLst>
              <a:ext uri="{FF2B5EF4-FFF2-40B4-BE49-F238E27FC236}">
                <a16:creationId xmlns:a16="http://schemas.microsoft.com/office/drawing/2014/main" id="{5A5339AA-2F3F-2FAB-A41A-C9EAF5663B5E}"/>
              </a:ext>
            </a:extLst>
          </p:cNvPr>
          <p:cNvSpPr/>
          <p:nvPr/>
        </p:nvSpPr>
        <p:spPr>
          <a:xfrm>
            <a:off x="463310" y="1439944"/>
            <a:ext cx="11088587" cy="3564645"/>
          </a:xfrm>
          <a:custGeom>
            <a:avLst/>
            <a:gdLst>
              <a:gd name="connsiteX0" fmla="*/ 928384 w 7255138"/>
              <a:gd name="connsiteY0" fmla="*/ 121311 h 2722275"/>
              <a:gd name="connsiteX1" fmla="*/ 6291071 w 7255138"/>
              <a:gd name="connsiteY1" fmla="*/ 67522 h 2722275"/>
              <a:gd name="connsiteX2" fmla="*/ 7205471 w 7255138"/>
              <a:gd name="connsiteY2" fmla="*/ 933513 h 2722275"/>
              <a:gd name="connsiteX3" fmla="*/ 5645612 w 7255138"/>
              <a:gd name="connsiteY3" fmla="*/ 1433744 h 2722275"/>
              <a:gd name="connsiteX4" fmla="*/ 1003688 w 7255138"/>
              <a:gd name="connsiteY4" fmla="*/ 1186318 h 2722275"/>
              <a:gd name="connsiteX5" fmla="*/ 159212 w 7255138"/>
              <a:gd name="connsiteY5" fmla="*/ 2052308 h 2722275"/>
              <a:gd name="connsiteX6" fmla="*/ 3289688 w 7255138"/>
              <a:gd name="connsiteY6" fmla="*/ 2687010 h 2722275"/>
              <a:gd name="connsiteX7" fmla="*/ 7017212 w 7255138"/>
              <a:gd name="connsiteY7" fmla="*/ 2584812 h 2722275"/>
              <a:gd name="connsiteX0" fmla="*/ 755645 w 7082399"/>
              <a:gd name="connsiteY0" fmla="*/ 121311 h 2722275"/>
              <a:gd name="connsiteX1" fmla="*/ 6118332 w 7082399"/>
              <a:gd name="connsiteY1" fmla="*/ 67522 h 2722275"/>
              <a:gd name="connsiteX2" fmla="*/ 7032732 w 7082399"/>
              <a:gd name="connsiteY2" fmla="*/ 933513 h 2722275"/>
              <a:gd name="connsiteX3" fmla="*/ 5472873 w 7082399"/>
              <a:gd name="connsiteY3" fmla="*/ 1433744 h 2722275"/>
              <a:gd name="connsiteX4" fmla="*/ 830949 w 7082399"/>
              <a:gd name="connsiteY4" fmla="*/ 1186318 h 2722275"/>
              <a:gd name="connsiteX5" fmla="*/ 201626 w 7082399"/>
              <a:gd name="connsiteY5" fmla="*/ 2127611 h 2722275"/>
              <a:gd name="connsiteX6" fmla="*/ 3116949 w 7082399"/>
              <a:gd name="connsiteY6" fmla="*/ 2687010 h 2722275"/>
              <a:gd name="connsiteX7" fmla="*/ 6844473 w 7082399"/>
              <a:gd name="connsiteY7" fmla="*/ 2584812 h 2722275"/>
              <a:gd name="connsiteX0" fmla="*/ 800470 w 7127224"/>
              <a:gd name="connsiteY0" fmla="*/ 121311 h 2722275"/>
              <a:gd name="connsiteX1" fmla="*/ 6163157 w 7127224"/>
              <a:gd name="connsiteY1" fmla="*/ 67522 h 2722275"/>
              <a:gd name="connsiteX2" fmla="*/ 7077557 w 7127224"/>
              <a:gd name="connsiteY2" fmla="*/ 933513 h 2722275"/>
              <a:gd name="connsiteX3" fmla="*/ 5517698 w 7127224"/>
              <a:gd name="connsiteY3" fmla="*/ 1433744 h 2722275"/>
              <a:gd name="connsiteX4" fmla="*/ 757440 w 7127224"/>
              <a:gd name="connsiteY4" fmla="*/ 1363819 h 2722275"/>
              <a:gd name="connsiteX5" fmla="*/ 246451 w 7127224"/>
              <a:gd name="connsiteY5" fmla="*/ 2127611 h 2722275"/>
              <a:gd name="connsiteX6" fmla="*/ 3161774 w 7127224"/>
              <a:gd name="connsiteY6" fmla="*/ 2687010 h 2722275"/>
              <a:gd name="connsiteX7" fmla="*/ 6889298 w 7127224"/>
              <a:gd name="connsiteY7" fmla="*/ 2584812 h 2722275"/>
              <a:gd name="connsiteX0" fmla="*/ 733990 w 7060744"/>
              <a:gd name="connsiteY0" fmla="*/ 121311 h 2722275"/>
              <a:gd name="connsiteX1" fmla="*/ 6096677 w 7060744"/>
              <a:gd name="connsiteY1" fmla="*/ 67522 h 2722275"/>
              <a:gd name="connsiteX2" fmla="*/ 7011077 w 7060744"/>
              <a:gd name="connsiteY2" fmla="*/ 933513 h 2722275"/>
              <a:gd name="connsiteX3" fmla="*/ 5451218 w 7060744"/>
              <a:gd name="connsiteY3" fmla="*/ 1433744 h 2722275"/>
              <a:gd name="connsiteX4" fmla="*/ 690960 w 7060744"/>
              <a:gd name="connsiteY4" fmla="*/ 1363819 h 2722275"/>
              <a:gd name="connsiteX5" fmla="*/ 276790 w 7060744"/>
              <a:gd name="connsiteY5" fmla="*/ 2358901 h 2722275"/>
              <a:gd name="connsiteX6" fmla="*/ 3095294 w 7060744"/>
              <a:gd name="connsiteY6" fmla="*/ 2687010 h 2722275"/>
              <a:gd name="connsiteX7" fmla="*/ 6822818 w 7060744"/>
              <a:gd name="connsiteY7" fmla="*/ 2584812 h 2722275"/>
              <a:gd name="connsiteX0" fmla="*/ 726879 w 7053633"/>
              <a:gd name="connsiteY0" fmla="*/ 121311 h 2722275"/>
              <a:gd name="connsiteX1" fmla="*/ 6089566 w 7053633"/>
              <a:gd name="connsiteY1" fmla="*/ 67522 h 2722275"/>
              <a:gd name="connsiteX2" fmla="*/ 7003966 w 7053633"/>
              <a:gd name="connsiteY2" fmla="*/ 933513 h 2722275"/>
              <a:gd name="connsiteX3" fmla="*/ 5444107 w 7053633"/>
              <a:gd name="connsiteY3" fmla="*/ 1433744 h 2722275"/>
              <a:gd name="connsiteX4" fmla="*/ 683849 w 7053633"/>
              <a:gd name="connsiteY4" fmla="*/ 1363819 h 2722275"/>
              <a:gd name="connsiteX5" fmla="*/ 280436 w 7053633"/>
              <a:gd name="connsiteY5" fmla="*/ 2455720 h 2722275"/>
              <a:gd name="connsiteX6" fmla="*/ 3088183 w 7053633"/>
              <a:gd name="connsiteY6" fmla="*/ 2687010 h 2722275"/>
              <a:gd name="connsiteX7" fmla="*/ 6815707 w 7053633"/>
              <a:gd name="connsiteY7" fmla="*/ 2584812 h 2722275"/>
              <a:gd name="connsiteX0" fmla="*/ 735440 w 7050810"/>
              <a:gd name="connsiteY0" fmla="*/ 121311 h 2722275"/>
              <a:gd name="connsiteX1" fmla="*/ 6098127 w 7050810"/>
              <a:gd name="connsiteY1" fmla="*/ 67522 h 2722275"/>
              <a:gd name="connsiteX2" fmla="*/ 7012527 w 7050810"/>
              <a:gd name="connsiteY2" fmla="*/ 933513 h 2722275"/>
              <a:gd name="connsiteX3" fmla="*/ 5614033 w 7050810"/>
              <a:gd name="connsiteY3" fmla="*/ 1439123 h 2722275"/>
              <a:gd name="connsiteX4" fmla="*/ 692410 w 7050810"/>
              <a:gd name="connsiteY4" fmla="*/ 1363819 h 2722275"/>
              <a:gd name="connsiteX5" fmla="*/ 288997 w 7050810"/>
              <a:gd name="connsiteY5" fmla="*/ 2455720 h 2722275"/>
              <a:gd name="connsiteX6" fmla="*/ 3096744 w 7050810"/>
              <a:gd name="connsiteY6" fmla="*/ 2687010 h 2722275"/>
              <a:gd name="connsiteX7" fmla="*/ 6824268 w 7050810"/>
              <a:gd name="connsiteY7" fmla="*/ 2584812 h 2722275"/>
              <a:gd name="connsiteX0" fmla="*/ 735440 w 7045064"/>
              <a:gd name="connsiteY0" fmla="*/ 83904 h 2684868"/>
              <a:gd name="connsiteX1" fmla="*/ 6071233 w 7045064"/>
              <a:gd name="connsiteY1" fmla="*/ 89283 h 2684868"/>
              <a:gd name="connsiteX2" fmla="*/ 7012527 w 7045064"/>
              <a:gd name="connsiteY2" fmla="*/ 896106 h 2684868"/>
              <a:gd name="connsiteX3" fmla="*/ 5614033 w 7045064"/>
              <a:gd name="connsiteY3" fmla="*/ 1401716 h 2684868"/>
              <a:gd name="connsiteX4" fmla="*/ 692410 w 7045064"/>
              <a:gd name="connsiteY4" fmla="*/ 1326412 h 2684868"/>
              <a:gd name="connsiteX5" fmla="*/ 288997 w 7045064"/>
              <a:gd name="connsiteY5" fmla="*/ 2418313 h 2684868"/>
              <a:gd name="connsiteX6" fmla="*/ 3096744 w 7045064"/>
              <a:gd name="connsiteY6" fmla="*/ 2649603 h 2684868"/>
              <a:gd name="connsiteX7" fmla="*/ 6824268 w 7045064"/>
              <a:gd name="connsiteY7" fmla="*/ 2547405 h 2684868"/>
              <a:gd name="connsiteX0" fmla="*/ 730061 w 7045174"/>
              <a:gd name="connsiteY0" fmla="*/ 78876 h 2690598"/>
              <a:gd name="connsiteX1" fmla="*/ 6071233 w 7045174"/>
              <a:gd name="connsiteY1" fmla="*/ 95013 h 2690598"/>
              <a:gd name="connsiteX2" fmla="*/ 7012527 w 7045174"/>
              <a:gd name="connsiteY2" fmla="*/ 901836 h 2690598"/>
              <a:gd name="connsiteX3" fmla="*/ 5614033 w 7045174"/>
              <a:gd name="connsiteY3" fmla="*/ 1407446 h 2690598"/>
              <a:gd name="connsiteX4" fmla="*/ 692410 w 7045174"/>
              <a:gd name="connsiteY4" fmla="*/ 1332142 h 2690598"/>
              <a:gd name="connsiteX5" fmla="*/ 288997 w 7045174"/>
              <a:gd name="connsiteY5" fmla="*/ 2424043 h 2690598"/>
              <a:gd name="connsiteX6" fmla="*/ 3096744 w 7045174"/>
              <a:gd name="connsiteY6" fmla="*/ 2655333 h 2690598"/>
              <a:gd name="connsiteX7" fmla="*/ 6824268 w 7045174"/>
              <a:gd name="connsiteY7" fmla="*/ 2553135 h 2690598"/>
              <a:gd name="connsiteX0" fmla="*/ 730061 w 7045174"/>
              <a:gd name="connsiteY0" fmla="*/ 59041 h 2670763"/>
              <a:gd name="connsiteX1" fmla="*/ 6071233 w 7045174"/>
              <a:gd name="connsiteY1" fmla="*/ 75178 h 2670763"/>
              <a:gd name="connsiteX2" fmla="*/ 7012527 w 7045174"/>
              <a:gd name="connsiteY2" fmla="*/ 882001 h 2670763"/>
              <a:gd name="connsiteX3" fmla="*/ 5614033 w 7045174"/>
              <a:gd name="connsiteY3" fmla="*/ 1387611 h 2670763"/>
              <a:gd name="connsiteX4" fmla="*/ 692410 w 7045174"/>
              <a:gd name="connsiteY4" fmla="*/ 1312307 h 2670763"/>
              <a:gd name="connsiteX5" fmla="*/ 288997 w 7045174"/>
              <a:gd name="connsiteY5" fmla="*/ 2404208 h 2670763"/>
              <a:gd name="connsiteX6" fmla="*/ 3096744 w 7045174"/>
              <a:gd name="connsiteY6" fmla="*/ 2635498 h 2670763"/>
              <a:gd name="connsiteX7" fmla="*/ 6824268 w 7045174"/>
              <a:gd name="connsiteY7" fmla="*/ 2533300 h 2670763"/>
              <a:gd name="connsiteX0" fmla="*/ 731554 w 7046667"/>
              <a:gd name="connsiteY0" fmla="*/ 59041 h 2649759"/>
              <a:gd name="connsiteX1" fmla="*/ 6072726 w 7046667"/>
              <a:gd name="connsiteY1" fmla="*/ 75178 h 2649759"/>
              <a:gd name="connsiteX2" fmla="*/ 7014020 w 7046667"/>
              <a:gd name="connsiteY2" fmla="*/ 882001 h 2649759"/>
              <a:gd name="connsiteX3" fmla="*/ 5615526 w 7046667"/>
              <a:gd name="connsiteY3" fmla="*/ 1387611 h 2649759"/>
              <a:gd name="connsiteX4" fmla="*/ 693903 w 7046667"/>
              <a:gd name="connsiteY4" fmla="*/ 1312307 h 2649759"/>
              <a:gd name="connsiteX5" fmla="*/ 290490 w 7046667"/>
              <a:gd name="connsiteY5" fmla="*/ 2404208 h 2649759"/>
              <a:gd name="connsiteX6" fmla="*/ 3119753 w 7046667"/>
              <a:gd name="connsiteY6" fmla="*/ 2608604 h 2649759"/>
              <a:gd name="connsiteX7" fmla="*/ 6825761 w 7046667"/>
              <a:gd name="connsiteY7" fmla="*/ 2533300 h 2649759"/>
              <a:gd name="connsiteX0" fmla="*/ 731554 w 7046667"/>
              <a:gd name="connsiteY0" fmla="*/ 59041 h 2625870"/>
              <a:gd name="connsiteX1" fmla="*/ 6072726 w 7046667"/>
              <a:gd name="connsiteY1" fmla="*/ 75178 h 2625870"/>
              <a:gd name="connsiteX2" fmla="*/ 7014020 w 7046667"/>
              <a:gd name="connsiteY2" fmla="*/ 882001 h 2625870"/>
              <a:gd name="connsiteX3" fmla="*/ 5615526 w 7046667"/>
              <a:gd name="connsiteY3" fmla="*/ 1387611 h 2625870"/>
              <a:gd name="connsiteX4" fmla="*/ 693903 w 7046667"/>
              <a:gd name="connsiteY4" fmla="*/ 1312307 h 2625870"/>
              <a:gd name="connsiteX5" fmla="*/ 290490 w 7046667"/>
              <a:gd name="connsiteY5" fmla="*/ 2404208 h 2625870"/>
              <a:gd name="connsiteX6" fmla="*/ 3119753 w 7046667"/>
              <a:gd name="connsiteY6" fmla="*/ 2608604 h 2625870"/>
              <a:gd name="connsiteX7" fmla="*/ 6825761 w 7046667"/>
              <a:gd name="connsiteY7" fmla="*/ 2533300 h 2625870"/>
              <a:gd name="connsiteX0" fmla="*/ 731554 w 7046667"/>
              <a:gd name="connsiteY0" fmla="*/ 59041 h 2625870"/>
              <a:gd name="connsiteX1" fmla="*/ 6072726 w 7046667"/>
              <a:gd name="connsiteY1" fmla="*/ 75178 h 2625870"/>
              <a:gd name="connsiteX2" fmla="*/ 7014020 w 7046667"/>
              <a:gd name="connsiteY2" fmla="*/ 882001 h 2625870"/>
              <a:gd name="connsiteX3" fmla="*/ 5615526 w 7046667"/>
              <a:gd name="connsiteY3" fmla="*/ 1387611 h 2625870"/>
              <a:gd name="connsiteX4" fmla="*/ 693903 w 7046667"/>
              <a:gd name="connsiteY4" fmla="*/ 1312307 h 2625870"/>
              <a:gd name="connsiteX5" fmla="*/ 290490 w 7046667"/>
              <a:gd name="connsiteY5" fmla="*/ 2404208 h 2625870"/>
              <a:gd name="connsiteX6" fmla="*/ 3119753 w 7046667"/>
              <a:gd name="connsiteY6" fmla="*/ 2608604 h 2625870"/>
              <a:gd name="connsiteX7" fmla="*/ 6825761 w 7046667"/>
              <a:gd name="connsiteY7" fmla="*/ 2533300 h 2625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46667" h="2625870">
                <a:moveTo>
                  <a:pt x="731554" y="59041"/>
                </a:moveTo>
                <a:cubicBezTo>
                  <a:pt x="2895185" y="23630"/>
                  <a:pt x="5025648" y="-61982"/>
                  <a:pt x="6072726" y="75178"/>
                </a:cubicBezTo>
                <a:cubicBezTo>
                  <a:pt x="7119804" y="212338"/>
                  <a:pt x="7090220" y="663262"/>
                  <a:pt x="7014020" y="882001"/>
                </a:cubicBezTo>
                <a:cubicBezTo>
                  <a:pt x="6937820" y="1100740"/>
                  <a:pt x="6668879" y="1315893"/>
                  <a:pt x="5615526" y="1387611"/>
                </a:cubicBezTo>
                <a:cubicBezTo>
                  <a:pt x="4562173" y="1459329"/>
                  <a:pt x="1581409" y="1142874"/>
                  <a:pt x="693903" y="1312307"/>
                </a:cubicBezTo>
                <a:cubicBezTo>
                  <a:pt x="-193603" y="1481740"/>
                  <a:pt x="-113818" y="2188159"/>
                  <a:pt x="290490" y="2404208"/>
                </a:cubicBezTo>
                <a:cubicBezTo>
                  <a:pt x="694798" y="2620258"/>
                  <a:pt x="1965995" y="2552126"/>
                  <a:pt x="3119753" y="2608604"/>
                </a:cubicBezTo>
                <a:cubicBezTo>
                  <a:pt x="4311162" y="2643567"/>
                  <a:pt x="5533499" y="2628774"/>
                  <a:pt x="6825761" y="2533300"/>
                </a:cubicBezTo>
              </a:path>
            </a:pathLst>
          </a:custGeom>
          <a:no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6" name="Rektangel 5">
            <a:extLst>
              <a:ext uri="{FF2B5EF4-FFF2-40B4-BE49-F238E27FC236}">
                <a16:creationId xmlns:a16="http://schemas.microsoft.com/office/drawing/2014/main" id="{71E93C73-D05D-0A72-AE73-F0D2B067F450}"/>
              </a:ext>
            </a:extLst>
          </p:cNvPr>
          <p:cNvSpPr/>
          <p:nvPr/>
        </p:nvSpPr>
        <p:spPr>
          <a:xfrm>
            <a:off x="8499955" y="1322100"/>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7" name="Rektangel 6">
            <a:extLst>
              <a:ext uri="{FF2B5EF4-FFF2-40B4-BE49-F238E27FC236}">
                <a16:creationId xmlns:a16="http://schemas.microsoft.com/office/drawing/2014/main" id="{3DFFF556-8171-F30C-46B0-29E7C974CF2A}"/>
              </a:ext>
            </a:extLst>
          </p:cNvPr>
          <p:cNvSpPr/>
          <p:nvPr/>
        </p:nvSpPr>
        <p:spPr>
          <a:xfrm>
            <a:off x="6655540" y="3181200"/>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8" name="Rektangel 7">
            <a:extLst>
              <a:ext uri="{FF2B5EF4-FFF2-40B4-BE49-F238E27FC236}">
                <a16:creationId xmlns:a16="http://schemas.microsoft.com/office/drawing/2014/main" id="{9D4EEE13-3ED7-8882-8245-6F84D2770708}"/>
              </a:ext>
            </a:extLst>
          </p:cNvPr>
          <p:cNvSpPr/>
          <p:nvPr/>
        </p:nvSpPr>
        <p:spPr>
          <a:xfrm>
            <a:off x="1857159" y="3072628"/>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9" name="Rektangel 8">
            <a:extLst>
              <a:ext uri="{FF2B5EF4-FFF2-40B4-BE49-F238E27FC236}">
                <a16:creationId xmlns:a16="http://schemas.microsoft.com/office/drawing/2014/main" id="{FE9CA99A-D0A9-8505-E195-7EE97CDAB39C}"/>
              </a:ext>
            </a:extLst>
          </p:cNvPr>
          <p:cNvSpPr/>
          <p:nvPr/>
        </p:nvSpPr>
        <p:spPr>
          <a:xfrm>
            <a:off x="3660330" y="4867772"/>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11" name="TekstSylinder 10">
            <a:extLst>
              <a:ext uri="{FF2B5EF4-FFF2-40B4-BE49-F238E27FC236}">
                <a16:creationId xmlns:a16="http://schemas.microsoft.com/office/drawing/2014/main" id="{FDE756DC-1FA9-CB9D-E238-3F0AC8658BE2}"/>
              </a:ext>
            </a:extLst>
          </p:cNvPr>
          <p:cNvSpPr txBox="1"/>
          <p:nvPr/>
        </p:nvSpPr>
        <p:spPr>
          <a:xfrm>
            <a:off x="1746302" y="1671469"/>
            <a:ext cx="2750714" cy="461665"/>
          </a:xfrm>
          <a:prstGeom prst="rect">
            <a:avLst/>
          </a:prstGeom>
          <a:noFill/>
          <a:ln w="38100">
            <a:solidFill>
              <a:schemeClr val="bg1"/>
            </a:solidFill>
          </a:ln>
        </p:spPr>
        <p:txBody>
          <a:bodyPr wrap="square" lIns="91440" tIns="45720" rIns="91440" bIns="45720" rtlCol="0" anchor="t">
            <a:spAutoFit/>
          </a:bodyPr>
          <a:lstStyle/>
          <a:p>
            <a:r>
              <a:rPr lang="nb-NO" sz="1200" b="1">
                <a:solidFill>
                  <a:schemeClr val="accent2">
                    <a:lumMod val="50000"/>
                  </a:schemeClr>
                </a:solidFill>
                <a:latin typeface="Open Sans"/>
              </a:rPr>
              <a:t>KUNNSKAPSGRUNNLAGET</a:t>
            </a:r>
          </a:p>
          <a:p>
            <a:endParaRPr lang="nb-NO" sz="1200" i="1">
              <a:solidFill>
                <a:schemeClr val="accent2">
                  <a:lumMod val="50000"/>
                </a:schemeClr>
              </a:solidFill>
              <a:latin typeface="Open Sans"/>
              <a:ea typeface="Open Sans"/>
              <a:cs typeface="Open Sans"/>
            </a:endParaRPr>
          </a:p>
        </p:txBody>
      </p:sp>
      <p:sp>
        <p:nvSpPr>
          <p:cNvPr id="12" name="TekstSylinder 11">
            <a:extLst>
              <a:ext uri="{FF2B5EF4-FFF2-40B4-BE49-F238E27FC236}">
                <a16:creationId xmlns:a16="http://schemas.microsoft.com/office/drawing/2014/main" id="{2D0435B0-859D-EB0D-1E13-7CE2EE15BB86}"/>
              </a:ext>
            </a:extLst>
          </p:cNvPr>
          <p:cNvSpPr txBox="1"/>
          <p:nvPr/>
        </p:nvSpPr>
        <p:spPr>
          <a:xfrm>
            <a:off x="7318969" y="1671469"/>
            <a:ext cx="2753876" cy="461665"/>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KOMMUNAL PLANSTRATEGI</a:t>
            </a:r>
          </a:p>
          <a:p>
            <a:endParaRPr lang="nb-NO" sz="1200" i="1">
              <a:solidFill>
                <a:schemeClr val="accent2">
                  <a:lumMod val="50000"/>
                </a:schemeClr>
              </a:solidFill>
              <a:latin typeface="Open Sans"/>
              <a:ea typeface="Open Sans"/>
              <a:cs typeface="Open Sans"/>
            </a:endParaRPr>
          </a:p>
        </p:txBody>
      </p:sp>
      <p:sp>
        <p:nvSpPr>
          <p:cNvPr id="13" name="TekstSylinder 12">
            <a:extLst>
              <a:ext uri="{FF2B5EF4-FFF2-40B4-BE49-F238E27FC236}">
                <a16:creationId xmlns:a16="http://schemas.microsoft.com/office/drawing/2014/main" id="{54B5E467-4BBB-B582-7FBA-F0E100274C5D}"/>
              </a:ext>
            </a:extLst>
          </p:cNvPr>
          <p:cNvSpPr txBox="1"/>
          <p:nvPr/>
        </p:nvSpPr>
        <p:spPr>
          <a:xfrm>
            <a:off x="5942031" y="3456149"/>
            <a:ext cx="2753876" cy="646331"/>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KOMMUNEPLANENS SAMFUNNSDEL</a:t>
            </a:r>
          </a:p>
          <a:p>
            <a:endParaRPr lang="nb-NO" sz="1200" i="1">
              <a:solidFill>
                <a:schemeClr val="accent2">
                  <a:lumMod val="50000"/>
                </a:schemeClr>
              </a:solidFill>
              <a:latin typeface="Open Sans"/>
              <a:ea typeface="Open Sans"/>
              <a:cs typeface="Open Sans"/>
            </a:endParaRPr>
          </a:p>
        </p:txBody>
      </p:sp>
      <p:sp>
        <p:nvSpPr>
          <p:cNvPr id="14" name="TekstSylinder 13">
            <a:extLst>
              <a:ext uri="{FF2B5EF4-FFF2-40B4-BE49-F238E27FC236}">
                <a16:creationId xmlns:a16="http://schemas.microsoft.com/office/drawing/2014/main" id="{DDBFA702-E36E-B7AE-CA34-02AD23B89B09}"/>
              </a:ext>
            </a:extLst>
          </p:cNvPr>
          <p:cNvSpPr txBox="1"/>
          <p:nvPr/>
        </p:nvSpPr>
        <p:spPr>
          <a:xfrm>
            <a:off x="781044" y="3317232"/>
            <a:ext cx="4267641" cy="1200329"/>
          </a:xfrm>
          <a:prstGeom prst="rect">
            <a:avLst/>
          </a:prstGeom>
          <a:noFill/>
        </p:spPr>
        <p:txBody>
          <a:bodyPr wrap="square" lIns="91440" tIns="45720" rIns="91440" bIns="45720" rtlCol="0" anchor="t">
            <a:spAutoFit/>
          </a:bodyPr>
          <a:lstStyle/>
          <a:p>
            <a:r>
              <a:rPr lang="nb-NO" sz="2800" b="1" dirty="0">
                <a:solidFill>
                  <a:schemeClr val="accent2">
                    <a:lumMod val="50000"/>
                  </a:schemeClr>
                </a:solidFill>
                <a:latin typeface="Open Sans"/>
              </a:rPr>
              <a:t>AREALPLANLEGGING</a:t>
            </a:r>
            <a:endParaRPr lang="nb-NO" sz="2400" b="1" dirty="0">
              <a:solidFill>
                <a:schemeClr val="accent2">
                  <a:lumMod val="50000"/>
                </a:schemeClr>
              </a:solidFill>
              <a:latin typeface="Open Sans"/>
            </a:endParaRPr>
          </a:p>
          <a:p>
            <a:r>
              <a:rPr lang="nb-NO" sz="1600" dirty="0">
                <a:solidFill>
                  <a:schemeClr val="accent2">
                    <a:lumMod val="50000"/>
                  </a:schemeClr>
                </a:solidFill>
              </a:rPr>
              <a:t>Bruk hjelperen til å sikre at alle temaene er </a:t>
            </a:r>
            <a:r>
              <a:rPr lang="nb-NO" sz="1600" i="1" dirty="0">
                <a:solidFill>
                  <a:schemeClr val="accent2">
                    <a:lumMod val="50000"/>
                  </a:schemeClr>
                </a:solidFill>
              </a:rPr>
              <a:t>vurdert</a:t>
            </a:r>
            <a:r>
              <a:rPr lang="nb-NO" sz="1600" dirty="0">
                <a:solidFill>
                  <a:schemeClr val="accent2">
                    <a:lumMod val="50000"/>
                  </a:schemeClr>
                </a:solidFill>
              </a:rPr>
              <a:t> i arealplanleggingen</a:t>
            </a:r>
            <a:r>
              <a:rPr lang="nb-NO" sz="1600" b="1" dirty="0">
                <a:solidFill>
                  <a:schemeClr val="accent2">
                    <a:lumMod val="50000"/>
                  </a:schemeClr>
                </a:solidFill>
                <a:latin typeface="Open Sans"/>
              </a:rPr>
              <a:t>                      </a:t>
            </a:r>
          </a:p>
          <a:p>
            <a:endParaRPr lang="nb-NO" sz="1200" i="1" dirty="0">
              <a:solidFill>
                <a:schemeClr val="accent2">
                  <a:lumMod val="50000"/>
                </a:schemeClr>
              </a:solidFill>
              <a:latin typeface="Open Sans"/>
              <a:ea typeface="Open Sans"/>
              <a:cs typeface="Open Sans"/>
            </a:endParaRPr>
          </a:p>
        </p:txBody>
      </p:sp>
      <p:sp>
        <p:nvSpPr>
          <p:cNvPr id="15" name="TekstSylinder 14">
            <a:extLst>
              <a:ext uri="{FF2B5EF4-FFF2-40B4-BE49-F238E27FC236}">
                <a16:creationId xmlns:a16="http://schemas.microsoft.com/office/drawing/2014/main" id="{880E8B33-18EC-79D8-48BD-67E6815EFF9E}"/>
              </a:ext>
            </a:extLst>
          </p:cNvPr>
          <p:cNvSpPr txBox="1"/>
          <p:nvPr/>
        </p:nvSpPr>
        <p:spPr>
          <a:xfrm>
            <a:off x="2718598" y="5168860"/>
            <a:ext cx="2679091" cy="646331"/>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HANDLINGS- OG ØKONOMIPLAN MED ÅRSBUDSJETT      </a:t>
            </a:r>
          </a:p>
          <a:p>
            <a:endParaRPr lang="nb-NO" sz="1200" i="1">
              <a:solidFill>
                <a:schemeClr val="accent2">
                  <a:lumMod val="50000"/>
                </a:schemeClr>
              </a:solidFill>
              <a:latin typeface="Open Sans"/>
              <a:ea typeface="Open Sans"/>
              <a:cs typeface="Open Sans"/>
            </a:endParaRPr>
          </a:p>
        </p:txBody>
      </p:sp>
      <p:sp>
        <p:nvSpPr>
          <p:cNvPr id="17" name="Rektangel 16">
            <a:extLst>
              <a:ext uri="{FF2B5EF4-FFF2-40B4-BE49-F238E27FC236}">
                <a16:creationId xmlns:a16="http://schemas.microsoft.com/office/drawing/2014/main" id="{C804A319-AD68-FACD-27B1-34E72AB3C3F8}"/>
              </a:ext>
            </a:extLst>
          </p:cNvPr>
          <p:cNvSpPr/>
          <p:nvPr/>
        </p:nvSpPr>
        <p:spPr>
          <a:xfrm>
            <a:off x="2816889" y="1420076"/>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21" name="Rektangel 20">
            <a:extLst>
              <a:ext uri="{FF2B5EF4-FFF2-40B4-BE49-F238E27FC236}">
                <a16:creationId xmlns:a16="http://schemas.microsoft.com/office/drawing/2014/main" id="{54506A16-4CB2-DF53-2252-18EAD67E77D3}"/>
              </a:ext>
            </a:extLst>
          </p:cNvPr>
          <p:cNvSpPr/>
          <p:nvPr/>
        </p:nvSpPr>
        <p:spPr>
          <a:xfrm>
            <a:off x="9279530" y="4860485"/>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22" name="TekstSylinder 21">
            <a:extLst>
              <a:ext uri="{FF2B5EF4-FFF2-40B4-BE49-F238E27FC236}">
                <a16:creationId xmlns:a16="http://schemas.microsoft.com/office/drawing/2014/main" id="{C1A7B812-904F-970E-9098-654B1FF3487D}"/>
              </a:ext>
            </a:extLst>
          </p:cNvPr>
          <p:cNvSpPr txBox="1"/>
          <p:nvPr/>
        </p:nvSpPr>
        <p:spPr>
          <a:xfrm>
            <a:off x="8597931" y="5195862"/>
            <a:ext cx="2676427" cy="646331"/>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SAKSBEHANDLING</a:t>
            </a:r>
          </a:p>
          <a:p>
            <a:endParaRPr lang="nb-NO" sz="1200" i="1">
              <a:solidFill>
                <a:schemeClr val="accent2">
                  <a:lumMod val="50000"/>
                </a:schemeClr>
              </a:solidFill>
              <a:latin typeface="Open Sans"/>
              <a:ea typeface="Open Sans"/>
              <a:cs typeface="Open Sans"/>
            </a:endParaRPr>
          </a:p>
          <a:p>
            <a:endParaRPr lang="nb-NO" sz="1200">
              <a:solidFill>
                <a:schemeClr val="accent2">
                  <a:lumMod val="50000"/>
                </a:schemeClr>
              </a:solidFill>
              <a:latin typeface="Open Sans"/>
            </a:endParaRPr>
          </a:p>
        </p:txBody>
      </p:sp>
      <p:sp>
        <p:nvSpPr>
          <p:cNvPr id="25" name="Tittel 2">
            <a:extLst>
              <a:ext uri="{FF2B5EF4-FFF2-40B4-BE49-F238E27FC236}">
                <a16:creationId xmlns:a16="http://schemas.microsoft.com/office/drawing/2014/main" id="{C95B9BBA-7F2A-AA18-54D0-02B3BEE3D4E5}"/>
              </a:ext>
            </a:extLst>
          </p:cNvPr>
          <p:cNvSpPr>
            <a:spLocks noGrp="1"/>
          </p:cNvSpPr>
          <p:nvPr>
            <p:ph type="title"/>
          </p:nvPr>
        </p:nvSpPr>
        <p:spPr>
          <a:xfrm>
            <a:off x="-968658" y="255846"/>
            <a:ext cx="8180633" cy="1461467"/>
          </a:xfrm>
        </p:spPr>
        <p:txBody>
          <a:bodyPr vert="horz" lIns="91440" tIns="45720" rIns="91440" bIns="45720" rtlCol="0" anchor="t">
            <a:noAutofit/>
          </a:bodyPr>
          <a:lstStyle/>
          <a:p>
            <a:pPr marR="0" lvl="0" algn="ctr" defTabSz="914400" rtl="0" eaLnBrk="1" fontAlgn="auto" latinLnBrk="0" hangingPunct="1">
              <a:lnSpc>
                <a:spcPct val="100000"/>
              </a:lnSpc>
              <a:spcBef>
                <a:spcPts val="1000"/>
              </a:spcBef>
              <a:spcAft>
                <a:spcPts val="0"/>
              </a:spcAft>
              <a:buClrTx/>
              <a:buSzTx/>
              <a:tabLst/>
              <a:defRPr/>
            </a:pPr>
            <a:r>
              <a:rPr lang="nb-NO" dirty="0">
                <a:solidFill>
                  <a:srgbClr val="243B5F"/>
                </a:solidFill>
                <a:ea typeface="Open Sans SemiBold"/>
                <a:cs typeface="Open Sans SemiBold"/>
              </a:rPr>
              <a:t>Bærekrafthjelperen</a:t>
            </a:r>
            <a:br>
              <a:rPr lang="nb-NO" dirty="0">
                <a:ea typeface="Open Sans SemiBold"/>
                <a:cs typeface="Open Sans SemiBold"/>
              </a:rPr>
            </a:br>
            <a:br>
              <a:rPr lang="nb-NO" dirty="0">
                <a:ea typeface="Open Sans SemiBold"/>
                <a:cs typeface="Open Sans SemiBold"/>
              </a:rPr>
            </a:br>
            <a:endParaRPr lang="nb-NO">
              <a:solidFill>
                <a:srgbClr val="243B5F"/>
              </a:solidFill>
              <a:ea typeface="Open Sans SemiBold"/>
              <a:cs typeface="Open Sans SemiBold"/>
            </a:endParaRPr>
          </a:p>
        </p:txBody>
      </p:sp>
    </p:spTree>
    <p:extLst>
      <p:ext uri="{BB962C8B-B14F-4D97-AF65-F5344CB8AC3E}">
        <p14:creationId xmlns:p14="http://schemas.microsoft.com/office/powerpoint/2010/main" val="27748551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e 8">
            <a:extLst>
              <a:ext uri="{FF2B5EF4-FFF2-40B4-BE49-F238E27FC236}">
                <a16:creationId xmlns:a16="http://schemas.microsoft.com/office/drawing/2014/main" id="{4AB76EFF-972B-A698-C4D9-D81FF46CAA9E}"/>
              </a:ext>
            </a:extLst>
          </p:cNvPr>
          <p:cNvGrpSpPr/>
          <p:nvPr/>
        </p:nvGrpSpPr>
        <p:grpSpPr>
          <a:xfrm>
            <a:off x="1513568" y="1868173"/>
            <a:ext cx="9164863" cy="3121653"/>
            <a:chOff x="359382" y="1649523"/>
            <a:chExt cx="8739351" cy="2776533"/>
          </a:xfrm>
        </p:grpSpPr>
        <p:pic>
          <p:nvPicPr>
            <p:cNvPr id="6" name="Bilde 5">
              <a:extLst>
                <a:ext uri="{FF2B5EF4-FFF2-40B4-BE49-F238E27FC236}">
                  <a16:creationId xmlns:a16="http://schemas.microsoft.com/office/drawing/2014/main" id="{FA8C407E-8E16-DA9E-1276-B4A05AC59E0E}"/>
                </a:ext>
              </a:extLst>
            </p:cNvPr>
            <p:cNvPicPr>
              <a:picLocks noChangeAspect="1"/>
            </p:cNvPicPr>
            <p:nvPr/>
          </p:nvPicPr>
          <p:blipFill>
            <a:blip r:embed="rId2"/>
            <a:srcRect r="23700"/>
            <a:stretch>
              <a:fillRect/>
            </a:stretch>
          </p:blipFill>
          <p:spPr>
            <a:xfrm>
              <a:off x="1514693" y="1649523"/>
              <a:ext cx="7584040" cy="2776533"/>
            </a:xfrm>
            <a:prstGeom prst="rect">
              <a:avLst/>
            </a:prstGeom>
          </p:spPr>
        </p:pic>
        <p:pic>
          <p:nvPicPr>
            <p:cNvPr id="7" name="Bilde 6">
              <a:extLst>
                <a:ext uri="{FF2B5EF4-FFF2-40B4-BE49-F238E27FC236}">
                  <a16:creationId xmlns:a16="http://schemas.microsoft.com/office/drawing/2014/main" id="{D737DD0A-28BC-2279-94BF-42C98B3B82BA}"/>
                </a:ext>
              </a:extLst>
            </p:cNvPr>
            <p:cNvPicPr>
              <a:picLocks noChangeAspect="1"/>
            </p:cNvPicPr>
            <p:nvPr/>
          </p:nvPicPr>
          <p:blipFill>
            <a:blip r:embed="rId3"/>
            <a:srcRect r="90342"/>
            <a:stretch/>
          </p:blipFill>
          <p:spPr>
            <a:xfrm>
              <a:off x="359382" y="1649523"/>
              <a:ext cx="1155311" cy="2776533"/>
            </a:xfrm>
            <a:prstGeom prst="rect">
              <a:avLst/>
            </a:prstGeom>
          </p:spPr>
        </p:pic>
      </p:grpSp>
      <p:sp>
        <p:nvSpPr>
          <p:cNvPr id="10" name="TekstSylinder 9">
            <a:extLst>
              <a:ext uri="{FF2B5EF4-FFF2-40B4-BE49-F238E27FC236}">
                <a16:creationId xmlns:a16="http://schemas.microsoft.com/office/drawing/2014/main" id="{5A03E654-6F0E-519C-A324-488CFFCC02FF}"/>
              </a:ext>
            </a:extLst>
          </p:cNvPr>
          <p:cNvSpPr txBox="1"/>
          <p:nvPr/>
        </p:nvSpPr>
        <p:spPr>
          <a:xfrm>
            <a:off x="4830978" y="505721"/>
            <a:ext cx="2530044" cy="923330"/>
          </a:xfrm>
          <a:prstGeom prst="rect">
            <a:avLst/>
          </a:prstGeom>
          <a:solidFill>
            <a:srgbClr val="243B5F"/>
          </a:solidFill>
        </p:spPr>
        <p:txBody>
          <a:bodyPr wrap="square" rtlCol="0">
            <a:spAutoFit/>
          </a:bodyPr>
          <a:lstStyle/>
          <a:p>
            <a:r>
              <a:rPr lang="nb-NO">
                <a:solidFill>
                  <a:schemeClr val="bg1"/>
                </a:solidFill>
              </a:rPr>
              <a:t>Hvordan kjørereglene skal tas stilling til er spesifisert </a:t>
            </a:r>
          </a:p>
        </p:txBody>
      </p:sp>
      <p:cxnSp>
        <p:nvCxnSpPr>
          <p:cNvPr id="11" name="Rett pilkobling 10">
            <a:extLst>
              <a:ext uri="{FF2B5EF4-FFF2-40B4-BE49-F238E27FC236}">
                <a16:creationId xmlns:a16="http://schemas.microsoft.com/office/drawing/2014/main" id="{A8605463-55AA-C538-D73F-FD22F53ED376}"/>
              </a:ext>
            </a:extLst>
          </p:cNvPr>
          <p:cNvCxnSpPr>
            <a:cxnSpLocks/>
          </p:cNvCxnSpPr>
          <p:nvPr/>
        </p:nvCxnSpPr>
        <p:spPr>
          <a:xfrm>
            <a:off x="7061702" y="1429051"/>
            <a:ext cx="0" cy="439122"/>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sp>
        <p:nvSpPr>
          <p:cNvPr id="13" name="TekstSylinder 12">
            <a:extLst>
              <a:ext uri="{FF2B5EF4-FFF2-40B4-BE49-F238E27FC236}">
                <a16:creationId xmlns:a16="http://schemas.microsoft.com/office/drawing/2014/main" id="{C73088E0-BC01-3FD9-F52A-F8DE7B5EA21A}"/>
              </a:ext>
            </a:extLst>
          </p:cNvPr>
          <p:cNvSpPr txBox="1"/>
          <p:nvPr/>
        </p:nvSpPr>
        <p:spPr>
          <a:xfrm>
            <a:off x="7916978" y="679116"/>
            <a:ext cx="2831271" cy="646331"/>
          </a:xfrm>
          <a:prstGeom prst="rect">
            <a:avLst/>
          </a:prstGeom>
          <a:solidFill>
            <a:srgbClr val="243B5F"/>
          </a:solidFill>
        </p:spPr>
        <p:txBody>
          <a:bodyPr wrap="square" rtlCol="0">
            <a:spAutoFit/>
          </a:bodyPr>
          <a:lstStyle/>
          <a:p>
            <a:r>
              <a:rPr lang="nb-NO">
                <a:solidFill>
                  <a:schemeClr val="bg1"/>
                </a:solidFill>
              </a:rPr>
              <a:t>Svarer ut hvert tema ved bruk av </a:t>
            </a:r>
            <a:r>
              <a:rPr lang="nb-NO" err="1">
                <a:solidFill>
                  <a:schemeClr val="bg1"/>
                </a:solidFill>
              </a:rPr>
              <a:t>nedtrekksmeny</a:t>
            </a:r>
            <a:endParaRPr lang="nb-NO">
              <a:solidFill>
                <a:schemeClr val="bg1"/>
              </a:solidFill>
            </a:endParaRPr>
          </a:p>
        </p:txBody>
      </p:sp>
      <p:cxnSp>
        <p:nvCxnSpPr>
          <p:cNvPr id="14" name="Rett pilkobling 13">
            <a:extLst>
              <a:ext uri="{FF2B5EF4-FFF2-40B4-BE49-F238E27FC236}">
                <a16:creationId xmlns:a16="http://schemas.microsoft.com/office/drawing/2014/main" id="{696BDBE4-04B1-1CE2-A82D-4D64F8270117}"/>
              </a:ext>
            </a:extLst>
          </p:cNvPr>
          <p:cNvCxnSpPr>
            <a:cxnSpLocks/>
          </p:cNvCxnSpPr>
          <p:nvPr/>
        </p:nvCxnSpPr>
        <p:spPr>
          <a:xfrm>
            <a:off x="8546471" y="1325447"/>
            <a:ext cx="0" cy="542726"/>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pic>
        <p:nvPicPr>
          <p:cNvPr id="18" name="Bilde 17">
            <a:extLst>
              <a:ext uri="{FF2B5EF4-FFF2-40B4-BE49-F238E27FC236}">
                <a16:creationId xmlns:a16="http://schemas.microsoft.com/office/drawing/2014/main" id="{5B1EB61B-FAE9-7073-5CC2-1318A8132398}"/>
              </a:ext>
            </a:extLst>
          </p:cNvPr>
          <p:cNvPicPr>
            <a:picLocks noChangeAspect="1"/>
          </p:cNvPicPr>
          <p:nvPr/>
        </p:nvPicPr>
        <p:blipFill>
          <a:blip r:embed="rId4"/>
          <a:stretch>
            <a:fillRect/>
          </a:stretch>
        </p:blipFill>
        <p:spPr>
          <a:xfrm>
            <a:off x="8174317" y="3073216"/>
            <a:ext cx="1880978" cy="973683"/>
          </a:xfrm>
          <a:prstGeom prst="rect">
            <a:avLst/>
          </a:prstGeom>
        </p:spPr>
      </p:pic>
    </p:spTree>
    <p:extLst>
      <p:ext uri="{BB962C8B-B14F-4D97-AF65-F5344CB8AC3E}">
        <p14:creationId xmlns:p14="http://schemas.microsoft.com/office/powerpoint/2010/main" val="4020231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00C8F8F5-D7FE-5F30-D7CA-5B61E0046CA2}"/>
              </a:ext>
            </a:extLst>
          </p:cNvPr>
          <p:cNvPicPr>
            <a:picLocks noChangeAspect="1"/>
          </p:cNvPicPr>
          <p:nvPr/>
        </p:nvPicPr>
        <p:blipFill>
          <a:blip r:embed="rId2"/>
          <a:srcRect t="28141"/>
          <a:stretch>
            <a:fillRect/>
          </a:stretch>
        </p:blipFill>
        <p:spPr>
          <a:xfrm>
            <a:off x="301494" y="1957810"/>
            <a:ext cx="11731808" cy="3456161"/>
          </a:xfrm>
          <a:prstGeom prst="rect">
            <a:avLst/>
          </a:prstGeom>
        </p:spPr>
      </p:pic>
      <p:sp>
        <p:nvSpPr>
          <p:cNvPr id="5" name="TekstSylinder 4">
            <a:extLst>
              <a:ext uri="{FF2B5EF4-FFF2-40B4-BE49-F238E27FC236}">
                <a16:creationId xmlns:a16="http://schemas.microsoft.com/office/drawing/2014/main" id="{40214902-E7BF-69EE-BE0E-5E2B35BEF748}"/>
              </a:ext>
            </a:extLst>
          </p:cNvPr>
          <p:cNvSpPr txBox="1"/>
          <p:nvPr/>
        </p:nvSpPr>
        <p:spPr>
          <a:xfrm>
            <a:off x="3631617" y="1108097"/>
            <a:ext cx="4928765" cy="400110"/>
          </a:xfrm>
          <a:prstGeom prst="rect">
            <a:avLst/>
          </a:prstGeom>
          <a:solidFill>
            <a:srgbClr val="243B5F"/>
          </a:solidFill>
        </p:spPr>
        <p:txBody>
          <a:bodyPr wrap="square" rtlCol="0">
            <a:spAutoFit/>
          </a:bodyPr>
          <a:lstStyle/>
          <a:p>
            <a:r>
              <a:rPr lang="nb-NO" sz="2000">
                <a:solidFill>
                  <a:schemeClr val="bg1"/>
                </a:solidFill>
              </a:rPr>
              <a:t>Svarene blir samlet i en oppsummering</a:t>
            </a:r>
          </a:p>
        </p:txBody>
      </p:sp>
    </p:spTree>
    <p:extLst>
      <p:ext uri="{BB962C8B-B14F-4D97-AF65-F5344CB8AC3E}">
        <p14:creationId xmlns:p14="http://schemas.microsoft.com/office/powerpoint/2010/main" val="19682369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E0431-6013-E72B-8031-6C916191F4E6}"/>
            </a:ext>
          </a:extLst>
        </p:cNvPr>
        <p:cNvGrpSpPr/>
        <p:nvPr/>
      </p:nvGrpSpPr>
      <p:grpSpPr>
        <a:xfrm>
          <a:off x="0" y="0"/>
          <a:ext cx="0" cy="0"/>
          <a:chOff x="0" y="0"/>
          <a:chExt cx="0" cy="0"/>
        </a:xfrm>
      </p:grpSpPr>
      <p:sp>
        <p:nvSpPr>
          <p:cNvPr id="5" name="Frihåndsform: figur 4">
            <a:extLst>
              <a:ext uri="{FF2B5EF4-FFF2-40B4-BE49-F238E27FC236}">
                <a16:creationId xmlns:a16="http://schemas.microsoft.com/office/drawing/2014/main" id="{525C64BF-61AB-E258-43DA-FEC906E4CA16}"/>
              </a:ext>
            </a:extLst>
          </p:cNvPr>
          <p:cNvSpPr/>
          <p:nvPr/>
        </p:nvSpPr>
        <p:spPr>
          <a:xfrm>
            <a:off x="463310" y="1439944"/>
            <a:ext cx="11088587" cy="3564645"/>
          </a:xfrm>
          <a:custGeom>
            <a:avLst/>
            <a:gdLst>
              <a:gd name="connsiteX0" fmla="*/ 928384 w 7255138"/>
              <a:gd name="connsiteY0" fmla="*/ 121311 h 2722275"/>
              <a:gd name="connsiteX1" fmla="*/ 6291071 w 7255138"/>
              <a:gd name="connsiteY1" fmla="*/ 67522 h 2722275"/>
              <a:gd name="connsiteX2" fmla="*/ 7205471 w 7255138"/>
              <a:gd name="connsiteY2" fmla="*/ 933513 h 2722275"/>
              <a:gd name="connsiteX3" fmla="*/ 5645612 w 7255138"/>
              <a:gd name="connsiteY3" fmla="*/ 1433744 h 2722275"/>
              <a:gd name="connsiteX4" fmla="*/ 1003688 w 7255138"/>
              <a:gd name="connsiteY4" fmla="*/ 1186318 h 2722275"/>
              <a:gd name="connsiteX5" fmla="*/ 159212 w 7255138"/>
              <a:gd name="connsiteY5" fmla="*/ 2052308 h 2722275"/>
              <a:gd name="connsiteX6" fmla="*/ 3289688 w 7255138"/>
              <a:gd name="connsiteY6" fmla="*/ 2687010 h 2722275"/>
              <a:gd name="connsiteX7" fmla="*/ 7017212 w 7255138"/>
              <a:gd name="connsiteY7" fmla="*/ 2584812 h 2722275"/>
              <a:gd name="connsiteX0" fmla="*/ 755645 w 7082399"/>
              <a:gd name="connsiteY0" fmla="*/ 121311 h 2722275"/>
              <a:gd name="connsiteX1" fmla="*/ 6118332 w 7082399"/>
              <a:gd name="connsiteY1" fmla="*/ 67522 h 2722275"/>
              <a:gd name="connsiteX2" fmla="*/ 7032732 w 7082399"/>
              <a:gd name="connsiteY2" fmla="*/ 933513 h 2722275"/>
              <a:gd name="connsiteX3" fmla="*/ 5472873 w 7082399"/>
              <a:gd name="connsiteY3" fmla="*/ 1433744 h 2722275"/>
              <a:gd name="connsiteX4" fmla="*/ 830949 w 7082399"/>
              <a:gd name="connsiteY4" fmla="*/ 1186318 h 2722275"/>
              <a:gd name="connsiteX5" fmla="*/ 201626 w 7082399"/>
              <a:gd name="connsiteY5" fmla="*/ 2127611 h 2722275"/>
              <a:gd name="connsiteX6" fmla="*/ 3116949 w 7082399"/>
              <a:gd name="connsiteY6" fmla="*/ 2687010 h 2722275"/>
              <a:gd name="connsiteX7" fmla="*/ 6844473 w 7082399"/>
              <a:gd name="connsiteY7" fmla="*/ 2584812 h 2722275"/>
              <a:gd name="connsiteX0" fmla="*/ 800470 w 7127224"/>
              <a:gd name="connsiteY0" fmla="*/ 121311 h 2722275"/>
              <a:gd name="connsiteX1" fmla="*/ 6163157 w 7127224"/>
              <a:gd name="connsiteY1" fmla="*/ 67522 h 2722275"/>
              <a:gd name="connsiteX2" fmla="*/ 7077557 w 7127224"/>
              <a:gd name="connsiteY2" fmla="*/ 933513 h 2722275"/>
              <a:gd name="connsiteX3" fmla="*/ 5517698 w 7127224"/>
              <a:gd name="connsiteY3" fmla="*/ 1433744 h 2722275"/>
              <a:gd name="connsiteX4" fmla="*/ 757440 w 7127224"/>
              <a:gd name="connsiteY4" fmla="*/ 1363819 h 2722275"/>
              <a:gd name="connsiteX5" fmla="*/ 246451 w 7127224"/>
              <a:gd name="connsiteY5" fmla="*/ 2127611 h 2722275"/>
              <a:gd name="connsiteX6" fmla="*/ 3161774 w 7127224"/>
              <a:gd name="connsiteY6" fmla="*/ 2687010 h 2722275"/>
              <a:gd name="connsiteX7" fmla="*/ 6889298 w 7127224"/>
              <a:gd name="connsiteY7" fmla="*/ 2584812 h 2722275"/>
              <a:gd name="connsiteX0" fmla="*/ 733990 w 7060744"/>
              <a:gd name="connsiteY0" fmla="*/ 121311 h 2722275"/>
              <a:gd name="connsiteX1" fmla="*/ 6096677 w 7060744"/>
              <a:gd name="connsiteY1" fmla="*/ 67522 h 2722275"/>
              <a:gd name="connsiteX2" fmla="*/ 7011077 w 7060744"/>
              <a:gd name="connsiteY2" fmla="*/ 933513 h 2722275"/>
              <a:gd name="connsiteX3" fmla="*/ 5451218 w 7060744"/>
              <a:gd name="connsiteY3" fmla="*/ 1433744 h 2722275"/>
              <a:gd name="connsiteX4" fmla="*/ 690960 w 7060744"/>
              <a:gd name="connsiteY4" fmla="*/ 1363819 h 2722275"/>
              <a:gd name="connsiteX5" fmla="*/ 276790 w 7060744"/>
              <a:gd name="connsiteY5" fmla="*/ 2358901 h 2722275"/>
              <a:gd name="connsiteX6" fmla="*/ 3095294 w 7060744"/>
              <a:gd name="connsiteY6" fmla="*/ 2687010 h 2722275"/>
              <a:gd name="connsiteX7" fmla="*/ 6822818 w 7060744"/>
              <a:gd name="connsiteY7" fmla="*/ 2584812 h 2722275"/>
              <a:gd name="connsiteX0" fmla="*/ 726879 w 7053633"/>
              <a:gd name="connsiteY0" fmla="*/ 121311 h 2722275"/>
              <a:gd name="connsiteX1" fmla="*/ 6089566 w 7053633"/>
              <a:gd name="connsiteY1" fmla="*/ 67522 h 2722275"/>
              <a:gd name="connsiteX2" fmla="*/ 7003966 w 7053633"/>
              <a:gd name="connsiteY2" fmla="*/ 933513 h 2722275"/>
              <a:gd name="connsiteX3" fmla="*/ 5444107 w 7053633"/>
              <a:gd name="connsiteY3" fmla="*/ 1433744 h 2722275"/>
              <a:gd name="connsiteX4" fmla="*/ 683849 w 7053633"/>
              <a:gd name="connsiteY4" fmla="*/ 1363819 h 2722275"/>
              <a:gd name="connsiteX5" fmla="*/ 280436 w 7053633"/>
              <a:gd name="connsiteY5" fmla="*/ 2455720 h 2722275"/>
              <a:gd name="connsiteX6" fmla="*/ 3088183 w 7053633"/>
              <a:gd name="connsiteY6" fmla="*/ 2687010 h 2722275"/>
              <a:gd name="connsiteX7" fmla="*/ 6815707 w 7053633"/>
              <a:gd name="connsiteY7" fmla="*/ 2584812 h 2722275"/>
              <a:gd name="connsiteX0" fmla="*/ 735440 w 7050810"/>
              <a:gd name="connsiteY0" fmla="*/ 121311 h 2722275"/>
              <a:gd name="connsiteX1" fmla="*/ 6098127 w 7050810"/>
              <a:gd name="connsiteY1" fmla="*/ 67522 h 2722275"/>
              <a:gd name="connsiteX2" fmla="*/ 7012527 w 7050810"/>
              <a:gd name="connsiteY2" fmla="*/ 933513 h 2722275"/>
              <a:gd name="connsiteX3" fmla="*/ 5614033 w 7050810"/>
              <a:gd name="connsiteY3" fmla="*/ 1439123 h 2722275"/>
              <a:gd name="connsiteX4" fmla="*/ 692410 w 7050810"/>
              <a:gd name="connsiteY4" fmla="*/ 1363819 h 2722275"/>
              <a:gd name="connsiteX5" fmla="*/ 288997 w 7050810"/>
              <a:gd name="connsiteY5" fmla="*/ 2455720 h 2722275"/>
              <a:gd name="connsiteX6" fmla="*/ 3096744 w 7050810"/>
              <a:gd name="connsiteY6" fmla="*/ 2687010 h 2722275"/>
              <a:gd name="connsiteX7" fmla="*/ 6824268 w 7050810"/>
              <a:gd name="connsiteY7" fmla="*/ 2584812 h 2722275"/>
              <a:gd name="connsiteX0" fmla="*/ 735440 w 7045064"/>
              <a:gd name="connsiteY0" fmla="*/ 83904 h 2684868"/>
              <a:gd name="connsiteX1" fmla="*/ 6071233 w 7045064"/>
              <a:gd name="connsiteY1" fmla="*/ 89283 h 2684868"/>
              <a:gd name="connsiteX2" fmla="*/ 7012527 w 7045064"/>
              <a:gd name="connsiteY2" fmla="*/ 896106 h 2684868"/>
              <a:gd name="connsiteX3" fmla="*/ 5614033 w 7045064"/>
              <a:gd name="connsiteY3" fmla="*/ 1401716 h 2684868"/>
              <a:gd name="connsiteX4" fmla="*/ 692410 w 7045064"/>
              <a:gd name="connsiteY4" fmla="*/ 1326412 h 2684868"/>
              <a:gd name="connsiteX5" fmla="*/ 288997 w 7045064"/>
              <a:gd name="connsiteY5" fmla="*/ 2418313 h 2684868"/>
              <a:gd name="connsiteX6" fmla="*/ 3096744 w 7045064"/>
              <a:gd name="connsiteY6" fmla="*/ 2649603 h 2684868"/>
              <a:gd name="connsiteX7" fmla="*/ 6824268 w 7045064"/>
              <a:gd name="connsiteY7" fmla="*/ 2547405 h 2684868"/>
              <a:gd name="connsiteX0" fmla="*/ 730061 w 7045174"/>
              <a:gd name="connsiteY0" fmla="*/ 78876 h 2690598"/>
              <a:gd name="connsiteX1" fmla="*/ 6071233 w 7045174"/>
              <a:gd name="connsiteY1" fmla="*/ 95013 h 2690598"/>
              <a:gd name="connsiteX2" fmla="*/ 7012527 w 7045174"/>
              <a:gd name="connsiteY2" fmla="*/ 901836 h 2690598"/>
              <a:gd name="connsiteX3" fmla="*/ 5614033 w 7045174"/>
              <a:gd name="connsiteY3" fmla="*/ 1407446 h 2690598"/>
              <a:gd name="connsiteX4" fmla="*/ 692410 w 7045174"/>
              <a:gd name="connsiteY4" fmla="*/ 1332142 h 2690598"/>
              <a:gd name="connsiteX5" fmla="*/ 288997 w 7045174"/>
              <a:gd name="connsiteY5" fmla="*/ 2424043 h 2690598"/>
              <a:gd name="connsiteX6" fmla="*/ 3096744 w 7045174"/>
              <a:gd name="connsiteY6" fmla="*/ 2655333 h 2690598"/>
              <a:gd name="connsiteX7" fmla="*/ 6824268 w 7045174"/>
              <a:gd name="connsiteY7" fmla="*/ 2553135 h 2690598"/>
              <a:gd name="connsiteX0" fmla="*/ 730061 w 7045174"/>
              <a:gd name="connsiteY0" fmla="*/ 59041 h 2670763"/>
              <a:gd name="connsiteX1" fmla="*/ 6071233 w 7045174"/>
              <a:gd name="connsiteY1" fmla="*/ 75178 h 2670763"/>
              <a:gd name="connsiteX2" fmla="*/ 7012527 w 7045174"/>
              <a:gd name="connsiteY2" fmla="*/ 882001 h 2670763"/>
              <a:gd name="connsiteX3" fmla="*/ 5614033 w 7045174"/>
              <a:gd name="connsiteY3" fmla="*/ 1387611 h 2670763"/>
              <a:gd name="connsiteX4" fmla="*/ 692410 w 7045174"/>
              <a:gd name="connsiteY4" fmla="*/ 1312307 h 2670763"/>
              <a:gd name="connsiteX5" fmla="*/ 288997 w 7045174"/>
              <a:gd name="connsiteY5" fmla="*/ 2404208 h 2670763"/>
              <a:gd name="connsiteX6" fmla="*/ 3096744 w 7045174"/>
              <a:gd name="connsiteY6" fmla="*/ 2635498 h 2670763"/>
              <a:gd name="connsiteX7" fmla="*/ 6824268 w 7045174"/>
              <a:gd name="connsiteY7" fmla="*/ 2533300 h 2670763"/>
              <a:gd name="connsiteX0" fmla="*/ 731554 w 7046667"/>
              <a:gd name="connsiteY0" fmla="*/ 59041 h 2649759"/>
              <a:gd name="connsiteX1" fmla="*/ 6072726 w 7046667"/>
              <a:gd name="connsiteY1" fmla="*/ 75178 h 2649759"/>
              <a:gd name="connsiteX2" fmla="*/ 7014020 w 7046667"/>
              <a:gd name="connsiteY2" fmla="*/ 882001 h 2649759"/>
              <a:gd name="connsiteX3" fmla="*/ 5615526 w 7046667"/>
              <a:gd name="connsiteY3" fmla="*/ 1387611 h 2649759"/>
              <a:gd name="connsiteX4" fmla="*/ 693903 w 7046667"/>
              <a:gd name="connsiteY4" fmla="*/ 1312307 h 2649759"/>
              <a:gd name="connsiteX5" fmla="*/ 290490 w 7046667"/>
              <a:gd name="connsiteY5" fmla="*/ 2404208 h 2649759"/>
              <a:gd name="connsiteX6" fmla="*/ 3119753 w 7046667"/>
              <a:gd name="connsiteY6" fmla="*/ 2608604 h 2649759"/>
              <a:gd name="connsiteX7" fmla="*/ 6825761 w 7046667"/>
              <a:gd name="connsiteY7" fmla="*/ 2533300 h 2649759"/>
              <a:gd name="connsiteX0" fmla="*/ 731554 w 7046667"/>
              <a:gd name="connsiteY0" fmla="*/ 59041 h 2625870"/>
              <a:gd name="connsiteX1" fmla="*/ 6072726 w 7046667"/>
              <a:gd name="connsiteY1" fmla="*/ 75178 h 2625870"/>
              <a:gd name="connsiteX2" fmla="*/ 7014020 w 7046667"/>
              <a:gd name="connsiteY2" fmla="*/ 882001 h 2625870"/>
              <a:gd name="connsiteX3" fmla="*/ 5615526 w 7046667"/>
              <a:gd name="connsiteY3" fmla="*/ 1387611 h 2625870"/>
              <a:gd name="connsiteX4" fmla="*/ 693903 w 7046667"/>
              <a:gd name="connsiteY4" fmla="*/ 1312307 h 2625870"/>
              <a:gd name="connsiteX5" fmla="*/ 290490 w 7046667"/>
              <a:gd name="connsiteY5" fmla="*/ 2404208 h 2625870"/>
              <a:gd name="connsiteX6" fmla="*/ 3119753 w 7046667"/>
              <a:gd name="connsiteY6" fmla="*/ 2608604 h 2625870"/>
              <a:gd name="connsiteX7" fmla="*/ 6825761 w 7046667"/>
              <a:gd name="connsiteY7" fmla="*/ 2533300 h 2625870"/>
              <a:gd name="connsiteX0" fmla="*/ 731554 w 7046667"/>
              <a:gd name="connsiteY0" fmla="*/ 59041 h 2625870"/>
              <a:gd name="connsiteX1" fmla="*/ 6072726 w 7046667"/>
              <a:gd name="connsiteY1" fmla="*/ 75178 h 2625870"/>
              <a:gd name="connsiteX2" fmla="*/ 7014020 w 7046667"/>
              <a:gd name="connsiteY2" fmla="*/ 882001 h 2625870"/>
              <a:gd name="connsiteX3" fmla="*/ 5615526 w 7046667"/>
              <a:gd name="connsiteY3" fmla="*/ 1387611 h 2625870"/>
              <a:gd name="connsiteX4" fmla="*/ 693903 w 7046667"/>
              <a:gd name="connsiteY4" fmla="*/ 1312307 h 2625870"/>
              <a:gd name="connsiteX5" fmla="*/ 290490 w 7046667"/>
              <a:gd name="connsiteY5" fmla="*/ 2404208 h 2625870"/>
              <a:gd name="connsiteX6" fmla="*/ 3119753 w 7046667"/>
              <a:gd name="connsiteY6" fmla="*/ 2608604 h 2625870"/>
              <a:gd name="connsiteX7" fmla="*/ 6825761 w 7046667"/>
              <a:gd name="connsiteY7" fmla="*/ 2533300 h 2625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46667" h="2625870">
                <a:moveTo>
                  <a:pt x="731554" y="59041"/>
                </a:moveTo>
                <a:cubicBezTo>
                  <a:pt x="2895185" y="23630"/>
                  <a:pt x="5025648" y="-61982"/>
                  <a:pt x="6072726" y="75178"/>
                </a:cubicBezTo>
                <a:cubicBezTo>
                  <a:pt x="7119804" y="212338"/>
                  <a:pt x="7090220" y="663262"/>
                  <a:pt x="7014020" y="882001"/>
                </a:cubicBezTo>
                <a:cubicBezTo>
                  <a:pt x="6937820" y="1100740"/>
                  <a:pt x="6668879" y="1315893"/>
                  <a:pt x="5615526" y="1387611"/>
                </a:cubicBezTo>
                <a:cubicBezTo>
                  <a:pt x="4562173" y="1459329"/>
                  <a:pt x="1581409" y="1142874"/>
                  <a:pt x="693903" y="1312307"/>
                </a:cubicBezTo>
                <a:cubicBezTo>
                  <a:pt x="-193603" y="1481740"/>
                  <a:pt x="-113818" y="2188159"/>
                  <a:pt x="290490" y="2404208"/>
                </a:cubicBezTo>
                <a:cubicBezTo>
                  <a:pt x="694798" y="2620258"/>
                  <a:pt x="1965995" y="2552126"/>
                  <a:pt x="3119753" y="2608604"/>
                </a:cubicBezTo>
                <a:cubicBezTo>
                  <a:pt x="4311162" y="2643567"/>
                  <a:pt x="5533499" y="2628774"/>
                  <a:pt x="6825761" y="2533300"/>
                </a:cubicBezTo>
              </a:path>
            </a:pathLst>
          </a:custGeom>
          <a:no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6" name="Rektangel 5">
            <a:extLst>
              <a:ext uri="{FF2B5EF4-FFF2-40B4-BE49-F238E27FC236}">
                <a16:creationId xmlns:a16="http://schemas.microsoft.com/office/drawing/2014/main" id="{CC9532D9-766A-4E55-3F8B-4F2DCE295823}"/>
              </a:ext>
            </a:extLst>
          </p:cNvPr>
          <p:cNvSpPr/>
          <p:nvPr/>
        </p:nvSpPr>
        <p:spPr>
          <a:xfrm>
            <a:off x="8499955" y="1322100"/>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7" name="Rektangel 6">
            <a:extLst>
              <a:ext uri="{FF2B5EF4-FFF2-40B4-BE49-F238E27FC236}">
                <a16:creationId xmlns:a16="http://schemas.microsoft.com/office/drawing/2014/main" id="{0AE3E919-44C0-3CC4-D4E1-5FD29949C683}"/>
              </a:ext>
            </a:extLst>
          </p:cNvPr>
          <p:cNvSpPr/>
          <p:nvPr/>
        </p:nvSpPr>
        <p:spPr>
          <a:xfrm>
            <a:off x="6655540" y="3181200"/>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8" name="Rektangel 7">
            <a:extLst>
              <a:ext uri="{FF2B5EF4-FFF2-40B4-BE49-F238E27FC236}">
                <a16:creationId xmlns:a16="http://schemas.microsoft.com/office/drawing/2014/main" id="{8FD749F9-4B6C-AD0E-8D0B-C6AFD0D2CC93}"/>
              </a:ext>
            </a:extLst>
          </p:cNvPr>
          <p:cNvSpPr/>
          <p:nvPr/>
        </p:nvSpPr>
        <p:spPr>
          <a:xfrm>
            <a:off x="1857159" y="3072628"/>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9" name="Rektangel 8">
            <a:extLst>
              <a:ext uri="{FF2B5EF4-FFF2-40B4-BE49-F238E27FC236}">
                <a16:creationId xmlns:a16="http://schemas.microsoft.com/office/drawing/2014/main" id="{4A287142-F3A9-B1F4-EFF9-98B33CF01578}"/>
              </a:ext>
            </a:extLst>
          </p:cNvPr>
          <p:cNvSpPr/>
          <p:nvPr/>
        </p:nvSpPr>
        <p:spPr>
          <a:xfrm>
            <a:off x="3660330" y="4867772"/>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11" name="TekstSylinder 10">
            <a:extLst>
              <a:ext uri="{FF2B5EF4-FFF2-40B4-BE49-F238E27FC236}">
                <a16:creationId xmlns:a16="http://schemas.microsoft.com/office/drawing/2014/main" id="{B7B9B927-58E1-4921-3ACE-5197647E8581}"/>
              </a:ext>
            </a:extLst>
          </p:cNvPr>
          <p:cNvSpPr txBox="1"/>
          <p:nvPr/>
        </p:nvSpPr>
        <p:spPr>
          <a:xfrm>
            <a:off x="1746302" y="1671469"/>
            <a:ext cx="2750714" cy="461665"/>
          </a:xfrm>
          <a:prstGeom prst="rect">
            <a:avLst/>
          </a:prstGeom>
          <a:noFill/>
          <a:ln w="38100">
            <a:solidFill>
              <a:schemeClr val="bg1"/>
            </a:solidFill>
          </a:ln>
        </p:spPr>
        <p:txBody>
          <a:bodyPr wrap="square" lIns="91440" tIns="45720" rIns="91440" bIns="45720" rtlCol="0" anchor="t">
            <a:spAutoFit/>
          </a:bodyPr>
          <a:lstStyle/>
          <a:p>
            <a:r>
              <a:rPr lang="nb-NO" sz="1200" b="1">
                <a:solidFill>
                  <a:schemeClr val="accent2">
                    <a:lumMod val="50000"/>
                  </a:schemeClr>
                </a:solidFill>
                <a:latin typeface="Open Sans"/>
              </a:rPr>
              <a:t>KUNNSKAPSGRUNNLAGET</a:t>
            </a:r>
          </a:p>
          <a:p>
            <a:endParaRPr lang="nb-NO" sz="1200" i="1">
              <a:solidFill>
                <a:schemeClr val="accent2">
                  <a:lumMod val="50000"/>
                </a:schemeClr>
              </a:solidFill>
              <a:latin typeface="Open Sans"/>
              <a:ea typeface="Open Sans"/>
              <a:cs typeface="Open Sans"/>
            </a:endParaRPr>
          </a:p>
        </p:txBody>
      </p:sp>
      <p:sp>
        <p:nvSpPr>
          <p:cNvPr id="12" name="TekstSylinder 11">
            <a:extLst>
              <a:ext uri="{FF2B5EF4-FFF2-40B4-BE49-F238E27FC236}">
                <a16:creationId xmlns:a16="http://schemas.microsoft.com/office/drawing/2014/main" id="{B7A0A70E-669E-83C2-9E39-14895550BFB9}"/>
              </a:ext>
            </a:extLst>
          </p:cNvPr>
          <p:cNvSpPr txBox="1"/>
          <p:nvPr/>
        </p:nvSpPr>
        <p:spPr>
          <a:xfrm>
            <a:off x="7318969" y="1671469"/>
            <a:ext cx="2753876" cy="461665"/>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KOMMUNAL PLANSTRATEGI</a:t>
            </a:r>
          </a:p>
          <a:p>
            <a:endParaRPr lang="nb-NO" sz="1200" i="1">
              <a:solidFill>
                <a:schemeClr val="accent2">
                  <a:lumMod val="50000"/>
                </a:schemeClr>
              </a:solidFill>
              <a:latin typeface="Open Sans"/>
              <a:ea typeface="Open Sans"/>
              <a:cs typeface="Open Sans"/>
            </a:endParaRPr>
          </a:p>
        </p:txBody>
      </p:sp>
      <p:sp>
        <p:nvSpPr>
          <p:cNvPr id="13" name="TekstSylinder 12">
            <a:extLst>
              <a:ext uri="{FF2B5EF4-FFF2-40B4-BE49-F238E27FC236}">
                <a16:creationId xmlns:a16="http://schemas.microsoft.com/office/drawing/2014/main" id="{0BE30B60-B5A2-37A6-2C62-F79D1B733AF3}"/>
              </a:ext>
            </a:extLst>
          </p:cNvPr>
          <p:cNvSpPr txBox="1"/>
          <p:nvPr/>
        </p:nvSpPr>
        <p:spPr>
          <a:xfrm>
            <a:off x="5942031" y="3456149"/>
            <a:ext cx="2753876" cy="646331"/>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KOMMUNEPLANENS SAMFUNNSDEL</a:t>
            </a:r>
          </a:p>
          <a:p>
            <a:endParaRPr lang="nb-NO" sz="1200" i="1">
              <a:solidFill>
                <a:schemeClr val="accent2">
                  <a:lumMod val="50000"/>
                </a:schemeClr>
              </a:solidFill>
              <a:latin typeface="Open Sans"/>
              <a:ea typeface="Open Sans"/>
              <a:cs typeface="Open Sans"/>
            </a:endParaRPr>
          </a:p>
        </p:txBody>
      </p:sp>
      <p:sp>
        <p:nvSpPr>
          <p:cNvPr id="14" name="TekstSylinder 13">
            <a:extLst>
              <a:ext uri="{FF2B5EF4-FFF2-40B4-BE49-F238E27FC236}">
                <a16:creationId xmlns:a16="http://schemas.microsoft.com/office/drawing/2014/main" id="{44C7B6F4-B2BB-1C25-2DAA-282EE05AAB8F}"/>
              </a:ext>
            </a:extLst>
          </p:cNvPr>
          <p:cNvSpPr txBox="1"/>
          <p:nvPr/>
        </p:nvSpPr>
        <p:spPr>
          <a:xfrm>
            <a:off x="1096657" y="3373716"/>
            <a:ext cx="2235161" cy="461665"/>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AREALPLANLEGGING</a:t>
            </a:r>
          </a:p>
          <a:p>
            <a:endParaRPr lang="nb-NO" sz="1200" i="1">
              <a:solidFill>
                <a:schemeClr val="accent2">
                  <a:lumMod val="50000"/>
                </a:schemeClr>
              </a:solidFill>
              <a:latin typeface="Open Sans"/>
              <a:ea typeface="Open Sans"/>
              <a:cs typeface="Open Sans"/>
            </a:endParaRPr>
          </a:p>
        </p:txBody>
      </p:sp>
      <p:sp>
        <p:nvSpPr>
          <p:cNvPr id="15" name="TekstSylinder 14">
            <a:extLst>
              <a:ext uri="{FF2B5EF4-FFF2-40B4-BE49-F238E27FC236}">
                <a16:creationId xmlns:a16="http://schemas.microsoft.com/office/drawing/2014/main" id="{CF18690D-10E3-E59F-EFE7-18304849476D}"/>
              </a:ext>
            </a:extLst>
          </p:cNvPr>
          <p:cNvSpPr txBox="1"/>
          <p:nvPr/>
        </p:nvSpPr>
        <p:spPr>
          <a:xfrm>
            <a:off x="1096657" y="5035978"/>
            <a:ext cx="6363335" cy="1631216"/>
          </a:xfrm>
          <a:prstGeom prst="rect">
            <a:avLst/>
          </a:prstGeom>
          <a:noFill/>
        </p:spPr>
        <p:txBody>
          <a:bodyPr wrap="square" lIns="91440" tIns="45720" rIns="91440" bIns="45720" rtlCol="0" anchor="t">
            <a:spAutoFit/>
          </a:bodyPr>
          <a:lstStyle/>
          <a:p>
            <a:r>
              <a:rPr lang="nb-NO" sz="2800" b="1" dirty="0">
                <a:solidFill>
                  <a:schemeClr val="accent2">
                    <a:lumMod val="50000"/>
                  </a:schemeClr>
                </a:solidFill>
                <a:latin typeface="Open Sans"/>
              </a:rPr>
              <a:t>HANDLINGS- OG ØKONOMIPLAN MED ÅRSBUDSJETT      </a:t>
            </a:r>
          </a:p>
          <a:p>
            <a:r>
              <a:rPr lang="nb-NO" sz="1600" dirty="0">
                <a:solidFill>
                  <a:schemeClr val="accent2">
                    <a:lumMod val="50000"/>
                  </a:schemeClr>
                </a:solidFill>
                <a:latin typeface="Open Sans"/>
              </a:rPr>
              <a:t>Bruk hjelperen til å sikre at det er en tydelig kobling mellom overordnede målsettinger, tiltak og avsatte ressurser </a:t>
            </a:r>
            <a:r>
              <a:rPr lang="nb-NO" sz="1600" b="1" dirty="0">
                <a:solidFill>
                  <a:schemeClr val="accent2">
                    <a:lumMod val="50000"/>
                  </a:schemeClr>
                </a:solidFill>
                <a:latin typeface="Open Sans"/>
              </a:rPr>
              <a:t>                            </a:t>
            </a:r>
          </a:p>
          <a:p>
            <a:endParaRPr lang="nb-NO" sz="1200" i="1" dirty="0">
              <a:solidFill>
                <a:schemeClr val="accent2">
                  <a:lumMod val="50000"/>
                </a:schemeClr>
              </a:solidFill>
              <a:latin typeface="Open Sans"/>
              <a:ea typeface="Open Sans"/>
              <a:cs typeface="Open Sans"/>
            </a:endParaRPr>
          </a:p>
        </p:txBody>
      </p:sp>
      <p:sp>
        <p:nvSpPr>
          <p:cNvPr id="17" name="Rektangel 16">
            <a:extLst>
              <a:ext uri="{FF2B5EF4-FFF2-40B4-BE49-F238E27FC236}">
                <a16:creationId xmlns:a16="http://schemas.microsoft.com/office/drawing/2014/main" id="{446C096B-01A8-7CD2-8AFB-F9C86AF3DDC0}"/>
              </a:ext>
            </a:extLst>
          </p:cNvPr>
          <p:cNvSpPr/>
          <p:nvPr/>
        </p:nvSpPr>
        <p:spPr>
          <a:xfrm>
            <a:off x="2816889" y="1420076"/>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21" name="Rektangel 20">
            <a:extLst>
              <a:ext uri="{FF2B5EF4-FFF2-40B4-BE49-F238E27FC236}">
                <a16:creationId xmlns:a16="http://schemas.microsoft.com/office/drawing/2014/main" id="{FD41D64B-35B4-B143-8A88-9D422D7C6CD1}"/>
              </a:ext>
            </a:extLst>
          </p:cNvPr>
          <p:cNvSpPr/>
          <p:nvPr/>
        </p:nvSpPr>
        <p:spPr>
          <a:xfrm>
            <a:off x="9279530" y="4860485"/>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22" name="TekstSylinder 21">
            <a:extLst>
              <a:ext uri="{FF2B5EF4-FFF2-40B4-BE49-F238E27FC236}">
                <a16:creationId xmlns:a16="http://schemas.microsoft.com/office/drawing/2014/main" id="{0B4D2009-4F11-776B-D03B-05CBAC04CD2E}"/>
              </a:ext>
            </a:extLst>
          </p:cNvPr>
          <p:cNvSpPr txBox="1"/>
          <p:nvPr/>
        </p:nvSpPr>
        <p:spPr>
          <a:xfrm>
            <a:off x="8597931" y="5195862"/>
            <a:ext cx="2676427" cy="646331"/>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SAKSBEHANDLING</a:t>
            </a:r>
          </a:p>
          <a:p>
            <a:endParaRPr lang="nb-NO" sz="1200" i="1">
              <a:solidFill>
                <a:schemeClr val="accent2">
                  <a:lumMod val="50000"/>
                </a:schemeClr>
              </a:solidFill>
              <a:latin typeface="Open Sans"/>
              <a:ea typeface="Open Sans"/>
              <a:cs typeface="Open Sans"/>
            </a:endParaRPr>
          </a:p>
          <a:p>
            <a:endParaRPr lang="nb-NO" sz="1200">
              <a:solidFill>
                <a:schemeClr val="accent2">
                  <a:lumMod val="50000"/>
                </a:schemeClr>
              </a:solidFill>
              <a:latin typeface="Open Sans"/>
            </a:endParaRPr>
          </a:p>
        </p:txBody>
      </p:sp>
      <p:sp>
        <p:nvSpPr>
          <p:cNvPr id="25" name="Tittel 2">
            <a:extLst>
              <a:ext uri="{FF2B5EF4-FFF2-40B4-BE49-F238E27FC236}">
                <a16:creationId xmlns:a16="http://schemas.microsoft.com/office/drawing/2014/main" id="{4E65056F-97BE-C5FB-E44B-38EB6A4E0E70}"/>
              </a:ext>
            </a:extLst>
          </p:cNvPr>
          <p:cNvSpPr>
            <a:spLocks noGrp="1"/>
          </p:cNvSpPr>
          <p:nvPr>
            <p:ph type="title"/>
          </p:nvPr>
        </p:nvSpPr>
        <p:spPr>
          <a:xfrm>
            <a:off x="-968658" y="255846"/>
            <a:ext cx="8180633" cy="1461467"/>
          </a:xfrm>
        </p:spPr>
        <p:txBody>
          <a:bodyPr vert="horz" lIns="91440" tIns="45720" rIns="91440" bIns="45720" rtlCol="0" anchor="t">
            <a:noAutofit/>
          </a:bodyPr>
          <a:lstStyle/>
          <a:p>
            <a:pPr marR="0" lvl="0" algn="ctr" defTabSz="914400" rtl="0" eaLnBrk="1" fontAlgn="auto" latinLnBrk="0" hangingPunct="1">
              <a:lnSpc>
                <a:spcPct val="100000"/>
              </a:lnSpc>
              <a:spcBef>
                <a:spcPts val="1000"/>
              </a:spcBef>
              <a:spcAft>
                <a:spcPts val="0"/>
              </a:spcAft>
              <a:buClrTx/>
              <a:buSzTx/>
              <a:tabLst/>
              <a:defRPr/>
            </a:pPr>
            <a:r>
              <a:rPr lang="nb-NO" dirty="0">
                <a:solidFill>
                  <a:srgbClr val="243B5F"/>
                </a:solidFill>
                <a:ea typeface="Open Sans SemiBold"/>
                <a:cs typeface="Open Sans SemiBold"/>
              </a:rPr>
              <a:t>Bærekrafthjelperen</a:t>
            </a:r>
            <a:br>
              <a:rPr lang="nb-NO" dirty="0">
                <a:ea typeface="Open Sans SemiBold"/>
                <a:cs typeface="Open Sans SemiBold"/>
              </a:rPr>
            </a:br>
            <a:br>
              <a:rPr lang="nb-NO" dirty="0">
                <a:ea typeface="Open Sans SemiBold"/>
                <a:cs typeface="Open Sans SemiBold"/>
              </a:rPr>
            </a:br>
            <a:endParaRPr lang="nb-NO">
              <a:solidFill>
                <a:srgbClr val="243B5F"/>
              </a:solidFill>
              <a:ea typeface="Open Sans SemiBold"/>
              <a:cs typeface="Open Sans SemiBold"/>
            </a:endParaRPr>
          </a:p>
        </p:txBody>
      </p:sp>
    </p:spTree>
    <p:extLst>
      <p:ext uri="{BB962C8B-B14F-4D97-AF65-F5344CB8AC3E}">
        <p14:creationId xmlns:p14="http://schemas.microsoft.com/office/powerpoint/2010/main" val="14021141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22C2BF33-9A49-9ABA-D431-454CB7D02463}"/>
              </a:ext>
            </a:extLst>
          </p:cNvPr>
          <p:cNvPicPr>
            <a:picLocks noChangeAspect="1"/>
          </p:cNvPicPr>
          <p:nvPr/>
        </p:nvPicPr>
        <p:blipFill>
          <a:blip r:embed="rId2"/>
          <a:srcRect t="8277" r="90342"/>
          <a:stretch>
            <a:fillRect/>
          </a:stretch>
        </p:blipFill>
        <p:spPr>
          <a:xfrm>
            <a:off x="494896" y="2718850"/>
            <a:ext cx="1261656" cy="3499069"/>
          </a:xfrm>
          <a:prstGeom prst="rect">
            <a:avLst/>
          </a:prstGeom>
        </p:spPr>
      </p:pic>
      <p:sp>
        <p:nvSpPr>
          <p:cNvPr id="9" name="TekstSylinder 8">
            <a:extLst>
              <a:ext uri="{FF2B5EF4-FFF2-40B4-BE49-F238E27FC236}">
                <a16:creationId xmlns:a16="http://schemas.microsoft.com/office/drawing/2014/main" id="{E43E6522-7E91-F7F2-57D2-C4B1C498E6C9}"/>
              </a:ext>
            </a:extLst>
          </p:cNvPr>
          <p:cNvSpPr txBox="1"/>
          <p:nvPr/>
        </p:nvSpPr>
        <p:spPr>
          <a:xfrm>
            <a:off x="5240214" y="359201"/>
            <a:ext cx="4951117" cy="707886"/>
          </a:xfrm>
          <a:prstGeom prst="rect">
            <a:avLst/>
          </a:prstGeom>
          <a:solidFill>
            <a:srgbClr val="243B5F"/>
          </a:solidFill>
          <a:ln>
            <a:solidFill>
              <a:srgbClr val="8497B0"/>
            </a:solidFill>
          </a:ln>
        </p:spPr>
        <p:txBody>
          <a:bodyPr wrap="square" rtlCol="0">
            <a:spAutoFit/>
          </a:bodyPr>
          <a:lstStyle/>
          <a:p>
            <a:r>
              <a:rPr lang="nb-NO" sz="2000" dirty="0">
                <a:solidFill>
                  <a:schemeClr val="bg1"/>
                </a:solidFill>
              </a:rPr>
              <a:t>Svarer ut to spørsmål til hvert tema ved bruk av </a:t>
            </a:r>
            <a:r>
              <a:rPr lang="nb-NO" sz="2000" dirty="0" err="1">
                <a:solidFill>
                  <a:schemeClr val="bg1"/>
                </a:solidFill>
              </a:rPr>
              <a:t>nedtrekksmenyer</a:t>
            </a:r>
            <a:endParaRPr lang="nb-NO" sz="2000" dirty="0">
              <a:solidFill>
                <a:schemeClr val="bg1"/>
              </a:solidFill>
            </a:endParaRPr>
          </a:p>
        </p:txBody>
      </p:sp>
      <p:sp>
        <p:nvSpPr>
          <p:cNvPr id="11" name="TekstSylinder 10">
            <a:extLst>
              <a:ext uri="{FF2B5EF4-FFF2-40B4-BE49-F238E27FC236}">
                <a16:creationId xmlns:a16="http://schemas.microsoft.com/office/drawing/2014/main" id="{95C32EF7-3372-6949-5AEC-C6EA07411AC1}"/>
              </a:ext>
            </a:extLst>
          </p:cNvPr>
          <p:cNvSpPr txBox="1"/>
          <p:nvPr/>
        </p:nvSpPr>
        <p:spPr>
          <a:xfrm>
            <a:off x="7912601" y="1204245"/>
            <a:ext cx="3599689" cy="923330"/>
          </a:xfrm>
          <a:prstGeom prst="rect">
            <a:avLst/>
          </a:prstGeom>
          <a:solidFill>
            <a:srgbClr val="243B5F"/>
          </a:solidFill>
          <a:ln>
            <a:solidFill>
              <a:srgbClr val="8497B0"/>
            </a:solidFill>
          </a:ln>
        </p:spPr>
        <p:txBody>
          <a:bodyPr wrap="square" rtlCol="0">
            <a:spAutoFit/>
          </a:bodyPr>
          <a:lstStyle/>
          <a:p>
            <a:r>
              <a:rPr lang="nb-NO" dirty="0">
                <a:solidFill>
                  <a:schemeClr val="bg1"/>
                </a:solidFill>
              </a:rPr>
              <a:t>Inneholder HØP tiltak innenfor temaet som ikke er koblet til overordnede målsettinger?</a:t>
            </a:r>
          </a:p>
        </p:txBody>
      </p:sp>
      <p:sp>
        <p:nvSpPr>
          <p:cNvPr id="12" name="TekstSylinder 11">
            <a:extLst>
              <a:ext uri="{FF2B5EF4-FFF2-40B4-BE49-F238E27FC236}">
                <a16:creationId xmlns:a16="http://schemas.microsoft.com/office/drawing/2014/main" id="{4889ED2F-A77A-4830-36E9-F873C0B66ACE}"/>
              </a:ext>
            </a:extLst>
          </p:cNvPr>
          <p:cNvSpPr txBox="1"/>
          <p:nvPr/>
        </p:nvSpPr>
        <p:spPr>
          <a:xfrm>
            <a:off x="4279400" y="1286751"/>
            <a:ext cx="2854628" cy="923330"/>
          </a:xfrm>
          <a:prstGeom prst="rect">
            <a:avLst/>
          </a:prstGeom>
          <a:solidFill>
            <a:srgbClr val="243B5F"/>
          </a:solidFill>
          <a:ln>
            <a:solidFill>
              <a:srgbClr val="8497B0"/>
            </a:solidFill>
          </a:ln>
        </p:spPr>
        <p:txBody>
          <a:bodyPr wrap="square" rtlCol="0">
            <a:spAutoFit/>
          </a:bodyPr>
          <a:lstStyle/>
          <a:p>
            <a:r>
              <a:rPr lang="nb-NO" dirty="0">
                <a:solidFill>
                  <a:schemeClr val="bg1"/>
                </a:solidFill>
              </a:rPr>
              <a:t>Er det satt av midler i budsjett/ressurser til gjennomføring av tiltak?</a:t>
            </a:r>
          </a:p>
        </p:txBody>
      </p:sp>
      <p:cxnSp>
        <p:nvCxnSpPr>
          <p:cNvPr id="13" name="Rett pilkobling 12">
            <a:extLst>
              <a:ext uri="{FF2B5EF4-FFF2-40B4-BE49-F238E27FC236}">
                <a16:creationId xmlns:a16="http://schemas.microsoft.com/office/drawing/2014/main" id="{3E679EDC-7D33-7D55-96AC-6090A29D06FB}"/>
              </a:ext>
            </a:extLst>
          </p:cNvPr>
          <p:cNvCxnSpPr>
            <a:cxnSpLocks/>
          </p:cNvCxnSpPr>
          <p:nvPr/>
        </p:nvCxnSpPr>
        <p:spPr>
          <a:xfrm>
            <a:off x="8481286" y="2127575"/>
            <a:ext cx="0" cy="591274"/>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cxnSp>
        <p:nvCxnSpPr>
          <p:cNvPr id="15" name="Rett pilkobling 14">
            <a:extLst>
              <a:ext uri="{FF2B5EF4-FFF2-40B4-BE49-F238E27FC236}">
                <a16:creationId xmlns:a16="http://schemas.microsoft.com/office/drawing/2014/main" id="{CD21A687-AB3B-65D7-10EF-BA380C9E5ABF}"/>
              </a:ext>
            </a:extLst>
          </p:cNvPr>
          <p:cNvCxnSpPr>
            <a:cxnSpLocks/>
          </p:cNvCxnSpPr>
          <p:nvPr/>
        </p:nvCxnSpPr>
        <p:spPr>
          <a:xfrm>
            <a:off x="6824019" y="2188605"/>
            <a:ext cx="0" cy="530244"/>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pic>
        <p:nvPicPr>
          <p:cNvPr id="17" name="Bilde 16">
            <a:extLst>
              <a:ext uri="{FF2B5EF4-FFF2-40B4-BE49-F238E27FC236}">
                <a16:creationId xmlns:a16="http://schemas.microsoft.com/office/drawing/2014/main" id="{B2DFB804-01A4-D3BA-69F2-E80410C96CB8}"/>
              </a:ext>
            </a:extLst>
          </p:cNvPr>
          <p:cNvPicPr>
            <a:picLocks noChangeAspect="1"/>
          </p:cNvPicPr>
          <p:nvPr/>
        </p:nvPicPr>
        <p:blipFill>
          <a:blip r:embed="rId3"/>
          <a:stretch>
            <a:fillRect/>
          </a:stretch>
        </p:blipFill>
        <p:spPr>
          <a:xfrm>
            <a:off x="1756552" y="2718849"/>
            <a:ext cx="9411890" cy="3499069"/>
          </a:xfrm>
          <a:prstGeom prst="rect">
            <a:avLst/>
          </a:prstGeom>
        </p:spPr>
      </p:pic>
      <p:pic>
        <p:nvPicPr>
          <p:cNvPr id="21" name="Bilde 20">
            <a:extLst>
              <a:ext uri="{FF2B5EF4-FFF2-40B4-BE49-F238E27FC236}">
                <a16:creationId xmlns:a16="http://schemas.microsoft.com/office/drawing/2014/main" id="{5327A047-1816-F5E8-71F3-C02C5FD629E9}"/>
              </a:ext>
            </a:extLst>
          </p:cNvPr>
          <p:cNvPicPr>
            <a:picLocks noChangeAspect="1"/>
          </p:cNvPicPr>
          <p:nvPr/>
        </p:nvPicPr>
        <p:blipFill>
          <a:blip r:embed="rId4"/>
          <a:stretch>
            <a:fillRect/>
          </a:stretch>
        </p:blipFill>
        <p:spPr>
          <a:xfrm>
            <a:off x="5395898" y="3227617"/>
            <a:ext cx="2560108" cy="1490687"/>
          </a:xfrm>
          <a:prstGeom prst="rect">
            <a:avLst/>
          </a:prstGeom>
        </p:spPr>
      </p:pic>
      <p:pic>
        <p:nvPicPr>
          <p:cNvPr id="23" name="Bilde 22">
            <a:extLst>
              <a:ext uri="{FF2B5EF4-FFF2-40B4-BE49-F238E27FC236}">
                <a16:creationId xmlns:a16="http://schemas.microsoft.com/office/drawing/2014/main" id="{A8D8F8AA-9F49-FCA9-4990-9B4F630F255B}"/>
              </a:ext>
            </a:extLst>
          </p:cNvPr>
          <p:cNvPicPr>
            <a:picLocks noChangeAspect="1"/>
          </p:cNvPicPr>
          <p:nvPr/>
        </p:nvPicPr>
        <p:blipFill>
          <a:blip r:embed="rId5"/>
          <a:stretch>
            <a:fillRect/>
          </a:stretch>
        </p:blipFill>
        <p:spPr>
          <a:xfrm>
            <a:off x="7795861" y="4243859"/>
            <a:ext cx="1732188" cy="983213"/>
          </a:xfrm>
          <a:prstGeom prst="rect">
            <a:avLst/>
          </a:prstGeom>
        </p:spPr>
      </p:pic>
    </p:spTree>
    <p:extLst>
      <p:ext uri="{BB962C8B-B14F-4D97-AF65-F5344CB8AC3E}">
        <p14:creationId xmlns:p14="http://schemas.microsoft.com/office/powerpoint/2010/main" val="640589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Sylinder 11">
            <a:extLst>
              <a:ext uri="{FF2B5EF4-FFF2-40B4-BE49-F238E27FC236}">
                <a16:creationId xmlns:a16="http://schemas.microsoft.com/office/drawing/2014/main" id="{B1210D10-8995-D0EE-D946-4AFBBFFF2098}"/>
              </a:ext>
            </a:extLst>
          </p:cNvPr>
          <p:cNvSpPr txBox="1"/>
          <p:nvPr/>
        </p:nvSpPr>
        <p:spPr>
          <a:xfrm>
            <a:off x="7170492" y="1040206"/>
            <a:ext cx="4082961" cy="923330"/>
          </a:xfrm>
          <a:prstGeom prst="rect">
            <a:avLst/>
          </a:prstGeom>
          <a:solidFill>
            <a:srgbClr val="243B5F"/>
          </a:solidFill>
          <a:ln>
            <a:solidFill>
              <a:srgbClr val="8497B0"/>
            </a:solidFill>
          </a:ln>
        </p:spPr>
        <p:txBody>
          <a:bodyPr wrap="square" rtlCol="0">
            <a:spAutoFit/>
          </a:bodyPr>
          <a:lstStyle/>
          <a:p>
            <a:r>
              <a:rPr lang="nb-NO" dirty="0">
                <a:solidFill>
                  <a:schemeClr val="bg1"/>
                </a:solidFill>
              </a:rPr>
              <a:t>Eksempler på konkrete tiltak knyttet til hvert tema for å tydeliggjøre hvert tema og for inspirasjon</a:t>
            </a:r>
          </a:p>
        </p:txBody>
      </p:sp>
      <p:cxnSp>
        <p:nvCxnSpPr>
          <p:cNvPr id="13" name="Rett pilkobling 12">
            <a:extLst>
              <a:ext uri="{FF2B5EF4-FFF2-40B4-BE49-F238E27FC236}">
                <a16:creationId xmlns:a16="http://schemas.microsoft.com/office/drawing/2014/main" id="{28EE1B68-229D-1F5A-8219-3E9CD474499E}"/>
              </a:ext>
            </a:extLst>
          </p:cNvPr>
          <p:cNvCxnSpPr>
            <a:cxnSpLocks/>
          </p:cNvCxnSpPr>
          <p:nvPr/>
        </p:nvCxnSpPr>
        <p:spPr>
          <a:xfrm>
            <a:off x="10065944" y="1963536"/>
            <a:ext cx="0" cy="554067"/>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pic>
        <p:nvPicPr>
          <p:cNvPr id="3" name="Bilde 2">
            <a:extLst>
              <a:ext uri="{FF2B5EF4-FFF2-40B4-BE49-F238E27FC236}">
                <a16:creationId xmlns:a16="http://schemas.microsoft.com/office/drawing/2014/main" id="{8D6929C9-E447-A9C6-00DE-DFC55495E500}"/>
              </a:ext>
            </a:extLst>
          </p:cNvPr>
          <p:cNvPicPr>
            <a:picLocks noChangeAspect="1"/>
          </p:cNvPicPr>
          <p:nvPr/>
        </p:nvPicPr>
        <p:blipFill>
          <a:blip r:embed="rId2"/>
          <a:stretch>
            <a:fillRect/>
          </a:stretch>
        </p:blipFill>
        <p:spPr>
          <a:xfrm>
            <a:off x="272762" y="2517603"/>
            <a:ext cx="8806842" cy="2905428"/>
          </a:xfrm>
          <a:prstGeom prst="rect">
            <a:avLst/>
          </a:prstGeom>
        </p:spPr>
      </p:pic>
      <p:pic>
        <p:nvPicPr>
          <p:cNvPr id="14" name="Bilde 13">
            <a:extLst>
              <a:ext uri="{FF2B5EF4-FFF2-40B4-BE49-F238E27FC236}">
                <a16:creationId xmlns:a16="http://schemas.microsoft.com/office/drawing/2014/main" id="{5F67E819-F4BB-5C97-E94A-61FD87C0C3BB}"/>
              </a:ext>
            </a:extLst>
          </p:cNvPr>
          <p:cNvPicPr>
            <a:picLocks noChangeAspect="1"/>
          </p:cNvPicPr>
          <p:nvPr/>
        </p:nvPicPr>
        <p:blipFill>
          <a:blip r:embed="rId3"/>
          <a:stretch>
            <a:fillRect/>
          </a:stretch>
        </p:blipFill>
        <p:spPr>
          <a:xfrm>
            <a:off x="9211972" y="2517602"/>
            <a:ext cx="2600688" cy="2905427"/>
          </a:xfrm>
          <a:prstGeom prst="rect">
            <a:avLst/>
          </a:prstGeom>
        </p:spPr>
      </p:pic>
    </p:spTree>
    <p:extLst>
      <p:ext uri="{BB962C8B-B14F-4D97-AF65-F5344CB8AC3E}">
        <p14:creationId xmlns:p14="http://schemas.microsoft.com/office/powerpoint/2010/main" val="17300491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5931FE4B-ABF7-BC10-8153-CC0491E4B0E5}"/>
              </a:ext>
            </a:extLst>
          </p:cNvPr>
          <p:cNvPicPr>
            <a:picLocks noChangeAspect="1"/>
          </p:cNvPicPr>
          <p:nvPr/>
        </p:nvPicPr>
        <p:blipFill>
          <a:blip r:embed="rId2"/>
          <a:stretch>
            <a:fillRect/>
          </a:stretch>
        </p:blipFill>
        <p:spPr>
          <a:xfrm>
            <a:off x="441962" y="1719071"/>
            <a:ext cx="11320361" cy="4834129"/>
          </a:xfrm>
          <a:prstGeom prst="rect">
            <a:avLst/>
          </a:prstGeom>
        </p:spPr>
      </p:pic>
      <p:sp>
        <p:nvSpPr>
          <p:cNvPr id="6" name="TekstSylinder 5">
            <a:extLst>
              <a:ext uri="{FF2B5EF4-FFF2-40B4-BE49-F238E27FC236}">
                <a16:creationId xmlns:a16="http://schemas.microsoft.com/office/drawing/2014/main" id="{53819F72-410A-4E53-AF58-44F6F7E4246C}"/>
              </a:ext>
            </a:extLst>
          </p:cNvPr>
          <p:cNvSpPr txBox="1"/>
          <p:nvPr/>
        </p:nvSpPr>
        <p:spPr>
          <a:xfrm>
            <a:off x="3284128" y="384410"/>
            <a:ext cx="5018624" cy="400110"/>
          </a:xfrm>
          <a:prstGeom prst="rect">
            <a:avLst/>
          </a:prstGeom>
          <a:solidFill>
            <a:srgbClr val="243B5F"/>
          </a:solidFill>
        </p:spPr>
        <p:txBody>
          <a:bodyPr wrap="square" rtlCol="0">
            <a:spAutoFit/>
          </a:bodyPr>
          <a:lstStyle/>
          <a:p>
            <a:r>
              <a:rPr lang="nb-NO" sz="2000" dirty="0">
                <a:solidFill>
                  <a:schemeClr val="bg1"/>
                </a:solidFill>
              </a:rPr>
              <a:t>Svarene blir samlet i en oppsummering</a:t>
            </a:r>
          </a:p>
        </p:txBody>
      </p:sp>
      <p:sp>
        <p:nvSpPr>
          <p:cNvPr id="4" name="TekstSylinder 3">
            <a:extLst>
              <a:ext uri="{FF2B5EF4-FFF2-40B4-BE49-F238E27FC236}">
                <a16:creationId xmlns:a16="http://schemas.microsoft.com/office/drawing/2014/main" id="{4D053E26-D332-9BFB-4630-9856272AF93E}"/>
              </a:ext>
            </a:extLst>
          </p:cNvPr>
          <p:cNvSpPr txBox="1"/>
          <p:nvPr/>
        </p:nvSpPr>
        <p:spPr>
          <a:xfrm>
            <a:off x="7542184" y="928630"/>
            <a:ext cx="4326728" cy="646331"/>
          </a:xfrm>
          <a:prstGeom prst="rect">
            <a:avLst/>
          </a:prstGeom>
          <a:solidFill>
            <a:srgbClr val="243B5F"/>
          </a:solidFill>
        </p:spPr>
        <p:txBody>
          <a:bodyPr wrap="square" rtlCol="0">
            <a:spAutoFit/>
          </a:bodyPr>
          <a:lstStyle/>
          <a:p>
            <a:r>
              <a:rPr lang="nb-NO" dirty="0">
                <a:solidFill>
                  <a:schemeClr val="bg1"/>
                </a:solidFill>
              </a:rPr>
              <a:t>Tema som har tiltak uten tilknytning til overordnet målsettinger blir listet her</a:t>
            </a:r>
          </a:p>
        </p:txBody>
      </p:sp>
      <p:cxnSp>
        <p:nvCxnSpPr>
          <p:cNvPr id="7" name="Rett pilkobling 6">
            <a:extLst>
              <a:ext uri="{FF2B5EF4-FFF2-40B4-BE49-F238E27FC236}">
                <a16:creationId xmlns:a16="http://schemas.microsoft.com/office/drawing/2014/main" id="{C6B53E82-2DD5-E38B-7AC0-982FC8EFC13A}"/>
              </a:ext>
            </a:extLst>
          </p:cNvPr>
          <p:cNvCxnSpPr>
            <a:cxnSpLocks/>
          </p:cNvCxnSpPr>
          <p:nvPr/>
        </p:nvCxnSpPr>
        <p:spPr>
          <a:xfrm>
            <a:off x="11090072" y="1574961"/>
            <a:ext cx="0" cy="665319"/>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63921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1B7D9-CF28-B4DC-2F73-760295C0DBC8}"/>
            </a:ext>
          </a:extLst>
        </p:cNvPr>
        <p:cNvGrpSpPr/>
        <p:nvPr/>
      </p:nvGrpSpPr>
      <p:grpSpPr>
        <a:xfrm>
          <a:off x="0" y="0"/>
          <a:ext cx="0" cy="0"/>
          <a:chOff x="0" y="0"/>
          <a:chExt cx="0" cy="0"/>
        </a:xfrm>
      </p:grpSpPr>
      <p:sp>
        <p:nvSpPr>
          <p:cNvPr id="5" name="Frihåndsform: figur 4">
            <a:extLst>
              <a:ext uri="{FF2B5EF4-FFF2-40B4-BE49-F238E27FC236}">
                <a16:creationId xmlns:a16="http://schemas.microsoft.com/office/drawing/2014/main" id="{AB96062D-E9A3-2884-353D-80E01EB23645}"/>
              </a:ext>
            </a:extLst>
          </p:cNvPr>
          <p:cNvSpPr/>
          <p:nvPr/>
        </p:nvSpPr>
        <p:spPr>
          <a:xfrm>
            <a:off x="463310" y="1439944"/>
            <a:ext cx="11088587" cy="3564645"/>
          </a:xfrm>
          <a:custGeom>
            <a:avLst/>
            <a:gdLst>
              <a:gd name="connsiteX0" fmla="*/ 928384 w 7255138"/>
              <a:gd name="connsiteY0" fmla="*/ 121311 h 2722275"/>
              <a:gd name="connsiteX1" fmla="*/ 6291071 w 7255138"/>
              <a:gd name="connsiteY1" fmla="*/ 67522 h 2722275"/>
              <a:gd name="connsiteX2" fmla="*/ 7205471 w 7255138"/>
              <a:gd name="connsiteY2" fmla="*/ 933513 h 2722275"/>
              <a:gd name="connsiteX3" fmla="*/ 5645612 w 7255138"/>
              <a:gd name="connsiteY3" fmla="*/ 1433744 h 2722275"/>
              <a:gd name="connsiteX4" fmla="*/ 1003688 w 7255138"/>
              <a:gd name="connsiteY4" fmla="*/ 1186318 h 2722275"/>
              <a:gd name="connsiteX5" fmla="*/ 159212 w 7255138"/>
              <a:gd name="connsiteY5" fmla="*/ 2052308 h 2722275"/>
              <a:gd name="connsiteX6" fmla="*/ 3289688 w 7255138"/>
              <a:gd name="connsiteY6" fmla="*/ 2687010 h 2722275"/>
              <a:gd name="connsiteX7" fmla="*/ 7017212 w 7255138"/>
              <a:gd name="connsiteY7" fmla="*/ 2584812 h 2722275"/>
              <a:gd name="connsiteX0" fmla="*/ 755645 w 7082399"/>
              <a:gd name="connsiteY0" fmla="*/ 121311 h 2722275"/>
              <a:gd name="connsiteX1" fmla="*/ 6118332 w 7082399"/>
              <a:gd name="connsiteY1" fmla="*/ 67522 h 2722275"/>
              <a:gd name="connsiteX2" fmla="*/ 7032732 w 7082399"/>
              <a:gd name="connsiteY2" fmla="*/ 933513 h 2722275"/>
              <a:gd name="connsiteX3" fmla="*/ 5472873 w 7082399"/>
              <a:gd name="connsiteY3" fmla="*/ 1433744 h 2722275"/>
              <a:gd name="connsiteX4" fmla="*/ 830949 w 7082399"/>
              <a:gd name="connsiteY4" fmla="*/ 1186318 h 2722275"/>
              <a:gd name="connsiteX5" fmla="*/ 201626 w 7082399"/>
              <a:gd name="connsiteY5" fmla="*/ 2127611 h 2722275"/>
              <a:gd name="connsiteX6" fmla="*/ 3116949 w 7082399"/>
              <a:gd name="connsiteY6" fmla="*/ 2687010 h 2722275"/>
              <a:gd name="connsiteX7" fmla="*/ 6844473 w 7082399"/>
              <a:gd name="connsiteY7" fmla="*/ 2584812 h 2722275"/>
              <a:gd name="connsiteX0" fmla="*/ 800470 w 7127224"/>
              <a:gd name="connsiteY0" fmla="*/ 121311 h 2722275"/>
              <a:gd name="connsiteX1" fmla="*/ 6163157 w 7127224"/>
              <a:gd name="connsiteY1" fmla="*/ 67522 h 2722275"/>
              <a:gd name="connsiteX2" fmla="*/ 7077557 w 7127224"/>
              <a:gd name="connsiteY2" fmla="*/ 933513 h 2722275"/>
              <a:gd name="connsiteX3" fmla="*/ 5517698 w 7127224"/>
              <a:gd name="connsiteY3" fmla="*/ 1433744 h 2722275"/>
              <a:gd name="connsiteX4" fmla="*/ 757440 w 7127224"/>
              <a:gd name="connsiteY4" fmla="*/ 1363819 h 2722275"/>
              <a:gd name="connsiteX5" fmla="*/ 246451 w 7127224"/>
              <a:gd name="connsiteY5" fmla="*/ 2127611 h 2722275"/>
              <a:gd name="connsiteX6" fmla="*/ 3161774 w 7127224"/>
              <a:gd name="connsiteY6" fmla="*/ 2687010 h 2722275"/>
              <a:gd name="connsiteX7" fmla="*/ 6889298 w 7127224"/>
              <a:gd name="connsiteY7" fmla="*/ 2584812 h 2722275"/>
              <a:gd name="connsiteX0" fmla="*/ 733990 w 7060744"/>
              <a:gd name="connsiteY0" fmla="*/ 121311 h 2722275"/>
              <a:gd name="connsiteX1" fmla="*/ 6096677 w 7060744"/>
              <a:gd name="connsiteY1" fmla="*/ 67522 h 2722275"/>
              <a:gd name="connsiteX2" fmla="*/ 7011077 w 7060744"/>
              <a:gd name="connsiteY2" fmla="*/ 933513 h 2722275"/>
              <a:gd name="connsiteX3" fmla="*/ 5451218 w 7060744"/>
              <a:gd name="connsiteY3" fmla="*/ 1433744 h 2722275"/>
              <a:gd name="connsiteX4" fmla="*/ 690960 w 7060744"/>
              <a:gd name="connsiteY4" fmla="*/ 1363819 h 2722275"/>
              <a:gd name="connsiteX5" fmla="*/ 276790 w 7060744"/>
              <a:gd name="connsiteY5" fmla="*/ 2358901 h 2722275"/>
              <a:gd name="connsiteX6" fmla="*/ 3095294 w 7060744"/>
              <a:gd name="connsiteY6" fmla="*/ 2687010 h 2722275"/>
              <a:gd name="connsiteX7" fmla="*/ 6822818 w 7060744"/>
              <a:gd name="connsiteY7" fmla="*/ 2584812 h 2722275"/>
              <a:gd name="connsiteX0" fmla="*/ 726879 w 7053633"/>
              <a:gd name="connsiteY0" fmla="*/ 121311 h 2722275"/>
              <a:gd name="connsiteX1" fmla="*/ 6089566 w 7053633"/>
              <a:gd name="connsiteY1" fmla="*/ 67522 h 2722275"/>
              <a:gd name="connsiteX2" fmla="*/ 7003966 w 7053633"/>
              <a:gd name="connsiteY2" fmla="*/ 933513 h 2722275"/>
              <a:gd name="connsiteX3" fmla="*/ 5444107 w 7053633"/>
              <a:gd name="connsiteY3" fmla="*/ 1433744 h 2722275"/>
              <a:gd name="connsiteX4" fmla="*/ 683849 w 7053633"/>
              <a:gd name="connsiteY4" fmla="*/ 1363819 h 2722275"/>
              <a:gd name="connsiteX5" fmla="*/ 280436 w 7053633"/>
              <a:gd name="connsiteY5" fmla="*/ 2455720 h 2722275"/>
              <a:gd name="connsiteX6" fmla="*/ 3088183 w 7053633"/>
              <a:gd name="connsiteY6" fmla="*/ 2687010 h 2722275"/>
              <a:gd name="connsiteX7" fmla="*/ 6815707 w 7053633"/>
              <a:gd name="connsiteY7" fmla="*/ 2584812 h 2722275"/>
              <a:gd name="connsiteX0" fmla="*/ 735440 w 7050810"/>
              <a:gd name="connsiteY0" fmla="*/ 121311 h 2722275"/>
              <a:gd name="connsiteX1" fmla="*/ 6098127 w 7050810"/>
              <a:gd name="connsiteY1" fmla="*/ 67522 h 2722275"/>
              <a:gd name="connsiteX2" fmla="*/ 7012527 w 7050810"/>
              <a:gd name="connsiteY2" fmla="*/ 933513 h 2722275"/>
              <a:gd name="connsiteX3" fmla="*/ 5614033 w 7050810"/>
              <a:gd name="connsiteY3" fmla="*/ 1439123 h 2722275"/>
              <a:gd name="connsiteX4" fmla="*/ 692410 w 7050810"/>
              <a:gd name="connsiteY4" fmla="*/ 1363819 h 2722275"/>
              <a:gd name="connsiteX5" fmla="*/ 288997 w 7050810"/>
              <a:gd name="connsiteY5" fmla="*/ 2455720 h 2722275"/>
              <a:gd name="connsiteX6" fmla="*/ 3096744 w 7050810"/>
              <a:gd name="connsiteY6" fmla="*/ 2687010 h 2722275"/>
              <a:gd name="connsiteX7" fmla="*/ 6824268 w 7050810"/>
              <a:gd name="connsiteY7" fmla="*/ 2584812 h 2722275"/>
              <a:gd name="connsiteX0" fmla="*/ 735440 w 7045064"/>
              <a:gd name="connsiteY0" fmla="*/ 83904 h 2684868"/>
              <a:gd name="connsiteX1" fmla="*/ 6071233 w 7045064"/>
              <a:gd name="connsiteY1" fmla="*/ 89283 h 2684868"/>
              <a:gd name="connsiteX2" fmla="*/ 7012527 w 7045064"/>
              <a:gd name="connsiteY2" fmla="*/ 896106 h 2684868"/>
              <a:gd name="connsiteX3" fmla="*/ 5614033 w 7045064"/>
              <a:gd name="connsiteY3" fmla="*/ 1401716 h 2684868"/>
              <a:gd name="connsiteX4" fmla="*/ 692410 w 7045064"/>
              <a:gd name="connsiteY4" fmla="*/ 1326412 h 2684868"/>
              <a:gd name="connsiteX5" fmla="*/ 288997 w 7045064"/>
              <a:gd name="connsiteY5" fmla="*/ 2418313 h 2684868"/>
              <a:gd name="connsiteX6" fmla="*/ 3096744 w 7045064"/>
              <a:gd name="connsiteY6" fmla="*/ 2649603 h 2684868"/>
              <a:gd name="connsiteX7" fmla="*/ 6824268 w 7045064"/>
              <a:gd name="connsiteY7" fmla="*/ 2547405 h 2684868"/>
              <a:gd name="connsiteX0" fmla="*/ 730061 w 7045174"/>
              <a:gd name="connsiteY0" fmla="*/ 78876 h 2690598"/>
              <a:gd name="connsiteX1" fmla="*/ 6071233 w 7045174"/>
              <a:gd name="connsiteY1" fmla="*/ 95013 h 2690598"/>
              <a:gd name="connsiteX2" fmla="*/ 7012527 w 7045174"/>
              <a:gd name="connsiteY2" fmla="*/ 901836 h 2690598"/>
              <a:gd name="connsiteX3" fmla="*/ 5614033 w 7045174"/>
              <a:gd name="connsiteY3" fmla="*/ 1407446 h 2690598"/>
              <a:gd name="connsiteX4" fmla="*/ 692410 w 7045174"/>
              <a:gd name="connsiteY4" fmla="*/ 1332142 h 2690598"/>
              <a:gd name="connsiteX5" fmla="*/ 288997 w 7045174"/>
              <a:gd name="connsiteY5" fmla="*/ 2424043 h 2690598"/>
              <a:gd name="connsiteX6" fmla="*/ 3096744 w 7045174"/>
              <a:gd name="connsiteY6" fmla="*/ 2655333 h 2690598"/>
              <a:gd name="connsiteX7" fmla="*/ 6824268 w 7045174"/>
              <a:gd name="connsiteY7" fmla="*/ 2553135 h 2690598"/>
              <a:gd name="connsiteX0" fmla="*/ 730061 w 7045174"/>
              <a:gd name="connsiteY0" fmla="*/ 59041 h 2670763"/>
              <a:gd name="connsiteX1" fmla="*/ 6071233 w 7045174"/>
              <a:gd name="connsiteY1" fmla="*/ 75178 h 2670763"/>
              <a:gd name="connsiteX2" fmla="*/ 7012527 w 7045174"/>
              <a:gd name="connsiteY2" fmla="*/ 882001 h 2670763"/>
              <a:gd name="connsiteX3" fmla="*/ 5614033 w 7045174"/>
              <a:gd name="connsiteY3" fmla="*/ 1387611 h 2670763"/>
              <a:gd name="connsiteX4" fmla="*/ 692410 w 7045174"/>
              <a:gd name="connsiteY4" fmla="*/ 1312307 h 2670763"/>
              <a:gd name="connsiteX5" fmla="*/ 288997 w 7045174"/>
              <a:gd name="connsiteY5" fmla="*/ 2404208 h 2670763"/>
              <a:gd name="connsiteX6" fmla="*/ 3096744 w 7045174"/>
              <a:gd name="connsiteY6" fmla="*/ 2635498 h 2670763"/>
              <a:gd name="connsiteX7" fmla="*/ 6824268 w 7045174"/>
              <a:gd name="connsiteY7" fmla="*/ 2533300 h 2670763"/>
              <a:gd name="connsiteX0" fmla="*/ 731554 w 7046667"/>
              <a:gd name="connsiteY0" fmla="*/ 59041 h 2649759"/>
              <a:gd name="connsiteX1" fmla="*/ 6072726 w 7046667"/>
              <a:gd name="connsiteY1" fmla="*/ 75178 h 2649759"/>
              <a:gd name="connsiteX2" fmla="*/ 7014020 w 7046667"/>
              <a:gd name="connsiteY2" fmla="*/ 882001 h 2649759"/>
              <a:gd name="connsiteX3" fmla="*/ 5615526 w 7046667"/>
              <a:gd name="connsiteY3" fmla="*/ 1387611 h 2649759"/>
              <a:gd name="connsiteX4" fmla="*/ 693903 w 7046667"/>
              <a:gd name="connsiteY4" fmla="*/ 1312307 h 2649759"/>
              <a:gd name="connsiteX5" fmla="*/ 290490 w 7046667"/>
              <a:gd name="connsiteY5" fmla="*/ 2404208 h 2649759"/>
              <a:gd name="connsiteX6" fmla="*/ 3119753 w 7046667"/>
              <a:gd name="connsiteY6" fmla="*/ 2608604 h 2649759"/>
              <a:gd name="connsiteX7" fmla="*/ 6825761 w 7046667"/>
              <a:gd name="connsiteY7" fmla="*/ 2533300 h 2649759"/>
              <a:gd name="connsiteX0" fmla="*/ 731554 w 7046667"/>
              <a:gd name="connsiteY0" fmla="*/ 59041 h 2625870"/>
              <a:gd name="connsiteX1" fmla="*/ 6072726 w 7046667"/>
              <a:gd name="connsiteY1" fmla="*/ 75178 h 2625870"/>
              <a:gd name="connsiteX2" fmla="*/ 7014020 w 7046667"/>
              <a:gd name="connsiteY2" fmla="*/ 882001 h 2625870"/>
              <a:gd name="connsiteX3" fmla="*/ 5615526 w 7046667"/>
              <a:gd name="connsiteY3" fmla="*/ 1387611 h 2625870"/>
              <a:gd name="connsiteX4" fmla="*/ 693903 w 7046667"/>
              <a:gd name="connsiteY4" fmla="*/ 1312307 h 2625870"/>
              <a:gd name="connsiteX5" fmla="*/ 290490 w 7046667"/>
              <a:gd name="connsiteY5" fmla="*/ 2404208 h 2625870"/>
              <a:gd name="connsiteX6" fmla="*/ 3119753 w 7046667"/>
              <a:gd name="connsiteY6" fmla="*/ 2608604 h 2625870"/>
              <a:gd name="connsiteX7" fmla="*/ 6825761 w 7046667"/>
              <a:gd name="connsiteY7" fmla="*/ 2533300 h 2625870"/>
              <a:gd name="connsiteX0" fmla="*/ 731554 w 7046667"/>
              <a:gd name="connsiteY0" fmla="*/ 59041 h 2625870"/>
              <a:gd name="connsiteX1" fmla="*/ 6072726 w 7046667"/>
              <a:gd name="connsiteY1" fmla="*/ 75178 h 2625870"/>
              <a:gd name="connsiteX2" fmla="*/ 7014020 w 7046667"/>
              <a:gd name="connsiteY2" fmla="*/ 882001 h 2625870"/>
              <a:gd name="connsiteX3" fmla="*/ 5615526 w 7046667"/>
              <a:gd name="connsiteY3" fmla="*/ 1387611 h 2625870"/>
              <a:gd name="connsiteX4" fmla="*/ 693903 w 7046667"/>
              <a:gd name="connsiteY4" fmla="*/ 1312307 h 2625870"/>
              <a:gd name="connsiteX5" fmla="*/ 290490 w 7046667"/>
              <a:gd name="connsiteY5" fmla="*/ 2404208 h 2625870"/>
              <a:gd name="connsiteX6" fmla="*/ 3119753 w 7046667"/>
              <a:gd name="connsiteY6" fmla="*/ 2608604 h 2625870"/>
              <a:gd name="connsiteX7" fmla="*/ 6825761 w 7046667"/>
              <a:gd name="connsiteY7" fmla="*/ 2533300 h 2625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46667" h="2625870">
                <a:moveTo>
                  <a:pt x="731554" y="59041"/>
                </a:moveTo>
                <a:cubicBezTo>
                  <a:pt x="2895185" y="23630"/>
                  <a:pt x="5025648" y="-61982"/>
                  <a:pt x="6072726" y="75178"/>
                </a:cubicBezTo>
                <a:cubicBezTo>
                  <a:pt x="7119804" y="212338"/>
                  <a:pt x="7090220" y="663262"/>
                  <a:pt x="7014020" y="882001"/>
                </a:cubicBezTo>
                <a:cubicBezTo>
                  <a:pt x="6937820" y="1100740"/>
                  <a:pt x="6668879" y="1315893"/>
                  <a:pt x="5615526" y="1387611"/>
                </a:cubicBezTo>
                <a:cubicBezTo>
                  <a:pt x="4562173" y="1459329"/>
                  <a:pt x="1581409" y="1142874"/>
                  <a:pt x="693903" y="1312307"/>
                </a:cubicBezTo>
                <a:cubicBezTo>
                  <a:pt x="-193603" y="1481740"/>
                  <a:pt x="-113818" y="2188159"/>
                  <a:pt x="290490" y="2404208"/>
                </a:cubicBezTo>
                <a:cubicBezTo>
                  <a:pt x="694798" y="2620258"/>
                  <a:pt x="1965995" y="2552126"/>
                  <a:pt x="3119753" y="2608604"/>
                </a:cubicBezTo>
                <a:cubicBezTo>
                  <a:pt x="4311162" y="2643567"/>
                  <a:pt x="5533499" y="2628774"/>
                  <a:pt x="6825761" y="2533300"/>
                </a:cubicBezTo>
              </a:path>
            </a:pathLst>
          </a:custGeom>
          <a:no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6" name="Rektangel 5">
            <a:extLst>
              <a:ext uri="{FF2B5EF4-FFF2-40B4-BE49-F238E27FC236}">
                <a16:creationId xmlns:a16="http://schemas.microsoft.com/office/drawing/2014/main" id="{EBC2B19F-E13C-8BA9-4AF8-7E3B8B68101D}"/>
              </a:ext>
            </a:extLst>
          </p:cNvPr>
          <p:cNvSpPr/>
          <p:nvPr/>
        </p:nvSpPr>
        <p:spPr>
          <a:xfrm>
            <a:off x="8499955" y="1322100"/>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7" name="Rektangel 6">
            <a:extLst>
              <a:ext uri="{FF2B5EF4-FFF2-40B4-BE49-F238E27FC236}">
                <a16:creationId xmlns:a16="http://schemas.microsoft.com/office/drawing/2014/main" id="{3D6F3BA2-D8A2-01FB-4FA4-1EEC7409B8BD}"/>
              </a:ext>
            </a:extLst>
          </p:cNvPr>
          <p:cNvSpPr/>
          <p:nvPr/>
        </p:nvSpPr>
        <p:spPr>
          <a:xfrm>
            <a:off x="6655540" y="3181200"/>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8" name="Rektangel 7">
            <a:extLst>
              <a:ext uri="{FF2B5EF4-FFF2-40B4-BE49-F238E27FC236}">
                <a16:creationId xmlns:a16="http://schemas.microsoft.com/office/drawing/2014/main" id="{E68FFD9B-F0EA-49AA-5485-0BF62AB8EAFF}"/>
              </a:ext>
            </a:extLst>
          </p:cNvPr>
          <p:cNvSpPr/>
          <p:nvPr/>
        </p:nvSpPr>
        <p:spPr>
          <a:xfrm>
            <a:off x="1857159" y="3072628"/>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9" name="Rektangel 8">
            <a:extLst>
              <a:ext uri="{FF2B5EF4-FFF2-40B4-BE49-F238E27FC236}">
                <a16:creationId xmlns:a16="http://schemas.microsoft.com/office/drawing/2014/main" id="{227D2376-64E1-5DD2-B9E0-F87C3CE00995}"/>
              </a:ext>
            </a:extLst>
          </p:cNvPr>
          <p:cNvSpPr/>
          <p:nvPr/>
        </p:nvSpPr>
        <p:spPr>
          <a:xfrm>
            <a:off x="3660330" y="4867772"/>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11" name="TekstSylinder 10">
            <a:extLst>
              <a:ext uri="{FF2B5EF4-FFF2-40B4-BE49-F238E27FC236}">
                <a16:creationId xmlns:a16="http://schemas.microsoft.com/office/drawing/2014/main" id="{49B28D98-C2A3-E2B4-8AC2-455D71A3F248}"/>
              </a:ext>
            </a:extLst>
          </p:cNvPr>
          <p:cNvSpPr txBox="1"/>
          <p:nvPr/>
        </p:nvSpPr>
        <p:spPr>
          <a:xfrm>
            <a:off x="1746302" y="1671469"/>
            <a:ext cx="2750714" cy="461665"/>
          </a:xfrm>
          <a:prstGeom prst="rect">
            <a:avLst/>
          </a:prstGeom>
          <a:noFill/>
          <a:ln w="38100">
            <a:solidFill>
              <a:schemeClr val="bg1"/>
            </a:solidFill>
          </a:ln>
        </p:spPr>
        <p:txBody>
          <a:bodyPr wrap="square" lIns="91440" tIns="45720" rIns="91440" bIns="45720" rtlCol="0" anchor="t">
            <a:spAutoFit/>
          </a:bodyPr>
          <a:lstStyle/>
          <a:p>
            <a:r>
              <a:rPr lang="nb-NO" sz="1200" b="1">
                <a:solidFill>
                  <a:schemeClr val="accent2">
                    <a:lumMod val="50000"/>
                  </a:schemeClr>
                </a:solidFill>
                <a:latin typeface="Open Sans"/>
              </a:rPr>
              <a:t>KUNNSKAPSGRUNNLAGET</a:t>
            </a:r>
          </a:p>
          <a:p>
            <a:endParaRPr lang="nb-NO" sz="1200" i="1">
              <a:solidFill>
                <a:schemeClr val="accent2">
                  <a:lumMod val="50000"/>
                </a:schemeClr>
              </a:solidFill>
              <a:latin typeface="Open Sans"/>
              <a:ea typeface="Open Sans"/>
              <a:cs typeface="Open Sans"/>
            </a:endParaRPr>
          </a:p>
        </p:txBody>
      </p:sp>
      <p:sp>
        <p:nvSpPr>
          <p:cNvPr id="12" name="TekstSylinder 11">
            <a:extLst>
              <a:ext uri="{FF2B5EF4-FFF2-40B4-BE49-F238E27FC236}">
                <a16:creationId xmlns:a16="http://schemas.microsoft.com/office/drawing/2014/main" id="{9A1B63BF-C785-016C-BBCC-1ECCCB72F4C4}"/>
              </a:ext>
            </a:extLst>
          </p:cNvPr>
          <p:cNvSpPr txBox="1"/>
          <p:nvPr/>
        </p:nvSpPr>
        <p:spPr>
          <a:xfrm>
            <a:off x="7318969" y="1671469"/>
            <a:ext cx="2753876" cy="461665"/>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KOMMUNAL PLANSTRATEGI</a:t>
            </a:r>
          </a:p>
          <a:p>
            <a:endParaRPr lang="nb-NO" sz="1200" i="1">
              <a:solidFill>
                <a:schemeClr val="accent2">
                  <a:lumMod val="50000"/>
                </a:schemeClr>
              </a:solidFill>
              <a:latin typeface="Open Sans"/>
              <a:ea typeface="Open Sans"/>
              <a:cs typeface="Open Sans"/>
            </a:endParaRPr>
          </a:p>
        </p:txBody>
      </p:sp>
      <p:sp>
        <p:nvSpPr>
          <p:cNvPr id="13" name="TekstSylinder 12">
            <a:extLst>
              <a:ext uri="{FF2B5EF4-FFF2-40B4-BE49-F238E27FC236}">
                <a16:creationId xmlns:a16="http://schemas.microsoft.com/office/drawing/2014/main" id="{46CDB3BF-6A47-FCB9-BFA2-FDD41CEDD1BD}"/>
              </a:ext>
            </a:extLst>
          </p:cNvPr>
          <p:cNvSpPr txBox="1"/>
          <p:nvPr/>
        </p:nvSpPr>
        <p:spPr>
          <a:xfrm>
            <a:off x="5942031" y="3456149"/>
            <a:ext cx="2753876" cy="646331"/>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KOMMUNEPLANENS SAMFUNNSDEL</a:t>
            </a:r>
          </a:p>
          <a:p>
            <a:endParaRPr lang="nb-NO" sz="1200" i="1">
              <a:solidFill>
                <a:schemeClr val="accent2">
                  <a:lumMod val="50000"/>
                </a:schemeClr>
              </a:solidFill>
              <a:latin typeface="Open Sans"/>
              <a:ea typeface="Open Sans"/>
              <a:cs typeface="Open Sans"/>
            </a:endParaRPr>
          </a:p>
        </p:txBody>
      </p:sp>
      <p:sp>
        <p:nvSpPr>
          <p:cNvPr id="14" name="TekstSylinder 13">
            <a:extLst>
              <a:ext uri="{FF2B5EF4-FFF2-40B4-BE49-F238E27FC236}">
                <a16:creationId xmlns:a16="http://schemas.microsoft.com/office/drawing/2014/main" id="{4CC15318-AF17-F0BB-3536-A5DE9D043A6A}"/>
              </a:ext>
            </a:extLst>
          </p:cNvPr>
          <p:cNvSpPr txBox="1"/>
          <p:nvPr/>
        </p:nvSpPr>
        <p:spPr>
          <a:xfrm>
            <a:off x="1096657" y="3373716"/>
            <a:ext cx="2235161" cy="461665"/>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AREALPLANLEGGING</a:t>
            </a:r>
          </a:p>
          <a:p>
            <a:endParaRPr lang="nb-NO" sz="1200" i="1">
              <a:solidFill>
                <a:schemeClr val="accent2">
                  <a:lumMod val="50000"/>
                </a:schemeClr>
              </a:solidFill>
              <a:latin typeface="Open Sans"/>
              <a:ea typeface="Open Sans"/>
              <a:cs typeface="Open Sans"/>
            </a:endParaRPr>
          </a:p>
        </p:txBody>
      </p:sp>
      <p:sp>
        <p:nvSpPr>
          <p:cNvPr id="15" name="TekstSylinder 14">
            <a:extLst>
              <a:ext uri="{FF2B5EF4-FFF2-40B4-BE49-F238E27FC236}">
                <a16:creationId xmlns:a16="http://schemas.microsoft.com/office/drawing/2014/main" id="{8B3E8C67-E98A-334F-FB75-ACF128FA78F7}"/>
              </a:ext>
            </a:extLst>
          </p:cNvPr>
          <p:cNvSpPr txBox="1"/>
          <p:nvPr/>
        </p:nvSpPr>
        <p:spPr>
          <a:xfrm>
            <a:off x="2718598" y="5168860"/>
            <a:ext cx="2679091" cy="646331"/>
          </a:xfrm>
          <a:prstGeom prst="rect">
            <a:avLst/>
          </a:prstGeom>
          <a:noFill/>
        </p:spPr>
        <p:txBody>
          <a:bodyPr wrap="square" lIns="91440" tIns="45720" rIns="91440" bIns="45720" rtlCol="0" anchor="t">
            <a:spAutoFit/>
          </a:bodyPr>
          <a:lstStyle/>
          <a:p>
            <a:r>
              <a:rPr lang="nb-NO" sz="1200" b="1">
                <a:solidFill>
                  <a:schemeClr val="accent2">
                    <a:lumMod val="50000"/>
                  </a:schemeClr>
                </a:solidFill>
                <a:latin typeface="Open Sans"/>
              </a:rPr>
              <a:t>HANDLINGS- OG ØKONOMIPLAN MED ÅRSBUDSJETT      </a:t>
            </a:r>
          </a:p>
          <a:p>
            <a:endParaRPr lang="nb-NO" sz="1200" i="1">
              <a:solidFill>
                <a:schemeClr val="accent2">
                  <a:lumMod val="50000"/>
                </a:schemeClr>
              </a:solidFill>
              <a:latin typeface="Open Sans"/>
              <a:ea typeface="Open Sans"/>
              <a:cs typeface="Open Sans"/>
            </a:endParaRPr>
          </a:p>
        </p:txBody>
      </p:sp>
      <p:sp>
        <p:nvSpPr>
          <p:cNvPr id="17" name="Rektangel 16">
            <a:extLst>
              <a:ext uri="{FF2B5EF4-FFF2-40B4-BE49-F238E27FC236}">
                <a16:creationId xmlns:a16="http://schemas.microsoft.com/office/drawing/2014/main" id="{E08708CA-B1C6-E930-EE05-6069A18F1CFA}"/>
              </a:ext>
            </a:extLst>
          </p:cNvPr>
          <p:cNvSpPr/>
          <p:nvPr/>
        </p:nvSpPr>
        <p:spPr>
          <a:xfrm>
            <a:off x="2816889" y="1420076"/>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21" name="Rektangel 20">
            <a:extLst>
              <a:ext uri="{FF2B5EF4-FFF2-40B4-BE49-F238E27FC236}">
                <a16:creationId xmlns:a16="http://schemas.microsoft.com/office/drawing/2014/main" id="{5C49D867-2C21-F45A-8250-7F6C6EF1C458}"/>
              </a:ext>
            </a:extLst>
          </p:cNvPr>
          <p:cNvSpPr/>
          <p:nvPr/>
        </p:nvSpPr>
        <p:spPr>
          <a:xfrm>
            <a:off x="9279530" y="4860485"/>
            <a:ext cx="195952" cy="195952"/>
          </a:xfrm>
          <a:prstGeom prst="rect">
            <a:avLst/>
          </a:prstGeom>
          <a:solidFill>
            <a:schemeClr val="accent5">
              <a:lumMod val="50000"/>
            </a:schemeClr>
          </a:solidFill>
          <a:ln w="25400" cap="flat" cmpd="sng" algn="ctr">
            <a:solidFill>
              <a:schemeClr val="accent5">
                <a:lumMod val="50000"/>
              </a:schemeClr>
            </a:solidFill>
            <a:prstDash val="solid"/>
            <a:round/>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49">
              <a:solidFill>
                <a:prstClr val="white"/>
              </a:solidFill>
              <a:latin typeface="Open Sans"/>
            </a:endParaRPr>
          </a:p>
        </p:txBody>
      </p:sp>
      <p:sp>
        <p:nvSpPr>
          <p:cNvPr id="22" name="TekstSylinder 21">
            <a:extLst>
              <a:ext uri="{FF2B5EF4-FFF2-40B4-BE49-F238E27FC236}">
                <a16:creationId xmlns:a16="http://schemas.microsoft.com/office/drawing/2014/main" id="{11D01A8A-F29C-232C-97D7-B8D59394239C}"/>
              </a:ext>
            </a:extLst>
          </p:cNvPr>
          <p:cNvSpPr txBox="1"/>
          <p:nvPr/>
        </p:nvSpPr>
        <p:spPr>
          <a:xfrm>
            <a:off x="7694963" y="5083586"/>
            <a:ext cx="4425725" cy="1631216"/>
          </a:xfrm>
          <a:prstGeom prst="rect">
            <a:avLst/>
          </a:prstGeom>
          <a:noFill/>
        </p:spPr>
        <p:txBody>
          <a:bodyPr wrap="square" lIns="91440" tIns="45720" rIns="91440" bIns="45720" rtlCol="0" anchor="t">
            <a:spAutoFit/>
          </a:bodyPr>
          <a:lstStyle/>
          <a:p>
            <a:r>
              <a:rPr lang="nb-NO" sz="2800" b="1" dirty="0">
                <a:solidFill>
                  <a:schemeClr val="accent2">
                    <a:lumMod val="50000"/>
                  </a:schemeClr>
                </a:solidFill>
                <a:latin typeface="Open Sans"/>
              </a:rPr>
              <a:t>SAKSBEHANDLING</a:t>
            </a:r>
            <a:endParaRPr lang="nb-NO" sz="2400" b="1" dirty="0">
              <a:solidFill>
                <a:schemeClr val="accent2">
                  <a:lumMod val="50000"/>
                </a:schemeClr>
              </a:solidFill>
              <a:latin typeface="Open Sans"/>
            </a:endParaRPr>
          </a:p>
          <a:p>
            <a:r>
              <a:rPr lang="nb-NO" sz="1600" dirty="0">
                <a:solidFill>
                  <a:schemeClr val="accent2">
                    <a:lumMod val="50000"/>
                  </a:schemeClr>
                </a:solidFill>
                <a:latin typeface="Open Sans"/>
              </a:rPr>
              <a:t>Bruk hjelperen til å vurdere sak/plan opp mot overordnede målsettinger og påvirkningen på </a:t>
            </a:r>
            <a:r>
              <a:rPr lang="nb-NO" sz="1600" dirty="0" err="1">
                <a:solidFill>
                  <a:schemeClr val="accent2">
                    <a:lumMod val="50000"/>
                  </a:schemeClr>
                </a:solidFill>
                <a:latin typeface="Open Sans"/>
              </a:rPr>
              <a:t>bærekraftsdimensjonene</a:t>
            </a:r>
            <a:endParaRPr lang="nb-NO" sz="1600" dirty="0">
              <a:solidFill>
                <a:schemeClr val="accent2">
                  <a:lumMod val="50000"/>
                </a:schemeClr>
              </a:solidFill>
              <a:latin typeface="Open Sans"/>
            </a:endParaRPr>
          </a:p>
          <a:p>
            <a:endParaRPr lang="nb-NO" sz="1200" i="1" dirty="0">
              <a:solidFill>
                <a:schemeClr val="accent2">
                  <a:lumMod val="50000"/>
                </a:schemeClr>
              </a:solidFill>
              <a:latin typeface="Open Sans"/>
              <a:ea typeface="Open Sans"/>
              <a:cs typeface="Open Sans"/>
            </a:endParaRPr>
          </a:p>
          <a:p>
            <a:endParaRPr lang="nb-NO" sz="1200" dirty="0">
              <a:solidFill>
                <a:schemeClr val="accent2">
                  <a:lumMod val="50000"/>
                </a:schemeClr>
              </a:solidFill>
              <a:latin typeface="Open Sans"/>
            </a:endParaRPr>
          </a:p>
        </p:txBody>
      </p:sp>
      <p:sp>
        <p:nvSpPr>
          <p:cNvPr id="25" name="Tittel 2">
            <a:extLst>
              <a:ext uri="{FF2B5EF4-FFF2-40B4-BE49-F238E27FC236}">
                <a16:creationId xmlns:a16="http://schemas.microsoft.com/office/drawing/2014/main" id="{CDD5BB41-0C52-8C59-5FBB-B6B4C7BF9918}"/>
              </a:ext>
            </a:extLst>
          </p:cNvPr>
          <p:cNvSpPr>
            <a:spLocks noGrp="1"/>
          </p:cNvSpPr>
          <p:nvPr>
            <p:ph type="title"/>
          </p:nvPr>
        </p:nvSpPr>
        <p:spPr>
          <a:xfrm>
            <a:off x="-968658" y="255846"/>
            <a:ext cx="8180633" cy="1461467"/>
          </a:xfrm>
        </p:spPr>
        <p:txBody>
          <a:bodyPr vert="horz" lIns="91440" tIns="45720" rIns="91440" bIns="45720" rtlCol="0" anchor="t">
            <a:noAutofit/>
          </a:bodyPr>
          <a:lstStyle/>
          <a:p>
            <a:pPr marR="0" lvl="0" algn="ctr" defTabSz="914400" rtl="0" eaLnBrk="1" fontAlgn="auto" latinLnBrk="0" hangingPunct="1">
              <a:lnSpc>
                <a:spcPct val="100000"/>
              </a:lnSpc>
              <a:spcBef>
                <a:spcPts val="1000"/>
              </a:spcBef>
              <a:spcAft>
                <a:spcPts val="0"/>
              </a:spcAft>
              <a:buClrTx/>
              <a:buSzTx/>
              <a:tabLst/>
              <a:defRPr/>
            </a:pPr>
            <a:r>
              <a:rPr lang="nb-NO" dirty="0">
                <a:solidFill>
                  <a:srgbClr val="243B5F"/>
                </a:solidFill>
                <a:ea typeface="Open Sans SemiBold"/>
                <a:cs typeface="Open Sans SemiBold"/>
              </a:rPr>
              <a:t>Bærekrafthjelperen</a:t>
            </a:r>
            <a:br>
              <a:rPr lang="nb-NO" dirty="0">
                <a:ea typeface="Open Sans SemiBold"/>
                <a:cs typeface="Open Sans SemiBold"/>
              </a:rPr>
            </a:br>
            <a:br>
              <a:rPr lang="nb-NO" dirty="0">
                <a:ea typeface="Open Sans SemiBold"/>
                <a:cs typeface="Open Sans SemiBold"/>
              </a:rPr>
            </a:br>
            <a:endParaRPr lang="nb-NO">
              <a:solidFill>
                <a:srgbClr val="243B5F"/>
              </a:solidFill>
              <a:ea typeface="Open Sans SemiBold"/>
              <a:cs typeface="Open Sans SemiBold"/>
            </a:endParaRPr>
          </a:p>
        </p:txBody>
      </p:sp>
    </p:spTree>
    <p:extLst>
      <p:ext uri="{BB962C8B-B14F-4D97-AF65-F5344CB8AC3E}">
        <p14:creationId xmlns:p14="http://schemas.microsoft.com/office/powerpoint/2010/main" val="41930623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14EE01A5-68AE-373F-1291-CC43C42F5472}"/>
              </a:ext>
            </a:extLst>
          </p:cNvPr>
          <p:cNvPicPr>
            <a:picLocks noChangeAspect="1"/>
          </p:cNvPicPr>
          <p:nvPr/>
        </p:nvPicPr>
        <p:blipFill>
          <a:blip r:embed="rId3"/>
          <a:stretch>
            <a:fillRect/>
          </a:stretch>
        </p:blipFill>
        <p:spPr>
          <a:xfrm>
            <a:off x="1675783" y="2114366"/>
            <a:ext cx="8840434" cy="2629267"/>
          </a:xfrm>
          <a:prstGeom prst="rect">
            <a:avLst/>
          </a:prstGeom>
        </p:spPr>
      </p:pic>
      <p:sp>
        <p:nvSpPr>
          <p:cNvPr id="6" name="TekstSylinder 5">
            <a:extLst>
              <a:ext uri="{FF2B5EF4-FFF2-40B4-BE49-F238E27FC236}">
                <a16:creationId xmlns:a16="http://schemas.microsoft.com/office/drawing/2014/main" id="{9070C6F9-A9C8-5671-9DBA-022084D074E4}"/>
              </a:ext>
            </a:extLst>
          </p:cNvPr>
          <p:cNvSpPr txBox="1"/>
          <p:nvPr/>
        </p:nvSpPr>
        <p:spPr>
          <a:xfrm>
            <a:off x="3733632" y="745991"/>
            <a:ext cx="6263822" cy="1015663"/>
          </a:xfrm>
          <a:prstGeom prst="rect">
            <a:avLst/>
          </a:prstGeom>
          <a:solidFill>
            <a:srgbClr val="243B5F"/>
          </a:solidFill>
        </p:spPr>
        <p:txBody>
          <a:bodyPr wrap="square" rtlCol="0">
            <a:spAutoFit/>
          </a:bodyPr>
          <a:lstStyle/>
          <a:p>
            <a:r>
              <a:rPr lang="nb-NO" sz="2000">
                <a:solidFill>
                  <a:schemeClr val="bg1"/>
                </a:solidFill>
              </a:rPr>
              <a:t>Kommune kan lage en liste over overordnede målsettinger og kommentere hvilke av målsettingene saken bidrar til</a:t>
            </a:r>
          </a:p>
        </p:txBody>
      </p:sp>
      <p:sp>
        <p:nvSpPr>
          <p:cNvPr id="7" name="TekstSylinder 6">
            <a:extLst>
              <a:ext uri="{FF2B5EF4-FFF2-40B4-BE49-F238E27FC236}">
                <a16:creationId xmlns:a16="http://schemas.microsoft.com/office/drawing/2014/main" id="{DB7E6D7C-4250-2A51-146E-2D4E29E1848A}"/>
              </a:ext>
            </a:extLst>
          </p:cNvPr>
          <p:cNvSpPr txBox="1"/>
          <p:nvPr/>
        </p:nvSpPr>
        <p:spPr>
          <a:xfrm>
            <a:off x="299195" y="745991"/>
            <a:ext cx="2636759" cy="400110"/>
          </a:xfrm>
          <a:prstGeom prst="rect">
            <a:avLst/>
          </a:prstGeom>
          <a:solidFill>
            <a:srgbClr val="375623"/>
          </a:solidFill>
        </p:spPr>
        <p:txBody>
          <a:bodyPr wrap="square" lIns="91440" tIns="45720" rIns="91440" bIns="45720" rtlCol="0" anchor="t">
            <a:spAutoFit/>
          </a:bodyPr>
          <a:lstStyle/>
          <a:p>
            <a:r>
              <a:rPr lang="nb-NO" sz="2000">
                <a:solidFill>
                  <a:schemeClr val="bg1"/>
                </a:solidFill>
              </a:rPr>
              <a:t>Brukes i enkeltsaker</a:t>
            </a:r>
          </a:p>
        </p:txBody>
      </p:sp>
    </p:spTree>
    <p:extLst>
      <p:ext uri="{BB962C8B-B14F-4D97-AF65-F5344CB8AC3E}">
        <p14:creationId xmlns:p14="http://schemas.microsoft.com/office/powerpoint/2010/main" val="10712722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13DA008F-E835-B84F-C6F2-2744DEE621ED}"/>
              </a:ext>
            </a:extLst>
          </p:cNvPr>
          <p:cNvPicPr>
            <a:picLocks noChangeAspect="1"/>
          </p:cNvPicPr>
          <p:nvPr/>
        </p:nvPicPr>
        <p:blipFill>
          <a:blip r:embed="rId2"/>
          <a:stretch>
            <a:fillRect/>
          </a:stretch>
        </p:blipFill>
        <p:spPr>
          <a:xfrm>
            <a:off x="390898" y="2181884"/>
            <a:ext cx="11410203" cy="2658259"/>
          </a:xfrm>
          <a:prstGeom prst="rect">
            <a:avLst/>
          </a:prstGeom>
        </p:spPr>
      </p:pic>
      <p:sp>
        <p:nvSpPr>
          <p:cNvPr id="6" name="TekstSylinder 5">
            <a:extLst>
              <a:ext uri="{FF2B5EF4-FFF2-40B4-BE49-F238E27FC236}">
                <a16:creationId xmlns:a16="http://schemas.microsoft.com/office/drawing/2014/main" id="{77B18513-4110-49DC-32CC-2309B365238E}"/>
              </a:ext>
            </a:extLst>
          </p:cNvPr>
          <p:cNvSpPr txBox="1"/>
          <p:nvPr/>
        </p:nvSpPr>
        <p:spPr>
          <a:xfrm>
            <a:off x="3286839" y="718830"/>
            <a:ext cx="3630009" cy="1015663"/>
          </a:xfrm>
          <a:prstGeom prst="rect">
            <a:avLst/>
          </a:prstGeom>
          <a:solidFill>
            <a:srgbClr val="243B5F"/>
          </a:solidFill>
        </p:spPr>
        <p:txBody>
          <a:bodyPr wrap="square" rtlCol="0">
            <a:spAutoFit/>
          </a:bodyPr>
          <a:lstStyle/>
          <a:p>
            <a:r>
              <a:rPr lang="nb-NO" sz="2000">
                <a:solidFill>
                  <a:schemeClr val="bg1"/>
                </a:solidFill>
              </a:rPr>
              <a:t>Svarer ut hvilken påvirkning saken vil ha på hvert tema med </a:t>
            </a:r>
            <a:r>
              <a:rPr lang="nb-NO" sz="2000" err="1">
                <a:solidFill>
                  <a:schemeClr val="bg1"/>
                </a:solidFill>
              </a:rPr>
              <a:t>nedtrekksmenyer</a:t>
            </a:r>
            <a:endParaRPr lang="nb-NO" sz="2000">
              <a:solidFill>
                <a:schemeClr val="bg1"/>
              </a:solidFill>
            </a:endParaRPr>
          </a:p>
        </p:txBody>
      </p:sp>
      <p:cxnSp>
        <p:nvCxnSpPr>
          <p:cNvPr id="7" name="Rett pilkobling 6">
            <a:extLst>
              <a:ext uri="{FF2B5EF4-FFF2-40B4-BE49-F238E27FC236}">
                <a16:creationId xmlns:a16="http://schemas.microsoft.com/office/drawing/2014/main" id="{4F5865F5-15A5-D16B-B198-854C3BA2F355}"/>
              </a:ext>
            </a:extLst>
          </p:cNvPr>
          <p:cNvCxnSpPr>
            <a:cxnSpLocks/>
          </p:cNvCxnSpPr>
          <p:nvPr/>
        </p:nvCxnSpPr>
        <p:spPr>
          <a:xfrm>
            <a:off x="5068431" y="1627817"/>
            <a:ext cx="0" cy="554067"/>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sp>
        <p:nvSpPr>
          <p:cNvPr id="9" name="TekstSylinder 8">
            <a:extLst>
              <a:ext uri="{FF2B5EF4-FFF2-40B4-BE49-F238E27FC236}">
                <a16:creationId xmlns:a16="http://schemas.microsoft.com/office/drawing/2014/main" id="{94512C61-FEC4-79E6-D852-9B1590B99688}"/>
              </a:ext>
            </a:extLst>
          </p:cNvPr>
          <p:cNvSpPr txBox="1"/>
          <p:nvPr/>
        </p:nvSpPr>
        <p:spPr>
          <a:xfrm>
            <a:off x="7577750" y="5359962"/>
            <a:ext cx="4223351" cy="646331"/>
          </a:xfrm>
          <a:prstGeom prst="rect">
            <a:avLst/>
          </a:prstGeom>
          <a:solidFill>
            <a:srgbClr val="243B5F"/>
          </a:solidFill>
        </p:spPr>
        <p:txBody>
          <a:bodyPr wrap="square" rtlCol="0">
            <a:spAutoFit/>
          </a:bodyPr>
          <a:lstStyle/>
          <a:p>
            <a:r>
              <a:rPr lang="nb-NO">
                <a:solidFill>
                  <a:schemeClr val="bg1"/>
                </a:solidFill>
              </a:rPr>
              <a:t>En påminnelse på hva kjørereglene er finnes ved siden av</a:t>
            </a:r>
          </a:p>
        </p:txBody>
      </p:sp>
      <p:cxnSp>
        <p:nvCxnSpPr>
          <p:cNvPr id="10" name="Rett pilkobling 9">
            <a:extLst>
              <a:ext uri="{FF2B5EF4-FFF2-40B4-BE49-F238E27FC236}">
                <a16:creationId xmlns:a16="http://schemas.microsoft.com/office/drawing/2014/main" id="{F126FCF3-B9BB-613E-B824-0DCA9453ACE3}"/>
              </a:ext>
            </a:extLst>
          </p:cNvPr>
          <p:cNvCxnSpPr>
            <a:cxnSpLocks/>
          </p:cNvCxnSpPr>
          <p:nvPr/>
        </p:nvCxnSpPr>
        <p:spPr>
          <a:xfrm flipV="1">
            <a:off x="9720403" y="4841638"/>
            <a:ext cx="0" cy="518324"/>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0206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9C64622A-FEB5-7A12-64FE-CEA9B2EB0708}"/>
              </a:ext>
            </a:extLst>
          </p:cNvPr>
          <p:cNvPicPr>
            <a:picLocks noChangeAspect="1"/>
          </p:cNvPicPr>
          <p:nvPr/>
        </p:nvPicPr>
        <p:blipFill>
          <a:blip r:embed="rId2"/>
          <a:stretch>
            <a:fillRect/>
          </a:stretch>
        </p:blipFill>
        <p:spPr>
          <a:xfrm>
            <a:off x="3594226" y="197859"/>
            <a:ext cx="7432322" cy="6462282"/>
          </a:xfrm>
          <a:prstGeom prst="rect">
            <a:avLst/>
          </a:prstGeom>
        </p:spPr>
      </p:pic>
      <p:sp>
        <p:nvSpPr>
          <p:cNvPr id="6" name="TekstSylinder 5">
            <a:extLst>
              <a:ext uri="{FF2B5EF4-FFF2-40B4-BE49-F238E27FC236}">
                <a16:creationId xmlns:a16="http://schemas.microsoft.com/office/drawing/2014/main" id="{91E103F1-93D8-94D8-C6A2-F048E0AB13C8}"/>
              </a:ext>
            </a:extLst>
          </p:cNvPr>
          <p:cNvSpPr txBox="1"/>
          <p:nvPr/>
        </p:nvSpPr>
        <p:spPr>
          <a:xfrm>
            <a:off x="498370" y="899899"/>
            <a:ext cx="2706556" cy="1631216"/>
          </a:xfrm>
          <a:prstGeom prst="rect">
            <a:avLst/>
          </a:prstGeom>
          <a:solidFill>
            <a:srgbClr val="243B5F"/>
          </a:solidFill>
        </p:spPr>
        <p:txBody>
          <a:bodyPr wrap="square" rtlCol="0">
            <a:spAutoFit/>
          </a:bodyPr>
          <a:lstStyle/>
          <a:p>
            <a:r>
              <a:rPr lang="nb-NO" sz="2000" dirty="0">
                <a:solidFill>
                  <a:schemeClr val="bg1"/>
                </a:solidFill>
              </a:rPr>
              <a:t>Svarer blir oppsummert i en tabell med fargekoder som kan lett presenteres </a:t>
            </a:r>
          </a:p>
        </p:txBody>
      </p:sp>
      <p:sp>
        <p:nvSpPr>
          <p:cNvPr id="7" name="TekstSylinder 6">
            <a:extLst>
              <a:ext uri="{FF2B5EF4-FFF2-40B4-BE49-F238E27FC236}">
                <a16:creationId xmlns:a16="http://schemas.microsoft.com/office/drawing/2014/main" id="{02D770A6-A7B9-CF74-8203-3EC45E0BE913}"/>
              </a:ext>
            </a:extLst>
          </p:cNvPr>
          <p:cNvSpPr txBox="1"/>
          <p:nvPr/>
        </p:nvSpPr>
        <p:spPr>
          <a:xfrm>
            <a:off x="498370" y="3711333"/>
            <a:ext cx="2706556" cy="1754326"/>
          </a:xfrm>
          <a:prstGeom prst="rect">
            <a:avLst/>
          </a:prstGeom>
          <a:solidFill>
            <a:srgbClr val="243B5F"/>
          </a:solidFill>
        </p:spPr>
        <p:txBody>
          <a:bodyPr wrap="square" rtlCol="0">
            <a:spAutoFit/>
          </a:bodyPr>
          <a:lstStyle/>
          <a:p>
            <a:r>
              <a:rPr lang="nb-NO">
                <a:solidFill>
                  <a:schemeClr val="bg1"/>
                </a:solidFill>
              </a:rPr>
              <a:t>En samlet vurdering av sakens overordnede påvirkning på hver  dimensjon gjøres av saksbehandler basert på oppsummeringen</a:t>
            </a:r>
          </a:p>
        </p:txBody>
      </p:sp>
      <p:cxnSp>
        <p:nvCxnSpPr>
          <p:cNvPr id="8" name="Rett pilkobling 7">
            <a:extLst>
              <a:ext uri="{FF2B5EF4-FFF2-40B4-BE49-F238E27FC236}">
                <a16:creationId xmlns:a16="http://schemas.microsoft.com/office/drawing/2014/main" id="{37617E1B-5302-B0A4-EDC9-6220CF0AB6FB}"/>
              </a:ext>
            </a:extLst>
          </p:cNvPr>
          <p:cNvCxnSpPr>
            <a:cxnSpLocks/>
          </p:cNvCxnSpPr>
          <p:nvPr/>
        </p:nvCxnSpPr>
        <p:spPr>
          <a:xfrm>
            <a:off x="3204926" y="4081307"/>
            <a:ext cx="389300" cy="0"/>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39761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ACE2E-0A97-BDA9-1C75-227E457D6187}"/>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BB0E1E7-8324-8692-340A-2698084E9A1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4" imgH="496" progId="TCLayout.ActiveDocument.1">
                  <p:embed/>
                </p:oleObj>
              </mc:Choice>
              <mc:Fallback>
                <p:oleObj name="think-cell Slide" r:id="rId4" imgW="494" imgH="496" progId="TCLayout.ActiveDocument.1">
                  <p:embed/>
                  <p:pic>
                    <p:nvPicPr>
                      <p:cNvPr id="6" name="think-cell data - do not delete" hidden="1">
                        <a:extLst>
                          <a:ext uri="{FF2B5EF4-FFF2-40B4-BE49-F238E27FC236}">
                            <a16:creationId xmlns:a16="http://schemas.microsoft.com/office/drawing/2014/main" id="{1BB0E1E7-8324-8692-340A-2698084E9A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tel 2">
            <a:extLst>
              <a:ext uri="{FF2B5EF4-FFF2-40B4-BE49-F238E27FC236}">
                <a16:creationId xmlns:a16="http://schemas.microsoft.com/office/drawing/2014/main" id="{2959EFC7-BAFC-AA7C-D828-B42F01405FB1}"/>
              </a:ext>
            </a:extLst>
          </p:cNvPr>
          <p:cNvSpPr>
            <a:spLocks noGrp="1"/>
          </p:cNvSpPr>
          <p:nvPr>
            <p:ph type="title"/>
          </p:nvPr>
        </p:nvSpPr>
        <p:spPr>
          <a:xfrm>
            <a:off x="14377" y="156661"/>
            <a:ext cx="11598812" cy="1461467"/>
          </a:xfrm>
        </p:spPr>
        <p:txBody>
          <a:bodyPr vert="horz" lIns="91440" tIns="45720" rIns="91440" bIns="45720" rtlCol="0" anchor="t">
            <a:noAutofit/>
          </a:bodyPr>
          <a:lstStyle/>
          <a:p>
            <a:pPr algn="ctr">
              <a:spcBef>
                <a:spcPts val="1000"/>
              </a:spcBef>
              <a:defRPr/>
            </a:pPr>
            <a:r>
              <a:rPr lang="nb-NO" dirty="0">
                <a:solidFill>
                  <a:srgbClr val="243B5F"/>
                </a:solidFill>
                <a:ea typeface="Open Sans SemiBold"/>
                <a:cs typeface="Open Sans SemiBold"/>
              </a:rPr>
              <a:t>Bærekrafthjelperen – mer enn bare et skjema</a:t>
            </a:r>
            <a:br>
              <a:rPr lang="nb-NO" dirty="0">
                <a:ea typeface="Open Sans SemiBold"/>
                <a:cs typeface="Open Sans SemiBold"/>
              </a:rPr>
            </a:br>
            <a:br>
              <a:rPr lang="nb-NO" dirty="0">
                <a:ea typeface="Open Sans SemiBold"/>
                <a:cs typeface="Open Sans SemiBold"/>
              </a:rPr>
            </a:br>
            <a:endParaRPr lang="nb-NO">
              <a:solidFill>
                <a:srgbClr val="243B5F"/>
              </a:solidFill>
              <a:ea typeface="Open Sans SemiBold"/>
              <a:cs typeface="Open Sans SemiBold"/>
            </a:endParaRPr>
          </a:p>
        </p:txBody>
      </p:sp>
      <p:grpSp>
        <p:nvGrpSpPr>
          <p:cNvPr id="11" name="Gruppe 10">
            <a:extLst>
              <a:ext uri="{FF2B5EF4-FFF2-40B4-BE49-F238E27FC236}">
                <a16:creationId xmlns:a16="http://schemas.microsoft.com/office/drawing/2014/main" id="{8C732DCA-1C7F-5134-A2A3-F17652C18752}"/>
              </a:ext>
            </a:extLst>
          </p:cNvPr>
          <p:cNvGrpSpPr/>
          <p:nvPr/>
        </p:nvGrpSpPr>
        <p:grpSpPr>
          <a:xfrm>
            <a:off x="2302622" y="1626781"/>
            <a:ext cx="7586756" cy="4833986"/>
            <a:chOff x="1920240" y="1116546"/>
            <a:chExt cx="8037576" cy="5046510"/>
          </a:xfrm>
        </p:grpSpPr>
        <p:grpSp>
          <p:nvGrpSpPr>
            <p:cNvPr id="12" name="Gruppe 11">
              <a:extLst>
                <a:ext uri="{FF2B5EF4-FFF2-40B4-BE49-F238E27FC236}">
                  <a16:creationId xmlns:a16="http://schemas.microsoft.com/office/drawing/2014/main" id="{7DA7F4C0-E648-9562-534E-26E8652B436F}"/>
                </a:ext>
              </a:extLst>
            </p:cNvPr>
            <p:cNvGrpSpPr/>
            <p:nvPr/>
          </p:nvGrpSpPr>
          <p:grpSpPr>
            <a:xfrm>
              <a:off x="1920240" y="1116546"/>
              <a:ext cx="3182113" cy="1818677"/>
              <a:chOff x="961885" y="1362265"/>
              <a:chExt cx="2239501" cy="1059985"/>
            </a:xfrm>
          </p:grpSpPr>
          <p:sp>
            <p:nvSpPr>
              <p:cNvPr id="19" name="Rektangel 18">
                <a:extLst>
                  <a:ext uri="{FF2B5EF4-FFF2-40B4-BE49-F238E27FC236}">
                    <a16:creationId xmlns:a16="http://schemas.microsoft.com/office/drawing/2014/main" id="{93ECB856-A950-5825-4C30-F5406890EE51}"/>
                  </a:ext>
                </a:extLst>
              </p:cNvPr>
              <p:cNvSpPr/>
              <p:nvPr/>
            </p:nvSpPr>
            <p:spPr bwMode="auto">
              <a:xfrm>
                <a:off x="1116009" y="1437846"/>
                <a:ext cx="1886733" cy="984404"/>
              </a:xfrm>
              <a:prstGeom prst="rect">
                <a:avLst/>
              </a:prstGeom>
              <a:solidFill>
                <a:schemeClr val="accent2">
                  <a:lumMod val="50000"/>
                </a:schemeClr>
              </a:solidFill>
              <a:ln w="9525" cap="flat" cmpd="sng" algn="ctr">
                <a:solidFill>
                  <a:schemeClr val="accent2">
                    <a:lumMod val="50000"/>
                  </a:schemeClr>
                </a:solidFill>
                <a:prstDash val="solid"/>
                <a:round/>
                <a:headEnd type="none" w="med" len="med"/>
                <a:tailEnd type="triangle" w="lg" len="med"/>
              </a:ln>
              <a:effectLst>
                <a:outerShdw blurRad="50800" dist="38100" dir="5400000" algn="t" rotWithShape="0">
                  <a:prstClr val="black">
                    <a:alpha val="40000"/>
                  </a:prstClr>
                </a:outerShdw>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b-NO" sz="1600" b="0" i="0" u="none" strike="noStrike" cap="none" normalizeH="0" baseline="0" noProof="0">
                    <a:ln>
                      <a:noFill/>
                    </a:ln>
                    <a:solidFill>
                      <a:schemeClr val="bg1">
                        <a:lumMod val="100000"/>
                      </a:schemeClr>
                    </a:solidFill>
                    <a:effectLst/>
                  </a:rPr>
                  <a:t>Anbefalinger til hvordan lykkes med </a:t>
                </a:r>
                <a:r>
                  <a:rPr kumimoji="0" lang="nb-NO" sz="1600" b="0" i="0" u="none" strike="noStrike" cap="none" normalizeH="0" baseline="0" noProof="0" err="1">
                    <a:ln>
                      <a:noFill/>
                    </a:ln>
                    <a:solidFill>
                      <a:schemeClr val="bg1">
                        <a:lumMod val="100000"/>
                      </a:schemeClr>
                    </a:solidFill>
                    <a:effectLst/>
                  </a:rPr>
                  <a:t>bærekraftsarbeidet</a:t>
                </a:r>
                <a:r>
                  <a:rPr kumimoji="0" lang="nb-NO" sz="1600" b="0" i="0" u="none" strike="noStrike" cap="none" normalizeH="0" baseline="0" noProof="0">
                    <a:ln>
                      <a:noFill/>
                    </a:ln>
                    <a:solidFill>
                      <a:schemeClr val="bg1">
                        <a:lumMod val="100000"/>
                      </a:schemeClr>
                    </a:solidFill>
                    <a:effectLst/>
                  </a:rPr>
                  <a:t> i egen kommune</a:t>
                </a:r>
              </a:p>
            </p:txBody>
          </p:sp>
          <p:sp>
            <p:nvSpPr>
              <p:cNvPr id="20" name="Rektangel 19">
                <a:extLst>
                  <a:ext uri="{FF2B5EF4-FFF2-40B4-BE49-F238E27FC236}">
                    <a16:creationId xmlns:a16="http://schemas.microsoft.com/office/drawing/2014/main" id="{0A1B1C82-1FD5-9670-E347-C5E169AE6612}"/>
                  </a:ext>
                </a:extLst>
              </p:cNvPr>
              <p:cNvSpPr>
                <a:spLocks/>
              </p:cNvSpPr>
              <p:nvPr/>
            </p:nvSpPr>
            <p:spPr bwMode="auto">
              <a:xfrm rot="1873618">
                <a:off x="2726029" y="1362267"/>
                <a:ext cx="475357" cy="214693"/>
              </a:xfrm>
              <a:prstGeom prst="rect">
                <a:avLst/>
              </a:prstGeom>
              <a:solidFill>
                <a:srgbClr val="D9D9D9">
                  <a:alpha val="60000"/>
                </a:srgbClr>
              </a:solidFill>
              <a:ln w="9525" cap="flat" cmpd="sng" algn="ctr">
                <a:no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noProof="0" err="1">
                  <a:ln>
                    <a:noFill/>
                  </a:ln>
                  <a:solidFill>
                    <a:schemeClr val="bg1"/>
                  </a:solidFill>
                  <a:effectLst/>
                </a:endParaRPr>
              </a:p>
            </p:txBody>
          </p:sp>
          <p:sp>
            <p:nvSpPr>
              <p:cNvPr id="21" name="Rektangel 20">
                <a:extLst>
                  <a:ext uri="{FF2B5EF4-FFF2-40B4-BE49-F238E27FC236}">
                    <a16:creationId xmlns:a16="http://schemas.microsoft.com/office/drawing/2014/main" id="{A80A2D1F-F309-3100-6848-9F08A4E07A7A}"/>
                  </a:ext>
                </a:extLst>
              </p:cNvPr>
              <p:cNvSpPr>
                <a:spLocks/>
              </p:cNvSpPr>
              <p:nvPr/>
            </p:nvSpPr>
            <p:spPr bwMode="auto">
              <a:xfrm rot="19424114">
                <a:off x="961885" y="1362265"/>
                <a:ext cx="475357" cy="214693"/>
              </a:xfrm>
              <a:prstGeom prst="rect">
                <a:avLst/>
              </a:prstGeom>
              <a:solidFill>
                <a:srgbClr val="D9D9D9">
                  <a:alpha val="60000"/>
                </a:srgbClr>
              </a:solidFill>
              <a:ln w="9525" cap="flat" cmpd="sng" algn="ctr">
                <a:no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noProof="0" err="1">
                  <a:ln>
                    <a:noFill/>
                  </a:ln>
                  <a:solidFill>
                    <a:schemeClr val="bg1"/>
                  </a:solidFill>
                  <a:effectLst/>
                </a:endParaRPr>
              </a:p>
            </p:txBody>
          </p:sp>
        </p:grpSp>
        <p:grpSp>
          <p:nvGrpSpPr>
            <p:cNvPr id="13" name="Gruppe 12">
              <a:extLst>
                <a:ext uri="{FF2B5EF4-FFF2-40B4-BE49-F238E27FC236}">
                  <a16:creationId xmlns:a16="http://schemas.microsoft.com/office/drawing/2014/main" id="{DAC42D44-7453-AB82-F882-1A8CA73349C4}"/>
                </a:ext>
              </a:extLst>
            </p:cNvPr>
            <p:cNvGrpSpPr/>
            <p:nvPr/>
          </p:nvGrpSpPr>
          <p:grpSpPr>
            <a:xfrm>
              <a:off x="4023359" y="3460290"/>
              <a:ext cx="3886201" cy="2702766"/>
              <a:chOff x="3825693" y="2235226"/>
              <a:chExt cx="1590928" cy="916348"/>
            </a:xfrm>
          </p:grpSpPr>
          <p:sp>
            <p:nvSpPr>
              <p:cNvPr id="17" name="Rektangel 16">
                <a:extLst>
                  <a:ext uri="{FF2B5EF4-FFF2-40B4-BE49-F238E27FC236}">
                    <a16:creationId xmlns:a16="http://schemas.microsoft.com/office/drawing/2014/main" id="{3E13CEED-118D-AD22-AB54-11F9B282E486}"/>
                  </a:ext>
                </a:extLst>
              </p:cNvPr>
              <p:cNvSpPr/>
              <p:nvPr/>
            </p:nvSpPr>
            <p:spPr bwMode="auto">
              <a:xfrm>
                <a:off x="3825693" y="2287574"/>
                <a:ext cx="1352550" cy="864000"/>
              </a:xfrm>
              <a:prstGeom prst="rect">
                <a:avLst/>
              </a:prstGeom>
              <a:solidFill>
                <a:schemeClr val="accent5">
                  <a:lumMod val="50000"/>
                </a:schemeClr>
              </a:solidFill>
              <a:ln w="9525" cap="flat" cmpd="sng" algn="ctr">
                <a:solidFill>
                  <a:schemeClr val="accent5">
                    <a:lumMod val="50000"/>
                  </a:schemeClr>
                </a:solidFill>
                <a:prstDash val="solid"/>
                <a:round/>
                <a:headEnd type="none" w="med" len="med"/>
                <a:tailEnd type="triangle" w="lg" len="med"/>
              </a:ln>
              <a:effectLst>
                <a:outerShdw blurRad="50800" dist="38100" dir="5400000" algn="t" rotWithShape="0">
                  <a:prstClr val="black">
                    <a:alpha val="40000"/>
                  </a:prstClr>
                </a:outerShdw>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nb-NO" sz="1600">
                    <a:solidFill>
                      <a:schemeClr val="bg1">
                        <a:lumMod val="100000"/>
                      </a:schemeClr>
                    </a:solidFill>
                  </a:rPr>
                  <a:t>Andre praktiske hjelpemidler:</a:t>
                </a:r>
              </a:p>
              <a:p>
                <a:pPr marL="171450" marR="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nb-NO" sz="1600" b="0" i="0" u="none" strike="noStrike" cap="none" normalizeH="0" baseline="0" noProof="0">
                    <a:ln>
                      <a:noFill/>
                    </a:ln>
                    <a:solidFill>
                      <a:schemeClr val="bg1">
                        <a:lumMod val="100000"/>
                      </a:schemeClr>
                    </a:solidFill>
                    <a:effectLst/>
                  </a:rPr>
                  <a:t>Virkemiddeloversikt</a:t>
                </a:r>
              </a:p>
              <a:p>
                <a:pPr marL="171450" marR="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nb-NO" sz="1600" b="0" i="0" u="none" strike="noStrike" cap="none" normalizeH="0" baseline="0" noProof="0">
                    <a:ln>
                      <a:noFill/>
                    </a:ln>
                    <a:solidFill>
                      <a:schemeClr val="bg1">
                        <a:lumMod val="100000"/>
                      </a:schemeClr>
                    </a:solidFill>
                    <a:effectLst/>
                  </a:rPr>
                  <a:t>Dilemmatrening – veiledningsmateriale for </a:t>
                </a:r>
                <a:r>
                  <a:rPr lang="nb-NO" sz="1600">
                    <a:solidFill>
                      <a:schemeClr val="bg1">
                        <a:lumMod val="100000"/>
                      </a:schemeClr>
                    </a:solidFill>
                  </a:rPr>
                  <a:t>gjennomføring</a:t>
                </a:r>
              </a:p>
              <a:p>
                <a:pPr marL="171450" marR="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nb-NO" sz="1600" b="0" i="0" u="none" strike="noStrike" cap="none" normalizeH="0" baseline="0" noProof="0">
                    <a:ln>
                      <a:noFill/>
                    </a:ln>
                    <a:solidFill>
                      <a:schemeClr val="bg1">
                        <a:lumMod val="100000"/>
                      </a:schemeClr>
                    </a:solidFill>
                    <a:effectLst/>
                  </a:rPr>
                  <a:t>Tips til metoder for </a:t>
                </a:r>
                <a:r>
                  <a:rPr kumimoji="0" lang="nb-NO" sz="1600" b="0" i="0" u="none" strike="noStrike" cap="none" normalizeH="0" baseline="0" noProof="0" err="1">
                    <a:ln>
                      <a:noFill/>
                    </a:ln>
                    <a:solidFill>
                      <a:schemeClr val="bg1">
                        <a:lumMod val="100000"/>
                      </a:schemeClr>
                    </a:solidFill>
                    <a:effectLst/>
                  </a:rPr>
                  <a:t>polit</a:t>
                </a:r>
                <a:r>
                  <a:rPr lang="nb-NO" sz="1600" err="1">
                    <a:solidFill>
                      <a:schemeClr val="bg1">
                        <a:lumMod val="100000"/>
                      </a:schemeClr>
                    </a:solidFill>
                  </a:rPr>
                  <a:t>ikerinvolvering</a:t>
                </a:r>
                <a:r>
                  <a:rPr lang="nb-NO" sz="1600">
                    <a:solidFill>
                      <a:schemeClr val="bg1">
                        <a:lumMod val="100000"/>
                      </a:schemeClr>
                    </a:solidFill>
                  </a:rPr>
                  <a:t> og arbeidsverksted</a:t>
                </a:r>
                <a:endParaRPr kumimoji="0" lang="nb-NO" sz="1600" b="0" i="0" u="none" strike="noStrike" cap="none" normalizeH="0" baseline="0" noProof="0">
                  <a:ln>
                    <a:noFill/>
                  </a:ln>
                  <a:solidFill>
                    <a:schemeClr val="bg1">
                      <a:lumMod val="100000"/>
                    </a:schemeClr>
                  </a:solidFill>
                  <a:effectLst/>
                </a:endParaRPr>
              </a:p>
            </p:txBody>
          </p:sp>
          <p:sp>
            <p:nvSpPr>
              <p:cNvPr id="18" name="Rektangel 17">
                <a:extLst>
                  <a:ext uri="{FF2B5EF4-FFF2-40B4-BE49-F238E27FC236}">
                    <a16:creationId xmlns:a16="http://schemas.microsoft.com/office/drawing/2014/main" id="{C075CE80-1A24-C98B-7E5A-B6D196125099}"/>
                  </a:ext>
                </a:extLst>
              </p:cNvPr>
              <p:cNvSpPr>
                <a:spLocks/>
              </p:cNvSpPr>
              <p:nvPr/>
            </p:nvSpPr>
            <p:spPr bwMode="auto">
              <a:xfrm rot="2462725">
                <a:off x="4939865" y="2235226"/>
                <a:ext cx="476756" cy="154651"/>
              </a:xfrm>
              <a:prstGeom prst="rect">
                <a:avLst/>
              </a:prstGeom>
              <a:solidFill>
                <a:srgbClr val="D9D9D9">
                  <a:alpha val="60000"/>
                </a:srgbClr>
              </a:solidFill>
              <a:ln w="9525" cap="flat" cmpd="sng" algn="ctr">
                <a:no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noProof="0" err="1">
                  <a:ln>
                    <a:noFill/>
                  </a:ln>
                  <a:solidFill>
                    <a:schemeClr val="bg1"/>
                  </a:solidFill>
                  <a:effectLst/>
                </a:endParaRPr>
              </a:p>
            </p:txBody>
          </p:sp>
        </p:grpSp>
        <p:grpSp>
          <p:nvGrpSpPr>
            <p:cNvPr id="14" name="Gruppe 13">
              <a:extLst>
                <a:ext uri="{FF2B5EF4-FFF2-40B4-BE49-F238E27FC236}">
                  <a16:creationId xmlns:a16="http://schemas.microsoft.com/office/drawing/2014/main" id="{E0BFC2ED-5F2D-5A1E-98AE-583D4B44CFD1}"/>
                </a:ext>
              </a:extLst>
            </p:cNvPr>
            <p:cNvGrpSpPr/>
            <p:nvPr/>
          </p:nvGrpSpPr>
          <p:grpSpPr>
            <a:xfrm>
              <a:off x="6336792" y="1116547"/>
              <a:ext cx="3621024" cy="2037597"/>
              <a:chOff x="3825693" y="2221342"/>
              <a:chExt cx="1352550" cy="1101828"/>
            </a:xfrm>
          </p:grpSpPr>
          <p:sp>
            <p:nvSpPr>
              <p:cNvPr id="15" name="Rektangel 14">
                <a:extLst>
                  <a:ext uri="{FF2B5EF4-FFF2-40B4-BE49-F238E27FC236}">
                    <a16:creationId xmlns:a16="http://schemas.microsoft.com/office/drawing/2014/main" id="{4C915965-8C4B-4FA3-EFF8-27183A90E51D}"/>
                  </a:ext>
                </a:extLst>
              </p:cNvPr>
              <p:cNvSpPr/>
              <p:nvPr/>
            </p:nvSpPr>
            <p:spPr bwMode="auto">
              <a:xfrm>
                <a:off x="3825693" y="2287573"/>
                <a:ext cx="1352550" cy="1035597"/>
              </a:xfrm>
              <a:prstGeom prst="rect">
                <a:avLst/>
              </a:prstGeom>
              <a:solidFill>
                <a:schemeClr val="accent4">
                  <a:lumMod val="50000"/>
                </a:schemeClr>
              </a:solidFill>
              <a:ln w="9525" cap="flat" cmpd="sng" algn="ctr">
                <a:solidFill>
                  <a:schemeClr val="accent4">
                    <a:lumMod val="50000"/>
                  </a:schemeClr>
                </a:solidFill>
                <a:prstDash val="solid"/>
                <a:round/>
                <a:headEnd type="none" w="med" len="med"/>
                <a:tailEnd type="triangle" w="lg" len="med"/>
              </a:ln>
              <a:effectLst>
                <a:outerShdw blurRad="50800" dist="38100" dir="5400000" algn="t" rotWithShape="0">
                  <a:prstClr val="black">
                    <a:alpha val="40000"/>
                  </a:prstClr>
                </a:outerShdw>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nb-NO" sz="1600" dirty="0">
                    <a:solidFill>
                      <a:schemeClr val="bg1">
                        <a:lumMod val="100000"/>
                      </a:schemeClr>
                    </a:solidFill>
                  </a:rPr>
                  <a:t>«Bærekrafthjelperen» - verktøy for å gjøre helhetlige </a:t>
                </a:r>
                <a:r>
                  <a:rPr lang="nb-NO" sz="1600" dirty="0" err="1">
                    <a:solidFill>
                      <a:schemeClr val="bg1">
                        <a:lumMod val="100000"/>
                      </a:schemeClr>
                    </a:solidFill>
                  </a:rPr>
                  <a:t>bærekraftsvurderinger</a:t>
                </a:r>
                <a:r>
                  <a:rPr lang="nb-NO" sz="1600" dirty="0">
                    <a:solidFill>
                      <a:schemeClr val="bg1">
                        <a:lumMod val="100000"/>
                      </a:schemeClr>
                    </a:solidFill>
                  </a:rPr>
                  <a:t> systematisk gjennom hele planprosessen og i saksbehandling</a:t>
                </a:r>
                <a:endParaRPr kumimoji="0" lang="nb-NO" sz="1600" b="0" i="0" u="none" strike="noStrike" cap="none" normalizeH="0" baseline="0" noProof="0" dirty="0">
                  <a:ln>
                    <a:noFill/>
                  </a:ln>
                  <a:solidFill>
                    <a:schemeClr val="bg1">
                      <a:lumMod val="100000"/>
                    </a:schemeClr>
                  </a:solidFill>
                  <a:effectLst/>
                </a:endParaRPr>
              </a:p>
            </p:txBody>
          </p:sp>
          <p:sp>
            <p:nvSpPr>
              <p:cNvPr id="16" name="Rektangel 15">
                <a:extLst>
                  <a:ext uri="{FF2B5EF4-FFF2-40B4-BE49-F238E27FC236}">
                    <a16:creationId xmlns:a16="http://schemas.microsoft.com/office/drawing/2014/main" id="{E01CDE45-C391-39CD-608E-17B22DF56C3A}"/>
                  </a:ext>
                </a:extLst>
              </p:cNvPr>
              <p:cNvSpPr>
                <a:spLocks/>
              </p:cNvSpPr>
              <p:nvPr/>
            </p:nvSpPr>
            <p:spPr bwMode="auto">
              <a:xfrm>
                <a:off x="4216218" y="2221342"/>
                <a:ext cx="638175" cy="146010"/>
              </a:xfrm>
              <a:prstGeom prst="rect">
                <a:avLst/>
              </a:prstGeom>
              <a:solidFill>
                <a:srgbClr val="D9D9D9">
                  <a:alpha val="60000"/>
                </a:srgbClr>
              </a:solidFill>
              <a:ln w="9525" cap="flat" cmpd="sng" algn="ctr">
                <a:no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noProof="0" err="1">
                  <a:ln>
                    <a:noFill/>
                  </a:ln>
                  <a:solidFill>
                    <a:schemeClr val="bg1"/>
                  </a:solidFill>
                  <a:effectLst/>
                </a:endParaRPr>
              </a:p>
            </p:txBody>
          </p:sp>
        </p:grpSp>
      </p:grpSp>
    </p:spTree>
    <p:extLst>
      <p:ext uri="{BB962C8B-B14F-4D97-AF65-F5344CB8AC3E}">
        <p14:creationId xmlns:p14="http://schemas.microsoft.com/office/powerpoint/2010/main" val="29190170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CFC18-25A9-BD7E-EEC5-2C6D349C1EF9}"/>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BF9CFFE2-60AD-AC1E-5745-B047C18B829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4" imgH="496" progId="TCLayout.ActiveDocument.1">
                  <p:embed/>
                </p:oleObj>
              </mc:Choice>
              <mc:Fallback>
                <p:oleObj name="think-cell Slide" r:id="rId4" imgW="494" imgH="496" progId="TCLayout.ActiveDocument.1">
                  <p:embed/>
                  <p:pic>
                    <p:nvPicPr>
                      <p:cNvPr id="6" name="think-cell data - do not delete" hidden="1">
                        <a:extLst>
                          <a:ext uri="{FF2B5EF4-FFF2-40B4-BE49-F238E27FC236}">
                            <a16:creationId xmlns:a16="http://schemas.microsoft.com/office/drawing/2014/main" id="{BF9CFFE2-60AD-AC1E-5745-B047C18B829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tel 2">
            <a:extLst>
              <a:ext uri="{FF2B5EF4-FFF2-40B4-BE49-F238E27FC236}">
                <a16:creationId xmlns:a16="http://schemas.microsoft.com/office/drawing/2014/main" id="{F44C341A-096F-3068-5D5F-3B391E057887}"/>
              </a:ext>
            </a:extLst>
          </p:cNvPr>
          <p:cNvSpPr>
            <a:spLocks noGrp="1"/>
          </p:cNvSpPr>
          <p:nvPr>
            <p:ph type="title"/>
          </p:nvPr>
        </p:nvSpPr>
        <p:spPr>
          <a:xfrm>
            <a:off x="0" y="391930"/>
            <a:ext cx="8180633" cy="1461467"/>
          </a:xfrm>
        </p:spPr>
        <p:txBody>
          <a:bodyPr vert="horz" lIns="91440" tIns="45720" rIns="91440" bIns="45720" rtlCol="0" anchor="t">
            <a:noAutofit/>
          </a:bodyPr>
          <a:lstStyle/>
          <a:p>
            <a:pPr marR="0" lvl="0" algn="ctr" defTabSz="914400" rtl="0" eaLnBrk="1" fontAlgn="auto" latinLnBrk="0" hangingPunct="1">
              <a:lnSpc>
                <a:spcPct val="100000"/>
              </a:lnSpc>
              <a:spcBef>
                <a:spcPts val="1000"/>
              </a:spcBef>
              <a:spcAft>
                <a:spcPts val="0"/>
              </a:spcAft>
              <a:buClrTx/>
              <a:buSzTx/>
              <a:tabLst/>
              <a:defRPr/>
            </a:pPr>
            <a:r>
              <a:rPr lang="nb-NO">
                <a:solidFill>
                  <a:srgbClr val="243B5F"/>
                </a:solidFill>
                <a:ea typeface="Open Sans SemiBold"/>
                <a:cs typeface="Open Sans SemiBold"/>
              </a:rPr>
              <a:t>Andre praktiske hjelpemidler</a:t>
            </a:r>
          </a:p>
        </p:txBody>
      </p:sp>
      <p:grpSp>
        <p:nvGrpSpPr>
          <p:cNvPr id="13" name="Gruppe 12">
            <a:extLst>
              <a:ext uri="{FF2B5EF4-FFF2-40B4-BE49-F238E27FC236}">
                <a16:creationId xmlns:a16="http://schemas.microsoft.com/office/drawing/2014/main" id="{8AFF22D7-AE8C-96E7-C325-4DC8A8E7C5D3}"/>
              </a:ext>
            </a:extLst>
          </p:cNvPr>
          <p:cNvGrpSpPr/>
          <p:nvPr/>
        </p:nvGrpSpPr>
        <p:grpSpPr>
          <a:xfrm>
            <a:off x="4287779" y="3871823"/>
            <a:ext cx="3668228" cy="2588944"/>
            <a:chOff x="3825693" y="2235226"/>
            <a:chExt cx="1590928" cy="916348"/>
          </a:xfrm>
        </p:grpSpPr>
        <p:sp>
          <p:nvSpPr>
            <p:cNvPr id="17" name="Rektangel 16">
              <a:extLst>
                <a:ext uri="{FF2B5EF4-FFF2-40B4-BE49-F238E27FC236}">
                  <a16:creationId xmlns:a16="http://schemas.microsoft.com/office/drawing/2014/main" id="{DB58A842-F2AA-862C-B457-4827718DBE57}"/>
                </a:ext>
              </a:extLst>
            </p:cNvPr>
            <p:cNvSpPr/>
            <p:nvPr/>
          </p:nvSpPr>
          <p:spPr bwMode="auto">
            <a:xfrm>
              <a:off x="3825693" y="2287574"/>
              <a:ext cx="1352550" cy="864000"/>
            </a:xfrm>
            <a:prstGeom prst="rect">
              <a:avLst/>
            </a:prstGeom>
            <a:solidFill>
              <a:schemeClr val="accent5">
                <a:lumMod val="50000"/>
              </a:schemeClr>
            </a:solidFill>
            <a:ln w="9525" cap="flat" cmpd="sng" algn="ctr">
              <a:solidFill>
                <a:schemeClr val="accent5">
                  <a:lumMod val="50000"/>
                </a:schemeClr>
              </a:solidFill>
              <a:prstDash val="solid"/>
              <a:round/>
              <a:headEnd type="none" w="med" len="med"/>
              <a:tailEnd type="triangle" w="lg" len="med"/>
            </a:ln>
            <a:effectLst>
              <a:outerShdw blurRad="50800" dist="38100" dir="5400000" algn="t" rotWithShape="0">
                <a:prstClr val="black">
                  <a:alpha val="40000"/>
                </a:prstClr>
              </a:outerShdw>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nb-NO" sz="1600">
                  <a:solidFill>
                    <a:schemeClr val="bg1">
                      <a:lumMod val="100000"/>
                    </a:schemeClr>
                  </a:solidFill>
                </a:rPr>
                <a:t>Andre praktiske hjelpemidler:</a:t>
              </a:r>
            </a:p>
            <a:p>
              <a:pPr marL="171450" marR="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nb-NO" sz="1600" b="0" i="0" u="none" strike="noStrike" cap="none" normalizeH="0" baseline="0" noProof="0">
                  <a:ln>
                    <a:noFill/>
                  </a:ln>
                  <a:solidFill>
                    <a:schemeClr val="bg1">
                      <a:lumMod val="100000"/>
                    </a:schemeClr>
                  </a:solidFill>
                  <a:effectLst/>
                </a:rPr>
                <a:t>Virkemiddeloversikt</a:t>
              </a:r>
            </a:p>
            <a:p>
              <a:pPr marL="171450" marR="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nb-NO" sz="1600" b="0" i="0" u="none" strike="noStrike" cap="none" normalizeH="0" baseline="0" noProof="0">
                  <a:ln>
                    <a:noFill/>
                  </a:ln>
                  <a:solidFill>
                    <a:schemeClr val="bg1">
                      <a:lumMod val="100000"/>
                    </a:schemeClr>
                  </a:solidFill>
                  <a:effectLst/>
                </a:rPr>
                <a:t>Dilemmatrening – veiledningsmateriale for </a:t>
              </a:r>
              <a:r>
                <a:rPr lang="nb-NO" sz="1600">
                  <a:solidFill>
                    <a:schemeClr val="bg1">
                      <a:lumMod val="100000"/>
                    </a:schemeClr>
                  </a:solidFill>
                </a:rPr>
                <a:t>gjennomføring</a:t>
              </a:r>
            </a:p>
            <a:p>
              <a:pPr marL="171450" marR="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nb-NO" sz="1600" b="0" i="0" u="none" strike="noStrike" cap="none" normalizeH="0" baseline="0" noProof="0">
                  <a:ln>
                    <a:noFill/>
                  </a:ln>
                  <a:solidFill>
                    <a:schemeClr val="bg1">
                      <a:lumMod val="100000"/>
                    </a:schemeClr>
                  </a:solidFill>
                  <a:effectLst/>
                </a:rPr>
                <a:t>Tips til metoder for </a:t>
              </a:r>
              <a:r>
                <a:rPr kumimoji="0" lang="nb-NO" sz="1600" b="0" i="0" u="none" strike="noStrike" cap="none" normalizeH="0" baseline="0" noProof="0" err="1">
                  <a:ln>
                    <a:noFill/>
                  </a:ln>
                  <a:solidFill>
                    <a:schemeClr val="bg1">
                      <a:lumMod val="100000"/>
                    </a:schemeClr>
                  </a:solidFill>
                  <a:effectLst/>
                </a:rPr>
                <a:t>polit</a:t>
              </a:r>
              <a:r>
                <a:rPr lang="nb-NO" sz="1600" err="1">
                  <a:solidFill>
                    <a:schemeClr val="bg1">
                      <a:lumMod val="100000"/>
                    </a:schemeClr>
                  </a:solidFill>
                </a:rPr>
                <a:t>ikerinvolvering</a:t>
              </a:r>
              <a:r>
                <a:rPr lang="nb-NO" sz="1600">
                  <a:solidFill>
                    <a:schemeClr val="bg1">
                      <a:lumMod val="100000"/>
                    </a:schemeClr>
                  </a:solidFill>
                </a:rPr>
                <a:t> og arbeidsverksted</a:t>
              </a:r>
              <a:endParaRPr kumimoji="0" lang="nb-NO" sz="1600" b="0" i="0" u="none" strike="noStrike" cap="none" normalizeH="0" baseline="0" noProof="0">
                <a:ln>
                  <a:noFill/>
                </a:ln>
                <a:solidFill>
                  <a:schemeClr val="bg1">
                    <a:lumMod val="100000"/>
                  </a:schemeClr>
                </a:solidFill>
                <a:effectLst/>
              </a:endParaRPr>
            </a:p>
          </p:txBody>
        </p:sp>
        <p:sp>
          <p:nvSpPr>
            <p:cNvPr id="18" name="Rektangel 17">
              <a:extLst>
                <a:ext uri="{FF2B5EF4-FFF2-40B4-BE49-F238E27FC236}">
                  <a16:creationId xmlns:a16="http://schemas.microsoft.com/office/drawing/2014/main" id="{D14666CD-964B-E1AC-44C9-2346481CCBB8}"/>
                </a:ext>
              </a:extLst>
            </p:cNvPr>
            <p:cNvSpPr>
              <a:spLocks/>
            </p:cNvSpPr>
            <p:nvPr/>
          </p:nvSpPr>
          <p:spPr bwMode="auto">
            <a:xfrm rot="2462725">
              <a:off x="4939865" y="2235226"/>
              <a:ext cx="476756" cy="154651"/>
            </a:xfrm>
            <a:prstGeom prst="rect">
              <a:avLst/>
            </a:prstGeom>
            <a:solidFill>
              <a:srgbClr val="D9D9D9">
                <a:alpha val="60000"/>
              </a:srgbClr>
            </a:solidFill>
            <a:ln w="9525" cap="flat" cmpd="sng" algn="ctr">
              <a:no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noProof="0" err="1">
                <a:ln>
                  <a:noFill/>
                </a:ln>
                <a:solidFill>
                  <a:schemeClr val="bg1"/>
                </a:solidFill>
                <a:effectLst/>
              </a:endParaRPr>
            </a:p>
          </p:txBody>
        </p:sp>
      </p:grpSp>
    </p:spTree>
    <p:extLst>
      <p:ext uri="{BB962C8B-B14F-4D97-AF65-F5344CB8AC3E}">
        <p14:creationId xmlns:p14="http://schemas.microsoft.com/office/powerpoint/2010/main" val="37199365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262610B7-D194-5414-B3F7-BBF78F6152C5}"/>
              </a:ext>
            </a:extLst>
          </p:cNvPr>
          <p:cNvSpPr>
            <a:spLocks noGrp="1"/>
          </p:cNvSpPr>
          <p:nvPr>
            <p:ph type="title"/>
          </p:nvPr>
        </p:nvSpPr>
        <p:spPr>
          <a:xfrm>
            <a:off x="340465" y="366131"/>
            <a:ext cx="5426591" cy="856087"/>
          </a:xfrm>
        </p:spPr>
        <p:txBody>
          <a:bodyPr/>
          <a:lstStyle/>
          <a:p>
            <a:r>
              <a:rPr lang="nb-NO">
                <a:solidFill>
                  <a:srgbClr val="243B5F"/>
                </a:solidFill>
              </a:rPr>
              <a:t>Virkemiddeloversikt</a:t>
            </a:r>
          </a:p>
        </p:txBody>
      </p:sp>
      <p:pic>
        <p:nvPicPr>
          <p:cNvPr id="5" name="Bilde 4">
            <a:extLst>
              <a:ext uri="{FF2B5EF4-FFF2-40B4-BE49-F238E27FC236}">
                <a16:creationId xmlns:a16="http://schemas.microsoft.com/office/drawing/2014/main" id="{C539A351-AEFB-27EB-2FE1-D69E7F74C474}"/>
              </a:ext>
            </a:extLst>
          </p:cNvPr>
          <p:cNvPicPr>
            <a:picLocks noChangeAspect="1"/>
          </p:cNvPicPr>
          <p:nvPr/>
        </p:nvPicPr>
        <p:blipFill>
          <a:blip r:embed="rId2"/>
          <a:stretch>
            <a:fillRect/>
          </a:stretch>
        </p:blipFill>
        <p:spPr>
          <a:xfrm>
            <a:off x="1042166" y="2263366"/>
            <a:ext cx="10107667" cy="4123056"/>
          </a:xfrm>
          <a:prstGeom prst="rect">
            <a:avLst/>
          </a:prstGeom>
        </p:spPr>
      </p:pic>
      <p:sp>
        <p:nvSpPr>
          <p:cNvPr id="6" name="TekstSylinder 5">
            <a:extLst>
              <a:ext uri="{FF2B5EF4-FFF2-40B4-BE49-F238E27FC236}">
                <a16:creationId xmlns:a16="http://schemas.microsoft.com/office/drawing/2014/main" id="{D11037B2-7AD4-2F62-C0A4-4E1C73F81622}"/>
              </a:ext>
            </a:extLst>
          </p:cNvPr>
          <p:cNvSpPr txBox="1"/>
          <p:nvPr/>
        </p:nvSpPr>
        <p:spPr>
          <a:xfrm>
            <a:off x="1185726" y="1302005"/>
            <a:ext cx="3736067" cy="707886"/>
          </a:xfrm>
          <a:prstGeom prst="rect">
            <a:avLst/>
          </a:prstGeom>
          <a:solidFill>
            <a:srgbClr val="243B5F"/>
          </a:solidFill>
        </p:spPr>
        <p:txBody>
          <a:bodyPr wrap="square" rtlCol="0">
            <a:spAutoFit/>
          </a:bodyPr>
          <a:lstStyle/>
          <a:p>
            <a:r>
              <a:rPr lang="nb-NO" sz="2000">
                <a:solidFill>
                  <a:schemeClr val="bg1"/>
                </a:solidFill>
              </a:rPr>
              <a:t>Lenker til nettsiden hvor man kan finne mer informasjon</a:t>
            </a:r>
          </a:p>
        </p:txBody>
      </p:sp>
      <p:cxnSp>
        <p:nvCxnSpPr>
          <p:cNvPr id="7" name="Rett pilkobling 6">
            <a:extLst>
              <a:ext uri="{FF2B5EF4-FFF2-40B4-BE49-F238E27FC236}">
                <a16:creationId xmlns:a16="http://schemas.microsoft.com/office/drawing/2014/main" id="{7C8ED7FF-2C2E-2606-6F22-ECCA32E361D2}"/>
              </a:ext>
            </a:extLst>
          </p:cNvPr>
          <p:cNvCxnSpPr>
            <a:cxnSpLocks/>
          </p:cNvCxnSpPr>
          <p:nvPr/>
        </p:nvCxnSpPr>
        <p:spPr>
          <a:xfrm>
            <a:off x="4199298" y="1997085"/>
            <a:ext cx="0" cy="1431915"/>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sp>
        <p:nvSpPr>
          <p:cNvPr id="9" name="TekstSylinder 8">
            <a:extLst>
              <a:ext uri="{FF2B5EF4-FFF2-40B4-BE49-F238E27FC236}">
                <a16:creationId xmlns:a16="http://schemas.microsoft.com/office/drawing/2014/main" id="{74DCF775-97E5-95CE-98DF-720645B3742E}"/>
              </a:ext>
            </a:extLst>
          </p:cNvPr>
          <p:cNvSpPr txBox="1"/>
          <p:nvPr/>
        </p:nvSpPr>
        <p:spPr>
          <a:xfrm>
            <a:off x="5767056" y="967861"/>
            <a:ext cx="3558013" cy="1015663"/>
          </a:xfrm>
          <a:prstGeom prst="rect">
            <a:avLst/>
          </a:prstGeom>
          <a:solidFill>
            <a:srgbClr val="243B5F"/>
          </a:solidFill>
        </p:spPr>
        <p:txBody>
          <a:bodyPr wrap="square" rtlCol="0">
            <a:spAutoFit/>
          </a:bodyPr>
          <a:lstStyle/>
          <a:p>
            <a:r>
              <a:rPr lang="nb-NO" sz="2000">
                <a:solidFill>
                  <a:schemeClr val="bg1"/>
                </a:solidFill>
              </a:rPr>
              <a:t>Eksempler på tiltak man kan bruke tilskuddsordningene for å gjennomføre</a:t>
            </a:r>
          </a:p>
        </p:txBody>
      </p:sp>
      <p:cxnSp>
        <p:nvCxnSpPr>
          <p:cNvPr id="10" name="Rett pilkobling 9">
            <a:extLst>
              <a:ext uri="{FF2B5EF4-FFF2-40B4-BE49-F238E27FC236}">
                <a16:creationId xmlns:a16="http://schemas.microsoft.com/office/drawing/2014/main" id="{7B5D9EBE-22A9-F7A4-A192-343B732CDA69}"/>
              </a:ext>
            </a:extLst>
          </p:cNvPr>
          <p:cNvCxnSpPr>
            <a:cxnSpLocks/>
          </p:cNvCxnSpPr>
          <p:nvPr/>
        </p:nvCxnSpPr>
        <p:spPr>
          <a:xfrm>
            <a:off x="8380490" y="1877881"/>
            <a:ext cx="0" cy="457913"/>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sp>
        <p:nvSpPr>
          <p:cNvPr id="12" name="TekstSylinder 11">
            <a:extLst>
              <a:ext uri="{FF2B5EF4-FFF2-40B4-BE49-F238E27FC236}">
                <a16:creationId xmlns:a16="http://schemas.microsoft.com/office/drawing/2014/main" id="{F63C8EEB-5430-7118-BF55-3AB1A325E142}"/>
              </a:ext>
            </a:extLst>
          </p:cNvPr>
          <p:cNvSpPr txBox="1"/>
          <p:nvPr/>
        </p:nvSpPr>
        <p:spPr>
          <a:xfrm>
            <a:off x="9569923" y="352308"/>
            <a:ext cx="1556922" cy="1631216"/>
          </a:xfrm>
          <a:prstGeom prst="rect">
            <a:avLst/>
          </a:prstGeom>
          <a:solidFill>
            <a:srgbClr val="243B5F"/>
          </a:solidFill>
        </p:spPr>
        <p:txBody>
          <a:bodyPr wrap="square" rtlCol="0">
            <a:spAutoFit/>
          </a:bodyPr>
          <a:lstStyle/>
          <a:p>
            <a:r>
              <a:rPr lang="nb-NO" sz="2000">
                <a:solidFill>
                  <a:schemeClr val="bg1"/>
                </a:solidFill>
              </a:rPr>
              <a:t>Offisielle veiledere og andre nyttige kilder</a:t>
            </a:r>
          </a:p>
        </p:txBody>
      </p:sp>
      <p:cxnSp>
        <p:nvCxnSpPr>
          <p:cNvPr id="13" name="Rett pilkobling 12">
            <a:extLst>
              <a:ext uri="{FF2B5EF4-FFF2-40B4-BE49-F238E27FC236}">
                <a16:creationId xmlns:a16="http://schemas.microsoft.com/office/drawing/2014/main" id="{D3C9CA35-32BE-8CBA-6555-F8DF2C560E24}"/>
              </a:ext>
            </a:extLst>
          </p:cNvPr>
          <p:cNvCxnSpPr>
            <a:cxnSpLocks/>
          </p:cNvCxnSpPr>
          <p:nvPr/>
        </p:nvCxnSpPr>
        <p:spPr>
          <a:xfrm>
            <a:off x="10348384" y="1877880"/>
            <a:ext cx="0" cy="457913"/>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94417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AC82D9BA-B326-6F8D-19B0-16DF8B72E07E}"/>
              </a:ext>
            </a:extLst>
          </p:cNvPr>
          <p:cNvSpPr>
            <a:spLocks noGrp="1"/>
          </p:cNvSpPr>
          <p:nvPr>
            <p:ph type="body" sz="quarter" idx="11"/>
          </p:nvPr>
        </p:nvSpPr>
        <p:spPr/>
        <p:txBody>
          <a:bodyPr/>
          <a:lstStyle/>
          <a:p>
            <a:r>
              <a:rPr lang="nb-NO"/>
              <a:t>Dilemmatrening innebærer en fasilitere dialog med utgangspunkt i et sett spørsmål for et tenkt scenario</a:t>
            </a:r>
          </a:p>
          <a:p>
            <a:r>
              <a:rPr lang="nb-NO"/>
              <a:t>Dette er en metode for å øve på problemløsning </a:t>
            </a:r>
          </a:p>
          <a:p>
            <a:r>
              <a:rPr lang="nb-NO"/>
              <a:t>Formålet er å trene på å identifisere målkonflikter, vinn-vinn-situasjoner, identifisere handlingsrom, og bevisstgjøre på ulike perspektiver</a:t>
            </a:r>
          </a:p>
        </p:txBody>
      </p:sp>
      <p:sp>
        <p:nvSpPr>
          <p:cNvPr id="3" name="Tittel 2">
            <a:extLst>
              <a:ext uri="{FF2B5EF4-FFF2-40B4-BE49-F238E27FC236}">
                <a16:creationId xmlns:a16="http://schemas.microsoft.com/office/drawing/2014/main" id="{314B5DB5-A832-F1B9-EBED-EBB41251ABC5}"/>
              </a:ext>
            </a:extLst>
          </p:cNvPr>
          <p:cNvSpPr>
            <a:spLocks noGrp="1"/>
          </p:cNvSpPr>
          <p:nvPr>
            <p:ph type="title"/>
          </p:nvPr>
        </p:nvSpPr>
        <p:spPr/>
        <p:txBody>
          <a:bodyPr/>
          <a:lstStyle/>
          <a:p>
            <a:r>
              <a:rPr lang="nb-NO">
                <a:solidFill>
                  <a:srgbClr val="243B5F"/>
                </a:solidFill>
              </a:rPr>
              <a:t>Dilemmatrening</a:t>
            </a:r>
          </a:p>
        </p:txBody>
      </p:sp>
      <p:pic>
        <p:nvPicPr>
          <p:cNvPr id="5" name="Bilde 4">
            <a:extLst>
              <a:ext uri="{FF2B5EF4-FFF2-40B4-BE49-F238E27FC236}">
                <a16:creationId xmlns:a16="http://schemas.microsoft.com/office/drawing/2014/main" id="{5B3DF082-2E36-8920-CB79-113DE7804068}"/>
              </a:ext>
            </a:extLst>
          </p:cNvPr>
          <p:cNvPicPr>
            <a:picLocks noChangeAspect="1"/>
          </p:cNvPicPr>
          <p:nvPr/>
        </p:nvPicPr>
        <p:blipFill>
          <a:blip r:embed="rId2">
            <a:alphaModFix amt="70000"/>
          </a:blip>
          <a:stretch>
            <a:fillRect/>
          </a:stretch>
        </p:blipFill>
        <p:spPr>
          <a:xfrm>
            <a:off x="4327191" y="4627991"/>
            <a:ext cx="3537618" cy="2002690"/>
          </a:xfrm>
          <a:prstGeom prst="rect">
            <a:avLst/>
          </a:prstGeom>
        </p:spPr>
      </p:pic>
    </p:spTree>
    <p:extLst>
      <p:ext uri="{BB962C8B-B14F-4D97-AF65-F5344CB8AC3E}">
        <p14:creationId xmlns:p14="http://schemas.microsoft.com/office/powerpoint/2010/main" val="39270560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CCD3E2"/>
        </a:solidFill>
        <a:effectLst/>
      </p:bgPr>
    </p:bg>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A48158E3-D064-152B-44C3-91DBAF2A10D4}"/>
              </a:ext>
            </a:extLst>
          </p:cNvPr>
          <p:cNvSpPr>
            <a:spLocks noGrp="1"/>
          </p:cNvSpPr>
          <p:nvPr>
            <p:ph type="body" sz="quarter" idx="11"/>
          </p:nvPr>
        </p:nvSpPr>
        <p:spPr/>
        <p:txBody>
          <a:bodyPr/>
          <a:lstStyle/>
          <a:p>
            <a:r>
              <a:rPr lang="nb-NO"/>
              <a:t>Her finner du praktiske hjelpemidler til gjennomføring av dilemmatrening:</a:t>
            </a:r>
          </a:p>
          <a:p>
            <a:pPr lvl="1"/>
            <a:r>
              <a:rPr lang="nb-NO"/>
              <a:t>Praktisk gjennomføring</a:t>
            </a:r>
          </a:p>
          <a:p>
            <a:pPr lvl="1"/>
            <a:r>
              <a:rPr lang="nb-NO"/>
              <a:t>Eksempler på scenarioer (</a:t>
            </a:r>
            <a:r>
              <a:rPr lang="nb-NO" err="1"/>
              <a:t>tabletops</a:t>
            </a:r>
            <a:r>
              <a:rPr lang="nb-NO"/>
              <a:t>)</a:t>
            </a:r>
          </a:p>
          <a:p>
            <a:pPr lvl="1"/>
            <a:r>
              <a:rPr lang="nb-NO"/>
              <a:t>Mal og råd for å lage egne scenarioer</a:t>
            </a:r>
          </a:p>
        </p:txBody>
      </p:sp>
      <p:sp>
        <p:nvSpPr>
          <p:cNvPr id="3" name="Tittel 2">
            <a:extLst>
              <a:ext uri="{FF2B5EF4-FFF2-40B4-BE49-F238E27FC236}">
                <a16:creationId xmlns:a16="http://schemas.microsoft.com/office/drawing/2014/main" id="{03E4011F-40B9-0312-FEA4-E6175F05E5F9}"/>
              </a:ext>
            </a:extLst>
          </p:cNvPr>
          <p:cNvSpPr>
            <a:spLocks noGrp="1"/>
          </p:cNvSpPr>
          <p:nvPr>
            <p:ph type="title"/>
          </p:nvPr>
        </p:nvSpPr>
        <p:spPr/>
        <p:txBody>
          <a:bodyPr/>
          <a:lstStyle/>
          <a:p>
            <a:r>
              <a:rPr lang="nb-NO"/>
              <a:t>Metode for dilemmatrening	</a:t>
            </a:r>
          </a:p>
        </p:txBody>
      </p:sp>
      <p:pic>
        <p:nvPicPr>
          <p:cNvPr id="5" name="Bilde 4">
            <a:extLst>
              <a:ext uri="{FF2B5EF4-FFF2-40B4-BE49-F238E27FC236}">
                <a16:creationId xmlns:a16="http://schemas.microsoft.com/office/drawing/2014/main" id="{CCA8CFDB-389E-3F44-FBCD-9A74EAD9F72C}"/>
              </a:ext>
            </a:extLst>
          </p:cNvPr>
          <p:cNvPicPr>
            <a:picLocks noChangeAspect="1"/>
          </p:cNvPicPr>
          <p:nvPr/>
        </p:nvPicPr>
        <p:blipFill>
          <a:blip r:embed="rId2">
            <a:alphaModFix amt="70000"/>
          </a:blip>
          <a:stretch>
            <a:fillRect/>
          </a:stretch>
        </p:blipFill>
        <p:spPr>
          <a:xfrm>
            <a:off x="7125286" y="3661714"/>
            <a:ext cx="4737691" cy="2647533"/>
          </a:xfrm>
          <a:prstGeom prst="rect">
            <a:avLst/>
          </a:prstGeom>
        </p:spPr>
      </p:pic>
    </p:spTree>
    <p:extLst>
      <p:ext uri="{BB962C8B-B14F-4D97-AF65-F5344CB8AC3E}">
        <p14:creationId xmlns:p14="http://schemas.microsoft.com/office/powerpoint/2010/main" val="36041203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F99A5204-C3CA-AA01-5929-D0C12E169D5C}"/>
              </a:ext>
            </a:extLst>
          </p:cNvPr>
          <p:cNvSpPr>
            <a:spLocks noGrp="1"/>
          </p:cNvSpPr>
          <p:nvPr>
            <p:ph type="title"/>
          </p:nvPr>
        </p:nvSpPr>
        <p:spPr>
          <a:xfrm>
            <a:off x="0" y="-738392"/>
            <a:ext cx="11362100" cy="1661845"/>
          </a:xfrm>
        </p:spPr>
        <p:txBody>
          <a:bodyPr/>
          <a:lstStyle/>
          <a:p>
            <a:r>
              <a:rPr lang="nb-NO"/>
              <a:t>Politikerinvolvering og arbeidsverksted</a:t>
            </a:r>
          </a:p>
        </p:txBody>
      </p:sp>
      <p:pic>
        <p:nvPicPr>
          <p:cNvPr id="7" name="Bilde 6">
            <a:extLst>
              <a:ext uri="{FF2B5EF4-FFF2-40B4-BE49-F238E27FC236}">
                <a16:creationId xmlns:a16="http://schemas.microsoft.com/office/drawing/2014/main" id="{847AA491-594B-8F03-4B53-902CC2D25634}"/>
              </a:ext>
            </a:extLst>
          </p:cNvPr>
          <p:cNvPicPr>
            <a:picLocks noChangeAspect="1"/>
          </p:cNvPicPr>
          <p:nvPr/>
        </p:nvPicPr>
        <p:blipFill>
          <a:blip r:embed="rId3"/>
          <a:stretch>
            <a:fillRect/>
          </a:stretch>
        </p:blipFill>
        <p:spPr>
          <a:xfrm>
            <a:off x="2968779" y="1172078"/>
            <a:ext cx="5801770" cy="5283042"/>
          </a:xfrm>
          <a:prstGeom prst="rect">
            <a:avLst/>
          </a:prstGeom>
        </p:spPr>
      </p:pic>
      <p:sp>
        <p:nvSpPr>
          <p:cNvPr id="8" name="TekstSylinder 7">
            <a:extLst>
              <a:ext uri="{FF2B5EF4-FFF2-40B4-BE49-F238E27FC236}">
                <a16:creationId xmlns:a16="http://schemas.microsoft.com/office/drawing/2014/main" id="{9C0841A8-C25E-E958-07E3-863034D3BA45}"/>
              </a:ext>
            </a:extLst>
          </p:cNvPr>
          <p:cNvSpPr txBox="1"/>
          <p:nvPr/>
        </p:nvSpPr>
        <p:spPr>
          <a:xfrm>
            <a:off x="208227" y="1842627"/>
            <a:ext cx="2589294" cy="1323439"/>
          </a:xfrm>
          <a:prstGeom prst="rect">
            <a:avLst/>
          </a:prstGeom>
          <a:solidFill>
            <a:srgbClr val="243B5F"/>
          </a:solidFill>
        </p:spPr>
        <p:txBody>
          <a:bodyPr wrap="square" rtlCol="0">
            <a:spAutoFit/>
          </a:bodyPr>
          <a:lstStyle/>
          <a:p>
            <a:r>
              <a:rPr lang="nb-NO" sz="2000">
                <a:solidFill>
                  <a:schemeClr val="bg1"/>
                </a:solidFill>
              </a:rPr>
              <a:t>Viktige aspekter for vellykket politiker involvering/</a:t>
            </a:r>
          </a:p>
          <a:p>
            <a:r>
              <a:rPr lang="nb-NO" sz="2000">
                <a:solidFill>
                  <a:schemeClr val="bg1"/>
                </a:solidFill>
              </a:rPr>
              <a:t>arbeidsverksted</a:t>
            </a:r>
          </a:p>
        </p:txBody>
      </p:sp>
      <p:cxnSp>
        <p:nvCxnSpPr>
          <p:cNvPr id="9" name="Rett pilkobling 8">
            <a:extLst>
              <a:ext uri="{FF2B5EF4-FFF2-40B4-BE49-F238E27FC236}">
                <a16:creationId xmlns:a16="http://schemas.microsoft.com/office/drawing/2014/main" id="{C8F7EA5E-EDBE-4958-5894-CAB78CDD8506}"/>
              </a:ext>
            </a:extLst>
          </p:cNvPr>
          <p:cNvCxnSpPr>
            <a:cxnSpLocks/>
          </p:cNvCxnSpPr>
          <p:nvPr/>
        </p:nvCxnSpPr>
        <p:spPr>
          <a:xfrm flipV="1">
            <a:off x="2218099" y="1312752"/>
            <a:ext cx="841972" cy="615636"/>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sp>
        <p:nvSpPr>
          <p:cNvPr id="13" name="TekstSylinder 12">
            <a:extLst>
              <a:ext uri="{FF2B5EF4-FFF2-40B4-BE49-F238E27FC236}">
                <a16:creationId xmlns:a16="http://schemas.microsoft.com/office/drawing/2014/main" id="{4CFDC907-E1A7-856C-5A28-CEADBC72EAB1}"/>
              </a:ext>
            </a:extLst>
          </p:cNvPr>
          <p:cNvSpPr txBox="1"/>
          <p:nvPr/>
        </p:nvSpPr>
        <p:spPr>
          <a:xfrm>
            <a:off x="9322052" y="1842627"/>
            <a:ext cx="2589294" cy="707886"/>
          </a:xfrm>
          <a:prstGeom prst="rect">
            <a:avLst/>
          </a:prstGeom>
          <a:solidFill>
            <a:srgbClr val="243B5F"/>
          </a:solidFill>
        </p:spPr>
        <p:txBody>
          <a:bodyPr wrap="square" rtlCol="0">
            <a:spAutoFit/>
          </a:bodyPr>
          <a:lstStyle/>
          <a:p>
            <a:r>
              <a:rPr lang="nb-NO" sz="2000">
                <a:solidFill>
                  <a:schemeClr val="bg1"/>
                </a:solidFill>
              </a:rPr>
              <a:t>Nyttige lenker til mer informasjon </a:t>
            </a:r>
          </a:p>
        </p:txBody>
      </p:sp>
      <p:cxnSp>
        <p:nvCxnSpPr>
          <p:cNvPr id="14" name="Rett pilkobling 13">
            <a:extLst>
              <a:ext uri="{FF2B5EF4-FFF2-40B4-BE49-F238E27FC236}">
                <a16:creationId xmlns:a16="http://schemas.microsoft.com/office/drawing/2014/main" id="{79539E82-3659-DF91-CD3A-5E1373D3F5D1}"/>
              </a:ext>
            </a:extLst>
          </p:cNvPr>
          <p:cNvCxnSpPr>
            <a:cxnSpLocks/>
          </p:cNvCxnSpPr>
          <p:nvPr/>
        </p:nvCxnSpPr>
        <p:spPr>
          <a:xfrm flipH="1" flipV="1">
            <a:off x="7704499" y="1312752"/>
            <a:ext cx="2181885" cy="615636"/>
          </a:xfrm>
          <a:prstGeom prst="straightConnector1">
            <a:avLst/>
          </a:prstGeom>
          <a:ln w="38100">
            <a:solidFill>
              <a:srgbClr val="243B5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42331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E9201-5F27-30B5-2274-E7175F36EB61}"/>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6C1ADEE7-C24F-6FCF-7490-580933E6A61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4" imgH="496" progId="TCLayout.ActiveDocument.1">
                  <p:embed/>
                </p:oleObj>
              </mc:Choice>
              <mc:Fallback>
                <p:oleObj name="think-cell Slide" r:id="rId4" imgW="494" imgH="496" progId="TCLayout.ActiveDocument.1">
                  <p:embed/>
                  <p:pic>
                    <p:nvPicPr>
                      <p:cNvPr id="6" name="think-cell data - do not delete" hidden="1">
                        <a:extLst>
                          <a:ext uri="{FF2B5EF4-FFF2-40B4-BE49-F238E27FC236}">
                            <a16:creationId xmlns:a16="http://schemas.microsoft.com/office/drawing/2014/main" id="{6C1ADEE7-C24F-6FCF-7490-580933E6A6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tel 2">
            <a:extLst>
              <a:ext uri="{FF2B5EF4-FFF2-40B4-BE49-F238E27FC236}">
                <a16:creationId xmlns:a16="http://schemas.microsoft.com/office/drawing/2014/main" id="{5CF80E34-1076-534B-7360-93B38A06F70C}"/>
              </a:ext>
            </a:extLst>
          </p:cNvPr>
          <p:cNvSpPr>
            <a:spLocks noGrp="1"/>
          </p:cNvSpPr>
          <p:nvPr>
            <p:ph type="title"/>
          </p:nvPr>
        </p:nvSpPr>
        <p:spPr>
          <a:xfrm>
            <a:off x="0" y="391930"/>
            <a:ext cx="9682666" cy="1461467"/>
          </a:xfrm>
        </p:spPr>
        <p:txBody>
          <a:bodyPr vert="horz" lIns="91440" tIns="45720" rIns="91440" bIns="45720" rtlCol="0" anchor="t">
            <a:noAutofit/>
          </a:bodyPr>
          <a:lstStyle/>
          <a:p>
            <a:pPr marR="0" lvl="0" algn="ctr" defTabSz="914400" rtl="0" eaLnBrk="1" fontAlgn="auto" latinLnBrk="0" hangingPunct="1">
              <a:lnSpc>
                <a:spcPct val="100000"/>
              </a:lnSpc>
              <a:spcBef>
                <a:spcPts val="1000"/>
              </a:spcBef>
              <a:spcAft>
                <a:spcPts val="0"/>
              </a:spcAft>
              <a:buClrTx/>
              <a:buSzTx/>
              <a:tabLst/>
              <a:defRPr/>
            </a:pPr>
            <a:r>
              <a:rPr lang="nb-NO">
                <a:ea typeface="Open Sans SemiBold"/>
                <a:cs typeface="Open Sans SemiBold"/>
              </a:rPr>
              <a:t>Anbefalinger til </a:t>
            </a:r>
            <a:r>
              <a:rPr lang="nb-NO" err="1">
                <a:ea typeface="Open Sans SemiBold"/>
                <a:cs typeface="Open Sans SemiBold"/>
              </a:rPr>
              <a:t>bærekraftsarbeidet</a:t>
            </a:r>
            <a:endParaRPr lang="nb-NO">
              <a:ea typeface="Open Sans SemiBold"/>
              <a:cs typeface="Open Sans SemiBold"/>
            </a:endParaRPr>
          </a:p>
        </p:txBody>
      </p:sp>
      <p:grpSp>
        <p:nvGrpSpPr>
          <p:cNvPr id="12" name="Gruppe 11">
            <a:extLst>
              <a:ext uri="{FF2B5EF4-FFF2-40B4-BE49-F238E27FC236}">
                <a16:creationId xmlns:a16="http://schemas.microsoft.com/office/drawing/2014/main" id="{5247EB80-B093-F10E-91D2-6B1F967A3351}"/>
              </a:ext>
            </a:extLst>
          </p:cNvPr>
          <p:cNvGrpSpPr/>
          <p:nvPr/>
        </p:nvGrpSpPr>
        <p:grpSpPr>
          <a:xfrm>
            <a:off x="2302622" y="1626781"/>
            <a:ext cx="3003632" cy="1742086"/>
            <a:chOff x="961885" y="1362265"/>
            <a:chExt cx="2239501" cy="1059985"/>
          </a:xfrm>
        </p:grpSpPr>
        <p:sp>
          <p:nvSpPr>
            <p:cNvPr id="19" name="Rektangel 18">
              <a:extLst>
                <a:ext uri="{FF2B5EF4-FFF2-40B4-BE49-F238E27FC236}">
                  <a16:creationId xmlns:a16="http://schemas.microsoft.com/office/drawing/2014/main" id="{BC3065E7-11EA-69FC-0ECC-12AE5F8ED8C1}"/>
                </a:ext>
              </a:extLst>
            </p:cNvPr>
            <p:cNvSpPr/>
            <p:nvPr/>
          </p:nvSpPr>
          <p:spPr bwMode="auto">
            <a:xfrm>
              <a:off x="1116009" y="1437846"/>
              <a:ext cx="1886733" cy="984404"/>
            </a:xfrm>
            <a:prstGeom prst="rect">
              <a:avLst/>
            </a:prstGeom>
            <a:solidFill>
              <a:schemeClr val="accent2">
                <a:lumMod val="50000"/>
              </a:schemeClr>
            </a:solidFill>
            <a:ln w="9525" cap="flat" cmpd="sng" algn="ctr">
              <a:solidFill>
                <a:schemeClr val="accent2">
                  <a:lumMod val="50000"/>
                </a:schemeClr>
              </a:solidFill>
              <a:prstDash val="solid"/>
              <a:round/>
              <a:headEnd type="none" w="med" len="med"/>
              <a:tailEnd type="triangle" w="lg" len="med"/>
            </a:ln>
            <a:effectLst>
              <a:outerShdw blurRad="50800" dist="38100" dir="5400000" algn="t" rotWithShape="0">
                <a:prstClr val="black">
                  <a:alpha val="40000"/>
                </a:prstClr>
              </a:outerShdw>
            </a:effectLst>
          </p:spPr>
          <p:txBody>
            <a:bodyPr vert="horz" wrap="square" lIns="72000" tIns="36000" rIns="7200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1600" b="0" i="0" u="none" strike="noStrike" kern="1200" cap="none" spc="0" normalizeH="0" baseline="0" noProof="0">
                  <a:ln>
                    <a:noFill/>
                  </a:ln>
                  <a:solidFill>
                    <a:prstClr val="white">
                      <a:lumMod val="100000"/>
                    </a:prstClr>
                  </a:solidFill>
                  <a:effectLst/>
                  <a:uLnTx/>
                  <a:uFillTx/>
                  <a:latin typeface="Open Sans"/>
                  <a:ea typeface="+mn-ea"/>
                  <a:cs typeface="+mn-cs"/>
                </a:rPr>
                <a:t>Anbefalinger til hvordan lykkes med </a:t>
              </a:r>
              <a:r>
                <a:rPr kumimoji="0" lang="nb-NO" sz="1600" b="0" i="0" u="none" strike="noStrike" kern="1200" cap="none" spc="0" normalizeH="0" baseline="0" noProof="0" err="1">
                  <a:ln>
                    <a:noFill/>
                  </a:ln>
                  <a:solidFill>
                    <a:prstClr val="white">
                      <a:lumMod val="100000"/>
                    </a:prstClr>
                  </a:solidFill>
                  <a:effectLst/>
                  <a:uLnTx/>
                  <a:uFillTx/>
                  <a:latin typeface="Open Sans"/>
                  <a:ea typeface="+mn-ea"/>
                  <a:cs typeface="+mn-cs"/>
                </a:rPr>
                <a:t>bærekraftsarbeidet</a:t>
              </a:r>
              <a:r>
                <a:rPr kumimoji="0" lang="nb-NO" sz="1600" b="0" i="0" u="none" strike="noStrike" kern="1200" cap="none" spc="0" normalizeH="0" baseline="0" noProof="0">
                  <a:ln>
                    <a:noFill/>
                  </a:ln>
                  <a:solidFill>
                    <a:prstClr val="white">
                      <a:lumMod val="100000"/>
                    </a:prstClr>
                  </a:solidFill>
                  <a:effectLst/>
                  <a:uLnTx/>
                  <a:uFillTx/>
                  <a:latin typeface="Open Sans"/>
                  <a:ea typeface="+mn-ea"/>
                  <a:cs typeface="+mn-cs"/>
                </a:rPr>
                <a:t> i egen kommune</a:t>
              </a:r>
            </a:p>
          </p:txBody>
        </p:sp>
        <p:sp>
          <p:nvSpPr>
            <p:cNvPr id="20" name="Rektangel 19">
              <a:extLst>
                <a:ext uri="{FF2B5EF4-FFF2-40B4-BE49-F238E27FC236}">
                  <a16:creationId xmlns:a16="http://schemas.microsoft.com/office/drawing/2014/main" id="{114A9DE0-56D5-F0E4-DF3C-01804F1D67BF}"/>
                </a:ext>
              </a:extLst>
            </p:cNvPr>
            <p:cNvSpPr>
              <a:spLocks/>
            </p:cNvSpPr>
            <p:nvPr/>
          </p:nvSpPr>
          <p:spPr bwMode="auto">
            <a:xfrm rot="1873618">
              <a:off x="2726029" y="1362267"/>
              <a:ext cx="475357" cy="214693"/>
            </a:xfrm>
            <a:prstGeom prst="rect">
              <a:avLst/>
            </a:prstGeom>
            <a:solidFill>
              <a:srgbClr val="D9D9D9">
                <a:alpha val="60000"/>
              </a:srgbClr>
            </a:solidFill>
            <a:ln w="9525" cap="flat" cmpd="sng" algn="ctr">
              <a:no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600" b="0" i="0" u="none" strike="noStrike" kern="1200" cap="none" spc="0" normalizeH="0" baseline="0" noProof="0" err="1">
                <a:ln>
                  <a:noFill/>
                </a:ln>
                <a:solidFill>
                  <a:prstClr val="white"/>
                </a:solidFill>
                <a:effectLst/>
                <a:uLnTx/>
                <a:uFillTx/>
                <a:latin typeface="Open Sans"/>
                <a:ea typeface="+mn-ea"/>
                <a:cs typeface="+mn-cs"/>
              </a:endParaRPr>
            </a:p>
          </p:txBody>
        </p:sp>
        <p:sp>
          <p:nvSpPr>
            <p:cNvPr id="21" name="Rektangel 20">
              <a:extLst>
                <a:ext uri="{FF2B5EF4-FFF2-40B4-BE49-F238E27FC236}">
                  <a16:creationId xmlns:a16="http://schemas.microsoft.com/office/drawing/2014/main" id="{D3469319-358F-BA18-F7F5-12ACCDA61D2D}"/>
                </a:ext>
              </a:extLst>
            </p:cNvPr>
            <p:cNvSpPr>
              <a:spLocks/>
            </p:cNvSpPr>
            <p:nvPr/>
          </p:nvSpPr>
          <p:spPr bwMode="auto">
            <a:xfrm rot="19424114">
              <a:off x="961885" y="1362265"/>
              <a:ext cx="475357" cy="214693"/>
            </a:xfrm>
            <a:prstGeom prst="rect">
              <a:avLst/>
            </a:prstGeom>
            <a:solidFill>
              <a:srgbClr val="D9D9D9">
                <a:alpha val="60000"/>
              </a:srgbClr>
            </a:solidFill>
            <a:ln w="9525" cap="flat" cmpd="sng" algn="ctr">
              <a:noFill/>
              <a:prstDash val="solid"/>
              <a:round/>
              <a:headEnd type="none" w="med" len="med"/>
              <a:tailEnd type="triangle" w="lg" len="med"/>
            </a:ln>
            <a:effectLst/>
          </p:spPr>
          <p:txBody>
            <a:bodyPr vert="horz" wrap="square" lIns="72000" tIns="36000" rIns="72000" bIns="3600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1600" b="0" i="0" u="none" strike="noStrike" kern="1200" cap="none" spc="0" normalizeH="0" baseline="0" noProof="0" err="1">
                <a:ln>
                  <a:noFill/>
                </a:ln>
                <a:solidFill>
                  <a:prstClr val="white"/>
                </a:solidFill>
                <a:effectLst/>
                <a:uLnTx/>
                <a:uFillTx/>
                <a:latin typeface="Open Sans"/>
                <a:ea typeface="+mn-ea"/>
                <a:cs typeface="+mn-cs"/>
              </a:endParaRPr>
            </a:p>
          </p:txBody>
        </p:sp>
      </p:grpSp>
    </p:spTree>
    <p:extLst>
      <p:ext uri="{BB962C8B-B14F-4D97-AF65-F5344CB8AC3E}">
        <p14:creationId xmlns:p14="http://schemas.microsoft.com/office/powerpoint/2010/main" val="14174280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B16BEE4C-E539-7D41-641A-A6BB84C55FB5}"/>
              </a:ext>
            </a:extLst>
          </p:cNvPr>
          <p:cNvGraphicFramePr/>
          <p:nvPr>
            <p:extLst>
              <p:ext uri="{D42A27DB-BD31-4B8C-83A1-F6EECF244321}">
                <p14:modId xmlns:p14="http://schemas.microsoft.com/office/powerpoint/2010/main" val="598661060"/>
              </p:ext>
            </p:extLst>
          </p:nvPr>
        </p:nvGraphicFramePr>
        <p:xfrm>
          <a:off x="913254" y="433136"/>
          <a:ext cx="10365491" cy="52251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Pil: venstre og høyre 13">
            <a:extLst>
              <a:ext uri="{FF2B5EF4-FFF2-40B4-BE49-F238E27FC236}">
                <a16:creationId xmlns:a16="http://schemas.microsoft.com/office/drawing/2014/main" id="{5FD5E53A-EC22-D61F-45F1-6F6C2C6A5741}"/>
              </a:ext>
            </a:extLst>
          </p:cNvPr>
          <p:cNvSpPr/>
          <p:nvPr/>
        </p:nvSpPr>
        <p:spPr>
          <a:xfrm>
            <a:off x="913254" y="5747657"/>
            <a:ext cx="10365491" cy="763146"/>
          </a:xfrm>
          <a:prstGeom prst="leftRightArrow">
            <a:avLst/>
          </a:prstGeom>
          <a:solidFill>
            <a:srgbClr val="00244E"/>
          </a:solidFill>
          <a:ln>
            <a:solidFill>
              <a:srgbClr val="0024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2000"/>
              <a:t>Gjennomgående fokus på samhandling mellom politikk og administrasjon</a:t>
            </a:r>
          </a:p>
        </p:txBody>
      </p:sp>
    </p:spTree>
    <p:extLst>
      <p:ext uri="{BB962C8B-B14F-4D97-AF65-F5344CB8AC3E}">
        <p14:creationId xmlns:p14="http://schemas.microsoft.com/office/powerpoint/2010/main" val="24506572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918861D0-3A15-A05A-D5AE-066BB1B74735}"/>
              </a:ext>
            </a:extLst>
          </p:cNvPr>
          <p:cNvSpPr>
            <a:spLocks noGrp="1"/>
          </p:cNvSpPr>
          <p:nvPr>
            <p:ph type="body" sz="quarter" idx="24"/>
          </p:nvPr>
        </p:nvSpPr>
        <p:spPr/>
        <p:txBody>
          <a:bodyPr/>
          <a:lstStyle/>
          <a:p>
            <a:endParaRPr lang="nb-NO"/>
          </a:p>
        </p:txBody>
      </p:sp>
      <p:pic>
        <p:nvPicPr>
          <p:cNvPr id="15" name="Bilde 14">
            <a:extLst>
              <a:ext uri="{FF2B5EF4-FFF2-40B4-BE49-F238E27FC236}">
                <a16:creationId xmlns:a16="http://schemas.microsoft.com/office/drawing/2014/main" id="{4E406497-9DD4-FFD9-2B85-2B4F66FC49DA}"/>
              </a:ext>
            </a:extLst>
          </p:cNvPr>
          <p:cNvPicPr>
            <a:picLocks noChangeAspect="1"/>
          </p:cNvPicPr>
          <p:nvPr/>
        </p:nvPicPr>
        <p:blipFill>
          <a:blip r:embed="rId2"/>
          <a:stretch>
            <a:fillRect/>
          </a:stretch>
        </p:blipFill>
        <p:spPr>
          <a:xfrm>
            <a:off x="0" y="0"/>
            <a:ext cx="5767727" cy="4130940"/>
          </a:xfrm>
          <a:prstGeom prst="rect">
            <a:avLst/>
          </a:prstGeom>
        </p:spPr>
      </p:pic>
      <p:pic>
        <p:nvPicPr>
          <p:cNvPr id="17" name="Bilde 16">
            <a:extLst>
              <a:ext uri="{FF2B5EF4-FFF2-40B4-BE49-F238E27FC236}">
                <a16:creationId xmlns:a16="http://schemas.microsoft.com/office/drawing/2014/main" id="{57D7E059-E8D4-D9FF-5796-7AD5DA3CBD8C}"/>
              </a:ext>
            </a:extLst>
          </p:cNvPr>
          <p:cNvPicPr>
            <a:picLocks noChangeAspect="1"/>
          </p:cNvPicPr>
          <p:nvPr/>
        </p:nvPicPr>
        <p:blipFill>
          <a:blip r:embed="rId3"/>
          <a:stretch>
            <a:fillRect/>
          </a:stretch>
        </p:blipFill>
        <p:spPr>
          <a:xfrm>
            <a:off x="0" y="1119951"/>
            <a:ext cx="7596211" cy="2846073"/>
          </a:xfrm>
          <a:prstGeom prst="rect">
            <a:avLst/>
          </a:prstGeom>
        </p:spPr>
      </p:pic>
      <p:pic>
        <p:nvPicPr>
          <p:cNvPr id="19" name="Bilde 18">
            <a:extLst>
              <a:ext uri="{FF2B5EF4-FFF2-40B4-BE49-F238E27FC236}">
                <a16:creationId xmlns:a16="http://schemas.microsoft.com/office/drawing/2014/main" id="{475C799B-C5AA-F128-9682-F31A2A117026}"/>
              </a:ext>
            </a:extLst>
          </p:cNvPr>
          <p:cNvPicPr>
            <a:picLocks noChangeAspect="1"/>
          </p:cNvPicPr>
          <p:nvPr/>
        </p:nvPicPr>
        <p:blipFill>
          <a:blip r:embed="rId4"/>
          <a:stretch>
            <a:fillRect/>
          </a:stretch>
        </p:blipFill>
        <p:spPr>
          <a:xfrm>
            <a:off x="790459" y="1701325"/>
            <a:ext cx="4105848" cy="3162741"/>
          </a:xfrm>
          <a:prstGeom prst="rect">
            <a:avLst/>
          </a:prstGeom>
        </p:spPr>
      </p:pic>
      <p:pic>
        <p:nvPicPr>
          <p:cNvPr id="9" name="Bilde 8">
            <a:extLst>
              <a:ext uri="{FF2B5EF4-FFF2-40B4-BE49-F238E27FC236}">
                <a16:creationId xmlns:a16="http://schemas.microsoft.com/office/drawing/2014/main" id="{A95D2A4B-BE22-4E0A-8E90-59E53FDDB921}"/>
              </a:ext>
            </a:extLst>
          </p:cNvPr>
          <p:cNvPicPr>
            <a:picLocks noChangeAspect="1"/>
          </p:cNvPicPr>
          <p:nvPr/>
        </p:nvPicPr>
        <p:blipFill>
          <a:blip r:embed="rId5"/>
          <a:stretch>
            <a:fillRect/>
          </a:stretch>
        </p:blipFill>
        <p:spPr>
          <a:xfrm>
            <a:off x="0" y="0"/>
            <a:ext cx="7403690" cy="6858000"/>
          </a:xfrm>
          <a:prstGeom prst="rect">
            <a:avLst/>
          </a:prstGeom>
        </p:spPr>
      </p:pic>
      <p:sp>
        <p:nvSpPr>
          <p:cNvPr id="20" name="Ellipse 19">
            <a:extLst>
              <a:ext uri="{FF2B5EF4-FFF2-40B4-BE49-F238E27FC236}">
                <a16:creationId xmlns:a16="http://schemas.microsoft.com/office/drawing/2014/main" id="{CFC70204-C28F-FF48-78B8-24C19109ECCC}"/>
              </a:ext>
            </a:extLst>
          </p:cNvPr>
          <p:cNvSpPr/>
          <p:nvPr/>
        </p:nvSpPr>
        <p:spPr>
          <a:xfrm>
            <a:off x="4630388" y="2247253"/>
            <a:ext cx="3017520" cy="4349302"/>
          </a:xfrm>
          <a:prstGeom prst="ellipse">
            <a:avLst/>
          </a:prstGeom>
          <a:noFill/>
          <a:ln w="76200">
            <a:solidFill>
              <a:srgbClr val="243B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TekstSylinder 20">
            <a:extLst>
              <a:ext uri="{FF2B5EF4-FFF2-40B4-BE49-F238E27FC236}">
                <a16:creationId xmlns:a16="http://schemas.microsoft.com/office/drawing/2014/main" id="{9589DE5E-6AC2-5EBD-C8E8-CA30417BC2F6}"/>
              </a:ext>
            </a:extLst>
          </p:cNvPr>
          <p:cNvSpPr txBox="1"/>
          <p:nvPr/>
        </p:nvSpPr>
        <p:spPr>
          <a:xfrm>
            <a:off x="7634989" y="2612929"/>
            <a:ext cx="4478771" cy="1200329"/>
          </a:xfrm>
          <a:prstGeom prst="rect">
            <a:avLst/>
          </a:prstGeom>
          <a:noFill/>
        </p:spPr>
        <p:txBody>
          <a:bodyPr wrap="square" rtlCol="0">
            <a:spAutoFit/>
          </a:bodyPr>
          <a:lstStyle/>
          <a:p>
            <a:pPr algn="ctr"/>
            <a:r>
              <a:rPr lang="nb-NO" sz="3600" dirty="0"/>
              <a:t>Her finner du bærekrafthjelperen!</a:t>
            </a:r>
          </a:p>
        </p:txBody>
      </p:sp>
    </p:spTree>
    <p:extLst>
      <p:ext uri="{BB962C8B-B14F-4D97-AF65-F5344CB8AC3E}">
        <p14:creationId xmlns:p14="http://schemas.microsoft.com/office/powerpoint/2010/main" val="241012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B5BFD5"/>
        </a:solidFill>
        <a:effectLst/>
      </p:bgPr>
    </p:bg>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222045BE-D7B4-ED8D-E073-D0C192D825FA}"/>
              </a:ext>
            </a:extLst>
          </p:cNvPr>
          <p:cNvSpPr>
            <a:spLocks noGrp="1"/>
          </p:cNvSpPr>
          <p:nvPr>
            <p:ph type="body" sz="quarter" idx="24"/>
          </p:nvPr>
        </p:nvSpPr>
        <p:spPr/>
        <p:txBody>
          <a:bodyPr/>
          <a:lstStyle/>
          <a:p>
            <a:endParaRPr lang="nb-NO"/>
          </a:p>
        </p:txBody>
      </p:sp>
      <p:pic>
        <p:nvPicPr>
          <p:cNvPr id="7" name="Bilde 6">
            <a:extLst>
              <a:ext uri="{FF2B5EF4-FFF2-40B4-BE49-F238E27FC236}">
                <a16:creationId xmlns:a16="http://schemas.microsoft.com/office/drawing/2014/main" id="{D5A6956A-D691-E614-1BD3-5E6B8D41D6A4}"/>
              </a:ext>
            </a:extLst>
          </p:cNvPr>
          <p:cNvPicPr>
            <a:picLocks noChangeAspect="1"/>
          </p:cNvPicPr>
          <p:nvPr/>
        </p:nvPicPr>
        <p:blipFill>
          <a:blip r:embed="rId2"/>
          <a:stretch>
            <a:fillRect/>
          </a:stretch>
        </p:blipFill>
        <p:spPr>
          <a:xfrm>
            <a:off x="3762375" y="1095375"/>
            <a:ext cx="4667250" cy="4667250"/>
          </a:xfrm>
          <a:prstGeom prst="rect">
            <a:avLst/>
          </a:prstGeom>
        </p:spPr>
      </p:pic>
      <p:sp>
        <p:nvSpPr>
          <p:cNvPr id="11" name="TekstSylinder 10">
            <a:extLst>
              <a:ext uri="{FF2B5EF4-FFF2-40B4-BE49-F238E27FC236}">
                <a16:creationId xmlns:a16="http://schemas.microsoft.com/office/drawing/2014/main" id="{4D26A036-C096-C77E-7603-95E288B1ED84}"/>
              </a:ext>
            </a:extLst>
          </p:cNvPr>
          <p:cNvSpPr txBox="1"/>
          <p:nvPr/>
        </p:nvSpPr>
        <p:spPr>
          <a:xfrm>
            <a:off x="1093221" y="5994924"/>
            <a:ext cx="10091854" cy="369332"/>
          </a:xfrm>
          <a:prstGeom prst="rect">
            <a:avLst/>
          </a:prstGeom>
          <a:noFill/>
        </p:spPr>
        <p:txBody>
          <a:bodyPr wrap="square">
            <a:spAutoFit/>
          </a:bodyPr>
          <a:lstStyle/>
          <a:p>
            <a:r>
              <a:rPr lang="nb-NO" dirty="0"/>
              <a:t>https://www.statsforvalteren.no/nb/troms-finnmark/barekraftsmalene/barekraftsveiledning/</a:t>
            </a:r>
          </a:p>
        </p:txBody>
      </p:sp>
    </p:spTree>
    <p:extLst>
      <p:ext uri="{BB962C8B-B14F-4D97-AF65-F5344CB8AC3E}">
        <p14:creationId xmlns:p14="http://schemas.microsoft.com/office/powerpoint/2010/main" val="32261994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A1B57D23-3BAF-F219-A711-DE9FEC7F4750}"/>
              </a:ext>
            </a:extLst>
          </p:cNvPr>
          <p:cNvSpPr>
            <a:spLocks noGrp="1"/>
          </p:cNvSpPr>
          <p:nvPr>
            <p:ph type="title"/>
          </p:nvPr>
        </p:nvSpPr>
        <p:spPr>
          <a:xfrm>
            <a:off x="6470904" y="1380424"/>
            <a:ext cx="5040306" cy="1077209"/>
          </a:xfrm>
        </p:spPr>
        <p:txBody>
          <a:bodyPr/>
          <a:lstStyle/>
          <a:p>
            <a:r>
              <a:rPr lang="nb-NO" sz="3200" dirty="0"/>
              <a:t>Nederst på siden finner du link hvor du kan gi tilbakemeldinger</a:t>
            </a:r>
          </a:p>
        </p:txBody>
      </p:sp>
      <p:sp>
        <p:nvSpPr>
          <p:cNvPr id="5" name="Plassholder for tekst 4">
            <a:extLst>
              <a:ext uri="{FF2B5EF4-FFF2-40B4-BE49-F238E27FC236}">
                <a16:creationId xmlns:a16="http://schemas.microsoft.com/office/drawing/2014/main" id="{283681F5-8073-FA1A-CBEB-8FA8A6A8B561}"/>
              </a:ext>
            </a:extLst>
          </p:cNvPr>
          <p:cNvSpPr>
            <a:spLocks noGrp="1"/>
          </p:cNvSpPr>
          <p:nvPr>
            <p:ph type="body" sz="quarter" idx="24"/>
          </p:nvPr>
        </p:nvSpPr>
        <p:spPr/>
        <p:txBody>
          <a:bodyPr/>
          <a:lstStyle/>
          <a:p>
            <a:endParaRPr lang="nb-NO"/>
          </a:p>
        </p:txBody>
      </p:sp>
      <p:pic>
        <p:nvPicPr>
          <p:cNvPr id="7" name="Bilde 6">
            <a:extLst>
              <a:ext uri="{FF2B5EF4-FFF2-40B4-BE49-F238E27FC236}">
                <a16:creationId xmlns:a16="http://schemas.microsoft.com/office/drawing/2014/main" id="{597A2686-A799-1593-9CF4-4B1AF35B7FE4}"/>
              </a:ext>
            </a:extLst>
          </p:cNvPr>
          <p:cNvPicPr>
            <a:picLocks noChangeAspect="1"/>
          </p:cNvPicPr>
          <p:nvPr/>
        </p:nvPicPr>
        <p:blipFill>
          <a:blip r:embed="rId3"/>
          <a:stretch>
            <a:fillRect/>
          </a:stretch>
        </p:blipFill>
        <p:spPr>
          <a:xfrm>
            <a:off x="98730" y="3979619"/>
            <a:ext cx="7459116" cy="2743583"/>
          </a:xfrm>
          <a:prstGeom prst="rect">
            <a:avLst/>
          </a:prstGeom>
        </p:spPr>
      </p:pic>
      <p:cxnSp>
        <p:nvCxnSpPr>
          <p:cNvPr id="9" name="Rett pilkobling 8">
            <a:extLst>
              <a:ext uri="{FF2B5EF4-FFF2-40B4-BE49-F238E27FC236}">
                <a16:creationId xmlns:a16="http://schemas.microsoft.com/office/drawing/2014/main" id="{E7ED5E54-3F3A-9160-5E1D-9B55BFA95CFD}"/>
              </a:ext>
            </a:extLst>
          </p:cNvPr>
          <p:cNvCxnSpPr/>
          <p:nvPr/>
        </p:nvCxnSpPr>
        <p:spPr>
          <a:xfrm flipH="1">
            <a:off x="6470904" y="2542032"/>
            <a:ext cx="1086942" cy="1993392"/>
          </a:xfrm>
          <a:prstGeom prst="straightConnector1">
            <a:avLst/>
          </a:prstGeom>
          <a:ln w="57150">
            <a:solidFill>
              <a:srgbClr val="243B5F"/>
            </a:solidFill>
            <a:tailEnd type="triangle"/>
          </a:ln>
        </p:spPr>
        <p:style>
          <a:lnRef idx="1">
            <a:schemeClr val="accent1"/>
          </a:lnRef>
          <a:fillRef idx="0">
            <a:schemeClr val="accent1"/>
          </a:fillRef>
          <a:effectRef idx="0">
            <a:schemeClr val="accent1"/>
          </a:effectRef>
          <a:fontRef idx="minor">
            <a:schemeClr val="tx1"/>
          </a:fontRef>
        </p:style>
      </p:cxnSp>
      <p:pic>
        <p:nvPicPr>
          <p:cNvPr id="11" name="Bilde 10">
            <a:extLst>
              <a:ext uri="{FF2B5EF4-FFF2-40B4-BE49-F238E27FC236}">
                <a16:creationId xmlns:a16="http://schemas.microsoft.com/office/drawing/2014/main" id="{2040B147-35B7-86B2-46B8-9E081033BAB7}"/>
              </a:ext>
            </a:extLst>
          </p:cNvPr>
          <p:cNvPicPr>
            <a:picLocks noChangeAspect="1"/>
          </p:cNvPicPr>
          <p:nvPr/>
        </p:nvPicPr>
        <p:blipFill>
          <a:blip r:embed="rId4"/>
          <a:stretch>
            <a:fillRect/>
          </a:stretch>
        </p:blipFill>
        <p:spPr>
          <a:xfrm>
            <a:off x="1324256" y="271104"/>
            <a:ext cx="4527903" cy="6315791"/>
          </a:xfrm>
          <a:prstGeom prst="rect">
            <a:avLst/>
          </a:prstGeom>
        </p:spPr>
      </p:pic>
    </p:spTree>
    <p:extLst>
      <p:ext uri="{BB962C8B-B14F-4D97-AF65-F5344CB8AC3E}">
        <p14:creationId xmlns:p14="http://schemas.microsoft.com/office/powerpoint/2010/main" val="3685334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7C9D933E-BE71-B584-2255-A1CD2D41B1E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8" imgH="309" progId="TCLayout.ActiveDocument.1">
                  <p:embed/>
                </p:oleObj>
              </mc:Choice>
              <mc:Fallback>
                <p:oleObj name="think-cell Slide" r:id="rId4" imgW="308" imgH="309" progId="TCLayout.ActiveDocument.1">
                  <p:embed/>
                  <p:pic>
                    <p:nvPicPr>
                      <p:cNvPr id="7" name="think-cell data - do not delete" hidden="1">
                        <a:extLst>
                          <a:ext uri="{FF2B5EF4-FFF2-40B4-BE49-F238E27FC236}">
                            <a16:creationId xmlns:a16="http://schemas.microsoft.com/office/drawing/2014/main" id="{7C9D933E-BE71-B584-2255-A1CD2D41B1E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tel 3">
            <a:extLst>
              <a:ext uri="{FF2B5EF4-FFF2-40B4-BE49-F238E27FC236}">
                <a16:creationId xmlns:a16="http://schemas.microsoft.com/office/drawing/2014/main" id="{C4103119-5014-DCF6-BCFA-1883A8B59A95}"/>
              </a:ext>
            </a:extLst>
          </p:cNvPr>
          <p:cNvSpPr>
            <a:spLocks noGrp="1"/>
          </p:cNvSpPr>
          <p:nvPr>
            <p:ph type="ctrTitle"/>
          </p:nvPr>
        </p:nvSpPr>
        <p:spPr>
          <a:xfrm>
            <a:off x="5830367" y="0"/>
            <a:ext cx="5888542" cy="2586653"/>
          </a:xfrm>
          <a:prstGeom prst="rect">
            <a:avLst/>
          </a:prstGeom>
        </p:spPr>
        <p:txBody>
          <a:bodyPr vert="horz" lIns="91440" tIns="45720" rIns="91440" bIns="45720" anchor="b"/>
          <a:lstStyle/>
          <a:p>
            <a:r>
              <a:rPr lang="nb-NO" b="1" i="1" dirty="0"/>
              <a:t>Takk for meg! </a:t>
            </a:r>
            <a:r>
              <a:rPr lang="nb-NO" b="1" i="1" dirty="0">
                <a:sym typeface="Wingdings" panose="05000000000000000000" pitchFamily="2" charset="2"/>
              </a:rPr>
              <a:t></a:t>
            </a:r>
            <a:br>
              <a:rPr lang="nb-NO" b="1" i="1" dirty="0"/>
            </a:br>
            <a:endParaRPr lang="nb-NO" dirty="0">
              <a:ea typeface="Open Sans SemiBold"/>
              <a:cs typeface="Open Sans SemiBold"/>
            </a:endParaRPr>
          </a:p>
        </p:txBody>
      </p:sp>
      <p:sp>
        <p:nvSpPr>
          <p:cNvPr id="6" name="Plassholder for tekst 4">
            <a:extLst>
              <a:ext uri="{FF2B5EF4-FFF2-40B4-BE49-F238E27FC236}">
                <a16:creationId xmlns:a16="http://schemas.microsoft.com/office/drawing/2014/main" id="{2B2F858A-496B-7FF2-EE6A-DF5AB585C4FE}"/>
              </a:ext>
            </a:extLst>
          </p:cNvPr>
          <p:cNvSpPr txBox="1">
            <a:spLocks/>
          </p:cNvSpPr>
          <p:nvPr/>
        </p:nvSpPr>
        <p:spPr>
          <a:xfrm>
            <a:off x="1203098" y="3436759"/>
            <a:ext cx="7004603" cy="1075980"/>
          </a:xfrm>
          <a:prstGeom prst="rect">
            <a:avLst/>
          </a:prstGeom>
          <a:effectLst>
            <a:outerShdw blurRad="50800" dist="38100" dir="2700000" algn="tl" rotWithShape="0">
              <a:prstClr val="black">
                <a:alpha val="26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kern="1200">
                <a:solidFill>
                  <a:schemeClr val="bg1"/>
                </a:solidFill>
                <a:latin typeface="+mn-lt"/>
                <a:ea typeface="Open Sans SemiBold" panose="020B0706030804020204" pitchFamily="34" charset="0"/>
                <a:cs typeface="Open Sans SemiBold" panose="020B07060308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1400" b="0" i="0" u="none" strike="noStrike" kern="1200" cap="none" spc="0" normalizeH="0" baseline="0" noProof="0">
              <a:ln>
                <a:noFill/>
              </a:ln>
              <a:solidFill>
                <a:prstClr val="white"/>
              </a:solidFill>
              <a:effectLst/>
              <a:uLnTx/>
              <a:uFillTx/>
              <a:latin typeface="Open Sans"/>
              <a:ea typeface="Open Sans SemiBold" panose="020B0706030804020204" pitchFamily="34" charset="0"/>
              <a:cs typeface="Open Sans SemiBold" panose="020B0706030804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1400" b="0" i="0" u="none" strike="noStrike" kern="1200" cap="none" spc="0" normalizeH="0" baseline="0" noProof="0">
              <a:ln>
                <a:noFill/>
              </a:ln>
              <a:solidFill>
                <a:prstClr val="white"/>
              </a:solidFill>
              <a:effectLst/>
              <a:uLnTx/>
              <a:uFillTx/>
              <a:latin typeface="Open Sans"/>
              <a:ea typeface="Open Sans SemiBold" panose="020B0706030804020204" pitchFamily="34" charset="0"/>
              <a:cs typeface="Open Sans SemiBold" panose="020B0706030804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1400" b="0" i="0" u="none" strike="noStrike" kern="1200" cap="none" spc="0" normalizeH="0" baseline="0" noProof="0">
              <a:ln>
                <a:noFill/>
              </a:ln>
              <a:solidFill>
                <a:prstClr val="white"/>
              </a:solidFill>
              <a:effectLst/>
              <a:uLnTx/>
              <a:uFillTx/>
              <a:latin typeface="Open Sans"/>
              <a:ea typeface="Open Sans SemiBold" panose="020B0706030804020204" pitchFamily="34" charset="0"/>
              <a:cs typeface="Open Sans SemiBold" panose="020B0706030804020204" pitchFamily="34" charset="0"/>
            </a:endParaRPr>
          </a:p>
        </p:txBody>
      </p:sp>
      <p:pic>
        <p:nvPicPr>
          <p:cNvPr id="2" name="Bilde 1">
            <a:extLst>
              <a:ext uri="{FF2B5EF4-FFF2-40B4-BE49-F238E27FC236}">
                <a16:creationId xmlns:a16="http://schemas.microsoft.com/office/drawing/2014/main" id="{6E537844-F197-A6D5-601C-B2079D6992F4}"/>
              </a:ext>
            </a:extLst>
          </p:cNvPr>
          <p:cNvPicPr>
            <a:picLocks noChangeAspect="1"/>
          </p:cNvPicPr>
          <p:nvPr/>
        </p:nvPicPr>
        <p:blipFill>
          <a:blip r:embed="rId6"/>
          <a:stretch>
            <a:fillRect/>
          </a:stretch>
        </p:blipFill>
        <p:spPr>
          <a:xfrm>
            <a:off x="0" y="0"/>
            <a:ext cx="3417364" cy="3417364"/>
          </a:xfrm>
          <a:prstGeom prst="rect">
            <a:avLst/>
          </a:prstGeom>
        </p:spPr>
      </p:pic>
    </p:spTree>
    <p:extLst>
      <p:ext uri="{BB962C8B-B14F-4D97-AF65-F5344CB8AC3E}">
        <p14:creationId xmlns:p14="http://schemas.microsoft.com/office/powerpoint/2010/main" val="18630533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BE673823-E127-4153-87A1-E3CEEE33D058}" vid="{405C15F6-DA48-4C02-9817-064CEFD6CF45}"/>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6C21045FB02E404E8B13BC211076C075" ma:contentTypeVersion="13" ma:contentTypeDescription="Opprett et nytt dokument." ma:contentTypeScope="" ma:versionID="6556d3a080943dffa8debbd19ea100f2">
  <xsd:schema xmlns:xsd="http://www.w3.org/2001/XMLSchema" xmlns:xs="http://www.w3.org/2001/XMLSchema" xmlns:p="http://schemas.microsoft.com/office/2006/metadata/properties" xmlns:ns2="446b8ed4-f6ce-4745-8e58-083d1ac2d12d" xmlns:ns3="d8e9ddd8-4c04-4685-8418-33c8ee90fed0" targetNamespace="http://schemas.microsoft.com/office/2006/metadata/properties" ma:root="true" ma:fieldsID="079bb646d0db7352a97cd3430824dac2" ns2:_="" ns3:_="">
    <xsd:import namespace="446b8ed4-f6ce-4745-8e58-083d1ac2d12d"/>
    <xsd:import namespace="d8e9ddd8-4c04-4685-8418-33c8ee90fed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6b8ed4-f6ce-4745-8e58-083d1ac2d1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08572c6a-7904-40fe-b630-5ec97321ee0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8e9ddd8-4c04-4685-8418-33c8ee90fed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9985963-ba2a-497e-b07e-066cba201191}" ma:internalName="TaxCatchAll" ma:showField="CatchAllData" ma:web="d8e9ddd8-4c04-4685-8418-33c8ee90fe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46b8ed4-f6ce-4745-8e58-083d1ac2d12d">
      <Terms xmlns="http://schemas.microsoft.com/office/infopath/2007/PartnerControls"/>
    </lcf76f155ced4ddcb4097134ff3c332f>
    <TaxCatchAll xmlns="d8e9ddd8-4c04-4685-8418-33c8ee90fed0" xsi:nil="true"/>
  </documentManagement>
</p:properties>
</file>

<file path=customXml/itemProps1.xml><?xml version="1.0" encoding="utf-8"?>
<ds:datastoreItem xmlns:ds="http://schemas.openxmlformats.org/officeDocument/2006/customXml" ds:itemID="{A5CE51A8-3BA6-4821-B5FE-D64F9C00895D}">
  <ds:schemaRefs>
    <ds:schemaRef ds:uri="http://schemas.microsoft.com/sharepoint/v3/contenttype/forms"/>
  </ds:schemaRefs>
</ds:datastoreItem>
</file>

<file path=customXml/itemProps2.xml><?xml version="1.0" encoding="utf-8"?>
<ds:datastoreItem xmlns:ds="http://schemas.openxmlformats.org/officeDocument/2006/customXml" ds:itemID="{88EEA879-484A-4F83-A5F1-E60DF6E07531}">
  <ds:schemaRefs>
    <ds:schemaRef ds:uri="446b8ed4-f6ce-4745-8e58-083d1ac2d12d"/>
    <ds:schemaRef ds:uri="d8e9ddd8-4c04-4685-8418-33c8ee90fed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AAC4F6B-D561-4479-8EDD-A000CD7FF1A9}">
  <ds:schemaRefs>
    <ds:schemaRef ds:uri="http://schemas.microsoft.com/office/2006/metadata/properties"/>
    <ds:schemaRef ds:uri="http://schemas.microsoft.com/office/infopath/2007/PartnerControls"/>
    <ds:schemaRef ds:uri="http://schemas.microsoft.com/office/2006/documentManagement/types"/>
    <ds:schemaRef ds:uri="http://purl.org/dc/terms/"/>
    <ds:schemaRef ds:uri="d8e9ddd8-4c04-4685-8418-33c8ee90fed0"/>
    <ds:schemaRef ds:uri="http://purl.org/dc/elements/1.1/"/>
    <ds:schemaRef ds:uri="http://purl.org/dc/dcmitype/"/>
    <ds:schemaRef ds:uri="http://schemas.openxmlformats.org/package/2006/metadata/core-properties"/>
    <ds:schemaRef ds:uri="446b8ed4-f6ce-4745-8e58-083d1ac2d12d"/>
    <ds:schemaRef ds:uri="http://www.w3.org/XML/1998/namespace"/>
  </ds:schemaRefs>
</ds:datastoreItem>
</file>

<file path=docMetadata/LabelInfo.xml><?xml version="1.0" encoding="utf-8"?>
<clbl:labelList xmlns:clbl="http://schemas.microsoft.com/office/2020/mipLabelMetadata">
  <clbl:label id="{8a6fa58e-5153-4bfa-9a8b-573d985a4186}" enabled="0" method="" siteId="{8a6fa58e-5153-4bfa-9a8b-573d985a4186}" removed="1"/>
</clbl:labelList>
</file>

<file path=docProps/app.xml><?xml version="1.0" encoding="utf-8"?>
<Properties xmlns="http://schemas.openxmlformats.org/officeDocument/2006/extended-properties" xmlns:vt="http://schemas.openxmlformats.org/officeDocument/2006/docPropsVTypes">
  <TotalTime>662</TotalTime>
  <Words>4941</Words>
  <Application>Microsoft Office PowerPoint</Application>
  <PresentationFormat>Widescreen</PresentationFormat>
  <Paragraphs>628</Paragraphs>
  <Slides>67</Slides>
  <Notes>35</Notes>
  <HiddenSlides>0</HiddenSlides>
  <MMClips>0</MMClips>
  <ScaleCrop>false</ScaleCrop>
  <HeadingPairs>
    <vt:vector size="8" baseType="variant">
      <vt:variant>
        <vt:lpstr>Brukte skrifter</vt:lpstr>
      </vt:variant>
      <vt:variant>
        <vt:i4>9</vt:i4>
      </vt:variant>
      <vt:variant>
        <vt:lpstr>Tema</vt:lpstr>
      </vt:variant>
      <vt:variant>
        <vt:i4>2</vt:i4>
      </vt:variant>
      <vt:variant>
        <vt:lpstr>Innebygde OLE-servere</vt:lpstr>
      </vt:variant>
      <vt:variant>
        <vt:i4>1</vt:i4>
      </vt:variant>
      <vt:variant>
        <vt:lpstr>Lysbildetitler</vt:lpstr>
      </vt:variant>
      <vt:variant>
        <vt:i4>67</vt:i4>
      </vt:variant>
    </vt:vector>
  </HeadingPairs>
  <TitlesOfParts>
    <vt:vector size="79" baseType="lpstr">
      <vt:lpstr>Aptos</vt:lpstr>
      <vt:lpstr>Aptos Display</vt:lpstr>
      <vt:lpstr>Arial</vt:lpstr>
      <vt:lpstr>Calibri</vt:lpstr>
      <vt:lpstr>Open Sans</vt:lpstr>
      <vt:lpstr>Open Sans Light</vt:lpstr>
      <vt:lpstr>Open Sans SemiBold</vt:lpstr>
      <vt:lpstr>Segoe UI</vt:lpstr>
      <vt:lpstr>Wingdings</vt:lpstr>
      <vt:lpstr>Office-tema</vt:lpstr>
      <vt:lpstr>1_Office-tema</vt:lpstr>
      <vt:lpstr>think-cell Slide</vt:lpstr>
      <vt:lpstr>Pilotprosjekt Bærekraftige distriktskommuner i Troms og Finnmark</vt:lpstr>
      <vt:lpstr>PowerPoint-presentasjon</vt:lpstr>
      <vt:lpstr>PowerPoint-presentasjon</vt:lpstr>
      <vt:lpstr>PowerPoint-presentasjon</vt:lpstr>
      <vt:lpstr>Slik har vi jobbet</vt:lpstr>
      <vt:lpstr>Prosjektets hovedfunn   </vt:lpstr>
      <vt:lpstr>Funn – forutsetninger og barrierer for kommunene</vt:lpstr>
      <vt:lpstr>Økonomi, demografi og ressurser</vt:lpstr>
      <vt:lpstr>God og langsiktig planlegging</vt:lpstr>
      <vt:lpstr>Rekruttering og kompetanse</vt:lpstr>
      <vt:lpstr>Samarbeid på tvers</vt:lpstr>
      <vt:lpstr>Politisk forståelse og prioriteringer</vt:lpstr>
      <vt:lpstr>Bærekraft</vt:lpstr>
      <vt:lpstr>Innovasjon, teknologi og kommunikasjon</vt:lpstr>
      <vt:lpstr>Våre erfaringer fra prosjektet</vt:lpstr>
      <vt:lpstr>Våre erfaringer fra prosjektet</vt:lpstr>
      <vt:lpstr>Våre erfaringer fra prosjektet</vt:lpstr>
      <vt:lpstr>Våre erfaringer fra prosjektet</vt:lpstr>
      <vt:lpstr>Våre erfaringer fra prosjektet</vt:lpstr>
      <vt:lpstr>Våre erfaringer fra prosjektet</vt:lpstr>
      <vt:lpstr>Våre erfaringer fra prosjektet</vt:lpstr>
      <vt:lpstr>Bærekrafthjelperen  Helhetlige bærekraftsvurderinger i plan- og beslutningsprosesser  </vt:lpstr>
      <vt:lpstr>Hva er bærekrafthjelperen?  </vt:lpstr>
      <vt:lpstr>Bærekrafthjelperen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Bærekrafthjelperen  </vt:lpstr>
      <vt:lpstr>Bærekrafthjelperen  </vt:lpstr>
      <vt:lpstr>PowerPoint-presentasjon</vt:lpstr>
      <vt:lpstr>PowerPoint-presentasjon</vt:lpstr>
      <vt:lpstr>Bærekrafthjelperen  </vt:lpstr>
      <vt:lpstr>PowerPoint-presentasjon</vt:lpstr>
      <vt:lpstr>PowerPoint-presentasjon</vt:lpstr>
      <vt:lpstr>Bærekrafthjelperen  </vt:lpstr>
      <vt:lpstr>PowerPoint-presentasjon</vt:lpstr>
      <vt:lpstr>PowerPoint-presentasjon</vt:lpstr>
      <vt:lpstr>Bærekrafthjelperen  </vt:lpstr>
      <vt:lpstr>PowerPoint-presentasjon</vt:lpstr>
      <vt:lpstr>PowerPoint-presentasjon</vt:lpstr>
      <vt:lpstr>Bærekrafthjelperen  </vt:lpstr>
      <vt:lpstr>PowerPoint-presentasjon</vt:lpstr>
      <vt:lpstr>PowerPoint-presentasjon</vt:lpstr>
      <vt:lpstr>PowerPoint-presentasjon</vt:lpstr>
      <vt:lpstr>Bærekrafthjelperen  </vt:lpstr>
      <vt:lpstr>PowerPoint-presentasjon</vt:lpstr>
      <vt:lpstr>PowerPoint-presentasjon</vt:lpstr>
      <vt:lpstr>PowerPoint-presentasjon</vt:lpstr>
      <vt:lpstr>Bærekrafthjelperen – mer enn bare et skjema  </vt:lpstr>
      <vt:lpstr>Andre praktiske hjelpemidler</vt:lpstr>
      <vt:lpstr>Virkemiddeloversikt</vt:lpstr>
      <vt:lpstr>Dilemmatrening</vt:lpstr>
      <vt:lpstr>Metode for dilemmatrening </vt:lpstr>
      <vt:lpstr>Politikerinvolvering og arbeidsverksted</vt:lpstr>
      <vt:lpstr>Anbefalinger til bærekraftsarbeidet</vt:lpstr>
      <vt:lpstr>PowerPoint-presentasjon</vt:lpstr>
      <vt:lpstr>PowerPoint-presentasjon</vt:lpstr>
      <vt:lpstr>PowerPoint-presentasjon</vt:lpstr>
      <vt:lpstr>Nederst på siden finner du link hvor du kan gi tilbakemeldinger</vt:lpstr>
      <vt:lpstr>Takk for meg!  </vt:lpstr>
    </vt:vector>
  </TitlesOfParts>
  <Company>Lebesby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Astrid Ytre-Eide</dc:creator>
  <cp:lastModifiedBy>Astrid Ytre-Eide</cp:lastModifiedBy>
  <cp:revision>97</cp:revision>
  <dcterms:created xsi:type="dcterms:W3CDTF">2025-06-06T06:57:33Z</dcterms:created>
  <dcterms:modified xsi:type="dcterms:W3CDTF">2025-10-08T08:43:29Z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0x0101006C21045FB02E404E8B13BC211076C075</vt:lpwstr>
  </property>
  <property fmtid="{D5CDD505-2E9C-101B-9397-08002B2CF9AE}" pid="3" name="MediaServiceImageTags">
    <vt:lpwstr/>
  </property>
</Properties>
</file>