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3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4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5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6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58" r:id="rId5"/>
    <p:sldMasterId id="2147483781" r:id="rId6"/>
    <p:sldMasterId id="2147483831" r:id="rId7"/>
    <p:sldMasterId id="2147483891" r:id="rId8"/>
    <p:sldMasterId id="2147483931" r:id="rId9"/>
    <p:sldMasterId id="2147483980" r:id="rId10"/>
  </p:sldMasterIdLst>
  <p:notesMasterIdLst>
    <p:notesMasterId r:id="rId69"/>
  </p:notesMasterIdLst>
  <p:sldIdLst>
    <p:sldId id="2147474022" r:id="rId11"/>
    <p:sldId id="2147474023" r:id="rId12"/>
    <p:sldId id="2147197377" r:id="rId13"/>
    <p:sldId id="2147474119" r:id="rId14"/>
    <p:sldId id="2147473875" r:id="rId15"/>
    <p:sldId id="2147473873" r:id="rId16"/>
    <p:sldId id="459" r:id="rId17"/>
    <p:sldId id="2147474084" r:id="rId18"/>
    <p:sldId id="2147474114" r:id="rId19"/>
    <p:sldId id="438" r:id="rId20"/>
    <p:sldId id="2147474093" r:id="rId21"/>
    <p:sldId id="2147474085" r:id="rId22"/>
    <p:sldId id="2147474079" r:id="rId23"/>
    <p:sldId id="2147474096" r:id="rId24"/>
    <p:sldId id="2147474097" r:id="rId25"/>
    <p:sldId id="2147474112" r:id="rId26"/>
    <p:sldId id="2147474115" r:id="rId27"/>
    <p:sldId id="298" r:id="rId28"/>
    <p:sldId id="2147474116" r:id="rId29"/>
    <p:sldId id="2147473990" r:id="rId30"/>
    <p:sldId id="2147474077" r:id="rId31"/>
    <p:sldId id="471" r:id="rId32"/>
    <p:sldId id="335" r:id="rId33"/>
    <p:sldId id="476" r:id="rId34"/>
    <p:sldId id="449" r:id="rId35"/>
    <p:sldId id="340" r:id="rId36"/>
    <p:sldId id="2147473957" r:id="rId37"/>
    <p:sldId id="2147473958" r:id="rId38"/>
    <p:sldId id="2147474078" r:id="rId39"/>
    <p:sldId id="429" r:id="rId40"/>
    <p:sldId id="2147474067" r:id="rId41"/>
    <p:sldId id="444" r:id="rId42"/>
    <p:sldId id="432" r:id="rId43"/>
    <p:sldId id="433" r:id="rId44"/>
    <p:sldId id="435" r:id="rId45"/>
    <p:sldId id="436" r:id="rId46"/>
    <p:sldId id="437" r:id="rId47"/>
    <p:sldId id="2147474094" r:id="rId48"/>
    <p:sldId id="2147474080" r:id="rId49"/>
    <p:sldId id="2147473871" r:id="rId50"/>
    <p:sldId id="2147474015" r:id="rId51"/>
    <p:sldId id="425" r:id="rId52"/>
    <p:sldId id="2147473981" r:id="rId53"/>
    <p:sldId id="2147474034" r:id="rId54"/>
    <p:sldId id="2147473968" r:id="rId55"/>
    <p:sldId id="2147473987" r:id="rId56"/>
    <p:sldId id="2147474076" r:id="rId57"/>
    <p:sldId id="2147474082" r:id="rId58"/>
    <p:sldId id="2147474111" r:id="rId59"/>
    <p:sldId id="2147197006" r:id="rId60"/>
    <p:sldId id="2147474117" r:id="rId61"/>
    <p:sldId id="2147474113" r:id="rId62"/>
    <p:sldId id="414" r:id="rId63"/>
    <p:sldId id="2147474083" r:id="rId64"/>
    <p:sldId id="2147474107" r:id="rId65"/>
    <p:sldId id="2147474105" r:id="rId66"/>
    <p:sldId id="2147474108" r:id="rId67"/>
    <p:sldId id="2147474109" r:id="rId6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61"/>
    <a:srgbClr val="C1E9CE"/>
    <a:srgbClr val="82D29D"/>
    <a:srgbClr val="D0E7F8"/>
    <a:srgbClr val="01383F"/>
    <a:srgbClr val="83D2AF"/>
    <a:srgbClr val="FF724D"/>
    <a:srgbClr val="61A7C3"/>
    <a:srgbClr val="91C887"/>
    <a:srgbClr val="89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27" autoAdjust="0"/>
    <p:restoredTop sz="26781" autoAdjust="0"/>
  </p:normalViewPr>
  <p:slideViewPr>
    <p:cSldViewPr snapToGrid="0">
      <p:cViewPr varScale="1">
        <p:scale>
          <a:sx n="17" d="100"/>
          <a:sy n="17" d="100"/>
        </p:scale>
        <p:origin x="2228" y="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41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" Type="http://schemas.openxmlformats.org/officeDocument/2006/relationships/slideMaster" Target="slideMasters/slideMaster4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p.felles.dep.no/sites/yztevr/Dokumenter/Avgjorte%20saker%20St&#248;r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0"/>
          <a:lstStyle/>
          <a:p>
            <a:pPr algn="l"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b-NO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Innsigelsessaker avgjort i KDD</a:t>
            </a:r>
            <a:r>
              <a:rPr lang="nb-NO" sz="2400" baseline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16. september 2025 </a:t>
            </a:r>
          </a:p>
          <a:p>
            <a:pPr algn="l">
              <a:defRPr/>
            </a:pPr>
            <a:r>
              <a:rPr lang="nb-NO" sz="2400" b="1" i="0" u="none" strike="noStrike" baseline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(Støre-regjeringen)</a:t>
            </a:r>
          </a:p>
          <a:p>
            <a:pPr algn="l">
              <a:defRPr/>
            </a:pPr>
            <a:r>
              <a:rPr lang="nb-NO" sz="2400" b="0" i="0" u="none" strike="noStrike" baseline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Totalt 69 saker </a:t>
            </a:r>
            <a:endParaRPr lang="nb-NO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c:rich>
      </c:tx>
      <c:layout>
        <c:manualLayout>
          <c:xMode val="edge"/>
          <c:yMode val="edge"/>
          <c:x val="0"/>
          <c:y val="4.040527515289754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 algn="l"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15951845175979509"/>
          <c:y val="0.31071801128095383"/>
          <c:w val="0.44180261202289517"/>
          <c:h val="0.6892782391892176"/>
        </c:manualLayout>
      </c:layout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Antall innsigelsessaker avgjort i KDD</c:v>
                </c:pt>
              </c:strCache>
            </c:strRef>
          </c:tx>
          <c:spPr>
            <a:solidFill>
              <a:srgbClr val="E8AEE8"/>
            </a:solidFill>
          </c:spPr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56-4CC8-89E4-4106A014D091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56-4CC8-89E4-4106A014D091}"/>
              </c:ext>
            </c:extLst>
          </c:dPt>
          <c:dPt>
            <c:idx val="2"/>
            <c:bubble3D val="0"/>
            <c:spPr>
              <a:solidFill>
                <a:srgbClr val="E8AE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56-4CC8-89E4-4106A014D0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'Ark1'!$A$2:$A$4</c:f>
              <c:strCache>
                <c:ptCount val="3"/>
                <c:pt idx="0">
                  <c:v>Innsigelse ikke tatt til følge</c:v>
                </c:pt>
                <c:pt idx="1">
                  <c:v>Innsigelse delvis tatt til følge</c:v>
                </c:pt>
                <c:pt idx="2">
                  <c:v>Innsigelse tatt til følge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18</c:v>
                </c:pt>
                <c:pt idx="1">
                  <c:v>23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56-4CC8-89E4-4106A014D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D2BEB-593C-48D0-95B9-7DF03C8F1083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3E0B6-B392-4A4C-BB2E-AEBAC1F044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649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775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9780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435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877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259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551CE4-DA0A-4713-92A1-F1247C4585F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27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2181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1329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22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369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591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AC287-26D4-62E4-2E71-7EB50D80C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825BAE6-84E9-2726-7B6B-73103A11B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F861A40-C33A-7D47-8718-EEA3739E5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4569DFA-C5EC-77DA-9768-BCAD9D634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014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8463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145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706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724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EF12D3-F077-4E6B-9210-17F377B52ED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843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955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50D86B-631C-4063-8329-9FFC26BF12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401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4A931-A495-EB02-3920-B3DDF9BEB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B1FCDC5-10A6-15F2-EE0F-07705B672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A90726F-7A85-1478-A360-CCA973A45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D7C25EC-C0B5-447F-91D8-ED553DB5A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0608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61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Aft>
                <a:spcPts val="1200"/>
              </a:spcAft>
              <a:buFont typeface="Symbol" panose="05050102010706020507" pitchFamily="18" charset="2"/>
              <a:buNone/>
            </a:pPr>
            <a:endParaRPr lang="nb-NO" sz="2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7608C-7B5D-48FD-8047-949DBDC2FDA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194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7660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39001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Aft>
                <a:spcPts val="1200"/>
              </a:spcAft>
              <a:buFont typeface="Symbol" panose="05050102010706020507" pitchFamily="18" charset="2"/>
              <a:buNone/>
            </a:pPr>
            <a:endParaRPr lang="nb-NO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7608C-7B5D-48FD-8047-949DBDC2FDA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5346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3189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49452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F9B90-86B8-CC27-E272-B49F54123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C217CB4-12D1-F030-2425-ADF0202FD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329D2B8-3A91-4BF3-F4A2-88188C3C6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01E21B-AED6-2023-240B-F95CFD152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824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8849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3321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618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37193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1392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8205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099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9626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08906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72A19-8D6C-77F0-F403-2BE82BAE5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A567D94-8CD5-C17E-95C0-1EBDD415E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EAAE6FE-A8E3-CA80-69E1-0D45AE330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A6EEA4C-42BA-B195-E0C7-A06E359A37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4994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4E9997-5287-4FD5-86F7-72D51DA86C2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9862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50D86B-631C-4063-8329-9FFC26BF12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1468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0873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i="0" dirty="0">
              <a:highlight>
                <a:srgbClr val="FFFF00"/>
              </a:highlight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7876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50D86B-631C-4063-8329-9FFC26BF12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2148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3879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1576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6601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3099B-A3B5-421A-209E-2D0FD65AB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274B97-4D4D-F2E4-E1B2-EE159245E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2CABD57-D939-B0A2-5BD1-ADDB29A7A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9E53DA6-29BB-EF14-D51A-9424C3AC1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0407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49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603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50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5914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51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07119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52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05563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53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592384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D441F-8324-83DC-69D9-D122128C4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C4BEEDC-9EA6-05C6-D8CB-FF5D618C3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51C9191-C5D4-2798-8E17-5FD744C66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5E3D0FB-7713-C35C-5BB6-05FF0C8C64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33E0B6-B392-4A4C-BB2E-AEBAC1F0443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9735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3E0B6-B392-4A4C-BB2E-AEBAC1F0443C}" type="slidenum">
              <a:rPr lang="nb-NO" smtClean="0"/>
              <a:t>55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537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0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0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27.sv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sv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svg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7.sv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openxmlformats.org/officeDocument/2006/relationships/image" Target="../media/image28.svg"/><Relationship Id="rId4" Type="http://schemas.openxmlformats.org/officeDocument/2006/relationships/image" Target="../media/image1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0.png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0.png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0.png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0.png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0.png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0.png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0.png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side_lys_grønn">
    <p:bg>
      <p:bgPr>
        <a:solidFill>
          <a:srgbClr val="D0E7F8">
            <a:alpha val="503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EFCCE85A-ED04-CF5F-5540-2D8D2497E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D69FD9A-E750-90E7-4DC9-EC12842AD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73EFD36-6405-BBEC-F225-537A9479A0FF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84848EC-D214-4D37-8A3C-15AAA27001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9360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_mørk 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1CA64085-ACAB-A9B0-12A8-C7CFAA1F22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62D2FDC-AF4E-BB05-1B22-102B9EA4B4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1E68A93-04E1-02E4-E0B7-58E4E858DE9E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213D7AD-372E-E546-531F-79E4228AE7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683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telside_blå">
    <p:bg>
      <p:bgPr>
        <a:solidFill>
          <a:srgbClr val="61A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skjermbilde, sort, hvit, design&#10;&#10;Automatisk generert beskrivelse">
            <a:extLst>
              <a:ext uri="{FF2B5EF4-FFF2-40B4-BE49-F238E27FC236}">
                <a16:creationId xmlns:a16="http://schemas.microsoft.com/office/drawing/2014/main" id="{DA9030DC-D483-924C-3613-62F70A878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0" cy="5480049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C8C66306-8F5A-87EE-48FF-E4134322BC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5ED05E2C-8216-3A04-6018-5AFB07416FD8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FCD86493-AF2B-C92F-A9A2-4F494B1822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2309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 med symbol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>
              <a:lumMod val="7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DB56B72-2A5D-C9FD-4997-E310888F726D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61DB250-EC7B-981D-CF66-CDAB792B5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095FD33E-21C4-3BBB-80C3-4A2C2BAD87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5619747"/>
            <a:ext cx="12192000" cy="123825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55A676E-084C-B1E1-0794-1095BCACF5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2825" y="4086225"/>
            <a:ext cx="1037102" cy="2287686"/>
          </a:xfrm>
        </p:spPr>
        <p:txBody>
          <a:bodyPr vert="vert270" rIns="180000" anchor="b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2596551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telside med symbol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>
              <a:lumMod val="7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DB56B72-2A5D-C9FD-4997-E310888F726D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61DB250-EC7B-981D-CF66-CDAB792B5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095FD33E-21C4-3BBB-80C3-4A2C2BAD87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5619747"/>
            <a:ext cx="12192000" cy="123825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55A676E-084C-B1E1-0794-1095BCACF5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89456" y="5923903"/>
            <a:ext cx="242047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946849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F82E535-025F-609E-7726-0F1F5C551160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29BA9A2-B327-C855-C630-158C7FFBA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8424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9ED405C-8D1B-456C-8BBF-5EF6A5E7898D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734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ed symbol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1C8D986-12F5-705A-342B-C272DFE601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6270171"/>
            <a:ext cx="3429000" cy="587829"/>
          </a:xfrm>
          <a:prstGeom prst="rect">
            <a:avLst/>
          </a:prstGeom>
        </p:spPr>
      </p:pic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CBBC22DE-5467-6F70-F291-A240E25041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31993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BB522BDC-7259-41FB-9C55-9C591CCF479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436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97F77388-0079-4D3E-B3D8-4B98DA6B29A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1669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4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3B77993-B866-4CE4-AE8F-16C1FAF5E43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311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AE7BCF94-09E2-44A6-93AF-4B0C2E971C39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15225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C052C194-4899-4E9F-8746-D829EF8341A9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230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bilder med tekst HVIT_Grønn bakgrunn 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F1080F-4228-1B82-C118-5E9162F3013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251D90-D771-4661-869A-C4AD1B1BF67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F3F79B-38BB-EC60-000E-E1BC59FFFD0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81A215-E870-A83D-AB74-ACBD7A87A57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5" name="Tittel 14">
            <a:extLst>
              <a:ext uri="{FF2B5EF4-FFF2-40B4-BE49-F238E27FC236}">
                <a16:creationId xmlns:a16="http://schemas.microsoft.com/office/drawing/2014/main" id="{63869816-6E23-8F74-5F87-C62812FC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99B535F-977A-A7BB-32F4-9BA81116E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83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263DACA-3ADA-4FA6-B644-3B58B191794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3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 Sitat 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FBADCB8-1440-C8A4-B2C5-4BA4F603B4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302794E4-08E8-CAE3-7598-1FCB58F0F7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57BE01-6D91-489C-9180-7211F72A31A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074AA978-BCD1-99C7-B471-AEDFC0711A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C78735AB-1E6F-06D5-2395-6A98609FDA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234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 Sitat BLÅ">
    <p:bg>
      <p:bgPr>
        <a:solidFill>
          <a:srgbClr val="D0E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362532A-DE14-4707-A47F-1F3AD3D9AEB5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878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killeark_lys_grønn">
    <p:bg>
      <p:bgPr>
        <a:solidFill>
          <a:srgbClr val="D0E7F8">
            <a:alpha val="5009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4447CAE3-5CC5-EFF1-9AC7-78B620419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B7F0E81-3CD6-715D-DC03-6880D9B097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681981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killeark_mørk_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16446B46-ABA4-4A32-9D14-0C334350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376425DB-4415-2180-494A-BEE9C346FB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65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killeark_blå">
    <p:bg>
      <p:bgPr>
        <a:solidFill>
          <a:srgbClr val="61A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kjermbilde, sort, hvit, design&#10;&#10;Automatisk generert beskrivelse">
            <a:extLst>
              <a:ext uri="{FF2B5EF4-FFF2-40B4-BE49-F238E27FC236}">
                <a16:creationId xmlns:a16="http://schemas.microsoft.com/office/drawing/2014/main" id="{6D89855A-9779-8F07-EA28-7A1FCCA68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0" cy="5480049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B4F3285-EB74-6F4F-DF7C-62E55E7DF1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BFB9A2E9-231D-8B18-4C2E-6F8B3594DE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57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Skilleark_gr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B4F3285-EB74-6F4F-DF7C-62E55E7DF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BFB9A2E9-231D-8B18-4C2E-6F8B3594DE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11" name="Bilde 10" descr="Et bilde som inneholder sort, skjermbilde, mørke, hvit&#10;&#10;Automatisk generert beskrivelse">
            <a:extLst>
              <a:ext uri="{FF2B5EF4-FFF2-40B4-BE49-F238E27FC236}">
                <a16:creationId xmlns:a16="http://schemas.microsoft.com/office/drawing/2014/main" id="{5DBF23B5-F139-38AC-63E1-56B084E746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1" cy="54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50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EE723CA-4055-4ECF-BC09-B3CF6338E1A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0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DA04C9F-7FB1-15B8-84DB-48617FD39E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Avslutningsside GRØNN 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E2C27A7-5215-2DD1-4A0A-843A4CE41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5461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D0E7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CE1656A-28E8-424B-A250-DA6C8FBC754A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625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18A64741-CE58-4A62-A64A-2FB8A32FD453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098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BL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E19516FD-CFE7-42D5-91E2-04A76BADF586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364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BLÅ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05DE710C-5617-41AE-A648-FF0D6C206A8F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745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703179"/>
              <a:ext cx="3557400" cy="4338966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F0591FC-26E4-4AB9-ADDC-5081580FD3EA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954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C0002B72-FFE5-5781-5C5E-473537E790BF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297B5329-0C5F-5D08-6D69-12F72E0CD5B1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1AF7A88F-B57D-C2DC-7A85-D74945C60E87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DFC21427-965B-DB77-876A-518CC9BAECBB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9520961D-47AC-1D5F-59BF-941D1D2DA2AD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83B1BC4-6EAB-3528-139D-8EFBBD83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DF414F4F-1578-5DBC-A7D6-5988F4DD0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C49FB1A4-173E-47E2-BF17-79F7B9B7947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09A5C-D05D-AC56-5BC5-10010B591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035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2FA7FE-A879-A1BB-F4CE-953FC187A33D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1948FCB-84F7-9E0B-B5A1-884C257263EA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EE157EAE-88E4-045C-864C-978DF0398261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F0959873-308F-0C46-8EBA-2440FB2802A3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3F6B265-39B3-201F-539D-58B5A4EDDA1D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0F1DB5AD-5B4E-F8CF-B7AD-433E713052DF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05633C7-CD1E-DAD6-B3BF-27F63911D0E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F2E8822-44B6-0237-22B6-D0431CF1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9EE148C-D169-CB71-4DD6-2D2D274C2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ACDC826-4455-4B89-87EA-CCED86F1D92C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36DBC2A-902C-084E-18DD-239DA9C59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58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80025EA-C4DB-4E93-A4AD-9F086A39DAF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312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En grønn 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C1E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C0C7F44-87D0-4F96-BA51-9EB928468A87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732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o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610C188-CF7B-44AE-B35A-F1EE516ACA1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371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En grønn boks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B6A8AEA-4D62-4DC5-B3E5-DF4ECDF222E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641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o grønne bokser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41B707B2-AC5F-445F-A15B-0E21E9620DF3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518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685365"/>
              <a:ext cx="3557400" cy="4356780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BB3796EB-C011-4AE5-9A68-FB8A91C0F475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269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Fi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C0002B72-FFE5-5781-5C5E-473537E790BF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297B5329-0C5F-5D08-6D69-12F72E0CD5B1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1AF7A88F-B57D-C2DC-7A85-D74945C60E87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DFC21427-965B-DB77-876A-518CC9BAECBB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9520961D-47AC-1D5F-59BF-941D1D2DA2AD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83B1BC4-6EAB-3528-139D-8EFBBD83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DF414F4F-1578-5DBC-A7D6-5988F4DD0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E24B4301-3F6F-42D2-BABE-4BC98CD4F41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09A5C-D05D-AC56-5BC5-10010B591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924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Seks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2FA7FE-A879-A1BB-F4CE-953FC187A33D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  <a:solidFill>
            <a:srgbClr val="C1E9CE"/>
          </a:solidFill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1948FCB-84F7-9E0B-B5A1-884C257263EA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EE157EAE-88E4-045C-864C-978DF0398261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F0959873-308F-0C46-8EBA-2440FB2802A3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3F6B265-39B3-201F-539D-58B5A4EDDA1D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0F1DB5AD-5B4E-F8CF-B7AD-433E713052DF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05633C7-CD1E-DAD6-B3BF-27F63911D0E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F2E8822-44B6-0237-22B6-D0431CF1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9EE148C-D169-CB71-4DD6-2D2D274C2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CC07D51D-E52F-4A32-9A04-013E8433E326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36DBC2A-902C-084E-18DD-239DA9C59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631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Ått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  <a:solidFill>
            <a:srgbClr val="C1E9CE"/>
          </a:solidFill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07354B2-BCA6-42D5-A25D-115A2FE5588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21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4624663-DA36-7F6D-356F-B77091583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BB234E-AC1F-F11F-A4C2-000C8569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12836D0F-EBBE-4522-8664-185BE382F7E3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1CA72E-ABBE-7CA6-A41B-03D4CE817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129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D570F8CD-724B-4ABB-11EB-F6D49C2B0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6AA317-6DB8-2BE8-EAB7-6996FB2C1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1B4B62A-0ADC-4C23-8FBD-27A3B028474C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68F652A4-A75B-4261-E825-0C49A1AB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07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GR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ilde 9">
            <a:extLst>
              <a:ext uri="{FF2B5EF4-FFF2-40B4-BE49-F238E27FC236}">
                <a16:creationId xmlns:a16="http://schemas.microsoft.com/office/drawing/2014/main" id="{2B6F5124-8463-7078-B575-0A0CD93B97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57986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1E1F0EE-8D30-19EF-76D2-090A9E0948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61BE90F-7987-2EBC-E45A-031322250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404477BB-3D34-6F51-87FD-AB95DD3B3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789A11DD-92B9-4AFD-B7F6-6DA27337D6E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682EDE2-DF5E-7A30-85A8-62484FA6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778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GRÅ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6ECE2254-7DC6-A6B8-3716-D46511437F7A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5E3EE04D-AEF9-17A4-1D0E-9A131FB59873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9B74BB2-187C-59EE-2523-F38581950447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DF0C61C-8BC9-2DE6-BB53-DC1FC06B3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0AFE25E-DE60-0F63-A651-807015D9B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18DC94E-B8EC-49A3-B572-76C2BCBCA68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B61E8F3E-ECB1-31C5-B8E7-35B3C9ADF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304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2BCCF88E-83B5-E232-818E-9F894BD160EC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B01703CF-3D51-0D93-2D8F-B7EA6394747F}"/>
                </a:ext>
              </a:extLst>
            </p:cNvPr>
            <p:cNvSpPr/>
            <p:nvPr/>
          </p:nvSpPr>
          <p:spPr>
            <a:xfrm>
              <a:off x="7914923" y="1703179"/>
              <a:ext cx="3557400" cy="4338966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06CA2E35-C4D3-5844-A9FB-96707CB9E40E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0D4C5BFF-D8F3-89CD-468E-CBE6216C0421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7D17A0E-523F-EDEC-3A1C-D875987521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1A65B572-AF93-D503-82DE-2DD36EE41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8A9E809C-DB33-4954-93F0-8FB372C0572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A73EFFF1-17F9-846A-CF77-4716F1D81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576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AA9266DE-FCE7-B58E-7DE2-167C65FD6D94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9934F1EF-285A-0F7F-02DE-B9AA204C44E4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FAF74987-0305-F904-22EA-6B59369B931B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537B0B6E-7A16-E56A-422B-0B1018BA1F35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AAB65F05-0C0A-44F8-E2B0-38978CC7EA50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C7480B52-84A2-FFC1-F865-A6972832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4751E3-4092-CB16-AFCF-9B588AFED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AC4AA3A-1B81-48B2-BEA7-7885819E365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7598E1F-B582-112C-B3AA-6AA20D225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663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7E66138F-D4CB-6BBC-537A-F9F5F293DD32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86E35787-8B03-5A6F-BDA4-6AB6AF202C92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DDCE0A7D-D689-5CC8-5814-34CBC1C33A58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B34071F1-CF9F-32F7-9CCC-5810E0B97E59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ED77A99-E7DE-2E01-0E87-958B4BA32C7E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CDD9BD-8EEA-7BC7-89B9-92A4373F1FC4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4221E6A3-C38E-E3C7-889D-DE6F32C3C3A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3CE686-E278-4704-A588-1EF5B9B73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DE46FD0-8B54-1E4B-77D1-59EC13C22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67B1D0BD-5D94-4000-8493-813AF407572A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8B33833-2913-B924-096B-680A1BA53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134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E8C20FE5-33DE-7BCD-BEB1-6E468AD6831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0CF7B83-00B9-4FAD-6D03-3D9AFEB1470A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C3893FC2-7FD2-8223-7638-70DA1657840D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FA7563A-2862-F8AE-63FC-3C8766A3075C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558BEF94-F77E-A94A-F0C1-8B693369EF53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775E6BE-A3FD-B13F-76AD-AECF0E9B402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0BF3A1-E1F0-A7F7-07A8-E3C2520D7DA3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13821784-D0DC-BD3A-2095-0222C097096B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41" name="Rektangel 40">
              <a:extLst>
                <a:ext uri="{FF2B5EF4-FFF2-40B4-BE49-F238E27FC236}">
                  <a16:creationId xmlns:a16="http://schemas.microsoft.com/office/drawing/2014/main" id="{A20E0B06-18E5-F441-1EA7-88C3346F995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58B7877-AA90-DFE3-6716-1BDDF7CA7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BA11A89-9137-49E5-3A74-2D1A22BE87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9827B9D5-1214-4AFE-A936-7ABEFDFD9EC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A21B4-0C6A-3BCE-D501-A16A5C96A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998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722DAA-F62F-4A47-98CB-1B7A8EECEBE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E8CFE3D-704F-AA87-0554-D3FF1CA02C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5139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6DA4A7-4DF6-43A0-9043-C7AF2C965B74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53B7F69-F8B8-C690-29E3-25545547F8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58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02CA588-B76B-4FDE-86CF-D80F6D6F9639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1CF966C3-2A0D-6FD6-74AE-694378D48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235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F1DF5D2C-0AC2-01C5-2FD1-74A18EDBE6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96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8856B-4312-4900-A7BD-120DA7B10DD5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08.10.2025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C94E056-D2A8-489B-81A9-94B6FB0EB2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197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D12A23B-0182-4A28-A122-17CD58B39D1C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2BA5E1F-76AF-943B-F21F-B35450DE9F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477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33D1EB50-77F3-4979-933B-D57176BB97A7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211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0010F483-B5AA-4891-B233-8311F1AE90D7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AF8CC08-7424-1901-42DD-1DD372DDDA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8098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m si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7B182B1-3742-4BA4-8DCB-9F7D37623A5D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C1C4B50-857C-F122-4D8F-A37BA6E44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3806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8B7E4DF-5AA2-1D7D-F5F2-0981D0C1D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20D-90F6-4EDA-A994-EE02304DC6E9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861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64DE8-9AAC-4AF3-BF81-E311D00B6030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590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3ACF-0201-4911-B81B-978BBBCC51D5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749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6A8E-59A0-452B-88F6-1C16E71B094F}" type="datetime1">
              <a:rPr lang="nb-NO" smtClean="0"/>
              <a:t>08.10.2025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953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345BF-958D-4BD0-9263-A14B1DB76916}" type="datetime1">
              <a:rPr lang="nb-NO" smtClean="0"/>
              <a:t>08.10.2025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110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6EC4-1AB3-4A5F-B6E4-A967777928E2}" type="datetime1">
              <a:rPr lang="nb-NO" smtClean="0"/>
              <a:t>08.10.2025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45336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493A-9C7F-4C87-87D3-4E30D633B1F6}" type="datetime1">
              <a:rPr lang="nb-NO" smtClean="0"/>
              <a:t>08.10.2025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861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81B7-D44B-434C-B488-61A9BC4A44AD}" type="datetime1">
              <a:rPr lang="nb-NO" smtClean="0"/>
              <a:t>08.10.2025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348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E021-7D41-4B1D-B9E0-90B42C89F065}" type="datetime1">
              <a:rPr lang="nb-NO" smtClean="0"/>
              <a:t>08.10.2025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67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9A40-468D-407E-87D2-24B40293EFC4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289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1B42-1AE5-4A48-BAA3-E6979A3272D5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847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telside_lys_grønn">
    <p:bg>
      <p:bgPr>
        <a:solidFill>
          <a:srgbClr val="D0E7F8">
            <a:alpha val="503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EFCCE85A-ED04-CF5F-5540-2D8D2497EA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D69FD9A-E750-90E7-4DC9-EC12842AD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73EFD36-6405-BBEC-F225-537A9479A0FF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84848EC-D214-4D37-8A3C-15AAA27001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4407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A00998-5F24-4349-8D4E-BF75D21931D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19285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To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3C85388-AAA8-42FE-A431-97F0AD292D8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880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F1DF5D2C-0AC2-01C5-2FD1-74A18EDBE6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17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CE0A0B08-1415-45CD-BCC7-75910D7BAF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27" y="0"/>
            <a:ext cx="12091173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F7662D4-35B1-4A57-8CE5-37819F91AB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52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89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01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grå">
    <p:bg>
      <p:bgPr>
        <a:solidFill>
          <a:srgbClr val="66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97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386673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A274FE-E7EA-49DA-B464-1221DD26A5F0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7675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75B5699E-856E-4B4E-A3E3-542BE18970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4907" y="5810274"/>
            <a:ext cx="6431112" cy="1080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63538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4DF4E2A1-C3EA-4C3E-BC83-0BBE5DFF52AC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50748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E058325D-E717-4D07-A0BA-1162700FB448}" type="datetime1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1021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06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4FD462-33D3-43FB-A696-B1810B2AA8C3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96730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8C92DDF7-DE93-48C2-BC85-3D4024F15499}" type="datetime1">
              <a:rPr lang="nb-NO" smtClean="0"/>
              <a:t>08.10.2025</a:t>
            </a:fld>
            <a:endParaRPr lang="nb-NO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5484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7F933753-D569-42C0-B074-3A8674700216}" type="datetime1">
              <a:rPr lang="nb-NO" smtClean="0"/>
              <a:t>08.10.2025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16045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7B11B3-B44F-4CF4-967A-94F710BF5389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/>
              <a:t>«</a:t>
            </a:r>
            <a:r>
              <a:rPr lang="nb-NO"/>
              <a:t>Klikk for sette </a:t>
            </a:r>
            <a:br>
              <a:rPr lang="nb-NO"/>
            </a:br>
            <a:r>
              <a:rPr lang="nb-NO"/>
              <a:t>inn et sitat. Husk anførselstegn!</a:t>
            </a:r>
            <a:r>
              <a:rPr lang="nb-NO" sz="5400"/>
              <a:t>»</a:t>
            </a:r>
            <a:endParaRPr lang="nb-NO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64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799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450415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777126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433817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h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C4282BC-2F7F-45C0-B48B-7FB594F44A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00" y="0"/>
            <a:ext cx="12091173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/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2372823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F9FE5FE-3A5B-42C6-8623-5E2355184BBB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960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A8DC321-CF84-4E7E-9CD6-64E2377BA9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71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85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CED157-88F4-4435-93CD-D64648566E31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543444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4048FA-8AEC-430F-9F36-12FD580CACD7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738A76A-B871-42DA-A454-1C94F99B0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33209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91FE2B9E-3D79-4B55-952A-B6E62C5FFC08}" type="datetime1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D372A45A-06A7-4B3B-BB34-BA64577287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2220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52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667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5615B-8AF6-429D-832B-5FDE62EC9777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08.10.2025</a:t>
            </a:fld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27700B5-BBE5-444C-B275-263840C985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1948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8CDEF78-EF3D-4262-8144-4BBEA09A1D3C}" type="datetime1">
              <a:rPr lang="nb-NO" smtClean="0"/>
              <a:t>08.10.2025</a:t>
            </a:fld>
            <a:endParaRPr lang="nb-NO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3999923-863A-4C3A-865B-B3A53ED37F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1828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98246192-8469-4997-B445-EEBBF526000B}" type="datetime1">
              <a:rPr lang="nb-NO" smtClean="0"/>
              <a:t>08.10.2025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7040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bil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52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525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C95B0DF-9B50-409A-B161-E86624931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298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/>
              <a:t>Bokmål mal: Tekst med kulepunkter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228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2000" y="2039935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2000" y="4077300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/>
              <a:t>Tips  bilde:</a:t>
            </a:r>
          </a:p>
          <a:p>
            <a:pPr>
              <a:defRPr/>
            </a:pPr>
            <a:r>
              <a:rPr lang="nb-NO" sz="1200"/>
              <a:t>For best oppløsning anbefales </a:t>
            </a:r>
            <a:r>
              <a:rPr lang="nb-NO" sz="1200" err="1"/>
              <a:t>jpg</a:t>
            </a:r>
            <a:r>
              <a:rPr lang="nb-NO" sz="1200"/>
              <a:t> og </a:t>
            </a:r>
            <a:r>
              <a:rPr lang="nb-NO" sz="1200" err="1"/>
              <a:t>png-format</a:t>
            </a:r>
            <a:r>
              <a:rPr lang="nb-NO" sz="1200"/>
              <a:t>.</a:t>
            </a:r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1141C7C-07F9-4444-8105-CE19B38ADAFD}" type="datetime1">
              <a:rPr lang="nb-NO" smtClean="0"/>
              <a:t>08.10.2025</a:t>
            </a:fld>
            <a:endParaRPr lang="nb-NO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427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/>
              <a:t>Bokmål 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/>
              <a:t>Tips bunntekst:</a:t>
            </a:r>
          </a:p>
          <a:p>
            <a:pPr>
              <a:defRPr/>
            </a:pPr>
            <a:r>
              <a:rPr lang="nb-NO" sz="1200" b="1"/>
              <a:t>For å få sidenummer, dato</a:t>
            </a:r>
            <a:r>
              <a:rPr lang="nb-NO" sz="1200" b="1" baseline="0"/>
              <a:t> </a:t>
            </a:r>
            <a:r>
              <a:rPr lang="nb-NO" sz="1200" b="1"/>
              <a:t>og tittel på presentasjon:</a:t>
            </a:r>
          </a:p>
          <a:p>
            <a:pPr>
              <a:defRPr/>
            </a:pPr>
            <a:r>
              <a:rPr lang="nb-NO" sz="1200"/>
              <a:t>Klikk  på</a:t>
            </a:r>
          </a:p>
          <a:p>
            <a:pPr>
              <a:defRPr/>
            </a:pPr>
            <a:r>
              <a:rPr lang="nb-NO" sz="1200"/>
              <a:t>”Sett Inn” -&gt; Topp og bunntekst</a:t>
            </a:r>
          </a:p>
          <a:p>
            <a:pPr>
              <a:defRPr/>
            </a:pPr>
            <a:r>
              <a:rPr lang="nb-NO" sz="1200" baseline="0"/>
              <a:t>- </a:t>
            </a:r>
            <a:r>
              <a:rPr lang="nb-NO" sz="1200"/>
              <a:t>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BC7EF37-2B0F-4575-BB41-AA75D443C864}" type="datetime1">
              <a:rPr lang="nb-NO" smtClean="0"/>
              <a:t>08.10.2025</a:t>
            </a:fld>
            <a:endParaRPr lang="nb-NO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415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tel og innhold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4EEDD6-24F9-4D07-85AE-46049448BD6C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82000"/>
            <a:ext cx="1668000" cy="432000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610141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 Sitat BLÅ">
    <p:bg>
      <p:bgPr>
        <a:solidFill>
          <a:srgbClr val="D0E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FEE43E5-9ABC-4D23-8B6B-A3CEA0BC40B8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/>
              <a:t>«</a:t>
            </a:r>
            <a:r>
              <a:rPr lang="nb-NO"/>
              <a:t>Klikk for sette </a:t>
            </a:r>
            <a:br>
              <a:rPr lang="nb-NO"/>
            </a:br>
            <a:r>
              <a:rPr lang="nb-NO"/>
              <a:t>inn et sitat. Husk anførselstegn!</a:t>
            </a:r>
            <a:r>
              <a:rPr lang="nb-NO" sz="5400"/>
              <a:t>»</a:t>
            </a:r>
            <a:endParaRPr lang="nb-NO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96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En grønn 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C1E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79C61EC1-DAB0-4626-97CA-62199CD93578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6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5">
            <a:extLst>
              <a:ext uri="{FF2B5EF4-FFF2-40B4-BE49-F238E27FC236}">
                <a16:creationId xmlns:a16="http://schemas.microsoft.com/office/drawing/2014/main" id="{CE44928E-89A1-BD45-827D-06347661FF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360" y="1412776"/>
            <a:ext cx="11519756" cy="45371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13ED8995-3DC0-9549-99E5-0AED79B5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48681"/>
            <a:ext cx="11519756" cy="72008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830255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To grønne bokser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B222E43D-607C-46E3-8165-70739DB643D0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89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o bokser BLÅ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B4CF1069-2E8F-464B-8BEA-D99F897FB180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602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8A00F-AA32-B17D-3E55-F711F1C8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7C077F-A7E9-7BDA-7A88-3BE04C9A2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F0B59E-22D0-1792-53E4-D8EBC8064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D0CC7-FEF4-4B7F-99CD-B0546C200F13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FCD98D-9B2B-C40D-C758-36B6CBC8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5D7A68-1235-75D0-DA4D-A0DBE328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49F5-E27A-4E34-95D0-5B340E7265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62370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En boks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4624663-DA36-7F6D-356F-B77091583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BB234E-AC1F-F11F-A4C2-000C8569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593A70DB-76AD-4B0B-A3C9-409E0C9A392F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1CA72E-ABBE-7CA6-A41B-03D4CE817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79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o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D570F8CD-724B-4ABB-11EB-F6D49C2B0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6AA317-6DB8-2BE8-EAB7-6996FB2C1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86D7C06-9762-4BBF-8ACD-9248B2CB816E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68F652A4-A75B-4261-E825-0C49A1AB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587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En boks BL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78A71A9-71E9-4215-8362-B308364993E2}" type="datetime1">
              <a:rPr lang="nb-NO" smtClean="0"/>
              <a:t>08.10.2025</a:t>
            </a:fld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589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En boks GR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ilde 9">
            <a:extLst>
              <a:ext uri="{FF2B5EF4-FFF2-40B4-BE49-F238E27FC236}">
                <a16:creationId xmlns:a16="http://schemas.microsoft.com/office/drawing/2014/main" id="{2B6F5124-8463-7078-B575-0A0CD93B97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57986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1E1F0EE-8D30-19EF-76D2-090A9E0948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61BE90F-7987-2EBC-E45A-031322250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404477BB-3D34-6F51-87FD-AB95DD3B3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C50903C-DD35-429B-9D5E-36D39AB53535}" type="datetime1">
              <a:rPr lang="nb-NO" smtClean="0"/>
              <a:t>08.10.2025</a:t>
            </a:fld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682EDE2-DF5E-7A30-85A8-62484FA6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43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FA58-6012-4B7B-80E5-296346E4AA92}" type="datetime1">
              <a:rPr lang="nb-NO" smtClean="0"/>
              <a:t>08.10.2025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3915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sk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6A3BCEF-3229-4DC2-AD52-EBF1556388B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957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T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685365"/>
              <a:ext cx="3557400" cy="4356780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BF06C71-A4E1-438B-BBB2-E9CB86AF8A3F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47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side_lys_grønn">
    <p:bg>
      <p:bgPr>
        <a:solidFill>
          <a:srgbClr val="D0E7F8">
            <a:alpha val="503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EFCCE85A-ED04-CF5F-5540-2D8D2497E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D69FD9A-E750-90E7-4DC9-EC12842AD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73EFD36-6405-BBEC-F225-537A9479A0FF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84848EC-D214-4D37-8A3C-15AAA27001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51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_mørk 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1CA64085-ACAB-A9B0-12A8-C7CFAA1F22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62D2FDC-AF4E-BB05-1B22-102B9EA4B4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1E68A93-04E1-02E4-E0B7-58E4E858DE9E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213D7AD-372E-E546-531F-79E4228AE7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809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telside_blå">
    <p:bg>
      <p:bgPr>
        <a:solidFill>
          <a:srgbClr val="61A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skjermbilde, sort, hvit, design&#10;&#10;Automatisk generert beskrivelse">
            <a:extLst>
              <a:ext uri="{FF2B5EF4-FFF2-40B4-BE49-F238E27FC236}">
                <a16:creationId xmlns:a16="http://schemas.microsoft.com/office/drawing/2014/main" id="{DA9030DC-D483-924C-3613-62F70A878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0" cy="5480049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C8C66306-8F5A-87EE-48FF-E4134322BC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5ED05E2C-8216-3A04-6018-5AFB07416FD8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FCD86493-AF2B-C92F-A9A2-4F494B1822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837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 med symbol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>
              <a:lumMod val="7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DB56B72-2A5D-C9FD-4997-E310888F726D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61DB250-EC7B-981D-CF66-CDAB792B5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095FD33E-21C4-3BBB-80C3-4A2C2BAD87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5619747"/>
            <a:ext cx="12192000" cy="123825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55A676E-084C-B1E1-0794-1095BCACF5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2825" y="4086225"/>
            <a:ext cx="1037102" cy="2287686"/>
          </a:xfrm>
        </p:spPr>
        <p:txBody>
          <a:bodyPr vert="vert270" rIns="180000" anchor="b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531709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telside med symbol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>
              <a:lumMod val="7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DB56B72-2A5D-C9FD-4997-E310888F726D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61DB250-EC7B-981D-CF66-CDAB792B5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095FD33E-21C4-3BBB-80C3-4A2C2BAD87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5619747"/>
            <a:ext cx="12192000" cy="123825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55A676E-084C-B1E1-0794-1095BCACF5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89456" y="5923903"/>
            <a:ext cx="242047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469473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side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29732"/>
            <a:ext cx="12211050" cy="6028267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F82E535-025F-609E-7726-0F1F5C551160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29BA9A2-B327-C855-C630-158C7FFBAE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4403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9B693F-9BFF-4F79-9195-F246CD6D997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1898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ed symbol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1C8D986-12F5-705A-342B-C272DFE601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6270171"/>
            <a:ext cx="3429000" cy="587829"/>
          </a:xfrm>
          <a:prstGeom prst="rect">
            <a:avLst/>
          </a:prstGeom>
        </p:spPr>
      </p:pic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CBBC22DE-5467-6F70-F291-A240E25041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05002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D14F6E78-A716-4DD4-8A92-5AFE1B46D455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70213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E6A4926F-DED9-4C00-8B13-16AE5F8EFE7D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48249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732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7A88A7C-D8E3-4876-B5C3-79458A60E93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51248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541D9A6E-238A-421C-8308-A2337A3E32D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45302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596219E9-5CC4-4B09-AD3B-067F12B717AD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026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bilder med tekst HVIT_Grønn bakgrunn 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F1080F-4228-1B82-C118-5E9162F3013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559EF6-0769-472F-8EB6-8B7CCA9D8FE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F3F79B-38BB-EC60-000E-E1BC59FFFD0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81A215-E870-A83D-AB74-ACBD7A87A57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5" name="Tittel 14">
            <a:extLst>
              <a:ext uri="{FF2B5EF4-FFF2-40B4-BE49-F238E27FC236}">
                <a16:creationId xmlns:a16="http://schemas.microsoft.com/office/drawing/2014/main" id="{63869816-6E23-8F74-5F87-C62812FC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99B535F-977A-A7BB-32F4-9BA81116E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440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FE8109A-8062-4D48-860A-5E59AC3CA17F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900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 Sitat 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FBADCB8-1440-C8A4-B2C5-4BA4F603B4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302794E4-08E8-CAE3-7598-1FCB58F0F7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CC509C-FBA9-4799-B192-569FB624FB9F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074AA978-BCD1-99C7-B471-AEDFC0711A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C78735AB-1E6F-06D5-2395-6A98609FDA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249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 Sitat BLÅ">
    <p:bg>
      <p:bgPr>
        <a:solidFill>
          <a:srgbClr val="D0E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BC36B12-5C74-4B53-AC13-D304E34D4286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007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killeark_lys_grønn">
    <p:bg>
      <p:bgPr>
        <a:solidFill>
          <a:srgbClr val="D0E7F8">
            <a:alpha val="5009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4447CAE3-5CC5-EFF1-9AC7-78B620419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B7F0E81-3CD6-715D-DC03-6880D9B097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260552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killeark_mørk_grønn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16446B46-ABA4-4A32-9D14-0C334350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376425DB-4415-2180-494A-BEE9C346FB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96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killeark_blå">
    <p:bg>
      <p:bgPr>
        <a:solidFill>
          <a:srgbClr val="61A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kjermbilde, sort, hvit, design&#10;&#10;Automatisk generert beskrivelse">
            <a:extLst>
              <a:ext uri="{FF2B5EF4-FFF2-40B4-BE49-F238E27FC236}">
                <a16:creationId xmlns:a16="http://schemas.microsoft.com/office/drawing/2014/main" id="{6D89855A-9779-8F07-EA28-7A1FCCA68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0" cy="5480049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B4F3285-EB74-6F4F-DF7C-62E55E7DF1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BFB9A2E9-231D-8B18-4C2E-6F8B3594DE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02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Skilleark_gr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B4F3285-EB74-6F4F-DF7C-62E55E7DF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BFB9A2E9-231D-8B18-4C2E-6F8B3594DE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617739"/>
            <a:ext cx="12192000" cy="1240261"/>
          </a:xfrm>
          <a:prstGeom prst="rect">
            <a:avLst/>
          </a:prstGeom>
        </p:spPr>
      </p:pic>
      <p:pic>
        <p:nvPicPr>
          <p:cNvPr id="11" name="Bilde 10" descr="Et bilde som inneholder sort, skjermbilde, mørke, hvit&#10;&#10;Automatisk generert beskrivelse">
            <a:extLst>
              <a:ext uri="{FF2B5EF4-FFF2-40B4-BE49-F238E27FC236}">
                <a16:creationId xmlns:a16="http://schemas.microsoft.com/office/drawing/2014/main" id="{5DBF23B5-F139-38AC-63E1-56B084E746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951"/>
            <a:ext cx="12192001" cy="54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79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fade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E4643B8-6F42-4810-A8BD-B2B44D49146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909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DA04C9F-7FB1-15B8-84DB-48617FD39E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44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Avslutningsside GRØNN ">
    <p:bg>
      <p:bgPr>
        <a:solidFill>
          <a:srgbClr val="006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E2C27A7-5215-2DD1-4A0A-843A4CE41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0678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D0E7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167A314-66B1-4304-8884-55848436DFB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288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26F32BA-4C32-4839-8924-AD82A7609F5C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330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BL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997237E4-127E-46A5-AF08-F9C8B312E3BD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213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BLÅ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955F4E3C-0FD2-4D48-9734-F1BD1DE9915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822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703179"/>
              <a:ext cx="3557400" cy="4338966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D0E7F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7F48F97-5A19-4DDB-A524-043B8A07044A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110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C0002B72-FFE5-5781-5C5E-473537E790BF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297B5329-0C5F-5D08-6D69-12F72E0CD5B1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1AF7A88F-B57D-C2DC-7A85-D74945C60E87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DFC21427-965B-DB77-876A-518CC9BAECBB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9520961D-47AC-1D5F-59BF-941D1D2DA2AD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83B1BC4-6EAB-3528-139D-8EFBBD83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DF414F4F-1578-5DBC-A7D6-5988F4DD0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4C535C0C-147C-4525-A822-CFE18AABB29F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09A5C-D05D-AC56-5BC5-10010B591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31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2FA7FE-A879-A1BB-F4CE-953FC187A33D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1948FCB-84F7-9E0B-B5A1-884C257263EA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EE157EAE-88E4-045C-864C-978DF0398261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F0959873-308F-0C46-8EBA-2440FB2802A3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3F6B265-39B3-201F-539D-58B5A4EDDA1D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0F1DB5AD-5B4E-F8CF-B7AD-433E713052DF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05633C7-CD1E-DAD6-B3BF-27F63911D0E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F2E8822-44B6-0237-22B6-D0431CF1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9EE148C-D169-CB71-4DD6-2D2D274C2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3A6FE521-629A-47A4-BE9A-19095BAB410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36DBC2A-902C-084E-18DD-239DA9C59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131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14D207AD-E36F-45EB-B645-A8E390E4681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582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En grønn 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C1E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1EB45D18-2135-48ED-9149-A13FD7A2EC24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819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o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4CE5499-9858-4836-A7A8-2AAA5802B71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679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En grønn boks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D8AEBCF-3851-4859-96A4-42E334F3DE7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413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o grønne bokser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80224466-6643-4A8B-94E6-92E486B4B10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405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T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685365"/>
              <a:ext cx="3557400" cy="4356780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325DBE27-0772-47F3-AB31-E346D4E58F4A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602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Fi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C0002B72-FFE5-5781-5C5E-473537E790BF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297B5329-0C5F-5D08-6D69-12F72E0CD5B1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1AF7A88F-B57D-C2DC-7A85-D74945C60E87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DFC21427-965B-DB77-876A-518CC9BAECBB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9520961D-47AC-1D5F-59BF-941D1D2DA2AD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83B1BC4-6EAB-3528-139D-8EFBBD83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DF414F4F-1578-5DBC-A7D6-5988F4DD0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BFE286CB-6440-4A13-AFCF-CE1BCF23371A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09A5C-D05D-AC56-5BC5-10010B591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851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Seks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2FA7FE-A879-A1BB-F4CE-953FC187A33D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  <a:solidFill>
            <a:srgbClr val="C1E9CE"/>
          </a:solidFill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1948FCB-84F7-9E0B-B5A1-884C257263EA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EE157EAE-88E4-045C-864C-978DF0398261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F0959873-308F-0C46-8EBA-2440FB2802A3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3F6B265-39B3-201F-539D-58B5A4EDDA1D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0F1DB5AD-5B4E-F8CF-B7AD-433E713052DF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05633C7-CD1E-DAD6-B3BF-27F63911D0E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F2E8822-44B6-0237-22B6-D0431CF1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9EE148C-D169-CB71-4DD6-2D2D274C2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0AF7A69-A2C9-4CFE-BEA8-75A8F47E921D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36DBC2A-902C-084E-18DD-239DA9C59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900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kmål Ått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  <a:solidFill>
            <a:srgbClr val="C1E9CE"/>
          </a:solidFill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C1923B4-EDCE-4F37-BD1C-32C316D5529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27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4624663-DA36-7F6D-356F-B77091583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BB234E-AC1F-F11F-A4C2-000C8569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BCE83599-1C87-4B6B-8F82-8EBEBEC32FCD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1CA72E-ABBE-7CA6-A41B-03D4CE817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37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D570F8CD-724B-4ABB-11EB-F6D49C2B0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6AA317-6DB8-2BE8-EAB7-6996FB2C1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2D823DF-C23E-4BB2-BD73-13A5C7148B1F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68F652A4-A75B-4261-E825-0C49A1AB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884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oks GR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ilde 9">
            <a:extLst>
              <a:ext uri="{FF2B5EF4-FFF2-40B4-BE49-F238E27FC236}">
                <a16:creationId xmlns:a16="http://schemas.microsoft.com/office/drawing/2014/main" id="{2B6F5124-8463-7078-B575-0A0CD93B97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57986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1E1F0EE-8D30-19EF-76D2-090A9E0948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61BE90F-7987-2EBC-E45A-031322250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404477BB-3D34-6F51-87FD-AB95DD3B3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120C372-82FF-46BF-AA34-C5B168C932C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682EDE2-DF5E-7A30-85A8-62484FA6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765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okser GRÅ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6ECE2254-7DC6-A6B8-3716-D46511437F7A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5E3EE04D-AEF9-17A4-1D0E-9A131FB59873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9B74BB2-187C-59EE-2523-F38581950447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DF0C61C-8BC9-2DE6-BB53-DC1FC06B3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0AFE25E-DE60-0F63-A651-807015D9B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2071962-09C9-42C3-BFF5-E8C8E9FFE50C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B61E8F3E-ECB1-31C5-B8E7-35B3C9ADF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382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2BCCF88E-83B5-E232-818E-9F894BD160EC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B01703CF-3D51-0D93-2D8F-B7EA6394747F}"/>
                </a:ext>
              </a:extLst>
            </p:cNvPr>
            <p:cNvSpPr/>
            <p:nvPr/>
          </p:nvSpPr>
          <p:spPr>
            <a:xfrm>
              <a:off x="7914923" y="1703179"/>
              <a:ext cx="3557400" cy="4338966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06CA2E35-C4D3-5844-A9FB-96707CB9E40E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0D4C5BFF-D8F3-89CD-468E-CBE6216C0421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chemeClr val="bg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7D17A0E-523F-EDEC-3A1C-D875987521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1A65B572-AF93-D503-82DE-2DD36EE41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E52AF439-AFC4-4268-8A6F-D4CF273F460C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A73EFFF1-17F9-846A-CF77-4716F1D81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159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AA9266DE-FCE7-B58E-7DE2-167C65FD6D94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3"/>
            <a:chOff x="735142" y="1677976"/>
            <a:chExt cx="10732852" cy="4378913"/>
          </a:xfrm>
        </p:grpSpPr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9934F1EF-285A-0F7F-02DE-B9AA204C44E4}"/>
                </a:ext>
              </a:extLst>
            </p:cNvPr>
            <p:cNvSpPr/>
            <p:nvPr/>
          </p:nvSpPr>
          <p:spPr>
            <a:xfrm>
              <a:off x="735142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FAF74987-0305-F904-22EA-6B59369B931B}"/>
                </a:ext>
              </a:extLst>
            </p:cNvPr>
            <p:cNvSpPr/>
            <p:nvPr/>
          </p:nvSpPr>
          <p:spPr>
            <a:xfrm>
              <a:off x="3442634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537B0B6E-7A16-E56A-422B-0B1018BA1F35}"/>
                </a:ext>
              </a:extLst>
            </p:cNvPr>
            <p:cNvSpPr/>
            <p:nvPr/>
          </p:nvSpPr>
          <p:spPr>
            <a:xfrm>
              <a:off x="6140601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AAB65F05-0C0A-44F8-E2B0-38978CC7EA50}"/>
                </a:ext>
              </a:extLst>
            </p:cNvPr>
            <p:cNvSpPr/>
            <p:nvPr/>
          </p:nvSpPr>
          <p:spPr>
            <a:xfrm>
              <a:off x="8859860" y="1677976"/>
              <a:ext cx="2608134" cy="437891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C7480B52-84A2-FFC1-F865-A6972832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4751E3-4092-CB16-AFCF-9B588AFED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4B6FF78-9687-4CE4-8519-39DA887A31F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7598E1F-B582-112C-B3AA-6AA20D225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837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7E66138F-D4CB-6BBC-537A-F9F5F293DD32}"/>
              </a:ext>
            </a:extLst>
          </p:cNvPr>
          <p:cNvGrpSpPr/>
          <p:nvPr userDrawn="1"/>
        </p:nvGrpSpPr>
        <p:grpSpPr>
          <a:xfrm>
            <a:off x="727572" y="1690687"/>
            <a:ext cx="10744230" cy="4351618"/>
            <a:chOff x="727572" y="1690687"/>
            <a:chExt cx="10744230" cy="435161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86E35787-8B03-5A6F-BDA4-6AB6AF202C92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DDCE0A7D-D689-5CC8-5814-34CBC1C33A58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B34071F1-CF9F-32F7-9CCC-5810E0B97E59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ED77A99-E7DE-2E01-0E87-958B4BA32C7E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CDD9BD-8EEA-7BC7-89B9-92A4373F1FC4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4221E6A3-C38E-E3C7-889D-DE6F32C3C3A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3CE686-E278-4704-A588-1EF5B9B73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DE46FD0-8B54-1E4B-77D1-59EC13C22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E4EAE80-FB1A-42D9-9D86-E2E2C691B84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8B33833-2913-B924-096B-680A1BA53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371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E8C20FE5-33DE-7BCD-BEB1-6E468AD6831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0CF7B83-00B9-4FAD-6D03-3D9AFEB1470A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C3893FC2-7FD2-8223-7638-70DA1657840D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FA7563A-2862-F8AE-63FC-3C8766A3075C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558BEF94-F77E-A94A-F0C1-8B693369EF53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775E6BE-A3FD-B13F-76AD-AECF0E9B402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0BF3A1-E1F0-A7F7-07A8-E3C2520D7DA3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13821784-D0DC-BD3A-2095-0222C097096B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sp>
          <p:nvSpPr>
            <p:cNvPr id="41" name="Rektangel 40">
              <a:extLst>
                <a:ext uri="{FF2B5EF4-FFF2-40B4-BE49-F238E27FC236}">
                  <a16:creationId xmlns:a16="http://schemas.microsoft.com/office/drawing/2014/main" id="{A20E0B06-18E5-F441-1EA7-88C3346F995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58B7877-AA90-DFE3-6716-1BDDF7CA7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BA11A89-9137-49E5-3A74-2D1A22BE87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7BF7D585-DA03-4AA1-A95B-0497138BAA29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A21B4-0C6A-3BCE-D501-A16A5C96A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084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4272053-A9B6-4ED6-8016-B02FED39469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E8CFE3D-704F-AA87-0554-D3FF1CA02C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1933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8A7C60-285B-47A6-949D-EFDBC6DC968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53B7F69-F8B8-C690-29E3-25545547F8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9521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ED8DD53-7465-4B55-BD6C-AD58BBAFA915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1CF966C3-2A0D-6FD6-74AE-694378D48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5390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F1DF5D2C-0AC2-01C5-2FD1-74A18EDBE6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35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4CDDBA-EBEA-48A0-AD85-37F59F78ADA5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08.10.2025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C94E056-D2A8-489B-81A9-94B6FB0EB2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1272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6905DE-D449-4F8A-ADC9-7106CDFB1D2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2BA5E1F-76AF-943B-F21F-B35450DE9F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5502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0E1FB51-84E6-4CFA-8695-159304931CA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465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9A817859-A52D-404B-B8D8-E67D0D62771F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AF8CC08-7424-1901-42DD-1DD372DDDA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5841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m si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05C6F7EC-6771-4C53-93E2-40C433795EF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C1C4B50-857C-F122-4D8F-A37BA6E44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40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8B7E4DF-5AA2-1D7D-F5F2-0981D0C1D5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676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5">
            <a:extLst>
              <a:ext uri="{FF2B5EF4-FFF2-40B4-BE49-F238E27FC236}">
                <a16:creationId xmlns:a16="http://schemas.microsoft.com/office/drawing/2014/main" id="{CE44928E-89A1-BD45-827D-06347661FF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360" y="1412776"/>
            <a:ext cx="11519756" cy="45371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13ED8995-3DC0-9549-99E5-0AED79B5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48681"/>
            <a:ext cx="11519756" cy="72008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62979133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4132-F564-4B4C-B841-16600D5C5D8D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2894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8858E-5389-4D6B-8D4C-ED03A0340EFE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9349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C2F5C-6009-4468-8C97-63DAA77E2DEC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4287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7605-D834-48BC-99D4-C29FFEE71712}" type="datetime1">
              <a:rPr lang="nb-NO" smtClean="0"/>
              <a:t>08.10.2025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6396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2173-7800-46AC-AAB2-13199AEBA1F2}" type="datetime1">
              <a:rPr lang="nb-NO" smtClean="0"/>
              <a:t>08.10.2025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85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053-7EBB-48CC-B530-74F938A251E2}" type="datetime1">
              <a:rPr lang="nb-NO" smtClean="0"/>
              <a:t>08.10.2025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5463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33213-9B30-48A3-A5FE-D4225BF91853}" type="datetime1">
              <a:rPr lang="nb-NO" smtClean="0"/>
              <a:t>08.10.2025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1739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B0F02-A381-4124-B464-C0E38B5F558E}" type="datetime1">
              <a:rPr lang="nb-NO" smtClean="0"/>
              <a:t>08.10.2025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020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6BEE-21AB-46DB-A11C-1486A1A9FDF1}" type="datetime1">
              <a:rPr lang="nb-NO" smtClean="0"/>
              <a:t>08.10.2025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6627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485BD-6E0B-4B7B-8403-227A62093716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2552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C503-22F8-4F3F-B230-21ED857A0090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1587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telside_lys_grønn">
    <p:bg>
      <p:bgPr>
        <a:solidFill>
          <a:srgbClr val="D0E7F8">
            <a:alpha val="503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EFCCE85A-ED04-CF5F-5540-2D8D2497EA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D69FD9A-E750-90E7-4DC9-EC12842AD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73EFD36-6405-BBEC-F225-537A9479A0FF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84848EC-D214-4D37-8A3C-15AAA27001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6309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14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To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 dirty="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CD3870E2-3638-418D-86E0-4587F5789549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605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332EA07-61D6-4426-87CC-B050E1F5C32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52699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F1DF5D2C-0AC2-01C5-2FD1-74A18EDBE6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94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834ADB-3043-470D-A806-B7784ED726D3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08.10.2025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15377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o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5C66E-F032-4D75-9B2F-6AB06A31581B}" type="datetime1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08.10.2025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8279E-76F6-4A48-8A94-127036EB1891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08.10.2025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12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Ått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28"/>
            <a:chOff x="724006" y="1669361"/>
            <a:chExt cx="10743988" cy="4387528"/>
          </a:xfrm>
          <a:solidFill>
            <a:srgbClr val="C1E9CE"/>
          </a:solidFill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90E1EF3D-ED20-4DA3-A5BE-379C9C69FA0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507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EB572479-3BCF-4510-9629-B7F405CDC59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03402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CE0A0B08-1415-45CD-BCC7-75910D7BAF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27" y="0"/>
            <a:ext cx="12091173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F7662D4-35B1-4A57-8CE5-37819F91AB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49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836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38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447760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394E28-5F0E-46BB-B26C-643BF4877E35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66764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 firkant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C8D818-F589-475E-AB1D-31154AC599F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29555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A72D96B-477C-476F-A865-A4DC9ADD4D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57" y="6285856"/>
            <a:ext cx="3510762" cy="58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0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FC5D4E44-CB04-4BF1-9B22-9C27F2E53B75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7716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224AA171-2954-4C31-9392-769EBC1C1A04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30487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05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A2046FE-8C89-431E-8AF3-B30AAFD8D52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7452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DB1F968B-9985-4446-93E7-2A4DD5EB73D7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28399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048BBDBA-1DA2-4A09-B814-445DD661D136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17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C1E3958-653F-42F8-ADA9-C6DA9375EB2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83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799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496476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2867651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3289483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h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C4282BC-2F7F-45C0-B48B-7FB594F44A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00" y="0"/>
            <a:ext cx="12091173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/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4147830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33FFDE1-A7CA-4568-8454-FCA4C1135FB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805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A8DC321-CF84-4E7E-9CD6-64E2377BA9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71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54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A7A5AC8-BDF6-4E30-8FFF-590A998B448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269067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B6CA36-585F-4A0A-82CA-F6CBE7BC693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738A76A-B871-42DA-A454-1C94F99B0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9819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335262E6-A658-4C13-AC55-152F2FEA1EB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D372A45A-06A7-4B3B-BB34-BA64577287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1391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52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534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68762D-AC1C-4B95-B31C-FB451E90BBBC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08.10.2025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27700B5-BBE5-444C-B275-263840C985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0342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5606543-6364-4CEA-AACC-958EB7920F7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3999923-863A-4C3A-865B-B3A53ED37F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0779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DC622CC3-7188-4615-9A6A-58FBFED15DD7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2801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F327FDA9-A31F-4A2B-9A01-8C2ACF0EA4F9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9E6ED68-A027-4BAE-9EEC-4EECB63C3C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195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m si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9670F6B-95D2-4420-80F0-B3CABF01ADD6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31D8C24-8D98-4764-B3DF-15D37C07A0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9375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C95B0DF-9B50-409A-B161-E86624931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904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grønn 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49CBFBC6-1044-B3E5-A068-33452E366CA9}"/>
              </a:ext>
            </a:extLst>
          </p:cNvPr>
          <p:cNvGrpSpPr/>
          <p:nvPr userDrawn="1"/>
        </p:nvGrpSpPr>
        <p:grpSpPr>
          <a:xfrm>
            <a:off x="735141" y="1677106"/>
            <a:ext cx="10736661" cy="4378919"/>
            <a:chOff x="673768" y="1677106"/>
            <a:chExt cx="10987025" cy="4378919"/>
          </a:xfrm>
          <a:solidFill>
            <a:srgbClr val="D6EDFF"/>
          </a:solidFill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3C7F87B7-DAE4-8D37-A677-C8B9C71D098A}"/>
                </a:ext>
              </a:extLst>
            </p:cNvPr>
            <p:cNvSpPr/>
            <p:nvPr/>
          </p:nvSpPr>
          <p:spPr>
            <a:xfrm>
              <a:off x="673768" y="1677106"/>
              <a:ext cx="10987025" cy="4378913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nb-NO" dirty="0"/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BC7BFEAA-4225-4130-A337-A00C454CC17D}"/>
                </a:ext>
              </a:extLst>
            </p:cNvPr>
            <p:cNvCxnSpPr>
              <a:cxnSpLocks/>
            </p:cNvCxnSpPr>
            <p:nvPr/>
          </p:nvCxnSpPr>
          <p:spPr>
            <a:xfrm>
              <a:off x="673768" y="6056019"/>
              <a:ext cx="10987025" cy="6"/>
            </a:xfrm>
            <a:prstGeom prst="line">
              <a:avLst/>
            </a:prstGeom>
            <a:grpFill/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7674D5D0-A488-4E9D-8E50-B7EB80C1BF9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583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36301264-55CF-54CD-5D1F-0B5F99B58C58}"/>
              </a:ext>
            </a:extLst>
          </p:cNvPr>
          <p:cNvGrpSpPr/>
          <p:nvPr userDrawn="1"/>
        </p:nvGrpSpPr>
        <p:grpSpPr>
          <a:xfrm>
            <a:off x="731643" y="1690688"/>
            <a:ext cx="10740159" cy="4367447"/>
            <a:chOff x="731643" y="1690688"/>
            <a:chExt cx="10740159" cy="4367447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78DC10A4-9463-D079-7FE3-4C938AA37A4D}"/>
                </a:ext>
              </a:extLst>
            </p:cNvPr>
            <p:cNvGrpSpPr/>
            <p:nvPr userDrawn="1"/>
          </p:nvGrpSpPr>
          <p:grpSpPr>
            <a:xfrm>
              <a:off x="735142" y="1690688"/>
              <a:ext cx="10736660" cy="4367447"/>
              <a:chOff x="966940" y="1690688"/>
              <a:chExt cx="10736660" cy="4367447"/>
            </a:xfrm>
          </p:grpSpPr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24E56A07-BF76-EA76-4031-E60EBA65075C}"/>
                  </a:ext>
                </a:extLst>
              </p:cNvPr>
              <p:cNvSpPr/>
              <p:nvPr/>
            </p:nvSpPr>
            <p:spPr>
              <a:xfrm>
                <a:off x="966940" y="1692804"/>
                <a:ext cx="5279012" cy="4365331"/>
              </a:xfrm>
              <a:prstGeom prst="rect">
                <a:avLst/>
              </a:prstGeom>
              <a:solidFill>
                <a:srgbClr val="E1E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7270C245-218A-EE0E-8E6E-6DE66993379D}"/>
                  </a:ext>
                </a:extLst>
              </p:cNvPr>
              <p:cNvSpPr/>
              <p:nvPr/>
            </p:nvSpPr>
            <p:spPr>
              <a:xfrm>
                <a:off x="6364484" y="1690688"/>
                <a:ext cx="5339116" cy="4365330"/>
              </a:xfrm>
              <a:prstGeom prst="rect">
                <a:avLst/>
              </a:prstGeom>
              <a:solidFill>
                <a:srgbClr val="E1E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2BA2CD8-ED77-E6F0-5BCE-8071B316F7EF}"/>
                  </a:ext>
                </a:extLst>
              </p:cNvPr>
              <p:cNvSpPr txBox="1"/>
              <p:nvPr/>
            </p:nvSpPr>
            <p:spPr>
              <a:xfrm>
                <a:off x="1140168" y="4012280"/>
                <a:ext cx="51212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b-NO" sz="2400" dirty="0"/>
                  <a:t> </a:t>
                </a:r>
              </a:p>
            </p:txBody>
          </p:sp>
        </p:grp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ED4D5F63-A549-D966-2A2E-1320D622E9C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1643" y="6056019"/>
              <a:ext cx="5282511" cy="0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5F31574D-D797-2D14-1A95-AD27325B76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32686" y="6056018"/>
              <a:ext cx="5335748" cy="0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F90509F-E65B-4948-84B0-8C76FF9E089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7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grønn boks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6301264-55CF-54CD-5D1F-0B5F99B58C58}"/>
              </a:ext>
            </a:extLst>
          </p:cNvPr>
          <p:cNvGrpSpPr/>
          <p:nvPr userDrawn="1"/>
        </p:nvGrpSpPr>
        <p:grpSpPr>
          <a:xfrm>
            <a:off x="731643" y="1692804"/>
            <a:ext cx="5297986" cy="4365331"/>
            <a:chOff x="731643" y="1692804"/>
            <a:chExt cx="5297986" cy="4365331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78DC10A4-9463-D079-7FE3-4C938AA37A4D}"/>
                </a:ext>
              </a:extLst>
            </p:cNvPr>
            <p:cNvGrpSpPr/>
            <p:nvPr userDrawn="1"/>
          </p:nvGrpSpPr>
          <p:grpSpPr>
            <a:xfrm>
              <a:off x="735142" y="1692804"/>
              <a:ext cx="5294487" cy="4365331"/>
              <a:chOff x="966940" y="1692804"/>
              <a:chExt cx="5294487" cy="4365331"/>
            </a:xfrm>
          </p:grpSpPr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24E56A07-BF76-EA76-4031-E60EBA65075C}"/>
                  </a:ext>
                </a:extLst>
              </p:cNvPr>
              <p:cNvSpPr/>
              <p:nvPr/>
            </p:nvSpPr>
            <p:spPr>
              <a:xfrm>
                <a:off x="966940" y="1692804"/>
                <a:ext cx="5279012" cy="4365331"/>
              </a:xfrm>
              <a:prstGeom prst="rect">
                <a:avLst/>
              </a:prstGeom>
              <a:solidFill>
                <a:srgbClr val="E1E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42BA2CD8-ED77-E6F0-5BCE-8071B316F7EF}"/>
                  </a:ext>
                </a:extLst>
              </p:cNvPr>
              <p:cNvSpPr txBox="1"/>
              <p:nvPr/>
            </p:nvSpPr>
            <p:spPr>
              <a:xfrm>
                <a:off x="1140168" y="4012280"/>
                <a:ext cx="51212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b-NO" sz="2400" dirty="0"/>
                  <a:t> </a:t>
                </a:r>
              </a:p>
            </p:txBody>
          </p:sp>
        </p:grp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ED4D5F63-A549-D966-2A2E-1320D622E9C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1643" y="6056019"/>
              <a:ext cx="5282511" cy="0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86024DEE-4F9F-4C2C-CECD-7CCDD540E585}"/>
              </a:ext>
            </a:extLst>
          </p:cNvPr>
          <p:cNvCxnSpPr>
            <a:cxnSpLocks/>
          </p:cNvCxnSpPr>
          <p:nvPr userDrawn="1"/>
        </p:nvCxnSpPr>
        <p:spPr>
          <a:xfrm>
            <a:off x="6132686" y="6056018"/>
            <a:ext cx="5335748" cy="0"/>
          </a:xfrm>
          <a:prstGeom prst="line">
            <a:avLst/>
          </a:prstGeom>
          <a:ln w="76200">
            <a:solidFill>
              <a:srgbClr val="005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21767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8450783D-A259-4E57-B65F-7C1514864AE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542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grønne bokser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1643" y="1688572"/>
            <a:ext cx="10725215" cy="4369563"/>
            <a:chOff x="731643" y="1688572"/>
            <a:chExt cx="10725215" cy="4369563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E3C4B8CF-B6E2-B155-4994-E456DF8E3B13}"/>
                </a:ext>
              </a:extLst>
            </p:cNvPr>
            <p:cNvGrpSpPr/>
            <p:nvPr/>
          </p:nvGrpSpPr>
          <p:grpSpPr>
            <a:xfrm>
              <a:off x="8381796" y="1688572"/>
              <a:ext cx="3075062" cy="4365331"/>
              <a:chOff x="731643" y="1692804"/>
              <a:chExt cx="7525253" cy="4365331"/>
            </a:xfrm>
            <a:solidFill>
              <a:srgbClr val="E1EDD1"/>
            </a:solidFill>
          </p:grpSpPr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658212C6-C8B0-81D4-EEF5-4BC30088F9C1}"/>
                  </a:ext>
                </a:extLst>
              </p:cNvPr>
              <p:cNvSpPr/>
              <p:nvPr/>
            </p:nvSpPr>
            <p:spPr>
              <a:xfrm>
                <a:off x="735142" y="1692804"/>
                <a:ext cx="7521754" cy="43653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514CC50E-1362-C6D6-A27A-EA5985DDA5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643" y="6056019"/>
                <a:ext cx="7525253" cy="0"/>
              </a:xfrm>
              <a:prstGeom prst="line">
                <a:avLst/>
              </a:prstGeom>
              <a:grpFill/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uppe 17">
              <a:extLst>
                <a:ext uri="{FF2B5EF4-FFF2-40B4-BE49-F238E27FC236}">
                  <a16:creationId xmlns:a16="http://schemas.microsoft.com/office/drawing/2014/main" id="{8BDCC526-3B76-4DD6-3F2B-2ABC2EC38BC9}"/>
                </a:ext>
              </a:extLst>
            </p:cNvPr>
            <p:cNvGrpSpPr/>
            <p:nvPr/>
          </p:nvGrpSpPr>
          <p:grpSpPr>
            <a:xfrm>
              <a:off x="731643" y="1692804"/>
              <a:ext cx="7525253" cy="4365331"/>
              <a:chOff x="731643" y="1692804"/>
              <a:chExt cx="7525253" cy="4365331"/>
            </a:xfrm>
          </p:grpSpPr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2697EF2E-FF9D-6CE6-33F4-B98263D61048}"/>
                  </a:ext>
                </a:extLst>
              </p:cNvPr>
              <p:cNvSpPr/>
              <p:nvPr/>
            </p:nvSpPr>
            <p:spPr>
              <a:xfrm>
                <a:off x="735142" y="1692804"/>
                <a:ext cx="7521754" cy="4365331"/>
              </a:xfrm>
              <a:prstGeom prst="rect">
                <a:avLst/>
              </a:prstGeom>
              <a:solidFill>
                <a:srgbClr val="E1E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5C978511-7FB1-EC28-44E5-EF8354C4CE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643" y="6056019"/>
                <a:ext cx="7525253" cy="0"/>
              </a:xfrm>
              <a:prstGeom prst="line">
                <a:avLst/>
              </a:prstGeom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B13BC78-18BA-4062-AA3D-557CE9DD4A1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694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5141" y="1679208"/>
            <a:ext cx="10742228" cy="4385312"/>
            <a:chOff x="735141" y="1679208"/>
            <a:chExt cx="10742228" cy="4385312"/>
          </a:xfrm>
        </p:grpSpPr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EDD4A780-82EF-1D59-94A5-2BB6FC80F764}"/>
                </a:ext>
              </a:extLst>
            </p:cNvPr>
            <p:cNvGrpSpPr/>
            <p:nvPr/>
          </p:nvGrpSpPr>
          <p:grpSpPr>
            <a:xfrm>
              <a:off x="7914922" y="1703179"/>
              <a:ext cx="3562447" cy="4347693"/>
              <a:chOff x="7914922" y="1703179"/>
              <a:chExt cx="3562447" cy="4347693"/>
            </a:xfrm>
            <a:solidFill>
              <a:srgbClr val="E1EDD1"/>
            </a:solidFill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4557151-142A-A676-36A9-A5BF5BFA3848}"/>
                  </a:ext>
                </a:extLst>
              </p:cNvPr>
              <p:cNvSpPr/>
              <p:nvPr/>
            </p:nvSpPr>
            <p:spPr>
              <a:xfrm>
                <a:off x="7914923" y="1703179"/>
                <a:ext cx="3557400" cy="4338966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4A99AC43-91DB-0FBE-632B-F5E95447BF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4922" y="6050872"/>
                <a:ext cx="3562447" cy="0"/>
              </a:xfrm>
              <a:prstGeom prst="line">
                <a:avLst/>
              </a:prstGeom>
              <a:grpFill/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91AEC10D-05AD-F22F-E46F-5DAA4FFEA403}"/>
                </a:ext>
              </a:extLst>
            </p:cNvPr>
            <p:cNvGrpSpPr/>
            <p:nvPr/>
          </p:nvGrpSpPr>
          <p:grpSpPr>
            <a:xfrm>
              <a:off x="735141" y="1679208"/>
              <a:ext cx="3437293" cy="4376812"/>
              <a:chOff x="735141" y="1679208"/>
              <a:chExt cx="3437293" cy="4376812"/>
            </a:xfrm>
            <a:solidFill>
              <a:srgbClr val="E1EDD1"/>
            </a:solidFill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1F360F32-7987-90E0-D12A-37A926C73EF3}"/>
                  </a:ext>
                </a:extLst>
              </p:cNvPr>
              <p:cNvSpPr/>
              <p:nvPr/>
            </p:nvSpPr>
            <p:spPr>
              <a:xfrm>
                <a:off x="736671" y="1679208"/>
                <a:ext cx="3435763" cy="4376812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683C5CEE-87F7-CC2F-E38D-42973D0FB6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141" y="6051670"/>
                <a:ext cx="3437293" cy="0"/>
              </a:xfrm>
              <a:prstGeom prst="line">
                <a:avLst/>
              </a:prstGeom>
              <a:grpFill/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B1D464A8-87D8-0377-F407-CA2AFDA198C2}"/>
                </a:ext>
              </a:extLst>
            </p:cNvPr>
            <p:cNvGrpSpPr/>
            <p:nvPr/>
          </p:nvGrpSpPr>
          <p:grpSpPr>
            <a:xfrm>
              <a:off x="4239679" y="1687708"/>
              <a:ext cx="3602093" cy="4376812"/>
              <a:chOff x="4239679" y="1687708"/>
              <a:chExt cx="3602093" cy="4376812"/>
            </a:xfrm>
            <a:solidFill>
              <a:srgbClr val="E1EDD1"/>
            </a:solidFill>
          </p:grpSpPr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7140D92F-870E-B780-538A-B172E0AB8B44}"/>
                  </a:ext>
                </a:extLst>
              </p:cNvPr>
              <p:cNvSpPr/>
              <p:nvPr/>
            </p:nvSpPr>
            <p:spPr>
              <a:xfrm>
                <a:off x="4245768" y="1687708"/>
                <a:ext cx="3596004" cy="4376812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3DE038DB-0BBF-11B1-215C-8EEB92DB75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679" y="6055490"/>
                <a:ext cx="3601045" cy="0"/>
              </a:xfrm>
              <a:prstGeom prst="line">
                <a:avLst/>
              </a:prstGeom>
              <a:grpFill/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B321B9BD-1117-4B3B-9A45-98ED7647C647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926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C0002B72-FFE5-5781-5C5E-473537E790BF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9"/>
            <a:chOff x="735142" y="1677976"/>
            <a:chExt cx="10732852" cy="4378919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EBF3671B-5FEA-9098-D86A-F4F0626547E1}"/>
                </a:ext>
              </a:extLst>
            </p:cNvPr>
            <p:cNvGrpSpPr/>
            <p:nvPr/>
          </p:nvGrpSpPr>
          <p:grpSpPr>
            <a:xfrm>
              <a:off x="735142" y="1677976"/>
              <a:ext cx="2608134" cy="4378919"/>
              <a:chOff x="673768" y="1677106"/>
              <a:chExt cx="10987025" cy="4378919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297B5329-0C5F-5D08-6D69-12F72E0CD5B1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solidFill>
                <a:srgbClr val="E1E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C0932EF4-B3C0-7B8C-EA1D-8D3381229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uppe 17">
              <a:extLst>
                <a:ext uri="{FF2B5EF4-FFF2-40B4-BE49-F238E27FC236}">
                  <a16:creationId xmlns:a16="http://schemas.microsoft.com/office/drawing/2014/main" id="{9A76825B-4EB3-1690-3294-F0A1CB90801B}"/>
                </a:ext>
              </a:extLst>
            </p:cNvPr>
            <p:cNvGrpSpPr/>
            <p:nvPr/>
          </p:nvGrpSpPr>
          <p:grpSpPr>
            <a:xfrm>
              <a:off x="3442634" y="1677976"/>
              <a:ext cx="2608134" cy="4378919"/>
              <a:chOff x="673768" y="1677106"/>
              <a:chExt cx="10987025" cy="4378919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1AF7A88F-B57D-C2DC-7A85-D74945C60E87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solidFill>
                <a:srgbClr val="E1E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76D59A52-23E2-3685-D7A9-B209992750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uppe 18">
              <a:extLst>
                <a:ext uri="{FF2B5EF4-FFF2-40B4-BE49-F238E27FC236}">
                  <a16:creationId xmlns:a16="http://schemas.microsoft.com/office/drawing/2014/main" id="{76600CAC-ADF8-00ED-49F6-71205F809B43}"/>
                </a:ext>
              </a:extLst>
            </p:cNvPr>
            <p:cNvGrpSpPr/>
            <p:nvPr/>
          </p:nvGrpSpPr>
          <p:grpSpPr>
            <a:xfrm>
              <a:off x="6140601" y="1677976"/>
              <a:ext cx="2608134" cy="4378919"/>
              <a:chOff x="673768" y="1677106"/>
              <a:chExt cx="10987025" cy="4378919"/>
            </a:xfrm>
          </p:grpSpPr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DFC21427-965B-DB77-876A-518CC9BAECBB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solidFill>
                <a:srgbClr val="E1E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C5432674-168F-4260-420D-671F9A5C3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B3EA78A0-1CAE-F4F5-3B9C-3DECC4CBF538}"/>
                </a:ext>
              </a:extLst>
            </p:cNvPr>
            <p:cNvGrpSpPr/>
            <p:nvPr/>
          </p:nvGrpSpPr>
          <p:grpSpPr>
            <a:xfrm>
              <a:off x="8859860" y="1677976"/>
              <a:ext cx="2608134" cy="4378919"/>
              <a:chOff x="673768" y="1677106"/>
              <a:chExt cx="10987025" cy="4378919"/>
            </a:xfrm>
            <a:solidFill>
              <a:srgbClr val="E1EDD1"/>
            </a:solidFill>
          </p:grpSpPr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9520961D-47AC-1D5F-59BF-941D1D2DA2AD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07EED683-C4FB-4D47-531B-5096519FF7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grpFill/>
              <a:ln w="76200">
                <a:solidFill>
                  <a:srgbClr val="005F3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83B1BC4-6EAB-3528-139D-8EFBBD83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DF414F4F-1578-5DBC-A7D6-5988F4DD0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AB05F0BF-8D47-4AEB-ACC7-8CD574C7B4D1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309A5C-D05D-AC56-5BC5-10010B591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740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2FA7FE-A879-A1BB-F4CE-953FC187A33D}"/>
              </a:ext>
            </a:extLst>
          </p:cNvPr>
          <p:cNvGrpSpPr/>
          <p:nvPr userDrawn="1"/>
        </p:nvGrpSpPr>
        <p:grpSpPr>
          <a:xfrm>
            <a:off x="727572" y="1690687"/>
            <a:ext cx="10744230" cy="4365338"/>
            <a:chOff x="727572" y="1690687"/>
            <a:chExt cx="10744230" cy="4365338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1948FCB-84F7-9E0B-B5A1-884C257263EA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E4AB42EF-8CAC-0524-BB7F-AFC44AD28C75}"/>
                </a:ext>
              </a:extLst>
            </p:cNvPr>
            <p:cNvCxnSpPr>
              <a:cxnSpLocks/>
            </p:cNvCxnSpPr>
            <p:nvPr/>
          </p:nvCxnSpPr>
          <p:spPr>
            <a:xfrm>
              <a:off x="735142" y="6056019"/>
              <a:ext cx="3531140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EE157EAE-88E4-045C-864C-978DF0398261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03BD1C54-EA20-C884-4DFF-47AD0F2FD226}"/>
                </a:ext>
              </a:extLst>
            </p:cNvPr>
            <p:cNvCxnSpPr>
              <a:cxnSpLocks/>
            </p:cNvCxnSpPr>
            <p:nvPr/>
          </p:nvCxnSpPr>
          <p:spPr>
            <a:xfrm>
              <a:off x="7925718" y="6054853"/>
              <a:ext cx="3546084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F0959873-308F-0C46-8EBA-2440FB2802A3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606051C4-D262-A8B2-F27F-F61DA58B6148}"/>
                </a:ext>
              </a:extLst>
            </p:cNvPr>
            <p:cNvCxnSpPr>
              <a:cxnSpLocks/>
            </p:cNvCxnSpPr>
            <p:nvPr/>
          </p:nvCxnSpPr>
          <p:spPr>
            <a:xfrm>
              <a:off x="4320874" y="6055950"/>
              <a:ext cx="3546084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3F6B265-39B3-201F-539D-58B5A4EDDA1D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24" name="Rett linje 23">
              <a:extLst>
                <a:ext uri="{FF2B5EF4-FFF2-40B4-BE49-F238E27FC236}">
                  <a16:creationId xmlns:a16="http://schemas.microsoft.com/office/drawing/2014/main" id="{490B66B3-9B90-0149-E637-C7C08EA3E02A}"/>
                </a:ext>
              </a:extLst>
            </p:cNvPr>
            <p:cNvCxnSpPr>
              <a:cxnSpLocks/>
            </p:cNvCxnSpPr>
            <p:nvPr/>
          </p:nvCxnSpPr>
          <p:spPr>
            <a:xfrm>
              <a:off x="4320678" y="3798025"/>
              <a:ext cx="3546084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0F1DB5AD-5B4E-F8CF-B7AD-433E713052DF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3D2CDC44-8B6A-E39E-241D-BAE7C2E08B1E}"/>
                </a:ext>
              </a:extLst>
            </p:cNvPr>
            <p:cNvCxnSpPr>
              <a:cxnSpLocks/>
            </p:cNvCxnSpPr>
            <p:nvPr/>
          </p:nvCxnSpPr>
          <p:spPr>
            <a:xfrm>
              <a:off x="727572" y="3798094"/>
              <a:ext cx="3531140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05633C7-CD1E-DAD6-B3BF-27F63911D0E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4148D9C5-124A-9BB5-93D1-8C3933AEF53E}"/>
                </a:ext>
              </a:extLst>
            </p:cNvPr>
            <p:cNvCxnSpPr>
              <a:cxnSpLocks/>
            </p:cNvCxnSpPr>
            <p:nvPr/>
          </p:nvCxnSpPr>
          <p:spPr>
            <a:xfrm>
              <a:off x="7924422" y="3796928"/>
              <a:ext cx="3546084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F2E8822-44B6-0237-22B6-D0431CF1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9EE148C-D169-CB71-4DD6-2D2D274C2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E16B6DCC-FE71-487A-9650-76D39A15BEE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36DBC2A-902C-084E-18DD-239DA9C59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472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>
            <a:extLst>
              <a:ext uri="{FF2B5EF4-FFF2-40B4-BE49-F238E27FC236}">
                <a16:creationId xmlns:a16="http://schemas.microsoft.com/office/drawing/2014/main" id="{7558FE9F-7251-9F42-2A7D-0B2C8E53367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34"/>
            <a:chOff x="724006" y="1669361"/>
            <a:chExt cx="10743988" cy="4387534"/>
          </a:xfrm>
        </p:grpSpPr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040360C-2E0A-FF4C-5D06-3B8144EA066F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49" name="Rett linje 48">
              <a:extLst>
                <a:ext uri="{FF2B5EF4-FFF2-40B4-BE49-F238E27FC236}">
                  <a16:creationId xmlns:a16="http://schemas.microsoft.com/office/drawing/2014/main" id="{DB03F95E-2669-0997-F106-7784580031B3}"/>
                </a:ext>
              </a:extLst>
            </p:cNvPr>
            <p:cNvCxnSpPr>
              <a:cxnSpLocks/>
            </p:cNvCxnSpPr>
            <p:nvPr/>
          </p:nvCxnSpPr>
          <p:spPr>
            <a:xfrm>
              <a:off x="735142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EAB76F19-2928-B88F-6AE8-D314F222DD3F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61BF225D-0417-E232-1E66-A0A72794ADD3}"/>
                </a:ext>
              </a:extLst>
            </p:cNvPr>
            <p:cNvCxnSpPr>
              <a:cxnSpLocks/>
            </p:cNvCxnSpPr>
            <p:nvPr/>
          </p:nvCxnSpPr>
          <p:spPr>
            <a:xfrm>
              <a:off x="3442634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9FD0B747-67A6-9D8A-0E19-A2A3E2E6C7A6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597801D0-F731-57E5-53E4-5D2DE3DA4BD3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01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02843177-4A89-9822-0E76-8394B15164C9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94A1DCA7-E582-39D3-C62F-DF9914BD3682}"/>
                </a:ext>
              </a:extLst>
            </p:cNvPr>
            <p:cNvCxnSpPr>
              <a:cxnSpLocks/>
            </p:cNvCxnSpPr>
            <p:nvPr/>
          </p:nvCxnSpPr>
          <p:spPr>
            <a:xfrm>
              <a:off x="8859860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6BFBE868-1D67-B5A2-6745-CA354942E6D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id="{ECF19960-10C9-2F7E-945C-9C63A8F73409}"/>
                </a:ext>
              </a:extLst>
            </p:cNvPr>
            <p:cNvCxnSpPr>
              <a:cxnSpLocks/>
            </p:cNvCxnSpPr>
            <p:nvPr/>
          </p:nvCxnSpPr>
          <p:spPr>
            <a:xfrm>
              <a:off x="3434990" y="3809337"/>
              <a:ext cx="2608134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39A2F3EF-D071-57EC-C371-1682BCC0BDDE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15487E3B-4360-CEDF-8D84-F3CE93C79DA9}"/>
                </a:ext>
              </a:extLst>
            </p:cNvPr>
            <p:cNvCxnSpPr>
              <a:cxnSpLocks/>
            </p:cNvCxnSpPr>
            <p:nvPr/>
          </p:nvCxnSpPr>
          <p:spPr>
            <a:xfrm>
              <a:off x="724006" y="3809337"/>
              <a:ext cx="2608134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6B5BED56-7A06-4EA1-3C85-BFCDEDFFA7FE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61" name="Rett linje 60">
              <a:extLst>
                <a:ext uri="{FF2B5EF4-FFF2-40B4-BE49-F238E27FC236}">
                  <a16:creationId xmlns:a16="http://schemas.microsoft.com/office/drawing/2014/main" id="{7CA28B7E-9EA3-BD13-4C2E-1D6A8AF1BB82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01" y="3809337"/>
              <a:ext cx="2608134" cy="6"/>
            </a:xfrm>
            <a:prstGeom prst="line">
              <a:avLst/>
            </a:prstGeom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6102FFF0-2983-08BC-FB71-E87ADF35F3F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rgbClr val="E1E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16E039BF-1C11-F0B2-8A70-069B56C41B31}"/>
                </a:ext>
              </a:extLst>
            </p:cNvPr>
            <p:cNvCxnSpPr>
              <a:cxnSpLocks/>
            </p:cNvCxnSpPr>
            <p:nvPr/>
          </p:nvCxnSpPr>
          <p:spPr>
            <a:xfrm>
              <a:off x="8846212" y="3809837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5F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2F0081A-12FE-42A2-FBB4-088FA683D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E253400-D7EB-9F49-50C5-1F239ACB5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E947550-FD92-44D3-B7AB-C90AE85DD3E4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D11764-4D40-8E67-191A-1C2C7AC2A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663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lå 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49CBFBC6-1044-B3E5-A068-33452E366CA9}"/>
              </a:ext>
            </a:extLst>
          </p:cNvPr>
          <p:cNvGrpSpPr/>
          <p:nvPr userDrawn="1"/>
        </p:nvGrpSpPr>
        <p:grpSpPr>
          <a:xfrm>
            <a:off x="735141" y="1677106"/>
            <a:ext cx="10736661" cy="4378919"/>
            <a:chOff x="673768" y="1677106"/>
            <a:chExt cx="10987025" cy="4378919"/>
          </a:xfrm>
          <a:solidFill>
            <a:srgbClr val="D6EDFF"/>
          </a:solidFill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3C7F87B7-DAE4-8D37-A677-C8B9C71D098A}"/>
                </a:ext>
              </a:extLst>
            </p:cNvPr>
            <p:cNvSpPr/>
            <p:nvPr/>
          </p:nvSpPr>
          <p:spPr>
            <a:xfrm>
              <a:off x="673768" y="1677106"/>
              <a:ext cx="10987025" cy="4378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nb-NO" dirty="0"/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BC7BFEAA-4225-4130-A337-A00C454CC17D}"/>
                </a:ext>
              </a:extLst>
            </p:cNvPr>
            <p:cNvCxnSpPr>
              <a:cxnSpLocks/>
            </p:cNvCxnSpPr>
            <p:nvPr/>
          </p:nvCxnSpPr>
          <p:spPr>
            <a:xfrm>
              <a:off x="673768" y="6056019"/>
              <a:ext cx="10987025" cy="6"/>
            </a:xfrm>
            <a:prstGeom prst="line">
              <a:avLst/>
            </a:prstGeom>
            <a:grpFill/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4624663-DA36-7F6D-356F-B77091583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BB234E-AC1F-F11F-A4C2-000C8569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91B2CBCC-D79D-40E7-9562-7233C9B817F8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1CA72E-ABBE-7CA6-A41B-03D4CE817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941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lå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e 26">
            <a:extLst>
              <a:ext uri="{FF2B5EF4-FFF2-40B4-BE49-F238E27FC236}">
                <a16:creationId xmlns:a16="http://schemas.microsoft.com/office/drawing/2014/main" id="{BB22E690-46A7-2D30-DF01-68A116EDEF78}"/>
              </a:ext>
            </a:extLst>
          </p:cNvPr>
          <p:cNvGrpSpPr/>
          <p:nvPr userDrawn="1"/>
        </p:nvGrpSpPr>
        <p:grpSpPr>
          <a:xfrm>
            <a:off x="731643" y="1690688"/>
            <a:ext cx="10740159" cy="4367447"/>
            <a:chOff x="731643" y="1690688"/>
            <a:chExt cx="10740159" cy="4367447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D5263D7A-701E-2F43-267A-19E04B8C32A6}"/>
                </a:ext>
              </a:extLst>
            </p:cNvPr>
            <p:cNvGrpSpPr/>
            <p:nvPr userDrawn="1"/>
          </p:nvGrpSpPr>
          <p:grpSpPr>
            <a:xfrm>
              <a:off x="735142" y="1690688"/>
              <a:ext cx="10736660" cy="4367447"/>
              <a:chOff x="966940" y="1690688"/>
              <a:chExt cx="10736660" cy="4367447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00658E0F-2469-DBD2-3A26-31C4F2BAB4BC}"/>
                  </a:ext>
                </a:extLst>
              </p:cNvPr>
              <p:cNvSpPr/>
              <p:nvPr/>
            </p:nvSpPr>
            <p:spPr>
              <a:xfrm>
                <a:off x="966940" y="1692804"/>
                <a:ext cx="5279012" cy="4365331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28B20C0-F789-57BB-6BF4-8756B760E243}"/>
                  </a:ext>
                </a:extLst>
              </p:cNvPr>
              <p:cNvSpPr/>
              <p:nvPr/>
            </p:nvSpPr>
            <p:spPr>
              <a:xfrm>
                <a:off x="6364484" y="1690688"/>
                <a:ext cx="5339116" cy="4365330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5E6B0871-2A69-7F70-4F1E-6749DEBFF80C}"/>
                  </a:ext>
                </a:extLst>
              </p:cNvPr>
              <p:cNvSpPr txBox="1"/>
              <p:nvPr/>
            </p:nvSpPr>
            <p:spPr>
              <a:xfrm>
                <a:off x="1140168" y="4012280"/>
                <a:ext cx="51212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b-NO" sz="2400" dirty="0"/>
                  <a:t> 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6F1685FD-12EC-0F15-1D85-0C9D038FD1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1643" y="6056019"/>
              <a:ext cx="5282511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65D8C7C2-7F92-34F1-94B8-AC22C631BD1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32686" y="6056018"/>
              <a:ext cx="5335748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D570F8CD-724B-4ABB-11EB-F6D49C2B0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6AA317-6DB8-2BE8-EAB7-6996FB2C1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472CA6C6-E624-4126-A4DD-FBD91D835CE0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68F652A4-A75B-4261-E825-0C49A1AB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909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En blå boks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e 26">
            <a:extLst>
              <a:ext uri="{FF2B5EF4-FFF2-40B4-BE49-F238E27FC236}">
                <a16:creationId xmlns:a16="http://schemas.microsoft.com/office/drawing/2014/main" id="{BB22E690-46A7-2D30-DF01-68A116EDEF78}"/>
              </a:ext>
            </a:extLst>
          </p:cNvPr>
          <p:cNvGrpSpPr/>
          <p:nvPr userDrawn="1"/>
        </p:nvGrpSpPr>
        <p:grpSpPr>
          <a:xfrm>
            <a:off x="731643" y="1690688"/>
            <a:ext cx="10740159" cy="4367447"/>
            <a:chOff x="731643" y="1690688"/>
            <a:chExt cx="10740159" cy="4367447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D5263D7A-701E-2F43-267A-19E04B8C32A6}"/>
                </a:ext>
              </a:extLst>
            </p:cNvPr>
            <p:cNvGrpSpPr/>
            <p:nvPr userDrawn="1"/>
          </p:nvGrpSpPr>
          <p:grpSpPr>
            <a:xfrm>
              <a:off x="735142" y="1690688"/>
              <a:ext cx="10736660" cy="4367447"/>
              <a:chOff x="966940" y="1690688"/>
              <a:chExt cx="10736660" cy="4367447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00658E0F-2469-DBD2-3A26-31C4F2BAB4BC}"/>
                  </a:ext>
                </a:extLst>
              </p:cNvPr>
              <p:cNvSpPr/>
              <p:nvPr/>
            </p:nvSpPr>
            <p:spPr>
              <a:xfrm>
                <a:off x="966940" y="1692804"/>
                <a:ext cx="5279012" cy="4365331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28B20C0-F789-57BB-6BF4-8756B760E243}"/>
                  </a:ext>
                </a:extLst>
              </p:cNvPr>
              <p:cNvSpPr/>
              <p:nvPr/>
            </p:nvSpPr>
            <p:spPr>
              <a:xfrm>
                <a:off x="6364484" y="1690688"/>
                <a:ext cx="5339116" cy="4365330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5E6B0871-2A69-7F70-4F1E-6749DEBFF80C}"/>
                  </a:ext>
                </a:extLst>
              </p:cNvPr>
              <p:cNvSpPr txBox="1"/>
              <p:nvPr/>
            </p:nvSpPr>
            <p:spPr>
              <a:xfrm>
                <a:off x="1140168" y="4012280"/>
                <a:ext cx="51212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b-NO" sz="2400" dirty="0"/>
                  <a:t> 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6F1685FD-12EC-0F15-1D85-0C9D038FD1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1643" y="6056019"/>
              <a:ext cx="5282511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65D8C7C2-7F92-34F1-94B8-AC22C631BD1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32686" y="6056018"/>
              <a:ext cx="5335748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3" name="Plassholder for bilde 9">
            <a:extLst>
              <a:ext uri="{FF2B5EF4-FFF2-40B4-BE49-F238E27FC236}">
                <a16:creationId xmlns:a16="http://schemas.microsoft.com/office/drawing/2014/main" id="{2B6F5124-8463-7078-B575-0A0CD93B97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21767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1E1F0EE-8D30-19EF-76D2-090A9E0948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61BE90F-7987-2EBC-E45A-031322250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404477BB-3D34-6F51-87FD-AB95DD3B3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13EDF83D-D87E-47F1-81B6-030101A680D5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682EDE2-DF5E-7A30-85A8-62484FA6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342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o blå bokser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6ECE2254-7DC6-A6B8-3716-D46511437F7A}"/>
              </a:ext>
            </a:extLst>
          </p:cNvPr>
          <p:cNvGrpSpPr/>
          <p:nvPr userDrawn="1"/>
        </p:nvGrpSpPr>
        <p:grpSpPr>
          <a:xfrm>
            <a:off x="731643" y="1688572"/>
            <a:ext cx="10725215" cy="4369563"/>
            <a:chOff x="731643" y="1688572"/>
            <a:chExt cx="10725215" cy="4369563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22BD2411-A1F9-4D91-2BFB-F458FA9100D2}"/>
                </a:ext>
              </a:extLst>
            </p:cNvPr>
            <p:cNvGrpSpPr/>
            <p:nvPr/>
          </p:nvGrpSpPr>
          <p:grpSpPr>
            <a:xfrm>
              <a:off x="8381796" y="1688572"/>
              <a:ext cx="3075062" cy="4365331"/>
              <a:chOff x="731643" y="1692804"/>
              <a:chExt cx="7525253" cy="4365331"/>
            </a:xfrm>
          </p:grpSpPr>
          <p:sp>
            <p:nvSpPr>
              <p:cNvPr id="9" name="Rektangel 8">
                <a:extLst>
                  <a:ext uri="{FF2B5EF4-FFF2-40B4-BE49-F238E27FC236}">
                    <a16:creationId xmlns:a16="http://schemas.microsoft.com/office/drawing/2014/main" id="{5E3EE04D-AEF9-17A4-1D0E-9A131FB59873}"/>
                  </a:ext>
                </a:extLst>
              </p:cNvPr>
              <p:cNvSpPr/>
              <p:nvPr/>
            </p:nvSpPr>
            <p:spPr>
              <a:xfrm>
                <a:off x="735142" y="1692804"/>
                <a:ext cx="7521754" cy="4365331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10" name="Rett linje 9">
                <a:extLst>
                  <a:ext uri="{FF2B5EF4-FFF2-40B4-BE49-F238E27FC236}">
                    <a16:creationId xmlns:a16="http://schemas.microsoft.com/office/drawing/2014/main" id="{FFCB921C-B0E2-9F15-3D96-CF60F6DD11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643" y="6056019"/>
                <a:ext cx="7525253" cy="0"/>
              </a:xfrm>
              <a:prstGeom prst="line">
                <a:avLst/>
              </a:prstGeom>
              <a:ln w="762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94A1DD40-393F-4A80-9D16-F5A7A3ED1994}"/>
                </a:ext>
              </a:extLst>
            </p:cNvPr>
            <p:cNvGrpSpPr/>
            <p:nvPr/>
          </p:nvGrpSpPr>
          <p:grpSpPr>
            <a:xfrm>
              <a:off x="731643" y="1692804"/>
              <a:ext cx="7525253" cy="4365331"/>
              <a:chOff x="731643" y="1692804"/>
              <a:chExt cx="7525253" cy="4365331"/>
            </a:xfrm>
          </p:grpSpPr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29B74BB2-187C-59EE-2523-F38581950447}"/>
                  </a:ext>
                </a:extLst>
              </p:cNvPr>
              <p:cNvSpPr/>
              <p:nvPr/>
            </p:nvSpPr>
            <p:spPr>
              <a:xfrm>
                <a:off x="735142" y="1692804"/>
                <a:ext cx="7521754" cy="4365331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8" name="Rett linje 7">
                <a:extLst>
                  <a:ext uri="{FF2B5EF4-FFF2-40B4-BE49-F238E27FC236}">
                    <a16:creationId xmlns:a16="http://schemas.microsoft.com/office/drawing/2014/main" id="{0CE7F17D-3037-AB1C-755C-C3BC91E22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643" y="6056019"/>
                <a:ext cx="7525253" cy="0"/>
              </a:xfrm>
              <a:prstGeom prst="line">
                <a:avLst/>
              </a:prstGeom>
              <a:ln w="762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FDF0C61C-8BC9-2DE6-BB53-DC1FC06B3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0AFE25E-DE60-0F63-A651-807015D9B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64E2EC78-D509-443F-98A1-B2743AC67687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B61E8F3E-ECB1-31C5-B8E7-35B3C9ADF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38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re blå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2BCCF88E-83B5-E232-818E-9F894BD160EC}"/>
              </a:ext>
            </a:extLst>
          </p:cNvPr>
          <p:cNvGrpSpPr/>
          <p:nvPr userDrawn="1"/>
        </p:nvGrpSpPr>
        <p:grpSpPr>
          <a:xfrm>
            <a:off x="735141" y="1679208"/>
            <a:ext cx="10742228" cy="4385312"/>
            <a:chOff x="735141" y="1679208"/>
            <a:chExt cx="10742228" cy="4385312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D018D5DB-76A1-9C75-1EA9-A7721D07C169}"/>
                </a:ext>
              </a:extLst>
            </p:cNvPr>
            <p:cNvGrpSpPr/>
            <p:nvPr/>
          </p:nvGrpSpPr>
          <p:grpSpPr>
            <a:xfrm>
              <a:off x="7914922" y="1703179"/>
              <a:ext cx="3562447" cy="4347693"/>
              <a:chOff x="7914922" y="1703179"/>
              <a:chExt cx="3562447" cy="4347693"/>
            </a:xfrm>
          </p:grpSpPr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B01703CF-3D51-0D93-2D8F-B7EA6394747F}"/>
                  </a:ext>
                </a:extLst>
              </p:cNvPr>
              <p:cNvSpPr/>
              <p:nvPr/>
            </p:nvSpPr>
            <p:spPr>
              <a:xfrm>
                <a:off x="7914923" y="1703179"/>
                <a:ext cx="3557400" cy="4338966"/>
              </a:xfrm>
              <a:prstGeom prst="rect">
                <a:avLst/>
              </a:prstGeom>
              <a:solidFill>
                <a:srgbClr val="D6ED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D77C8676-B6A6-6A6D-1ADF-8A32E94D60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4922" y="6050872"/>
                <a:ext cx="3562447" cy="0"/>
              </a:xfrm>
              <a:prstGeom prst="line">
                <a:avLst/>
              </a:prstGeom>
              <a:ln w="76200">
                <a:solidFill>
                  <a:srgbClr val="002E5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uppe 17">
              <a:extLst>
                <a:ext uri="{FF2B5EF4-FFF2-40B4-BE49-F238E27FC236}">
                  <a16:creationId xmlns:a16="http://schemas.microsoft.com/office/drawing/2014/main" id="{76DC35E7-D5C1-3CF7-96DC-077A14189565}"/>
                </a:ext>
              </a:extLst>
            </p:cNvPr>
            <p:cNvGrpSpPr/>
            <p:nvPr/>
          </p:nvGrpSpPr>
          <p:grpSpPr>
            <a:xfrm>
              <a:off x="735141" y="1679208"/>
              <a:ext cx="3437293" cy="4376812"/>
              <a:chOff x="735141" y="1679208"/>
              <a:chExt cx="3437293" cy="4376812"/>
            </a:xfrm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06CA2E35-C4D3-5844-A9FB-96707CB9E40E}"/>
                  </a:ext>
                </a:extLst>
              </p:cNvPr>
              <p:cNvSpPr/>
              <p:nvPr/>
            </p:nvSpPr>
            <p:spPr>
              <a:xfrm>
                <a:off x="736671" y="1679208"/>
                <a:ext cx="3435763" cy="4376812"/>
              </a:xfrm>
              <a:prstGeom prst="rect">
                <a:avLst/>
              </a:prstGeom>
              <a:solidFill>
                <a:srgbClr val="D6ED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AAFBB7B2-389D-F455-01BE-7D746639DA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141" y="6051670"/>
                <a:ext cx="3437293" cy="0"/>
              </a:xfrm>
              <a:prstGeom prst="line">
                <a:avLst/>
              </a:prstGeom>
              <a:ln w="76200">
                <a:solidFill>
                  <a:srgbClr val="002E5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uppe 18">
              <a:extLst>
                <a:ext uri="{FF2B5EF4-FFF2-40B4-BE49-F238E27FC236}">
                  <a16:creationId xmlns:a16="http://schemas.microsoft.com/office/drawing/2014/main" id="{8C4F4C00-146E-B07B-EA0A-60FC87C64DB4}"/>
                </a:ext>
              </a:extLst>
            </p:cNvPr>
            <p:cNvGrpSpPr/>
            <p:nvPr/>
          </p:nvGrpSpPr>
          <p:grpSpPr>
            <a:xfrm>
              <a:off x="4239679" y="1687708"/>
              <a:ext cx="3602093" cy="4376812"/>
              <a:chOff x="4239679" y="1687708"/>
              <a:chExt cx="3602093" cy="4376812"/>
            </a:xfrm>
          </p:grpSpPr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0D4C5BFF-D8F3-89CD-468E-CBE6216C0421}"/>
                  </a:ext>
                </a:extLst>
              </p:cNvPr>
              <p:cNvSpPr/>
              <p:nvPr/>
            </p:nvSpPr>
            <p:spPr>
              <a:xfrm>
                <a:off x="4245768" y="1687708"/>
                <a:ext cx="3596004" cy="4376812"/>
              </a:xfrm>
              <a:prstGeom prst="rect">
                <a:avLst/>
              </a:prstGeom>
              <a:solidFill>
                <a:srgbClr val="D6ED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30E0F93F-4F23-7011-3382-9D545C449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9679" y="6055490"/>
                <a:ext cx="3601045" cy="0"/>
              </a:xfrm>
              <a:prstGeom prst="line">
                <a:avLst/>
              </a:prstGeom>
              <a:ln w="76200">
                <a:solidFill>
                  <a:srgbClr val="002E5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7D17A0E-523F-EDEC-3A1C-D875987521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1A65B572-AF93-D503-82DE-2DD36EE41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4920670E-0482-494C-9F38-B696A276850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A73EFFF1-17F9-846A-CF77-4716F1D81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008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Fire blå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AA9266DE-FCE7-B58E-7DE2-167C65FD6D94}"/>
              </a:ext>
            </a:extLst>
          </p:cNvPr>
          <p:cNvGrpSpPr/>
          <p:nvPr userDrawn="1"/>
        </p:nvGrpSpPr>
        <p:grpSpPr>
          <a:xfrm>
            <a:off x="735142" y="1677976"/>
            <a:ext cx="10732852" cy="4378919"/>
            <a:chOff x="735142" y="1677976"/>
            <a:chExt cx="10732852" cy="4378919"/>
          </a:xfrm>
        </p:grpSpPr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A61E4572-2E07-29A4-8B08-37DD1CF17FAB}"/>
                </a:ext>
              </a:extLst>
            </p:cNvPr>
            <p:cNvGrpSpPr/>
            <p:nvPr/>
          </p:nvGrpSpPr>
          <p:grpSpPr>
            <a:xfrm>
              <a:off x="735142" y="1677976"/>
              <a:ext cx="2608134" cy="4378919"/>
              <a:chOff x="673768" y="1677106"/>
              <a:chExt cx="10987025" cy="4378919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9934F1EF-285A-0F7F-02DE-B9AA204C44E4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solidFill>
                <a:srgbClr val="D6E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67A40B9E-592D-3966-1AFC-2F75C62526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ln w="76200">
                <a:solidFill>
                  <a:srgbClr val="002E5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88F8FF8B-B9B0-F181-5DCA-4E6A179EC353}"/>
                </a:ext>
              </a:extLst>
            </p:cNvPr>
            <p:cNvGrpSpPr/>
            <p:nvPr/>
          </p:nvGrpSpPr>
          <p:grpSpPr>
            <a:xfrm>
              <a:off x="3442634" y="1677976"/>
              <a:ext cx="2608134" cy="4378919"/>
              <a:chOff x="673768" y="1677106"/>
              <a:chExt cx="10987025" cy="4378919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FAF74987-0305-F904-22EA-6B59369B931B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solidFill>
                <a:srgbClr val="D6E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1DB16BB8-02F2-3644-6F27-8485C25329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ln w="76200">
                <a:solidFill>
                  <a:srgbClr val="002E5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DF81D313-AE46-CF0E-41EE-2F23CE8D2463}"/>
                </a:ext>
              </a:extLst>
            </p:cNvPr>
            <p:cNvGrpSpPr/>
            <p:nvPr/>
          </p:nvGrpSpPr>
          <p:grpSpPr>
            <a:xfrm>
              <a:off x="6140601" y="1677976"/>
              <a:ext cx="2608134" cy="4378919"/>
              <a:chOff x="673768" y="1677106"/>
              <a:chExt cx="10987025" cy="4378919"/>
            </a:xfrm>
          </p:grpSpPr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537B0B6E-7A16-E56A-422B-0B1018BA1F35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solidFill>
                <a:srgbClr val="D6E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C30B0C30-492B-5751-7D20-3EC925A2D6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ln w="76200">
                <a:solidFill>
                  <a:srgbClr val="002E5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98820268-0AC9-F6F2-0CD8-12099E521AE6}"/>
                </a:ext>
              </a:extLst>
            </p:cNvPr>
            <p:cNvGrpSpPr/>
            <p:nvPr/>
          </p:nvGrpSpPr>
          <p:grpSpPr>
            <a:xfrm>
              <a:off x="8859860" y="1677976"/>
              <a:ext cx="2608134" cy="4378919"/>
              <a:chOff x="673768" y="1677106"/>
              <a:chExt cx="10987025" cy="4378919"/>
            </a:xfrm>
            <a:solidFill>
              <a:srgbClr val="E1EDD1"/>
            </a:solidFill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AAB65F05-0C0A-44F8-E2B0-38978CC7EA50}"/>
                  </a:ext>
                </a:extLst>
              </p:cNvPr>
              <p:cNvSpPr/>
              <p:nvPr/>
            </p:nvSpPr>
            <p:spPr>
              <a:xfrm>
                <a:off x="673768" y="1677106"/>
                <a:ext cx="10987025" cy="4378913"/>
              </a:xfrm>
              <a:prstGeom prst="rect">
                <a:avLst/>
              </a:prstGeom>
              <a:solidFill>
                <a:srgbClr val="D6E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7CD22A98-2155-D25F-C3C4-976C11871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768" y="6056019"/>
                <a:ext cx="10987025" cy="6"/>
              </a:xfrm>
              <a:prstGeom prst="line">
                <a:avLst/>
              </a:prstGeom>
              <a:grpFill/>
              <a:ln w="76200">
                <a:solidFill>
                  <a:srgbClr val="002E5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C7480B52-84A2-FFC1-F865-A6972832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4751E3-4092-CB16-AFCF-9B588AFED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67A92D34-59E6-450A-8480-B5460387D0A6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7598E1F-B582-112C-B3AA-6AA20D225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606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Seks blå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7E66138F-D4CB-6BBC-537A-F9F5F293DD32}"/>
              </a:ext>
            </a:extLst>
          </p:cNvPr>
          <p:cNvGrpSpPr/>
          <p:nvPr userDrawn="1"/>
        </p:nvGrpSpPr>
        <p:grpSpPr>
          <a:xfrm>
            <a:off x="727572" y="1690687"/>
            <a:ext cx="10744230" cy="4365338"/>
            <a:chOff x="727572" y="1690687"/>
            <a:chExt cx="10744230" cy="4365338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86E35787-8B03-5A6F-BDA4-6AB6AF202C92}"/>
                </a:ext>
              </a:extLst>
            </p:cNvPr>
            <p:cNvSpPr/>
            <p:nvPr/>
          </p:nvSpPr>
          <p:spPr>
            <a:xfrm>
              <a:off x="735142" y="3921397"/>
              <a:ext cx="3531140" cy="210732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CDD9E7A7-2C91-F319-CF85-D1B1C594EDD9}"/>
                </a:ext>
              </a:extLst>
            </p:cNvPr>
            <p:cNvCxnSpPr>
              <a:cxnSpLocks/>
            </p:cNvCxnSpPr>
            <p:nvPr/>
          </p:nvCxnSpPr>
          <p:spPr>
            <a:xfrm>
              <a:off x="735142" y="6056019"/>
              <a:ext cx="3531140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DDCE0A7D-D689-5CC8-5814-34CBC1C33A58}"/>
                </a:ext>
              </a:extLst>
            </p:cNvPr>
            <p:cNvSpPr/>
            <p:nvPr/>
          </p:nvSpPr>
          <p:spPr>
            <a:xfrm>
              <a:off x="7925718" y="3921328"/>
              <a:ext cx="3546084" cy="2120977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5D6E6B-F6CF-51B8-5D3C-17EDC65BDD9E}"/>
                </a:ext>
              </a:extLst>
            </p:cNvPr>
            <p:cNvCxnSpPr>
              <a:cxnSpLocks/>
            </p:cNvCxnSpPr>
            <p:nvPr/>
          </p:nvCxnSpPr>
          <p:spPr>
            <a:xfrm>
              <a:off x="7925718" y="6054853"/>
              <a:ext cx="3546084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B34071F1-CF9F-32F7-9CCC-5810E0B97E59}"/>
                </a:ext>
              </a:extLst>
            </p:cNvPr>
            <p:cNvSpPr/>
            <p:nvPr/>
          </p:nvSpPr>
          <p:spPr>
            <a:xfrm>
              <a:off x="4320874" y="3921328"/>
              <a:ext cx="3546084" cy="210732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5173A995-E30F-891A-EC6B-5963530B1211}"/>
                </a:ext>
              </a:extLst>
            </p:cNvPr>
            <p:cNvCxnSpPr>
              <a:cxnSpLocks/>
            </p:cNvCxnSpPr>
            <p:nvPr/>
          </p:nvCxnSpPr>
          <p:spPr>
            <a:xfrm>
              <a:off x="4320874" y="6055950"/>
              <a:ext cx="3546084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ED77A99-E7DE-2E01-0E87-958B4BA32C7E}"/>
                </a:ext>
              </a:extLst>
            </p:cNvPr>
            <p:cNvSpPr/>
            <p:nvPr/>
          </p:nvSpPr>
          <p:spPr>
            <a:xfrm>
              <a:off x="4322958" y="1690687"/>
              <a:ext cx="3546084" cy="210732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88FDE0A7-8C18-4321-6603-04BBEEE89463}"/>
                </a:ext>
              </a:extLst>
            </p:cNvPr>
            <p:cNvCxnSpPr>
              <a:cxnSpLocks/>
            </p:cNvCxnSpPr>
            <p:nvPr/>
          </p:nvCxnSpPr>
          <p:spPr>
            <a:xfrm>
              <a:off x="4320678" y="3798025"/>
              <a:ext cx="3546084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CDD9BD-8EEA-7BC7-89B9-92A4373F1FC4}"/>
                </a:ext>
              </a:extLst>
            </p:cNvPr>
            <p:cNvSpPr/>
            <p:nvPr/>
          </p:nvSpPr>
          <p:spPr>
            <a:xfrm>
              <a:off x="727572" y="1697519"/>
              <a:ext cx="3535330" cy="210732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47A5EE63-0EDE-54F2-3447-BCD6858F9774}"/>
                </a:ext>
              </a:extLst>
            </p:cNvPr>
            <p:cNvCxnSpPr>
              <a:cxnSpLocks/>
            </p:cNvCxnSpPr>
            <p:nvPr/>
          </p:nvCxnSpPr>
          <p:spPr>
            <a:xfrm>
              <a:off x="727572" y="3798094"/>
              <a:ext cx="3531140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4221E6A3-C38E-E3C7-889D-DE6F32C3C3A5}"/>
                </a:ext>
              </a:extLst>
            </p:cNvPr>
            <p:cNvSpPr/>
            <p:nvPr/>
          </p:nvSpPr>
          <p:spPr>
            <a:xfrm>
              <a:off x="7925718" y="1697516"/>
              <a:ext cx="3546084" cy="2120977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40" name="Rett linje 39">
              <a:extLst>
                <a:ext uri="{FF2B5EF4-FFF2-40B4-BE49-F238E27FC236}">
                  <a16:creationId xmlns:a16="http://schemas.microsoft.com/office/drawing/2014/main" id="{8E38E512-DD69-5D9F-DF2F-F5D0D74A4637}"/>
                </a:ext>
              </a:extLst>
            </p:cNvPr>
            <p:cNvCxnSpPr>
              <a:cxnSpLocks/>
            </p:cNvCxnSpPr>
            <p:nvPr/>
          </p:nvCxnSpPr>
          <p:spPr>
            <a:xfrm>
              <a:off x="7924422" y="3796928"/>
              <a:ext cx="3546084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7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7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7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5" name="Plassholder for innhold 2">
            <a:extLst>
              <a:ext uri="{FF2B5EF4-FFF2-40B4-BE49-F238E27FC236}">
                <a16:creationId xmlns:a16="http://schemas.microsoft.com/office/drawing/2014/main" id="{F67482C8-0463-80A9-8C2F-D276D408DC8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54734" y="4047114"/>
            <a:ext cx="3235859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7E7F1438-2F81-2DA5-951A-76B0C6FC85F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381894" y="4047114"/>
            <a:ext cx="3348192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3">
            <a:extLst>
              <a:ext uri="{FF2B5EF4-FFF2-40B4-BE49-F238E27FC236}">
                <a16:creationId xmlns:a16="http://schemas.microsoft.com/office/drawing/2014/main" id="{5E89B971-C631-97B4-43C4-B539DAA4479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01790" y="4047114"/>
            <a:ext cx="3368544" cy="184136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3CE686-E278-4704-A588-1EF5B9B73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DE46FD0-8B54-1E4B-77D1-59EC13C22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B82C534B-6E52-4217-B225-23112653A41E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8B33833-2913-B924-096B-680A1BA53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105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Åtte blå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E8C20FE5-33DE-7BCD-BEB1-6E468AD6831E}"/>
              </a:ext>
            </a:extLst>
          </p:cNvPr>
          <p:cNvGrpSpPr/>
          <p:nvPr userDrawn="1"/>
        </p:nvGrpSpPr>
        <p:grpSpPr>
          <a:xfrm>
            <a:off x="724006" y="1669361"/>
            <a:ext cx="10743988" cy="4387534"/>
            <a:chOff x="724006" y="1669361"/>
            <a:chExt cx="10743988" cy="4387534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0CF7B83-00B9-4FAD-6D03-3D9AFEB1470A}"/>
                </a:ext>
              </a:extLst>
            </p:cNvPr>
            <p:cNvSpPr/>
            <p:nvPr/>
          </p:nvSpPr>
          <p:spPr>
            <a:xfrm>
              <a:off x="735142" y="3916913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0A3C9B89-CD16-A191-603B-326845E6D656}"/>
                </a:ext>
              </a:extLst>
            </p:cNvPr>
            <p:cNvCxnSpPr>
              <a:cxnSpLocks/>
            </p:cNvCxnSpPr>
            <p:nvPr/>
          </p:nvCxnSpPr>
          <p:spPr>
            <a:xfrm>
              <a:off x="735142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C3893FC2-7FD2-8223-7638-70DA1657840D}"/>
                </a:ext>
              </a:extLst>
            </p:cNvPr>
            <p:cNvSpPr/>
            <p:nvPr/>
          </p:nvSpPr>
          <p:spPr>
            <a:xfrm>
              <a:off x="3442634" y="3916913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9E2D63BD-44BB-F43B-B235-6A9527BFC7D4}"/>
                </a:ext>
              </a:extLst>
            </p:cNvPr>
            <p:cNvCxnSpPr>
              <a:cxnSpLocks/>
            </p:cNvCxnSpPr>
            <p:nvPr/>
          </p:nvCxnSpPr>
          <p:spPr>
            <a:xfrm>
              <a:off x="3442634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FA7563A-2862-F8AE-63FC-3C8766A3075C}"/>
                </a:ext>
              </a:extLst>
            </p:cNvPr>
            <p:cNvSpPr/>
            <p:nvPr/>
          </p:nvSpPr>
          <p:spPr>
            <a:xfrm>
              <a:off x="6140601" y="3916913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94AC351B-38BD-7F83-AC80-EB8259F64244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01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558BEF94-F77E-A94A-F0C1-8B693369EF53}"/>
                </a:ext>
              </a:extLst>
            </p:cNvPr>
            <p:cNvSpPr/>
            <p:nvPr/>
          </p:nvSpPr>
          <p:spPr>
            <a:xfrm>
              <a:off x="8859860" y="3916913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96252AB1-6826-5B98-4CF3-2B04361CAB74}"/>
                </a:ext>
              </a:extLst>
            </p:cNvPr>
            <p:cNvCxnSpPr>
              <a:cxnSpLocks/>
            </p:cNvCxnSpPr>
            <p:nvPr/>
          </p:nvCxnSpPr>
          <p:spPr>
            <a:xfrm>
              <a:off x="8859860" y="6056889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D775E6BE-A3FD-B13F-76AD-AECF0E9B402C}"/>
                </a:ext>
              </a:extLst>
            </p:cNvPr>
            <p:cNvSpPr/>
            <p:nvPr/>
          </p:nvSpPr>
          <p:spPr>
            <a:xfrm>
              <a:off x="3434990" y="1669361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6D93EB0D-776E-CE8F-D779-619CEF8CA767}"/>
                </a:ext>
              </a:extLst>
            </p:cNvPr>
            <p:cNvCxnSpPr>
              <a:cxnSpLocks/>
            </p:cNvCxnSpPr>
            <p:nvPr/>
          </p:nvCxnSpPr>
          <p:spPr>
            <a:xfrm>
              <a:off x="3434990" y="3809337"/>
              <a:ext cx="2608134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010BF3A1-E1F0-A7F7-07A8-E3C2520D7DA3}"/>
                </a:ext>
              </a:extLst>
            </p:cNvPr>
            <p:cNvSpPr/>
            <p:nvPr/>
          </p:nvSpPr>
          <p:spPr>
            <a:xfrm>
              <a:off x="724006" y="1669361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35" name="Rett linje 34">
              <a:extLst>
                <a:ext uri="{FF2B5EF4-FFF2-40B4-BE49-F238E27FC236}">
                  <a16:creationId xmlns:a16="http://schemas.microsoft.com/office/drawing/2014/main" id="{6C5E6C5E-00B9-1740-8BB1-2513D3C3778D}"/>
                </a:ext>
              </a:extLst>
            </p:cNvPr>
            <p:cNvCxnSpPr>
              <a:cxnSpLocks/>
            </p:cNvCxnSpPr>
            <p:nvPr/>
          </p:nvCxnSpPr>
          <p:spPr>
            <a:xfrm>
              <a:off x="724006" y="3809337"/>
              <a:ext cx="2608134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13821784-D0DC-BD3A-2095-0222C097096B}"/>
                </a:ext>
              </a:extLst>
            </p:cNvPr>
            <p:cNvSpPr/>
            <p:nvPr/>
          </p:nvSpPr>
          <p:spPr>
            <a:xfrm>
              <a:off x="6140601" y="1669361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40" name="Rett linje 39">
              <a:extLst>
                <a:ext uri="{FF2B5EF4-FFF2-40B4-BE49-F238E27FC236}">
                  <a16:creationId xmlns:a16="http://schemas.microsoft.com/office/drawing/2014/main" id="{396CDE1B-ECA1-A08B-5617-EB5241180232}"/>
                </a:ext>
              </a:extLst>
            </p:cNvPr>
            <p:cNvCxnSpPr>
              <a:cxnSpLocks/>
            </p:cNvCxnSpPr>
            <p:nvPr/>
          </p:nvCxnSpPr>
          <p:spPr>
            <a:xfrm>
              <a:off x="6140601" y="3809337"/>
              <a:ext cx="2608134" cy="6"/>
            </a:xfrm>
            <a:prstGeom prst="line">
              <a:avLst/>
            </a:prstGeom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ktangel 40">
              <a:extLst>
                <a:ext uri="{FF2B5EF4-FFF2-40B4-BE49-F238E27FC236}">
                  <a16:creationId xmlns:a16="http://schemas.microsoft.com/office/drawing/2014/main" id="{A20E0B06-18E5-F441-1EA7-88C3346F9955}"/>
                </a:ext>
              </a:extLst>
            </p:cNvPr>
            <p:cNvSpPr/>
            <p:nvPr/>
          </p:nvSpPr>
          <p:spPr>
            <a:xfrm>
              <a:off x="8846212" y="1669861"/>
              <a:ext cx="2608134" cy="2139976"/>
            </a:xfrm>
            <a:prstGeom prst="rect">
              <a:avLst/>
            </a:prstGeom>
            <a:solidFill>
              <a:srgbClr val="D6E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 dirty="0"/>
            </a:p>
          </p:txBody>
        </p:sp>
        <p:cxnSp>
          <p:nvCxnSpPr>
            <p:cNvPr id="42" name="Rett linje 41">
              <a:extLst>
                <a:ext uri="{FF2B5EF4-FFF2-40B4-BE49-F238E27FC236}">
                  <a16:creationId xmlns:a16="http://schemas.microsoft.com/office/drawing/2014/main" id="{46996488-1F96-DE96-DF3E-C788FDD6C7AE}"/>
                </a:ext>
              </a:extLst>
            </p:cNvPr>
            <p:cNvCxnSpPr>
              <a:cxnSpLocks/>
            </p:cNvCxnSpPr>
            <p:nvPr/>
          </p:nvCxnSpPr>
          <p:spPr>
            <a:xfrm>
              <a:off x="8846212" y="3809837"/>
              <a:ext cx="2608134" cy="6"/>
            </a:xfrm>
            <a:prstGeom prst="line">
              <a:avLst/>
            </a:prstGeom>
            <a:solidFill>
              <a:srgbClr val="E1EDD1"/>
            </a:solidFill>
            <a:ln w="76200">
              <a:solidFill>
                <a:srgbClr val="002E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7" name="Plassholder for innhold 2">
            <a:extLst>
              <a:ext uri="{FF2B5EF4-FFF2-40B4-BE49-F238E27FC236}">
                <a16:creationId xmlns:a16="http://schemas.microsoft.com/office/drawing/2014/main" id="{38AB9692-9803-DEE4-F1BB-C21FCFF82E4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45230" y="182151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8" name="Plassholder for innhold 2">
            <a:extLst>
              <a:ext uri="{FF2B5EF4-FFF2-40B4-BE49-F238E27FC236}">
                <a16:creationId xmlns:a16="http://schemas.microsoft.com/office/drawing/2014/main" id="{99C70151-19C6-D1E1-1E9E-827616F6D4D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4521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39" name="Plassholder for innhold 2">
            <a:extLst>
              <a:ext uri="{FF2B5EF4-FFF2-40B4-BE49-F238E27FC236}">
                <a16:creationId xmlns:a16="http://schemas.microsoft.com/office/drawing/2014/main" id="{50F65B57-1186-D02B-5920-81C4D16A0D7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952247" y="1826886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FB39C062-ACCF-24F4-453F-456F38FE072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4" name="Plassholder for innhold 2">
            <a:extLst>
              <a:ext uri="{FF2B5EF4-FFF2-40B4-BE49-F238E27FC236}">
                <a16:creationId xmlns:a16="http://schemas.microsoft.com/office/drawing/2014/main" id="{2DF7B6DE-984D-8AEB-F816-F2D84A8BE5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45230" y="406398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5" name="Plassholder for innhold 2">
            <a:extLst>
              <a:ext uri="{FF2B5EF4-FFF2-40B4-BE49-F238E27FC236}">
                <a16:creationId xmlns:a16="http://schemas.microsoft.com/office/drawing/2014/main" id="{30B5EC83-1AEA-2DE9-4CB8-77633B8D33B6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4521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6" name="Plassholder for innhold 2">
            <a:extLst>
              <a:ext uri="{FF2B5EF4-FFF2-40B4-BE49-F238E27FC236}">
                <a16:creationId xmlns:a16="http://schemas.microsoft.com/office/drawing/2014/main" id="{5C428003-D066-1CC8-CD3A-8D9150208DF6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952247" y="4069358"/>
            <a:ext cx="2402941" cy="188025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658B7877-AA90-DFE3-6716-1BDDF7CA7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BA11A89-9137-49E5-3A74-2D1A22BE87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ED5BF8E7-60B5-44DA-95F2-CD86C21F711C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A21B4-0C6A-3BCE-D501-A16A5C96A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146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1A61C0-CCE4-474E-A35A-58C49EDF5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603933-1A09-40AF-A571-88DD253A3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F229AF7-5E30-4B6B-A337-B9DDE7C60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A9D004-E9EC-484A-9FF8-995AA229D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E5E4-C627-4534-BEED-9C56B86439FD}" type="datetime1">
              <a:rPr lang="nb-NO" smtClean="0"/>
              <a:t>08.10.2025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4C34784-6E7B-4A51-95FD-12108F28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9CD8D1-78DB-438F-99BF-C084B1F04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E43B4-4286-4921-85F3-47EC34212E0C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2361181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telside_lys_grønn">
    <p:bg>
      <p:bgPr>
        <a:solidFill>
          <a:srgbClr val="D0E7F8">
            <a:alpha val="503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skjermbilde, Grafikk, Fargerikt, grafisk design&#10;&#10;Automatisk generert beskrivelse">
            <a:extLst>
              <a:ext uri="{FF2B5EF4-FFF2-40B4-BE49-F238E27FC236}">
                <a16:creationId xmlns:a16="http://schemas.microsoft.com/office/drawing/2014/main" id="{EFCCE85A-ED04-CF5F-5540-2D8D2497E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2206131" cy="5486400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D69FD9A-E750-90E7-4DC9-EC12842AD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2488"/>
            <a:ext cx="12192000" cy="124551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73EFD36-6405-BBEC-F225-537A9479A0FF}"/>
              </a:ext>
            </a:extLst>
          </p:cNvPr>
          <p:cNvSpPr/>
          <p:nvPr userDrawn="1"/>
        </p:nvSpPr>
        <p:spPr>
          <a:xfrm>
            <a:off x="0" y="0"/>
            <a:ext cx="12192000" cy="8297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84848EC-D214-4D37-8A3C-15AAA27001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488" y="171118"/>
            <a:ext cx="2190035" cy="54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3528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CE0A0B08-1415-45CD-BCC7-75910D7BAF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27" y="0"/>
            <a:ext cx="12091173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F7662D4-35B1-4A57-8CE5-37819F91AB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38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9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1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grå">
    <p:bg>
      <p:bgPr>
        <a:solidFill>
          <a:srgbClr val="66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61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2429733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60CFA0-78A4-4FAD-A11D-5CF225CEC2A8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15171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75B5699E-856E-4B4E-A3E3-542BE18970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4907" y="5810274"/>
            <a:ext cx="6431112" cy="1080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21800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1F0ED887-BDE6-4AE2-A46A-06E7F19FCC22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11106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8BFAEABA-4103-4146-ABC6-D6B18FAF660B}" type="datetime1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86545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49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B83A51-F09B-4659-A372-964B06C25686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8450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60EB44CA-5606-40D5-805A-A117001F6E37}" type="datetime1">
              <a:rPr lang="nb-NO" smtClean="0"/>
              <a:t>08.10.2025</a:t>
            </a:fld>
            <a:endParaRPr lang="nb-NO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403298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23F85974-5485-4220-B176-42FBEB95DA2D}" type="datetime1">
              <a:rPr lang="nb-NO" smtClean="0"/>
              <a:t>08.10.2025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61755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/>
              <a:t>«</a:t>
            </a:r>
            <a:r>
              <a:rPr lang="nb-NO"/>
              <a:t>Klikk for sette </a:t>
            </a:r>
            <a:br>
              <a:rPr lang="nb-NO"/>
            </a:br>
            <a:r>
              <a:rPr lang="nb-NO"/>
              <a:t>inn et sitat. Husk anførselstegn!</a:t>
            </a:r>
            <a:r>
              <a:rPr lang="nb-NO" sz="5400"/>
              <a:t>»</a:t>
            </a:r>
            <a:endParaRPr lang="nb-NO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505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799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2873073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3402897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816860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h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C4282BC-2F7F-45C0-B48B-7FB594F44A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00" y="0"/>
            <a:ext cx="12091173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/>
            </a:lvl1pPr>
          </a:lstStyle>
          <a:p>
            <a:pPr lvl="0"/>
            <a:r>
              <a:rPr lang="nb-NO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335434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952561-1D89-4072-8173-3865E2C80A2F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603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A8DC321-CF84-4E7E-9CD6-64E2377BA9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71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44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E1EB3B-2AEC-4994-BBE7-7836D0B13CC1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731039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2477A5-5B9F-4F61-9BDE-323837191970}" type="datetime1">
              <a:rPr lang="nb-NO" smtClean="0"/>
              <a:t>08.10.2025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738A76A-B871-42DA-A454-1C94F99B0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9255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80B8BB5D-FE2F-4E12-BBDD-D6B994F525B3}" type="datetime1">
              <a:rPr lang="nb-NO" smtClean="0"/>
              <a:t>08.10.2025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D372A45A-06A7-4B3B-BB34-BA64577287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4538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52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851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F0472-E52D-4354-BD2D-92C02F6DFC72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08.10.2025</a:t>
            </a:fld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27700B5-BBE5-444C-B275-263840C985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0922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04118D-8C5F-45BA-BF28-BA9801870932}" type="datetime1">
              <a:rPr lang="nb-NO" smtClean="0"/>
              <a:t>08.10.2025</a:t>
            </a:fld>
            <a:endParaRPr lang="nb-NO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3999923-863A-4C3A-865B-B3A53ED37F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1265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3143D95-B112-4BCE-955C-FDE82495A705}" type="datetime1">
              <a:rPr lang="nb-NO" smtClean="0"/>
              <a:t>08.10.2025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337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bil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5200" cy="43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771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C95B0DF-9B50-409A-B161-E86624931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84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/>
              <a:t>Bokmål mal: Tekst med kulepunkter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228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2000" y="2039935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2000" y="4077300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/>
              <a:t>Tips  bilde:</a:t>
            </a:r>
          </a:p>
          <a:p>
            <a:pPr>
              <a:defRPr/>
            </a:pPr>
            <a:r>
              <a:rPr lang="nb-NO" sz="1200"/>
              <a:t>For best oppløsning anbefales </a:t>
            </a:r>
            <a:r>
              <a:rPr lang="nb-NO" sz="1200" err="1"/>
              <a:t>jpg</a:t>
            </a:r>
            <a:r>
              <a:rPr lang="nb-NO" sz="1200"/>
              <a:t> og </a:t>
            </a:r>
            <a:r>
              <a:rPr lang="nb-NO" sz="1200" err="1"/>
              <a:t>png-format</a:t>
            </a:r>
            <a:r>
              <a:rPr lang="nb-NO" sz="1200"/>
              <a:t>.</a:t>
            </a:r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2025</a:t>
            </a:fld>
            <a:endParaRPr lang="nb-NO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/>
              <a:t>Tittel på presentasjonen</a:t>
            </a:r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20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gelsk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/>
              <a:t>Engelsk mal: Tekst med kulepunkter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-1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144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gelsk Tekst med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/>
              <a:t>Engelsk</a:t>
            </a:r>
            <a:r>
              <a:rPr lang="nb-NO" sz="1200" baseline="0"/>
              <a:t> </a:t>
            </a:r>
            <a:r>
              <a:rPr lang="nb-NO" sz="1200"/>
              <a:t>mal:1 utfallende bilde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12192000" cy="611716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ikonet for å legge til bilde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2025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00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/>
              <a:t>Bokmål mal: Tekst med kulepunkter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-1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143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/>
              <a:t>Bokmål 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/>
              <a:t>Tips bunntekst:</a:t>
            </a:r>
          </a:p>
          <a:p>
            <a:pPr>
              <a:defRPr/>
            </a:pPr>
            <a:r>
              <a:rPr lang="nb-NO" sz="1200" b="1"/>
              <a:t>For å få sidenummer, dato</a:t>
            </a:r>
            <a:r>
              <a:rPr lang="nb-NO" sz="1200" b="1" baseline="0"/>
              <a:t> </a:t>
            </a:r>
            <a:r>
              <a:rPr lang="nb-NO" sz="1200" b="1"/>
              <a:t>og tittel på presentasjon:</a:t>
            </a:r>
          </a:p>
          <a:p>
            <a:pPr>
              <a:defRPr/>
            </a:pPr>
            <a:r>
              <a:rPr lang="nb-NO" sz="1200"/>
              <a:t>Klikk  på</a:t>
            </a:r>
          </a:p>
          <a:p>
            <a:pPr>
              <a:defRPr/>
            </a:pPr>
            <a:r>
              <a:rPr lang="nb-NO" sz="1200"/>
              <a:t>”Sett Inn” -&gt; Topp og bunntekst</a:t>
            </a:r>
          </a:p>
          <a:p>
            <a:pPr>
              <a:defRPr/>
            </a:pPr>
            <a:r>
              <a:rPr lang="nb-NO" sz="1200" baseline="0"/>
              <a:t>- </a:t>
            </a:r>
            <a:r>
              <a:rPr lang="nb-NO" sz="1200"/>
              <a:t>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2025</a:t>
            </a:fld>
            <a:endParaRPr lang="nb-NO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64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tel og innhold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82000"/>
            <a:ext cx="1668000" cy="432000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4109983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 Sitat BLÅ">
    <p:bg>
      <p:bgPr>
        <a:solidFill>
          <a:srgbClr val="D0E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/>
              <a:t>«</a:t>
            </a:r>
            <a:r>
              <a:rPr lang="nb-NO"/>
              <a:t>Klikk for sette </a:t>
            </a:r>
            <a:br>
              <a:rPr lang="nb-NO"/>
            </a:br>
            <a:r>
              <a:rPr lang="nb-NO"/>
              <a:t>inn et sitat. Husk anførselstegn!</a:t>
            </a:r>
            <a:r>
              <a:rPr lang="nb-NO" sz="5400"/>
              <a:t>»</a:t>
            </a:r>
            <a:endParaRPr lang="nb-NO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07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En grønn 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rgbClr val="C1E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75635E01-F0C6-FBBA-71D7-E03B0FC71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083CD7-F406-339F-7DE3-0E6B0F379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4F225531-2CBA-D325-7E81-520FAB83B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785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5">
            <a:extLst>
              <a:ext uri="{FF2B5EF4-FFF2-40B4-BE49-F238E27FC236}">
                <a16:creationId xmlns:a16="http://schemas.microsoft.com/office/drawing/2014/main" id="{CE44928E-89A1-BD45-827D-06347661FF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360" y="1412776"/>
            <a:ext cx="11519756" cy="45371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13ED8995-3DC0-9549-99E5-0AED79B5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48681"/>
            <a:ext cx="11519756" cy="72008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13099179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o bokse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66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To grønne bokser. En hoved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9D2A018A-B66D-4D5F-A965-7ACECB0286B9}"/>
              </a:ext>
            </a:extLst>
          </p:cNvPr>
          <p:cNvGrpSpPr/>
          <p:nvPr userDrawn="1"/>
        </p:nvGrpSpPr>
        <p:grpSpPr>
          <a:xfrm>
            <a:off x="735142" y="1688572"/>
            <a:ext cx="10721716" cy="4369563"/>
            <a:chOff x="735142" y="1688572"/>
            <a:chExt cx="10721716" cy="4369563"/>
          </a:xfrm>
        </p:grpSpPr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658212C6-C8B0-81D4-EEF5-4BC30088F9C1}"/>
                </a:ext>
              </a:extLst>
            </p:cNvPr>
            <p:cNvSpPr/>
            <p:nvPr/>
          </p:nvSpPr>
          <p:spPr>
            <a:xfrm>
              <a:off x="8383226" y="1688572"/>
              <a:ext cx="307363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2697EF2E-FF9D-6CE6-33F4-B98263D61048}"/>
                </a:ext>
              </a:extLst>
            </p:cNvPr>
            <p:cNvSpPr/>
            <p:nvPr/>
          </p:nvSpPr>
          <p:spPr>
            <a:xfrm>
              <a:off x="735142" y="1692804"/>
              <a:ext cx="7521754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519311" y="1825625"/>
            <a:ext cx="2834489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7282758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488471BB-8960-B5A1-F632-FDBDD6DA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1DD999-E86F-78DC-8881-FBAFDF5BD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2B825F-7DEC-DCFF-ED41-6602B5DC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127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To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270C245-218A-EE0E-8E6E-6DE66993379D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rgbClr val="C1E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53D7AB95-97C8-2A5B-0334-02D10EB4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15A1E52-C522-5F93-1F0D-D8F797190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21BCD4C1-7523-AF1F-39A3-9ECFD8D9A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67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8A00F-AA32-B17D-3E55-F711F1C8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7C077F-A7E9-7BDA-7A88-3BE04C9A2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F0B59E-22D0-1792-53E4-D8EBC8064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CA161-9E94-4909-9E4A-6816A6227E2D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FCD98D-9B2B-C40D-C758-36B6CBC8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5D7A68-1235-75D0-DA4D-A0DBE328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49F5-E27A-4E34-95D0-5B340E7265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170436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En boks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C7F87B7-DAE4-8D37-A677-C8B9C71D098A}"/>
              </a:ext>
            </a:extLst>
          </p:cNvPr>
          <p:cNvSpPr/>
          <p:nvPr/>
        </p:nvSpPr>
        <p:spPr>
          <a:xfrm>
            <a:off x="735141" y="1677106"/>
            <a:ext cx="10736661" cy="43789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2989BE7F-0F56-E499-4636-3D1F0211A5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98800" y="1825625"/>
            <a:ext cx="9792000" cy="4099848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84624663-DA36-7F6D-356F-B77091583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BB234E-AC1F-F11F-A4C2-000C8569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11CA72E-ABBE-7CA6-A41B-03D4CE817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131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o boks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D570F8CD-724B-4ABB-11EB-F6D49C2B0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6AA317-6DB8-2BE8-EAB7-6996FB2C1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68F652A4-A75B-4261-E825-0C49A1AB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36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En boks BL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2929D4-9005-3B56-2CF3-57EF5A8389AF}"/>
              </a:ext>
            </a:extLst>
          </p:cNvPr>
          <p:cNvSpPr/>
          <p:nvPr userDrawn="1"/>
        </p:nvSpPr>
        <p:spPr>
          <a:xfrm>
            <a:off x="6132686" y="1692804"/>
            <a:ext cx="5335748" cy="4365331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78DC10A4-9463-D079-7FE3-4C938AA37A4D}"/>
              </a:ext>
            </a:extLst>
          </p:cNvPr>
          <p:cNvGrpSpPr/>
          <p:nvPr userDrawn="1"/>
        </p:nvGrpSpPr>
        <p:grpSpPr>
          <a:xfrm>
            <a:off x="735142" y="1692804"/>
            <a:ext cx="5294487" cy="4365331"/>
            <a:chOff x="966940" y="1692804"/>
            <a:chExt cx="5294487" cy="4365331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24E56A07-BF76-EA76-4031-E60EBA65075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rgbClr val="D0E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2BA2CD8-ED77-E6F0-5BCE-8071B316F7EF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Bilde til høyre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8CF30E67-FEC1-7560-8612-07006CF5EE72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21D24DA0-C776-19D5-B938-F7610F2291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6901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DE1729DC-CB76-2E3E-56C1-53F42C27DB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E0CC9E0-91BA-1AA3-01F2-9596FA81E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E10FD24-6B89-8A8D-329F-EFFFFA11AE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B696388D-2652-A2E2-A220-CE6C389EC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25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En boks GRÅ. En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e 10">
            <a:extLst>
              <a:ext uri="{FF2B5EF4-FFF2-40B4-BE49-F238E27FC236}">
                <a16:creationId xmlns:a16="http://schemas.microsoft.com/office/drawing/2014/main" id="{D5263D7A-701E-2F43-267A-19E04B8C32A6}"/>
              </a:ext>
            </a:extLst>
          </p:cNvPr>
          <p:cNvGrpSpPr/>
          <p:nvPr userDrawn="1"/>
        </p:nvGrpSpPr>
        <p:grpSpPr>
          <a:xfrm>
            <a:off x="735142" y="1690688"/>
            <a:ext cx="10736660" cy="4367447"/>
            <a:chOff x="966940" y="1690688"/>
            <a:chExt cx="10736660" cy="4367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00658E0F-2469-DBD2-3A26-31C4F2BAB4BC}"/>
                </a:ext>
              </a:extLst>
            </p:cNvPr>
            <p:cNvSpPr/>
            <p:nvPr/>
          </p:nvSpPr>
          <p:spPr>
            <a:xfrm>
              <a:off x="966940" y="1692804"/>
              <a:ext cx="5279012" cy="4365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28B20C0-F789-57BB-6BF4-8756B760E243}"/>
                </a:ext>
              </a:extLst>
            </p:cNvPr>
            <p:cNvSpPr/>
            <p:nvPr/>
          </p:nvSpPr>
          <p:spPr>
            <a:xfrm>
              <a:off x="6364484" y="1690688"/>
              <a:ext cx="5339116" cy="436533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5E6B0871-2A69-7F70-4F1E-6749DEBFF80C}"/>
                </a:ext>
              </a:extLst>
            </p:cNvPr>
            <p:cNvSpPr txBox="1"/>
            <p:nvPr/>
          </p:nvSpPr>
          <p:spPr>
            <a:xfrm>
              <a:off x="1140168" y="4012280"/>
              <a:ext cx="51212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2400"/>
                <a:t> </a:t>
              </a:r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45944628-C379-7761-44E5-4E76E78A9A6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55945" y="1825625"/>
            <a:ext cx="5106153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16E0B47B-67E0-5F69-5D85-183475D0BB1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064659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innhold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bilde 9">
            <a:extLst>
              <a:ext uri="{FF2B5EF4-FFF2-40B4-BE49-F238E27FC236}">
                <a16:creationId xmlns:a16="http://schemas.microsoft.com/office/drawing/2014/main" id="{2B6F5124-8463-7078-B575-0A0CD93B97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32686" y="1698032"/>
            <a:ext cx="5335748" cy="4357986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1E1F0EE-8D30-19EF-76D2-090A9E0948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0806" y="6069792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461BE90F-7987-2EBC-E45A-031322250D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404477BB-3D34-6F51-87FD-AB95DD3B3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682EDE2-DF5E-7A30-85A8-62484FA6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45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9153B-E4D4-4EF4-B1A3-D51BAE6A9278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3167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sk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2025</a:t>
            </a:fld>
            <a:endParaRPr lang="nb-NO" dirty="0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861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kmål Tre grønne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52B33DF8-6F8E-F2DB-D670-76703148ADBA}"/>
              </a:ext>
            </a:extLst>
          </p:cNvPr>
          <p:cNvGrpSpPr/>
          <p:nvPr userDrawn="1"/>
        </p:nvGrpSpPr>
        <p:grpSpPr>
          <a:xfrm>
            <a:off x="736671" y="1679208"/>
            <a:ext cx="10735652" cy="4385312"/>
            <a:chOff x="736671" y="1679208"/>
            <a:chExt cx="10735652" cy="4385312"/>
          </a:xfrm>
        </p:grpSpPr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24557151-142A-A676-36A9-A5BF5BFA3848}"/>
                </a:ext>
              </a:extLst>
            </p:cNvPr>
            <p:cNvSpPr/>
            <p:nvPr/>
          </p:nvSpPr>
          <p:spPr>
            <a:xfrm>
              <a:off x="7914923" y="1685365"/>
              <a:ext cx="3557400" cy="4356780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1F360F32-7987-90E0-D12A-37A926C73EF3}"/>
                </a:ext>
              </a:extLst>
            </p:cNvPr>
            <p:cNvSpPr/>
            <p:nvPr/>
          </p:nvSpPr>
          <p:spPr>
            <a:xfrm>
              <a:off x="736671" y="1679208"/>
              <a:ext cx="3435763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7140D92F-870E-B780-538A-B172E0AB8B44}"/>
                </a:ext>
              </a:extLst>
            </p:cNvPr>
            <p:cNvSpPr/>
            <p:nvPr/>
          </p:nvSpPr>
          <p:spPr>
            <a:xfrm>
              <a:off x="4245768" y="1687708"/>
              <a:ext cx="3596004" cy="4376812"/>
            </a:xfrm>
            <a:prstGeom prst="rect">
              <a:avLst/>
            </a:prstGeom>
            <a:solidFill>
              <a:srgbClr val="C1E9C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4ED209-96B4-E174-2B08-DE9C848C5C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235859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1C0BC547-34E0-3401-69BB-E026DB531E5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365360" y="1821516"/>
            <a:ext cx="3348192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C1AB9521-A89B-5B7B-2420-C56BE4F21E7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368544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17A27B34-5C30-F6FC-35C5-3CEEC400E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AC21722-73BF-3F85-E151-F272B9235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54D7A514-E045-3B22-3CC7-9E49AFFEA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916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9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42" Type="http://schemas.openxmlformats.org/officeDocument/2006/relationships/slideLayout" Target="../slideLayouts/slideLayout116.xml"/><Relationship Id="rId47" Type="http://schemas.openxmlformats.org/officeDocument/2006/relationships/image" Target="../media/image17.png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theme" Target="../theme/theme3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41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26" Type="http://schemas.openxmlformats.org/officeDocument/2006/relationships/slideLayout" Target="../slideLayouts/slideLayout145.xml"/><Relationship Id="rId39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40.xml"/><Relationship Id="rId34" Type="http://schemas.openxmlformats.org/officeDocument/2006/relationships/slideLayout" Target="../slideLayouts/slideLayout153.xml"/><Relationship Id="rId42" Type="http://schemas.openxmlformats.org/officeDocument/2006/relationships/slideLayout" Target="../slideLayouts/slideLayout161.xml"/><Relationship Id="rId47" Type="http://schemas.openxmlformats.org/officeDocument/2006/relationships/slideLayout" Target="../slideLayouts/slideLayout166.xml"/><Relationship Id="rId50" Type="http://schemas.openxmlformats.org/officeDocument/2006/relationships/slideLayout" Target="../slideLayouts/slideLayout169.xml"/><Relationship Id="rId55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29" Type="http://schemas.openxmlformats.org/officeDocument/2006/relationships/slideLayout" Target="../slideLayouts/slideLayout148.xml"/><Relationship Id="rId41" Type="http://schemas.openxmlformats.org/officeDocument/2006/relationships/slideLayout" Target="../slideLayouts/slideLayout160.xml"/><Relationship Id="rId54" Type="http://schemas.openxmlformats.org/officeDocument/2006/relationships/slideLayout" Target="../slideLayouts/slideLayout173.xml"/><Relationship Id="rId62" Type="http://schemas.openxmlformats.org/officeDocument/2006/relationships/image" Target="../media/image1.pn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slideLayout" Target="../slideLayouts/slideLayout143.xml"/><Relationship Id="rId32" Type="http://schemas.openxmlformats.org/officeDocument/2006/relationships/slideLayout" Target="../slideLayouts/slideLayout151.xml"/><Relationship Id="rId37" Type="http://schemas.openxmlformats.org/officeDocument/2006/relationships/slideLayout" Target="../slideLayouts/slideLayout156.xml"/><Relationship Id="rId40" Type="http://schemas.openxmlformats.org/officeDocument/2006/relationships/slideLayout" Target="../slideLayouts/slideLayout159.xml"/><Relationship Id="rId45" Type="http://schemas.openxmlformats.org/officeDocument/2006/relationships/slideLayout" Target="../slideLayouts/slideLayout164.xml"/><Relationship Id="rId53" Type="http://schemas.openxmlformats.org/officeDocument/2006/relationships/slideLayout" Target="../slideLayouts/slideLayout172.xml"/><Relationship Id="rId58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slideLayout" Target="../slideLayouts/slideLayout142.xml"/><Relationship Id="rId28" Type="http://schemas.openxmlformats.org/officeDocument/2006/relationships/slideLayout" Target="../slideLayouts/slideLayout147.xml"/><Relationship Id="rId36" Type="http://schemas.openxmlformats.org/officeDocument/2006/relationships/slideLayout" Target="../slideLayouts/slideLayout155.xml"/><Relationship Id="rId49" Type="http://schemas.openxmlformats.org/officeDocument/2006/relationships/slideLayout" Target="../slideLayouts/slideLayout168.xml"/><Relationship Id="rId57" Type="http://schemas.openxmlformats.org/officeDocument/2006/relationships/slideLayout" Target="../slideLayouts/slideLayout176.xml"/><Relationship Id="rId61" Type="http://schemas.openxmlformats.org/officeDocument/2006/relationships/theme" Target="../theme/theme4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31" Type="http://schemas.openxmlformats.org/officeDocument/2006/relationships/slideLayout" Target="../slideLayouts/slideLayout150.xml"/><Relationship Id="rId44" Type="http://schemas.openxmlformats.org/officeDocument/2006/relationships/slideLayout" Target="../slideLayouts/slideLayout163.xml"/><Relationship Id="rId52" Type="http://schemas.openxmlformats.org/officeDocument/2006/relationships/slideLayout" Target="../slideLayouts/slideLayout171.xml"/><Relationship Id="rId6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Relationship Id="rId27" Type="http://schemas.openxmlformats.org/officeDocument/2006/relationships/slideLayout" Target="../slideLayouts/slideLayout146.xml"/><Relationship Id="rId30" Type="http://schemas.openxmlformats.org/officeDocument/2006/relationships/slideLayout" Target="../slideLayouts/slideLayout149.xml"/><Relationship Id="rId35" Type="http://schemas.openxmlformats.org/officeDocument/2006/relationships/slideLayout" Target="../slideLayouts/slideLayout154.xml"/><Relationship Id="rId43" Type="http://schemas.openxmlformats.org/officeDocument/2006/relationships/slideLayout" Target="../slideLayouts/slideLayout162.xml"/><Relationship Id="rId48" Type="http://schemas.openxmlformats.org/officeDocument/2006/relationships/slideLayout" Target="../slideLayouts/slideLayout167.xml"/><Relationship Id="rId56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27.xml"/><Relationship Id="rId51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5" Type="http://schemas.openxmlformats.org/officeDocument/2006/relationships/slideLayout" Target="../slideLayouts/slideLayout144.xml"/><Relationship Id="rId33" Type="http://schemas.openxmlformats.org/officeDocument/2006/relationships/slideLayout" Target="../slideLayouts/slideLayout152.xml"/><Relationship Id="rId38" Type="http://schemas.openxmlformats.org/officeDocument/2006/relationships/slideLayout" Target="../slideLayouts/slideLayout157.xml"/><Relationship Id="rId46" Type="http://schemas.openxmlformats.org/officeDocument/2006/relationships/slideLayout" Target="../slideLayouts/slideLayout165.xml"/><Relationship Id="rId59" Type="http://schemas.openxmlformats.org/officeDocument/2006/relationships/slideLayout" Target="../slideLayouts/slideLayout1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13.xml"/><Relationship Id="rId18" Type="http://schemas.openxmlformats.org/officeDocument/2006/relationships/slideLayout" Target="../slideLayouts/slideLayout218.xml"/><Relationship Id="rId26" Type="http://schemas.openxmlformats.org/officeDocument/2006/relationships/slideLayout" Target="../slideLayouts/slideLayout226.xml"/><Relationship Id="rId39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03.xml"/><Relationship Id="rId21" Type="http://schemas.openxmlformats.org/officeDocument/2006/relationships/slideLayout" Target="../slideLayouts/slideLayout221.xml"/><Relationship Id="rId34" Type="http://schemas.openxmlformats.org/officeDocument/2006/relationships/slideLayout" Target="../slideLayouts/slideLayout234.xml"/><Relationship Id="rId42" Type="http://schemas.openxmlformats.org/officeDocument/2006/relationships/slideLayout" Target="../slideLayouts/slideLayout242.xml"/><Relationship Id="rId47" Type="http://schemas.openxmlformats.org/officeDocument/2006/relationships/slideLayout" Target="../slideLayouts/slideLayout247.xml"/><Relationship Id="rId50" Type="http://schemas.openxmlformats.org/officeDocument/2006/relationships/image" Target="../media/image17.png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17" Type="http://schemas.openxmlformats.org/officeDocument/2006/relationships/slideLayout" Target="../slideLayouts/slideLayout217.xml"/><Relationship Id="rId25" Type="http://schemas.openxmlformats.org/officeDocument/2006/relationships/slideLayout" Target="../slideLayouts/slideLayout225.xml"/><Relationship Id="rId33" Type="http://schemas.openxmlformats.org/officeDocument/2006/relationships/slideLayout" Target="../slideLayouts/slideLayout233.xml"/><Relationship Id="rId38" Type="http://schemas.openxmlformats.org/officeDocument/2006/relationships/slideLayout" Target="../slideLayouts/slideLayout238.xml"/><Relationship Id="rId46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02.xml"/><Relationship Id="rId16" Type="http://schemas.openxmlformats.org/officeDocument/2006/relationships/slideLayout" Target="../slideLayouts/slideLayout216.xml"/><Relationship Id="rId20" Type="http://schemas.openxmlformats.org/officeDocument/2006/relationships/slideLayout" Target="../slideLayouts/slideLayout220.xml"/><Relationship Id="rId29" Type="http://schemas.openxmlformats.org/officeDocument/2006/relationships/slideLayout" Target="../slideLayouts/slideLayout229.xml"/><Relationship Id="rId41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24" Type="http://schemas.openxmlformats.org/officeDocument/2006/relationships/slideLayout" Target="../slideLayouts/slideLayout224.xml"/><Relationship Id="rId32" Type="http://schemas.openxmlformats.org/officeDocument/2006/relationships/slideLayout" Target="../slideLayouts/slideLayout232.xml"/><Relationship Id="rId37" Type="http://schemas.openxmlformats.org/officeDocument/2006/relationships/slideLayout" Target="../slideLayouts/slideLayout237.xml"/><Relationship Id="rId40" Type="http://schemas.openxmlformats.org/officeDocument/2006/relationships/slideLayout" Target="../slideLayouts/slideLayout240.xml"/><Relationship Id="rId45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05.xml"/><Relationship Id="rId15" Type="http://schemas.openxmlformats.org/officeDocument/2006/relationships/slideLayout" Target="../slideLayouts/slideLayout215.xml"/><Relationship Id="rId23" Type="http://schemas.openxmlformats.org/officeDocument/2006/relationships/slideLayout" Target="../slideLayouts/slideLayout223.xml"/><Relationship Id="rId28" Type="http://schemas.openxmlformats.org/officeDocument/2006/relationships/slideLayout" Target="../slideLayouts/slideLayout228.xml"/><Relationship Id="rId36" Type="http://schemas.openxmlformats.org/officeDocument/2006/relationships/slideLayout" Target="../slideLayouts/slideLayout236.xml"/><Relationship Id="rId49" Type="http://schemas.openxmlformats.org/officeDocument/2006/relationships/theme" Target="../theme/theme6.xml"/><Relationship Id="rId10" Type="http://schemas.openxmlformats.org/officeDocument/2006/relationships/slideLayout" Target="../slideLayouts/slideLayout210.xml"/><Relationship Id="rId19" Type="http://schemas.openxmlformats.org/officeDocument/2006/relationships/slideLayout" Target="../slideLayouts/slideLayout219.xml"/><Relationship Id="rId31" Type="http://schemas.openxmlformats.org/officeDocument/2006/relationships/slideLayout" Target="../slideLayouts/slideLayout231.xml"/><Relationship Id="rId44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14.xml"/><Relationship Id="rId22" Type="http://schemas.openxmlformats.org/officeDocument/2006/relationships/slideLayout" Target="../slideLayouts/slideLayout222.xml"/><Relationship Id="rId27" Type="http://schemas.openxmlformats.org/officeDocument/2006/relationships/slideLayout" Target="../slideLayouts/slideLayout227.xml"/><Relationship Id="rId30" Type="http://schemas.openxmlformats.org/officeDocument/2006/relationships/slideLayout" Target="../slideLayouts/slideLayout230.xml"/><Relationship Id="rId35" Type="http://schemas.openxmlformats.org/officeDocument/2006/relationships/slideLayout" Target="../slideLayouts/slideLayout235.xml"/><Relationship Id="rId43" Type="http://schemas.openxmlformats.org/officeDocument/2006/relationships/slideLayout" Target="../slideLayouts/slideLayout243.xml"/><Relationship Id="rId48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08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1.xml"/><Relationship Id="rId18" Type="http://schemas.openxmlformats.org/officeDocument/2006/relationships/slideLayout" Target="../slideLayouts/slideLayout266.xml"/><Relationship Id="rId26" Type="http://schemas.openxmlformats.org/officeDocument/2006/relationships/slideLayout" Target="../slideLayouts/slideLayout274.xml"/><Relationship Id="rId39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51.xml"/><Relationship Id="rId21" Type="http://schemas.openxmlformats.org/officeDocument/2006/relationships/slideLayout" Target="../slideLayouts/slideLayout269.xml"/><Relationship Id="rId34" Type="http://schemas.openxmlformats.org/officeDocument/2006/relationships/slideLayout" Target="../slideLayouts/slideLayout282.xml"/><Relationship Id="rId42" Type="http://schemas.openxmlformats.org/officeDocument/2006/relationships/slideLayout" Target="../slideLayouts/slideLayout290.xml"/><Relationship Id="rId47" Type="http://schemas.openxmlformats.org/officeDocument/2006/relationships/slideLayout" Target="../slideLayouts/slideLayout295.xml"/><Relationship Id="rId50" Type="http://schemas.openxmlformats.org/officeDocument/2006/relationships/theme" Target="../theme/theme7.xml"/><Relationship Id="rId7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60.xml"/><Relationship Id="rId17" Type="http://schemas.openxmlformats.org/officeDocument/2006/relationships/slideLayout" Target="../slideLayouts/slideLayout265.xml"/><Relationship Id="rId25" Type="http://schemas.openxmlformats.org/officeDocument/2006/relationships/slideLayout" Target="../slideLayouts/slideLayout273.xml"/><Relationship Id="rId33" Type="http://schemas.openxmlformats.org/officeDocument/2006/relationships/slideLayout" Target="../slideLayouts/slideLayout281.xml"/><Relationship Id="rId38" Type="http://schemas.openxmlformats.org/officeDocument/2006/relationships/slideLayout" Target="../slideLayouts/slideLayout286.xml"/><Relationship Id="rId46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50.xml"/><Relationship Id="rId16" Type="http://schemas.openxmlformats.org/officeDocument/2006/relationships/slideLayout" Target="../slideLayouts/slideLayout264.xml"/><Relationship Id="rId20" Type="http://schemas.openxmlformats.org/officeDocument/2006/relationships/slideLayout" Target="../slideLayouts/slideLayout268.xml"/><Relationship Id="rId29" Type="http://schemas.openxmlformats.org/officeDocument/2006/relationships/slideLayout" Target="../slideLayouts/slideLayout277.xml"/><Relationship Id="rId41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24" Type="http://schemas.openxmlformats.org/officeDocument/2006/relationships/slideLayout" Target="../slideLayouts/slideLayout272.xml"/><Relationship Id="rId32" Type="http://schemas.openxmlformats.org/officeDocument/2006/relationships/slideLayout" Target="../slideLayouts/slideLayout280.xml"/><Relationship Id="rId37" Type="http://schemas.openxmlformats.org/officeDocument/2006/relationships/slideLayout" Target="../slideLayouts/slideLayout285.xml"/><Relationship Id="rId40" Type="http://schemas.openxmlformats.org/officeDocument/2006/relationships/slideLayout" Target="../slideLayouts/slideLayout288.xml"/><Relationship Id="rId45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53.xml"/><Relationship Id="rId15" Type="http://schemas.openxmlformats.org/officeDocument/2006/relationships/slideLayout" Target="../slideLayouts/slideLayout263.xml"/><Relationship Id="rId23" Type="http://schemas.openxmlformats.org/officeDocument/2006/relationships/slideLayout" Target="../slideLayouts/slideLayout271.xml"/><Relationship Id="rId28" Type="http://schemas.openxmlformats.org/officeDocument/2006/relationships/slideLayout" Target="../slideLayouts/slideLayout276.xml"/><Relationship Id="rId36" Type="http://schemas.openxmlformats.org/officeDocument/2006/relationships/slideLayout" Target="../slideLayouts/slideLayout284.xml"/><Relationship Id="rId49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58.xml"/><Relationship Id="rId19" Type="http://schemas.openxmlformats.org/officeDocument/2006/relationships/slideLayout" Target="../slideLayouts/slideLayout267.xml"/><Relationship Id="rId31" Type="http://schemas.openxmlformats.org/officeDocument/2006/relationships/slideLayout" Target="../slideLayouts/slideLayout279.xml"/><Relationship Id="rId44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Relationship Id="rId14" Type="http://schemas.openxmlformats.org/officeDocument/2006/relationships/slideLayout" Target="../slideLayouts/slideLayout262.xml"/><Relationship Id="rId22" Type="http://schemas.openxmlformats.org/officeDocument/2006/relationships/slideLayout" Target="../slideLayouts/slideLayout270.xml"/><Relationship Id="rId27" Type="http://schemas.openxmlformats.org/officeDocument/2006/relationships/slideLayout" Target="../slideLayouts/slideLayout275.xml"/><Relationship Id="rId30" Type="http://schemas.openxmlformats.org/officeDocument/2006/relationships/slideLayout" Target="../slideLayouts/slideLayout278.xml"/><Relationship Id="rId35" Type="http://schemas.openxmlformats.org/officeDocument/2006/relationships/slideLayout" Target="../slideLayouts/slideLayout283.xml"/><Relationship Id="rId43" Type="http://schemas.openxmlformats.org/officeDocument/2006/relationships/slideLayout" Target="../slideLayouts/slideLayout291.xml"/><Relationship Id="rId48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56.xml"/><Relationship Id="rId51" Type="http://schemas.openxmlformats.org/officeDocument/2006/relationships/image" Target="../media/image1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12CD76C6-7AAC-4163-B45C-CBB2130DB1B2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88BF54A-CA4C-83BA-28B1-5033E754B44A}"/>
              </a:ext>
            </a:extLst>
          </p:cNvPr>
          <p:cNvPicPr>
            <a:picLocks noChangeAspect="1"/>
          </p:cNvPicPr>
          <p:nvPr userDrawn="1"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75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37" r:id="rId3"/>
    <p:sldLayoutId id="2147483756" r:id="rId4"/>
    <p:sldLayoutId id="2147483757" r:id="rId5"/>
    <p:sldLayoutId id="2147483730" r:id="rId6"/>
    <p:sldLayoutId id="2147483650" r:id="rId7"/>
    <p:sldLayoutId id="2147483700" r:id="rId8"/>
    <p:sldLayoutId id="2147483652" r:id="rId9"/>
    <p:sldLayoutId id="2147483662" r:id="rId10"/>
    <p:sldLayoutId id="2147483673" r:id="rId11"/>
    <p:sldLayoutId id="2147483671" r:id="rId12"/>
    <p:sldLayoutId id="2147483669" r:id="rId13"/>
    <p:sldLayoutId id="2147483666" r:id="rId14"/>
    <p:sldLayoutId id="2147483746" r:id="rId15"/>
    <p:sldLayoutId id="2147483693" r:id="rId16"/>
    <p:sldLayoutId id="2147483731" r:id="rId17"/>
    <p:sldLayoutId id="2147483732" r:id="rId18"/>
    <p:sldLayoutId id="2147483704" r:id="rId19"/>
    <p:sldLayoutId id="2147483703" r:id="rId20"/>
    <p:sldLayoutId id="2147483741" r:id="rId21"/>
    <p:sldLayoutId id="2147483744" r:id="rId22"/>
    <p:sldLayoutId id="2147483691" r:id="rId23"/>
    <p:sldLayoutId id="2147483688" r:id="rId24"/>
    <p:sldLayoutId id="2147483745" r:id="rId25"/>
    <p:sldLayoutId id="2147483711" r:id="rId26"/>
    <p:sldLayoutId id="2147483713" r:id="rId27"/>
    <p:sldLayoutId id="2147483725" r:id="rId28"/>
    <p:sldLayoutId id="2147483714" r:id="rId29"/>
    <p:sldLayoutId id="2147483716" r:id="rId30"/>
    <p:sldLayoutId id="2147483718" r:id="rId31"/>
    <p:sldLayoutId id="2147483720" r:id="rId32"/>
    <p:sldLayoutId id="2147483722" r:id="rId33"/>
    <p:sldLayoutId id="2147483748" r:id="rId34"/>
    <p:sldLayoutId id="2147483749" r:id="rId35"/>
    <p:sldLayoutId id="2147483750" r:id="rId36"/>
    <p:sldLayoutId id="2147483751" r:id="rId37"/>
    <p:sldLayoutId id="2147483752" r:id="rId38"/>
    <p:sldLayoutId id="2147483753" r:id="rId39"/>
    <p:sldLayoutId id="2147483754" r:id="rId40"/>
    <p:sldLayoutId id="2147483755" r:id="rId41"/>
    <p:sldLayoutId id="2147483724" r:id="rId42"/>
    <p:sldLayoutId id="2147483712" r:id="rId43"/>
    <p:sldLayoutId id="2147483726" r:id="rId44"/>
    <p:sldLayoutId id="2147483715" r:id="rId45"/>
    <p:sldLayoutId id="2147483717" r:id="rId46"/>
    <p:sldLayoutId id="2147483719" r:id="rId47"/>
    <p:sldLayoutId id="2147483721" r:id="rId48"/>
    <p:sldLayoutId id="2147483723" r:id="rId49"/>
    <p:sldLayoutId id="2147483677" r:id="rId50"/>
    <p:sldLayoutId id="2147483678" r:id="rId51"/>
    <p:sldLayoutId id="2147483679" r:id="rId52"/>
    <p:sldLayoutId id="2147483690" r:id="rId53"/>
    <p:sldLayoutId id="2147483683" r:id="rId54"/>
    <p:sldLayoutId id="2147483684" r:id="rId55"/>
    <p:sldLayoutId id="2147483685" r:id="rId56"/>
    <p:sldLayoutId id="2147483706" r:id="rId57"/>
    <p:sldLayoutId id="2147483707" r:id="rId58"/>
    <p:sldLayoutId id="2147483657" r:id="rId5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49E14-7FB0-41A1-AE5A-CFE3516F8829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CB887-D9F1-4A0E-8499-D9B6FA9A6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3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7" r:id="rId14"/>
    <p:sldLayoutId id="2147483779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EEB2F57A-05E4-4E44-9852-155A5F5C5D1E}" type="datetime1">
              <a:rPr lang="nb-NO" smtClean="0"/>
              <a:t>08.10.2025</a:t>
            </a:fld>
            <a:endParaRPr lang="nb-NO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75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3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4" r:id="rId31"/>
    <p:sldLayoutId id="2147483815" r:id="rId32"/>
    <p:sldLayoutId id="2147483816" r:id="rId33"/>
    <p:sldLayoutId id="2147483817" r:id="rId34"/>
    <p:sldLayoutId id="2147483818" r:id="rId35"/>
    <p:sldLayoutId id="2147483820" r:id="rId36"/>
    <p:sldLayoutId id="2147483822" r:id="rId37"/>
    <p:sldLayoutId id="2147483823" r:id="rId38"/>
    <p:sldLayoutId id="2147483824" r:id="rId39"/>
    <p:sldLayoutId id="2147483825" r:id="rId40"/>
    <p:sldLayoutId id="2147483826" r:id="rId41"/>
    <p:sldLayoutId id="2147483827" r:id="rId42"/>
    <p:sldLayoutId id="2147483828" r:id="rId43"/>
    <p:sldLayoutId id="2147483829" r:id="rId44"/>
    <p:sldLayoutId id="2147483830" r:id="rId4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4BA30597-5AFD-400F-A859-10C1B90B6649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88BF54A-CA4C-83BA-28B1-5033E754B44A}"/>
              </a:ext>
            </a:extLst>
          </p:cNvPr>
          <p:cNvPicPr>
            <a:picLocks noChangeAspect="1"/>
          </p:cNvPicPr>
          <p:nvPr userDrawn="1"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75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0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  <p:sldLayoutId id="2147483849" r:id="rId18"/>
    <p:sldLayoutId id="2147483850" r:id="rId19"/>
    <p:sldLayoutId id="2147483851" r:id="rId20"/>
    <p:sldLayoutId id="2147483852" r:id="rId21"/>
    <p:sldLayoutId id="2147483853" r:id="rId22"/>
    <p:sldLayoutId id="2147483854" r:id="rId23"/>
    <p:sldLayoutId id="2147483855" r:id="rId24"/>
    <p:sldLayoutId id="2147483856" r:id="rId25"/>
    <p:sldLayoutId id="2147483857" r:id="rId26"/>
    <p:sldLayoutId id="2147483858" r:id="rId27"/>
    <p:sldLayoutId id="2147483859" r:id="rId28"/>
    <p:sldLayoutId id="2147483860" r:id="rId29"/>
    <p:sldLayoutId id="2147483861" r:id="rId30"/>
    <p:sldLayoutId id="2147483862" r:id="rId31"/>
    <p:sldLayoutId id="2147483863" r:id="rId32"/>
    <p:sldLayoutId id="2147483864" r:id="rId33"/>
    <p:sldLayoutId id="2147483865" r:id="rId34"/>
    <p:sldLayoutId id="2147483866" r:id="rId35"/>
    <p:sldLayoutId id="2147483867" r:id="rId36"/>
    <p:sldLayoutId id="2147483868" r:id="rId37"/>
    <p:sldLayoutId id="2147483869" r:id="rId38"/>
    <p:sldLayoutId id="2147483870" r:id="rId39"/>
    <p:sldLayoutId id="2147483871" r:id="rId40"/>
    <p:sldLayoutId id="2147483872" r:id="rId41"/>
    <p:sldLayoutId id="2147483873" r:id="rId42"/>
    <p:sldLayoutId id="2147483874" r:id="rId43"/>
    <p:sldLayoutId id="2147483875" r:id="rId44"/>
    <p:sldLayoutId id="2147483876" r:id="rId45"/>
    <p:sldLayoutId id="2147483877" r:id="rId46"/>
    <p:sldLayoutId id="2147483878" r:id="rId47"/>
    <p:sldLayoutId id="2147483879" r:id="rId48"/>
    <p:sldLayoutId id="2147483880" r:id="rId49"/>
    <p:sldLayoutId id="2147483881" r:id="rId50"/>
    <p:sldLayoutId id="2147483882" r:id="rId51"/>
    <p:sldLayoutId id="2147483883" r:id="rId52"/>
    <p:sldLayoutId id="2147483884" r:id="rId53"/>
    <p:sldLayoutId id="2147483885" r:id="rId54"/>
    <p:sldLayoutId id="2147483886" r:id="rId55"/>
    <p:sldLayoutId id="2147483887" r:id="rId56"/>
    <p:sldLayoutId id="2147483888" r:id="rId57"/>
    <p:sldLayoutId id="2147483889" r:id="rId58"/>
    <p:sldLayoutId id="2147483890" r:id="rId59"/>
    <p:sldLayoutId id="2147484050" r:id="rId6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1FA1-A4BA-4488-9C6F-4F136AEA7D37}" type="datetime1">
              <a:rPr lang="nb-NO" smtClean="0"/>
              <a:t>08.10.2025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1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D4CFF4AD-5A52-413D-A63C-237D914B6706}" type="datetime1">
              <a:rPr lang="nb-NO" smtClean="0"/>
              <a:t>08.10.2025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75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2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55" r:id="rId24"/>
    <p:sldLayoutId id="2147483956" r:id="rId25"/>
    <p:sldLayoutId id="2147483957" r:id="rId26"/>
    <p:sldLayoutId id="2147483958" r:id="rId27"/>
    <p:sldLayoutId id="2147483959" r:id="rId28"/>
    <p:sldLayoutId id="2147483960" r:id="rId29"/>
    <p:sldLayoutId id="2147483961" r:id="rId30"/>
    <p:sldLayoutId id="2147483962" r:id="rId31"/>
    <p:sldLayoutId id="2147483963" r:id="rId32"/>
    <p:sldLayoutId id="2147483964" r:id="rId33"/>
    <p:sldLayoutId id="2147483965" r:id="rId34"/>
    <p:sldLayoutId id="2147483966" r:id="rId35"/>
    <p:sldLayoutId id="2147483967" r:id="rId36"/>
    <p:sldLayoutId id="2147483968" r:id="rId37"/>
    <p:sldLayoutId id="2147483969" r:id="rId38"/>
    <p:sldLayoutId id="2147483970" r:id="rId39"/>
    <p:sldLayoutId id="2147483971" r:id="rId40"/>
    <p:sldLayoutId id="2147483972" r:id="rId41"/>
    <p:sldLayoutId id="2147483973" r:id="rId42"/>
    <p:sldLayoutId id="2147483974" r:id="rId43"/>
    <p:sldLayoutId id="2147483975" r:id="rId44"/>
    <p:sldLayoutId id="2147483976" r:id="rId45"/>
    <p:sldLayoutId id="2147483977" r:id="rId46"/>
    <p:sldLayoutId id="2147483978" r:id="rId47"/>
    <p:sldLayoutId id="2147483979" r:id="rId4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08.10.2025</a:t>
            </a:fld>
            <a:endParaRPr lang="nb-NO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6282000"/>
            <a:ext cx="17375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  <p:sldLayoutId id="2147483999" r:id="rId19"/>
    <p:sldLayoutId id="2147484000" r:id="rId20"/>
    <p:sldLayoutId id="2147484001" r:id="rId21"/>
    <p:sldLayoutId id="2147484002" r:id="rId22"/>
    <p:sldLayoutId id="2147484003" r:id="rId23"/>
    <p:sldLayoutId id="2147484004" r:id="rId24"/>
    <p:sldLayoutId id="2147484005" r:id="rId25"/>
    <p:sldLayoutId id="2147484006" r:id="rId26"/>
    <p:sldLayoutId id="2147484007" r:id="rId27"/>
    <p:sldLayoutId id="2147484008" r:id="rId28"/>
    <p:sldLayoutId id="2147484009" r:id="rId29"/>
    <p:sldLayoutId id="2147484010" r:id="rId30"/>
    <p:sldLayoutId id="2147484011" r:id="rId31"/>
    <p:sldLayoutId id="2147484012" r:id="rId32"/>
    <p:sldLayoutId id="2147484013" r:id="rId33"/>
    <p:sldLayoutId id="2147484014" r:id="rId34"/>
    <p:sldLayoutId id="2147484015" r:id="rId35"/>
    <p:sldLayoutId id="2147484016" r:id="rId36"/>
    <p:sldLayoutId id="2147484017" r:id="rId37"/>
    <p:sldLayoutId id="2147484018" r:id="rId38"/>
    <p:sldLayoutId id="2147484019" r:id="rId39"/>
    <p:sldLayoutId id="2147484020" r:id="rId40"/>
    <p:sldLayoutId id="2147484021" r:id="rId41"/>
    <p:sldLayoutId id="2147484023" r:id="rId42"/>
    <p:sldLayoutId id="2147484024" r:id="rId43"/>
    <p:sldLayoutId id="2147484025" r:id="rId44"/>
    <p:sldLayoutId id="2147484026" r:id="rId45"/>
    <p:sldLayoutId id="2147484027" r:id="rId46"/>
    <p:sldLayoutId id="2147484028" r:id="rId47"/>
    <p:sldLayoutId id="2147484029" r:id="rId48"/>
    <p:sldLayoutId id="2147484030" r:id="rId4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sv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12" Type="http://schemas.openxmlformats.org/officeDocument/2006/relationships/image" Target="../media/image62.png"/><Relationship Id="rId17" Type="http://schemas.openxmlformats.org/officeDocument/2006/relationships/image" Target="../media/image67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6.jpeg"/><Relationship Id="rId11" Type="http://schemas.openxmlformats.org/officeDocument/2006/relationships/image" Target="../media/image61.svg"/><Relationship Id="rId5" Type="http://schemas.openxmlformats.org/officeDocument/2006/relationships/image" Target="../media/image55.jpeg"/><Relationship Id="rId15" Type="http://schemas.openxmlformats.org/officeDocument/2006/relationships/image" Target="../media/image65.svg"/><Relationship Id="rId10" Type="http://schemas.openxmlformats.org/officeDocument/2006/relationships/image" Target="../media/image60.png"/><Relationship Id="rId4" Type="http://schemas.openxmlformats.org/officeDocument/2006/relationships/image" Target="../media/image54.jpeg"/><Relationship Id="rId9" Type="http://schemas.openxmlformats.org/officeDocument/2006/relationships/image" Target="../media/image59.svg"/><Relationship Id="rId1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10" Type="http://schemas.openxmlformats.org/officeDocument/2006/relationships/image" Target="../media/image77.jpeg"/><Relationship Id="rId4" Type="http://schemas.openxmlformats.org/officeDocument/2006/relationships/image" Target="../media/image71.jpeg"/><Relationship Id="rId9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tema/plan-bygg-og-eiendom/plan_bygningsloven/planlegging/innsigelsessaker/id2008038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jpe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png"/><Relationship Id="rId4" Type="http://schemas.openxmlformats.org/officeDocument/2006/relationships/image" Target="../media/image115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79.xml"/><Relationship Id="rId4" Type="http://schemas.openxmlformats.org/officeDocument/2006/relationships/image" Target="../media/image1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3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148.jpeg"/><Relationship Id="rId4" Type="http://schemas.openxmlformats.org/officeDocument/2006/relationships/image" Target="../media/image1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05.xml"/><Relationship Id="rId4" Type="http://schemas.openxmlformats.org/officeDocument/2006/relationships/image" Target="../media/image1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05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E3E21C1-3572-3160-61AF-179D8A99C37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spc="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NYTT FRA KDD</a:t>
            </a: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A3BF8B6-801C-3527-9B0C-D069702785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Ida Stenbråten Harildstad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73C5184-16B2-FBE4-FF2D-57236275CB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Plan- og byggesakskonferanse Troms og Finnmark 9. oktober 2025</a:t>
            </a:r>
          </a:p>
        </p:txBody>
      </p:sp>
    </p:spTree>
    <p:extLst>
      <p:ext uri="{BB962C8B-B14F-4D97-AF65-F5344CB8AC3E}">
        <p14:creationId xmlns:p14="http://schemas.microsoft.com/office/powerpoint/2010/main" val="412722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3F99B8-E3CE-80D7-B381-4CCC72B3E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Politisk ledelse</a:t>
            </a:r>
          </a:p>
        </p:txBody>
      </p:sp>
      <p:pic>
        <p:nvPicPr>
          <p:cNvPr id="2052" name="Picture 4" descr="Om den nye jobben: – Det var som å hoppe på et tog i full fart">
            <a:extLst>
              <a:ext uri="{FF2B5EF4-FFF2-40B4-BE49-F238E27FC236}">
                <a16:creationId xmlns:a16="http://schemas.microsoft.com/office/drawing/2014/main" id="{E0051D58-E8D1-DE52-C644-26ADC2D9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482" y="1560095"/>
            <a:ext cx="2058318" cy="137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MIL RAAEN | Arbeiderpartiet">
            <a:extLst>
              <a:ext uri="{FF2B5EF4-FFF2-40B4-BE49-F238E27FC236}">
                <a16:creationId xmlns:a16="http://schemas.microsoft.com/office/drawing/2014/main" id="{85B037A1-7ADF-B1EF-B7F9-EA41426E5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482" y="3050403"/>
            <a:ext cx="2058711" cy="137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gnete Masternes Hanssen (Ap) blir ny statssekretær for same- og  minoritetspolitiske saker – NRK Kveeni">
            <a:extLst>
              <a:ext uri="{FF2B5EF4-FFF2-40B4-BE49-F238E27FC236}">
                <a16:creationId xmlns:a16="http://schemas.microsoft.com/office/drawing/2014/main" id="{A9516F3A-76F1-D5C1-816C-12C0A64D1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9"/>
          <a:stretch/>
        </p:blipFill>
        <p:spPr bwMode="auto">
          <a:xfrm>
            <a:off x="9295482" y="4540711"/>
            <a:ext cx="2058318" cy="18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Kan være et bilde av 8 personer">
            <a:extLst>
              <a:ext uri="{FF2B5EF4-FFF2-40B4-BE49-F238E27FC236}">
                <a16:creationId xmlns:a16="http://schemas.microsoft.com/office/drawing/2014/main" id="{82E17F23-3C1D-1F1F-2EBC-7851D6B35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578" y="1560095"/>
            <a:ext cx="3594434" cy="479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lassholder for innhold 5">
            <a:extLst>
              <a:ext uri="{FF2B5EF4-FFF2-40B4-BE49-F238E27FC236}">
                <a16:creationId xmlns:a16="http://schemas.microsoft.com/office/drawing/2014/main" id="{E9CF2D30-2F78-B6E3-B3E1-AF1446348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69908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Kommunal- og </a:t>
            </a:r>
            <a:r>
              <a:rPr lang="nb-NO" sz="2000" dirty="0" err="1">
                <a:latin typeface="Open Sans" panose="020B0606030504020204" pitchFamily="34" charset="0"/>
                <a:cs typeface="Open Sans" panose="020B0606030504020204" pitchFamily="34" charset="0"/>
              </a:rPr>
              <a:t>distriktsminister</a:t>
            </a:r>
            <a:endParaRPr lang="nb-NO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Bjørnar Skjæran</a:t>
            </a:r>
          </a:p>
          <a:p>
            <a:pPr marL="0" indent="0">
              <a:buNone/>
            </a:pPr>
            <a:endParaRPr lang="nb-NO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Statssekretærer</a:t>
            </a:r>
          </a:p>
          <a:p>
            <a:pPr marL="0" indent="0">
              <a:buNone/>
            </a:pPr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Martin </a:t>
            </a:r>
            <a:r>
              <a:rPr lang="nb-NO" sz="2000" b="1" dirty="0" err="1">
                <a:latin typeface="Open Sans" panose="020B0606030504020204" pitchFamily="34" charset="0"/>
                <a:cs typeface="Open Sans" panose="020B0606030504020204" pitchFamily="34" charset="0"/>
              </a:rPr>
              <a:t>Østtveit</a:t>
            </a:r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-Mo</a:t>
            </a:r>
          </a:p>
          <a:p>
            <a:pPr marL="0" indent="0">
              <a:buNone/>
            </a:pPr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Emil Raaen</a:t>
            </a:r>
          </a:p>
          <a:p>
            <a:pPr marL="0" indent="0">
              <a:buNone/>
            </a:pPr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Agnete Masternes Hanssen</a:t>
            </a:r>
          </a:p>
        </p:txBody>
      </p:sp>
    </p:spTree>
    <p:extLst>
      <p:ext uri="{BB962C8B-B14F-4D97-AF65-F5344CB8AC3E}">
        <p14:creationId xmlns:p14="http://schemas.microsoft.com/office/powerpoint/2010/main" val="108880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CEBC5A1B-32CD-8912-475D-2E5F507C59E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" b="44"/>
          <a:stretch>
            <a:fillRect/>
          </a:stretch>
        </p:blipFill>
        <p:spPr/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62D10901-A215-1CD9-8D10-542C08CFE720}"/>
              </a:ext>
            </a:extLst>
          </p:cNvPr>
          <p:cNvSpPr/>
          <p:nvPr/>
        </p:nvSpPr>
        <p:spPr>
          <a:xfrm>
            <a:off x="7400925" y="3057525"/>
            <a:ext cx="2038350" cy="2695575"/>
          </a:xfrm>
          <a:prstGeom prst="rect">
            <a:avLst/>
          </a:prstGeom>
          <a:noFill/>
          <a:ln>
            <a:solidFill>
              <a:srgbClr val="FF72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10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3B014F-566F-8F36-1B93-C53C4DB9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589A8D-45F6-7BBE-E70D-05B261F96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482FD25-FB98-0760-5401-2F7C7DEBB6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2" descr="Tidsbanken | Verksted">
            <a:extLst>
              <a:ext uri="{FF2B5EF4-FFF2-40B4-BE49-F238E27FC236}">
                <a16:creationId xmlns:a16="http://schemas.microsoft.com/office/drawing/2014/main" id="{83726958-B99D-1BF4-C0B6-5B746A22C8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9"/>
          <a:stretch/>
        </p:blipFill>
        <p:spPr bwMode="auto">
          <a:xfrm>
            <a:off x="0" y="-8021"/>
            <a:ext cx="12192000" cy="687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1577CE64-882C-1C39-3143-1D7478DE25C3}"/>
              </a:ext>
            </a:extLst>
          </p:cNvPr>
          <p:cNvSpPr txBox="1">
            <a:spLocks/>
          </p:cNvSpPr>
          <p:nvPr/>
        </p:nvSpPr>
        <p:spPr>
          <a:xfrm>
            <a:off x="10813837" y="6360346"/>
            <a:ext cx="1378163" cy="47812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rgbClr val="FFFFFF"/>
                </a:solidFill>
              </a:rPr>
              <a:t>Bilde: tidsbanken.no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9519DD2-304F-2870-3EAC-0B27ADAC5DFF}"/>
              </a:ext>
            </a:extLst>
          </p:cNvPr>
          <p:cNvSpPr txBox="1"/>
          <p:nvPr/>
        </p:nvSpPr>
        <p:spPr>
          <a:xfrm>
            <a:off x="1915176" y="4929395"/>
            <a:ext cx="83616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PLAN- OG BYGNINGSLOVEN</a:t>
            </a:r>
          </a:p>
        </p:txBody>
      </p:sp>
    </p:spTree>
    <p:extLst>
      <p:ext uri="{BB962C8B-B14F-4D97-AF65-F5344CB8AC3E}">
        <p14:creationId xmlns:p14="http://schemas.microsoft.com/office/powerpoint/2010/main" val="4241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3F99B8-E3CE-80D7-B381-4CCC72B3E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sted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3E1577B-BD70-E42A-5702-2FB8395A86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" name="Bilde 12" descr="Et bilde som inneholder utendørs, sky, tre, gress&#10;&#10;Automatisk generert beskrivelse">
            <a:extLst>
              <a:ext uri="{FF2B5EF4-FFF2-40B4-BE49-F238E27FC236}">
                <a16:creationId xmlns:a16="http://schemas.microsoft.com/office/drawing/2014/main" id="{024A349A-8E29-A2BF-72ED-136342E06E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" t="8156" r="52116" b="83"/>
          <a:stretch/>
        </p:blipFill>
        <p:spPr>
          <a:xfrm>
            <a:off x="0" y="0"/>
            <a:ext cx="3988946" cy="6858000"/>
          </a:xfrm>
          <a:prstGeom prst="rect">
            <a:avLst/>
          </a:prstGeom>
        </p:spPr>
      </p:pic>
      <p:pic>
        <p:nvPicPr>
          <p:cNvPr id="6" name="Bilde 5" descr="Et bilde som inneholder utendørs, natur, snø, himmel&#10;&#10;Automatisk generert beskrivelse">
            <a:extLst>
              <a:ext uri="{FF2B5EF4-FFF2-40B4-BE49-F238E27FC236}">
                <a16:creationId xmlns:a16="http://schemas.microsoft.com/office/drawing/2014/main" id="{19B815D2-1442-35D6-2349-E3E681D2FB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0" t="12805" r="34316" b="20885"/>
          <a:stretch/>
        </p:blipFill>
        <p:spPr>
          <a:xfrm>
            <a:off x="3977268" y="-239005"/>
            <a:ext cx="4237464" cy="7108156"/>
          </a:xfrm>
          <a:prstGeom prst="rect">
            <a:avLst/>
          </a:prstGeom>
        </p:spPr>
      </p:pic>
      <p:pic>
        <p:nvPicPr>
          <p:cNvPr id="10" name="Bilde 9" descr="Et bilde som inneholder utendørs, sky, himmel, konstruksjon&#10;&#10;Automatisk generert beskrivelse">
            <a:extLst>
              <a:ext uri="{FF2B5EF4-FFF2-40B4-BE49-F238E27FC236}">
                <a16:creationId xmlns:a16="http://schemas.microsoft.com/office/drawing/2014/main" id="{BE0B3C54-B82F-3071-1B75-BBC288B0B6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2" t="967" r="16247" b="4548"/>
          <a:stretch/>
        </p:blipFill>
        <p:spPr>
          <a:xfrm>
            <a:off x="8214732" y="0"/>
            <a:ext cx="3977268" cy="6858000"/>
          </a:xfrm>
          <a:prstGeom prst="rect">
            <a:avLst/>
          </a:prstGeom>
        </p:spPr>
      </p:pic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A9EA6084-46B4-456B-12E9-E35ED6E69643}"/>
              </a:ext>
            </a:extLst>
          </p:cNvPr>
          <p:cNvSpPr txBox="1">
            <a:spLocks/>
          </p:cNvSpPr>
          <p:nvPr/>
        </p:nvSpPr>
        <p:spPr>
          <a:xfrm>
            <a:off x="10572443" y="6467187"/>
            <a:ext cx="1450690" cy="2574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Foto: Jan Hausken</a:t>
            </a:r>
          </a:p>
        </p:txBody>
      </p:sp>
    </p:spTree>
    <p:extLst>
      <p:ext uri="{BB962C8B-B14F-4D97-AF65-F5344CB8AC3E}">
        <p14:creationId xmlns:p14="http://schemas.microsoft.com/office/powerpoint/2010/main" val="402100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772C97CE-3BC4-57F2-7B3D-93B45FE6C19E}"/>
              </a:ext>
            </a:extLst>
          </p:cNvPr>
          <p:cNvSpPr txBox="1"/>
          <p:nvPr/>
        </p:nvSpPr>
        <p:spPr>
          <a:xfrm>
            <a:off x="1590632" y="3044279"/>
            <a:ext cx="90107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ØKT TAKT I BOLIGBYGGINGEN</a:t>
            </a:r>
          </a:p>
        </p:txBody>
      </p:sp>
    </p:spTree>
    <p:extLst>
      <p:ext uri="{BB962C8B-B14F-4D97-AF65-F5344CB8AC3E}">
        <p14:creationId xmlns:p14="http://schemas.microsoft.com/office/powerpoint/2010/main" val="27170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0A53C2E-2C9D-E226-0A44-703E4EA96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447" y="305187"/>
            <a:ext cx="2930930" cy="27012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78A0559D-6048-C235-636E-AF48B27B3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1861" y="1756058"/>
            <a:ext cx="3224085" cy="334588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03F99B8-E3CE-80D7-B381-4CCC72B3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51" y="305187"/>
            <a:ext cx="4345720" cy="653689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nb-NO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Behov for flere boliger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BE2A677-C5D7-DD39-13D4-1ABA38BB16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66"/>
          <a:stretch/>
        </p:blipFill>
        <p:spPr>
          <a:xfrm>
            <a:off x="303051" y="1028061"/>
            <a:ext cx="2545274" cy="29638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8FC5742-B940-B40C-379D-2214EA1844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8786" y="305187"/>
            <a:ext cx="2416604" cy="25704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D9335FDC-AA15-C437-8C1A-4D06F9FC1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7969" y="2469060"/>
            <a:ext cx="2416603" cy="235476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6BA39179-5B31-F7B7-F991-D99ACE16FC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4701" y="1036513"/>
            <a:ext cx="2575438" cy="207313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A6E66A2E-A67D-4742-C1D4-735C8451E9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7948" y="3122740"/>
            <a:ext cx="2564485" cy="254407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59454B77-751D-E23D-4194-D23D0EEE51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1805" y="4823821"/>
            <a:ext cx="2274195" cy="262384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E299178-D10E-575C-2ECC-BB8D9FB199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23321" y="690963"/>
            <a:ext cx="1832306" cy="170966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6159E43D-7C5A-E9F5-7C14-0BD21A7F40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84249" y="4945627"/>
            <a:ext cx="2228660" cy="22286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A7B00F6E-97DB-1BA1-EE2E-A1A8542ED6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1610" y="3798487"/>
            <a:ext cx="3296110" cy="4725059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20E777E-097D-D692-0B39-2CCD4A799F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9944" y="4108198"/>
            <a:ext cx="2869792" cy="286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FFC909A-374A-9953-6855-02426B2E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18271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Svar på boligkrisen: 130 000 boliger innen 2030</a:t>
            </a:r>
          </a:p>
        </p:txBody>
      </p:sp>
      <p:pic>
        <p:nvPicPr>
          <p:cNvPr id="10" name="Plassholder for innhold 7">
            <a:extLst>
              <a:ext uri="{FF2B5EF4-FFF2-40B4-BE49-F238E27FC236}">
                <a16:creationId xmlns:a16="http://schemas.microsoft.com/office/drawing/2014/main" id="{0835000E-4F25-8546-1EB4-247E388FD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52" y="1809296"/>
            <a:ext cx="6252042" cy="4106732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26FC142-15F1-44D4-19A4-0CFCFC832092}"/>
              </a:ext>
            </a:extLst>
          </p:cNvPr>
          <p:cNvSpPr txBox="1"/>
          <p:nvPr/>
        </p:nvSpPr>
        <p:spPr>
          <a:xfrm>
            <a:off x="998207" y="1809296"/>
            <a:ext cx="29846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Bygde boliger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AA882DB6-94BE-BC0A-C378-B1203F9D3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700" y="1802956"/>
            <a:ext cx="4362125" cy="505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1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96AF6A-2361-FBDA-9A5E-2CC2D25BE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58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 ned tiden på plan- og byggesaksprosessene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31DDB6-3BA8-DBC7-BBBE-9F5D2BF3E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15171" cy="4351338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En arbeidsgruppe med næringen og kommunene har lagt fram 72 tiltak for raskere plan- og byggesaksbehandling</a:t>
            </a:r>
            <a:endParaRPr lang="nb-NO" dirty="0"/>
          </a:p>
        </p:txBody>
      </p:sp>
      <p:sp>
        <p:nvSpPr>
          <p:cNvPr id="5" name="Plassholder for innhold 5">
            <a:extLst>
              <a:ext uri="{FF2B5EF4-FFF2-40B4-BE49-F238E27FC236}">
                <a16:creationId xmlns:a16="http://schemas.microsoft.com/office/drawing/2014/main" id="{64A95291-44A0-1D42-3F61-05A5FCF58D80}"/>
              </a:ext>
            </a:extLst>
          </p:cNvPr>
          <p:cNvSpPr txBox="1">
            <a:spLocks/>
          </p:cNvSpPr>
          <p:nvPr/>
        </p:nvSpPr>
        <p:spPr>
          <a:xfrm>
            <a:off x="839788" y="2786743"/>
            <a:ext cx="5157787" cy="340292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Redusert detaljeringsnivå i arealplaner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Klargjøring av krav på ulike plannivåer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Konkrete tidsfrister for alle aktører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Innsigelser fra sektormyndigheter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Satsing på fellesløsninger i den digitale infrastrukturen 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Enklere regler for oppheving av planer</a:t>
            </a:r>
          </a:p>
          <a:p>
            <a:pPr>
              <a:lnSpc>
                <a:spcPct val="90000"/>
              </a:lnSpc>
              <a:defRPr/>
            </a:pPr>
            <a:endParaRPr lang="nb-NO" sz="1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nb-NO" sz="1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Plassholder for innhold 6">
            <a:extLst>
              <a:ext uri="{FF2B5EF4-FFF2-40B4-BE49-F238E27FC236}">
                <a16:creationId xmlns:a16="http://schemas.microsoft.com/office/drawing/2014/main" id="{53E513A1-D343-E354-5A97-28FC30053654}"/>
              </a:ext>
            </a:extLst>
          </p:cNvPr>
          <p:cNvSpPr txBox="1">
            <a:spLocks/>
          </p:cNvSpPr>
          <p:nvPr/>
        </p:nvSpPr>
        <p:spPr>
          <a:xfrm>
            <a:off x="6172200" y="2786743"/>
            <a:ext cx="5183188" cy="340292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Digitalisering av plan- og byggesaks-prosesser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Ingen nullstilling av saksbehandlingstid ved mangler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Tidsfrist for utsendelse av mangelbrev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Klargjøre unntak fra TEK for tiltak i eksisterende bygg </a:t>
            </a:r>
          </a:p>
          <a:p>
            <a:pPr>
              <a:lnSpc>
                <a:spcPct val="120000"/>
              </a:lnSpc>
              <a:defRPr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Konkrete forslag til justeringer av enkelte TEK-krav</a:t>
            </a:r>
          </a:p>
        </p:txBody>
      </p:sp>
    </p:spTree>
    <p:extLst>
      <p:ext uri="{BB962C8B-B14F-4D97-AF65-F5344CB8AC3E}">
        <p14:creationId xmlns:p14="http://schemas.microsoft.com/office/powerpoint/2010/main" val="224192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Bilde 31" descr="Et bilde som inneholder klær, person, Manuell arbeider, arbeidsantrekk&#10;&#10;KI-generert innhold kan være feil.">
            <a:extLst>
              <a:ext uri="{FF2B5EF4-FFF2-40B4-BE49-F238E27FC236}">
                <a16:creationId xmlns:a16="http://schemas.microsoft.com/office/drawing/2014/main" id="{B72A158F-3811-C7F9-4947-4EA63F91B2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4" r="18854" b="4389"/>
          <a:stretch/>
        </p:blipFill>
        <p:spPr>
          <a:xfrm>
            <a:off x="0" y="4330581"/>
            <a:ext cx="4189231" cy="2543366"/>
          </a:xfrm>
          <a:prstGeom prst="rect">
            <a:avLst/>
          </a:prstGeom>
        </p:spPr>
      </p:pic>
      <p:pic>
        <p:nvPicPr>
          <p:cNvPr id="36" name="Bilde 35" descr="Et bilde som inneholder utendørs, gress, himmel, person&#10;&#10;KI-generert innhold kan være feil.">
            <a:extLst>
              <a:ext uri="{FF2B5EF4-FFF2-40B4-BE49-F238E27FC236}">
                <a16:creationId xmlns:a16="http://schemas.microsoft.com/office/drawing/2014/main" id="{B251B206-93C0-4F87-D470-F92C927BC4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82" b="1745"/>
          <a:stretch/>
        </p:blipFill>
        <p:spPr>
          <a:xfrm>
            <a:off x="4120941" y="907989"/>
            <a:ext cx="4042716" cy="2529683"/>
          </a:xfrm>
          <a:prstGeom prst="rect">
            <a:avLst/>
          </a:prstGeom>
        </p:spPr>
      </p:pic>
      <p:pic>
        <p:nvPicPr>
          <p:cNvPr id="31" name="Bilde 30" descr="Et bilde som inneholder transport, utendørs, gravemaskin, himmel&#10;&#10;KI-generert innhold kan være feil.">
            <a:extLst>
              <a:ext uri="{FF2B5EF4-FFF2-40B4-BE49-F238E27FC236}">
                <a16:creationId xmlns:a16="http://schemas.microsoft.com/office/drawing/2014/main" id="{1C705311-EFA4-D362-29C2-0ED34815C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5" t="-1102" r="2" b="6100"/>
          <a:stretch/>
        </p:blipFill>
        <p:spPr>
          <a:xfrm flipH="1">
            <a:off x="8163659" y="876905"/>
            <a:ext cx="4028339" cy="255140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1EC5D05-0C7C-A6FB-23E2-FF1EF11FAE1E}"/>
              </a:ext>
            </a:extLst>
          </p:cNvPr>
          <p:cNvSpPr txBox="1"/>
          <p:nvPr/>
        </p:nvSpPr>
        <p:spPr>
          <a:xfrm>
            <a:off x="361327" y="1476126"/>
            <a:ext cx="35504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Fem</a:t>
            </a:r>
            <a:r>
              <a:rPr kumimoji="0" lang="nb-NO" sz="3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strategier for å øke boligbyggingen</a:t>
            </a:r>
          </a:p>
        </p:txBody>
      </p:sp>
      <p:pic>
        <p:nvPicPr>
          <p:cNvPr id="33" name="Bilde 32" descr="Et bilde som inneholder grønn, krans&#10;&#10;KI-generert innhold kan være feil.">
            <a:extLst>
              <a:ext uri="{FF2B5EF4-FFF2-40B4-BE49-F238E27FC236}">
                <a16:creationId xmlns:a16="http://schemas.microsoft.com/office/drawing/2014/main" id="{D1B30519-E6D9-1CE2-2A19-13179D0096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t="8359" r="2080" b="5746"/>
          <a:stretch/>
        </p:blipFill>
        <p:spPr>
          <a:xfrm>
            <a:off x="4189232" y="4330581"/>
            <a:ext cx="3974428" cy="2527419"/>
          </a:xfrm>
          <a:prstGeom prst="rect">
            <a:avLst/>
          </a:prstGeom>
        </p:spPr>
      </p:pic>
      <p:pic>
        <p:nvPicPr>
          <p:cNvPr id="34" name="Bilde 33" descr="Et bilde som inneholder sky, utendørs, himmel, vann&#10;&#10;KI-generert innhold kan være feil.">
            <a:extLst>
              <a:ext uri="{FF2B5EF4-FFF2-40B4-BE49-F238E27FC236}">
                <a16:creationId xmlns:a16="http://schemas.microsoft.com/office/drawing/2014/main" id="{DFB1A71C-93B6-673E-D10C-CE15C7C16C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" t="12749" r="22154" b="14330"/>
          <a:stretch/>
        </p:blipFill>
        <p:spPr>
          <a:xfrm>
            <a:off x="8163658" y="4325005"/>
            <a:ext cx="4055298" cy="2532995"/>
          </a:xfrm>
          <a:prstGeom prst="rect">
            <a:avLst/>
          </a:prstGeom>
        </p:spPr>
      </p:pic>
      <p:sp>
        <p:nvSpPr>
          <p:cNvPr id="27" name="Rektangel 26">
            <a:extLst>
              <a:ext uri="{FF2B5EF4-FFF2-40B4-BE49-F238E27FC236}">
                <a16:creationId xmlns:a16="http://schemas.microsoft.com/office/drawing/2014/main" id="{1B082F17-C3CB-E294-74EA-631BA3EFCE71}"/>
              </a:ext>
            </a:extLst>
          </p:cNvPr>
          <p:cNvSpPr/>
          <p:nvPr/>
        </p:nvSpPr>
        <p:spPr>
          <a:xfrm>
            <a:off x="-2" y="3324217"/>
            <a:ext cx="12192000" cy="936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036744D-AACD-573D-DDA1-3CCECFD9BBF7}"/>
              </a:ext>
            </a:extLst>
          </p:cNvPr>
          <p:cNvSpPr txBox="1"/>
          <p:nvPr/>
        </p:nvSpPr>
        <p:spPr>
          <a:xfrm>
            <a:off x="535219" y="3507525"/>
            <a:ext cx="3645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 bidrar til å holde hjulene i gang når boligbyggingen er lav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4013E524-9FE7-A87B-DB38-96458821C2A9}"/>
              </a:ext>
            </a:extLst>
          </p:cNvPr>
          <p:cNvSpPr txBox="1"/>
          <p:nvPr/>
        </p:nvSpPr>
        <p:spPr>
          <a:xfrm>
            <a:off x="4734850" y="3507525"/>
            <a:ext cx="3554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 bygger med et hundreårsperspektiv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72AFBE0-B0E7-A2C6-CDDF-339CF505BB9B}"/>
              </a:ext>
            </a:extLst>
          </p:cNvPr>
          <p:cNvSpPr txBox="1"/>
          <p:nvPr/>
        </p:nvSpPr>
        <p:spPr>
          <a:xfrm>
            <a:off x="8709535" y="3504354"/>
            <a:ext cx="3525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 gjør kommunene bedre rustet til å ta sitt boligpolitiske ansvar</a:t>
            </a:r>
          </a:p>
        </p:txBody>
      </p:sp>
      <p:pic>
        <p:nvPicPr>
          <p:cNvPr id="24" name="Grafikk 23" descr="Merke 4 med heldekkende fyll">
            <a:extLst>
              <a:ext uri="{FF2B5EF4-FFF2-40B4-BE49-F238E27FC236}">
                <a16:creationId xmlns:a16="http://schemas.microsoft.com/office/drawing/2014/main" id="{EFC6615C-73F7-CE0E-E4E3-DC47911EEB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57950" y="3577898"/>
            <a:ext cx="532516" cy="532516"/>
          </a:xfrm>
          <a:prstGeom prst="rect">
            <a:avLst/>
          </a:prstGeom>
        </p:spPr>
      </p:pic>
      <p:pic>
        <p:nvPicPr>
          <p:cNvPr id="25" name="Grafikk 24" descr="Merke 5 med heldekkende fyll">
            <a:extLst>
              <a:ext uri="{FF2B5EF4-FFF2-40B4-BE49-F238E27FC236}">
                <a16:creationId xmlns:a16="http://schemas.microsoft.com/office/drawing/2014/main" id="{62E800D6-6862-7882-4109-3DF98E0693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02193" y="3577898"/>
            <a:ext cx="532517" cy="532517"/>
          </a:xfrm>
          <a:prstGeom prst="rect">
            <a:avLst/>
          </a:prstGeom>
        </p:spPr>
      </p:pic>
      <p:pic>
        <p:nvPicPr>
          <p:cNvPr id="26" name="Grafikk 25" descr="Merke 3 med heldekkende fyll">
            <a:extLst>
              <a:ext uri="{FF2B5EF4-FFF2-40B4-BE49-F238E27FC236}">
                <a16:creationId xmlns:a16="http://schemas.microsoft.com/office/drawing/2014/main" id="{20DA9C95-790C-BA11-E5B4-0FF5D417A8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249" y="3577898"/>
            <a:ext cx="532515" cy="532515"/>
          </a:xfrm>
          <a:prstGeom prst="rect">
            <a:avLst/>
          </a:prstGeom>
        </p:spPr>
      </p:pic>
      <p:sp>
        <p:nvSpPr>
          <p:cNvPr id="29" name="TekstSylinder 28">
            <a:extLst>
              <a:ext uri="{FF2B5EF4-FFF2-40B4-BE49-F238E27FC236}">
                <a16:creationId xmlns:a16="http://schemas.microsoft.com/office/drawing/2014/main" id="{D4BF9F98-F12D-9EE8-9518-6E910A8D8F62}"/>
              </a:ext>
            </a:extLst>
          </p:cNvPr>
          <p:cNvSpPr txBox="1"/>
          <p:nvPr/>
        </p:nvSpPr>
        <p:spPr>
          <a:xfrm>
            <a:off x="4734850" y="79491"/>
            <a:ext cx="31525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 tar ned tiden på plan- og byggesaksprosessen 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CC2FA66F-0467-0AD8-43A0-B02827BC9D92}"/>
              </a:ext>
            </a:extLst>
          </p:cNvPr>
          <p:cNvSpPr txBox="1"/>
          <p:nvPr/>
        </p:nvSpPr>
        <p:spPr>
          <a:xfrm>
            <a:off x="8685720" y="88483"/>
            <a:ext cx="3525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 gjør det mer forutsigbart å realisere gode boligprosjekter</a:t>
            </a:r>
          </a:p>
        </p:txBody>
      </p:sp>
      <p:pic>
        <p:nvPicPr>
          <p:cNvPr id="35" name="Grafikk 34" descr="Merke 1 med heldekkende fyll">
            <a:extLst>
              <a:ext uri="{FF2B5EF4-FFF2-40B4-BE49-F238E27FC236}">
                <a16:creationId xmlns:a16="http://schemas.microsoft.com/office/drawing/2014/main" id="{7D1AC953-48CD-9D8A-7ECD-8984D485BC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57950" y="148784"/>
            <a:ext cx="532515" cy="532515"/>
          </a:xfrm>
          <a:prstGeom prst="rect">
            <a:avLst/>
          </a:prstGeom>
        </p:spPr>
      </p:pic>
      <p:pic>
        <p:nvPicPr>
          <p:cNvPr id="39" name="Grafikk 38" descr="Merke med heldekkende fyll">
            <a:extLst>
              <a:ext uri="{FF2B5EF4-FFF2-40B4-BE49-F238E27FC236}">
                <a16:creationId xmlns:a16="http://schemas.microsoft.com/office/drawing/2014/main" id="{3E58A6D1-A8B0-F629-D4C0-8C54A3C450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02193" y="148784"/>
            <a:ext cx="532515" cy="532515"/>
          </a:xfrm>
          <a:prstGeom prst="rect">
            <a:avLst/>
          </a:prstGeom>
        </p:spPr>
      </p:pic>
      <p:sp>
        <p:nvSpPr>
          <p:cNvPr id="43" name="Plassholder for tekst 42">
            <a:extLst>
              <a:ext uri="{FF2B5EF4-FFF2-40B4-BE49-F238E27FC236}">
                <a16:creationId xmlns:a16="http://schemas.microsoft.com/office/drawing/2014/main" id="{D7027B1B-DD29-5E57-4DA3-EB98823BCE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Foto: </a:t>
            </a:r>
            <a:r>
              <a:rPr lang="nb-NO" dirty="0" err="1">
                <a:solidFill>
                  <a:schemeClr val="bg1"/>
                </a:solidFill>
              </a:rPr>
              <a:t>iStock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8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4A13F1BF-678B-FE26-8FED-6907EF5B4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«Boligbrev» september 2025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E753BBD-6EBD-C8CB-6465-21C73E2FC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12700">
            <a:off x="7071808" y="340519"/>
            <a:ext cx="4354981" cy="61769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5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FEA3C2B-51DB-2B4E-F43D-8E877261D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Boligplanlegging i </a:t>
            </a:r>
            <a:r>
              <a:rPr lang="nb-NO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distrikts-Norge</a:t>
            </a:r>
            <a:endParaRPr lang="nb-NO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F2A22F7-BA1C-4078-BE6B-4E213A23F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66957" cy="4351338"/>
          </a:xfrm>
        </p:spPr>
        <p:txBody>
          <a:bodyPr/>
          <a:lstStyle/>
          <a:p>
            <a:r>
              <a:rPr lang="nb-NO" sz="2200" dirty="0">
                <a:latin typeface="Open Sans" panose="020B0606030504020204" pitchFamily="34" charset="0"/>
                <a:cs typeface="Open Sans" panose="020B0606030504020204" pitchFamily="34" charset="0"/>
              </a:rPr>
              <a:t>Små, usikre eller stagnerende boligmarkeder </a:t>
            </a:r>
          </a:p>
          <a:p>
            <a:r>
              <a:rPr lang="nb-NO" sz="2200" dirty="0">
                <a:latin typeface="Open Sans" panose="020B0606030504020204" pitchFamily="34" charset="0"/>
                <a:cs typeface="Open Sans" panose="020B0606030504020204" pitchFamily="34" charset="0"/>
              </a:rPr>
              <a:t>Lite boligbygging og ensidig boligtilbud hemmer etablering</a:t>
            </a:r>
          </a:p>
          <a:p>
            <a:r>
              <a:rPr lang="nb-NO" sz="2200" dirty="0">
                <a:latin typeface="Open Sans" panose="020B0606030504020204" pitchFamily="34" charset="0"/>
                <a:cs typeface="Open Sans" panose="020B0606030504020204" pitchFamily="34" charset="0"/>
              </a:rPr>
              <a:t>Kommunene som helhetlig planlegger, aktiv tilrettelegger og kobler </a:t>
            </a:r>
          </a:p>
          <a:p>
            <a:r>
              <a:rPr lang="nb-NO" sz="2200" dirty="0">
                <a:latin typeface="Open Sans" panose="020B0606030504020204" pitchFamily="34" charset="0"/>
                <a:cs typeface="Open Sans" panose="020B0606030504020204" pitchFamily="34" charset="0"/>
              </a:rPr>
              <a:t>Men kapasitet og kompetanse</a:t>
            </a:r>
          </a:p>
          <a:p>
            <a:r>
              <a:rPr lang="nb-NO" sz="2200" dirty="0">
                <a:latin typeface="Open Sans" panose="020B0606030504020204" pitchFamily="34" charset="0"/>
                <a:cs typeface="Open Sans" panose="020B0606030504020204" pitchFamily="34" charset="0"/>
              </a:rPr>
              <a:t>Styrket samfunnsoppdrag for Husbanken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3CB96F1-43F5-AD84-0E4A-EB7C48D4F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3365">
            <a:off x="7168390" y="3844555"/>
            <a:ext cx="4494856" cy="16630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978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76B6C6-60C7-0B93-3630-AD7F076A8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856D2556-C892-4C32-5D26-053366F374E4}"/>
              </a:ext>
            </a:extLst>
          </p:cNvPr>
          <p:cNvSpPr txBox="1"/>
          <p:nvPr/>
        </p:nvSpPr>
        <p:spPr>
          <a:xfrm>
            <a:off x="4060025" y="3044279"/>
            <a:ext cx="40719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INNSIGELSER</a:t>
            </a:r>
          </a:p>
        </p:txBody>
      </p:sp>
    </p:spTree>
    <p:extLst>
      <p:ext uri="{BB962C8B-B14F-4D97-AF65-F5344CB8AC3E}">
        <p14:creationId xmlns:p14="http://schemas.microsoft.com/office/powerpoint/2010/main" val="335819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E20509-E0D8-D233-CE29-1ADD43986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7CCFB6-FE32-AAB1-D804-6B5B2B0E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BBBD52F-709D-1888-F1FF-867FC03BDE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C2D3C85-138D-20DA-03BF-B27FD413F2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914" y="125856"/>
            <a:ext cx="3257427" cy="328397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2CE5EE0-6362-5A35-A19D-AEA66F65C3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06165">
            <a:off x="9456492" y="538864"/>
            <a:ext cx="2730482" cy="326872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3562F1B9-42E4-D30B-8543-8AE53D60FC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7686">
            <a:off x="6287094" y="292466"/>
            <a:ext cx="3142880" cy="30094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085E0917-AFE4-1E0C-4DE9-628EA994114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78938">
            <a:off x="2956811" y="885453"/>
            <a:ext cx="3236396" cy="275455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9C65F42-40AF-6326-5A8F-61FFFF52D59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9179">
            <a:off x="169468" y="3158012"/>
            <a:ext cx="2568957" cy="273341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2B8FACC-B550-B13B-AC90-F38EF9B9823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8073" y="4019387"/>
            <a:ext cx="3250784" cy="245557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5476701-9867-40C2-F4DA-0541C2819D3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3933" y="3429000"/>
            <a:ext cx="2981846" cy="284110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A95AFE3-5FD2-3DE5-687F-50BB3521FCE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0071" y="3424723"/>
            <a:ext cx="3682648" cy="257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4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DCEFD3-AEC9-CC6A-A9EB-D30776809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Plansaker og innsigelser</a:t>
            </a: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8F7AB7A3-3D35-6175-1059-75728ADD1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781" y="2049350"/>
            <a:ext cx="5040560" cy="3701008"/>
          </a:xfrm>
          <a:prstGeom prst="triangle">
            <a:avLst>
              <a:gd name="adj" fmla="val 49995"/>
            </a:avLst>
          </a:prstGeom>
          <a:solidFill>
            <a:srgbClr val="0070C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04F5CC6-2AC1-64E3-A3FA-D700A573B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221" y="3533141"/>
            <a:ext cx="2995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D4106F1-211C-8E8F-4C82-A5C2D11B5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679" y="2741670"/>
            <a:ext cx="2780698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Avklart gjennom dialog, ev. mekling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644B2002-4FA1-1F80-FFB9-3948AA6D9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0637" y="1923632"/>
            <a:ext cx="3490392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Avgjort av departementet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0C1BFE01-4EC9-A52A-5C17-7FDDBCA3E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0325" y="4240466"/>
            <a:ext cx="251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Uten innsigelse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9F1DB48D-860D-95EA-9745-58F8555A1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301" y="3392022"/>
            <a:ext cx="293425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Planer egengodkjent i kommunene,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ca. 1100–1300 per år.</a:t>
            </a:r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CD5FCC94-988A-ED51-0125-76C093CF2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4925" y="2005942"/>
            <a:ext cx="2448272" cy="1872208"/>
          </a:xfrm>
          <a:prstGeom prst="triangle">
            <a:avLst>
              <a:gd name="adj" fmla="val 50688"/>
            </a:avLst>
          </a:prstGeom>
          <a:solidFill>
            <a:srgbClr val="00B0F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utoShape 8">
            <a:extLst>
              <a:ext uri="{FF2B5EF4-FFF2-40B4-BE49-F238E27FC236}">
                <a16:creationId xmlns:a16="http://schemas.microsoft.com/office/drawing/2014/main" id="{20F6AB40-7E5D-F0B4-E347-96528AB7C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1269" y="2005942"/>
            <a:ext cx="413816" cy="336600"/>
          </a:xfrm>
          <a:prstGeom prst="triangle">
            <a:avLst>
              <a:gd name="adj" fmla="val 499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EBD2F8F-22F7-B60B-127E-8F0A342FA234}"/>
              </a:ext>
            </a:extLst>
          </p:cNvPr>
          <p:cNvSpPr txBox="1"/>
          <p:nvPr/>
        </p:nvSpPr>
        <p:spPr>
          <a:xfrm>
            <a:off x="6477133" y="1933934"/>
            <a:ext cx="27363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Verdana" pitchFamily="34" charset="0"/>
                <a:cs typeface="Verdana" pitchFamily="34" charset="0"/>
              </a:rPr>
              <a:t>25–35 saker per år</a:t>
            </a:r>
          </a:p>
        </p:txBody>
      </p:sp>
      <p:sp>
        <p:nvSpPr>
          <p:cNvPr id="15" name="Line 6">
            <a:extLst>
              <a:ext uri="{FF2B5EF4-FFF2-40B4-BE49-F238E27FC236}">
                <a16:creationId xmlns:a16="http://schemas.microsoft.com/office/drawing/2014/main" id="{545ABC94-3805-8F0A-CD7E-050271DA94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42277" y="2335502"/>
            <a:ext cx="7299153" cy="18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4D02521-13F0-2AF4-540C-AE001F0A056A}"/>
              </a:ext>
            </a:extLst>
          </p:cNvPr>
          <p:cNvSpPr txBox="1"/>
          <p:nvPr/>
        </p:nvSpPr>
        <p:spPr>
          <a:xfrm>
            <a:off x="6867960" y="6237028"/>
            <a:ext cx="4912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hlinkClick r:id="rId3"/>
              </a:rPr>
              <a:t>Avgjørelser i innsigelsessaker - regjeringen.no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8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673004-488D-07E9-E326-B57B871D4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57114" cy="1325563"/>
          </a:xfrm>
        </p:spPr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Innsigelsessaker til behandling i KDD – hensyn</a:t>
            </a:r>
          </a:p>
        </p:txBody>
      </p:sp>
      <p:pic>
        <p:nvPicPr>
          <p:cNvPr id="5" name="Plassholder for innhold 12" descr="Kombiner innhøsting i felt">
            <a:extLst>
              <a:ext uri="{FF2B5EF4-FFF2-40B4-BE49-F238E27FC236}">
                <a16:creationId xmlns:a16="http://schemas.microsoft.com/office/drawing/2014/main" id="{224EE9D5-33BC-2DFA-F46F-A9B1C9101A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4"/>
          <a:stretch/>
        </p:blipFill>
        <p:spPr>
          <a:xfrm>
            <a:off x="836279" y="2091081"/>
            <a:ext cx="2403475" cy="1710491"/>
          </a:xfrm>
        </p:spPr>
      </p:pic>
      <p:pic>
        <p:nvPicPr>
          <p:cNvPr id="6" name="Plassholder for innhold 14" descr="Markblomster i fjelleng">
            <a:extLst>
              <a:ext uri="{FF2B5EF4-FFF2-40B4-BE49-F238E27FC236}">
                <a16:creationId xmlns:a16="http://schemas.microsoft.com/office/drawing/2014/main" id="{D38F8CE6-606D-EFC6-CA47-5CB071F34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184" y="2097041"/>
            <a:ext cx="2557797" cy="1704531"/>
          </a:xfrm>
          <a:prstGeom prst="rect">
            <a:avLst/>
          </a:prstGeom>
        </p:spPr>
      </p:pic>
      <p:pic>
        <p:nvPicPr>
          <p:cNvPr id="7" name="Plassholder for innhold 16" descr="Futian central business district China">
            <a:extLst>
              <a:ext uri="{FF2B5EF4-FFF2-40B4-BE49-F238E27FC236}">
                <a16:creationId xmlns:a16="http://schemas.microsoft.com/office/drawing/2014/main" id="{48C4D56E-6575-C6A7-871C-D9557CF817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"/>
          <a:stretch/>
        </p:blipFill>
        <p:spPr>
          <a:xfrm>
            <a:off x="6200410" y="2091081"/>
            <a:ext cx="2543403" cy="1704531"/>
          </a:xfrm>
          <a:prstGeom prst="rect">
            <a:avLst/>
          </a:prstGeom>
        </p:spPr>
      </p:pic>
      <p:pic>
        <p:nvPicPr>
          <p:cNvPr id="8" name="Plassholder for innhold 26" descr="Fumes fra en powerplant Chimney">
            <a:extLst>
              <a:ext uri="{FF2B5EF4-FFF2-40B4-BE49-F238E27FC236}">
                <a16:creationId xmlns:a16="http://schemas.microsoft.com/office/drawing/2014/main" id="{272F2285-3C76-683B-D24E-449FB50AAD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2"/>
          <a:stretch/>
        </p:blipFill>
        <p:spPr>
          <a:xfrm>
            <a:off x="8951912" y="2091081"/>
            <a:ext cx="2403475" cy="1715318"/>
          </a:xfrm>
          <a:prstGeom prst="rect">
            <a:avLst/>
          </a:prstGeom>
        </p:spPr>
      </p:pic>
      <p:pic>
        <p:nvPicPr>
          <p:cNvPr id="9" name="Plassholder for innhold 18" descr="Vindturbiner mot blå himmel">
            <a:extLst>
              <a:ext uri="{FF2B5EF4-FFF2-40B4-BE49-F238E27FC236}">
                <a16:creationId xmlns:a16="http://schemas.microsoft.com/office/drawing/2014/main" id="{DD3B7C09-5E3C-EB95-0223-AA238A9EC9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6"/>
          <a:stretch/>
        </p:blipFill>
        <p:spPr>
          <a:xfrm>
            <a:off x="831362" y="4309664"/>
            <a:ext cx="2403476" cy="1722451"/>
          </a:xfrm>
          <a:prstGeom prst="rect">
            <a:avLst/>
          </a:prstGeom>
        </p:spPr>
      </p:pic>
      <p:pic>
        <p:nvPicPr>
          <p:cNvPr id="10" name="Plassholder for innhold 20" descr="Reinsdyr i snøen">
            <a:extLst>
              <a:ext uri="{FF2B5EF4-FFF2-40B4-BE49-F238E27FC236}">
                <a16:creationId xmlns:a16="http://schemas.microsoft.com/office/drawing/2014/main" id="{0A9C56E6-9986-C67B-749F-0A37F1DED4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5"/>
          <a:stretch/>
        </p:blipFill>
        <p:spPr>
          <a:xfrm>
            <a:off x="3441184" y="4293825"/>
            <a:ext cx="2557798" cy="1738289"/>
          </a:xfrm>
          <a:prstGeom prst="rect">
            <a:avLst/>
          </a:prstGeom>
        </p:spPr>
      </p:pic>
      <p:pic>
        <p:nvPicPr>
          <p:cNvPr id="11" name="Plassholder for innhold 24" descr="Et reinsdyr på en skråning">
            <a:extLst>
              <a:ext uri="{FF2B5EF4-FFF2-40B4-BE49-F238E27FC236}">
                <a16:creationId xmlns:a16="http://schemas.microsoft.com/office/drawing/2014/main" id="{EBBFC187-165C-FA28-6A2B-0BBF780222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9"/>
          <a:stretch/>
        </p:blipFill>
        <p:spPr>
          <a:xfrm>
            <a:off x="6200410" y="4293825"/>
            <a:ext cx="2543403" cy="1738289"/>
          </a:xfrm>
          <a:prstGeom prst="rect">
            <a:avLst/>
          </a:prstGeom>
        </p:spPr>
      </p:pic>
      <p:pic>
        <p:nvPicPr>
          <p:cNvPr id="12" name="Plassholder for innhold 22" descr="Fugle perspektiv for en vinding elv">
            <a:extLst>
              <a:ext uri="{FF2B5EF4-FFF2-40B4-BE49-F238E27FC236}">
                <a16:creationId xmlns:a16="http://schemas.microsoft.com/office/drawing/2014/main" id="{C8401A74-34BA-F78A-910E-F309E5D1139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18"/>
          <a:stretch/>
        </p:blipFill>
        <p:spPr>
          <a:xfrm>
            <a:off x="8951912" y="4293824"/>
            <a:ext cx="2403475" cy="175617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1F3A189-0672-35A3-A6EE-0DADD3E7C23D}"/>
              </a:ext>
            </a:extLst>
          </p:cNvPr>
          <p:cNvSpPr txBox="1"/>
          <p:nvPr/>
        </p:nvSpPr>
        <p:spPr>
          <a:xfrm>
            <a:off x="8882943" y="1721168"/>
            <a:ext cx="240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Klima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CBA4A68-2F12-FAB6-9AD7-CC1E0CF52861}"/>
              </a:ext>
            </a:extLst>
          </p:cNvPr>
          <p:cNvSpPr txBox="1"/>
          <p:nvPr/>
        </p:nvSpPr>
        <p:spPr>
          <a:xfrm>
            <a:off x="3370018" y="1716390"/>
            <a:ext cx="240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Naturmangfold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199E2F4-39FC-A83E-3911-0895E39F079E}"/>
              </a:ext>
            </a:extLst>
          </p:cNvPr>
          <p:cNvSpPr txBox="1"/>
          <p:nvPr/>
        </p:nvSpPr>
        <p:spPr>
          <a:xfrm>
            <a:off x="815959" y="1722582"/>
            <a:ext cx="240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Jordvern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B12C547-1CE7-CD18-3764-6B97AC2C3C54}"/>
              </a:ext>
            </a:extLst>
          </p:cNvPr>
          <p:cNvSpPr txBox="1"/>
          <p:nvPr/>
        </p:nvSpPr>
        <p:spPr>
          <a:xfrm>
            <a:off x="8882943" y="3925019"/>
            <a:ext cx="2662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Vassdrag, strandsone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27E5B1A-27C0-A5D3-4D42-DD8F28E39FBF}"/>
              </a:ext>
            </a:extLst>
          </p:cNvPr>
          <p:cNvSpPr txBox="1"/>
          <p:nvPr/>
        </p:nvSpPr>
        <p:spPr>
          <a:xfrm>
            <a:off x="3365483" y="3935179"/>
            <a:ext cx="240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Reindrift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F275783-1607-F6E9-70B1-640742716233}"/>
              </a:ext>
            </a:extLst>
          </p:cNvPr>
          <p:cNvSpPr txBox="1"/>
          <p:nvPr/>
        </p:nvSpPr>
        <p:spPr>
          <a:xfrm>
            <a:off x="6160602" y="3925019"/>
            <a:ext cx="198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Villrein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837E9564-2298-3823-A1FD-9E7F9C1A75D1}"/>
              </a:ext>
            </a:extLst>
          </p:cNvPr>
          <p:cNvSpPr txBox="1"/>
          <p:nvPr/>
        </p:nvSpPr>
        <p:spPr>
          <a:xfrm>
            <a:off x="775319" y="3925019"/>
            <a:ext cx="240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Grønt skifte, energi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E6AAD1C0-3A72-542D-3F25-5ED1ADD84AE3}"/>
              </a:ext>
            </a:extLst>
          </p:cNvPr>
          <p:cNvSpPr txBox="1"/>
          <p:nvPr/>
        </p:nvSpPr>
        <p:spPr>
          <a:xfrm>
            <a:off x="6127213" y="1726541"/>
            <a:ext cx="2662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Handel, ATP, parkering</a:t>
            </a:r>
          </a:p>
        </p:txBody>
      </p:sp>
    </p:spTree>
    <p:extLst>
      <p:ext uri="{BB962C8B-B14F-4D97-AF65-F5344CB8AC3E}">
        <p14:creationId xmlns:p14="http://schemas.microsoft.com/office/powerpoint/2010/main" val="18158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2B9C235-3E78-EF7A-CE38-927506E7F7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534823"/>
              </p:ext>
            </p:extLst>
          </p:nvPr>
        </p:nvGraphicFramePr>
        <p:xfrm>
          <a:off x="838200" y="441325"/>
          <a:ext cx="10943771" cy="5906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909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6DC7F-D182-4FA5-A157-981EB52E2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Hvorfor har vi innsigelsesinstituttet?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3C5C88-C10A-46F1-BB65-19BAFDFFA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63857" cy="435133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Plan- og bygningsloven er den viktigste loven for arealbruks-utviklingen i landet</a:t>
            </a:r>
          </a:p>
          <a:p>
            <a:pPr>
              <a:lnSpc>
                <a:spcPct val="110000"/>
              </a:lnSpc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Kommunenes arealvedtak er avgjørende for om vi når nasjonale mål innenfor klima, natur, jordvern osv.</a:t>
            </a:r>
          </a:p>
          <a:p>
            <a:pPr>
              <a:lnSpc>
                <a:spcPct val="110000"/>
              </a:lnSpc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Plan- og bygningsloven er en samordningslov – alternativet er mer sektorstyring gjennom særlover</a:t>
            </a:r>
          </a:p>
          <a:p>
            <a:pPr>
              <a:lnSpc>
                <a:spcPct val="110000"/>
              </a:lnSpc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Innsigelsesinstituttet er en forutsetning for kommunenes myndighet til å </a:t>
            </a:r>
            <a:r>
              <a:rPr lang="nb-NO" sz="2000" dirty="0" err="1">
                <a:latin typeface="Open Sans" panose="020B0606030504020204" pitchFamily="34" charset="0"/>
                <a:cs typeface="Open Sans" panose="020B0606030504020204" pitchFamily="34" charset="0"/>
              </a:rPr>
              <a:t>egengodkjenne</a:t>
            </a: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 planer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FBA707F-CFBF-40DA-8DA2-887AB97EC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60C1B-21D4-425B-89C8-B0A7AB09A1E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2E49AC9C-1EAC-92DE-3E50-4EFF0B914E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81FE7A-187A-ED74-28B1-FF892CBFD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748" y="3504457"/>
            <a:ext cx="2542252" cy="169483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6137244-0287-B709-C1E7-1A3D3C8C9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748" y="-2222"/>
            <a:ext cx="2542252" cy="169086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C4AA316-1D4B-AC4A-852D-24A438D85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9748" y="5199292"/>
            <a:ext cx="2542252" cy="165870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FFD9B50-1430-9C1B-312F-B8003DCE9F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9748" y="1698453"/>
            <a:ext cx="2542252" cy="180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6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>
            <a:extLst>
              <a:ext uri="{FF2B5EF4-FFF2-40B4-BE49-F238E27FC236}">
                <a16:creationId xmlns:a16="http://schemas.microsoft.com/office/drawing/2014/main" id="{71DA2BB2-73AD-42F1-5118-1926C1A50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Innsigelsespraksis – kunnskap og erfaringer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9275B5C-953B-DC14-A7CE-5E433050C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739" y="1652588"/>
            <a:ext cx="3161272" cy="39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Bilde 11" descr="Et bilde som inneholder tekst, kart, skjermbilde&#10;&#10;KI-generert innhold kan være feil.">
            <a:extLst>
              <a:ext uri="{FF2B5EF4-FFF2-40B4-BE49-F238E27FC236}">
                <a16:creationId xmlns:a16="http://schemas.microsoft.com/office/drawing/2014/main" id="{0FB69B1F-8896-1462-1DB5-9A41146F1B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30" y="1652588"/>
            <a:ext cx="2765593" cy="39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lassholder for innhold 6" descr="Et bilde som inneholder tekst, himmel, skjermbilde, utendørs&#10;&#10;KI-generert innhold kan være feil.">
            <a:extLst>
              <a:ext uri="{FF2B5EF4-FFF2-40B4-BE49-F238E27FC236}">
                <a16:creationId xmlns:a16="http://schemas.microsoft.com/office/drawing/2014/main" id="{3B1D3B21-7DD7-09C9-D12B-2E1148CE60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328" y="2046166"/>
            <a:ext cx="2774606" cy="39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Bilde 13" descr="Et bilde som inneholder himmel, sky, utendørs, tekst&#10;&#10;KI-generert innhold kan være feil.">
            <a:extLst>
              <a:ext uri="{FF2B5EF4-FFF2-40B4-BE49-F238E27FC236}">
                <a16:creationId xmlns:a16="http://schemas.microsoft.com/office/drawing/2014/main" id="{4299F030-4FB6-F063-1EF5-7498BD8DE7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16" y="1893766"/>
            <a:ext cx="2760890" cy="39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408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08331CC-686C-4E0C-1C96-2E12DBBA9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Innsigelsesprosjekt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70BFCC-E07D-4F8F-CE18-2C804723B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05799" cy="435133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KDD tar initiativ til tettere samarbeid mellom de viktigste arealdepartementene med sikte på bedre samordning av den statlige arealpolitikken</a:t>
            </a:r>
          </a:p>
          <a:p>
            <a:pPr>
              <a:lnSpc>
                <a:spcPct val="110000"/>
              </a:lnSpc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Departementet vil se på en rekke tiltak for å forbedre dagens praksis: </a:t>
            </a:r>
          </a:p>
          <a:p>
            <a:pPr marL="744538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tidsfrister</a:t>
            </a:r>
          </a:p>
          <a:p>
            <a:pPr marL="744538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saksbehandlingsrutiner </a:t>
            </a:r>
          </a:p>
          <a:p>
            <a:pPr marL="744538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statlige styringssignaler</a:t>
            </a:r>
          </a:p>
          <a:p>
            <a:pPr marL="744538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terskelen for innsigelser</a:t>
            </a:r>
          </a:p>
          <a:p>
            <a:pPr marL="744538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overlappende innsigelseskompetanse </a:t>
            </a:r>
          </a:p>
          <a:p>
            <a:pPr marL="744538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praktisering på tvers av fylkesgrensene</a:t>
            </a:r>
          </a:p>
          <a:p>
            <a:endParaRPr lang="nb-NO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4AC28A-2E23-9B9E-73CD-A8574D0B2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 descr="Et bilde som inneholder utendørs, sky, natur, himmel&#10;&#10;Automatisk generert beskrivelse">
            <a:extLst>
              <a:ext uri="{FF2B5EF4-FFF2-40B4-BE49-F238E27FC236}">
                <a16:creationId xmlns:a16="http://schemas.microsoft.com/office/drawing/2014/main" id="{B8927A72-B909-B175-38BB-9CA9EC557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5" r="18359" b="-1"/>
          <a:stretch/>
        </p:blipFill>
        <p:spPr>
          <a:xfrm>
            <a:off x="9143999" y="0"/>
            <a:ext cx="3086775" cy="6913418"/>
          </a:xfrm>
          <a:prstGeom prst="rect">
            <a:avLst/>
          </a:prstGeom>
          <a:noFill/>
        </p:spPr>
      </p:pic>
      <p:sp>
        <p:nvSpPr>
          <p:cNvPr id="7" name="Plassholder for tekst 4">
            <a:extLst>
              <a:ext uri="{FF2B5EF4-FFF2-40B4-BE49-F238E27FC236}">
                <a16:creationId xmlns:a16="http://schemas.microsoft.com/office/drawing/2014/main" id="{74B5B9C3-0227-6569-D17F-F5BAA459ED1D}"/>
              </a:ext>
            </a:extLst>
          </p:cNvPr>
          <p:cNvSpPr txBox="1">
            <a:spLocks/>
          </p:cNvSpPr>
          <p:nvPr/>
        </p:nvSpPr>
        <p:spPr>
          <a:xfrm>
            <a:off x="11208327" y="6550755"/>
            <a:ext cx="983673" cy="1964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Sans"/>
                <a:ea typeface="Open Sans" panose="020B0606030504020204" pitchFamily="34" charset="0"/>
                <a:cs typeface="Arial" panose="020B0604020202020204" pitchFamily="34" charset="0"/>
              </a:rPr>
              <a:t>Foto: Jan Hausken</a:t>
            </a:r>
          </a:p>
        </p:txBody>
      </p:sp>
    </p:spTree>
    <p:extLst>
      <p:ext uri="{BB962C8B-B14F-4D97-AF65-F5344CB8AC3E}">
        <p14:creationId xmlns:p14="http://schemas.microsoft.com/office/powerpoint/2010/main" val="212110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F2CAF-F189-AB00-7CA0-FDA0C38B2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3E7D7DD4-E0E1-110D-04B2-B68764B88A24}"/>
              </a:ext>
            </a:extLst>
          </p:cNvPr>
          <p:cNvSpPr txBox="1"/>
          <p:nvPr/>
        </p:nvSpPr>
        <p:spPr>
          <a:xfrm>
            <a:off x="587312" y="3044279"/>
            <a:ext cx="110173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NYE STATLIGE PLANRETNINGSLINJER</a:t>
            </a:r>
          </a:p>
        </p:txBody>
      </p:sp>
    </p:spTree>
    <p:extLst>
      <p:ext uri="{BB962C8B-B14F-4D97-AF65-F5344CB8AC3E}">
        <p14:creationId xmlns:p14="http://schemas.microsoft.com/office/powerpoint/2010/main" val="270964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2BBC9AC-20E1-7783-D1CD-169F5E67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Statlige planretningslinjer (SPR)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90C65A8-B92E-F161-E6E1-9B8041F3C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Arealbruk og mobilitet (</a:t>
            </a:r>
            <a:r>
              <a:rPr lang="nb-NO" strike="sngStrike" dirty="0">
                <a:latin typeface="Open Sans" panose="020B0606030504020204" pitchFamily="34" charset="0"/>
                <a:cs typeface="Open Sans" panose="020B0606030504020204" pitchFamily="34" charset="0"/>
              </a:rPr>
              <a:t>2014</a:t>
            </a: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, 2025)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Klima og energi (</a:t>
            </a:r>
            <a:r>
              <a:rPr lang="nb-NO" strike="sngStrike" dirty="0">
                <a:latin typeface="Open Sans" panose="020B0606030504020204" pitchFamily="34" charset="0"/>
                <a:cs typeface="Open Sans" panose="020B0606030504020204" pitchFamily="34" charset="0"/>
              </a:rPr>
              <a:t>2009, 2018</a:t>
            </a: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, 2024)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Strandsone langs sjø (2021)</a:t>
            </a:r>
          </a:p>
          <a:p>
            <a:pPr>
              <a:lnSpc>
                <a:spcPct val="150000"/>
              </a:lnSpc>
            </a:pPr>
            <a:r>
              <a:rPr lang="nb-NO" b="0" i="0" dirty="0"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Barn og planlegging (1995)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Vernede vassdrag (1994)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32272B-2ADA-9C44-8715-7D84B9EAF5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8431791-B22D-E802-6610-50CC59AA94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0" t="14181" r="2534"/>
          <a:stretch/>
        </p:blipFill>
        <p:spPr>
          <a:xfrm rot="304103">
            <a:off x="6742917" y="1907425"/>
            <a:ext cx="5095624" cy="532263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632EFB8-EE33-3158-7180-F06DFB1961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18" t="13193"/>
          <a:stretch/>
        </p:blipFill>
        <p:spPr>
          <a:xfrm rot="717297">
            <a:off x="8691398" y="3198588"/>
            <a:ext cx="4464573" cy="543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D12F641F-B47C-B115-3D53-59D00957D3D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802" r="8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D41E36B-AF05-2BDB-D681-56587FEB48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Foto: Lillestrøm, Fredrik </a:t>
            </a:r>
            <a:r>
              <a:rPr lang="nb-NO" dirty="0" err="1">
                <a:solidFill>
                  <a:schemeClr val="bg1"/>
                </a:solidFill>
              </a:rPr>
              <a:t>Raddum</a:t>
            </a:r>
            <a:r>
              <a:rPr lang="nb-NO" dirty="0">
                <a:solidFill>
                  <a:schemeClr val="bg1"/>
                </a:solidFill>
              </a:rPr>
              <a:t>, Lillestrøm kommune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E55128-52F6-B9C0-DEBC-925B64CEB8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5A80592-7607-E39D-BDFB-C23CA3D36D02}"/>
              </a:ext>
            </a:extLst>
          </p:cNvPr>
          <p:cNvSpPr/>
          <p:nvPr/>
        </p:nvSpPr>
        <p:spPr>
          <a:xfrm>
            <a:off x="0" y="2706298"/>
            <a:ext cx="12192000" cy="1229452"/>
          </a:xfrm>
          <a:prstGeom prst="rect">
            <a:avLst/>
          </a:prstGeom>
          <a:solidFill>
            <a:srgbClr val="E1EDD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6B1F0E2-FFBB-AE58-595E-F859160FFC4F}"/>
              </a:ext>
            </a:extLst>
          </p:cNvPr>
          <p:cNvSpPr txBox="1"/>
          <p:nvPr/>
        </p:nvSpPr>
        <p:spPr>
          <a:xfrm>
            <a:off x="433999" y="2996109"/>
            <a:ext cx="11324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Statlige planretningslinjer for arealbruk og mobilitet</a:t>
            </a:r>
            <a:b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kumimoji="0" lang="nb-NO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3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Karteneene for fargelegging 🌍 - PEPE.LT">
            <a:extLst>
              <a:ext uri="{FF2B5EF4-FFF2-40B4-BE49-F238E27FC236}">
                <a16:creationId xmlns:a16="http://schemas.microsoft.com/office/drawing/2014/main" id="{D94E7FC6-41CE-1A10-3304-86752BB0CC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"/>
          <a:stretch/>
        </p:blipFill>
        <p:spPr bwMode="auto">
          <a:xfrm>
            <a:off x="7106291" y="766349"/>
            <a:ext cx="5085709" cy="595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C7A985C-0FE0-50B8-44F3-22B0B72A158E}"/>
              </a:ext>
            </a:extLst>
          </p:cNvPr>
          <p:cNvSpPr txBox="1">
            <a:spLocks/>
          </p:cNvSpPr>
          <p:nvPr/>
        </p:nvSpPr>
        <p:spPr>
          <a:xfrm>
            <a:off x="9731074" y="6103527"/>
            <a:ext cx="2460926" cy="3119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18000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dirty="0">
              <a:solidFill>
                <a:schemeClr val="bg2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C968C5C-DE1F-C478-4898-B5CAA36A00D3}"/>
              </a:ext>
            </a:extLst>
          </p:cNvPr>
          <p:cNvSpPr/>
          <p:nvPr/>
        </p:nvSpPr>
        <p:spPr>
          <a:xfrm>
            <a:off x="9969544" y="1504306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47A1F2D-2C4F-7E4F-F70E-98DDB332C175}"/>
              </a:ext>
            </a:extLst>
          </p:cNvPr>
          <p:cNvSpPr/>
          <p:nvPr/>
        </p:nvSpPr>
        <p:spPr>
          <a:xfrm>
            <a:off x="9318689" y="2545391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823C08A-44F7-DEED-FEA8-BD4A9B86D8CF}"/>
              </a:ext>
            </a:extLst>
          </p:cNvPr>
          <p:cNvSpPr/>
          <p:nvPr/>
        </p:nvSpPr>
        <p:spPr>
          <a:xfrm>
            <a:off x="8481242" y="4080191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CA59EC4-B2D6-CAF1-0A75-7DD6CF66DD4C}"/>
              </a:ext>
            </a:extLst>
          </p:cNvPr>
          <p:cNvSpPr/>
          <p:nvPr/>
        </p:nvSpPr>
        <p:spPr>
          <a:xfrm>
            <a:off x="7647543" y="4494803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5E2A2DA-9A5E-3471-7400-BBE956A92315}"/>
              </a:ext>
            </a:extLst>
          </p:cNvPr>
          <p:cNvSpPr/>
          <p:nvPr/>
        </p:nvSpPr>
        <p:spPr>
          <a:xfrm>
            <a:off x="8441762" y="5769497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4CD6C21B-C61F-16B5-FB43-0F6ACECB9694}"/>
              </a:ext>
            </a:extLst>
          </p:cNvPr>
          <p:cNvSpPr/>
          <p:nvPr/>
        </p:nvSpPr>
        <p:spPr>
          <a:xfrm>
            <a:off x="7348409" y="5223203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4E978CF-AC60-BFFF-1B8B-AC5E8C46690E}"/>
              </a:ext>
            </a:extLst>
          </p:cNvPr>
          <p:cNvSpPr/>
          <p:nvPr/>
        </p:nvSpPr>
        <p:spPr>
          <a:xfrm>
            <a:off x="7333143" y="5656652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95F5747-05F8-7938-DFF2-F9A726A4C5F6}"/>
              </a:ext>
            </a:extLst>
          </p:cNvPr>
          <p:cNvSpPr/>
          <p:nvPr/>
        </p:nvSpPr>
        <p:spPr>
          <a:xfrm>
            <a:off x="7868009" y="6279161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95382035-A272-9A13-7AB5-FA715D66E330}"/>
              </a:ext>
            </a:extLst>
          </p:cNvPr>
          <p:cNvSpPr/>
          <p:nvPr/>
        </p:nvSpPr>
        <p:spPr>
          <a:xfrm>
            <a:off x="7399143" y="6068252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24" name="Ellipse 1023">
            <a:extLst>
              <a:ext uri="{FF2B5EF4-FFF2-40B4-BE49-F238E27FC236}">
                <a16:creationId xmlns:a16="http://schemas.microsoft.com/office/drawing/2014/main" id="{6D48FFFF-C940-BE60-EE4E-F4FFB547939D}"/>
              </a:ext>
            </a:extLst>
          </p:cNvPr>
          <p:cNvSpPr/>
          <p:nvPr/>
        </p:nvSpPr>
        <p:spPr>
          <a:xfrm>
            <a:off x="8248756" y="4934661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27" name="Ellipse 1026">
            <a:extLst>
              <a:ext uri="{FF2B5EF4-FFF2-40B4-BE49-F238E27FC236}">
                <a16:creationId xmlns:a16="http://schemas.microsoft.com/office/drawing/2014/main" id="{ADC61636-8727-7EEC-70A1-166043F87BB3}"/>
              </a:ext>
            </a:extLst>
          </p:cNvPr>
          <p:cNvSpPr/>
          <p:nvPr/>
        </p:nvSpPr>
        <p:spPr>
          <a:xfrm>
            <a:off x="872157" y="4233946"/>
            <a:ext cx="424800" cy="414612"/>
          </a:xfrm>
          <a:prstGeom prst="ellipse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28" name="Ellipse 1027">
            <a:extLst>
              <a:ext uri="{FF2B5EF4-FFF2-40B4-BE49-F238E27FC236}">
                <a16:creationId xmlns:a16="http://schemas.microsoft.com/office/drawing/2014/main" id="{81899BDB-A389-72A6-161F-C18B6BCAFF52}"/>
              </a:ext>
            </a:extLst>
          </p:cNvPr>
          <p:cNvSpPr/>
          <p:nvPr/>
        </p:nvSpPr>
        <p:spPr>
          <a:xfrm>
            <a:off x="1005264" y="4976084"/>
            <a:ext cx="137785" cy="132984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29" name="TekstSylinder 1028">
            <a:extLst>
              <a:ext uri="{FF2B5EF4-FFF2-40B4-BE49-F238E27FC236}">
                <a16:creationId xmlns:a16="http://schemas.microsoft.com/office/drawing/2014/main" id="{E56FC90C-D308-05C7-B0BD-95656EA2E481}"/>
              </a:ext>
            </a:extLst>
          </p:cNvPr>
          <p:cNvSpPr txBox="1"/>
          <p:nvPr/>
        </p:nvSpPr>
        <p:spPr>
          <a:xfrm>
            <a:off x="1443768" y="1610983"/>
            <a:ext cx="71454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Kapittel 1-3 </a:t>
            </a:r>
            <a:r>
              <a:rPr lang="nb-NO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og </a:t>
            </a:r>
            <a:r>
              <a:rPr lang="nb-NO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6-8</a:t>
            </a:r>
            <a:r>
              <a:rPr lang="nb-NO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er retningslinjer </a:t>
            </a:r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som </a:t>
            </a:r>
            <a:r>
              <a:rPr lang="nb-NO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gjelder for hele landet</a:t>
            </a:r>
          </a:p>
          <a:p>
            <a:pPr>
              <a:tabLst>
                <a:tab pos="269875" algn="l"/>
              </a:tabLst>
            </a:pPr>
            <a:r>
              <a:rPr lang="nb-NO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	Formål</a:t>
            </a:r>
          </a:p>
          <a:p>
            <a:pPr defTabSz="269875"/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	Virkeområde</a:t>
            </a:r>
          </a:p>
          <a:p>
            <a:pPr defTabSz="269875"/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	Generelle retningslinjer</a:t>
            </a:r>
          </a:p>
          <a:p>
            <a:pPr>
              <a:tabLst>
                <a:tab pos="269875" algn="l"/>
              </a:tabLst>
            </a:pPr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	Retningslinjer for beslutningsunderlaget</a:t>
            </a:r>
          </a:p>
          <a:p>
            <a:pPr defTabSz="269875"/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	Retningslinjer for planutarbeidelse på regionalt/interkommunalt 	nivå, samarbeid og ansvar for gjennomføring</a:t>
            </a:r>
          </a:p>
          <a:p>
            <a:pPr defTabSz="269875"/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	Ikrafttreden</a:t>
            </a:r>
          </a:p>
          <a:p>
            <a:pPr marL="285750" indent="-285750">
              <a:buFontTx/>
              <a:buChar char="-"/>
            </a:pPr>
            <a:endParaRPr lang="nb-NO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30" name="TekstSylinder 1029">
            <a:extLst>
              <a:ext uri="{FF2B5EF4-FFF2-40B4-BE49-F238E27FC236}">
                <a16:creationId xmlns:a16="http://schemas.microsoft.com/office/drawing/2014/main" id="{24070505-A649-F4DD-952A-D3AA8599E38C}"/>
              </a:ext>
            </a:extLst>
          </p:cNvPr>
          <p:cNvSpPr txBox="1"/>
          <p:nvPr/>
        </p:nvSpPr>
        <p:spPr>
          <a:xfrm>
            <a:off x="1447975" y="4229971"/>
            <a:ext cx="6010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Kapittel 4 </a:t>
            </a:r>
            <a:r>
              <a:rPr lang="nb-NO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Retningslinjer for regioner med større byer </a:t>
            </a:r>
          </a:p>
        </p:txBody>
      </p:sp>
      <p:sp>
        <p:nvSpPr>
          <p:cNvPr id="1031" name="TekstSylinder 1030">
            <a:extLst>
              <a:ext uri="{FF2B5EF4-FFF2-40B4-BE49-F238E27FC236}">
                <a16:creationId xmlns:a16="http://schemas.microsoft.com/office/drawing/2014/main" id="{FC6FF041-F7FF-68E7-BF76-E37B03DA3336}"/>
              </a:ext>
            </a:extLst>
          </p:cNvPr>
          <p:cNvSpPr txBox="1"/>
          <p:nvPr/>
        </p:nvSpPr>
        <p:spPr>
          <a:xfrm>
            <a:off x="1446981" y="4727433"/>
            <a:ext cx="5675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Kapittel 5 </a:t>
            </a:r>
            <a:r>
              <a:rPr lang="nb-NO" sz="18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Retningslinjer for regioner med mindre tettsteder og spredtbygde strøk </a:t>
            </a:r>
          </a:p>
          <a:p>
            <a:endParaRPr lang="nb-NO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9CA7751-0997-B0B4-2FA9-188A4F89C768}"/>
              </a:ext>
            </a:extLst>
          </p:cNvPr>
          <p:cNvSpPr/>
          <p:nvPr/>
        </p:nvSpPr>
        <p:spPr>
          <a:xfrm>
            <a:off x="7762080" y="5111452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5CFEA6B-3CD0-177B-4E39-D08C7A0D8C06}"/>
              </a:ext>
            </a:extLst>
          </p:cNvPr>
          <p:cNvSpPr/>
          <p:nvPr/>
        </p:nvSpPr>
        <p:spPr>
          <a:xfrm>
            <a:off x="7822321" y="5626531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0B3D440-D497-BA41-0556-7DB500D603BD}"/>
              </a:ext>
            </a:extLst>
          </p:cNvPr>
          <p:cNvSpPr/>
          <p:nvPr/>
        </p:nvSpPr>
        <p:spPr>
          <a:xfrm>
            <a:off x="8441762" y="5450954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47516BF-815B-6277-2AF9-64FAA0684AC7}"/>
              </a:ext>
            </a:extLst>
          </p:cNvPr>
          <p:cNvSpPr/>
          <p:nvPr/>
        </p:nvSpPr>
        <p:spPr>
          <a:xfrm>
            <a:off x="8809539" y="4860900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F54E98C-4B98-5731-5A9C-FD0EE555FBF1}"/>
              </a:ext>
            </a:extLst>
          </p:cNvPr>
          <p:cNvSpPr/>
          <p:nvPr/>
        </p:nvSpPr>
        <p:spPr>
          <a:xfrm>
            <a:off x="8117949" y="5902666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EEC71FB-98FC-51BA-2350-97335F45A3F1}"/>
              </a:ext>
            </a:extLst>
          </p:cNvPr>
          <p:cNvSpPr/>
          <p:nvPr/>
        </p:nvSpPr>
        <p:spPr>
          <a:xfrm>
            <a:off x="9270547" y="3082024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5C82CA5-8406-5C48-8058-B5299FD84B2A}"/>
              </a:ext>
            </a:extLst>
          </p:cNvPr>
          <p:cNvSpPr/>
          <p:nvPr/>
        </p:nvSpPr>
        <p:spPr>
          <a:xfrm>
            <a:off x="8097143" y="5297076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33" name="Ellipse 1032">
            <a:extLst>
              <a:ext uri="{FF2B5EF4-FFF2-40B4-BE49-F238E27FC236}">
                <a16:creationId xmlns:a16="http://schemas.microsoft.com/office/drawing/2014/main" id="{B5188E89-27ED-2F12-433E-2586D0EA7A66}"/>
              </a:ext>
            </a:extLst>
          </p:cNvPr>
          <p:cNvSpPr/>
          <p:nvPr/>
        </p:nvSpPr>
        <p:spPr>
          <a:xfrm>
            <a:off x="8223449" y="4494803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4CB0B71E-13A1-B560-F64F-3E13EB545310}"/>
              </a:ext>
            </a:extLst>
          </p:cNvPr>
          <p:cNvSpPr/>
          <p:nvPr/>
        </p:nvSpPr>
        <p:spPr>
          <a:xfrm>
            <a:off x="9207046" y="3909892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FFB6C1A-5B98-9295-9352-9001FEFD4896}"/>
              </a:ext>
            </a:extLst>
          </p:cNvPr>
          <p:cNvSpPr/>
          <p:nvPr/>
        </p:nvSpPr>
        <p:spPr>
          <a:xfrm>
            <a:off x="9151102" y="3431473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263B252-F38B-8330-99DA-A1C98405CC07}"/>
              </a:ext>
            </a:extLst>
          </p:cNvPr>
          <p:cNvSpPr/>
          <p:nvPr/>
        </p:nvSpPr>
        <p:spPr>
          <a:xfrm>
            <a:off x="9881695" y="2108647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EDEA889-6E9E-9D5E-DCB7-33C1E52D6D58}"/>
              </a:ext>
            </a:extLst>
          </p:cNvPr>
          <p:cNvSpPr/>
          <p:nvPr/>
        </p:nvSpPr>
        <p:spPr>
          <a:xfrm>
            <a:off x="10803811" y="1795649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8B59041-6E25-52F6-4151-D845519ED5D2}"/>
              </a:ext>
            </a:extLst>
          </p:cNvPr>
          <p:cNvSpPr/>
          <p:nvPr/>
        </p:nvSpPr>
        <p:spPr>
          <a:xfrm>
            <a:off x="10956211" y="1571873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8AF6DFC8-9094-6082-E9E9-D70A3C858B98}"/>
              </a:ext>
            </a:extLst>
          </p:cNvPr>
          <p:cNvSpPr/>
          <p:nvPr/>
        </p:nvSpPr>
        <p:spPr>
          <a:xfrm>
            <a:off x="10570390" y="1579590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1BE5B43-7FE9-2B39-6D83-5A3DB9E345B1}"/>
              </a:ext>
            </a:extLst>
          </p:cNvPr>
          <p:cNvSpPr/>
          <p:nvPr/>
        </p:nvSpPr>
        <p:spPr>
          <a:xfrm>
            <a:off x="11185776" y="1216920"/>
            <a:ext cx="127001" cy="135577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2153E5C-46CD-D12E-8FFD-F3DFD4C65CEE}"/>
              </a:ext>
            </a:extLst>
          </p:cNvPr>
          <p:cNvSpPr/>
          <p:nvPr/>
        </p:nvSpPr>
        <p:spPr>
          <a:xfrm>
            <a:off x="8655799" y="4624074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25" name="Ellipse 1024">
            <a:extLst>
              <a:ext uri="{FF2B5EF4-FFF2-40B4-BE49-F238E27FC236}">
                <a16:creationId xmlns:a16="http://schemas.microsoft.com/office/drawing/2014/main" id="{3E7EB428-8889-22B8-57F2-879A73CBF61E}"/>
              </a:ext>
            </a:extLst>
          </p:cNvPr>
          <p:cNvSpPr/>
          <p:nvPr/>
        </p:nvSpPr>
        <p:spPr>
          <a:xfrm>
            <a:off x="8817474" y="5434029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35" name="Ellipse 1034">
            <a:extLst>
              <a:ext uri="{FF2B5EF4-FFF2-40B4-BE49-F238E27FC236}">
                <a16:creationId xmlns:a16="http://schemas.microsoft.com/office/drawing/2014/main" id="{E1B9DF0F-654A-340E-CF6B-24415BF630DC}"/>
              </a:ext>
            </a:extLst>
          </p:cNvPr>
          <p:cNvSpPr/>
          <p:nvPr/>
        </p:nvSpPr>
        <p:spPr>
          <a:xfrm>
            <a:off x="8594162" y="5146158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sp>
        <p:nvSpPr>
          <p:cNvPr id="1036" name="Ellipse 1035">
            <a:extLst>
              <a:ext uri="{FF2B5EF4-FFF2-40B4-BE49-F238E27FC236}">
                <a16:creationId xmlns:a16="http://schemas.microsoft.com/office/drawing/2014/main" id="{BE631346-02BA-F7D2-A176-EBFE530D9AB0}"/>
              </a:ext>
            </a:extLst>
          </p:cNvPr>
          <p:cNvSpPr/>
          <p:nvPr/>
        </p:nvSpPr>
        <p:spPr>
          <a:xfrm>
            <a:off x="7601964" y="4951339"/>
            <a:ext cx="140432" cy="14967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accent4"/>
                </a:solidFill>
              </a:ln>
              <a:noFill/>
            </a:endParaRPr>
          </a:p>
        </p:txBody>
      </p:sp>
      <p:pic>
        <p:nvPicPr>
          <p:cNvPr id="9" name="Picture 10" descr="Karteneene for fargelegging 🌍 - PEPE.LT">
            <a:extLst>
              <a:ext uri="{FF2B5EF4-FFF2-40B4-BE49-F238E27FC236}">
                <a16:creationId xmlns:a16="http://schemas.microsoft.com/office/drawing/2014/main" id="{DAEC79D2-FE23-0F71-ECE8-E854C2E20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07450"/>
            <a:ext cx="610890" cy="67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57923BFF-E9B8-5AA4-5CEF-DEC2E74643A9}"/>
              </a:ext>
            </a:extLst>
          </p:cNvPr>
          <p:cNvSpPr txBox="1">
            <a:spLocks/>
          </p:cNvSpPr>
          <p:nvPr/>
        </p:nvSpPr>
        <p:spPr>
          <a:xfrm>
            <a:off x="1155198" y="2241002"/>
            <a:ext cx="377716" cy="3693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18000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dirty="0">
              <a:solidFill>
                <a:schemeClr val="bg2"/>
              </a:solidFill>
            </a:endParaRPr>
          </a:p>
        </p:txBody>
      </p:sp>
      <p:sp>
        <p:nvSpPr>
          <p:cNvPr id="1037" name="Tittel 1">
            <a:extLst>
              <a:ext uri="{FF2B5EF4-FFF2-40B4-BE49-F238E27FC236}">
                <a16:creationId xmlns:a16="http://schemas.microsoft.com/office/drawing/2014/main" id="{062A0789-D86D-A2E2-CEE9-C91CC52A6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b-NO" sz="3200" dirty="0">
                <a:solidFill>
                  <a:srgbClr val="D0E7F8">
                    <a:lumMod val="10000"/>
                  </a:srgb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Virkeområde – geografisk differensiering</a:t>
            </a:r>
          </a:p>
        </p:txBody>
      </p:sp>
    </p:spTree>
    <p:extLst>
      <p:ext uri="{BB962C8B-B14F-4D97-AF65-F5344CB8AC3E}">
        <p14:creationId xmlns:p14="http://schemas.microsoft.com/office/powerpoint/2010/main" val="215038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1024" grpId="0" animBg="1"/>
      <p:bldP spid="1024" grpId="1" animBg="1"/>
      <p:bldP spid="1027" grpId="0" animBg="1"/>
      <p:bldP spid="1028" grpId="0" animBg="1"/>
      <p:bldP spid="1030" grpId="0"/>
      <p:bldP spid="1031" grpId="0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30" grpId="0" animBg="1"/>
      <p:bldP spid="30" grpId="1" animBg="1"/>
      <p:bldP spid="1033" grpId="0" animBg="1"/>
      <p:bldP spid="1033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1025" grpId="0" animBg="1"/>
      <p:bldP spid="1025" grpId="1" animBg="1"/>
      <p:bldP spid="1035" grpId="0" animBg="1"/>
      <p:bldP spid="1035" grpId="1" animBg="1"/>
      <p:bldP spid="1036" grpId="0" animBg="1"/>
      <p:bldP spid="103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C10228-A3C2-AAC6-F3BC-37512A35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b-NO" sz="3200" dirty="0">
                <a:solidFill>
                  <a:srgbClr val="D0E7F8">
                    <a:lumMod val="10000"/>
                  </a:srgb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 retning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57DAE74-0EBD-8542-2492-0B49593FE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18246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Areal er en knapp ressurs </a:t>
            </a:r>
          </a:p>
          <a:p>
            <a:pPr>
              <a:lnSpc>
                <a:spcPct val="100000"/>
              </a:lnSpc>
            </a:pPr>
            <a:r>
              <a:rPr lang="nb-NO" sz="1800" dirty="0" err="1">
                <a:latin typeface="Open Sans" panose="020B0606030504020204" pitchFamily="34" charset="0"/>
                <a:cs typeface="Open Sans" panose="020B0606030504020204" pitchFamily="34" charset="0"/>
              </a:rPr>
              <a:t>Hovedløsningen</a:t>
            </a: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 skal være fortetting og transformasjon</a:t>
            </a:r>
          </a:p>
          <a:p>
            <a:pPr>
              <a:lnSpc>
                <a:spcPct val="100000"/>
              </a:lnSpc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Vektlegger også hensyn til bla. jordvern, natur, reindrift og samisk utmarksbruk, samfunnssikkerhet, naturmangfold og </a:t>
            </a:r>
            <a:r>
              <a:rPr lang="nb-NO" sz="1800" dirty="0" err="1">
                <a:latin typeface="Open Sans" panose="020B0606030504020204" pitchFamily="34" charset="0"/>
                <a:cs typeface="Open Sans" panose="020B0606030504020204" pitchFamily="34" charset="0"/>
              </a:rPr>
              <a:t>naturfare</a:t>
            </a:r>
            <a:endParaRPr lang="nb-NO" sz="18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Anbefaler arealregnskap og revisjon av KPA – «planvask»</a:t>
            </a:r>
          </a:p>
          <a:p>
            <a:pPr>
              <a:lnSpc>
                <a:spcPct val="100000"/>
              </a:lnSpc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Tilstrekkelige arealer til fornybar kraftproduksjon, kraftledninger, forsvarsformål og samfunnskritisk digital infrastruktur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31EF7CB-C8D0-C807-FBA2-12DC9E857D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bilde 5" descr="Et bilde som inneholder utendørs, tre, gress, himmel&#10;&#10;Automatisk generert beskrivelse">
            <a:extLst>
              <a:ext uri="{FF2B5EF4-FFF2-40B4-BE49-F238E27FC236}">
                <a16:creationId xmlns:a16="http://schemas.microsoft.com/office/drawing/2014/main" id="{CFE7311D-EF61-B63F-1D7B-86026AEE79D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7" r="28917"/>
          <a:stretch/>
        </p:blipFill>
        <p:spPr>
          <a:xfrm>
            <a:off x="7051675" y="0"/>
            <a:ext cx="5140325" cy="6858000"/>
          </a:xfr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C7A985C-0FE0-50B8-44F3-22B0B72A158E}"/>
              </a:ext>
            </a:extLst>
          </p:cNvPr>
          <p:cNvSpPr txBox="1">
            <a:spLocks/>
          </p:cNvSpPr>
          <p:nvPr/>
        </p:nvSpPr>
        <p:spPr>
          <a:xfrm rot="16200000">
            <a:off x="9936676" y="4602674"/>
            <a:ext cx="4060641" cy="450008"/>
          </a:xfrm>
          <a:prstGeom prst="rect">
            <a:avLst/>
          </a:prstGeom>
        </p:spPr>
        <p:txBody>
          <a:bodyPr vert="horz" lIns="91440" tIns="45720" rIns="18000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bg2"/>
                </a:solidFill>
              </a:rPr>
              <a:t>Foto: Geir Otto Johansen</a:t>
            </a:r>
          </a:p>
        </p:txBody>
      </p:sp>
    </p:spTree>
    <p:extLst>
      <p:ext uri="{BB962C8B-B14F-4D97-AF65-F5344CB8AC3E}">
        <p14:creationId xmlns:p14="http://schemas.microsoft.com/office/powerpoint/2010/main" val="67038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D4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10" descr="Et bilde som inneholder utendørs, gress, landskap, himmel&#10;&#10;Automatisk generert beskrivelse">
            <a:extLst>
              <a:ext uri="{FF2B5EF4-FFF2-40B4-BE49-F238E27FC236}">
                <a16:creationId xmlns:a16="http://schemas.microsoft.com/office/drawing/2014/main" id="{1E4FEBC6-1630-4BD7-A892-3A55393FE08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8B12DD8-14B3-81EB-C36D-A90C0CB17C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Foto: </a:t>
            </a:r>
            <a:r>
              <a:rPr lang="nb-NO" dirty="0" err="1">
                <a:solidFill>
                  <a:schemeClr val="tx1"/>
                </a:solidFill>
              </a:rPr>
              <a:t>Colourbox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1BB79577-BF70-D7D1-FFF1-988ECC25CD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CB64C48-A3B3-607D-41D4-AAA0C3C08FA6}"/>
              </a:ext>
            </a:extLst>
          </p:cNvPr>
          <p:cNvSpPr/>
          <p:nvPr/>
        </p:nvSpPr>
        <p:spPr>
          <a:xfrm>
            <a:off x="0" y="2706297"/>
            <a:ext cx="12192000" cy="1229452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87A8466-3D01-F280-C56A-25AF86B3842B}"/>
              </a:ext>
            </a:extLst>
          </p:cNvPr>
          <p:cNvSpPr txBox="1"/>
          <p:nvPr/>
        </p:nvSpPr>
        <p:spPr>
          <a:xfrm>
            <a:off x="360000" y="2967080"/>
            <a:ext cx="115817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Statlige planretningslinjer for klima og energi</a:t>
            </a:r>
          </a:p>
        </p:txBody>
      </p:sp>
    </p:spTree>
    <p:extLst>
      <p:ext uri="{BB962C8B-B14F-4D97-AF65-F5344CB8AC3E}">
        <p14:creationId xmlns:p14="http://schemas.microsoft.com/office/powerpoint/2010/main" val="278688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5DEAA276-4336-82C6-1805-CC3E4610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D0E7F8">
                    <a:lumMod val="10000"/>
                  </a:srgb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SPR for klima og energi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F6D4FF-42F1-9E42-DA05-1B72F2679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07734" cy="4351338"/>
          </a:xfrm>
        </p:spPr>
        <p:txBody>
          <a:bodyPr/>
          <a:lstStyle/>
          <a:p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Overordnet klima- og energiplanlegging i kommunenes samfunnsplanlegging</a:t>
            </a:r>
          </a:p>
          <a:p>
            <a:pPr marL="228600" lvl="1">
              <a:spcBef>
                <a:spcPts val="1000"/>
              </a:spcBef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Lokale klimamål, som er ambisiøse og konkrete</a:t>
            </a:r>
          </a:p>
          <a:p>
            <a:pPr marL="228600" lvl="1">
              <a:spcBef>
                <a:spcPts val="1000"/>
              </a:spcBef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Tiltak og virkemidler </a:t>
            </a:r>
          </a:p>
          <a:p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Hvordan ta klima- og energihensyn i arealplanlegging</a:t>
            </a:r>
          </a:p>
          <a:p>
            <a:pPr marL="228600" lvl="1">
              <a:spcBef>
                <a:spcPts val="1000"/>
              </a:spcBef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Klima skal vektlegges i arealplanleggingen</a:t>
            </a:r>
          </a:p>
          <a:p>
            <a:pPr marL="228600" lvl="1">
              <a:spcBef>
                <a:spcPts val="1000"/>
              </a:spcBef>
            </a:pPr>
            <a:r>
              <a:rPr lang="nb-NO" sz="1800" dirty="0">
                <a:latin typeface="Open Sans" panose="020B0606030504020204" pitchFamily="34" charset="0"/>
                <a:cs typeface="Open Sans" panose="020B0606030504020204" pitchFamily="34" charset="0"/>
              </a:rPr>
              <a:t>Nedbygging av karbonrike arealer skal unngås</a:t>
            </a:r>
          </a:p>
          <a:p>
            <a:pPr marL="0" indent="0">
              <a:buNone/>
            </a:pPr>
            <a:endParaRPr lang="nb-NO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01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4D580D-04EA-4448-DCD8-53147698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8DEA45-48C9-98D4-7C6B-527111D38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E7E91E-3D06-C2E8-86DF-AD0FBCBD82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bilde 7">
            <a:extLst>
              <a:ext uri="{FF2B5EF4-FFF2-40B4-BE49-F238E27FC236}">
                <a16:creationId xmlns:a16="http://schemas.microsoft.com/office/drawing/2014/main" id="{92C9AB54-AE11-92E5-3F08-E2E5A3A17D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2" r="8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lassholder for innhold 10" descr="Et bilde som inneholder utendørs, gress, landskap, himmel&#10;&#10;Automatisk generert beskrivelse">
            <a:extLst>
              <a:ext uri="{FF2B5EF4-FFF2-40B4-BE49-F238E27FC236}">
                <a16:creationId xmlns:a16="http://schemas.microsoft.com/office/drawing/2014/main" id="{85D58DA5-5DB5-67A5-C1DA-907D30CB07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818" b="7818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9C99EE6C-5B0F-9CA1-DDBA-AD7D3817D7F5}"/>
              </a:ext>
            </a:extLst>
          </p:cNvPr>
          <p:cNvSpPr/>
          <p:nvPr/>
        </p:nvSpPr>
        <p:spPr>
          <a:xfrm>
            <a:off x="3508159" y="2310800"/>
            <a:ext cx="5175682" cy="22364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nb-NO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Areal er en knapp ressurs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Balansere vekst og vern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Omstilling til lavutslippssamfunnet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Tilpasning til klimaendringene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 vare på naturen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Stedstilpasning og arkitektonisk kvalitet</a:t>
            </a:r>
          </a:p>
        </p:txBody>
      </p:sp>
    </p:spTree>
    <p:extLst>
      <p:ext uri="{BB962C8B-B14F-4D97-AF65-F5344CB8AC3E}">
        <p14:creationId xmlns:p14="http://schemas.microsoft.com/office/powerpoint/2010/main" val="254866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0" fill="hold">
                                          <p:stCondLst>
                                            <p:cond delay="8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0" fill="hold">
                                          <p:stCondLst>
                                            <p:cond delay="16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0373EA-82B6-1788-EE75-5E0619E15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5226711B-E634-E873-F0D4-F32C26C34009}"/>
              </a:ext>
            </a:extLst>
          </p:cNvPr>
          <p:cNvSpPr txBox="1"/>
          <p:nvPr/>
        </p:nvSpPr>
        <p:spPr>
          <a:xfrm>
            <a:off x="708146" y="3044279"/>
            <a:ext cx="107757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 NASJONAL ARKITEKTURPOLITIKK</a:t>
            </a:r>
          </a:p>
        </p:txBody>
      </p:sp>
    </p:spTree>
    <p:extLst>
      <p:ext uri="{BB962C8B-B14F-4D97-AF65-F5344CB8AC3E}">
        <p14:creationId xmlns:p14="http://schemas.microsoft.com/office/powerpoint/2010/main" val="37993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0E033C5-C5B3-5053-7931-52EC60321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814" y="99000"/>
            <a:ext cx="4708022" cy="66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07D83A-ECF8-7E4B-1487-3B94CA414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077" y="2836984"/>
            <a:ext cx="5574323" cy="3739661"/>
          </a:xfrm>
        </p:spPr>
        <p:txBody>
          <a:bodyPr/>
          <a:lstStyle/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Første nasjonale arkitekturpolitiske dokument på 16 år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Løfter fram arkitekturens betydning for hverdagsliv og samfunnsutvikling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Oppsummerer relevant politikk og sentrale virkemidler for å sikre god kvalitet på det bygde miljø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Første steg i økt innsats for bedre kvalitet på de bygde omgivelsene – oppfordrer til engasjement og handling hos alle involverte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177E74B9-9367-607B-4844-C403BCD97D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02065" y="6280873"/>
            <a:ext cx="2150771" cy="478127"/>
          </a:xfrm>
        </p:spPr>
        <p:txBody>
          <a:bodyPr>
            <a:normAutofit/>
          </a:bodyPr>
          <a:lstStyle/>
          <a:p>
            <a:pPr algn="r"/>
            <a:r>
              <a:rPr lang="nb-NO" sz="800" dirty="0">
                <a:solidFill>
                  <a:schemeClr val="bg1"/>
                </a:solidFill>
                <a:latin typeface="OpenSans"/>
              </a:rPr>
              <a:t>Foto: </a:t>
            </a:r>
            <a:r>
              <a:rPr lang="nb-NO" sz="800" dirty="0" err="1">
                <a:solidFill>
                  <a:schemeClr val="bg1"/>
                </a:solidFill>
                <a:latin typeface="OpenSans"/>
              </a:rPr>
              <a:t>Damian</a:t>
            </a:r>
            <a:r>
              <a:rPr lang="nb-NO" sz="800" dirty="0">
                <a:solidFill>
                  <a:schemeClr val="bg1"/>
                </a:solidFill>
                <a:latin typeface="OpenSans"/>
              </a:rPr>
              <a:t> </a:t>
            </a:r>
            <a:r>
              <a:rPr lang="nb-NO" sz="800" dirty="0" err="1">
                <a:solidFill>
                  <a:schemeClr val="bg1"/>
                </a:solidFill>
                <a:latin typeface="OpenSans"/>
              </a:rPr>
              <a:t>Heinisch</a:t>
            </a:r>
            <a:r>
              <a:rPr lang="nb-NO" sz="1800" b="0" i="0" u="none" strike="noStrike" baseline="0" dirty="0">
                <a:solidFill>
                  <a:schemeClr val="bg1"/>
                </a:solidFill>
                <a:latin typeface="OpenSans"/>
              </a:rPr>
              <a:t> </a:t>
            </a:r>
            <a:endParaRPr lang="nb-NO" sz="800" dirty="0">
              <a:solidFill>
                <a:schemeClr val="bg1"/>
              </a:solidFill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272867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2AC61CE-938F-15E0-1D54-DCF251B92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063" y="82672"/>
            <a:ext cx="9439873" cy="66701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448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5872C-0DC9-50F8-B351-554B9B52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4D831143-AF65-BE8C-69C1-9B162A897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063" y="99000"/>
            <a:ext cx="9439873" cy="66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0FF6F9BD-7D26-6A54-AFE2-A48A06D4E16B}"/>
              </a:ext>
            </a:extLst>
          </p:cNvPr>
          <p:cNvSpPr txBox="1">
            <a:spLocks/>
          </p:cNvSpPr>
          <p:nvPr/>
        </p:nvSpPr>
        <p:spPr>
          <a:xfrm>
            <a:off x="11103430" y="6550755"/>
            <a:ext cx="1088570" cy="2082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OpenSans"/>
                <a:ea typeface="Open Sans" panose="020B0606030504020204" pitchFamily="34" charset="0"/>
                <a:cs typeface="Arial" panose="020B0604020202020204" pitchFamily="34" charset="0"/>
              </a:rPr>
              <a:t>Foto: Sindre Ellingsen</a:t>
            </a:r>
          </a:p>
        </p:txBody>
      </p:sp>
    </p:spTree>
    <p:extLst>
      <p:ext uri="{BB962C8B-B14F-4D97-AF65-F5344CB8AC3E}">
        <p14:creationId xmlns:p14="http://schemas.microsoft.com/office/powerpoint/2010/main" val="25330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9749E21-28F7-D38E-415F-227F12176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081" y="99000"/>
            <a:ext cx="9443837" cy="66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BA4FC6A-219B-A617-DD13-3FF7E7170063}"/>
              </a:ext>
            </a:extLst>
          </p:cNvPr>
          <p:cNvSpPr txBox="1">
            <a:spLocks/>
          </p:cNvSpPr>
          <p:nvPr/>
        </p:nvSpPr>
        <p:spPr>
          <a:xfrm>
            <a:off x="11294076" y="6550755"/>
            <a:ext cx="897924" cy="2082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OpenSans"/>
                <a:ea typeface="Open Sans" panose="020B0606030504020204" pitchFamily="34" charset="0"/>
                <a:cs typeface="Arial" panose="020B0604020202020204" pitchFamily="34" charset="0"/>
              </a:rPr>
              <a:t>Foto: Stine Østby</a:t>
            </a:r>
          </a:p>
        </p:txBody>
      </p:sp>
    </p:spTree>
    <p:extLst>
      <p:ext uri="{BB962C8B-B14F-4D97-AF65-F5344CB8AC3E}">
        <p14:creationId xmlns:p14="http://schemas.microsoft.com/office/powerpoint/2010/main" val="238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06B779D-A7E3-A36A-0C51-6CC35A5A4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688" y="99000"/>
            <a:ext cx="9426624" cy="666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C7D2C59D-F26C-4D40-B531-AA4B6696439E}"/>
              </a:ext>
            </a:extLst>
          </p:cNvPr>
          <p:cNvSpPr txBox="1">
            <a:spLocks/>
          </p:cNvSpPr>
          <p:nvPr/>
        </p:nvSpPr>
        <p:spPr>
          <a:xfrm>
            <a:off x="11159917" y="6550755"/>
            <a:ext cx="1032083" cy="2082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OpenSans"/>
                <a:ea typeface="Open Sans" panose="020B0606030504020204" pitchFamily="34" charset="0"/>
                <a:cs typeface="Arial" panose="020B0604020202020204" pitchFamily="34" charset="0"/>
              </a:rPr>
              <a:t>Foto: Kristin Støylen</a:t>
            </a:r>
          </a:p>
        </p:txBody>
      </p:sp>
    </p:spTree>
    <p:extLst>
      <p:ext uri="{BB962C8B-B14F-4D97-AF65-F5344CB8AC3E}">
        <p14:creationId xmlns:p14="http://schemas.microsoft.com/office/powerpoint/2010/main" val="398699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CB61589-AF03-DB31-BD99-A6216CD5F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398" y="99000"/>
            <a:ext cx="9437204" cy="66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19F178EC-37F5-B5A6-5F51-8DD5C17BA73C}"/>
              </a:ext>
            </a:extLst>
          </p:cNvPr>
          <p:cNvSpPr txBox="1">
            <a:spLocks/>
          </p:cNvSpPr>
          <p:nvPr/>
        </p:nvSpPr>
        <p:spPr>
          <a:xfrm>
            <a:off x="11106959" y="6550755"/>
            <a:ext cx="1085041" cy="2082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OpenSans"/>
                <a:ea typeface="Open Sans" panose="020B0606030504020204" pitchFamily="34" charset="0"/>
                <a:cs typeface="Arial" panose="020B0604020202020204" pitchFamily="34" charset="0"/>
              </a:rPr>
              <a:t>Foto: Nils Petter Dale</a:t>
            </a:r>
          </a:p>
        </p:txBody>
      </p:sp>
    </p:spTree>
    <p:extLst>
      <p:ext uri="{BB962C8B-B14F-4D97-AF65-F5344CB8AC3E}">
        <p14:creationId xmlns:p14="http://schemas.microsoft.com/office/powerpoint/2010/main" val="2667823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26229D6-A935-A16C-9EB9-A5B61546D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86" y="99000"/>
            <a:ext cx="9424428" cy="66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75F1A9DF-3D56-E4E9-868F-A78C0EBF0DDB}"/>
              </a:ext>
            </a:extLst>
          </p:cNvPr>
          <p:cNvSpPr txBox="1">
            <a:spLocks/>
          </p:cNvSpPr>
          <p:nvPr/>
        </p:nvSpPr>
        <p:spPr>
          <a:xfrm>
            <a:off x="11177569" y="6550755"/>
            <a:ext cx="1014431" cy="2082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OpenSans"/>
                <a:ea typeface="Open Sans" panose="020B0606030504020204" pitchFamily="34" charset="0"/>
                <a:cs typeface="Arial" panose="020B0604020202020204" pitchFamily="34" charset="0"/>
              </a:rPr>
              <a:t>Foto: Mikael Olsson</a:t>
            </a:r>
          </a:p>
        </p:txBody>
      </p:sp>
    </p:spTree>
    <p:extLst>
      <p:ext uri="{BB962C8B-B14F-4D97-AF65-F5344CB8AC3E}">
        <p14:creationId xmlns:p14="http://schemas.microsoft.com/office/powerpoint/2010/main" val="26510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C3F1E-ECD3-F8B1-3614-AB6EBCBB5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utendørs, himmel, gress, tre&#10;&#10;KI-generert innhold kan være feil.">
            <a:extLst>
              <a:ext uri="{FF2B5EF4-FFF2-40B4-BE49-F238E27FC236}">
                <a16:creationId xmlns:a16="http://schemas.microsoft.com/office/drawing/2014/main" id="{0494ED43-CF06-9DF2-2F87-9F6243940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b="9305"/>
          <a:stretch/>
        </p:blipFill>
        <p:spPr>
          <a:xfrm>
            <a:off x="10098537" y="2717309"/>
            <a:ext cx="1601179" cy="900000"/>
          </a:xfrm>
          <a:prstGeom prst="rect">
            <a:avLst/>
          </a:prstGeom>
        </p:spPr>
      </p:pic>
      <p:pic>
        <p:nvPicPr>
          <p:cNvPr id="7" name="Bilde 6" descr="Et bilde som inneholder utendørs, vann, fjell, grunn&#10;&#10;KI-generert innhold kan være feil.">
            <a:extLst>
              <a:ext uri="{FF2B5EF4-FFF2-40B4-BE49-F238E27FC236}">
                <a16:creationId xmlns:a16="http://schemas.microsoft.com/office/drawing/2014/main" id="{AC3E7514-686E-F9D2-2202-5AE78DE82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" t="15052" r="1327" b="9925"/>
          <a:stretch/>
        </p:blipFill>
        <p:spPr>
          <a:xfrm>
            <a:off x="8428666" y="3694119"/>
            <a:ext cx="1600002" cy="900000"/>
          </a:xfrm>
          <a:prstGeom prst="rect">
            <a:avLst/>
          </a:prstGeom>
        </p:spPr>
      </p:pic>
      <p:pic>
        <p:nvPicPr>
          <p:cNvPr id="8" name="Bilde 7" descr="Et bilde som inneholder utendørs, plante, tre, vindu&#10;&#10;KI-generert innhold kan være feil.">
            <a:extLst>
              <a:ext uri="{FF2B5EF4-FFF2-40B4-BE49-F238E27FC236}">
                <a16:creationId xmlns:a16="http://schemas.microsoft.com/office/drawing/2014/main" id="{3FF2D3CB-BC61-8B82-9FFB-FE35A483BD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t="587" r="-74" b="15110"/>
          <a:stretch/>
        </p:blipFill>
        <p:spPr>
          <a:xfrm>
            <a:off x="10098538" y="4670929"/>
            <a:ext cx="1601179" cy="900000"/>
          </a:xfrm>
          <a:prstGeom prst="rect">
            <a:avLst/>
          </a:prstGeom>
        </p:spPr>
      </p:pic>
      <p:pic>
        <p:nvPicPr>
          <p:cNvPr id="11" name="Bilde 10" descr="Et bilde som inneholder vindu, konstruksjon, utendørs, leilighet&#10;&#10;KI-generert innhold kan være feil.">
            <a:extLst>
              <a:ext uri="{FF2B5EF4-FFF2-40B4-BE49-F238E27FC236}">
                <a16:creationId xmlns:a16="http://schemas.microsoft.com/office/drawing/2014/main" id="{DA200F61-8684-37FE-82AD-58F991FFA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" t="30593" r="67" b="32282"/>
          <a:stretch/>
        </p:blipFill>
        <p:spPr>
          <a:xfrm>
            <a:off x="10098537" y="3694119"/>
            <a:ext cx="1601179" cy="900000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64C9F86E-236F-9610-0D92-2BBFEE055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4950"/>
            <a:ext cx="6683474" cy="1325563"/>
          </a:xfrm>
        </p:spPr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Videre innsats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DBD9AC15-9FE0-B48A-2A62-BB6BB4BE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941761"/>
            <a:ext cx="7520597" cy="2892302"/>
          </a:xfrm>
        </p:spPr>
        <p:txBody>
          <a:bodyPr/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1 Styrket samordning av statlige sektorer og virkemidler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2 Bidra til plan- og byggesaksprosesser som gir kvalitet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3 Kompetanse og verktøy for arkitektonisk kvalitet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4 Løfte forbilder og stimulere til nytenkning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5 Forsterket arealplanlegging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A3DB57-2783-794D-963A-A9BB295E7E9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226" r="226" b="13923"/>
          <a:stretch/>
        </p:blipFill>
        <p:spPr>
          <a:xfrm>
            <a:off x="6757617" y="4670929"/>
            <a:ext cx="1601179" cy="900000"/>
          </a:xfrm>
          <a:prstGeom prst="rect">
            <a:avLst/>
          </a:prstGeom>
        </p:spPr>
      </p:pic>
      <p:sp>
        <p:nvSpPr>
          <p:cNvPr id="22" name="Plassholder for tekst 4">
            <a:extLst>
              <a:ext uri="{FF2B5EF4-FFF2-40B4-BE49-F238E27FC236}">
                <a16:creationId xmlns:a16="http://schemas.microsoft.com/office/drawing/2014/main" id="{A6A244C9-DD7C-AE05-0E35-76FF248C73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57616" y="5574341"/>
            <a:ext cx="4942099" cy="445459"/>
          </a:xfrm>
        </p:spPr>
        <p:txBody>
          <a:bodyPr>
            <a:normAutofit lnSpcReduction="10000"/>
          </a:bodyPr>
          <a:lstStyle/>
          <a:p>
            <a:r>
              <a:rPr lang="nb-NO" sz="800" dirty="0">
                <a:latin typeface="OpenSans"/>
              </a:rPr>
              <a:t>Aktivitetsparken Voss. Foto: Gunnar Bergo. Lille </a:t>
            </a:r>
            <a:r>
              <a:rPr lang="nb-NO" sz="800" dirty="0" err="1">
                <a:latin typeface="OpenSans"/>
              </a:rPr>
              <a:t>Brønnøya</a:t>
            </a:r>
            <a:r>
              <a:rPr lang="nb-NO" sz="800" dirty="0">
                <a:latin typeface="OpenSans"/>
              </a:rPr>
              <a:t> folkepark. Foto: Stephen </a:t>
            </a:r>
            <a:r>
              <a:rPr lang="nb-NO" sz="800" dirty="0" err="1">
                <a:latin typeface="OpenSans"/>
              </a:rPr>
              <a:t>Høgeli</a:t>
            </a:r>
            <a:r>
              <a:rPr lang="nb-NO" sz="800" dirty="0">
                <a:latin typeface="OpenSans"/>
              </a:rPr>
              <a:t>. Ola Frosts veg 5. Foto: Stine Østby. Gladengveien. Foto: Bjørbekk &amp; Lindheim AS. </a:t>
            </a:r>
            <a:r>
              <a:rPr lang="nb-NO" sz="800" dirty="0" err="1">
                <a:latin typeface="OpenSans"/>
              </a:rPr>
              <a:t>Mølledalsveien</a:t>
            </a:r>
            <a:r>
              <a:rPr lang="nb-NO" sz="800" dirty="0">
                <a:latin typeface="OpenSans"/>
              </a:rPr>
              <a:t> 64. Foto: </a:t>
            </a:r>
            <a:r>
              <a:rPr lang="nn-NO" sz="800" dirty="0">
                <a:latin typeface="OpenSans"/>
              </a:rPr>
              <a:t>Kyrre Sundal/Mad </a:t>
            </a:r>
            <a:r>
              <a:rPr lang="nn-NO" sz="800" dirty="0" err="1">
                <a:latin typeface="OpenSans"/>
              </a:rPr>
              <a:t>arkitekter</a:t>
            </a:r>
            <a:r>
              <a:rPr lang="nn-NO" sz="800" dirty="0">
                <a:latin typeface="OpenSans"/>
              </a:rPr>
              <a:t> AS</a:t>
            </a:r>
            <a:r>
              <a:rPr lang="nb-NO" sz="800" dirty="0">
                <a:latin typeface="OpenSans"/>
              </a:rPr>
              <a:t>. </a:t>
            </a:r>
            <a:r>
              <a:rPr lang="nb-NO" sz="800" dirty="0" err="1">
                <a:latin typeface="OpenSans"/>
              </a:rPr>
              <a:t>Carpe</a:t>
            </a:r>
            <a:r>
              <a:rPr lang="nb-NO" sz="800" dirty="0">
                <a:latin typeface="OpenSans"/>
              </a:rPr>
              <a:t> </a:t>
            </a:r>
            <a:r>
              <a:rPr lang="nb-NO" sz="800" dirty="0" err="1">
                <a:latin typeface="OpenSans"/>
              </a:rPr>
              <a:t>diem</a:t>
            </a:r>
            <a:r>
              <a:rPr lang="nb-NO" sz="800" dirty="0">
                <a:latin typeface="OpenSans"/>
              </a:rPr>
              <a:t> demenslandsby. Foto: Benjamin Ward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ED6A79D-1053-69F8-60F4-9517C2B1034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71" t="-581" r="4184" b="581"/>
          <a:stretch/>
        </p:blipFill>
        <p:spPr>
          <a:xfrm>
            <a:off x="8427488" y="4662803"/>
            <a:ext cx="1601179" cy="9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5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5E67AF8E-67F3-B12B-F96B-17C6DA0B4E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9" r="-6" b="6779"/>
          <a:stretch>
            <a:fillRect/>
          </a:stretch>
        </p:blipFill>
        <p:spPr bwMode="auto">
          <a:xfrm>
            <a:off x="9933926" y="4280694"/>
            <a:ext cx="2253916" cy="1095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4460F57-4044-B1EB-8D53-017E96A35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Statens arkitekturpris 2025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9968BA-1F5B-7774-BB4E-7CE251E12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16800" cy="4351338"/>
          </a:xfrm>
        </p:spPr>
        <p:txBody>
          <a:bodyPr/>
          <a:lstStyle/>
          <a:p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Årets tema: </a:t>
            </a: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Gode </a:t>
            </a:r>
            <a:r>
              <a:rPr lang="nb-NO" sz="2000" dirty="0" err="1">
                <a:latin typeface="Open Sans" panose="020B0606030504020204" pitchFamily="34" charset="0"/>
                <a:cs typeface="Open Sans" panose="020B0606030504020204" pitchFamily="34" charset="0"/>
              </a:rPr>
              <a:t>byboliger</a:t>
            </a:r>
            <a:endParaRPr lang="nb-NO" sz="20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Åpen nominasjon</a:t>
            </a:r>
          </a:p>
          <a:p>
            <a:pPr lvl="1"/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Jury fra Husbanken, </a:t>
            </a:r>
            <a:r>
              <a:rPr lang="nb-NO" dirty="0" err="1">
                <a:latin typeface="Open Sans" panose="020B0606030504020204" pitchFamily="34" charset="0"/>
                <a:cs typeface="Open Sans" panose="020B0606030504020204" pitchFamily="34" charset="0"/>
              </a:rPr>
              <a:t>DiBK</a:t>
            </a: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, Riksantikvaren, Statsbygg og DOGA</a:t>
            </a:r>
          </a:p>
          <a:p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Vinner: </a:t>
            </a:r>
            <a:r>
              <a:rPr lang="nb-NO" sz="2000" dirty="0" err="1">
                <a:latin typeface="Open Sans" panose="020B0606030504020204" pitchFamily="34" charset="0"/>
                <a:cs typeface="Open Sans" panose="020B0606030504020204" pitchFamily="34" charset="0"/>
              </a:rPr>
              <a:t>Wesselskvartalet</a:t>
            </a: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, Asker</a:t>
            </a:r>
          </a:p>
          <a:p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Øvrige finalister:</a:t>
            </a:r>
          </a:p>
          <a:p>
            <a:pPr lvl="1"/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Norrøna </a:t>
            </a:r>
            <a:r>
              <a:rPr lang="nb-NO" dirty="0" err="1">
                <a:latin typeface="Open Sans" panose="020B0606030504020204" pitchFamily="34" charset="0"/>
                <a:cs typeface="Open Sans" panose="020B0606030504020204" pitchFamily="34" charset="0"/>
              </a:rPr>
              <a:t>apartments</a:t>
            </a: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, Bodø</a:t>
            </a:r>
          </a:p>
          <a:p>
            <a:pPr lvl="1"/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Fyrstikkbakken 14, Oslo</a:t>
            </a:r>
          </a:p>
          <a:p>
            <a:pPr lvl="1"/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Trosvik Torv 8, Fredrikstad</a:t>
            </a:r>
          </a:p>
          <a:p>
            <a:pPr lvl="1"/>
            <a:r>
              <a:rPr lang="nb-NO" dirty="0" err="1">
                <a:latin typeface="Open Sans" panose="020B0606030504020204" pitchFamily="34" charset="0"/>
                <a:cs typeface="Open Sans" panose="020B0606030504020204" pitchFamily="34" charset="0"/>
              </a:rPr>
              <a:t>Liaparken</a:t>
            </a:r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, Bergen</a:t>
            </a:r>
          </a:p>
          <a:p>
            <a:pPr marL="0" indent="0">
              <a:buNone/>
            </a:pPr>
            <a:endParaRPr lang="nb-NO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Bilde 5" descr="Et bilde som inneholder utendørs, bil, Landkjøretøy, konstruksjon&#10;&#10;KI-generert innhold kan være feil.">
            <a:extLst>
              <a:ext uri="{FF2B5EF4-FFF2-40B4-BE49-F238E27FC236}">
                <a16:creationId xmlns:a16="http://schemas.microsoft.com/office/drawing/2014/main" id="{621FEC3D-58DF-BADC-3BAB-5BF5FA729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9" r="16718"/>
          <a:stretch/>
        </p:blipFill>
        <p:spPr>
          <a:xfrm>
            <a:off x="8525991" y="778171"/>
            <a:ext cx="3663150" cy="3362823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8434DAE-1440-9D89-F373-042DAF781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" t="18557" r="-6" b="7119"/>
          <a:stretch/>
        </p:blipFill>
        <p:spPr bwMode="auto">
          <a:xfrm>
            <a:off x="8525990" y="4280694"/>
            <a:ext cx="1874368" cy="109513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35735F1D-5C71-FB0F-92A9-E904CCB91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5" r="-4" b="3739"/>
          <a:stretch>
            <a:fillRect/>
          </a:stretch>
        </p:blipFill>
        <p:spPr bwMode="auto">
          <a:xfrm>
            <a:off x="8525990" y="5513040"/>
            <a:ext cx="2139150" cy="109513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Picture 2" descr="Liaparken i Åsane">
            <a:extLst>
              <a:ext uri="{FF2B5EF4-FFF2-40B4-BE49-F238E27FC236}">
                <a16:creationId xmlns:a16="http://schemas.microsoft.com/office/drawing/2014/main" id="{0901368A-6755-AC75-0C6C-69300EC5A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2" t="2501" r="-4" b="316"/>
          <a:stretch/>
        </p:blipFill>
        <p:spPr bwMode="auto">
          <a:xfrm>
            <a:off x="10238874" y="5515529"/>
            <a:ext cx="1953126" cy="109264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0673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14A8EE-3E62-BDEE-A04B-C5D9D797A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7D0BBAB1-E727-28BA-87BB-F6E40EECE544}"/>
              </a:ext>
            </a:extLst>
          </p:cNvPr>
          <p:cNvSpPr txBox="1"/>
          <p:nvPr/>
        </p:nvSpPr>
        <p:spPr>
          <a:xfrm>
            <a:off x="1798573" y="3044279"/>
            <a:ext cx="85948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LOV- OG FORSKRIFTSARBEID</a:t>
            </a:r>
          </a:p>
        </p:txBody>
      </p:sp>
    </p:spTree>
    <p:extLst>
      <p:ext uri="{BB962C8B-B14F-4D97-AF65-F5344CB8AC3E}">
        <p14:creationId xmlns:p14="http://schemas.microsoft.com/office/powerpoint/2010/main" val="1420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3BBA8DC2-D178-483D-84C2-F8B14646E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11" y="4538637"/>
            <a:ext cx="6112489" cy="2319363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93D82946-9958-4671-B404-7170C1FE1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14315" cy="1325563"/>
          </a:xfrm>
        </p:spPr>
        <p:txBody>
          <a:bodyPr>
            <a:normAutofit/>
          </a:bodyPr>
          <a:lstStyle/>
          <a:p>
            <a:r>
              <a:rPr lang="nb-NO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Lovendringer som skal sikre mer effektiv gjennomføring </a:t>
            </a:r>
            <a:br>
              <a:rPr lang="nb-NO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 planer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175C86D-07DC-4612-B94B-3AE1FE4B5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>
                <a:latin typeface="Open Sans" panose="020B0606030504020204" pitchFamily="34" charset="0"/>
                <a:cs typeface="Open Sans" panose="020B0606030504020204" pitchFamily="34" charset="0"/>
              </a:rPr>
              <a:t>Bakgrunn - behovet for endring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Tidligere regelverk var komplisert og det var krevende å henge med i planprosessen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Lang saksbehandlingstid 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For mange dispensasjoner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For lav forutsigbarhet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Grunneiere og utbyggere ikke nok involvert i planleggingen av gjennomføringen av planene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Utilstrekkelige gjennomføringsverktøy,</a:t>
            </a:r>
            <a:b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utbyggingen tar unødvendig lang tid</a:t>
            </a:r>
          </a:p>
        </p:txBody>
      </p:sp>
    </p:spTree>
    <p:extLst>
      <p:ext uri="{BB962C8B-B14F-4D97-AF65-F5344CB8AC3E}">
        <p14:creationId xmlns:p14="http://schemas.microsoft.com/office/powerpoint/2010/main" val="11730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0F25B5-53AA-DC50-D950-29172DB00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Hovedelementer i de nye lovbestemmelsene i pbl. som gjelder fra 1. juli 2025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7304B5-E21E-2D9A-F39E-41B0336F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794967" cy="4351338"/>
          </a:xfrm>
        </p:spPr>
        <p:txBody>
          <a:bodyPr>
            <a:normAutofit/>
          </a:bodyPr>
          <a:lstStyle/>
          <a:p>
            <a:pPr lvl="0"/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Kommunen kan utarbeide en områdeutviklingsstrategi som erstatter VPOR og til en viss grad kan erstatte områderegulering, jf. ny § 11-8 a</a:t>
            </a:r>
          </a:p>
          <a:p>
            <a:pPr lvl="0"/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Kommunen skal ta et større ansvar og legge til rette for aktivt samarbeid om utviklingen av et område</a:t>
            </a:r>
          </a:p>
          <a:p>
            <a:pPr lvl="0"/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Kommunen skal legge til rette for at den vedtatte planen kan bli effektivt gjennomført 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Det innføres en ny modell for finansiering av infrastruktur - nytt kapittel 12 A</a:t>
            </a:r>
          </a:p>
          <a:p>
            <a:pPr lvl="0"/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Det åpnes for at kommunen kan overlate til utbygger å gjennomføre ekspropriasjon for etablering av nødvendig infrastruktur, jf. ny § 16-5 a</a:t>
            </a:r>
          </a:p>
          <a:p>
            <a:pPr lvl="0"/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Det innføres en ny finansieringsordning for flytting av infrastruktur for å frigjøre areal til utbyggingsformål, jf. ny § 12 A-13</a:t>
            </a:r>
          </a:p>
        </p:txBody>
      </p:sp>
    </p:spTree>
    <p:extLst>
      <p:ext uri="{BB962C8B-B14F-4D97-AF65-F5344CB8AC3E}">
        <p14:creationId xmlns:p14="http://schemas.microsoft.com/office/powerpoint/2010/main" val="64937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2963A59-8A11-2B47-05E5-BB9571C35A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000" y="914401"/>
            <a:ext cx="9712960" cy="3749040"/>
          </a:xfrm>
        </p:spPr>
        <p:txBody>
          <a:bodyPr>
            <a:noAutofit/>
          </a:bodyPr>
          <a:lstStyle/>
          <a:p>
            <a:r>
              <a:rPr lang="nb-NO" sz="4000" dirty="0"/>
              <a:t>«Kommuner og fylkeskommuner spiller en sentral rolle i norsk samfunnsutvikling, og er viktige i omstillingen til et lavutslippssamfunn. </a:t>
            </a:r>
            <a:br>
              <a:rPr lang="nb-NO" sz="4000" dirty="0"/>
            </a:br>
            <a:br>
              <a:rPr lang="nb-NO" sz="4000" dirty="0"/>
            </a:br>
            <a:r>
              <a:rPr lang="nb-NO" sz="4000" dirty="0"/>
              <a:t>Lykkes ikke Norge med omstilling i kommunene, vil ikke Norge bli et lavutslippssamfunn.»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DA7026-D6B6-4B27-CCBA-50A0DA344A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6774" y="5316287"/>
            <a:ext cx="8507412" cy="441325"/>
          </a:xfrm>
        </p:spPr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Klimautvalget 2050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FEEED62-5E2B-CC19-7CBD-4F291608E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7830">
            <a:off x="9222487" y="3292540"/>
            <a:ext cx="2324255" cy="30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7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DCE148-3F75-B181-799C-19030460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50" y="365125"/>
            <a:ext cx="10712350" cy="1325563"/>
          </a:xfrm>
        </p:spPr>
        <p:txBody>
          <a:bodyPr>
            <a:normAutofit/>
          </a:bodyPr>
          <a:lstStyle/>
          <a:p>
            <a:r>
              <a:rPr lang="nb-NO" sz="3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Lovutredning om klima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4A46AEB-BAA1-F1A4-30A5-31AA10907F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ADFBE31-55DC-D2B4-6AFA-AC0007430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1598">
            <a:off x="697887" y="2121050"/>
            <a:ext cx="2962202" cy="4124523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A51A2FA8-748F-1869-17FD-6E939037A52F}"/>
              </a:ext>
            </a:extLst>
          </p:cNvPr>
          <p:cNvGrpSpPr/>
          <p:nvPr/>
        </p:nvGrpSpPr>
        <p:grpSpPr>
          <a:xfrm>
            <a:off x="4305223" y="-304194"/>
            <a:ext cx="8314833" cy="7634831"/>
            <a:chOff x="3215569" y="129396"/>
            <a:chExt cx="9785564" cy="8624871"/>
          </a:xfrm>
        </p:grpSpPr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E25DFE45-6F7E-189F-2FBF-8CC6B9D6A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8367" y="129396"/>
              <a:ext cx="3096815" cy="4356340"/>
            </a:xfrm>
            <a:prstGeom prst="rect">
              <a:avLst/>
            </a:prstGeom>
          </p:spPr>
        </p:pic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4CFE7674-7BB8-FC8B-8C33-2384E0F2B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69163">
              <a:off x="5981028" y="1124584"/>
              <a:ext cx="2862957" cy="3930615"/>
            </a:xfrm>
            <a:prstGeom prst="rect">
              <a:avLst/>
            </a:prstGeom>
          </p:spPr>
        </p:pic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0B649EA1-FF03-9F4B-68DF-2E6B40175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71097" y="1958196"/>
              <a:ext cx="3372115" cy="4770408"/>
            </a:xfrm>
            <a:prstGeom prst="rect">
              <a:avLst/>
            </a:prstGeom>
          </p:spPr>
        </p:pic>
        <p:pic>
          <p:nvPicPr>
            <p:cNvPr id="12" name="Bilde 11">
              <a:extLst>
                <a:ext uri="{FF2B5EF4-FFF2-40B4-BE49-F238E27FC236}">
                  <a16:creationId xmlns:a16="http://schemas.microsoft.com/office/drawing/2014/main" id="{2BCAFB63-902A-E91B-1BE3-EF8EC1A7E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308043">
              <a:off x="4770785" y="2612475"/>
              <a:ext cx="2700595" cy="3678935"/>
            </a:xfrm>
            <a:prstGeom prst="rect">
              <a:avLst/>
            </a:prstGeom>
          </p:spPr>
        </p:pic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403C596B-66FD-3954-1346-EE302181E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403929">
              <a:off x="8994075" y="1026324"/>
              <a:ext cx="3472569" cy="4732527"/>
            </a:xfrm>
            <a:prstGeom prst="rect">
              <a:avLst/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5FED2D23-360D-6042-6D6A-ACAD9D57B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312377">
              <a:off x="6658702" y="3104179"/>
              <a:ext cx="2885765" cy="4063042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E9333F66-760E-6A30-64D5-A66DE7183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0300091">
              <a:off x="3215569" y="4368428"/>
              <a:ext cx="3176560" cy="4385839"/>
            </a:xfrm>
            <a:prstGeom prst="rect">
              <a:avLst/>
            </a:prstGeom>
          </p:spPr>
        </p:pic>
        <p:pic>
          <p:nvPicPr>
            <p:cNvPr id="16" name="Bilde 15">
              <a:extLst>
                <a:ext uri="{FF2B5EF4-FFF2-40B4-BE49-F238E27FC236}">
                  <a16:creationId xmlns:a16="http://schemas.microsoft.com/office/drawing/2014/main" id="{B11693E5-C0FB-E8D7-B8DD-5D8E5316C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0973139">
              <a:off x="9806794" y="2508733"/>
              <a:ext cx="3194339" cy="4472075"/>
            </a:xfrm>
            <a:prstGeom prst="rect">
              <a:avLst/>
            </a:prstGeom>
          </p:spPr>
        </p:pic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7F8E7576-A55A-3C2B-7E53-D159DCF16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039092">
              <a:off x="9113480" y="3697204"/>
              <a:ext cx="2361305" cy="3306995"/>
            </a:xfrm>
            <a:prstGeom prst="rect">
              <a:avLst/>
            </a:prstGeom>
          </p:spPr>
        </p:pic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BF0226A8-9F6F-146C-31D0-362639440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332446" y="4089143"/>
              <a:ext cx="2857785" cy="4046547"/>
            </a:xfrm>
            <a:prstGeom prst="rect">
              <a:avLst/>
            </a:prstGeom>
          </p:spPr>
        </p:pic>
      </p:grpSp>
      <p:pic>
        <p:nvPicPr>
          <p:cNvPr id="6" name="Bilde 5">
            <a:extLst>
              <a:ext uri="{FF2B5EF4-FFF2-40B4-BE49-F238E27FC236}">
                <a16:creationId xmlns:a16="http://schemas.microsoft.com/office/drawing/2014/main" id="{A171574B-83CE-0935-C42C-C314EF477FF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6854"/>
          <a:stretch/>
        </p:blipFill>
        <p:spPr>
          <a:xfrm>
            <a:off x="352779" y="4852910"/>
            <a:ext cx="6216143" cy="1291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39102B-F494-86A2-B44F-19DB3D59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 utreder behov for å 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1E3188-3B94-7B26-0B55-6DD5FAC20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48900" cy="4351338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styrke klima som overordnet hensyn i loven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stille høyere krav til kunnskapsgrunnlaget i planleggingen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innarbeide solnedgangsbestemmelser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stille strengere krav til kommunenes overordnede klimaplanlegging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stille krav om tilrettelegging for fornybar energi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stille krav om arealeffektivitet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gi bestemmelser med krav om ombruk/gjenbruk</a:t>
            </a:r>
          </a:p>
          <a:p>
            <a:r>
              <a:rPr lang="nb-NO" sz="2000" dirty="0">
                <a:latin typeface="Open Sans" panose="020B0606030504020204" pitchFamily="34" charset="0"/>
                <a:cs typeface="Open Sans" panose="020B0606030504020204" pitchFamily="34" charset="0"/>
              </a:rPr>
              <a:t>benytte regionale planer som virkemidler for å løfte hensynene til klima og miljø</a:t>
            </a:r>
          </a:p>
        </p:txBody>
      </p:sp>
    </p:spTree>
    <p:extLst>
      <p:ext uri="{BB962C8B-B14F-4D97-AF65-F5344CB8AC3E}">
        <p14:creationId xmlns:p14="http://schemas.microsoft.com/office/powerpoint/2010/main" val="144786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E0B41E-A329-84AC-2EF2-B43541B6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20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Forbud</a:t>
            </a:r>
            <a:r>
              <a:rPr lang="en-US" sz="320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mot </a:t>
            </a:r>
            <a:r>
              <a:rPr lang="en-US" sz="320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nedbygging</a:t>
            </a:r>
            <a:r>
              <a:rPr lang="en-US" sz="320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av </a:t>
            </a:r>
            <a:r>
              <a:rPr lang="en-US" sz="320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myr</a:t>
            </a:r>
            <a:endParaRPr lang="nb-NO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E203399-6128-28CE-7FF3-BB107E3C1B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1697" y="1888609"/>
            <a:ext cx="5080303" cy="381022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F783470-2391-B266-A115-EC24134868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41229" y="5698836"/>
            <a:ext cx="2150771" cy="280206"/>
          </a:xfrm>
        </p:spPr>
        <p:txBody>
          <a:bodyPr/>
          <a:lstStyle/>
          <a:p>
            <a:pPr algn="r"/>
            <a:r>
              <a:rPr lang="nb-NO" dirty="0"/>
              <a:t>Foto: Statsforvalteren Innlandet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D82E4AD-790B-8847-625E-12DD9D6EECA6}"/>
              </a:ext>
            </a:extLst>
          </p:cNvPr>
          <p:cNvSpPr txBox="1"/>
          <p:nvPr/>
        </p:nvSpPr>
        <p:spPr>
          <a:xfrm>
            <a:off x="838200" y="1690687"/>
            <a:ext cx="6122336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Stortingsvedtak 2022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Miljødirektoratet har vurdert endringer i naturmangfoldloven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Universitetet i Bergen: Ble bedt om å undersøke det beste rettsgrunnlaget for et slikt forbud – naturmangfoldloven eller plan- og bygningsloven</a:t>
            </a:r>
          </a:p>
          <a:p>
            <a:pPr marL="228600" indent="-2286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Lovforslaget ble sendt på høring like før sommeren</a:t>
            </a:r>
          </a:p>
          <a:p>
            <a:endPara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4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43099D-4C9D-5AA0-E606-E93ED9FF9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2886" cy="1325563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Oppfølging av naturmeldingen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011D23-BCB0-B7FD-CB42-463FE6F3A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634773" cy="4351338"/>
          </a:xfrm>
        </p:spPr>
        <p:txBody>
          <a:bodyPr/>
          <a:lstStyle/>
          <a:p>
            <a:pPr>
              <a:defRPr/>
            </a:pPr>
            <a:r>
              <a:rPr lang="nb-NO" sz="2000" dirty="0">
                <a:solidFill>
                  <a:srgbClr val="00000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I arbeidet med oppfølging av naturmeldingen vurderes kommunenes handlingsrom for å ivareta naturhensyn i planleggingen</a:t>
            </a:r>
          </a:p>
          <a:p>
            <a:pPr>
              <a:defRPr/>
            </a:pPr>
            <a:r>
              <a:rPr lang="nb-NO" sz="2000" dirty="0">
                <a:solidFill>
                  <a:srgbClr val="00000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Grunnlag for bedre veiledning og vurdering av behov for lovendringer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68A077F-637E-2C93-AC47-945E22BAB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972" y="1825625"/>
            <a:ext cx="2750528" cy="38833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49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F4471A95-DB91-F8FD-436D-77E5BE7E3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11326" cy="1325563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Revisjon av forskrift om konsekvensutredninger</a:t>
            </a:r>
          </a:p>
        </p:txBody>
      </p:sp>
      <p:pic>
        <p:nvPicPr>
          <p:cNvPr id="11" name="Plassholder for innhold 10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A3D31878-28A8-6614-2F0B-43380A69C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50394"/>
            <a:ext cx="6921856" cy="3206915"/>
          </a:xfr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B43653B-73D5-79A5-BD52-5E11BBB66B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41229" y="5943036"/>
            <a:ext cx="2150771" cy="360000"/>
          </a:xfrm>
        </p:spPr>
        <p:txBody>
          <a:bodyPr/>
          <a:lstStyle/>
          <a:p>
            <a:pPr algn="r"/>
            <a:r>
              <a:rPr lang="nb-NO" dirty="0"/>
              <a:t>Foto: Tormod Ellingsen</a:t>
            </a:r>
          </a:p>
        </p:txBody>
      </p:sp>
      <p:pic>
        <p:nvPicPr>
          <p:cNvPr id="13" name="Bilde 12" descr="Et bilde som inneholder grunn, utendørs, plante, landskap&#10;&#10;Automatisk generert beskrivelse">
            <a:extLst>
              <a:ext uri="{FF2B5EF4-FFF2-40B4-BE49-F238E27FC236}">
                <a16:creationId xmlns:a16="http://schemas.microsoft.com/office/drawing/2014/main" id="{32A9C7E8-6248-96B7-234A-6B78C1BC9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1"/>
          <a:stretch/>
        </p:blipFill>
        <p:spPr>
          <a:xfrm>
            <a:off x="8359876" y="1825542"/>
            <a:ext cx="3822896" cy="418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5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96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D20845-3A3E-619F-1433-8E5B6FE98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90F791F7-1E29-6F87-547D-FD4DBBACBE0D}"/>
              </a:ext>
            </a:extLst>
          </p:cNvPr>
          <p:cNvSpPr txBox="1"/>
          <p:nvPr/>
        </p:nvSpPr>
        <p:spPr>
          <a:xfrm>
            <a:off x="526622" y="3044279"/>
            <a:ext cx="111387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KUNNSKAPSGRUNNLAG OG VERKTØY</a:t>
            </a:r>
          </a:p>
        </p:txBody>
      </p:sp>
    </p:spTree>
    <p:extLst>
      <p:ext uri="{BB962C8B-B14F-4D97-AF65-F5344CB8AC3E}">
        <p14:creationId xmlns:p14="http://schemas.microsoft.com/office/powerpoint/2010/main" val="139816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psynsmannen - NRK TV">
            <a:extLst>
              <a:ext uri="{FF2B5EF4-FFF2-40B4-BE49-F238E27FC236}">
                <a16:creationId xmlns:a16="http://schemas.microsoft.com/office/drawing/2014/main" id="{07897B0F-7620-516F-CD7B-3A42160D8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530" y="399705"/>
            <a:ext cx="4885714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RK avslører: 44.000 inngrep i norsk natur på fem år – Dokumentar">
            <a:extLst>
              <a:ext uri="{FF2B5EF4-FFF2-40B4-BE49-F238E27FC236}">
                <a16:creationId xmlns:a16="http://schemas.microsoft.com/office/drawing/2014/main" id="{A4E7D292-95A3-8C82-75FB-2A95A90DA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529" y="3285507"/>
            <a:ext cx="4885714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uropa fra grønt til grått: Nordmenn bygger ned mest natur, viser europeisk  kartlegging – Dokumentar">
            <a:extLst>
              <a:ext uri="{FF2B5EF4-FFF2-40B4-BE49-F238E27FC236}">
                <a16:creationId xmlns:a16="http://schemas.microsoft.com/office/drawing/2014/main" id="{1153AA4F-6D05-74D0-A77A-B2C734448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985" y="1767705"/>
            <a:ext cx="4885713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0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225DC21C-316E-A457-7C1D-3827F59E280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7C49B29-44FF-BA5A-4BF4-D17833B38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0F1753D-6AAE-87C6-33D9-690E9DA26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653"/>
            <a:ext cx="12192000" cy="6662693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6467974D-EA63-E910-9AB5-05859CC9C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2448761"/>
            <a:ext cx="2836675" cy="373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070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F5ED0E6A-6007-6E2D-94C0-0BDA4FC58D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33910" y="1790700"/>
            <a:ext cx="4689699" cy="5067300"/>
          </a:xfr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BD358A8C-9CF7-240E-42C5-EA15058A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Grå arealer</a:t>
            </a:r>
          </a:p>
        </p:txBody>
      </p:sp>
      <p:pic>
        <p:nvPicPr>
          <p:cNvPr id="9" name="Picture 2" descr="Europa fra grønt til grått: Nordmenn bygger ned mest natur, viser europeisk  kartlegging – Dokumentar">
            <a:extLst>
              <a:ext uri="{FF2B5EF4-FFF2-40B4-BE49-F238E27FC236}">
                <a16:creationId xmlns:a16="http://schemas.microsoft.com/office/drawing/2014/main" id="{C27595AA-9E9C-B1F9-247B-E892BE0F96E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91" y="2203655"/>
            <a:ext cx="4152900" cy="245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27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CE5A64-9997-0DBA-77E6-86BB03DA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Bærekraftig masseforvaltning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EFEA14-A985-8B5C-BD3A-16A914E0F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65571" cy="4351338"/>
          </a:xfrm>
        </p:spPr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PLAN arbeider med en veileder om bærekraftig masseforvaltning. 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Er i sluttfasen 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Nytt arealformål masseforvaltning i kart- og planforskriften. 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PLAN følger opp anmodningsvedtak fra Stortinget om digitale ressursbanker</a:t>
            </a:r>
          </a:p>
          <a:p>
            <a:pPr marL="0" indent="0">
              <a:buNone/>
            </a:pPr>
            <a:endParaRPr lang="nb-NO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B798558-A130-1B15-E470-B1A53280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49F5-E27A-4E34-95D0-5B340E726562}" type="slidenum">
              <a:rPr lang="nb-NO" smtClean="0"/>
              <a:t>52</a:t>
            </a:fld>
            <a:endParaRPr lang="nb-NO"/>
          </a:p>
        </p:txBody>
      </p:sp>
      <p:pic>
        <p:nvPicPr>
          <p:cNvPr id="7" name="Plassholder for innhold 9" descr="Et bilde som inneholder tekst, skjermbilde, fjell&#10;&#10;KI-generert innhold kan være feil.">
            <a:extLst>
              <a:ext uri="{FF2B5EF4-FFF2-40B4-BE49-F238E27FC236}">
                <a16:creationId xmlns:a16="http://schemas.microsoft.com/office/drawing/2014/main" id="{7D5B33DE-A43A-B9D2-B1A1-D286DCF8C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183" y="1825625"/>
            <a:ext cx="3055345" cy="40424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1179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3F7B80-BC27-2BD8-C075-53A59CC0E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27"/>
            <a:ext cx="10998758" cy="1527262"/>
          </a:xfrm>
        </p:spPr>
        <p:txBody>
          <a:bodyPr>
            <a:normAutofit fontScale="90000"/>
          </a:bodyPr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Digitalisering og standardisering</a:t>
            </a:r>
            <a:b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Nasjonal katalog for planbestemmelser er under 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E682E2-1FBC-AC2F-D9CE-E275409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0347"/>
            <a:ext cx="6255936" cy="4026616"/>
          </a:xfrm>
        </p:spPr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Sette mer fart i arbeidet med å lage enkle, entydige og lovlige standardiserte planbestemmelser for kommuneplan og reguleringsplan. 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Det vil spare tid og i større grad unngå diskusjoner mellom kommuner og utbyggere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Skal være en god eksempelsamling</a:t>
            </a:r>
          </a:p>
          <a:p>
            <a:r>
              <a:rPr lang="nb-NO" u="sng" dirty="0">
                <a:solidFill>
                  <a:srgbClr val="0070C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Send oss gjerne innspill</a:t>
            </a:r>
          </a:p>
          <a:p>
            <a:endParaRPr lang="nb-NO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E235569-94B9-481F-1272-CBBA3508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53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77EA7D7-8419-94B7-CB9C-D7E284CDF4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47D6AD1-8646-6BA0-86AA-DEDFA2EC8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137" y="4062325"/>
            <a:ext cx="4344863" cy="276539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3FBA7D9-6EA1-87FE-D8CB-3BF33B548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8603">
            <a:off x="7262339" y="1708150"/>
            <a:ext cx="4154160" cy="233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1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0BA9D4-C213-8E08-7594-C1E684272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ADCAA8F0-3FE9-3110-326E-70F54083B939}"/>
              </a:ext>
            </a:extLst>
          </p:cNvPr>
          <p:cNvSpPr txBox="1"/>
          <p:nvPr/>
        </p:nvSpPr>
        <p:spPr>
          <a:xfrm>
            <a:off x="1008004" y="3044279"/>
            <a:ext cx="101759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b-NO" sz="4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PLANKOMPETANSE OG KAPASITET</a:t>
            </a:r>
          </a:p>
        </p:txBody>
      </p:sp>
    </p:spTree>
    <p:extLst>
      <p:ext uri="{BB962C8B-B14F-4D97-AF65-F5344CB8AC3E}">
        <p14:creationId xmlns:p14="http://schemas.microsoft.com/office/powerpoint/2010/main" val="291411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2B9598D8-1783-D64A-E8D2-FDF53CA1A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18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Samarbeid om felles måloppnåelse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370C47F-606C-FE2A-31FF-2A8348845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Byvekstavtaler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Områdesatsinger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Bygdevekstavtaler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Regionvekstavtaler</a:t>
            </a:r>
          </a:p>
        </p:txBody>
      </p:sp>
      <p:pic>
        <p:nvPicPr>
          <p:cNvPr id="3" name="Bilde 2" descr="Et bilde som inneholder landskap, vann, fjell, utendørs&#10;&#10;KI-generert innhold kan være feil.">
            <a:extLst>
              <a:ext uri="{FF2B5EF4-FFF2-40B4-BE49-F238E27FC236}">
                <a16:creationId xmlns:a16="http://schemas.microsoft.com/office/drawing/2014/main" id="{B5C449B9-6F44-4CB8-09E2-7F8765730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244" y="1690688"/>
            <a:ext cx="5144756" cy="3429000"/>
          </a:xfrm>
          <a:prstGeom prst="rect">
            <a:avLst/>
          </a:prstGeom>
        </p:spPr>
      </p:pic>
      <p:sp>
        <p:nvSpPr>
          <p:cNvPr id="4" name="Plassholder for tekst 7">
            <a:extLst>
              <a:ext uri="{FF2B5EF4-FFF2-40B4-BE49-F238E27FC236}">
                <a16:creationId xmlns:a16="http://schemas.microsoft.com/office/drawing/2014/main" id="{C3E361E7-EA40-CDEA-711A-92C8090D8B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46335" y="5119688"/>
            <a:ext cx="2636521" cy="254898"/>
          </a:xfrm>
        </p:spPr>
        <p:txBody>
          <a:bodyPr>
            <a:normAutofit/>
          </a:bodyPr>
          <a:lstStyle/>
          <a:p>
            <a:pPr algn="r"/>
            <a:r>
              <a:rPr lang="nb-NO" dirty="0"/>
              <a:t>Foto: Svein-Magne </a:t>
            </a:r>
            <a:r>
              <a:rPr lang="nb-NO" dirty="0" err="1"/>
              <a:t>Tunli</a:t>
            </a:r>
            <a:r>
              <a:rPr lang="nb-NO" dirty="0"/>
              <a:t> - tunliweb.no</a:t>
            </a:r>
          </a:p>
        </p:txBody>
      </p:sp>
      <p:pic>
        <p:nvPicPr>
          <p:cNvPr id="8" name="Plassholder for bilde 18">
            <a:extLst>
              <a:ext uri="{FF2B5EF4-FFF2-40B4-BE49-F238E27FC236}">
                <a16:creationId xmlns:a16="http://schemas.microsoft.com/office/drawing/2014/main" id="{6F156D24-CB66-2029-06CA-20A7E47FB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21875" r="9738" b="32831"/>
          <a:stretch/>
        </p:blipFill>
        <p:spPr>
          <a:xfrm>
            <a:off x="5539011" y="4304329"/>
            <a:ext cx="4267202" cy="2400301"/>
          </a:xfrm>
          <a:prstGeom prst="rect">
            <a:avLst/>
          </a:prstGeom>
        </p:spPr>
      </p:pic>
      <p:pic>
        <p:nvPicPr>
          <p:cNvPr id="1026" name="Picture 2" descr="FNs bærekraftsmål | Norsk Oljemuseum">
            <a:extLst>
              <a:ext uri="{FF2B5EF4-FFF2-40B4-BE49-F238E27FC236}">
                <a16:creationId xmlns:a16="http://schemas.microsoft.com/office/drawing/2014/main" id="{243FE18C-DD16-B965-8E32-F19BA0D10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343" y="2961916"/>
            <a:ext cx="4267202" cy="220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86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5">
            <a:extLst>
              <a:ext uri="{FF2B5EF4-FFF2-40B4-BE49-F238E27FC236}">
                <a16:creationId xmlns:a16="http://schemas.microsoft.com/office/drawing/2014/main" id="{6F9F0020-04FB-A093-8E15-BB397390E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85537" y="744633"/>
            <a:ext cx="5685964" cy="5287948"/>
          </a:xfrm>
          <a:prstGeom prst="rect">
            <a:avLst/>
          </a:prstGeom>
          <a:noFill/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54B1B57-F6FA-7234-0FEB-B958F40776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26733"/>
          <a:stretch/>
        </p:blipFill>
        <p:spPr>
          <a:xfrm>
            <a:off x="6413638" y="738868"/>
            <a:ext cx="5339698" cy="3651152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64CCF8B8-A367-0CB5-2621-7A01CA216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638" y="2008930"/>
            <a:ext cx="5339698" cy="284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9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B458318D-A7EC-A539-066B-4781A78533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730"/>
          <a:stretch/>
        </p:blipFill>
        <p:spPr>
          <a:xfrm>
            <a:off x="9356558" y="1946657"/>
            <a:ext cx="2751221" cy="3641343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8D9A6E80-7780-0B20-0AB8-CB5DC6290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Noen kompetansetiltak i </a:t>
            </a:r>
            <a:r>
              <a:rPr lang="nb-NO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KDDs</a:t>
            </a:r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regi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6B517A62-FBB3-6AE9-6ED0-F6BED88B7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planlegging.no – døgnåpen og landsdekkende</a:t>
            </a:r>
          </a:p>
          <a:p>
            <a:r>
              <a:rPr lang="nb-NO" dirty="0">
                <a:latin typeface="Open Sans" panose="020B0606030504020204" pitchFamily="34" charset="0"/>
                <a:cs typeface="Open Sans" panose="020B0606030504020204" pitchFamily="34" charset="0"/>
              </a:rPr>
              <a:t>Plannytt – abonner på nyhetsbrev</a:t>
            </a:r>
          </a:p>
          <a:p>
            <a:r>
              <a:rPr lang="nb-NO" dirty="0" err="1">
                <a:latin typeface="Open Sans" panose="020B0606030504020204" pitchFamily="34" charset="0"/>
                <a:cs typeface="Open Sans" panose="020B0606030504020204" pitchFamily="34" charset="0"/>
              </a:rPr>
              <a:t>Webinarer</a:t>
            </a:r>
            <a:endParaRPr lang="nb-NO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884527F-A646-A0FD-8944-DC3620929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745" y="3563647"/>
            <a:ext cx="3314833" cy="3294353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3CB95625-85E8-7E8C-1376-C669D29DC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488" y="3174834"/>
            <a:ext cx="3398160" cy="3683166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28885AAC-1E84-2503-A38A-59542FAC2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821" y="5374689"/>
            <a:ext cx="4936958" cy="123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14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F6A15587-E706-C549-85A5-E9DF0B22B77A}"/>
              </a:ext>
            </a:extLst>
          </p:cNvPr>
          <p:cNvSpPr txBox="1"/>
          <p:nvPr/>
        </p:nvSpPr>
        <p:spPr>
          <a:xfrm>
            <a:off x="4039988" y="4597400"/>
            <a:ext cx="4112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ida-stenbraten.harildstad@kdd.dep.no</a:t>
            </a:r>
          </a:p>
        </p:txBody>
      </p:sp>
    </p:spTree>
    <p:extLst>
      <p:ext uri="{BB962C8B-B14F-4D97-AF65-F5344CB8AC3E}">
        <p14:creationId xmlns:p14="http://schemas.microsoft.com/office/powerpoint/2010/main" val="301157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Default Theme KDD">
  <a:themeElements>
    <a:clrScheme name="Egendefinert 3">
      <a:dk1>
        <a:srgbClr val="000000"/>
      </a:dk1>
      <a:lt1>
        <a:srgbClr val="FFFFFF"/>
      </a:lt1>
      <a:dk2>
        <a:srgbClr val="006961"/>
      </a:dk2>
      <a:lt2>
        <a:srgbClr val="EAEAEA"/>
      </a:lt2>
      <a:accent1>
        <a:srgbClr val="D0E7F8"/>
      </a:accent1>
      <a:accent2>
        <a:srgbClr val="82D29D"/>
      </a:accent2>
      <a:accent3>
        <a:srgbClr val="61A7C3"/>
      </a:accent3>
      <a:accent4>
        <a:srgbClr val="E71E24"/>
      </a:accent4>
      <a:accent5>
        <a:srgbClr val="FF714D"/>
      </a:accent5>
      <a:accent6>
        <a:srgbClr val="EFCD34"/>
      </a:accent6>
      <a:hlink>
        <a:srgbClr val="5F5F5F"/>
      </a:hlink>
      <a:folHlink>
        <a:srgbClr val="919191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DD_PPT_mal BOKMÅL" id="{46867165-E26C-4E19-8321-177B5FC314A4}" vid="{8DA02351-61D4-449D-ACB8-2EBD53F918B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4F78C02-484D-4F13-AC9B-8F24B98FDDA1}" vid="{DF123523-4002-447F-9D6E-6E32588856EC}"/>
    </a:ext>
  </a:extLst>
</a:theme>
</file>

<file path=ppt/theme/theme3.xml><?xml version="1.0" encoding="utf-8"?>
<a:theme xmlns:a="http://schemas.openxmlformats.org/drawingml/2006/main" name="Default Theme_KDD">
  <a:themeElements>
    <a:clrScheme name="KMD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0084BD"/>
      </a:accent1>
      <a:accent2>
        <a:srgbClr val="F39000"/>
      </a:accent2>
      <a:accent3>
        <a:srgbClr val="B9B3AE"/>
      </a:accent3>
      <a:accent4>
        <a:srgbClr val="E42313"/>
      </a:accent4>
      <a:accent5>
        <a:srgbClr val="004686"/>
      </a:accent5>
      <a:accent6>
        <a:srgbClr val="95C8EF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_KDD" id="{DDF5C42B-BADB-4B50-A797-0275507ADE2C}" vid="{ADA73A69-0632-4652-81FC-5E41332788BF}"/>
    </a:ext>
  </a:extLst>
</a:theme>
</file>

<file path=ppt/theme/theme4.xml><?xml version="1.0" encoding="utf-8"?>
<a:theme xmlns:a="http://schemas.openxmlformats.org/drawingml/2006/main" name="2_Default Theme KDD">
  <a:themeElements>
    <a:clrScheme name="Egendefinert 3">
      <a:dk1>
        <a:srgbClr val="000000"/>
      </a:dk1>
      <a:lt1>
        <a:srgbClr val="FFFFFF"/>
      </a:lt1>
      <a:dk2>
        <a:srgbClr val="006961"/>
      </a:dk2>
      <a:lt2>
        <a:srgbClr val="EAEAEA"/>
      </a:lt2>
      <a:accent1>
        <a:srgbClr val="D0E7F8"/>
      </a:accent1>
      <a:accent2>
        <a:srgbClr val="82D29D"/>
      </a:accent2>
      <a:accent3>
        <a:srgbClr val="61A7C3"/>
      </a:accent3>
      <a:accent4>
        <a:srgbClr val="E71E24"/>
      </a:accent4>
      <a:accent5>
        <a:srgbClr val="FF714D"/>
      </a:accent5>
      <a:accent6>
        <a:srgbClr val="EFCD34"/>
      </a:accent6>
      <a:hlink>
        <a:srgbClr val="5F5F5F"/>
      </a:hlink>
      <a:folHlink>
        <a:srgbClr val="919191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DD_PPT_mal BOKMÅL" id="{46867165-E26C-4E19-8321-177B5FC314A4}" vid="{8DA02351-61D4-449D-ACB8-2EBD53F918B7}"/>
    </a:ext>
  </a:extLst>
</a:theme>
</file>

<file path=ppt/theme/theme5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Default Theme KDD">
  <a:themeElements>
    <a:clrScheme name="KDD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0084BD"/>
      </a:accent1>
      <a:accent2>
        <a:srgbClr val="F39000"/>
      </a:accent2>
      <a:accent3>
        <a:srgbClr val="002E5E"/>
      </a:accent3>
      <a:accent4>
        <a:srgbClr val="E42313"/>
      </a:accent4>
      <a:accent5>
        <a:srgbClr val="3C5028"/>
      </a:accent5>
      <a:accent6>
        <a:srgbClr val="B4D28C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DC87AB95-1145-4C25-8F9C-4FF6FF3B5AD2}" vid="{3800D81A-F3AE-4810-AC60-55039AC2D807}"/>
    </a:ext>
  </a:extLst>
</a:theme>
</file>

<file path=ppt/theme/theme7.xml><?xml version="1.0" encoding="utf-8"?>
<a:theme xmlns:a="http://schemas.openxmlformats.org/drawingml/2006/main" name="1_Default Theme_KDD">
  <a:themeElements>
    <a:clrScheme name="KMD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0084BD"/>
      </a:accent1>
      <a:accent2>
        <a:srgbClr val="F39000"/>
      </a:accent2>
      <a:accent3>
        <a:srgbClr val="B9B3AE"/>
      </a:accent3>
      <a:accent4>
        <a:srgbClr val="E42313"/>
      </a:accent4>
      <a:accent5>
        <a:srgbClr val="004686"/>
      </a:accent5>
      <a:accent6>
        <a:srgbClr val="95C8EF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_KDD" id="{DDF5C42B-BADB-4B50-A797-0275507ADE2C}" vid="{ADA73A69-0632-4652-81FC-5E41332788BF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gendefinert 3">
    <a:dk1>
      <a:srgbClr val="000000"/>
    </a:dk1>
    <a:lt1>
      <a:srgbClr val="FFFFFF"/>
    </a:lt1>
    <a:dk2>
      <a:srgbClr val="006961"/>
    </a:dk2>
    <a:lt2>
      <a:srgbClr val="EAEAEA"/>
    </a:lt2>
    <a:accent1>
      <a:srgbClr val="D0E7F8"/>
    </a:accent1>
    <a:accent2>
      <a:srgbClr val="82D29D"/>
    </a:accent2>
    <a:accent3>
      <a:srgbClr val="61A7C3"/>
    </a:accent3>
    <a:accent4>
      <a:srgbClr val="E71E24"/>
    </a:accent4>
    <a:accent5>
      <a:srgbClr val="FF714D"/>
    </a:accent5>
    <a:accent6>
      <a:srgbClr val="EFCD34"/>
    </a:accent6>
    <a:hlink>
      <a:srgbClr val="5F5F5F"/>
    </a:hlink>
    <a:folHlink>
      <a:srgbClr val="91919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kstdokument" ma:contentTypeID="0x0101002C1B27F07ED111E5A8370800200C9A6601010076EB1F0A22974E4AB0E501B7C2558CB5" ma:contentTypeVersion="13" ma:contentTypeDescription="Opprett et nytt dokument." ma:contentTypeScope="" ma:versionID="95bb5fb484d206e8935acdda248c74f2">
  <xsd:schema xmlns:xsd="http://www.w3.org/2001/XMLSchema" xmlns:xs="http://www.w3.org/2001/XMLSchema" xmlns:p="http://schemas.microsoft.com/office/2006/metadata/properties" xmlns:ns1="http://schemas.microsoft.com/sharepoint/v3" xmlns:ns2="788cdbdc-077e-4cef-8683-8fc6f7c5a5ec" xmlns:ns3="793ad56b-b905-482f-99c7-e0ad214f35d2" xmlns:ns4="http://schemas.microsoft.com/sharepoint/v4" xmlns:ns5="0f13c789-8107-4b3b-92a4-f680d0c83922" targetNamespace="http://schemas.microsoft.com/office/2006/metadata/properties" ma:root="true" ma:fieldsID="0f43cc96e76d99e6846165a8063179e7" ns1:_="" ns2:_="" ns3:_="" ns4:_="" ns5:_="">
    <xsd:import namespace="http://schemas.microsoft.com/sharepoint/v3"/>
    <xsd:import namespace="788cdbdc-077e-4cef-8683-8fc6f7c5a5ec"/>
    <xsd:import namespace="793ad56b-b905-482f-99c7-e0ad214f35d2"/>
    <xsd:import namespace="http://schemas.microsoft.com/sharepoint/v4"/>
    <xsd:import namespace="0f13c789-8107-4b3b-92a4-f680d0c83922"/>
    <xsd:element name="properties">
      <xsd:complexType>
        <xsd:sequence>
          <xsd:element name="documentManagement">
            <xsd:complexType>
              <xsd:all>
                <xsd:element ref="ns1:AssignedTo" minOccurs="0"/>
                <xsd:element ref="ns3:DssWebsakRef" minOccurs="0"/>
                <xsd:element ref="ns3:DssArchivable" minOccurs="0"/>
                <xsd:element ref="ns2:DssFremhevet" minOccurs="0"/>
                <xsd:element ref="ns2:DssRelaterteOppgaver" minOccurs="0"/>
                <xsd:element ref="ns2:ofdc76af098e4c7f98490d5710fce5b2" minOccurs="0"/>
                <xsd:element ref="ns2:ec4548291c174201804f8d6e346b5e78" minOccurs="0"/>
                <xsd:element ref="ns2:ja062c7924ed4f31b584a4220ff29390" minOccurs="0"/>
                <xsd:element ref="ns2:a20ae09631c242aba34ef34320889782" minOccurs="0"/>
                <xsd:element ref="ns2:l917ce326c5a48e1a29f6235eea1cd41" minOccurs="0"/>
                <xsd:element ref="ns2:TaxCatchAll" minOccurs="0"/>
                <xsd:element ref="ns2:TaxCatchAllLabel" minOccurs="0"/>
                <xsd:element ref="ns2:f2f49eccf7d24422907cdfb28d82571e" minOccurs="0"/>
                <xsd:element ref="ns4:IconOverlay" minOccurs="0"/>
                <xsd:element ref="ns5:Tema" minOccurs="0"/>
                <xsd:element ref="ns5:Team" minOccurs="0"/>
                <xsd:element ref="ns5:Holdt_x0020_av" minOccurs="0"/>
                <xsd:element ref="ns5:Dato" minOccurs="0"/>
                <xsd:element ref="ns5:Foredrag_x0020_for" minOccurs="0"/>
                <xsd:element ref="ns2:SharedWithUsers" minOccurs="0"/>
                <xsd:element ref="ns2:TaxKeywordTaxHTField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ssignedTo" ma:index="7" nillable="true" ma:displayName="Tilordnet til" ma:list="UserInfo" ma:internalName="AssignedTo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8cdbdc-077e-4cef-8683-8fc6f7c5a5ec" elementFormDefault="qualified">
    <xsd:import namespace="http://schemas.microsoft.com/office/2006/documentManagement/types"/>
    <xsd:import namespace="http://schemas.microsoft.com/office/infopath/2007/PartnerControls"/>
    <xsd:element name="DssFremhevet" ma:index="11" nillable="true" ma:displayName="Fremhevet" ma:default="False" ma:description="Fremhevet dokument vises på Om rommet siden." ma:internalName="DssFremhevet">
      <xsd:simpleType>
        <xsd:restriction base="dms:Boolean"/>
      </xsd:simpleType>
    </xsd:element>
    <xsd:element name="DssRelaterteOppgaver" ma:index="12" nillable="true" ma:displayName="Relaterte oppgaver" ma:list="{5be02e75-1750-4b9a-9a93-24a021aff773}" ma:internalName="DssRelaterteOppgaver" ma:showField="Title" ma:web="788cdbdc-077e-4cef-8683-8fc6f7c5a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fdc76af098e4c7f98490d5710fce5b2" ma:index="14" nillable="true" ma:taxonomy="true" ma:internalName="ofdc76af098e4c7f98490d5710fce5b2" ma:taxonomyFieldName="DssAvdeling" ma:displayName="Avdeling" ma:fieldId="{8fdc76af-098e-4c7f-9849-0d5710fce5b2}" ma:sspId="dd1c9695-082f-4d62-9abb-ef5a22d84609" ma:termSetId="13c90cc6-0f43-4adb-b19c-c400e157a76b" ma:anchorId="d404cf37-cc80-45de-b68c-64051e53934e" ma:open="false" ma:isKeyword="false">
      <xsd:complexType>
        <xsd:sequence>
          <xsd:element ref="pc:Terms" minOccurs="0" maxOccurs="1"/>
        </xsd:sequence>
      </xsd:complexType>
    </xsd:element>
    <xsd:element name="ec4548291c174201804f8d6e346b5e78" ma:index="16" nillable="true" ma:taxonomy="true" ma:internalName="ec4548291c174201804f8d6e346b5e78" ma:taxonomyFieldName="DssFunksjon" ma:displayName="Funksjon" ma:fieldId="{ec454829-1c17-4201-804f-8d6e346b5e78}" ma:sspId="dd1c9695-082f-4d62-9abb-ef5a22d84609" ma:termSetId="1d0cee9e-e85d-4bdd-9786-97612351352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a062c7924ed4f31b584a4220ff29390" ma:index="18" nillable="true" ma:taxonomy="true" ma:internalName="ja062c7924ed4f31b584a4220ff29390" ma:taxonomyFieldName="DssEmneord" ma:displayName="Emneord" ma:fieldId="{3a062c79-24ed-4f31-b584-a4220ff29390}" ma:taxonomyMulti="true" ma:sspId="dd1c9695-082f-4d62-9abb-ef5a22d84609" ma:termSetId="76727dcf-a431-492e-96ad-c8e0e60c175f" ma:anchorId="bd60c4b0-bb2c-4c99-acd3-a9c965622bd9" ma:open="false" ma:isKeyword="false">
      <xsd:complexType>
        <xsd:sequence>
          <xsd:element ref="pc:Terms" minOccurs="0" maxOccurs="1"/>
        </xsd:sequence>
      </xsd:complexType>
    </xsd:element>
    <xsd:element name="a20ae09631c242aba34ef34320889782" ma:index="21" nillable="true" ma:taxonomy="true" ma:internalName="a20ae09631c242aba34ef34320889782" ma:taxonomyFieldName="DssDokumenttype" ma:displayName="Dokumenttype" ma:fieldId="{a20ae096-31c2-42ab-a34e-f34320889782}" ma:sspId="dd1c9695-082f-4d62-9abb-ef5a22d84609" ma:termSetId="e4fb97ac-aa60-4171-8ac5-9247c5615ad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917ce326c5a48e1a29f6235eea1cd41" ma:index="22" nillable="true" ma:taxonomy="true" ma:internalName="l917ce326c5a48e1a29f6235eea1cd41" ma:taxonomyFieldName="DssRomtype" ma:displayName="Romtype" ma:readOnly="false" ma:fieldId="{5917ce32-6c5a-48e1-a29f-6235eea1cd41}" ma:sspId="dd1c9695-082f-4d62-9abb-ef5a22d84609" ma:termSetId="8e869b01-24d9-45a0-980a-bd4a553ad3c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3" nillable="true" ma:displayName="Global taksonomikolonne" ma:description="" ma:hidden="true" ma:list="{9db0cd2e-2b46-4348-b56f-965499d7c65c}" ma:internalName="TaxCatchAll" ma:showField="CatchAllData" ma:web="788cdbdc-077e-4cef-8683-8fc6f7c5a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4" nillable="true" ma:displayName="Global taksonomikolonne1" ma:description="" ma:hidden="true" ma:list="{9db0cd2e-2b46-4348-b56f-965499d7c65c}" ma:internalName="TaxCatchAllLabel" ma:readOnly="true" ma:showField="CatchAllDataLabel" ma:web="788cdbdc-077e-4cef-8683-8fc6f7c5a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2f49eccf7d24422907cdfb28d82571e" ma:index="26" nillable="true" ma:taxonomy="true" ma:internalName="f2f49eccf7d24422907cdfb28d82571e" ma:taxonomyFieldName="DssDepartement" ma:displayName="Departement" ma:fieldId="{f2f49ecc-f7d2-4422-907c-dfb28d82571e}" ma:sspId="dd1c9695-082f-4d62-9abb-ef5a22d84609" ma:termSetId="13c90cc6-0f43-4adb-b19c-c400e157a7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33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35" nillable="true" ma:taxonomy="true" ma:internalName="TaxKeywordTaxHTField" ma:taxonomyFieldName="TaxKeyword" ma:displayName="Organisasjonsnøkkelord" ma:fieldId="{23f27201-bee3-471e-b2e7-b64fd8b7ca38}" ma:taxonomyMulti="true" ma:sspId="dd1c9695-082f-4d62-9abb-ef5a22d84609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SharedWithDetails" ma:index="3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3ad56b-b905-482f-99c7-e0ad214f35d2" elementFormDefault="qualified">
    <xsd:import namespace="http://schemas.microsoft.com/office/2006/documentManagement/types"/>
    <xsd:import namespace="http://schemas.microsoft.com/office/infopath/2007/PartnerControls"/>
    <xsd:element name="DssWebsakRef" ma:index="9" nillable="true" ma:displayName="Arkivreferanse" ma:description="Referanse i arkivsystem" ma:internalName="DssWebsakRef">
      <xsd:simpleType>
        <xsd:restriction base="dms:Text"/>
      </xsd:simpleType>
    </xsd:element>
    <xsd:element name="DssArchivable" ma:index="10" nillable="true" ma:displayName="Arkivpliktig" ma:description="Er dokumentet arkivpliktig?" ma:internalName="DssArchivabl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3c789-8107-4b3b-92a4-f680d0c83922" elementFormDefault="qualified">
    <xsd:import namespace="http://schemas.microsoft.com/office/2006/documentManagement/types"/>
    <xsd:import namespace="http://schemas.microsoft.com/office/infopath/2007/PartnerControls"/>
    <xsd:element name="Tema" ma:index="28" nillable="true" ma:displayName="Tema" ma:internalName="Tema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enerelt om PLANs fagområder"/>
                    <xsd:enumeration value="Presentasjoner på engelsk"/>
                    <xsd:enumeration value="By- og stedsutvikling, ATP, regional planlegging"/>
                    <xsd:enumeration value="Geodata og eiendomsinformasjon"/>
                    <xsd:enumeration value="&quot;Kyst, utmark, fjell og landskap&quot;"/>
                    <xsd:enumeration value="Enkeltsaker (innsigelser, klagesaker, mm.)"/>
                    <xsd:enumeration value="Lov- og forskriftsutvikling"/>
                    <xsd:enumeration value="Samfunssikkerhet og klima"/>
                  </xsd:restriction>
                </xsd:simpleType>
              </xsd:element>
            </xsd:sequence>
          </xsd:extension>
        </xsd:complexContent>
      </xsd:complexType>
    </xsd:element>
    <xsd:element name="Team" ma:index="29" nillable="true" ma:displayName="Team" ma:decimals="0" ma:internalName="Team">
      <xsd:simpleType>
        <xsd:restriction base="dms:Number">
          <xsd:maxInclusive value="10"/>
          <xsd:minInclusive value="0"/>
        </xsd:restriction>
      </xsd:simpleType>
    </xsd:element>
    <xsd:element name="Holdt_x0020_av" ma:index="30" nillable="true" ma:displayName="Holdt av" ma:internalName="Holdt_x0020_av">
      <xsd:simpleType>
        <xsd:restriction base="dms:Text">
          <xsd:maxLength value="50"/>
        </xsd:restriction>
      </xsd:simpleType>
    </xsd:element>
    <xsd:element name="Dato" ma:index="31" nillable="true" ma:displayName="Dato" ma:format="DateOnly" ma:internalName="Dato">
      <xsd:simpleType>
        <xsd:restriction base="dms:DateTime"/>
      </xsd:simpleType>
    </xsd:element>
    <xsd:element name="Foredrag_x0020_for" ma:index="32" nillable="true" ma:displayName="Foredrag for" ma:internalName="Foredrag_x0020_for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20ae09631c242aba34ef34320889782 xmlns="788cdbdc-077e-4cef-8683-8fc6f7c5a5ec">
      <Terms xmlns="http://schemas.microsoft.com/office/infopath/2007/PartnerControls"/>
    </a20ae09631c242aba34ef34320889782>
    <AssignedTo xmlns="http://schemas.microsoft.com/sharepoint/v3">
      <UserInfo>
        <DisplayName/>
        <AccountId xsi:nil="true"/>
        <AccountType/>
      </UserInfo>
    </AssignedTo>
    <DssFremhevet xmlns="788cdbdc-077e-4cef-8683-8fc6f7c5a5ec">false</DssFremhevet>
    <ofdc76af098e4c7f98490d5710fce5b2 xmlns="788cdbdc-077e-4cef-8683-8fc6f7c5a5ec">
      <Terms xmlns="http://schemas.microsoft.com/office/infopath/2007/PartnerControls"/>
    </ofdc76af098e4c7f98490d5710fce5b2>
    <IconOverlay xmlns="http://schemas.microsoft.com/sharepoint/v4" xsi:nil="true"/>
    <Dato xmlns="0f13c789-8107-4b3b-92a4-f680d0c83922" xsi:nil="true"/>
    <ja062c7924ed4f31b584a4220ff29390 xmlns="788cdbdc-077e-4cef-8683-8fc6f7c5a5ec">
      <Terms xmlns="http://schemas.microsoft.com/office/infopath/2007/PartnerControls"/>
    </ja062c7924ed4f31b584a4220ff29390>
    <DssArchivable xmlns="793ad56b-b905-482f-99c7-e0ad214f35d2" xsi:nil="true"/>
    <TaxKeywordTaxHTField xmlns="788cdbdc-077e-4cef-8683-8fc6f7c5a5ec">
      <Terms xmlns="http://schemas.microsoft.com/office/infopath/2007/PartnerControls"/>
    </TaxKeywordTaxHTField>
    <DssWebsakRef xmlns="793ad56b-b905-482f-99c7-e0ad214f35d2" xsi:nil="true"/>
    <DssRelaterteOppgaver xmlns="788cdbdc-077e-4cef-8683-8fc6f7c5a5ec"/>
    <l917ce326c5a48e1a29f6235eea1cd41 xmlns="788cdbdc-077e-4cef-8683-8fc6f7c5a5ec">
      <Terms xmlns="http://schemas.microsoft.com/office/infopath/2007/PartnerControls"/>
    </l917ce326c5a48e1a29f6235eea1cd41>
    <f2f49eccf7d24422907cdfb28d82571e xmlns="788cdbdc-077e-4cef-8683-8fc6f7c5a5ec">
      <Terms xmlns="http://schemas.microsoft.com/office/infopath/2007/PartnerControls"/>
    </f2f49eccf7d24422907cdfb28d82571e>
    <Holdt_x0020_av xmlns="0f13c789-8107-4b3b-92a4-f680d0c83922" xsi:nil="true"/>
    <ec4548291c174201804f8d6e346b5e78 xmlns="788cdbdc-077e-4cef-8683-8fc6f7c5a5ec">
      <Terms xmlns="http://schemas.microsoft.com/office/infopath/2007/PartnerControls"/>
    </ec4548291c174201804f8d6e346b5e78>
    <Foredrag_x0020_for xmlns="0f13c789-8107-4b3b-92a4-f680d0c83922" xsi:nil="true"/>
    <TaxCatchAll xmlns="788cdbdc-077e-4cef-8683-8fc6f7c5a5ec"/>
    <Tema xmlns="0f13c789-8107-4b3b-92a4-f680d0c83922"/>
    <Team xmlns="0f13c789-8107-4b3b-92a4-f680d0c83922" xsi:nil="true"/>
  </documentManagement>
</p:properties>
</file>

<file path=customXml/itemProps1.xml><?xml version="1.0" encoding="utf-8"?>
<ds:datastoreItem xmlns:ds="http://schemas.openxmlformats.org/officeDocument/2006/customXml" ds:itemID="{817650C5-A595-4ADA-99DA-89E72F84EB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4F279A-0AC2-4315-BCCA-8DC6E639C2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88cdbdc-077e-4cef-8683-8fc6f7c5a5ec"/>
    <ds:schemaRef ds:uri="793ad56b-b905-482f-99c7-e0ad214f35d2"/>
    <ds:schemaRef ds:uri="http://schemas.microsoft.com/sharepoint/v4"/>
    <ds:schemaRef ds:uri="0f13c789-8107-4b3b-92a4-f680d0c839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B16E9A-B8B7-44F0-A339-0EE56D79D5C0}">
  <ds:schemaRefs>
    <ds:schemaRef ds:uri="http://schemas.microsoft.com/sharepoint/v3"/>
    <ds:schemaRef ds:uri="http://purl.org/dc/terms/"/>
    <ds:schemaRef ds:uri="http://schemas.openxmlformats.org/package/2006/metadata/core-properties"/>
    <ds:schemaRef ds:uri="0f13c789-8107-4b3b-92a4-f680d0c83922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793ad56b-b905-482f-99c7-e0ad214f35d2"/>
    <ds:schemaRef ds:uri="788cdbdc-077e-4cef-8683-8fc6f7c5a5e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1333</TotalTime>
  <Words>1482</Words>
  <Application>Microsoft Office PowerPoint</Application>
  <PresentationFormat>Widescreen</PresentationFormat>
  <Paragraphs>272</Paragraphs>
  <Slides>58</Slides>
  <Notes>54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7</vt:i4>
      </vt:variant>
      <vt:variant>
        <vt:lpstr>Lysbildetitler</vt:lpstr>
      </vt:variant>
      <vt:variant>
        <vt:i4>58</vt:i4>
      </vt:variant>
    </vt:vector>
  </HeadingPairs>
  <TitlesOfParts>
    <vt:vector size="74" baseType="lpstr">
      <vt:lpstr>Aptos</vt:lpstr>
      <vt:lpstr>Arial</vt:lpstr>
      <vt:lpstr>Calibri</vt:lpstr>
      <vt:lpstr>Calibri Light</vt:lpstr>
      <vt:lpstr>Open Sans</vt:lpstr>
      <vt:lpstr>OpenSans</vt:lpstr>
      <vt:lpstr>Symbol</vt:lpstr>
      <vt:lpstr>Times New Roman</vt:lpstr>
      <vt:lpstr>Wingdings</vt:lpstr>
      <vt:lpstr>Default Theme KDD</vt:lpstr>
      <vt:lpstr>Office-tema</vt:lpstr>
      <vt:lpstr>Default Theme_KDD</vt:lpstr>
      <vt:lpstr>2_Default Theme KDD</vt:lpstr>
      <vt:lpstr>1_Office-tema</vt:lpstr>
      <vt:lpstr>1_Default Theme KDD</vt:lpstr>
      <vt:lpstr>1_Default Theme_KDD</vt:lpstr>
      <vt:lpstr>PowerPoint-presentasjon</vt:lpstr>
      <vt:lpstr>Politisk ledelse</vt:lpstr>
      <vt:lpstr>PowerPoint-presentasjon</vt:lpstr>
      <vt:lpstr>PowerPoint-presentasjon</vt:lpstr>
      <vt:lpstr>Et sted</vt:lpstr>
      <vt:lpstr>PowerPoint-presentasjon</vt:lpstr>
      <vt:lpstr>Behov for flere boliger</vt:lpstr>
      <vt:lpstr>Svar på boligkrisen: 130 000 boliger innen 2030</vt:lpstr>
      <vt:lpstr>Ta ned tiden på plan- og byggesaksprosessene</vt:lpstr>
      <vt:lpstr>PowerPoint-presentasjon</vt:lpstr>
      <vt:lpstr>«Boligbrev» september 2025</vt:lpstr>
      <vt:lpstr>Boligplanlegging i distrikts-Norge</vt:lpstr>
      <vt:lpstr>PowerPoint-presentasjon</vt:lpstr>
      <vt:lpstr>PowerPoint-presentasjon</vt:lpstr>
      <vt:lpstr>Plansaker og innsigelser</vt:lpstr>
      <vt:lpstr>Innsigelsessaker til behandling i KDD – hensyn</vt:lpstr>
      <vt:lpstr>PowerPoint-presentasjon</vt:lpstr>
      <vt:lpstr>Hvorfor har vi innsigelsesinstituttet?</vt:lpstr>
      <vt:lpstr>Innsigelsespraksis – kunnskap og erfaringer</vt:lpstr>
      <vt:lpstr>PowerPoint-presentasjon</vt:lpstr>
      <vt:lpstr>PowerPoint-presentasjon</vt:lpstr>
      <vt:lpstr>Statlige planretningslinjer (SPR)</vt:lpstr>
      <vt:lpstr>PowerPoint-presentasjon</vt:lpstr>
      <vt:lpstr>Virkeområde – geografisk differensiering</vt:lpstr>
      <vt:lpstr>Ny retning</vt:lpstr>
      <vt:lpstr>PowerPoint-presentasjon</vt:lpstr>
      <vt:lpstr>SPR for klima og energi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Videre innsats</vt:lpstr>
      <vt:lpstr>Statens arkitekturpris 2025</vt:lpstr>
      <vt:lpstr>PowerPoint-presentasjon</vt:lpstr>
      <vt:lpstr>Lovendringer som skal sikre mer effektiv gjennomføring  av planer</vt:lpstr>
      <vt:lpstr>Hovedelementer i de nye lovbestemmelsene i pbl. som gjelder fra 1. juli 2025</vt:lpstr>
      <vt:lpstr>«Kommuner og fylkeskommuner spiller en sentral rolle i norsk samfunnsutvikling, og er viktige i omstillingen til et lavutslippssamfunn.   Lykkes ikke Norge med omstilling i kommunene, vil ikke Norge bli et lavutslippssamfunn.» </vt:lpstr>
      <vt:lpstr>Lovutredning om klima</vt:lpstr>
      <vt:lpstr>Vi utreder behov for å …</vt:lpstr>
      <vt:lpstr>Forbud mot nedbygging av myr</vt:lpstr>
      <vt:lpstr>Oppfølging av naturmeldingen</vt:lpstr>
      <vt:lpstr>Revisjon av forskrift om konsekvensutredninger</vt:lpstr>
      <vt:lpstr>PowerPoint-presentasjon</vt:lpstr>
      <vt:lpstr>PowerPoint-presentasjon</vt:lpstr>
      <vt:lpstr>PowerPoint-presentasjon</vt:lpstr>
      <vt:lpstr>Grå arealer</vt:lpstr>
      <vt:lpstr>Bærekraftig masseforvaltning </vt:lpstr>
      <vt:lpstr>Digitalisering og standardisering Nasjonal katalog for planbestemmelser er under utvikling</vt:lpstr>
      <vt:lpstr>PowerPoint-presentasjon</vt:lpstr>
      <vt:lpstr>Samarbeid om felles måloppnåelse</vt:lpstr>
      <vt:lpstr>PowerPoint-presentasjon</vt:lpstr>
      <vt:lpstr>Noen kompetansetiltak i KDDs regi</vt:lpstr>
      <vt:lpstr>PowerPoint-presentasjon</vt:lpstr>
    </vt:vector>
  </TitlesOfParts>
  <Company>DSS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Ida Stenbråten Harildstad</dc:creator>
  <cp:lastModifiedBy>Ida Stenbråten Harildstad</cp:lastModifiedBy>
  <cp:revision>5</cp:revision>
  <dcterms:created xsi:type="dcterms:W3CDTF">2025-10-03T12:19:57Z</dcterms:created>
  <dcterms:modified xsi:type="dcterms:W3CDTF">2025-10-08T11:14:27Z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a0defb-d95a-4801-9cac-afdefc91cdbd_Enabled">
    <vt:lpwstr>true</vt:lpwstr>
  </property>
  <property fmtid="{D5CDD505-2E9C-101B-9397-08002B2CF9AE}" pid="3" name="MSIP_Label_b7a0defb-d95a-4801-9cac-afdefc91cdbd_SetDate">
    <vt:lpwstr>2022-08-29T11:31:38Z</vt:lpwstr>
  </property>
  <property fmtid="{D5CDD505-2E9C-101B-9397-08002B2CF9AE}" pid="4" name="MSIP_Label_b7a0defb-d95a-4801-9cac-afdefc91cdbd_Method">
    <vt:lpwstr>Standard</vt:lpwstr>
  </property>
  <property fmtid="{D5CDD505-2E9C-101B-9397-08002B2CF9AE}" pid="5" name="MSIP_Label_b7a0defb-d95a-4801-9cac-afdefc91cdbd_Name">
    <vt:lpwstr>Intern (KDD)</vt:lpwstr>
  </property>
  <property fmtid="{D5CDD505-2E9C-101B-9397-08002B2CF9AE}" pid="6" name="MSIP_Label_b7a0defb-d95a-4801-9cac-afdefc91cdbd_SiteId">
    <vt:lpwstr>f696e186-1c3b-44cd-bf76-5ace0e7007bd</vt:lpwstr>
  </property>
  <property fmtid="{D5CDD505-2E9C-101B-9397-08002B2CF9AE}" pid="7" name="MSIP_Label_b7a0defb-d95a-4801-9cac-afdefc91cdbd_ActionId">
    <vt:lpwstr>aa5f2985-f1f7-4c0e-ab69-5ab9f5b85ad1</vt:lpwstr>
  </property>
  <property fmtid="{D5CDD505-2E9C-101B-9397-08002B2CF9AE}" pid="8" name="MSIP_Label_b7a0defb-d95a-4801-9cac-afdefc91cdbd_ContentBits">
    <vt:lpwstr>0</vt:lpwstr>
  </property>
  <property fmtid="{D5CDD505-2E9C-101B-9397-08002B2CF9AE}" pid="9" name="ContentTypeId">
    <vt:lpwstr>0x0101002C1B27F07ED111E5A8370800200C9A6601010076EB1F0A22974E4AB0E501B7C2558CB5</vt:lpwstr>
  </property>
  <property fmtid="{D5CDD505-2E9C-101B-9397-08002B2CF9AE}" pid="10" name="TaxKeyword">
    <vt:lpwstr/>
  </property>
  <property fmtid="{D5CDD505-2E9C-101B-9397-08002B2CF9AE}" pid="11" name="DssFunksjon">
    <vt:lpwstr/>
  </property>
  <property fmtid="{D5CDD505-2E9C-101B-9397-08002B2CF9AE}" pid="12" name="DssAvdeling">
    <vt:lpwstr/>
  </property>
  <property fmtid="{D5CDD505-2E9C-101B-9397-08002B2CF9AE}" pid="13" name="DssDepartement">
    <vt:lpwstr/>
  </property>
  <property fmtid="{D5CDD505-2E9C-101B-9397-08002B2CF9AE}" pid="14" name="DssDokumenttype">
    <vt:lpwstr/>
  </property>
  <property fmtid="{D5CDD505-2E9C-101B-9397-08002B2CF9AE}" pid="15" name="DssRomtype">
    <vt:lpwstr/>
  </property>
  <property fmtid="{D5CDD505-2E9C-101B-9397-08002B2CF9AE}" pid="16" name="DssEmneord">
    <vt:lpwstr/>
  </property>
</Properties>
</file>