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61" r:id="rId2"/>
    <p:sldId id="262" r:id="rId3"/>
    <p:sldId id="263" r:id="rId4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1293CF-6443-476B-A0C0-0618D5BE6ABD}" type="datetimeFigureOut">
              <a:rPr lang="nb-NO" smtClean="0"/>
              <a:t>13.12.2019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B562FC-A6BE-4CB5-99EA-FED5A9A15DA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3217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562FC-A6BE-4CB5-99EA-FED5A9A15DA5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67914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" y="1"/>
            <a:ext cx="1728788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7319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7319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08133" y="5410202"/>
            <a:ext cx="2057400" cy="365125"/>
          </a:xfrm>
        </p:spPr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07318" y="5410202"/>
            <a:ext cx="3843665" cy="365125"/>
          </a:xfrm>
        </p:spPr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2684" y="5410200"/>
            <a:ext cx="578317" cy="365125"/>
          </a:xfrm>
        </p:spPr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653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e med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879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232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tat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77634" y="732394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457200"/>
            <a:r>
              <a:rPr lang="en-US" sz="8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903028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457200"/>
            <a:r>
              <a:rPr lang="en-US" sz="8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93769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307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45939" y="3360263"/>
            <a:ext cx="2406551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78160" y="3363435"/>
            <a:ext cx="2396873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639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 for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4147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3997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891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1"/>
          <p:cNvSpPr>
            <a:spLocks noGrp="1"/>
          </p:cNvSpPr>
          <p:nvPr>
            <p:ph type="title" hasCustomPrompt="1"/>
          </p:nvPr>
        </p:nvSpPr>
        <p:spPr>
          <a:xfrm>
            <a:off x="6100762" y="1936751"/>
            <a:ext cx="3043238" cy="15017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Tittel</a:t>
            </a:r>
          </a:p>
        </p:txBody>
      </p:sp>
      <p:sp>
        <p:nvSpPr>
          <p:cNvPr id="6" name="Plassholder f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5607844" y="3502534"/>
            <a:ext cx="3536156" cy="77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b-NO" dirty="0"/>
              <a:t>Undertittel</a:t>
            </a:r>
          </a:p>
        </p:txBody>
      </p:sp>
    </p:spTree>
    <p:extLst>
      <p:ext uri="{BB962C8B-B14F-4D97-AF65-F5344CB8AC3E}">
        <p14:creationId xmlns:p14="http://schemas.microsoft.com/office/powerpoint/2010/main" val="73589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445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074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171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515" y="2249486"/>
            <a:ext cx="3487337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6" y="2249485"/>
            <a:ext cx="348495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165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903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83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806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4450881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5541" y="609602"/>
            <a:ext cx="2750018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2249486"/>
            <a:ext cx="4450883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570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0716" y="1"/>
            <a:ext cx="9040416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 defTabSz="457200"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4725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tmp"/><Relationship Id="rId5" Type="http://schemas.openxmlformats.org/officeDocument/2006/relationships/image" Target="../media/image5.tm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5" name="F4514338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13958" y="139137"/>
            <a:ext cx="2721584" cy="645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611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5" name="IMG_043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16200000">
            <a:off x="2740294" y="1025794"/>
            <a:ext cx="3663412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02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bg2">
                <a:shade val="48000"/>
                <a:hueMod val="106000"/>
                <a:satMod val="140000"/>
                <a:lumMod val="42000"/>
              </a:schemeClr>
              <a:schemeClr val="bg2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>
            <a:extLst>
              <a:ext uri="{FF2B5EF4-FFF2-40B4-BE49-F238E27FC236}">
                <a16:creationId xmlns:a16="http://schemas.microsoft.com/office/drawing/2014/main" xmlns="" id="{519FA62B-A2C9-49F5-8C45-9D5CDCD72B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4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A24E966C-35F3-4DB1-8C23-4BC252E4E4A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10716" y="3"/>
            <a:ext cx="9040416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xmlns="" id="{C24ADCBC-2A94-4F6E-BC8D-278612B7ACF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6" name="Rectangle 5">
                <a:extLst>
                  <a:ext uri="{FF2B5EF4-FFF2-40B4-BE49-F238E27FC236}">
                    <a16:creationId xmlns:a16="http://schemas.microsoft.com/office/drawing/2014/main" xmlns="" id="{38F45A3E-0BAF-4E7A-AD24-51B345041D5D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xmlns="" id="{5340FE26-BABB-409C-A32A-B3D10BD23559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xmlns="" id="{A9468B59-1984-42C3-88A4-942CF6EF7558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xmlns="" id="{F6B5E914-0078-49CC-AD42-C97DC361CD0E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9">
                <a:extLst>
                  <a:ext uri="{FF2B5EF4-FFF2-40B4-BE49-F238E27FC236}">
                    <a16:creationId xmlns:a16="http://schemas.microsoft.com/office/drawing/2014/main" xmlns="" id="{D18B3F5A-0978-48AE-9360-8ABC8CEABB14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0">
                <a:extLst>
                  <a:ext uri="{FF2B5EF4-FFF2-40B4-BE49-F238E27FC236}">
                    <a16:creationId xmlns:a16="http://schemas.microsoft.com/office/drawing/2014/main" xmlns="" id="{27E73F9B-CBFF-473A-9B41-8964B831E9FE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Freeform 11">
                <a:extLst>
                  <a:ext uri="{FF2B5EF4-FFF2-40B4-BE49-F238E27FC236}">
                    <a16:creationId xmlns:a16="http://schemas.microsoft.com/office/drawing/2014/main" xmlns="" id="{558218B5-0904-4C19-8935-1A64432BC2DF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3" name="Freeform 12">
                <a:extLst>
                  <a:ext uri="{FF2B5EF4-FFF2-40B4-BE49-F238E27FC236}">
                    <a16:creationId xmlns:a16="http://schemas.microsoft.com/office/drawing/2014/main" xmlns="" id="{DBCBCB59-A700-4032-AB43-CB0668799624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3">
                <a:extLst>
                  <a:ext uri="{FF2B5EF4-FFF2-40B4-BE49-F238E27FC236}">
                    <a16:creationId xmlns:a16="http://schemas.microsoft.com/office/drawing/2014/main" xmlns="" id="{861A9C11-1685-4F09-B995-D5ECAD153FEB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4">
                <a:extLst>
                  <a:ext uri="{FF2B5EF4-FFF2-40B4-BE49-F238E27FC236}">
                    <a16:creationId xmlns:a16="http://schemas.microsoft.com/office/drawing/2014/main" xmlns="" id="{57CCC420-3BF0-4A3E-A4FB-41537B06427D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15">
                <a:extLst>
                  <a:ext uri="{FF2B5EF4-FFF2-40B4-BE49-F238E27FC236}">
                    <a16:creationId xmlns:a16="http://schemas.microsoft.com/office/drawing/2014/main" xmlns="" id="{1DEFC6D1-15DA-4DDC-8FD1-B7630B8D6075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Line 16">
                <a:extLst>
                  <a:ext uri="{FF2B5EF4-FFF2-40B4-BE49-F238E27FC236}">
                    <a16:creationId xmlns:a16="http://schemas.microsoft.com/office/drawing/2014/main" xmlns="" id="{0C6F2EE9-81FE-4B46-9513-6EC7D9301243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ChangeShapeType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8" name="Freeform 17">
                <a:extLst>
                  <a:ext uri="{FF2B5EF4-FFF2-40B4-BE49-F238E27FC236}">
                    <a16:creationId xmlns:a16="http://schemas.microsoft.com/office/drawing/2014/main" xmlns="" id="{26DF77E9-F68C-4FE0-864E-A4A4DE361691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18">
                <a:extLst>
                  <a:ext uri="{FF2B5EF4-FFF2-40B4-BE49-F238E27FC236}">
                    <a16:creationId xmlns:a16="http://schemas.microsoft.com/office/drawing/2014/main" xmlns="" id="{9D3495ED-B588-4755-B8BB-18D33E4AC41E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19">
                <a:extLst>
                  <a:ext uri="{FF2B5EF4-FFF2-40B4-BE49-F238E27FC236}">
                    <a16:creationId xmlns:a16="http://schemas.microsoft.com/office/drawing/2014/main" xmlns="" id="{E76105FE-305A-42A7-B2DD-388B99FAB807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0">
                <a:extLst>
                  <a:ext uri="{FF2B5EF4-FFF2-40B4-BE49-F238E27FC236}">
                    <a16:creationId xmlns:a16="http://schemas.microsoft.com/office/drawing/2014/main" xmlns="" id="{F1883F6E-6FAE-49E2-AE28-02B88BEBF6D9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Rectangle 21">
                <a:extLst>
                  <a:ext uri="{FF2B5EF4-FFF2-40B4-BE49-F238E27FC236}">
                    <a16:creationId xmlns:a16="http://schemas.microsoft.com/office/drawing/2014/main" xmlns="" id="{8C8A198F-A0AA-455F-ACD5-8587457BDD58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2">
                <a:extLst>
                  <a:ext uri="{FF2B5EF4-FFF2-40B4-BE49-F238E27FC236}">
                    <a16:creationId xmlns:a16="http://schemas.microsoft.com/office/drawing/2014/main" xmlns="" id="{E57E155C-0F05-498E-B0E3-33AE15B7E85C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3">
                <a:extLst>
                  <a:ext uri="{FF2B5EF4-FFF2-40B4-BE49-F238E27FC236}">
                    <a16:creationId xmlns:a16="http://schemas.microsoft.com/office/drawing/2014/main" xmlns="" id="{3D7FB1D7-F9DB-443D-A2D4-40C46F6975AD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4">
                <a:extLst>
                  <a:ext uri="{FF2B5EF4-FFF2-40B4-BE49-F238E27FC236}">
                    <a16:creationId xmlns:a16="http://schemas.microsoft.com/office/drawing/2014/main" xmlns="" id="{9EF7FB08-B52A-4C0D-BF32-AC6D91AE9986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25">
                <a:extLst>
                  <a:ext uri="{FF2B5EF4-FFF2-40B4-BE49-F238E27FC236}">
                    <a16:creationId xmlns:a16="http://schemas.microsoft.com/office/drawing/2014/main" xmlns="" id="{2A27D708-7911-4EAB-8A9D-E608726B57CE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26">
                <a:extLst>
                  <a:ext uri="{FF2B5EF4-FFF2-40B4-BE49-F238E27FC236}">
                    <a16:creationId xmlns:a16="http://schemas.microsoft.com/office/drawing/2014/main" xmlns="" id="{40A3E3AC-335B-4EAB-A5D4-E72C8434ABB0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8" name="Freeform 27">
                <a:extLst>
                  <a:ext uri="{FF2B5EF4-FFF2-40B4-BE49-F238E27FC236}">
                    <a16:creationId xmlns:a16="http://schemas.microsoft.com/office/drawing/2014/main" xmlns="" id="{FC4E923E-7CEC-4950-8C12-F40EAE7A367F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9" name="Freeform 28">
                <a:extLst>
                  <a:ext uri="{FF2B5EF4-FFF2-40B4-BE49-F238E27FC236}">
                    <a16:creationId xmlns:a16="http://schemas.microsoft.com/office/drawing/2014/main" xmlns="" id="{23A92FB5-3211-4195-8FFA-A8F49F6777EC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0" name="Freeform 29">
                <a:extLst>
                  <a:ext uri="{FF2B5EF4-FFF2-40B4-BE49-F238E27FC236}">
                    <a16:creationId xmlns:a16="http://schemas.microsoft.com/office/drawing/2014/main" xmlns="" id="{BB88442A-84E1-4264-BD24-B14020F21EFD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1" name="Freeform 30">
                <a:extLst>
                  <a:ext uri="{FF2B5EF4-FFF2-40B4-BE49-F238E27FC236}">
                    <a16:creationId xmlns:a16="http://schemas.microsoft.com/office/drawing/2014/main" xmlns="" id="{B47AD665-0844-40BF-AE62-BA493929C509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2" name="Freeform 31">
                <a:extLst>
                  <a:ext uri="{FF2B5EF4-FFF2-40B4-BE49-F238E27FC236}">
                    <a16:creationId xmlns:a16="http://schemas.microsoft.com/office/drawing/2014/main" xmlns="" id="{01D8E540-292C-4867-BD21-43910262E9F7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xmlns="" id="{A00C8F50-D632-4BE8-B5BF-8AEAE2D132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6" name="Freeform 32">
                <a:extLst>
                  <a:ext uri="{FF2B5EF4-FFF2-40B4-BE49-F238E27FC236}">
                    <a16:creationId xmlns:a16="http://schemas.microsoft.com/office/drawing/2014/main" xmlns="" id="{7870CC07-8D37-4F4D-A73B-9762FFAB1788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3">
                <a:extLst>
                  <a:ext uri="{FF2B5EF4-FFF2-40B4-BE49-F238E27FC236}">
                    <a16:creationId xmlns:a16="http://schemas.microsoft.com/office/drawing/2014/main" xmlns="" id="{06B84BAB-C27B-4804-9496-FDDA7FF6F24D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4">
                <a:extLst>
                  <a:ext uri="{FF2B5EF4-FFF2-40B4-BE49-F238E27FC236}">
                    <a16:creationId xmlns:a16="http://schemas.microsoft.com/office/drawing/2014/main" xmlns="" id="{45E90447-AF32-4C90-8940-D5EBE9F64060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35">
                <a:extLst>
                  <a:ext uri="{FF2B5EF4-FFF2-40B4-BE49-F238E27FC236}">
                    <a16:creationId xmlns:a16="http://schemas.microsoft.com/office/drawing/2014/main" xmlns="" id="{DFD35AB5-2871-471E-87D3-C3C024C31EAE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Freeform 36">
                <a:extLst>
                  <a:ext uri="{FF2B5EF4-FFF2-40B4-BE49-F238E27FC236}">
                    <a16:creationId xmlns:a16="http://schemas.microsoft.com/office/drawing/2014/main" xmlns="" id="{60EED77B-C4CD-44DE-B7AA-472CBEE6ECA8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1" name="Freeform 37">
                <a:extLst>
                  <a:ext uri="{FF2B5EF4-FFF2-40B4-BE49-F238E27FC236}">
                    <a16:creationId xmlns:a16="http://schemas.microsoft.com/office/drawing/2014/main" xmlns="" id="{68122908-2E24-4971-A70E-29CFE953E573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38">
                <a:extLst>
                  <a:ext uri="{FF2B5EF4-FFF2-40B4-BE49-F238E27FC236}">
                    <a16:creationId xmlns:a16="http://schemas.microsoft.com/office/drawing/2014/main" xmlns="" id="{43930918-848F-4F70-8C42-426DCCB4D450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39">
                <a:extLst>
                  <a:ext uri="{FF2B5EF4-FFF2-40B4-BE49-F238E27FC236}">
                    <a16:creationId xmlns:a16="http://schemas.microsoft.com/office/drawing/2014/main" xmlns="" id="{7C2C1A0B-06A1-4F89-9A58-66CAB57F1FD1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40">
                <a:extLst>
                  <a:ext uri="{FF2B5EF4-FFF2-40B4-BE49-F238E27FC236}">
                    <a16:creationId xmlns:a16="http://schemas.microsoft.com/office/drawing/2014/main" xmlns="" id="{F26FAEF0-6EA1-41B4-AC1D-0BC56E43EFE2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Rectangle 41">
                <a:extLst>
                  <a:ext uri="{FF2B5EF4-FFF2-40B4-BE49-F238E27FC236}">
                    <a16:creationId xmlns:a16="http://schemas.microsoft.com/office/drawing/2014/main" xmlns="" id="{563F085C-A9C1-47AB-9656-468B79DE5A2B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xmlns="" id="{5FE07634-A83A-4681-9C1D-BC0775F9D29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" y="-1"/>
            <a:ext cx="9144002" cy="6858001"/>
            <a:chOff x="0" y="-1"/>
            <a:chExt cx="12192003" cy="6858001"/>
          </a:xfrm>
        </p:grpSpPr>
        <p:sp useBgFill="1">
          <p:nvSpPr>
            <p:cNvPr id="55" name="Rectangle 54">
              <a:extLst>
                <a:ext uri="{FF2B5EF4-FFF2-40B4-BE49-F238E27FC236}">
                  <a16:creationId xmlns:a16="http://schemas.microsoft.com/office/drawing/2014/main" xmlns="" id="{BF62976A-266E-4650-88F2-C16130F3DF4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56" name="Picture 2">
              <a:extLst>
                <a:ext uri="{FF2B5EF4-FFF2-40B4-BE49-F238E27FC236}">
                  <a16:creationId xmlns:a16="http://schemas.microsoft.com/office/drawing/2014/main" xmlns="" id="{88D9B99B-59C2-481A-A948-F87920A7FE5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PicPr>
          <p:blipFill>
            <a:blip r:embed="rId4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tel 1">
            <a:extLst>
              <a:ext uri="{FF2B5EF4-FFF2-40B4-BE49-F238E27FC236}">
                <a16:creationId xmlns:a16="http://schemas.microsoft.com/office/drawing/2014/main" xmlns="" id="{E2714692-0712-4A50-927F-9F8FB2998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891" y="512764"/>
            <a:ext cx="2313668" cy="71755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slutt</a:t>
            </a:r>
            <a:r>
              <a:rPr lang="en-US" dirty="0"/>
              <a:t>..</a:t>
            </a:r>
          </a:p>
        </p:txBody>
      </p:sp>
      <p:pic>
        <p:nvPicPr>
          <p:cNvPr id="6" name="Plassholder for bilde 5" descr="Et bilde som inneholder bord, tre, skilt, bygning&#10;&#10;Automatisk generert beskrivelse">
            <a:extLst>
              <a:ext uri="{FF2B5EF4-FFF2-40B4-BE49-F238E27FC236}">
                <a16:creationId xmlns:a16="http://schemas.microsoft.com/office/drawing/2014/main" xmlns="" id="{98059525-226D-4F59-81E0-C42E345A7F5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5"/>
          <a:srcRect l="11001" r="-1" b="-1"/>
          <a:stretch/>
        </p:blipFill>
        <p:spPr>
          <a:xfrm>
            <a:off x="-4198" y="10"/>
            <a:ext cx="5668906" cy="6857990"/>
          </a:xfrm>
          <a:prstGeom prst="rect">
            <a:avLst/>
          </a:prstGeom>
        </p:spPr>
      </p:pic>
      <p:grpSp>
        <p:nvGrpSpPr>
          <p:cNvPr id="58" name="Group 57">
            <a:extLst>
              <a:ext uri="{FF2B5EF4-FFF2-40B4-BE49-F238E27FC236}">
                <a16:creationId xmlns:a16="http://schemas.microsoft.com/office/drawing/2014/main" xmlns="" id="{A2E1FE48-FA7B-4262-B922-041542931D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" y="3"/>
            <a:ext cx="1728788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xmlns="" id="{F2E644B1-8F72-4AC4-89F1-EB3A027341E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0" name="Freeform 6">
              <a:extLst>
                <a:ext uri="{FF2B5EF4-FFF2-40B4-BE49-F238E27FC236}">
                  <a16:creationId xmlns:a16="http://schemas.microsoft.com/office/drawing/2014/main" xmlns="" id="{1781B8E8-8A26-4FFB-BE0C-7C0C644F7C5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7">
              <a:extLst>
                <a:ext uri="{FF2B5EF4-FFF2-40B4-BE49-F238E27FC236}">
                  <a16:creationId xmlns:a16="http://schemas.microsoft.com/office/drawing/2014/main" xmlns="" id="{4109D997-E9DF-4429-A643-3E691E2B706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xmlns="" id="{B392695A-F131-4C51-B689-3F4D5B1A2F1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3" name="Freeform 9">
              <a:extLst>
                <a:ext uri="{FF2B5EF4-FFF2-40B4-BE49-F238E27FC236}">
                  <a16:creationId xmlns:a16="http://schemas.microsoft.com/office/drawing/2014/main" xmlns="" id="{8218EC3E-07D0-417A-B0A8-057F825EF79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10">
              <a:extLst>
                <a:ext uri="{FF2B5EF4-FFF2-40B4-BE49-F238E27FC236}">
                  <a16:creationId xmlns:a16="http://schemas.microsoft.com/office/drawing/2014/main" xmlns="" id="{B036399E-7675-47B6-A645-242946879EE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11">
              <a:extLst>
                <a:ext uri="{FF2B5EF4-FFF2-40B4-BE49-F238E27FC236}">
                  <a16:creationId xmlns:a16="http://schemas.microsoft.com/office/drawing/2014/main" xmlns="" id="{C44A0438-B8A4-43B3-B17C-B919FCD92C2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6" name="Freeform 12">
              <a:extLst>
                <a:ext uri="{FF2B5EF4-FFF2-40B4-BE49-F238E27FC236}">
                  <a16:creationId xmlns:a16="http://schemas.microsoft.com/office/drawing/2014/main" xmlns="" id="{ABC7257F-6F64-4B81-BDA7-7C232BCBA2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7" name="Freeform 13">
              <a:extLst>
                <a:ext uri="{FF2B5EF4-FFF2-40B4-BE49-F238E27FC236}">
                  <a16:creationId xmlns:a16="http://schemas.microsoft.com/office/drawing/2014/main" xmlns="" id="{72DD7E92-F033-480C-A220-63CE422C3A1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8" name="Freeform 14">
              <a:extLst>
                <a:ext uri="{FF2B5EF4-FFF2-40B4-BE49-F238E27FC236}">
                  <a16:creationId xmlns:a16="http://schemas.microsoft.com/office/drawing/2014/main" xmlns="" id="{444A9AC9-463E-45E7-A818-13F664F7C03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15">
              <a:extLst>
                <a:ext uri="{FF2B5EF4-FFF2-40B4-BE49-F238E27FC236}">
                  <a16:creationId xmlns:a16="http://schemas.microsoft.com/office/drawing/2014/main" xmlns="" id="{6CCE9BBE-5DE3-4991-80CA-DFEB928673D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Freeform 16">
              <a:extLst>
                <a:ext uri="{FF2B5EF4-FFF2-40B4-BE49-F238E27FC236}">
                  <a16:creationId xmlns:a16="http://schemas.microsoft.com/office/drawing/2014/main" xmlns="" id="{3180F6DF-A13F-491C-BF97-B206E3E7B90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1" name="Freeform 17">
              <a:extLst>
                <a:ext uri="{FF2B5EF4-FFF2-40B4-BE49-F238E27FC236}">
                  <a16:creationId xmlns:a16="http://schemas.microsoft.com/office/drawing/2014/main" xmlns="" id="{CAD0E44C-73C8-42BB-ADA8-2BA6B308249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8">
              <a:extLst>
                <a:ext uri="{FF2B5EF4-FFF2-40B4-BE49-F238E27FC236}">
                  <a16:creationId xmlns:a16="http://schemas.microsoft.com/office/drawing/2014/main" xmlns="" id="{436EC43E-A70D-4E5C-B275-35CA8E93C1B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9">
              <a:extLst>
                <a:ext uri="{FF2B5EF4-FFF2-40B4-BE49-F238E27FC236}">
                  <a16:creationId xmlns:a16="http://schemas.microsoft.com/office/drawing/2014/main" xmlns="" id="{ADE7E5B6-2E2A-4F56-9E90-F8613E6D10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20">
              <a:extLst>
                <a:ext uri="{FF2B5EF4-FFF2-40B4-BE49-F238E27FC236}">
                  <a16:creationId xmlns:a16="http://schemas.microsoft.com/office/drawing/2014/main" xmlns="" id="{86B9E49B-AE8D-47E0-BACC-A6D0AC3AB2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21">
              <a:extLst>
                <a:ext uri="{FF2B5EF4-FFF2-40B4-BE49-F238E27FC236}">
                  <a16:creationId xmlns:a16="http://schemas.microsoft.com/office/drawing/2014/main" xmlns="" id="{2EB961AF-CD61-41BA-B0B2-0741A5ED644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22">
              <a:extLst>
                <a:ext uri="{FF2B5EF4-FFF2-40B4-BE49-F238E27FC236}">
                  <a16:creationId xmlns:a16="http://schemas.microsoft.com/office/drawing/2014/main" xmlns="" id="{DC42BDA1-810A-4135-B3B1-B3161D372A3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23">
              <a:extLst>
                <a:ext uri="{FF2B5EF4-FFF2-40B4-BE49-F238E27FC236}">
                  <a16:creationId xmlns:a16="http://schemas.microsoft.com/office/drawing/2014/main" xmlns="" id="{FA51FCA8-FCF4-4116-8CB2-5C539E37F44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24">
              <a:extLst>
                <a:ext uri="{FF2B5EF4-FFF2-40B4-BE49-F238E27FC236}">
                  <a16:creationId xmlns:a16="http://schemas.microsoft.com/office/drawing/2014/main" xmlns="" id="{F2850A10-CDBC-462A-8CB7-02587468344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25">
              <a:extLst>
                <a:ext uri="{FF2B5EF4-FFF2-40B4-BE49-F238E27FC236}">
                  <a16:creationId xmlns:a16="http://schemas.microsoft.com/office/drawing/2014/main" xmlns="" id="{738A37B9-77C2-4464-BF1F-2AF25A0D298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26">
              <a:extLst>
                <a:ext uri="{FF2B5EF4-FFF2-40B4-BE49-F238E27FC236}">
                  <a16:creationId xmlns:a16="http://schemas.microsoft.com/office/drawing/2014/main" xmlns="" id="{89026C8B-A162-4523-A51B-9F1200BC603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27">
              <a:extLst>
                <a:ext uri="{FF2B5EF4-FFF2-40B4-BE49-F238E27FC236}">
                  <a16:creationId xmlns:a16="http://schemas.microsoft.com/office/drawing/2014/main" xmlns="" id="{5B76BC40-1FA2-477D-B2C2-4763577DB78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8">
              <a:extLst>
                <a:ext uri="{FF2B5EF4-FFF2-40B4-BE49-F238E27FC236}">
                  <a16:creationId xmlns:a16="http://schemas.microsoft.com/office/drawing/2014/main" xmlns="" id="{6BC68EAA-2809-4AE4-80C1-2555CEF73D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9">
              <a:extLst>
                <a:ext uri="{FF2B5EF4-FFF2-40B4-BE49-F238E27FC236}">
                  <a16:creationId xmlns:a16="http://schemas.microsoft.com/office/drawing/2014/main" xmlns="" id="{FE709D1B-0541-4414-9E87-CF7D6918C14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30">
              <a:extLst>
                <a:ext uri="{FF2B5EF4-FFF2-40B4-BE49-F238E27FC236}">
                  <a16:creationId xmlns:a16="http://schemas.microsoft.com/office/drawing/2014/main" xmlns="" id="{33BCB888-11B8-4D01-BCDA-59BBA28DCE0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31">
              <a:extLst>
                <a:ext uri="{FF2B5EF4-FFF2-40B4-BE49-F238E27FC236}">
                  <a16:creationId xmlns:a16="http://schemas.microsoft.com/office/drawing/2014/main" xmlns="" id="{28E5CE3E-C11A-4CF7-82BF-37D1221D4E3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32">
              <a:extLst>
                <a:ext uri="{FF2B5EF4-FFF2-40B4-BE49-F238E27FC236}">
                  <a16:creationId xmlns:a16="http://schemas.microsoft.com/office/drawing/2014/main" xmlns="" id="{55284FC3-21FB-4FA7-B695-2D6A9CEF73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xmlns="" id="{13DA6B78-00DE-4E55-9124-EFD72519BB9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88" name="Freeform 34">
              <a:extLst>
                <a:ext uri="{FF2B5EF4-FFF2-40B4-BE49-F238E27FC236}">
                  <a16:creationId xmlns:a16="http://schemas.microsoft.com/office/drawing/2014/main" xmlns="" id="{D4602B0F-2844-48BE-9B4A-0366AC90450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35">
              <a:extLst>
                <a:ext uri="{FF2B5EF4-FFF2-40B4-BE49-F238E27FC236}">
                  <a16:creationId xmlns:a16="http://schemas.microsoft.com/office/drawing/2014/main" xmlns="" id="{E31E05BB-6004-474D-9900-D990378FD3F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36">
              <a:extLst>
                <a:ext uri="{FF2B5EF4-FFF2-40B4-BE49-F238E27FC236}">
                  <a16:creationId xmlns:a16="http://schemas.microsoft.com/office/drawing/2014/main" xmlns="" id="{00BD01ED-F65D-4601-A77D-508E960E09A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37">
              <a:extLst>
                <a:ext uri="{FF2B5EF4-FFF2-40B4-BE49-F238E27FC236}">
                  <a16:creationId xmlns:a16="http://schemas.microsoft.com/office/drawing/2014/main" xmlns="" id="{FD307CAE-789C-4E80-B6F1-9858A3ABA3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8">
              <a:extLst>
                <a:ext uri="{FF2B5EF4-FFF2-40B4-BE49-F238E27FC236}">
                  <a16:creationId xmlns:a16="http://schemas.microsoft.com/office/drawing/2014/main" xmlns="" id="{94B97B29-709E-4E24-B2FA-EF84AA12D29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9">
              <a:extLst>
                <a:ext uri="{FF2B5EF4-FFF2-40B4-BE49-F238E27FC236}">
                  <a16:creationId xmlns:a16="http://schemas.microsoft.com/office/drawing/2014/main" xmlns="" id="{C05D52B9-1FA2-4E7C-8229-B09811A901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40">
              <a:extLst>
                <a:ext uri="{FF2B5EF4-FFF2-40B4-BE49-F238E27FC236}">
                  <a16:creationId xmlns:a16="http://schemas.microsoft.com/office/drawing/2014/main" xmlns="" id="{CC0A5575-2FB9-440F-B9A8-E0DDE1C37CE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Freeform 41">
              <a:extLst>
                <a:ext uri="{FF2B5EF4-FFF2-40B4-BE49-F238E27FC236}">
                  <a16:creationId xmlns:a16="http://schemas.microsoft.com/office/drawing/2014/main" xmlns="" id="{AFFCC88F-01DF-4DE1-8CD5-88631E30912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6" name="Freeform 42">
              <a:extLst>
                <a:ext uri="{FF2B5EF4-FFF2-40B4-BE49-F238E27FC236}">
                  <a16:creationId xmlns:a16="http://schemas.microsoft.com/office/drawing/2014/main" xmlns="" id="{33EEC40B-E2CD-4BAC-94D6-85B70714226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43">
              <a:extLst>
                <a:ext uri="{FF2B5EF4-FFF2-40B4-BE49-F238E27FC236}">
                  <a16:creationId xmlns:a16="http://schemas.microsoft.com/office/drawing/2014/main" xmlns="" id="{3E0E9643-5C60-4933-BB1B-9A09057E72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44">
              <a:extLst>
                <a:ext uri="{FF2B5EF4-FFF2-40B4-BE49-F238E27FC236}">
                  <a16:creationId xmlns:a16="http://schemas.microsoft.com/office/drawing/2014/main" xmlns="" id="{94F86E92-9EC7-437C-946B-31E7C1C477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xmlns="" id="{BE9A51BE-C514-46B5-ABA6-7E7C878F8E5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0" name="Freeform 46">
              <a:extLst>
                <a:ext uri="{FF2B5EF4-FFF2-40B4-BE49-F238E27FC236}">
                  <a16:creationId xmlns:a16="http://schemas.microsoft.com/office/drawing/2014/main" xmlns="" id="{8B255447-F0E9-4D96-A4B0-F9EDDE58A3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47">
              <a:extLst>
                <a:ext uri="{FF2B5EF4-FFF2-40B4-BE49-F238E27FC236}">
                  <a16:creationId xmlns:a16="http://schemas.microsoft.com/office/drawing/2014/main" xmlns="" id="{AFAC5F3A-3BE7-489E-A848-498B9995F1D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8">
              <a:extLst>
                <a:ext uri="{FF2B5EF4-FFF2-40B4-BE49-F238E27FC236}">
                  <a16:creationId xmlns:a16="http://schemas.microsoft.com/office/drawing/2014/main" xmlns="" id="{A974E7AA-5EF3-4817-B0AE-4C1A784EE9A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9">
              <a:extLst>
                <a:ext uri="{FF2B5EF4-FFF2-40B4-BE49-F238E27FC236}">
                  <a16:creationId xmlns:a16="http://schemas.microsoft.com/office/drawing/2014/main" xmlns="" id="{8AA54AC1-3E87-49C0-A594-87829A2CFF3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50">
              <a:extLst>
                <a:ext uri="{FF2B5EF4-FFF2-40B4-BE49-F238E27FC236}">
                  <a16:creationId xmlns:a16="http://schemas.microsoft.com/office/drawing/2014/main" xmlns="" id="{CC237789-73BC-4BD9-BFE8-1325FA4B522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51">
              <a:extLst>
                <a:ext uri="{FF2B5EF4-FFF2-40B4-BE49-F238E27FC236}">
                  <a16:creationId xmlns:a16="http://schemas.microsoft.com/office/drawing/2014/main" xmlns="" id="{DCF4052D-CF62-47DC-991E-49D0BA908F7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52">
              <a:extLst>
                <a:ext uri="{FF2B5EF4-FFF2-40B4-BE49-F238E27FC236}">
                  <a16:creationId xmlns:a16="http://schemas.microsoft.com/office/drawing/2014/main" xmlns="" id="{2ABD9104-C938-44F2-8622-8407A2593BB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Freeform 53">
              <a:extLst>
                <a:ext uri="{FF2B5EF4-FFF2-40B4-BE49-F238E27FC236}">
                  <a16:creationId xmlns:a16="http://schemas.microsoft.com/office/drawing/2014/main" xmlns="" id="{4AA18F60-3E86-4A5A-B82E-A79183ED363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8" name="Freeform 54">
              <a:extLst>
                <a:ext uri="{FF2B5EF4-FFF2-40B4-BE49-F238E27FC236}">
                  <a16:creationId xmlns:a16="http://schemas.microsoft.com/office/drawing/2014/main" xmlns="" id="{0F34C941-6196-4937-99E5-14AAD23F280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55">
              <a:extLst>
                <a:ext uri="{FF2B5EF4-FFF2-40B4-BE49-F238E27FC236}">
                  <a16:creationId xmlns:a16="http://schemas.microsoft.com/office/drawing/2014/main" xmlns="" id="{60DB8A6C-23D7-4A88-BDCE-8FEC86A1230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56">
              <a:extLst>
                <a:ext uri="{FF2B5EF4-FFF2-40B4-BE49-F238E27FC236}">
                  <a16:creationId xmlns:a16="http://schemas.microsoft.com/office/drawing/2014/main" xmlns="" id="{29F5F702-AEE6-4633-BB20-7A15C3A31FD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57">
              <a:extLst>
                <a:ext uri="{FF2B5EF4-FFF2-40B4-BE49-F238E27FC236}">
                  <a16:creationId xmlns:a16="http://schemas.microsoft.com/office/drawing/2014/main" xmlns="" id="{F30C7A45-6890-4EA5-9F6B-E2AB4D04C57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8">
              <a:extLst>
                <a:ext uri="{FF2B5EF4-FFF2-40B4-BE49-F238E27FC236}">
                  <a16:creationId xmlns:a16="http://schemas.microsoft.com/office/drawing/2014/main" xmlns="" id="{F31A7373-F68A-485D-95DC-B53ACC7B5F9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xmlns="" id="{D04A7559-2AAA-457C-92E7-8EE7CED88D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889" y="1382713"/>
            <a:ext cx="2313669" cy="4311650"/>
          </a:xfrm>
        </p:spPr>
        <p:txBody>
          <a:bodyPr vert="horz" lIns="91440" tIns="45720" rIns="91440" bIns="45720" rtlCol="0">
            <a:noAutofit/>
          </a:bodyPr>
          <a:lstStyle/>
          <a:p>
            <a:endParaRPr lang="en-US" sz="2400" dirty="0"/>
          </a:p>
        </p:txBody>
      </p:sp>
      <p:pic>
        <p:nvPicPr>
          <p:cNvPr id="113" name="Bilde 112">
            <a:extLst>
              <a:ext uri="{FF2B5EF4-FFF2-40B4-BE49-F238E27FC236}">
                <a16:creationId xmlns:a16="http://schemas.microsoft.com/office/drawing/2014/main" xmlns="" id="{92DA09EA-C1A7-4CF9-AD51-295A5E56F1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3209" y="5707018"/>
            <a:ext cx="1540412" cy="89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33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rets">
  <a:themeElements>
    <a:clrScheme name="Circuit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142578CA-DEC9-49C3-80AF-C113973CC9A9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</Words>
  <Application>Microsoft Office PowerPoint</Application>
  <PresentationFormat>Skjermfremvisning (4:3)</PresentationFormat>
  <Paragraphs>2</Paragraphs>
  <Slides>3</Slides>
  <Notes>1</Notes>
  <HiddenSlides>0</HiddenSlides>
  <MMClips>2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3</vt:i4>
      </vt:variant>
    </vt:vector>
  </HeadingPairs>
  <TitlesOfParts>
    <vt:vector size="4" baseType="lpstr">
      <vt:lpstr>Krets</vt:lpstr>
      <vt:lpstr>PowerPoint-presentasjon</vt:lpstr>
      <vt:lpstr>PowerPoint-presentasjon</vt:lpstr>
      <vt:lpstr>Til slutt..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Knudtzon, Margrethe</dc:creator>
  <cp:lastModifiedBy>Knudtzon, Margrethe</cp:lastModifiedBy>
  <cp:revision>3</cp:revision>
  <dcterms:created xsi:type="dcterms:W3CDTF">2019-12-13T07:27:29Z</dcterms:created>
  <dcterms:modified xsi:type="dcterms:W3CDTF">2019-12-13T07:38:54Z</dcterms:modified>
</cp:coreProperties>
</file>