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6" r:id="rId3"/>
    <p:sldId id="278" r:id="rId4"/>
    <p:sldId id="282" r:id="rId5"/>
    <p:sldId id="529" r:id="rId6"/>
    <p:sldId id="279" r:id="rId7"/>
    <p:sldId id="280" r:id="rId8"/>
    <p:sldId id="530" r:id="rId9"/>
    <p:sldId id="281" r:id="rId10"/>
    <p:sldId id="531" r:id="rId11"/>
    <p:sldId id="532" r:id="rId12"/>
    <p:sldId id="533" r:id="rId13"/>
    <p:sldId id="534" r:id="rId14"/>
    <p:sldId id="537" r:id="rId15"/>
    <p:sldId id="542" r:id="rId16"/>
    <p:sldId id="536" r:id="rId17"/>
    <p:sldId id="543" r:id="rId18"/>
    <p:sldId id="283" r:id="rId19"/>
    <p:sldId id="547" r:id="rId20"/>
    <p:sldId id="549" r:id="rId21"/>
    <p:sldId id="550" r:id="rId22"/>
    <p:sldId id="501" r:id="rId2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FABA"/>
    <a:srgbClr val="DBEBEC"/>
    <a:srgbClr val="00244E"/>
    <a:srgbClr val="000000"/>
    <a:srgbClr val="7A942F"/>
    <a:srgbClr val="00AD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6494" autoAdjust="0"/>
  </p:normalViewPr>
  <p:slideViewPr>
    <p:cSldViewPr snapToGrid="0">
      <p:cViewPr varScale="1">
        <p:scale>
          <a:sx n="144" d="100"/>
          <a:sy n="144" d="100"/>
        </p:scale>
        <p:origin x="150" y="4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SMIL\Statistikk\2023%20Data%20pr.%20kommune%20med%20diagrammer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SMIL\Statistikk\2023%20Data%20pr.%20kommune%20med%20diagrammer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Ingenjordarbeiding om høsten og direktesådd høstkorn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'Ark1'!$C$5</c:f>
              <c:strCache>
                <c:ptCount val="1"/>
                <c:pt idx="0">
                  <c:v>Ingen jordarbeiding om høsten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'Ark1'!$D$5:$H$5</c:f>
              <c:numCache>
                <c:formatCode>#,##0</c:formatCode>
                <c:ptCount val="5"/>
                <c:pt idx="0">
                  <c:v>46473</c:v>
                </c:pt>
                <c:pt idx="1">
                  <c:v>44355</c:v>
                </c:pt>
                <c:pt idx="2">
                  <c:v>41569</c:v>
                </c:pt>
                <c:pt idx="3">
                  <c:v>49728</c:v>
                </c:pt>
                <c:pt idx="4">
                  <c:v>68420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AF-4CEF-83D6-4D19A2C8FC8E}"/>
            </c:ext>
          </c:extLst>
        </c:ser>
        <c:ser>
          <c:idx val="1"/>
          <c:order val="1"/>
          <c:tx>
            <c:strRef>
              <c:f>'Ark1'!$C$9</c:f>
              <c:strCache>
                <c:ptCount val="1"/>
                <c:pt idx="0">
                  <c:v>Direktesådd høstkorn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'Ark1'!$D$9:$H$9</c:f>
              <c:numCache>
                <c:formatCode>#,##0</c:formatCode>
                <c:ptCount val="5"/>
                <c:pt idx="0">
                  <c:v>3691</c:v>
                </c:pt>
                <c:pt idx="1">
                  <c:v>5609</c:v>
                </c:pt>
                <c:pt idx="2">
                  <c:v>4183</c:v>
                </c:pt>
                <c:pt idx="3">
                  <c:v>6003</c:v>
                </c:pt>
                <c:pt idx="4">
                  <c:v>6366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AF-4CEF-83D6-4D19A2C8FC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8078384"/>
        <c:axId val="609898672"/>
      </c:barChart>
      <c:catAx>
        <c:axId val="20807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98672"/>
        <c:crosses val="autoZero"/>
        <c:auto val="1"/>
        <c:lblAlgn val="ctr"/>
        <c:lblOffset val="100"/>
        <c:noMultiLvlLbl val="0"/>
      </c:catAx>
      <c:valAx>
        <c:axId val="609898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8078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Grasdekte kantsoner og vannveier (meter)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'Ark1'!$C$6</c:f>
              <c:strCache>
                <c:ptCount val="1"/>
                <c:pt idx="0">
                  <c:v>Grasdekt kantsone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'Ark1'!$D$6:$H$6</c:f>
              <c:numCache>
                <c:formatCode>#,##0</c:formatCode>
                <c:ptCount val="5"/>
                <c:pt idx="0">
                  <c:v>48057</c:v>
                </c:pt>
                <c:pt idx="1">
                  <c:v>54979</c:v>
                </c:pt>
                <c:pt idx="2">
                  <c:v>59604</c:v>
                </c:pt>
                <c:pt idx="3">
                  <c:v>72903</c:v>
                </c:pt>
                <c:pt idx="4">
                  <c:v>108031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9F-4148-B7F5-E5F021EC5935}"/>
            </c:ext>
          </c:extLst>
        </c:ser>
        <c:ser>
          <c:idx val="1"/>
          <c:order val="1"/>
          <c:tx>
            <c:strRef>
              <c:f>'Ark1'!$C$7</c:f>
              <c:strCache>
                <c:ptCount val="1"/>
                <c:pt idx="0">
                  <c:v>Grasdekte vannveier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'Ark1'!$D$7:$H$7</c:f>
              <c:numCache>
                <c:formatCode>#,##0</c:formatCode>
                <c:ptCount val="5"/>
                <c:pt idx="0">
                  <c:v>5055</c:v>
                </c:pt>
                <c:pt idx="1">
                  <c:v>4119</c:v>
                </c:pt>
                <c:pt idx="2">
                  <c:v>6775</c:v>
                </c:pt>
                <c:pt idx="3">
                  <c:v>4925</c:v>
                </c:pt>
                <c:pt idx="4">
                  <c:v>9400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9F-4148-B7F5-E5F021EC5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12281136"/>
        <c:axId val="609895696"/>
      </c:barChart>
      <c:catAx>
        <c:axId val="61228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95696"/>
        <c:crosses val="autoZero"/>
        <c:auto val="1"/>
        <c:lblAlgn val="ctr"/>
        <c:lblOffset val="100"/>
        <c:noMultiLvlLbl val="0"/>
      </c:catAx>
      <c:valAx>
        <c:axId val="60989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1228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Fangvekster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'Ark1'!$C$8</c:f>
              <c:strCache>
                <c:ptCount val="1"/>
                <c:pt idx="0">
                  <c:v>Fangvekster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'Ark1'!$D$8:$H$8</c:f>
              <c:numCache>
                <c:formatCode>#,##0</c:formatCode>
                <c:ptCount val="5"/>
                <c:pt idx="0">
                  <c:v>2885</c:v>
                </c:pt>
                <c:pt idx="1">
                  <c:v>5384</c:v>
                </c:pt>
                <c:pt idx="2">
                  <c:v>3520</c:v>
                </c:pt>
                <c:pt idx="3">
                  <c:v>6575</c:v>
                </c:pt>
                <c:pt idx="4">
                  <c:v>16614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4A-443D-A4E1-ED61791E23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1626464"/>
        <c:axId val="609889744"/>
      </c:barChart>
      <c:catAx>
        <c:axId val="28162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89744"/>
        <c:crosses val="autoZero"/>
        <c:auto val="1"/>
        <c:lblAlgn val="ctr"/>
        <c:lblOffset val="100"/>
        <c:noMultiLvlLbl val="0"/>
      </c:catAx>
      <c:valAx>
        <c:axId val="60988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81626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Gras på arealer utsatt for erosjon - kl. 3 og 4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'Ark1'!$C$10</c:f>
              <c:strCache>
                <c:ptCount val="1"/>
                <c:pt idx="0">
                  <c:v>Gras på arealer utsatt for erosjon - kl. 3 og 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'Ark1'!$D$10:$H$10</c:f>
              <c:numCache>
                <c:formatCode>#,##0</c:formatCode>
                <c:ptCount val="5"/>
                <c:pt idx="0">
                  <c:v>5058</c:v>
                </c:pt>
                <c:pt idx="1">
                  <c:v>3577</c:v>
                </c:pt>
                <c:pt idx="2">
                  <c:v>6447</c:v>
                </c:pt>
                <c:pt idx="3">
                  <c:v>5281</c:v>
                </c:pt>
                <c:pt idx="4">
                  <c:v>8004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55-4DFF-A73A-E7EF89B9C5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7185536"/>
        <c:axId val="680393360"/>
      </c:barChart>
      <c:catAx>
        <c:axId val="61718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393360"/>
        <c:crosses val="autoZero"/>
        <c:auto val="1"/>
        <c:lblAlgn val="ctr"/>
        <c:lblOffset val="100"/>
        <c:noMultiLvlLbl val="0"/>
      </c:catAx>
      <c:valAx>
        <c:axId val="680393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17185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Nedfelling og nedlegging av husdyrgjødsel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'Ark1'!$C$12</c:f>
              <c:strCache>
                <c:ptCount val="1"/>
                <c:pt idx="0">
                  <c:v>Nedfelling og nedlegging av husdyrgjødsel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'Ark1'!$D$12:$H$12</c:f>
              <c:numCache>
                <c:formatCode>#,##0</c:formatCode>
                <c:ptCount val="5"/>
                <c:pt idx="0">
                  <c:v>16026</c:v>
                </c:pt>
                <c:pt idx="1">
                  <c:v>20973</c:v>
                </c:pt>
                <c:pt idx="2">
                  <c:v>23355</c:v>
                </c:pt>
                <c:pt idx="3">
                  <c:v>25568</c:v>
                </c:pt>
                <c:pt idx="4">
                  <c:v>26691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DA-46E9-9F82-FE2B44FE04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1901856"/>
        <c:axId val="680394352"/>
      </c:barChart>
      <c:catAx>
        <c:axId val="184190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394352"/>
        <c:crosses val="autoZero"/>
        <c:auto val="1"/>
        <c:lblAlgn val="ctr"/>
        <c:lblOffset val="100"/>
        <c:noMultiLvlLbl val="0"/>
      </c:catAx>
      <c:valAx>
        <c:axId val="680394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41901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Spredning av husdyrgjødsel med tilførselsslange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'Ark1'!$C$11</c:f>
              <c:strCache>
                <c:ptCount val="1"/>
                <c:pt idx="0">
                  <c:v>Spredning av husdyrgjødsel med tilførselsslange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'Ark1'!$D$11:$H$11</c:f>
              <c:numCache>
                <c:formatCode>#,##0</c:formatCode>
                <c:ptCount val="5"/>
                <c:pt idx="0">
                  <c:v>9735</c:v>
                </c:pt>
                <c:pt idx="1">
                  <c:v>12774</c:v>
                </c:pt>
                <c:pt idx="2">
                  <c:v>13795</c:v>
                </c:pt>
                <c:pt idx="3">
                  <c:v>15069</c:v>
                </c:pt>
                <c:pt idx="4">
                  <c:v>16231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EA-4763-A1B0-4EABB4B64E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588432"/>
        <c:axId val="680431552"/>
      </c:barChart>
      <c:catAx>
        <c:axId val="21458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431552"/>
        <c:crosses val="autoZero"/>
        <c:auto val="1"/>
        <c:lblAlgn val="ctr"/>
        <c:lblOffset val="100"/>
        <c:noMultiLvlLbl val="0"/>
      </c:catAx>
      <c:valAx>
        <c:axId val="680431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14588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[2023 Data pr. kommune med diagrammer.xlsx]LARVIK!Pivottabell50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Larvik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LARVIK!$B$20</c:f>
              <c:strCache>
                <c:ptCount val="1"/>
                <c:pt idx="0">
                  <c:v>Totalt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LARVIK!$A$21:$A$26</c:f>
              <c:strCache>
                <c:ptCount val="5"/>
                <c:pt idx="0">
                  <c:v> 5.1 Utbedring av hydrotekniske anlegg</c:v>
                </c:pt>
                <c:pt idx="1">
                  <c:v> 5.11 Andre tiltak avrenning til vann</c:v>
                </c:pt>
                <c:pt idx="2">
                  <c:v>1.1 Verdifulle jordbrukslandskap - innmark </c:v>
                </c:pt>
                <c:pt idx="3">
                  <c:v>1.2 Verdifulle jordbrukslandskap - utmark </c:v>
                </c:pt>
                <c:pt idx="4">
                  <c:v>3.2 Verneverdige bygninger </c:v>
                </c:pt>
              </c:strCache>
            </c:strRef>
          </c:cat>
          <c:val>
            <c:numRef>
              <c:f>LARVIK!$B$21:$B$26</c:f>
              <c:numCache>
                <c:formatCode>General</c:formatCode>
                <c:ptCount val="5"/>
                <c:pt idx="0">
                  <c:v>1566655</c:v>
                </c:pt>
                <c:pt idx="1">
                  <c:v>320000</c:v>
                </c:pt>
                <c:pt idx="2">
                  <c:v>41400</c:v>
                </c:pt>
                <c:pt idx="3">
                  <c:v>33510</c:v>
                </c:pt>
                <c:pt idx="4">
                  <c:v>225000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ED-4C60-BF36-401D46D3DF0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437529615"/>
        <c:axId val="1890707728"/>
      </c:barChart>
      <c:catAx>
        <c:axId val="14375296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0707728"/>
        <c:crosses val="autoZero"/>
        <c:auto val="1"/>
        <c:lblAlgn val="ctr"/>
        <c:lblOffset val="100"/>
        <c:noMultiLvlLbl val="0"/>
      </c:catAx>
      <c:valAx>
        <c:axId val="18907077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375296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[2023 Data pr. kommune med diagrammer.xlsx]SANDEFJORD!Pivottabell55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Sandefjord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SANDEFJORD!$B$27</c:f>
              <c:strCache>
                <c:ptCount val="1"/>
                <c:pt idx="0">
                  <c:v>Totalt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SANDEFJORD!$A$28:$A$31</c:f>
              <c:strCache>
                <c:ptCount val="3"/>
                <c:pt idx="0">
                  <c:v> 5.1 Utbedring av hydrotekniske anlegg</c:v>
                </c:pt>
                <c:pt idx="1">
                  <c:v> 5.3 Erosjonssikring i/langs vassdrag</c:v>
                </c:pt>
                <c:pt idx="2">
                  <c:v> 5.7 Fangdammer og våtmarker - vedlikehold</c:v>
                </c:pt>
              </c:strCache>
            </c:strRef>
          </c:cat>
          <c:val>
            <c:numRef>
              <c:f>SANDEFJORD!$B$28:$B$31</c:f>
              <c:numCache>
                <c:formatCode>General</c:formatCode>
                <c:ptCount val="3"/>
                <c:pt idx="0">
                  <c:v>1232847</c:v>
                </c:pt>
                <c:pt idx="1">
                  <c:v>307020</c:v>
                </c:pt>
                <c:pt idx="2">
                  <c:v>128975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00-45E0-893A-DE735891B98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19655344"/>
        <c:axId val="1880436704"/>
      </c:barChart>
      <c:catAx>
        <c:axId val="1319655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80436704"/>
        <c:crosses val="autoZero"/>
        <c:auto val="1"/>
        <c:lblAlgn val="ctr"/>
        <c:lblOffset val="100"/>
        <c:noMultiLvlLbl val="0"/>
      </c:catAx>
      <c:valAx>
        <c:axId val="18804367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19655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04FF6F-089A-4D4E-93BF-C3F1C05EB59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02DF0E28-7F03-47C9-BE2A-3E1C280F7C0C}">
      <dgm:prSet phldrT="[Tekst]" custT="1"/>
      <dgm:spPr>
        <a:solidFill>
          <a:schemeClr val="tx1"/>
        </a:solidFill>
      </dgm:spPr>
      <dgm:t>
        <a:bodyPr anchor="ctr"/>
        <a:lstStyle/>
        <a:p>
          <a:r>
            <a:rPr lang="nb-NO" sz="105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gm:t>
    </dgm:pt>
    <dgm:pt modelId="{1D57F6C1-B8A5-4F3C-86C0-7BCFFF6BD330}" type="parTrans" cxnId="{DAD31F30-2C5B-4DE4-98A7-FFEF06D6E47D}">
      <dgm:prSet/>
      <dgm:spPr/>
      <dgm:t>
        <a:bodyPr/>
        <a:lstStyle/>
        <a:p>
          <a:endParaRPr lang="nb-NO"/>
        </a:p>
      </dgm:t>
    </dgm:pt>
    <dgm:pt modelId="{93325594-2B3A-4FF9-A108-C80CAFA939D9}" type="sibTrans" cxnId="{DAD31F30-2C5B-4DE4-98A7-FFEF06D6E47D}">
      <dgm:prSet custT="1"/>
      <dgm:spPr>
        <a:ln>
          <a:solidFill>
            <a:schemeClr val="tx1"/>
          </a:solidFill>
          <a:prstDash val="sysDot"/>
        </a:ln>
      </dgm:spPr>
      <dgm:t>
        <a:bodyPr/>
        <a:lstStyle/>
        <a:p>
          <a:endParaRPr lang="nb-NO"/>
        </a:p>
      </dgm:t>
    </dgm:pt>
    <dgm:pt modelId="{4979C5B7-ED4F-4BC1-9551-65903E80FDE2}" type="asst">
      <dgm:prSet phldrT="[Tekst]"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Samordningsstab</a:t>
          </a:r>
        </a:p>
      </dgm:t>
    </dgm:pt>
    <dgm:pt modelId="{5251EA3F-89EC-4743-A003-15A6A41BAA58}" type="parTrans" cxnId="{1A462818-CF07-49A1-9B17-2C3FAD148D5B}">
      <dgm:prSet/>
      <dgm:spPr/>
      <dgm:t>
        <a:bodyPr/>
        <a:lstStyle/>
        <a:p>
          <a:endParaRPr lang="nb-NO"/>
        </a:p>
      </dgm:t>
    </dgm:pt>
    <dgm:pt modelId="{9A358E67-1699-49A4-A080-64D0AB99AA50}" type="sibTrans" cxnId="{1A462818-CF07-49A1-9B17-2C3FAD148D5B}">
      <dgm:prSet custT="1"/>
      <dgm:spPr>
        <a:ln>
          <a:solidFill>
            <a:schemeClr val="tx1">
              <a:lumMod val="90000"/>
              <a:lumOff val="10000"/>
            </a:schemeClr>
          </a:solidFill>
          <a:prstDash val="sysDot"/>
        </a:ln>
      </dgm:spPr>
      <dgm:t>
        <a:bodyPr/>
        <a:lstStyle/>
        <a:p>
          <a:pPr algn="l"/>
          <a:endParaRPr lang="nb-NO" sz="800" dirty="0"/>
        </a:p>
      </dgm:t>
    </dgm:pt>
    <dgm:pt modelId="{AF9041BD-C952-4B86-A894-89148F6C266A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00" dirty="0"/>
            <a:t>Landbruksavdelingen</a:t>
          </a:r>
        </a:p>
      </dgm:t>
    </dgm:pt>
    <dgm:pt modelId="{36C0BA03-B3F1-4EFA-A62F-84B733E6686C}" type="parTrans" cxnId="{A4D874BF-96C6-4A0A-A2CB-17ABAC0E1FBA}">
      <dgm:prSet/>
      <dgm:spPr/>
      <dgm:t>
        <a:bodyPr/>
        <a:lstStyle/>
        <a:p>
          <a:endParaRPr lang="nb-NO"/>
        </a:p>
      </dgm:t>
    </dgm:pt>
    <dgm:pt modelId="{414D6496-57F0-4C69-9D0A-7BCAF1F387C5}" type="sibTrans" cxnId="{A4D874BF-96C6-4A0A-A2CB-17ABAC0E1FBA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F249FCF1-CCE9-4FA2-88E8-C45F2F78328C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Miljøavdelingen</a:t>
          </a:r>
        </a:p>
      </dgm:t>
    </dgm:pt>
    <dgm:pt modelId="{73C78F6B-6131-4677-93E5-E8A94F0D52F0}" type="parTrans" cxnId="{24E74616-6731-4DDD-8C02-723EAF961BC8}">
      <dgm:prSet/>
      <dgm:spPr/>
      <dgm:t>
        <a:bodyPr/>
        <a:lstStyle/>
        <a:p>
          <a:endParaRPr lang="nb-NO"/>
        </a:p>
      </dgm:t>
    </dgm:pt>
    <dgm:pt modelId="{3042B69E-6359-486B-8621-FEE603BF1B9C}" type="sibTrans" cxnId="{24E74616-6731-4DDD-8C02-723EAF961BC8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D0344DDC-8F55-4033-A6F4-FD81D681618A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00" dirty="0"/>
            <a:t>Oppvekstavdelingen</a:t>
          </a:r>
        </a:p>
      </dgm:t>
    </dgm:pt>
    <dgm:pt modelId="{C629C5F7-014C-465C-9F44-7F7ED9C0D3AC}" type="parTrans" cxnId="{C83345F7-C9D7-4582-AF81-5E52F4A2143B}">
      <dgm:prSet/>
      <dgm:spPr/>
      <dgm:t>
        <a:bodyPr/>
        <a:lstStyle/>
        <a:p>
          <a:endParaRPr lang="nb-NO"/>
        </a:p>
      </dgm:t>
    </dgm:pt>
    <dgm:pt modelId="{016316BA-4626-478F-B619-4F74B90C64FF}" type="sibTrans" cxnId="{C83345F7-C9D7-4582-AF81-5E52F4A2143B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9819CD3-02A0-40A1-B8E6-86EAAEC2805B}" type="asst">
      <dgm:prSet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Administrativ enhet</a:t>
          </a:r>
        </a:p>
      </dgm:t>
    </dgm:pt>
    <dgm:pt modelId="{755A17E0-002C-4D8F-B3AE-45B127348748}" type="parTrans" cxnId="{677E70E9-64CA-471A-BCD2-C53347F72DC7}">
      <dgm:prSet/>
      <dgm:spPr/>
      <dgm:t>
        <a:bodyPr/>
        <a:lstStyle/>
        <a:p>
          <a:endParaRPr lang="nb-NO"/>
        </a:p>
      </dgm:t>
    </dgm:pt>
    <dgm:pt modelId="{9D075618-2A17-4660-A0D9-BDBDC210E676}" type="sibTrans" cxnId="{677E70E9-64CA-471A-BCD2-C53347F72DC7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72C476B0-F20A-4EF5-BE1E-2645092B995D}">
      <dgm:prSet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Helse- og omsorgsavdelingen</a:t>
          </a:r>
        </a:p>
      </dgm:t>
    </dgm:pt>
    <dgm:pt modelId="{502E90F9-E424-48C6-8D41-00118DE56928}" type="parTrans" cxnId="{2651820C-F4E9-4CC4-99A6-F14A52D89E3E}">
      <dgm:prSet/>
      <dgm:spPr/>
      <dgm:t>
        <a:bodyPr/>
        <a:lstStyle/>
        <a:p>
          <a:endParaRPr lang="nb-NO"/>
        </a:p>
      </dgm:t>
    </dgm:pt>
    <dgm:pt modelId="{328CCD12-1967-44E8-ADD3-6F0E8339E938}" type="sibTrans" cxnId="{2651820C-F4E9-4CC4-99A6-F14A52D89E3E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138A119-6A79-4DD2-A846-3768E0A6ED27}">
      <dgm:prSet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Justis- og vergemålsavdelingen</a:t>
          </a:r>
        </a:p>
      </dgm:t>
    </dgm:pt>
    <dgm:pt modelId="{015048EC-7211-4F3F-85D3-2A8FBA80A4C0}" type="parTrans" cxnId="{1A77F972-16B6-465D-8E40-FF07EF978B30}">
      <dgm:prSet/>
      <dgm:spPr/>
      <dgm:t>
        <a:bodyPr/>
        <a:lstStyle/>
        <a:p>
          <a:endParaRPr lang="nb-NO"/>
        </a:p>
      </dgm:t>
    </dgm:pt>
    <dgm:pt modelId="{61BDAA26-51FE-4348-8011-F8A8FF29D85B}" type="sibTrans" cxnId="{1A77F972-16B6-465D-8E40-FF07EF978B30}">
      <dgm:prSet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68261859-0094-40F8-94B3-305CE5B00023}" type="asst">
      <dgm:prSet custT="1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Beredskapsstab</a:t>
          </a:r>
        </a:p>
      </dgm:t>
    </dgm:pt>
    <dgm:pt modelId="{3DAA5710-DBC0-454E-B612-E97C0C54E736}" type="parTrans" cxnId="{A9292574-4F6A-4B4C-A8AA-EE93CB46EB13}">
      <dgm:prSet/>
      <dgm:spPr/>
      <dgm:t>
        <a:bodyPr/>
        <a:lstStyle/>
        <a:p>
          <a:endParaRPr lang="nb-NO"/>
        </a:p>
      </dgm:t>
    </dgm:pt>
    <dgm:pt modelId="{394AFC54-1D04-4D95-BB8A-E05E821CFF9D}" type="sibTrans" cxnId="{A9292574-4F6A-4B4C-A8AA-EE93CB46EB13}">
      <dgm:prSet/>
      <dgm:spPr/>
      <dgm:t>
        <a:bodyPr/>
        <a:lstStyle/>
        <a:p>
          <a:endParaRPr lang="nb-NO"/>
        </a:p>
      </dgm:t>
    </dgm:pt>
    <dgm:pt modelId="{308E7787-AEAE-47E6-B319-F46DBE97B87E}" type="pres">
      <dgm:prSet presAssocID="{CA04FF6F-089A-4D4E-93BF-C3F1C05EB5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0963BC-344E-4AFA-B977-2DA25A174079}" type="pres">
      <dgm:prSet presAssocID="{02DF0E28-7F03-47C9-BE2A-3E1C280F7C0C}" presName="hierRoot1" presStyleCnt="0">
        <dgm:presLayoutVars>
          <dgm:hierBranch val="init"/>
        </dgm:presLayoutVars>
      </dgm:prSet>
      <dgm:spPr/>
    </dgm:pt>
    <dgm:pt modelId="{EFF44B3D-10D2-44A7-9380-403B7B9C901C}" type="pres">
      <dgm:prSet presAssocID="{02DF0E28-7F03-47C9-BE2A-3E1C280F7C0C}" presName="rootComposite1" presStyleCnt="0"/>
      <dgm:spPr/>
    </dgm:pt>
    <dgm:pt modelId="{E620FDF0-98E2-445C-A058-C1E52CB4FE8C}" type="pres">
      <dgm:prSet presAssocID="{02DF0E28-7F03-47C9-BE2A-3E1C280F7C0C}" presName="rootText1" presStyleLbl="node0" presStyleIdx="0" presStyleCnt="1" custScaleX="159168" custScaleY="66232">
        <dgm:presLayoutVars>
          <dgm:chPref val="3"/>
        </dgm:presLayoutVars>
      </dgm:prSet>
      <dgm:spPr/>
    </dgm:pt>
    <dgm:pt modelId="{48938E39-B82D-4BAA-9C2D-AC615B083773}" type="pres">
      <dgm:prSet presAssocID="{02DF0E28-7F03-47C9-BE2A-3E1C280F7C0C}" presName="rootConnector1" presStyleLbl="node1" presStyleIdx="0" presStyleCnt="0"/>
      <dgm:spPr/>
    </dgm:pt>
    <dgm:pt modelId="{3EA867F1-AC1B-459B-80F7-AEB6AB13D79D}" type="pres">
      <dgm:prSet presAssocID="{02DF0E28-7F03-47C9-BE2A-3E1C280F7C0C}" presName="hierChild2" presStyleCnt="0"/>
      <dgm:spPr/>
    </dgm:pt>
    <dgm:pt modelId="{E6EA9A81-E724-450C-A319-67A2806CFCDB}" type="pres">
      <dgm:prSet presAssocID="{36C0BA03-B3F1-4EFA-A62F-84B733E6686C}" presName="Name37" presStyleLbl="parChTrans1D2" presStyleIdx="0" presStyleCnt="8"/>
      <dgm:spPr/>
    </dgm:pt>
    <dgm:pt modelId="{D36DBCFD-5683-48F7-A318-5919B4766BDF}" type="pres">
      <dgm:prSet presAssocID="{AF9041BD-C952-4B86-A894-89148F6C266A}" presName="hierRoot2" presStyleCnt="0">
        <dgm:presLayoutVars>
          <dgm:hierBranch val="init"/>
        </dgm:presLayoutVars>
      </dgm:prSet>
      <dgm:spPr/>
    </dgm:pt>
    <dgm:pt modelId="{EF1C7893-7984-416E-8D5C-9008C7B6F879}" type="pres">
      <dgm:prSet presAssocID="{AF9041BD-C952-4B86-A894-89148F6C266A}" presName="rootComposite" presStyleCnt="0"/>
      <dgm:spPr/>
    </dgm:pt>
    <dgm:pt modelId="{909C95B6-E601-4D07-A8B9-4253AA4B192F}" type="pres">
      <dgm:prSet presAssocID="{AF9041BD-C952-4B86-A894-89148F6C266A}" presName="rootText" presStyleLbl="node2" presStyleIdx="0" presStyleCnt="5">
        <dgm:presLayoutVars>
          <dgm:chPref val="3"/>
        </dgm:presLayoutVars>
      </dgm:prSet>
      <dgm:spPr/>
    </dgm:pt>
    <dgm:pt modelId="{AE4389E1-B609-4079-BE33-9ECB31A0F409}" type="pres">
      <dgm:prSet presAssocID="{AF9041BD-C952-4B86-A894-89148F6C266A}" presName="rootConnector" presStyleLbl="node2" presStyleIdx="0" presStyleCnt="5"/>
      <dgm:spPr/>
    </dgm:pt>
    <dgm:pt modelId="{F68195F7-5F61-4FF3-84AD-DB2175C0DE5C}" type="pres">
      <dgm:prSet presAssocID="{AF9041BD-C952-4B86-A894-89148F6C266A}" presName="hierChild4" presStyleCnt="0"/>
      <dgm:spPr/>
    </dgm:pt>
    <dgm:pt modelId="{891ADEE0-7E88-4807-B2F2-F8F263D04E4C}" type="pres">
      <dgm:prSet presAssocID="{AF9041BD-C952-4B86-A894-89148F6C266A}" presName="hierChild5" presStyleCnt="0"/>
      <dgm:spPr/>
    </dgm:pt>
    <dgm:pt modelId="{8F425968-B942-43F4-A543-704E39F772DB}" type="pres">
      <dgm:prSet presAssocID="{73C78F6B-6131-4677-93E5-E8A94F0D52F0}" presName="Name37" presStyleLbl="parChTrans1D2" presStyleIdx="1" presStyleCnt="8"/>
      <dgm:spPr/>
    </dgm:pt>
    <dgm:pt modelId="{13CD0F20-8247-4ABA-8498-83920108F9EC}" type="pres">
      <dgm:prSet presAssocID="{F249FCF1-CCE9-4FA2-88E8-C45F2F78328C}" presName="hierRoot2" presStyleCnt="0">
        <dgm:presLayoutVars>
          <dgm:hierBranch val="init"/>
        </dgm:presLayoutVars>
      </dgm:prSet>
      <dgm:spPr/>
    </dgm:pt>
    <dgm:pt modelId="{EDED72D4-53A4-483E-B74A-DFE3360C7561}" type="pres">
      <dgm:prSet presAssocID="{F249FCF1-CCE9-4FA2-88E8-C45F2F78328C}" presName="rootComposite" presStyleCnt="0"/>
      <dgm:spPr/>
    </dgm:pt>
    <dgm:pt modelId="{CDDA0DEA-00AB-4476-B1F6-F3D5C4F5B05A}" type="pres">
      <dgm:prSet presAssocID="{F249FCF1-CCE9-4FA2-88E8-C45F2F78328C}" presName="rootText" presStyleLbl="node2" presStyleIdx="1" presStyleCnt="5">
        <dgm:presLayoutVars>
          <dgm:chPref val="3"/>
        </dgm:presLayoutVars>
      </dgm:prSet>
      <dgm:spPr/>
    </dgm:pt>
    <dgm:pt modelId="{7A59863C-2861-4554-B51D-123C8AA5A637}" type="pres">
      <dgm:prSet presAssocID="{F249FCF1-CCE9-4FA2-88E8-C45F2F78328C}" presName="rootConnector" presStyleLbl="node2" presStyleIdx="1" presStyleCnt="5"/>
      <dgm:spPr/>
    </dgm:pt>
    <dgm:pt modelId="{FF001A87-F164-47F4-983B-1BC94792FCE0}" type="pres">
      <dgm:prSet presAssocID="{F249FCF1-CCE9-4FA2-88E8-C45F2F78328C}" presName="hierChild4" presStyleCnt="0"/>
      <dgm:spPr/>
    </dgm:pt>
    <dgm:pt modelId="{EDF5DEF2-CEAB-4E1C-926E-B5C4B2E3A01E}" type="pres">
      <dgm:prSet presAssocID="{F249FCF1-CCE9-4FA2-88E8-C45F2F78328C}" presName="hierChild5" presStyleCnt="0"/>
      <dgm:spPr/>
    </dgm:pt>
    <dgm:pt modelId="{A4D2AA33-7E72-42B5-BA88-4C152AA9643A}" type="pres">
      <dgm:prSet presAssocID="{C629C5F7-014C-465C-9F44-7F7ED9C0D3AC}" presName="Name37" presStyleLbl="parChTrans1D2" presStyleIdx="2" presStyleCnt="8"/>
      <dgm:spPr/>
    </dgm:pt>
    <dgm:pt modelId="{0DDC8D17-33FB-40B6-B1F4-2826978B0B74}" type="pres">
      <dgm:prSet presAssocID="{D0344DDC-8F55-4033-A6F4-FD81D681618A}" presName="hierRoot2" presStyleCnt="0">
        <dgm:presLayoutVars>
          <dgm:hierBranch val="init"/>
        </dgm:presLayoutVars>
      </dgm:prSet>
      <dgm:spPr/>
    </dgm:pt>
    <dgm:pt modelId="{E70B74BB-CD08-4EFB-811F-57313412163C}" type="pres">
      <dgm:prSet presAssocID="{D0344DDC-8F55-4033-A6F4-FD81D681618A}" presName="rootComposite" presStyleCnt="0"/>
      <dgm:spPr/>
    </dgm:pt>
    <dgm:pt modelId="{111B72F2-6D3E-4A9C-A953-9ECE5CECD5F6}" type="pres">
      <dgm:prSet presAssocID="{D0344DDC-8F55-4033-A6F4-FD81D681618A}" presName="rootText" presStyleLbl="node2" presStyleIdx="2" presStyleCnt="5">
        <dgm:presLayoutVars>
          <dgm:chPref val="3"/>
        </dgm:presLayoutVars>
      </dgm:prSet>
      <dgm:spPr/>
    </dgm:pt>
    <dgm:pt modelId="{B0F3984F-6014-4942-85E2-FDA6A38EFAE1}" type="pres">
      <dgm:prSet presAssocID="{D0344DDC-8F55-4033-A6F4-FD81D681618A}" presName="rootConnector" presStyleLbl="node2" presStyleIdx="2" presStyleCnt="5"/>
      <dgm:spPr/>
    </dgm:pt>
    <dgm:pt modelId="{089CF33F-B4E6-4691-A461-4775C17C5091}" type="pres">
      <dgm:prSet presAssocID="{D0344DDC-8F55-4033-A6F4-FD81D681618A}" presName="hierChild4" presStyleCnt="0"/>
      <dgm:spPr/>
    </dgm:pt>
    <dgm:pt modelId="{6FC0899E-FD0A-4605-A5B8-4E6EC9982DBE}" type="pres">
      <dgm:prSet presAssocID="{D0344DDC-8F55-4033-A6F4-FD81D681618A}" presName="hierChild5" presStyleCnt="0"/>
      <dgm:spPr/>
    </dgm:pt>
    <dgm:pt modelId="{4FB51C5A-593C-4139-847D-4859BD95A570}" type="pres">
      <dgm:prSet presAssocID="{502E90F9-E424-48C6-8D41-00118DE56928}" presName="Name37" presStyleLbl="parChTrans1D2" presStyleIdx="3" presStyleCnt="8"/>
      <dgm:spPr/>
    </dgm:pt>
    <dgm:pt modelId="{702B7946-E4EC-4F8B-8AF1-ABF50E4FB5A9}" type="pres">
      <dgm:prSet presAssocID="{72C476B0-F20A-4EF5-BE1E-2645092B995D}" presName="hierRoot2" presStyleCnt="0">
        <dgm:presLayoutVars>
          <dgm:hierBranch val="init"/>
        </dgm:presLayoutVars>
      </dgm:prSet>
      <dgm:spPr/>
    </dgm:pt>
    <dgm:pt modelId="{01A242B2-8350-4358-A277-E5523D509CA4}" type="pres">
      <dgm:prSet presAssocID="{72C476B0-F20A-4EF5-BE1E-2645092B995D}" presName="rootComposite" presStyleCnt="0"/>
      <dgm:spPr/>
    </dgm:pt>
    <dgm:pt modelId="{659292F3-2B21-4827-9546-D01800201700}" type="pres">
      <dgm:prSet presAssocID="{72C476B0-F20A-4EF5-BE1E-2645092B995D}" presName="rootText" presStyleLbl="node2" presStyleIdx="3" presStyleCnt="5">
        <dgm:presLayoutVars>
          <dgm:chPref val="3"/>
        </dgm:presLayoutVars>
      </dgm:prSet>
      <dgm:spPr/>
    </dgm:pt>
    <dgm:pt modelId="{7DC5A37F-945F-478E-874B-4E751415A05D}" type="pres">
      <dgm:prSet presAssocID="{72C476B0-F20A-4EF5-BE1E-2645092B995D}" presName="rootConnector" presStyleLbl="node2" presStyleIdx="3" presStyleCnt="5"/>
      <dgm:spPr/>
    </dgm:pt>
    <dgm:pt modelId="{F94F0064-9D7E-4453-8DBA-355B414DC0C4}" type="pres">
      <dgm:prSet presAssocID="{72C476B0-F20A-4EF5-BE1E-2645092B995D}" presName="hierChild4" presStyleCnt="0"/>
      <dgm:spPr/>
    </dgm:pt>
    <dgm:pt modelId="{A4BE0B9C-5C77-4B3B-8EDC-A0DC1EBC10EA}" type="pres">
      <dgm:prSet presAssocID="{72C476B0-F20A-4EF5-BE1E-2645092B995D}" presName="hierChild5" presStyleCnt="0"/>
      <dgm:spPr/>
    </dgm:pt>
    <dgm:pt modelId="{12FB4873-6B2B-45AF-BF6F-B9971B632CF3}" type="pres">
      <dgm:prSet presAssocID="{015048EC-7211-4F3F-85D3-2A8FBA80A4C0}" presName="Name37" presStyleLbl="parChTrans1D2" presStyleIdx="4" presStyleCnt="8"/>
      <dgm:spPr/>
    </dgm:pt>
    <dgm:pt modelId="{1DCA4219-3BCC-42B2-A7E1-9F1A0035183C}" type="pres">
      <dgm:prSet presAssocID="{B138A119-6A79-4DD2-A846-3768E0A6ED27}" presName="hierRoot2" presStyleCnt="0">
        <dgm:presLayoutVars>
          <dgm:hierBranch val="init"/>
        </dgm:presLayoutVars>
      </dgm:prSet>
      <dgm:spPr/>
    </dgm:pt>
    <dgm:pt modelId="{0A0A22A3-0030-4F59-AA0C-ACF32651F75E}" type="pres">
      <dgm:prSet presAssocID="{B138A119-6A79-4DD2-A846-3768E0A6ED27}" presName="rootComposite" presStyleCnt="0"/>
      <dgm:spPr/>
    </dgm:pt>
    <dgm:pt modelId="{AC8D6E1D-9DDA-40FF-98C0-9DE0A1663417}" type="pres">
      <dgm:prSet presAssocID="{B138A119-6A79-4DD2-A846-3768E0A6ED27}" presName="rootText" presStyleLbl="node2" presStyleIdx="4" presStyleCnt="5">
        <dgm:presLayoutVars>
          <dgm:chPref val="3"/>
        </dgm:presLayoutVars>
      </dgm:prSet>
      <dgm:spPr/>
    </dgm:pt>
    <dgm:pt modelId="{F42F21AF-77E6-4C77-B028-0A93254097F5}" type="pres">
      <dgm:prSet presAssocID="{B138A119-6A79-4DD2-A846-3768E0A6ED27}" presName="rootConnector" presStyleLbl="node2" presStyleIdx="4" presStyleCnt="5"/>
      <dgm:spPr/>
    </dgm:pt>
    <dgm:pt modelId="{C386CC39-F35C-4312-9D74-E87BB518E54C}" type="pres">
      <dgm:prSet presAssocID="{B138A119-6A79-4DD2-A846-3768E0A6ED27}" presName="hierChild4" presStyleCnt="0"/>
      <dgm:spPr/>
    </dgm:pt>
    <dgm:pt modelId="{F7031164-559C-4D58-B794-70A4AAF0DD4E}" type="pres">
      <dgm:prSet presAssocID="{B138A119-6A79-4DD2-A846-3768E0A6ED27}" presName="hierChild5" presStyleCnt="0"/>
      <dgm:spPr/>
    </dgm:pt>
    <dgm:pt modelId="{0D12B508-1CD4-4C9C-8EEA-0560C19CD9EC}" type="pres">
      <dgm:prSet presAssocID="{02DF0E28-7F03-47C9-BE2A-3E1C280F7C0C}" presName="hierChild3" presStyleCnt="0"/>
      <dgm:spPr/>
    </dgm:pt>
    <dgm:pt modelId="{69296D94-1EBA-4052-9436-0A0E51B6D6E6}" type="pres">
      <dgm:prSet presAssocID="{5251EA3F-89EC-4743-A003-15A6A41BAA58}" presName="Name111" presStyleLbl="parChTrans1D2" presStyleIdx="5" presStyleCnt="8"/>
      <dgm:spPr/>
    </dgm:pt>
    <dgm:pt modelId="{90135FBA-A35F-42BE-84BA-AEAD3D7DB65E}" type="pres">
      <dgm:prSet presAssocID="{4979C5B7-ED4F-4BC1-9551-65903E80FDE2}" presName="hierRoot3" presStyleCnt="0">
        <dgm:presLayoutVars>
          <dgm:hierBranch val="init"/>
        </dgm:presLayoutVars>
      </dgm:prSet>
      <dgm:spPr/>
    </dgm:pt>
    <dgm:pt modelId="{6829639A-72D2-43EE-9E60-8BD901D79FE9}" type="pres">
      <dgm:prSet presAssocID="{4979C5B7-ED4F-4BC1-9551-65903E80FDE2}" presName="rootComposite3" presStyleCnt="0"/>
      <dgm:spPr/>
    </dgm:pt>
    <dgm:pt modelId="{7D1CE52B-6125-4CAE-B58D-0204E7AEA1B6}" type="pres">
      <dgm:prSet presAssocID="{4979C5B7-ED4F-4BC1-9551-65903E80FDE2}" presName="rootText3" presStyleLbl="asst1" presStyleIdx="0" presStyleCnt="3" custScaleX="98759" custScaleY="73587" custLinFactNeighborY="-3440">
        <dgm:presLayoutVars>
          <dgm:chPref val="3"/>
        </dgm:presLayoutVars>
      </dgm:prSet>
      <dgm:spPr/>
    </dgm:pt>
    <dgm:pt modelId="{22931169-4821-442F-ACFF-23A8E905F159}" type="pres">
      <dgm:prSet presAssocID="{4979C5B7-ED4F-4BC1-9551-65903E80FDE2}" presName="rootConnector3" presStyleLbl="asst1" presStyleIdx="0" presStyleCnt="3"/>
      <dgm:spPr/>
    </dgm:pt>
    <dgm:pt modelId="{25DD0AD7-4E6B-46A7-944F-493F36BF60DE}" type="pres">
      <dgm:prSet presAssocID="{4979C5B7-ED4F-4BC1-9551-65903E80FDE2}" presName="hierChild6" presStyleCnt="0"/>
      <dgm:spPr/>
    </dgm:pt>
    <dgm:pt modelId="{AB2B458E-62E8-44EA-9DAE-2382780D2130}" type="pres">
      <dgm:prSet presAssocID="{4979C5B7-ED4F-4BC1-9551-65903E80FDE2}" presName="hierChild7" presStyleCnt="0"/>
      <dgm:spPr/>
    </dgm:pt>
    <dgm:pt modelId="{0ED0B8EB-9AF0-407A-886D-E3939D0ACAFD}" type="pres">
      <dgm:prSet presAssocID="{3DAA5710-DBC0-454E-B612-E97C0C54E736}" presName="Name111" presStyleLbl="parChTrans1D2" presStyleIdx="6" presStyleCnt="8"/>
      <dgm:spPr/>
    </dgm:pt>
    <dgm:pt modelId="{7C76D62F-B6C2-4A60-8882-75A9591ABFA1}" type="pres">
      <dgm:prSet presAssocID="{68261859-0094-40F8-94B3-305CE5B00023}" presName="hierRoot3" presStyleCnt="0">
        <dgm:presLayoutVars>
          <dgm:hierBranch val="init"/>
        </dgm:presLayoutVars>
      </dgm:prSet>
      <dgm:spPr/>
    </dgm:pt>
    <dgm:pt modelId="{3AFA25A0-49C1-4281-A19D-2DE91D651306}" type="pres">
      <dgm:prSet presAssocID="{68261859-0094-40F8-94B3-305CE5B00023}" presName="rootComposite3" presStyleCnt="0"/>
      <dgm:spPr/>
    </dgm:pt>
    <dgm:pt modelId="{E1234EEA-E778-448E-AD3E-C8F4C1B7A224}" type="pres">
      <dgm:prSet presAssocID="{68261859-0094-40F8-94B3-305CE5B00023}" presName="rootText3" presStyleLbl="asst1" presStyleIdx="1" presStyleCnt="3" custScaleY="71938">
        <dgm:presLayoutVars>
          <dgm:chPref val="3"/>
        </dgm:presLayoutVars>
      </dgm:prSet>
      <dgm:spPr/>
    </dgm:pt>
    <dgm:pt modelId="{722F0583-CC3E-499F-9C2F-F981ED3053E0}" type="pres">
      <dgm:prSet presAssocID="{68261859-0094-40F8-94B3-305CE5B00023}" presName="rootConnector3" presStyleLbl="asst1" presStyleIdx="1" presStyleCnt="3"/>
      <dgm:spPr/>
    </dgm:pt>
    <dgm:pt modelId="{F77BBD0E-6280-49B9-B3D8-438B7EBE0304}" type="pres">
      <dgm:prSet presAssocID="{68261859-0094-40F8-94B3-305CE5B00023}" presName="hierChild6" presStyleCnt="0"/>
      <dgm:spPr/>
    </dgm:pt>
    <dgm:pt modelId="{9BE50DE9-3D98-46AC-83A3-29C8E050873F}" type="pres">
      <dgm:prSet presAssocID="{68261859-0094-40F8-94B3-305CE5B00023}" presName="hierChild7" presStyleCnt="0"/>
      <dgm:spPr/>
    </dgm:pt>
    <dgm:pt modelId="{5D40459F-5C50-401D-84C7-174C86CC711B}" type="pres">
      <dgm:prSet presAssocID="{755A17E0-002C-4D8F-B3AE-45B127348748}" presName="Name111" presStyleLbl="parChTrans1D2" presStyleIdx="7" presStyleCnt="8"/>
      <dgm:spPr/>
    </dgm:pt>
    <dgm:pt modelId="{33109E18-10ED-449E-8AF1-AFA7926EC76C}" type="pres">
      <dgm:prSet presAssocID="{B9819CD3-02A0-40A1-B8E6-86EAAEC2805B}" presName="hierRoot3" presStyleCnt="0">
        <dgm:presLayoutVars>
          <dgm:hierBranch val="init"/>
        </dgm:presLayoutVars>
      </dgm:prSet>
      <dgm:spPr/>
    </dgm:pt>
    <dgm:pt modelId="{2E8107D1-A4C7-45C8-9823-DD237CAAE00D}" type="pres">
      <dgm:prSet presAssocID="{B9819CD3-02A0-40A1-B8E6-86EAAEC2805B}" presName="rootComposite3" presStyleCnt="0"/>
      <dgm:spPr/>
    </dgm:pt>
    <dgm:pt modelId="{C32C0C48-A0F3-41D4-8BB6-B6566DFE356D}" type="pres">
      <dgm:prSet presAssocID="{B9819CD3-02A0-40A1-B8E6-86EAAEC2805B}" presName="rootText3" presStyleLbl="asst1" presStyleIdx="2" presStyleCnt="3" custScaleX="99207" custScaleY="73505" custLinFactNeighborX="430" custLinFactNeighborY="-2580">
        <dgm:presLayoutVars>
          <dgm:chPref val="3"/>
        </dgm:presLayoutVars>
      </dgm:prSet>
      <dgm:spPr/>
    </dgm:pt>
    <dgm:pt modelId="{39C47DDF-2D67-457A-AEF7-B557588DEC75}" type="pres">
      <dgm:prSet presAssocID="{B9819CD3-02A0-40A1-B8E6-86EAAEC2805B}" presName="rootConnector3" presStyleLbl="asst1" presStyleIdx="2" presStyleCnt="3"/>
      <dgm:spPr/>
    </dgm:pt>
    <dgm:pt modelId="{C00B2DCA-FBEE-4BA3-BE0F-7B359A81793A}" type="pres">
      <dgm:prSet presAssocID="{B9819CD3-02A0-40A1-B8E6-86EAAEC2805B}" presName="hierChild6" presStyleCnt="0"/>
      <dgm:spPr/>
    </dgm:pt>
    <dgm:pt modelId="{8D3336D3-7688-4496-8AFD-C72CD7F35A37}" type="pres">
      <dgm:prSet presAssocID="{B9819CD3-02A0-40A1-B8E6-86EAAEC2805B}" presName="hierChild7" presStyleCnt="0"/>
      <dgm:spPr/>
    </dgm:pt>
  </dgm:ptLst>
  <dgm:cxnLst>
    <dgm:cxn modelId="{4C2D2006-F8B7-4480-9438-D7185AED68F1}" type="presOf" srcId="{36C0BA03-B3F1-4EFA-A62F-84B733E6686C}" destId="{E6EA9A81-E724-450C-A319-67A2806CFCDB}" srcOrd="0" destOrd="0" presId="urn:microsoft.com/office/officeart/2005/8/layout/orgChart1"/>
    <dgm:cxn modelId="{2651820C-F4E9-4CC4-99A6-F14A52D89E3E}" srcId="{02DF0E28-7F03-47C9-BE2A-3E1C280F7C0C}" destId="{72C476B0-F20A-4EF5-BE1E-2645092B995D}" srcOrd="6" destOrd="0" parTransId="{502E90F9-E424-48C6-8D41-00118DE56928}" sibTransId="{328CCD12-1967-44E8-ADD3-6F0E8339E938}"/>
    <dgm:cxn modelId="{24E74616-6731-4DDD-8C02-723EAF961BC8}" srcId="{02DF0E28-7F03-47C9-BE2A-3E1C280F7C0C}" destId="{F249FCF1-CCE9-4FA2-88E8-C45F2F78328C}" srcOrd="4" destOrd="0" parTransId="{73C78F6B-6131-4677-93E5-E8A94F0D52F0}" sibTransId="{3042B69E-6359-486B-8621-FEE603BF1B9C}"/>
    <dgm:cxn modelId="{1A462818-CF07-49A1-9B17-2C3FAD148D5B}" srcId="{02DF0E28-7F03-47C9-BE2A-3E1C280F7C0C}" destId="{4979C5B7-ED4F-4BC1-9551-65903E80FDE2}" srcOrd="0" destOrd="0" parTransId="{5251EA3F-89EC-4743-A003-15A6A41BAA58}" sibTransId="{9A358E67-1699-49A4-A080-64D0AB99AA50}"/>
    <dgm:cxn modelId="{22BAE21A-6796-464A-9364-1B393A6F1353}" type="presOf" srcId="{68261859-0094-40F8-94B3-305CE5B00023}" destId="{E1234EEA-E778-448E-AD3E-C8F4C1B7A224}" srcOrd="0" destOrd="0" presId="urn:microsoft.com/office/officeart/2005/8/layout/orgChart1"/>
    <dgm:cxn modelId="{AD638D1B-B8A9-4FCD-A679-E09468763EC9}" type="presOf" srcId="{F249FCF1-CCE9-4FA2-88E8-C45F2F78328C}" destId="{CDDA0DEA-00AB-4476-B1F6-F3D5C4F5B05A}" srcOrd="0" destOrd="0" presId="urn:microsoft.com/office/officeart/2005/8/layout/orgChart1"/>
    <dgm:cxn modelId="{AE7D0A1F-B938-4737-A4C1-F9753A11F623}" type="presOf" srcId="{C629C5F7-014C-465C-9F44-7F7ED9C0D3AC}" destId="{A4D2AA33-7E72-42B5-BA88-4C152AA9643A}" srcOrd="0" destOrd="0" presId="urn:microsoft.com/office/officeart/2005/8/layout/orgChart1"/>
    <dgm:cxn modelId="{33C23F23-37D5-477A-9A1C-E5F90A3BAFC4}" type="presOf" srcId="{72C476B0-F20A-4EF5-BE1E-2645092B995D}" destId="{7DC5A37F-945F-478E-874B-4E751415A05D}" srcOrd="1" destOrd="0" presId="urn:microsoft.com/office/officeart/2005/8/layout/orgChart1"/>
    <dgm:cxn modelId="{DAD31F30-2C5B-4DE4-98A7-FFEF06D6E47D}" srcId="{CA04FF6F-089A-4D4E-93BF-C3F1C05EB59D}" destId="{02DF0E28-7F03-47C9-BE2A-3E1C280F7C0C}" srcOrd="0" destOrd="0" parTransId="{1D57F6C1-B8A5-4F3C-86C0-7BCFFF6BD330}" sibTransId="{93325594-2B3A-4FF9-A108-C80CAFA939D9}"/>
    <dgm:cxn modelId="{72AD1333-A50C-4494-BF5F-3A5C396B98C1}" type="presOf" srcId="{4979C5B7-ED4F-4BC1-9551-65903E80FDE2}" destId="{7D1CE52B-6125-4CAE-B58D-0204E7AEA1B6}" srcOrd="0" destOrd="0" presId="urn:microsoft.com/office/officeart/2005/8/layout/orgChart1"/>
    <dgm:cxn modelId="{98291733-CD07-47A1-AA44-18E16E109D85}" type="presOf" srcId="{73C78F6B-6131-4677-93E5-E8A94F0D52F0}" destId="{8F425968-B942-43F4-A543-704E39F772DB}" srcOrd="0" destOrd="0" presId="urn:microsoft.com/office/officeart/2005/8/layout/orgChart1"/>
    <dgm:cxn modelId="{04CD4662-0504-437C-BFF9-5AE332A13DBE}" type="presOf" srcId="{B9819CD3-02A0-40A1-B8E6-86EAAEC2805B}" destId="{C32C0C48-A0F3-41D4-8BB6-B6566DFE356D}" srcOrd="0" destOrd="0" presId="urn:microsoft.com/office/officeart/2005/8/layout/orgChart1"/>
    <dgm:cxn modelId="{A61AA970-3772-455E-991E-BA3A7DC3BCE2}" type="presOf" srcId="{AF9041BD-C952-4B86-A894-89148F6C266A}" destId="{909C95B6-E601-4D07-A8B9-4253AA4B192F}" srcOrd="0" destOrd="0" presId="urn:microsoft.com/office/officeart/2005/8/layout/orgChart1"/>
    <dgm:cxn modelId="{41E2CB51-9E3D-4A4E-8F4B-9245A7E5EE77}" type="presOf" srcId="{02DF0E28-7F03-47C9-BE2A-3E1C280F7C0C}" destId="{E620FDF0-98E2-445C-A058-C1E52CB4FE8C}" srcOrd="0" destOrd="0" presId="urn:microsoft.com/office/officeart/2005/8/layout/orgChart1"/>
    <dgm:cxn modelId="{1A77F972-16B6-465D-8E40-FF07EF978B30}" srcId="{02DF0E28-7F03-47C9-BE2A-3E1C280F7C0C}" destId="{B138A119-6A79-4DD2-A846-3768E0A6ED27}" srcOrd="7" destOrd="0" parTransId="{015048EC-7211-4F3F-85D3-2A8FBA80A4C0}" sibTransId="{61BDAA26-51FE-4348-8011-F8A8FF29D85B}"/>
    <dgm:cxn modelId="{57500674-C5A3-4D4A-A731-B457B1E20C9A}" type="presOf" srcId="{3DAA5710-DBC0-454E-B612-E97C0C54E736}" destId="{0ED0B8EB-9AF0-407A-886D-E3939D0ACAFD}" srcOrd="0" destOrd="0" presId="urn:microsoft.com/office/officeart/2005/8/layout/orgChart1"/>
    <dgm:cxn modelId="{A9292574-4F6A-4B4C-A8AA-EE93CB46EB13}" srcId="{02DF0E28-7F03-47C9-BE2A-3E1C280F7C0C}" destId="{68261859-0094-40F8-94B3-305CE5B00023}" srcOrd="1" destOrd="0" parTransId="{3DAA5710-DBC0-454E-B612-E97C0C54E736}" sibTransId="{394AFC54-1D04-4D95-BB8A-E05E821CFF9D}"/>
    <dgm:cxn modelId="{BE855884-C70F-4656-AC00-FB4094ED5407}" type="presOf" srcId="{B138A119-6A79-4DD2-A846-3768E0A6ED27}" destId="{F42F21AF-77E6-4C77-B028-0A93254097F5}" srcOrd="1" destOrd="0" presId="urn:microsoft.com/office/officeart/2005/8/layout/orgChart1"/>
    <dgm:cxn modelId="{0DBCCB86-860F-4711-ADC4-7405A8F40930}" type="presOf" srcId="{502E90F9-E424-48C6-8D41-00118DE56928}" destId="{4FB51C5A-593C-4139-847D-4859BD95A570}" srcOrd="0" destOrd="0" presId="urn:microsoft.com/office/officeart/2005/8/layout/orgChart1"/>
    <dgm:cxn modelId="{082ED48F-4A02-4D48-A858-6BADF8455318}" type="presOf" srcId="{4979C5B7-ED4F-4BC1-9551-65903E80FDE2}" destId="{22931169-4821-442F-ACFF-23A8E905F159}" srcOrd="1" destOrd="0" presId="urn:microsoft.com/office/officeart/2005/8/layout/orgChart1"/>
    <dgm:cxn modelId="{C7DF9795-0EA2-4102-A7F7-13776425F21F}" type="presOf" srcId="{72C476B0-F20A-4EF5-BE1E-2645092B995D}" destId="{659292F3-2B21-4827-9546-D01800201700}" srcOrd="0" destOrd="0" presId="urn:microsoft.com/office/officeart/2005/8/layout/orgChart1"/>
    <dgm:cxn modelId="{DD430498-53DF-4E05-A705-5BCFE70C62ED}" type="presOf" srcId="{015048EC-7211-4F3F-85D3-2A8FBA80A4C0}" destId="{12FB4873-6B2B-45AF-BF6F-B9971B632CF3}" srcOrd="0" destOrd="0" presId="urn:microsoft.com/office/officeart/2005/8/layout/orgChart1"/>
    <dgm:cxn modelId="{113A4E9A-DE8A-47B5-BF75-82B1A7ECBB58}" type="presOf" srcId="{5251EA3F-89EC-4743-A003-15A6A41BAA58}" destId="{69296D94-1EBA-4052-9436-0A0E51B6D6E6}" srcOrd="0" destOrd="0" presId="urn:microsoft.com/office/officeart/2005/8/layout/orgChart1"/>
    <dgm:cxn modelId="{3FC009A1-7290-4450-BEC8-FB613ADBA9B8}" type="presOf" srcId="{AF9041BD-C952-4B86-A894-89148F6C266A}" destId="{AE4389E1-B609-4079-BE33-9ECB31A0F409}" srcOrd="1" destOrd="0" presId="urn:microsoft.com/office/officeart/2005/8/layout/orgChart1"/>
    <dgm:cxn modelId="{B79C7BA9-403F-49FA-99DE-32E6DD1C73F0}" type="presOf" srcId="{B9819CD3-02A0-40A1-B8E6-86EAAEC2805B}" destId="{39C47DDF-2D67-457A-AEF7-B557588DEC75}" srcOrd="1" destOrd="0" presId="urn:microsoft.com/office/officeart/2005/8/layout/orgChart1"/>
    <dgm:cxn modelId="{0885F8BE-2A33-4F91-ADCA-DD46251D4E9E}" type="presOf" srcId="{D0344DDC-8F55-4033-A6F4-FD81D681618A}" destId="{111B72F2-6D3E-4A9C-A953-9ECE5CECD5F6}" srcOrd="0" destOrd="0" presId="urn:microsoft.com/office/officeart/2005/8/layout/orgChart1"/>
    <dgm:cxn modelId="{A4D874BF-96C6-4A0A-A2CB-17ABAC0E1FBA}" srcId="{02DF0E28-7F03-47C9-BE2A-3E1C280F7C0C}" destId="{AF9041BD-C952-4B86-A894-89148F6C266A}" srcOrd="3" destOrd="0" parTransId="{36C0BA03-B3F1-4EFA-A62F-84B733E6686C}" sibTransId="{414D6496-57F0-4C69-9D0A-7BCAF1F387C5}"/>
    <dgm:cxn modelId="{124A32C0-ED76-4CF5-BBBD-CD0F102A694A}" type="presOf" srcId="{B138A119-6A79-4DD2-A846-3768E0A6ED27}" destId="{AC8D6E1D-9DDA-40FF-98C0-9DE0A1663417}" srcOrd="0" destOrd="0" presId="urn:microsoft.com/office/officeart/2005/8/layout/orgChart1"/>
    <dgm:cxn modelId="{2FDD3BDA-B191-4443-8DB8-5B88ECBBBD40}" type="presOf" srcId="{D0344DDC-8F55-4033-A6F4-FD81D681618A}" destId="{B0F3984F-6014-4942-85E2-FDA6A38EFAE1}" srcOrd="1" destOrd="0" presId="urn:microsoft.com/office/officeart/2005/8/layout/orgChart1"/>
    <dgm:cxn modelId="{E83CF1DF-73F5-4EAE-A2E1-EFAD1207B50B}" type="presOf" srcId="{755A17E0-002C-4D8F-B3AE-45B127348748}" destId="{5D40459F-5C50-401D-84C7-174C86CC711B}" srcOrd="0" destOrd="0" presId="urn:microsoft.com/office/officeart/2005/8/layout/orgChart1"/>
    <dgm:cxn modelId="{677E70E9-64CA-471A-BCD2-C53347F72DC7}" srcId="{02DF0E28-7F03-47C9-BE2A-3E1C280F7C0C}" destId="{B9819CD3-02A0-40A1-B8E6-86EAAEC2805B}" srcOrd="2" destOrd="0" parTransId="{755A17E0-002C-4D8F-B3AE-45B127348748}" sibTransId="{9D075618-2A17-4660-A0D9-BDBDC210E676}"/>
    <dgm:cxn modelId="{47DB63EB-9A37-4265-A430-32E4DBC3A9BE}" type="presOf" srcId="{F249FCF1-CCE9-4FA2-88E8-C45F2F78328C}" destId="{7A59863C-2861-4554-B51D-123C8AA5A637}" srcOrd="1" destOrd="0" presId="urn:microsoft.com/office/officeart/2005/8/layout/orgChart1"/>
    <dgm:cxn modelId="{E46DEDF1-B655-4D99-8A9B-E3D10F55B01B}" type="presOf" srcId="{CA04FF6F-089A-4D4E-93BF-C3F1C05EB59D}" destId="{308E7787-AEAE-47E6-B319-F46DBE97B87E}" srcOrd="0" destOrd="0" presId="urn:microsoft.com/office/officeart/2005/8/layout/orgChart1"/>
    <dgm:cxn modelId="{F230BAF2-2766-49B7-B960-4878FF609348}" type="presOf" srcId="{02DF0E28-7F03-47C9-BE2A-3E1C280F7C0C}" destId="{48938E39-B82D-4BAA-9C2D-AC615B083773}" srcOrd="1" destOrd="0" presId="urn:microsoft.com/office/officeart/2005/8/layout/orgChart1"/>
    <dgm:cxn modelId="{FAF622F7-BE88-4B48-A06D-91BB3F5144D1}" type="presOf" srcId="{68261859-0094-40F8-94B3-305CE5B00023}" destId="{722F0583-CC3E-499F-9C2F-F981ED3053E0}" srcOrd="1" destOrd="0" presId="urn:microsoft.com/office/officeart/2005/8/layout/orgChart1"/>
    <dgm:cxn modelId="{C83345F7-C9D7-4582-AF81-5E52F4A2143B}" srcId="{02DF0E28-7F03-47C9-BE2A-3E1C280F7C0C}" destId="{D0344DDC-8F55-4033-A6F4-FD81D681618A}" srcOrd="5" destOrd="0" parTransId="{C629C5F7-014C-465C-9F44-7F7ED9C0D3AC}" sibTransId="{016316BA-4626-478F-B619-4F74B90C64FF}"/>
    <dgm:cxn modelId="{E446FCD3-39CF-4F17-B51B-7703BD7932DE}" type="presParOf" srcId="{308E7787-AEAE-47E6-B319-F46DBE97B87E}" destId="{FD0963BC-344E-4AFA-B977-2DA25A174079}" srcOrd="0" destOrd="0" presId="urn:microsoft.com/office/officeart/2005/8/layout/orgChart1"/>
    <dgm:cxn modelId="{19425765-1C58-492E-9CF4-D30894E549FA}" type="presParOf" srcId="{FD0963BC-344E-4AFA-B977-2DA25A174079}" destId="{EFF44B3D-10D2-44A7-9380-403B7B9C901C}" srcOrd="0" destOrd="0" presId="urn:microsoft.com/office/officeart/2005/8/layout/orgChart1"/>
    <dgm:cxn modelId="{95FEA2D0-FE74-4D66-89FF-71CD43909215}" type="presParOf" srcId="{EFF44B3D-10D2-44A7-9380-403B7B9C901C}" destId="{E620FDF0-98E2-445C-A058-C1E52CB4FE8C}" srcOrd="0" destOrd="0" presId="urn:microsoft.com/office/officeart/2005/8/layout/orgChart1"/>
    <dgm:cxn modelId="{9F05E383-06C8-4A64-B607-FA35CCDD0831}" type="presParOf" srcId="{EFF44B3D-10D2-44A7-9380-403B7B9C901C}" destId="{48938E39-B82D-4BAA-9C2D-AC615B083773}" srcOrd="1" destOrd="0" presId="urn:microsoft.com/office/officeart/2005/8/layout/orgChart1"/>
    <dgm:cxn modelId="{10324FC2-3681-4276-B83E-22CB5769DB5B}" type="presParOf" srcId="{FD0963BC-344E-4AFA-B977-2DA25A174079}" destId="{3EA867F1-AC1B-459B-80F7-AEB6AB13D79D}" srcOrd="1" destOrd="0" presId="urn:microsoft.com/office/officeart/2005/8/layout/orgChart1"/>
    <dgm:cxn modelId="{99E08765-9EE0-4E2B-941D-F25885BFB7E5}" type="presParOf" srcId="{3EA867F1-AC1B-459B-80F7-AEB6AB13D79D}" destId="{E6EA9A81-E724-450C-A319-67A2806CFCDB}" srcOrd="0" destOrd="0" presId="urn:microsoft.com/office/officeart/2005/8/layout/orgChart1"/>
    <dgm:cxn modelId="{17BD3554-1FBC-4361-87B3-A722B8C49FA5}" type="presParOf" srcId="{3EA867F1-AC1B-459B-80F7-AEB6AB13D79D}" destId="{D36DBCFD-5683-48F7-A318-5919B4766BDF}" srcOrd="1" destOrd="0" presId="urn:microsoft.com/office/officeart/2005/8/layout/orgChart1"/>
    <dgm:cxn modelId="{F0C0C1ED-10C8-4342-89E8-CCED8ACD237D}" type="presParOf" srcId="{D36DBCFD-5683-48F7-A318-5919B4766BDF}" destId="{EF1C7893-7984-416E-8D5C-9008C7B6F879}" srcOrd="0" destOrd="0" presId="urn:microsoft.com/office/officeart/2005/8/layout/orgChart1"/>
    <dgm:cxn modelId="{93428DE5-FBBF-46D8-8ED3-22CA1013B9B1}" type="presParOf" srcId="{EF1C7893-7984-416E-8D5C-9008C7B6F879}" destId="{909C95B6-E601-4D07-A8B9-4253AA4B192F}" srcOrd="0" destOrd="0" presId="urn:microsoft.com/office/officeart/2005/8/layout/orgChart1"/>
    <dgm:cxn modelId="{DFA7FAB2-D51C-4DBA-A6C6-82A159EBA61A}" type="presParOf" srcId="{EF1C7893-7984-416E-8D5C-9008C7B6F879}" destId="{AE4389E1-B609-4079-BE33-9ECB31A0F409}" srcOrd="1" destOrd="0" presId="urn:microsoft.com/office/officeart/2005/8/layout/orgChart1"/>
    <dgm:cxn modelId="{327AAF85-3213-428C-858A-12D092A7E50C}" type="presParOf" srcId="{D36DBCFD-5683-48F7-A318-5919B4766BDF}" destId="{F68195F7-5F61-4FF3-84AD-DB2175C0DE5C}" srcOrd="1" destOrd="0" presId="urn:microsoft.com/office/officeart/2005/8/layout/orgChart1"/>
    <dgm:cxn modelId="{E609DB7D-C482-44EA-84A5-90DFD2F2E885}" type="presParOf" srcId="{D36DBCFD-5683-48F7-A318-5919B4766BDF}" destId="{891ADEE0-7E88-4807-B2F2-F8F263D04E4C}" srcOrd="2" destOrd="0" presId="urn:microsoft.com/office/officeart/2005/8/layout/orgChart1"/>
    <dgm:cxn modelId="{ED28B036-3D66-424F-9DE7-87D7EB39F930}" type="presParOf" srcId="{3EA867F1-AC1B-459B-80F7-AEB6AB13D79D}" destId="{8F425968-B942-43F4-A543-704E39F772DB}" srcOrd="2" destOrd="0" presId="urn:microsoft.com/office/officeart/2005/8/layout/orgChart1"/>
    <dgm:cxn modelId="{989F3556-BCCA-4FF6-BA2A-58784140DE37}" type="presParOf" srcId="{3EA867F1-AC1B-459B-80F7-AEB6AB13D79D}" destId="{13CD0F20-8247-4ABA-8498-83920108F9EC}" srcOrd="3" destOrd="0" presId="urn:microsoft.com/office/officeart/2005/8/layout/orgChart1"/>
    <dgm:cxn modelId="{63FAEFC6-941D-4A8A-BEF3-607D2651C877}" type="presParOf" srcId="{13CD0F20-8247-4ABA-8498-83920108F9EC}" destId="{EDED72D4-53A4-483E-B74A-DFE3360C7561}" srcOrd="0" destOrd="0" presId="urn:microsoft.com/office/officeart/2005/8/layout/orgChart1"/>
    <dgm:cxn modelId="{9FC848B3-9686-4FCC-AA1E-8E35B5973BB7}" type="presParOf" srcId="{EDED72D4-53A4-483E-B74A-DFE3360C7561}" destId="{CDDA0DEA-00AB-4476-B1F6-F3D5C4F5B05A}" srcOrd="0" destOrd="0" presId="urn:microsoft.com/office/officeart/2005/8/layout/orgChart1"/>
    <dgm:cxn modelId="{EEE55774-82D4-4FBE-8808-6159AFA6BF87}" type="presParOf" srcId="{EDED72D4-53A4-483E-B74A-DFE3360C7561}" destId="{7A59863C-2861-4554-B51D-123C8AA5A637}" srcOrd="1" destOrd="0" presId="urn:microsoft.com/office/officeart/2005/8/layout/orgChart1"/>
    <dgm:cxn modelId="{97FD526A-80A4-44E5-85EF-2E0DFB34A2CF}" type="presParOf" srcId="{13CD0F20-8247-4ABA-8498-83920108F9EC}" destId="{FF001A87-F164-47F4-983B-1BC94792FCE0}" srcOrd="1" destOrd="0" presId="urn:microsoft.com/office/officeart/2005/8/layout/orgChart1"/>
    <dgm:cxn modelId="{7EEDC187-90BD-4B84-8B3C-CCA45ECF651C}" type="presParOf" srcId="{13CD0F20-8247-4ABA-8498-83920108F9EC}" destId="{EDF5DEF2-CEAB-4E1C-926E-B5C4B2E3A01E}" srcOrd="2" destOrd="0" presId="urn:microsoft.com/office/officeart/2005/8/layout/orgChart1"/>
    <dgm:cxn modelId="{0B3560F2-D6D0-43BD-B91B-9BB0F7F45CD8}" type="presParOf" srcId="{3EA867F1-AC1B-459B-80F7-AEB6AB13D79D}" destId="{A4D2AA33-7E72-42B5-BA88-4C152AA9643A}" srcOrd="4" destOrd="0" presId="urn:microsoft.com/office/officeart/2005/8/layout/orgChart1"/>
    <dgm:cxn modelId="{A2D2DF75-B38C-478B-933A-ECB3F311C47B}" type="presParOf" srcId="{3EA867F1-AC1B-459B-80F7-AEB6AB13D79D}" destId="{0DDC8D17-33FB-40B6-B1F4-2826978B0B74}" srcOrd="5" destOrd="0" presId="urn:microsoft.com/office/officeart/2005/8/layout/orgChart1"/>
    <dgm:cxn modelId="{8EF6EA2D-0F89-4653-8DED-41841D92FC72}" type="presParOf" srcId="{0DDC8D17-33FB-40B6-B1F4-2826978B0B74}" destId="{E70B74BB-CD08-4EFB-811F-57313412163C}" srcOrd="0" destOrd="0" presId="urn:microsoft.com/office/officeart/2005/8/layout/orgChart1"/>
    <dgm:cxn modelId="{447EFA2A-DD77-46FC-A2D0-04CD4572B38E}" type="presParOf" srcId="{E70B74BB-CD08-4EFB-811F-57313412163C}" destId="{111B72F2-6D3E-4A9C-A953-9ECE5CECD5F6}" srcOrd="0" destOrd="0" presId="urn:microsoft.com/office/officeart/2005/8/layout/orgChart1"/>
    <dgm:cxn modelId="{261C71BD-BA3A-45C0-9572-C9CF0A5CFA47}" type="presParOf" srcId="{E70B74BB-CD08-4EFB-811F-57313412163C}" destId="{B0F3984F-6014-4942-85E2-FDA6A38EFAE1}" srcOrd="1" destOrd="0" presId="urn:microsoft.com/office/officeart/2005/8/layout/orgChart1"/>
    <dgm:cxn modelId="{D4986351-332C-4A89-AD4F-E9404D1DFA8C}" type="presParOf" srcId="{0DDC8D17-33FB-40B6-B1F4-2826978B0B74}" destId="{089CF33F-B4E6-4691-A461-4775C17C5091}" srcOrd="1" destOrd="0" presId="urn:microsoft.com/office/officeart/2005/8/layout/orgChart1"/>
    <dgm:cxn modelId="{5013D3D3-C82B-4F6B-A206-6896953665D9}" type="presParOf" srcId="{0DDC8D17-33FB-40B6-B1F4-2826978B0B74}" destId="{6FC0899E-FD0A-4605-A5B8-4E6EC9982DBE}" srcOrd="2" destOrd="0" presId="urn:microsoft.com/office/officeart/2005/8/layout/orgChart1"/>
    <dgm:cxn modelId="{26DD725F-B8EE-4D7B-8F80-7FAE7D180EC8}" type="presParOf" srcId="{3EA867F1-AC1B-459B-80F7-AEB6AB13D79D}" destId="{4FB51C5A-593C-4139-847D-4859BD95A570}" srcOrd="6" destOrd="0" presId="urn:microsoft.com/office/officeart/2005/8/layout/orgChart1"/>
    <dgm:cxn modelId="{E3E09096-36D8-409E-9A5B-8A4772EC01A9}" type="presParOf" srcId="{3EA867F1-AC1B-459B-80F7-AEB6AB13D79D}" destId="{702B7946-E4EC-4F8B-8AF1-ABF50E4FB5A9}" srcOrd="7" destOrd="0" presId="urn:microsoft.com/office/officeart/2005/8/layout/orgChart1"/>
    <dgm:cxn modelId="{D972BA0D-E325-4389-86A8-6EE690466C00}" type="presParOf" srcId="{702B7946-E4EC-4F8B-8AF1-ABF50E4FB5A9}" destId="{01A242B2-8350-4358-A277-E5523D509CA4}" srcOrd="0" destOrd="0" presId="urn:microsoft.com/office/officeart/2005/8/layout/orgChart1"/>
    <dgm:cxn modelId="{89A925AB-BBF3-47E2-8F2F-BFC94714BFEA}" type="presParOf" srcId="{01A242B2-8350-4358-A277-E5523D509CA4}" destId="{659292F3-2B21-4827-9546-D01800201700}" srcOrd="0" destOrd="0" presId="urn:microsoft.com/office/officeart/2005/8/layout/orgChart1"/>
    <dgm:cxn modelId="{3F3C5CD5-AF36-4765-A023-06E24009E18F}" type="presParOf" srcId="{01A242B2-8350-4358-A277-E5523D509CA4}" destId="{7DC5A37F-945F-478E-874B-4E751415A05D}" srcOrd="1" destOrd="0" presId="urn:microsoft.com/office/officeart/2005/8/layout/orgChart1"/>
    <dgm:cxn modelId="{065052F2-C893-4CD4-8CBF-0854D9873157}" type="presParOf" srcId="{702B7946-E4EC-4F8B-8AF1-ABF50E4FB5A9}" destId="{F94F0064-9D7E-4453-8DBA-355B414DC0C4}" srcOrd="1" destOrd="0" presId="urn:microsoft.com/office/officeart/2005/8/layout/orgChart1"/>
    <dgm:cxn modelId="{46946B9C-0863-4FFE-917B-DBA818577394}" type="presParOf" srcId="{702B7946-E4EC-4F8B-8AF1-ABF50E4FB5A9}" destId="{A4BE0B9C-5C77-4B3B-8EDC-A0DC1EBC10EA}" srcOrd="2" destOrd="0" presId="urn:microsoft.com/office/officeart/2005/8/layout/orgChart1"/>
    <dgm:cxn modelId="{EA6BB8A8-2FAF-4780-B876-84439163AF12}" type="presParOf" srcId="{3EA867F1-AC1B-459B-80F7-AEB6AB13D79D}" destId="{12FB4873-6B2B-45AF-BF6F-B9971B632CF3}" srcOrd="8" destOrd="0" presId="urn:microsoft.com/office/officeart/2005/8/layout/orgChart1"/>
    <dgm:cxn modelId="{57868286-2399-4B57-B087-1B171EE68529}" type="presParOf" srcId="{3EA867F1-AC1B-459B-80F7-AEB6AB13D79D}" destId="{1DCA4219-3BCC-42B2-A7E1-9F1A0035183C}" srcOrd="9" destOrd="0" presId="urn:microsoft.com/office/officeart/2005/8/layout/orgChart1"/>
    <dgm:cxn modelId="{9C1A44B1-4A41-48D6-BA14-BFDF82F3233E}" type="presParOf" srcId="{1DCA4219-3BCC-42B2-A7E1-9F1A0035183C}" destId="{0A0A22A3-0030-4F59-AA0C-ACF32651F75E}" srcOrd="0" destOrd="0" presId="urn:microsoft.com/office/officeart/2005/8/layout/orgChart1"/>
    <dgm:cxn modelId="{A3799FFB-7605-47C2-AAE3-4D7021E66D1C}" type="presParOf" srcId="{0A0A22A3-0030-4F59-AA0C-ACF32651F75E}" destId="{AC8D6E1D-9DDA-40FF-98C0-9DE0A1663417}" srcOrd="0" destOrd="0" presId="urn:microsoft.com/office/officeart/2005/8/layout/orgChart1"/>
    <dgm:cxn modelId="{FE5DD62A-CF69-401F-B3A3-8592149BABF3}" type="presParOf" srcId="{0A0A22A3-0030-4F59-AA0C-ACF32651F75E}" destId="{F42F21AF-77E6-4C77-B028-0A93254097F5}" srcOrd="1" destOrd="0" presId="urn:microsoft.com/office/officeart/2005/8/layout/orgChart1"/>
    <dgm:cxn modelId="{44A5A08E-B673-40B5-80BE-3EFA89521ECB}" type="presParOf" srcId="{1DCA4219-3BCC-42B2-A7E1-9F1A0035183C}" destId="{C386CC39-F35C-4312-9D74-E87BB518E54C}" srcOrd="1" destOrd="0" presId="urn:microsoft.com/office/officeart/2005/8/layout/orgChart1"/>
    <dgm:cxn modelId="{54107F4B-443F-4D7A-905B-5ACF015E1C54}" type="presParOf" srcId="{1DCA4219-3BCC-42B2-A7E1-9F1A0035183C}" destId="{F7031164-559C-4D58-B794-70A4AAF0DD4E}" srcOrd="2" destOrd="0" presId="urn:microsoft.com/office/officeart/2005/8/layout/orgChart1"/>
    <dgm:cxn modelId="{AACD9592-3E8A-490A-8BF5-DD6AD91E7AD5}" type="presParOf" srcId="{FD0963BC-344E-4AFA-B977-2DA25A174079}" destId="{0D12B508-1CD4-4C9C-8EEA-0560C19CD9EC}" srcOrd="2" destOrd="0" presId="urn:microsoft.com/office/officeart/2005/8/layout/orgChart1"/>
    <dgm:cxn modelId="{DD7C0B68-24BF-439B-9B09-A89798516EB2}" type="presParOf" srcId="{0D12B508-1CD4-4C9C-8EEA-0560C19CD9EC}" destId="{69296D94-1EBA-4052-9436-0A0E51B6D6E6}" srcOrd="0" destOrd="0" presId="urn:microsoft.com/office/officeart/2005/8/layout/orgChart1"/>
    <dgm:cxn modelId="{8FAD91BF-78AD-43D0-B651-ECDBBC9C6876}" type="presParOf" srcId="{0D12B508-1CD4-4C9C-8EEA-0560C19CD9EC}" destId="{90135FBA-A35F-42BE-84BA-AEAD3D7DB65E}" srcOrd="1" destOrd="0" presId="urn:microsoft.com/office/officeart/2005/8/layout/orgChart1"/>
    <dgm:cxn modelId="{365A8CB2-2547-4CC9-B698-5772F1CAAA6D}" type="presParOf" srcId="{90135FBA-A35F-42BE-84BA-AEAD3D7DB65E}" destId="{6829639A-72D2-43EE-9E60-8BD901D79FE9}" srcOrd="0" destOrd="0" presId="urn:microsoft.com/office/officeart/2005/8/layout/orgChart1"/>
    <dgm:cxn modelId="{C60AE254-44CD-49D4-AB4F-E2464C544B48}" type="presParOf" srcId="{6829639A-72D2-43EE-9E60-8BD901D79FE9}" destId="{7D1CE52B-6125-4CAE-B58D-0204E7AEA1B6}" srcOrd="0" destOrd="0" presId="urn:microsoft.com/office/officeart/2005/8/layout/orgChart1"/>
    <dgm:cxn modelId="{7CCEC373-C696-4F58-BB8A-59738887D6B4}" type="presParOf" srcId="{6829639A-72D2-43EE-9E60-8BD901D79FE9}" destId="{22931169-4821-442F-ACFF-23A8E905F159}" srcOrd="1" destOrd="0" presId="urn:microsoft.com/office/officeart/2005/8/layout/orgChart1"/>
    <dgm:cxn modelId="{188DBE02-90CD-403B-8D98-7B2F0FD164A0}" type="presParOf" srcId="{90135FBA-A35F-42BE-84BA-AEAD3D7DB65E}" destId="{25DD0AD7-4E6B-46A7-944F-493F36BF60DE}" srcOrd="1" destOrd="0" presId="urn:microsoft.com/office/officeart/2005/8/layout/orgChart1"/>
    <dgm:cxn modelId="{9801700D-E3AA-4BB2-9B94-360826C9ADA9}" type="presParOf" srcId="{90135FBA-A35F-42BE-84BA-AEAD3D7DB65E}" destId="{AB2B458E-62E8-44EA-9DAE-2382780D2130}" srcOrd="2" destOrd="0" presId="urn:microsoft.com/office/officeart/2005/8/layout/orgChart1"/>
    <dgm:cxn modelId="{40E666FF-FD3E-42DA-8035-FD40D20C76B1}" type="presParOf" srcId="{0D12B508-1CD4-4C9C-8EEA-0560C19CD9EC}" destId="{0ED0B8EB-9AF0-407A-886D-E3939D0ACAFD}" srcOrd="2" destOrd="0" presId="urn:microsoft.com/office/officeart/2005/8/layout/orgChart1"/>
    <dgm:cxn modelId="{15ECDD5A-FABC-4257-BF62-48B3AC90AF56}" type="presParOf" srcId="{0D12B508-1CD4-4C9C-8EEA-0560C19CD9EC}" destId="{7C76D62F-B6C2-4A60-8882-75A9591ABFA1}" srcOrd="3" destOrd="0" presId="urn:microsoft.com/office/officeart/2005/8/layout/orgChart1"/>
    <dgm:cxn modelId="{2F6314F5-42FF-446C-84F3-A91D3C81CD8F}" type="presParOf" srcId="{7C76D62F-B6C2-4A60-8882-75A9591ABFA1}" destId="{3AFA25A0-49C1-4281-A19D-2DE91D651306}" srcOrd="0" destOrd="0" presId="urn:microsoft.com/office/officeart/2005/8/layout/orgChart1"/>
    <dgm:cxn modelId="{67F4340F-8EC2-4D6F-A613-819C9729ADCA}" type="presParOf" srcId="{3AFA25A0-49C1-4281-A19D-2DE91D651306}" destId="{E1234EEA-E778-448E-AD3E-C8F4C1B7A224}" srcOrd="0" destOrd="0" presId="urn:microsoft.com/office/officeart/2005/8/layout/orgChart1"/>
    <dgm:cxn modelId="{BC267DEE-43CD-4707-BAB3-E73522BFF4FB}" type="presParOf" srcId="{3AFA25A0-49C1-4281-A19D-2DE91D651306}" destId="{722F0583-CC3E-499F-9C2F-F981ED3053E0}" srcOrd="1" destOrd="0" presId="urn:microsoft.com/office/officeart/2005/8/layout/orgChart1"/>
    <dgm:cxn modelId="{C7D33B67-F2D4-4188-8021-22EDD98FED91}" type="presParOf" srcId="{7C76D62F-B6C2-4A60-8882-75A9591ABFA1}" destId="{F77BBD0E-6280-49B9-B3D8-438B7EBE0304}" srcOrd="1" destOrd="0" presId="urn:microsoft.com/office/officeart/2005/8/layout/orgChart1"/>
    <dgm:cxn modelId="{2237C462-85C8-4D24-9F11-F1556BEBCAE5}" type="presParOf" srcId="{7C76D62F-B6C2-4A60-8882-75A9591ABFA1}" destId="{9BE50DE9-3D98-46AC-83A3-29C8E050873F}" srcOrd="2" destOrd="0" presId="urn:microsoft.com/office/officeart/2005/8/layout/orgChart1"/>
    <dgm:cxn modelId="{0E9FA9D8-7279-455D-B0E1-1CBD1BDBC2CE}" type="presParOf" srcId="{0D12B508-1CD4-4C9C-8EEA-0560C19CD9EC}" destId="{5D40459F-5C50-401D-84C7-174C86CC711B}" srcOrd="4" destOrd="0" presId="urn:microsoft.com/office/officeart/2005/8/layout/orgChart1"/>
    <dgm:cxn modelId="{C0966F3E-FBB6-4C88-8435-91DB8F3E8973}" type="presParOf" srcId="{0D12B508-1CD4-4C9C-8EEA-0560C19CD9EC}" destId="{33109E18-10ED-449E-8AF1-AFA7926EC76C}" srcOrd="5" destOrd="0" presId="urn:microsoft.com/office/officeart/2005/8/layout/orgChart1"/>
    <dgm:cxn modelId="{ED06370C-A7B5-482D-9AFB-B9C95D8F91A1}" type="presParOf" srcId="{33109E18-10ED-449E-8AF1-AFA7926EC76C}" destId="{2E8107D1-A4C7-45C8-9823-DD237CAAE00D}" srcOrd="0" destOrd="0" presId="urn:microsoft.com/office/officeart/2005/8/layout/orgChart1"/>
    <dgm:cxn modelId="{22AABC65-BE41-4B40-A914-77AF5131D95B}" type="presParOf" srcId="{2E8107D1-A4C7-45C8-9823-DD237CAAE00D}" destId="{C32C0C48-A0F3-41D4-8BB6-B6566DFE356D}" srcOrd="0" destOrd="0" presId="urn:microsoft.com/office/officeart/2005/8/layout/orgChart1"/>
    <dgm:cxn modelId="{60B00DE8-5678-4C4B-8005-ACB66A39953B}" type="presParOf" srcId="{2E8107D1-A4C7-45C8-9823-DD237CAAE00D}" destId="{39C47DDF-2D67-457A-AEF7-B557588DEC75}" srcOrd="1" destOrd="0" presId="urn:microsoft.com/office/officeart/2005/8/layout/orgChart1"/>
    <dgm:cxn modelId="{39FC71A3-50CF-488C-8108-ACC20F6EFF19}" type="presParOf" srcId="{33109E18-10ED-449E-8AF1-AFA7926EC76C}" destId="{C00B2DCA-FBEE-4BA3-BE0F-7B359A81793A}" srcOrd="1" destOrd="0" presId="urn:microsoft.com/office/officeart/2005/8/layout/orgChart1"/>
    <dgm:cxn modelId="{E1AC6241-42D7-4616-8373-EC55145B5A07}" type="presParOf" srcId="{33109E18-10ED-449E-8AF1-AFA7926EC76C}" destId="{8D3336D3-7688-4496-8AFD-C72CD7F35A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04FF6F-089A-4D4E-93BF-C3F1C05EB59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02DF0E28-7F03-47C9-BE2A-3E1C280F7C0C}">
      <dgm:prSet phldrT="[Tekst]" custT="1"/>
      <dgm:spPr>
        <a:solidFill>
          <a:schemeClr val="tx1"/>
        </a:solidFill>
      </dgm:spPr>
      <dgm:t>
        <a:bodyPr anchor="ctr"/>
        <a:lstStyle/>
        <a:p>
          <a:r>
            <a:rPr lang="nb-NO" sz="105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gm:t>
    </dgm:pt>
    <dgm:pt modelId="{1D57F6C1-B8A5-4F3C-86C0-7BCFFF6BD330}" type="parTrans" cxnId="{DAD31F30-2C5B-4DE4-98A7-FFEF06D6E47D}">
      <dgm:prSet/>
      <dgm:spPr/>
      <dgm:t>
        <a:bodyPr/>
        <a:lstStyle/>
        <a:p>
          <a:endParaRPr lang="nb-NO"/>
        </a:p>
      </dgm:t>
    </dgm:pt>
    <dgm:pt modelId="{93325594-2B3A-4FF9-A108-C80CAFA939D9}" type="sibTrans" cxnId="{DAD31F30-2C5B-4DE4-98A7-FFEF06D6E47D}">
      <dgm:prSet custT="1"/>
      <dgm:spPr>
        <a:ln>
          <a:solidFill>
            <a:schemeClr val="tx1"/>
          </a:solidFill>
          <a:prstDash val="sysDot"/>
        </a:ln>
      </dgm:spPr>
      <dgm:t>
        <a:bodyPr/>
        <a:lstStyle/>
        <a:p>
          <a:endParaRPr lang="nb-NO"/>
        </a:p>
      </dgm:t>
    </dgm:pt>
    <dgm:pt modelId="{4979C5B7-ED4F-4BC1-9551-65903E80FDE2}" type="asst">
      <dgm:prSet phldrT="[Tekst]"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Samordningsstab</a:t>
          </a:r>
        </a:p>
      </dgm:t>
    </dgm:pt>
    <dgm:pt modelId="{5251EA3F-89EC-4743-A003-15A6A41BAA58}" type="parTrans" cxnId="{1A462818-CF07-49A1-9B17-2C3FAD148D5B}">
      <dgm:prSet/>
      <dgm:spPr/>
      <dgm:t>
        <a:bodyPr/>
        <a:lstStyle/>
        <a:p>
          <a:endParaRPr lang="nb-NO"/>
        </a:p>
      </dgm:t>
    </dgm:pt>
    <dgm:pt modelId="{9A358E67-1699-49A4-A080-64D0AB99AA50}" type="sibTrans" cxnId="{1A462818-CF07-49A1-9B17-2C3FAD148D5B}">
      <dgm:prSet custT="1"/>
      <dgm:spPr>
        <a:ln>
          <a:solidFill>
            <a:schemeClr val="tx1">
              <a:lumMod val="90000"/>
              <a:lumOff val="10000"/>
            </a:schemeClr>
          </a:solidFill>
          <a:prstDash val="sysDot"/>
        </a:ln>
      </dgm:spPr>
      <dgm:t>
        <a:bodyPr/>
        <a:lstStyle/>
        <a:p>
          <a:pPr algn="l"/>
          <a:endParaRPr lang="nb-NO" sz="800" dirty="0"/>
        </a:p>
      </dgm:t>
    </dgm:pt>
    <dgm:pt modelId="{AF9041BD-C952-4B86-A894-89148F6C266A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00" dirty="0"/>
            <a:t>Landbruks avdelingen</a:t>
          </a:r>
        </a:p>
      </dgm:t>
    </dgm:pt>
    <dgm:pt modelId="{36C0BA03-B3F1-4EFA-A62F-84B733E6686C}" type="parTrans" cxnId="{A4D874BF-96C6-4A0A-A2CB-17ABAC0E1FBA}">
      <dgm:prSet/>
      <dgm:spPr/>
      <dgm:t>
        <a:bodyPr/>
        <a:lstStyle/>
        <a:p>
          <a:endParaRPr lang="nb-NO"/>
        </a:p>
      </dgm:t>
    </dgm:pt>
    <dgm:pt modelId="{414D6496-57F0-4C69-9D0A-7BCAF1F387C5}" type="sibTrans" cxnId="{A4D874BF-96C6-4A0A-A2CB-17ABAC0E1FBA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F249FCF1-CCE9-4FA2-88E8-C45F2F78328C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Miljøavdelingen</a:t>
          </a:r>
        </a:p>
      </dgm:t>
    </dgm:pt>
    <dgm:pt modelId="{73C78F6B-6131-4677-93E5-E8A94F0D52F0}" type="parTrans" cxnId="{24E74616-6731-4DDD-8C02-723EAF961BC8}">
      <dgm:prSet/>
      <dgm:spPr/>
      <dgm:t>
        <a:bodyPr/>
        <a:lstStyle/>
        <a:p>
          <a:endParaRPr lang="nb-NO"/>
        </a:p>
      </dgm:t>
    </dgm:pt>
    <dgm:pt modelId="{3042B69E-6359-486B-8621-FEE603BF1B9C}" type="sibTrans" cxnId="{24E74616-6731-4DDD-8C02-723EAF961BC8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D0344DDC-8F55-4033-A6F4-FD81D681618A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00" dirty="0"/>
            <a:t>Oppvekst-avdelingen</a:t>
          </a:r>
        </a:p>
      </dgm:t>
    </dgm:pt>
    <dgm:pt modelId="{C629C5F7-014C-465C-9F44-7F7ED9C0D3AC}" type="parTrans" cxnId="{C83345F7-C9D7-4582-AF81-5E52F4A2143B}">
      <dgm:prSet/>
      <dgm:spPr/>
      <dgm:t>
        <a:bodyPr/>
        <a:lstStyle/>
        <a:p>
          <a:endParaRPr lang="nb-NO"/>
        </a:p>
      </dgm:t>
    </dgm:pt>
    <dgm:pt modelId="{016316BA-4626-478F-B619-4F74B90C64FF}" type="sibTrans" cxnId="{C83345F7-C9D7-4582-AF81-5E52F4A2143B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9819CD3-02A0-40A1-B8E6-86EAAEC2805B}" type="asst">
      <dgm:prSet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Administrativ enhet</a:t>
          </a:r>
        </a:p>
      </dgm:t>
    </dgm:pt>
    <dgm:pt modelId="{755A17E0-002C-4D8F-B3AE-45B127348748}" type="parTrans" cxnId="{677E70E9-64CA-471A-BCD2-C53347F72DC7}">
      <dgm:prSet/>
      <dgm:spPr/>
      <dgm:t>
        <a:bodyPr/>
        <a:lstStyle/>
        <a:p>
          <a:endParaRPr lang="nb-NO"/>
        </a:p>
      </dgm:t>
    </dgm:pt>
    <dgm:pt modelId="{9D075618-2A17-4660-A0D9-BDBDC210E676}" type="sibTrans" cxnId="{677E70E9-64CA-471A-BCD2-C53347F72DC7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72C476B0-F20A-4EF5-BE1E-2645092B995D}">
      <dgm:prSet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Helse- og omsorgs-avdelingen</a:t>
          </a:r>
        </a:p>
      </dgm:t>
    </dgm:pt>
    <dgm:pt modelId="{502E90F9-E424-48C6-8D41-00118DE56928}" type="parTrans" cxnId="{2651820C-F4E9-4CC4-99A6-F14A52D89E3E}">
      <dgm:prSet/>
      <dgm:spPr/>
      <dgm:t>
        <a:bodyPr/>
        <a:lstStyle/>
        <a:p>
          <a:endParaRPr lang="nb-NO"/>
        </a:p>
      </dgm:t>
    </dgm:pt>
    <dgm:pt modelId="{328CCD12-1967-44E8-ADD3-6F0E8339E938}" type="sibTrans" cxnId="{2651820C-F4E9-4CC4-99A6-F14A52D89E3E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138A119-6A79-4DD2-A846-3768E0A6ED27}">
      <dgm:prSet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Justis- </a:t>
          </a:r>
          <a:r>
            <a:rPr lang="nb-NO" sz="1050"/>
            <a:t>og vergemåls-avdelingen</a:t>
          </a:r>
          <a:endParaRPr lang="nb-NO" sz="1050" dirty="0"/>
        </a:p>
      </dgm:t>
    </dgm:pt>
    <dgm:pt modelId="{015048EC-7211-4F3F-85D3-2A8FBA80A4C0}" type="parTrans" cxnId="{1A77F972-16B6-465D-8E40-FF07EF978B30}">
      <dgm:prSet/>
      <dgm:spPr/>
      <dgm:t>
        <a:bodyPr/>
        <a:lstStyle/>
        <a:p>
          <a:endParaRPr lang="nb-NO"/>
        </a:p>
      </dgm:t>
    </dgm:pt>
    <dgm:pt modelId="{61BDAA26-51FE-4348-8011-F8A8FF29D85B}" type="sibTrans" cxnId="{1A77F972-16B6-465D-8E40-FF07EF978B30}">
      <dgm:prSet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9E64DC1F-672B-49C1-B66C-1414000629FF}">
      <dgm:prSet custT="1"/>
      <dgm:spPr/>
      <dgm:t>
        <a:bodyPr/>
        <a:lstStyle/>
        <a:p>
          <a:pPr algn="ctr"/>
          <a:r>
            <a:rPr lang="nb-NO" sz="900" dirty="0"/>
            <a:t>Faggruppe matproduksjon og arealbruk</a:t>
          </a:r>
        </a:p>
      </dgm:t>
    </dgm:pt>
    <dgm:pt modelId="{2EE74801-71E1-4ADE-8DAD-43D4635A0FFA}" type="parTrans" cxnId="{00CE875A-554F-440D-9608-7018E234E20F}">
      <dgm:prSet/>
      <dgm:spPr/>
      <dgm:t>
        <a:bodyPr/>
        <a:lstStyle/>
        <a:p>
          <a:endParaRPr lang="nb-NO"/>
        </a:p>
      </dgm:t>
    </dgm:pt>
    <dgm:pt modelId="{85483221-64C4-4CA2-8AC6-A913D5B1F305}" type="sibTrans" cxnId="{00CE875A-554F-440D-9608-7018E234E20F}">
      <dgm:prSet/>
      <dgm:spPr/>
      <dgm:t>
        <a:bodyPr/>
        <a:lstStyle/>
        <a:p>
          <a:endParaRPr lang="nb-NO"/>
        </a:p>
      </dgm:t>
    </dgm:pt>
    <dgm:pt modelId="{8B46BCB3-9871-4FAC-8864-FF461453ABAB}">
      <dgm:prSet custT="1"/>
      <dgm:spPr/>
      <dgm:t>
        <a:bodyPr/>
        <a:lstStyle/>
        <a:p>
          <a:pPr algn="ctr"/>
          <a:r>
            <a:rPr lang="nb-NO" sz="900" dirty="0"/>
            <a:t>Faggruppe skog og utmark</a:t>
          </a:r>
        </a:p>
      </dgm:t>
    </dgm:pt>
    <dgm:pt modelId="{9A4954C4-19B1-4AE0-8BF7-E71342749479}" type="parTrans" cxnId="{4C82CC4C-A8F7-46EF-938B-BF3D076A4FFC}">
      <dgm:prSet/>
      <dgm:spPr/>
      <dgm:t>
        <a:bodyPr/>
        <a:lstStyle/>
        <a:p>
          <a:endParaRPr lang="nb-NO"/>
        </a:p>
      </dgm:t>
    </dgm:pt>
    <dgm:pt modelId="{E2559A79-93DB-4A09-A600-34C36C7B8990}" type="sibTrans" cxnId="{4C82CC4C-A8F7-46EF-938B-BF3D076A4FFC}">
      <dgm:prSet/>
      <dgm:spPr/>
      <dgm:t>
        <a:bodyPr/>
        <a:lstStyle/>
        <a:p>
          <a:endParaRPr lang="nb-NO"/>
        </a:p>
      </dgm:t>
    </dgm:pt>
    <dgm:pt modelId="{75DB5BD8-C3A4-4756-B7CE-6A6512298477}">
      <dgm:prSet custT="1"/>
      <dgm:spPr/>
      <dgm:t>
        <a:bodyPr/>
        <a:lstStyle/>
        <a:p>
          <a:pPr algn="ctr"/>
          <a:r>
            <a:rPr lang="nb-NO" sz="900" dirty="0"/>
            <a:t>Faggruppe forurensning</a:t>
          </a:r>
        </a:p>
      </dgm:t>
    </dgm:pt>
    <dgm:pt modelId="{ACBB83F8-E9B9-4FAC-895D-167CF11EF099}" type="parTrans" cxnId="{2C68588F-9699-4370-9F27-572EC7057616}">
      <dgm:prSet/>
      <dgm:spPr/>
      <dgm:t>
        <a:bodyPr/>
        <a:lstStyle/>
        <a:p>
          <a:endParaRPr lang="nb-NO"/>
        </a:p>
      </dgm:t>
    </dgm:pt>
    <dgm:pt modelId="{6CF9E294-6E02-4177-85D9-5C57FDAD6DCF}" type="sibTrans" cxnId="{2C68588F-9699-4370-9F27-572EC7057616}">
      <dgm:prSet/>
      <dgm:spPr/>
      <dgm:t>
        <a:bodyPr/>
        <a:lstStyle/>
        <a:p>
          <a:endParaRPr lang="nb-NO"/>
        </a:p>
      </dgm:t>
    </dgm:pt>
    <dgm:pt modelId="{22006AAA-A47D-494C-8775-C9D8FA095457}">
      <dgm:prSet custT="1"/>
      <dgm:spPr/>
      <dgm:t>
        <a:bodyPr/>
        <a:lstStyle/>
        <a:p>
          <a:pPr algn="ctr"/>
          <a:r>
            <a:rPr lang="nb-NO" sz="900" dirty="0"/>
            <a:t>Faggruppe barnevern</a:t>
          </a:r>
        </a:p>
      </dgm:t>
    </dgm:pt>
    <dgm:pt modelId="{E36D5A10-F501-4DDD-AED5-130A5D8C1D2C}" type="parTrans" cxnId="{3290688B-4DD3-40C9-97D6-F7BD64E209CF}">
      <dgm:prSet/>
      <dgm:spPr/>
      <dgm:t>
        <a:bodyPr/>
        <a:lstStyle/>
        <a:p>
          <a:endParaRPr lang="nb-NO"/>
        </a:p>
      </dgm:t>
    </dgm:pt>
    <dgm:pt modelId="{D164F481-D36B-40DA-9AF5-0943DE2AA1B9}" type="sibTrans" cxnId="{3290688B-4DD3-40C9-97D6-F7BD64E209CF}">
      <dgm:prSet/>
      <dgm:spPr/>
      <dgm:t>
        <a:bodyPr/>
        <a:lstStyle/>
        <a:p>
          <a:endParaRPr lang="nb-NO"/>
        </a:p>
      </dgm:t>
    </dgm:pt>
    <dgm:pt modelId="{107B4AD6-E221-4697-9792-20C964819541}">
      <dgm:prSet custT="1"/>
      <dgm:spPr/>
      <dgm:t>
        <a:bodyPr/>
        <a:lstStyle/>
        <a:p>
          <a:pPr algn="ctr"/>
          <a:r>
            <a:rPr lang="nb-NO" sz="900" dirty="0"/>
            <a:t>Faggruppe barnehage</a:t>
          </a:r>
        </a:p>
      </dgm:t>
    </dgm:pt>
    <dgm:pt modelId="{9CDDA110-0282-4B73-BAE7-39DDB93E4CF6}" type="parTrans" cxnId="{A648EF98-C262-4844-A84B-00F227436B0F}">
      <dgm:prSet/>
      <dgm:spPr/>
      <dgm:t>
        <a:bodyPr/>
        <a:lstStyle/>
        <a:p>
          <a:endParaRPr lang="nb-NO"/>
        </a:p>
      </dgm:t>
    </dgm:pt>
    <dgm:pt modelId="{5C9265A7-455B-4223-8610-E479E7575BEC}" type="sibTrans" cxnId="{A648EF98-C262-4844-A84B-00F227436B0F}">
      <dgm:prSet/>
      <dgm:spPr/>
      <dgm:t>
        <a:bodyPr/>
        <a:lstStyle/>
        <a:p>
          <a:endParaRPr lang="nb-NO"/>
        </a:p>
      </dgm:t>
    </dgm:pt>
    <dgm:pt modelId="{32468B7D-8285-495A-9993-F3A119679601}">
      <dgm:prSet custT="1"/>
      <dgm:spPr/>
      <dgm:t>
        <a:bodyPr/>
        <a:lstStyle/>
        <a:p>
          <a:pPr algn="ctr"/>
          <a:r>
            <a:rPr lang="nb-NO" sz="900" dirty="0"/>
            <a:t>Faggruppe skole </a:t>
          </a:r>
        </a:p>
      </dgm:t>
    </dgm:pt>
    <dgm:pt modelId="{A9AFFEB5-F5B5-42F1-86C8-6E545229C358}" type="parTrans" cxnId="{E837CA40-238B-41D1-810A-FC82A09B4D81}">
      <dgm:prSet/>
      <dgm:spPr/>
      <dgm:t>
        <a:bodyPr/>
        <a:lstStyle/>
        <a:p>
          <a:endParaRPr lang="nb-NO"/>
        </a:p>
      </dgm:t>
    </dgm:pt>
    <dgm:pt modelId="{3B15CA53-34F9-4E85-BA7B-9326FD7A7F15}" type="sibTrans" cxnId="{E837CA40-238B-41D1-810A-FC82A09B4D81}">
      <dgm:prSet/>
      <dgm:spPr/>
      <dgm:t>
        <a:bodyPr/>
        <a:lstStyle/>
        <a:p>
          <a:endParaRPr lang="nb-NO"/>
        </a:p>
      </dgm:t>
    </dgm:pt>
    <dgm:pt modelId="{E0353EE4-59C3-4D77-9E2C-54C1371DF5E1}">
      <dgm:prSet custT="1"/>
      <dgm:spPr/>
      <dgm:t>
        <a:bodyPr/>
        <a:lstStyle/>
        <a:p>
          <a:pPr algn="ctr"/>
          <a:r>
            <a:rPr lang="nb-NO" sz="900"/>
            <a:t>Faggruppe HSO </a:t>
          </a:r>
          <a:r>
            <a:rPr lang="nb-NO" sz="900" dirty="0"/>
            <a:t>tilsyn og klagebehandling</a:t>
          </a:r>
        </a:p>
      </dgm:t>
    </dgm:pt>
    <dgm:pt modelId="{D962012B-A854-44AA-856D-16B1C4C3DF26}" type="parTrans" cxnId="{B8776756-9BF4-48E7-BD88-0D2E902391B1}">
      <dgm:prSet/>
      <dgm:spPr/>
      <dgm:t>
        <a:bodyPr/>
        <a:lstStyle/>
        <a:p>
          <a:endParaRPr lang="nb-NO"/>
        </a:p>
      </dgm:t>
    </dgm:pt>
    <dgm:pt modelId="{1E32B75C-6D90-432B-877F-BB2F122E2A3E}" type="sibTrans" cxnId="{B8776756-9BF4-48E7-BD88-0D2E902391B1}">
      <dgm:prSet/>
      <dgm:spPr/>
      <dgm:t>
        <a:bodyPr/>
        <a:lstStyle/>
        <a:p>
          <a:endParaRPr lang="nb-NO"/>
        </a:p>
      </dgm:t>
    </dgm:pt>
    <dgm:pt modelId="{B599504E-6D5F-4A3D-9362-0EFCD89082FA}">
      <dgm:prSet custT="1"/>
      <dgm:spPr/>
      <dgm:t>
        <a:bodyPr/>
        <a:lstStyle/>
        <a:p>
          <a:pPr algn="ctr"/>
          <a:r>
            <a:rPr lang="nb-NO" sz="900" dirty="0"/>
            <a:t>Faggruppe rettssikkerhet og tvang</a:t>
          </a:r>
        </a:p>
      </dgm:t>
    </dgm:pt>
    <dgm:pt modelId="{72D853A5-24E0-4FC1-8EF4-07D5D3C824C5}" type="parTrans" cxnId="{CFA4ECD9-E009-40AB-AF8C-2BCCC2642D0E}">
      <dgm:prSet/>
      <dgm:spPr/>
      <dgm:t>
        <a:bodyPr/>
        <a:lstStyle/>
        <a:p>
          <a:endParaRPr lang="nb-NO"/>
        </a:p>
      </dgm:t>
    </dgm:pt>
    <dgm:pt modelId="{10D89764-2AA7-4D46-A7BB-94291C3CCDA6}" type="sibTrans" cxnId="{CFA4ECD9-E009-40AB-AF8C-2BCCC2642D0E}">
      <dgm:prSet/>
      <dgm:spPr/>
      <dgm:t>
        <a:bodyPr/>
        <a:lstStyle/>
        <a:p>
          <a:endParaRPr lang="nb-NO"/>
        </a:p>
      </dgm:t>
    </dgm:pt>
    <dgm:pt modelId="{911312A4-2381-41A9-A622-1453E48FC1D3}">
      <dgm:prSet custT="1"/>
      <dgm:spPr/>
      <dgm:t>
        <a:bodyPr/>
        <a:lstStyle/>
        <a:p>
          <a:pPr algn="ctr"/>
          <a:r>
            <a:rPr lang="nb-NO" sz="900" dirty="0"/>
            <a:t>Faggruppe klagebehandling</a:t>
          </a:r>
        </a:p>
      </dgm:t>
    </dgm:pt>
    <dgm:pt modelId="{1062DA9B-7A83-458E-8231-EBEC82B63987}" type="parTrans" cxnId="{D439999E-826D-4117-8EC0-0725155DCB3B}">
      <dgm:prSet/>
      <dgm:spPr/>
      <dgm:t>
        <a:bodyPr/>
        <a:lstStyle/>
        <a:p>
          <a:endParaRPr lang="nb-NO"/>
        </a:p>
      </dgm:t>
    </dgm:pt>
    <dgm:pt modelId="{C240BD8D-5214-4280-99DE-63DB86976045}" type="sibTrans" cxnId="{D439999E-826D-4117-8EC0-0725155DCB3B}">
      <dgm:prSet/>
      <dgm:spPr/>
      <dgm:t>
        <a:bodyPr/>
        <a:lstStyle/>
        <a:p>
          <a:endParaRPr lang="nb-NO"/>
        </a:p>
      </dgm:t>
    </dgm:pt>
    <dgm:pt modelId="{F263D652-E330-4E13-9CBF-2D5D44BD6E69}">
      <dgm:prSet custT="1"/>
      <dgm:spPr/>
      <dgm:t>
        <a:bodyPr/>
        <a:lstStyle/>
        <a:p>
          <a:pPr algn="ctr"/>
          <a:r>
            <a:rPr lang="nb-NO" sz="900" dirty="0"/>
            <a:t>Faggruppe bevilling</a:t>
          </a:r>
        </a:p>
      </dgm:t>
    </dgm:pt>
    <dgm:pt modelId="{3430913E-96E0-4D2D-8712-2942F60E5C07}" type="parTrans" cxnId="{6F0C268D-63DB-41E4-BA13-141CAF5CC4F3}">
      <dgm:prSet/>
      <dgm:spPr/>
      <dgm:t>
        <a:bodyPr/>
        <a:lstStyle/>
        <a:p>
          <a:endParaRPr lang="nb-NO"/>
        </a:p>
      </dgm:t>
    </dgm:pt>
    <dgm:pt modelId="{40EC209D-B906-4088-BF3B-98651DBBA0CA}" type="sibTrans" cxnId="{6F0C268D-63DB-41E4-BA13-141CAF5CC4F3}">
      <dgm:prSet/>
      <dgm:spPr/>
      <dgm:t>
        <a:bodyPr/>
        <a:lstStyle/>
        <a:p>
          <a:endParaRPr lang="nb-NO"/>
        </a:p>
      </dgm:t>
    </dgm:pt>
    <dgm:pt modelId="{7EEDF68E-C882-4B71-B3F4-9B99299BB2A2}" type="asst">
      <dgm:prSet custT="1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Beredskapsstab</a:t>
          </a:r>
        </a:p>
      </dgm:t>
    </dgm:pt>
    <dgm:pt modelId="{91838698-F3B5-4831-BBDF-BB820723E850}" type="parTrans" cxnId="{97206905-1AED-4C4D-ABDB-EB4DDB239CE0}">
      <dgm:prSet/>
      <dgm:spPr/>
      <dgm:t>
        <a:bodyPr/>
        <a:lstStyle/>
        <a:p>
          <a:endParaRPr lang="nb-NO"/>
        </a:p>
      </dgm:t>
    </dgm:pt>
    <dgm:pt modelId="{0BAE2097-0C11-4D4F-B6EC-7B7B521FA14A}" type="sibTrans" cxnId="{97206905-1AED-4C4D-ABDB-EB4DDB239CE0}">
      <dgm:prSet/>
      <dgm:spPr/>
      <dgm:t>
        <a:bodyPr/>
        <a:lstStyle/>
        <a:p>
          <a:endParaRPr lang="nb-NO"/>
        </a:p>
      </dgm:t>
    </dgm:pt>
    <dgm:pt modelId="{4327435B-35EE-49B5-96D8-2E49D4D570C7}">
      <dgm:prSet custT="1"/>
      <dgm:spPr/>
      <dgm:t>
        <a:bodyPr/>
        <a:lstStyle/>
        <a:p>
          <a:r>
            <a:rPr lang="nb-NO" sz="900" dirty="0"/>
            <a:t>Faggruppe plan</a:t>
          </a:r>
        </a:p>
      </dgm:t>
    </dgm:pt>
    <dgm:pt modelId="{E56F50A9-CC3C-4A5D-874D-3CAA17503A82}" type="parTrans" cxnId="{F3ECB6D2-1D86-402D-A6D4-1C4F4A2EC8DF}">
      <dgm:prSet/>
      <dgm:spPr/>
      <dgm:t>
        <a:bodyPr/>
        <a:lstStyle/>
        <a:p>
          <a:endParaRPr lang="nb-NO"/>
        </a:p>
      </dgm:t>
    </dgm:pt>
    <dgm:pt modelId="{958B2A83-717D-438A-B210-1F0EBB98F483}" type="sibTrans" cxnId="{F3ECB6D2-1D86-402D-A6D4-1C4F4A2EC8DF}">
      <dgm:prSet/>
      <dgm:spPr/>
      <dgm:t>
        <a:bodyPr/>
        <a:lstStyle/>
        <a:p>
          <a:endParaRPr lang="nb-NO"/>
        </a:p>
      </dgm:t>
    </dgm:pt>
    <dgm:pt modelId="{90F4FEEF-DD39-4607-99E7-CE265FDE3BAE}">
      <dgm:prSet custT="1"/>
      <dgm:spPr/>
      <dgm:t>
        <a:bodyPr/>
        <a:lstStyle/>
        <a:p>
          <a:r>
            <a:rPr lang="nb-NO" sz="900" dirty="0"/>
            <a:t>Faggruppe natur</a:t>
          </a:r>
        </a:p>
      </dgm:t>
    </dgm:pt>
    <dgm:pt modelId="{C7F87B64-8A28-481E-9E01-C564E4F371F7}" type="parTrans" cxnId="{4C6D50F8-79FB-4EB0-9D33-3C69480EAB28}">
      <dgm:prSet/>
      <dgm:spPr/>
      <dgm:t>
        <a:bodyPr/>
        <a:lstStyle/>
        <a:p>
          <a:endParaRPr lang="nb-NO"/>
        </a:p>
      </dgm:t>
    </dgm:pt>
    <dgm:pt modelId="{920CADB3-4014-445C-85C2-C0422504A636}" type="sibTrans" cxnId="{4C6D50F8-79FB-4EB0-9D33-3C69480EAB28}">
      <dgm:prSet/>
      <dgm:spPr/>
      <dgm:t>
        <a:bodyPr/>
        <a:lstStyle/>
        <a:p>
          <a:endParaRPr lang="nb-NO"/>
        </a:p>
      </dgm:t>
    </dgm:pt>
    <dgm:pt modelId="{146B295D-31C8-4DB7-AB6D-608CB51CC7E6}">
      <dgm:prSet custT="1"/>
      <dgm:spPr/>
      <dgm:t>
        <a:bodyPr/>
        <a:lstStyle/>
        <a:p>
          <a:r>
            <a:rPr lang="nb-NO" sz="900" dirty="0"/>
            <a:t>Faggruppe skolemiljø</a:t>
          </a:r>
        </a:p>
      </dgm:t>
    </dgm:pt>
    <dgm:pt modelId="{B8DEFBB0-0E8C-489F-9FDE-CE9128E01E12}" type="parTrans" cxnId="{D959F907-0763-4062-84B0-D100E53BB88A}">
      <dgm:prSet/>
      <dgm:spPr/>
      <dgm:t>
        <a:bodyPr/>
        <a:lstStyle/>
        <a:p>
          <a:endParaRPr lang="nb-NO"/>
        </a:p>
      </dgm:t>
    </dgm:pt>
    <dgm:pt modelId="{2FF647A3-16A6-46CC-9784-057ED1540523}" type="sibTrans" cxnId="{D959F907-0763-4062-84B0-D100E53BB88A}">
      <dgm:prSet/>
      <dgm:spPr/>
      <dgm:t>
        <a:bodyPr/>
        <a:lstStyle/>
        <a:p>
          <a:endParaRPr lang="nb-NO"/>
        </a:p>
      </dgm:t>
    </dgm:pt>
    <dgm:pt modelId="{52C90CF5-8E52-4D89-9A02-B2AEF5385E46}">
      <dgm:prSet custT="1"/>
      <dgm:spPr/>
      <dgm:t>
        <a:bodyPr/>
        <a:lstStyle/>
        <a:p>
          <a:r>
            <a:rPr lang="nb-NO" sz="900" dirty="0"/>
            <a:t>Faggruppe</a:t>
          </a:r>
          <a:r>
            <a:rPr lang="nb-NO" sz="1100" dirty="0"/>
            <a:t> </a:t>
          </a:r>
          <a:r>
            <a:rPr lang="nb-NO" sz="900" dirty="0"/>
            <a:t>vann</a:t>
          </a:r>
        </a:p>
      </dgm:t>
    </dgm:pt>
    <dgm:pt modelId="{3FFF7DD8-D2E8-435D-AE4B-AA27147645CF}" type="parTrans" cxnId="{EDB56260-ACD3-4527-8FD8-6DC60E23D6CB}">
      <dgm:prSet/>
      <dgm:spPr/>
      <dgm:t>
        <a:bodyPr/>
        <a:lstStyle/>
        <a:p>
          <a:endParaRPr lang="nb-NO"/>
        </a:p>
      </dgm:t>
    </dgm:pt>
    <dgm:pt modelId="{575AF7FB-C405-45EB-89F8-A30D4EA549C0}" type="sibTrans" cxnId="{EDB56260-ACD3-4527-8FD8-6DC60E23D6CB}">
      <dgm:prSet/>
      <dgm:spPr/>
      <dgm:t>
        <a:bodyPr/>
        <a:lstStyle/>
        <a:p>
          <a:endParaRPr lang="nb-NO"/>
        </a:p>
      </dgm:t>
    </dgm:pt>
    <dgm:pt modelId="{8CD6C7D8-24F0-446C-941C-4EB7F637AF7E}">
      <dgm:prSet custT="1"/>
      <dgm:spPr/>
      <dgm:t>
        <a:bodyPr/>
        <a:lstStyle/>
        <a:p>
          <a:pPr algn="ctr"/>
          <a:r>
            <a:rPr lang="nb-NO" sz="900" dirty="0"/>
            <a:t>Faggruppe </a:t>
          </a:r>
          <a:r>
            <a:rPr lang="nb-NO" sz="900"/>
            <a:t>næringsutvikling og </a:t>
          </a:r>
          <a:r>
            <a:rPr lang="nb-NO" sz="900" dirty="0"/>
            <a:t>bærekraft</a:t>
          </a:r>
        </a:p>
      </dgm:t>
    </dgm:pt>
    <dgm:pt modelId="{09F330CC-7A32-4A39-A11C-91E79D3413C7}" type="parTrans" cxnId="{0A46B611-7F45-4DC5-B1EF-ADFFEFC582C1}">
      <dgm:prSet/>
      <dgm:spPr/>
      <dgm:t>
        <a:bodyPr/>
        <a:lstStyle/>
        <a:p>
          <a:endParaRPr lang="nb-NO"/>
        </a:p>
      </dgm:t>
    </dgm:pt>
    <dgm:pt modelId="{3416A3DE-A90C-4937-9C72-315F5CC737D8}" type="sibTrans" cxnId="{0A46B611-7F45-4DC5-B1EF-ADFFEFC582C1}">
      <dgm:prSet/>
      <dgm:spPr/>
      <dgm:t>
        <a:bodyPr/>
        <a:lstStyle/>
        <a:p>
          <a:endParaRPr lang="nb-NO"/>
        </a:p>
      </dgm:t>
    </dgm:pt>
    <dgm:pt modelId="{EF421DC3-6721-4DE4-A20B-E3D5C7EB9A78}">
      <dgm:prSet custT="1"/>
      <dgm:spPr/>
      <dgm:t>
        <a:bodyPr/>
        <a:lstStyle/>
        <a:p>
          <a:r>
            <a:rPr lang="nb-NO" sz="900" dirty="0"/>
            <a:t>Faggruppe HSO utvikling</a:t>
          </a:r>
        </a:p>
      </dgm:t>
    </dgm:pt>
    <dgm:pt modelId="{9D6268B1-C2C0-4E60-A4F5-F024BA4F8B7E}" type="parTrans" cxnId="{6BABB94E-2131-48FA-A441-32F9630BE905}">
      <dgm:prSet/>
      <dgm:spPr/>
      <dgm:t>
        <a:bodyPr/>
        <a:lstStyle/>
        <a:p>
          <a:endParaRPr lang="nb-NO"/>
        </a:p>
      </dgm:t>
    </dgm:pt>
    <dgm:pt modelId="{4342A249-6425-4BA6-881F-FF89EDE7BD19}" type="sibTrans" cxnId="{6BABB94E-2131-48FA-A441-32F9630BE905}">
      <dgm:prSet/>
      <dgm:spPr/>
      <dgm:t>
        <a:bodyPr/>
        <a:lstStyle/>
        <a:p>
          <a:endParaRPr lang="nb-NO"/>
        </a:p>
      </dgm:t>
    </dgm:pt>
    <dgm:pt modelId="{0439A9DF-5006-4E64-9B08-A19046A72E2A}">
      <dgm:prSet custT="1"/>
      <dgm:spPr/>
      <dgm:t>
        <a:bodyPr/>
        <a:lstStyle/>
        <a:p>
          <a:r>
            <a:rPr lang="nb-NO" sz="900" dirty="0"/>
            <a:t>Faggruppe sosial tilsyn, klage og utvikling</a:t>
          </a:r>
        </a:p>
      </dgm:t>
    </dgm:pt>
    <dgm:pt modelId="{C5909E9F-ACBA-4C0E-8689-8676299075DD}" type="parTrans" cxnId="{54FE8032-7712-4411-805E-BA7CA38B720F}">
      <dgm:prSet/>
      <dgm:spPr/>
      <dgm:t>
        <a:bodyPr/>
        <a:lstStyle/>
        <a:p>
          <a:endParaRPr lang="nb-NO"/>
        </a:p>
      </dgm:t>
    </dgm:pt>
    <dgm:pt modelId="{62507926-7B7C-4238-89D0-E638C216C474}" type="sibTrans" cxnId="{54FE8032-7712-4411-805E-BA7CA38B720F}">
      <dgm:prSet/>
      <dgm:spPr/>
      <dgm:t>
        <a:bodyPr/>
        <a:lstStyle/>
        <a:p>
          <a:endParaRPr lang="nb-NO"/>
        </a:p>
      </dgm:t>
    </dgm:pt>
    <dgm:pt modelId="{84A23233-CE81-4735-9018-0515252AD974}">
      <dgm:prSet custT="1"/>
      <dgm:spPr/>
      <dgm:t>
        <a:bodyPr/>
        <a:lstStyle/>
        <a:p>
          <a:r>
            <a:rPr lang="nb-NO" sz="900" dirty="0"/>
            <a:t>Faggruppe</a:t>
          </a:r>
          <a:r>
            <a:rPr lang="nb-NO" sz="1700" dirty="0"/>
            <a:t> </a:t>
          </a:r>
          <a:r>
            <a:rPr lang="nb-NO" sz="900" dirty="0"/>
            <a:t>vergemål</a:t>
          </a:r>
        </a:p>
      </dgm:t>
    </dgm:pt>
    <dgm:pt modelId="{5011AE29-BA88-4FDE-8F2F-4883A2730D29}" type="sibTrans" cxnId="{E7E5CA56-A556-4327-A725-A0453AB4A5B9}">
      <dgm:prSet/>
      <dgm:spPr/>
      <dgm:t>
        <a:bodyPr/>
        <a:lstStyle/>
        <a:p>
          <a:endParaRPr lang="nb-NO"/>
        </a:p>
      </dgm:t>
    </dgm:pt>
    <dgm:pt modelId="{EC26168B-D5A5-4786-A7F4-1B13B0F487D5}" type="parTrans" cxnId="{E7E5CA56-A556-4327-A725-A0453AB4A5B9}">
      <dgm:prSet/>
      <dgm:spPr/>
      <dgm:t>
        <a:bodyPr/>
        <a:lstStyle/>
        <a:p>
          <a:endParaRPr lang="nb-NO"/>
        </a:p>
      </dgm:t>
    </dgm:pt>
    <dgm:pt modelId="{95A7CBC4-013D-422B-946A-DCD5C5AB11BD}">
      <dgm:prSet custT="1"/>
      <dgm:spPr/>
      <dgm:t>
        <a:bodyPr/>
        <a:lstStyle/>
        <a:p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Faggruppe</a:t>
          </a:r>
          <a:r>
            <a:rPr lang="nb-NO" sz="1600" kern="1200" dirty="0"/>
            <a:t> </a:t>
          </a: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gravplass</a:t>
          </a:r>
        </a:p>
      </dgm:t>
    </dgm:pt>
    <dgm:pt modelId="{9E19DC38-94CB-48A4-A1A6-C429ACDD9FE3}" type="sibTrans" cxnId="{F6F46443-4C9D-4DD7-A673-E7E4AA5F3007}">
      <dgm:prSet/>
      <dgm:spPr/>
      <dgm:t>
        <a:bodyPr/>
        <a:lstStyle/>
        <a:p>
          <a:endParaRPr lang="nb-NO"/>
        </a:p>
      </dgm:t>
    </dgm:pt>
    <dgm:pt modelId="{32739587-FFC4-4791-9F37-C8C0BD89EBB4}" type="parTrans" cxnId="{F6F46443-4C9D-4DD7-A673-E7E4AA5F3007}">
      <dgm:prSet/>
      <dgm:spPr/>
      <dgm:t>
        <a:bodyPr/>
        <a:lstStyle/>
        <a:p>
          <a:endParaRPr lang="nb-NO"/>
        </a:p>
      </dgm:t>
    </dgm:pt>
    <dgm:pt modelId="{308E7787-AEAE-47E6-B319-F46DBE97B87E}" type="pres">
      <dgm:prSet presAssocID="{CA04FF6F-089A-4D4E-93BF-C3F1C05EB5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0963BC-344E-4AFA-B977-2DA25A174079}" type="pres">
      <dgm:prSet presAssocID="{02DF0E28-7F03-47C9-BE2A-3E1C280F7C0C}" presName="hierRoot1" presStyleCnt="0">
        <dgm:presLayoutVars>
          <dgm:hierBranch val="init"/>
        </dgm:presLayoutVars>
      </dgm:prSet>
      <dgm:spPr/>
    </dgm:pt>
    <dgm:pt modelId="{EFF44B3D-10D2-44A7-9380-403B7B9C901C}" type="pres">
      <dgm:prSet presAssocID="{02DF0E28-7F03-47C9-BE2A-3E1C280F7C0C}" presName="rootComposite1" presStyleCnt="0"/>
      <dgm:spPr/>
    </dgm:pt>
    <dgm:pt modelId="{E620FDF0-98E2-445C-A058-C1E52CB4FE8C}" type="pres">
      <dgm:prSet presAssocID="{02DF0E28-7F03-47C9-BE2A-3E1C280F7C0C}" presName="rootText1" presStyleLbl="node0" presStyleIdx="0" presStyleCnt="1" custScaleX="159168" custScaleY="66232">
        <dgm:presLayoutVars>
          <dgm:chPref val="3"/>
        </dgm:presLayoutVars>
      </dgm:prSet>
      <dgm:spPr/>
    </dgm:pt>
    <dgm:pt modelId="{48938E39-B82D-4BAA-9C2D-AC615B083773}" type="pres">
      <dgm:prSet presAssocID="{02DF0E28-7F03-47C9-BE2A-3E1C280F7C0C}" presName="rootConnector1" presStyleLbl="node1" presStyleIdx="0" presStyleCnt="0"/>
      <dgm:spPr/>
    </dgm:pt>
    <dgm:pt modelId="{3EA867F1-AC1B-459B-80F7-AEB6AB13D79D}" type="pres">
      <dgm:prSet presAssocID="{02DF0E28-7F03-47C9-BE2A-3E1C280F7C0C}" presName="hierChild2" presStyleCnt="0"/>
      <dgm:spPr/>
    </dgm:pt>
    <dgm:pt modelId="{E6EA9A81-E724-450C-A319-67A2806CFCDB}" type="pres">
      <dgm:prSet presAssocID="{36C0BA03-B3F1-4EFA-A62F-84B733E6686C}" presName="Name37" presStyleLbl="parChTrans1D2" presStyleIdx="0" presStyleCnt="8"/>
      <dgm:spPr/>
    </dgm:pt>
    <dgm:pt modelId="{D36DBCFD-5683-48F7-A318-5919B4766BDF}" type="pres">
      <dgm:prSet presAssocID="{AF9041BD-C952-4B86-A894-89148F6C266A}" presName="hierRoot2" presStyleCnt="0">
        <dgm:presLayoutVars>
          <dgm:hierBranch val="init"/>
        </dgm:presLayoutVars>
      </dgm:prSet>
      <dgm:spPr/>
    </dgm:pt>
    <dgm:pt modelId="{EF1C7893-7984-416E-8D5C-9008C7B6F879}" type="pres">
      <dgm:prSet presAssocID="{AF9041BD-C952-4B86-A894-89148F6C266A}" presName="rootComposite" presStyleCnt="0"/>
      <dgm:spPr/>
    </dgm:pt>
    <dgm:pt modelId="{909C95B6-E601-4D07-A8B9-4253AA4B192F}" type="pres">
      <dgm:prSet presAssocID="{AF9041BD-C952-4B86-A894-89148F6C266A}" presName="rootText" presStyleLbl="node2" presStyleIdx="0" presStyleCnt="5">
        <dgm:presLayoutVars>
          <dgm:chPref val="3"/>
        </dgm:presLayoutVars>
      </dgm:prSet>
      <dgm:spPr/>
    </dgm:pt>
    <dgm:pt modelId="{AE4389E1-B609-4079-BE33-9ECB31A0F409}" type="pres">
      <dgm:prSet presAssocID="{AF9041BD-C952-4B86-A894-89148F6C266A}" presName="rootConnector" presStyleLbl="node2" presStyleIdx="0" presStyleCnt="5"/>
      <dgm:spPr/>
    </dgm:pt>
    <dgm:pt modelId="{F68195F7-5F61-4FF3-84AD-DB2175C0DE5C}" type="pres">
      <dgm:prSet presAssocID="{AF9041BD-C952-4B86-A894-89148F6C266A}" presName="hierChild4" presStyleCnt="0"/>
      <dgm:spPr/>
    </dgm:pt>
    <dgm:pt modelId="{83F1C2BB-3FD3-4CC4-9712-03150EDFD366}" type="pres">
      <dgm:prSet presAssocID="{2EE74801-71E1-4ADE-8DAD-43D4635A0FFA}" presName="Name37" presStyleLbl="parChTrans1D3" presStyleIdx="0" presStyleCnt="19"/>
      <dgm:spPr/>
    </dgm:pt>
    <dgm:pt modelId="{A0D3D68C-E802-48E2-A2C3-5938D4F34449}" type="pres">
      <dgm:prSet presAssocID="{9E64DC1F-672B-49C1-B66C-1414000629FF}" presName="hierRoot2" presStyleCnt="0">
        <dgm:presLayoutVars>
          <dgm:hierBranch val="init"/>
        </dgm:presLayoutVars>
      </dgm:prSet>
      <dgm:spPr/>
    </dgm:pt>
    <dgm:pt modelId="{D1D398F9-BCEC-4CE7-AEE3-D106DE145F95}" type="pres">
      <dgm:prSet presAssocID="{9E64DC1F-672B-49C1-B66C-1414000629FF}" presName="rootComposite" presStyleCnt="0"/>
      <dgm:spPr/>
    </dgm:pt>
    <dgm:pt modelId="{553631B5-CBD2-4A84-8241-4CFEDA684922}" type="pres">
      <dgm:prSet presAssocID="{9E64DC1F-672B-49C1-B66C-1414000629FF}" presName="rootText" presStyleLbl="node3" presStyleIdx="0" presStyleCnt="19" custScaleY="117752">
        <dgm:presLayoutVars>
          <dgm:chPref val="3"/>
        </dgm:presLayoutVars>
      </dgm:prSet>
      <dgm:spPr/>
    </dgm:pt>
    <dgm:pt modelId="{D081F199-C51D-4286-AE79-B9CA09B24249}" type="pres">
      <dgm:prSet presAssocID="{9E64DC1F-672B-49C1-B66C-1414000629FF}" presName="rootConnector" presStyleLbl="node3" presStyleIdx="0" presStyleCnt="19"/>
      <dgm:spPr/>
    </dgm:pt>
    <dgm:pt modelId="{FC20E947-AF59-4357-9823-49AAF5E6DD81}" type="pres">
      <dgm:prSet presAssocID="{9E64DC1F-672B-49C1-B66C-1414000629FF}" presName="hierChild4" presStyleCnt="0"/>
      <dgm:spPr/>
    </dgm:pt>
    <dgm:pt modelId="{CCF33E07-5145-47F6-9D6C-CD26B20FF880}" type="pres">
      <dgm:prSet presAssocID="{9E64DC1F-672B-49C1-B66C-1414000629FF}" presName="hierChild5" presStyleCnt="0"/>
      <dgm:spPr/>
    </dgm:pt>
    <dgm:pt modelId="{5FA58794-42C6-47D6-B783-B6B4DB58EAAC}" type="pres">
      <dgm:prSet presAssocID="{9A4954C4-19B1-4AE0-8BF7-E71342749479}" presName="Name37" presStyleLbl="parChTrans1D3" presStyleIdx="1" presStyleCnt="19"/>
      <dgm:spPr/>
    </dgm:pt>
    <dgm:pt modelId="{E9D6CCEF-B8A0-4520-BC5D-CC91E3203B8C}" type="pres">
      <dgm:prSet presAssocID="{8B46BCB3-9871-4FAC-8864-FF461453ABAB}" presName="hierRoot2" presStyleCnt="0">
        <dgm:presLayoutVars>
          <dgm:hierBranch val="init"/>
        </dgm:presLayoutVars>
      </dgm:prSet>
      <dgm:spPr/>
    </dgm:pt>
    <dgm:pt modelId="{2E5D80D1-38C5-4931-B879-99F36696858A}" type="pres">
      <dgm:prSet presAssocID="{8B46BCB3-9871-4FAC-8864-FF461453ABAB}" presName="rootComposite" presStyleCnt="0"/>
      <dgm:spPr/>
    </dgm:pt>
    <dgm:pt modelId="{F13E7E48-981B-43A9-9979-E605E6B970F9}" type="pres">
      <dgm:prSet presAssocID="{8B46BCB3-9871-4FAC-8864-FF461453ABAB}" presName="rootText" presStyleLbl="node3" presStyleIdx="1" presStyleCnt="19" custScaleY="99374">
        <dgm:presLayoutVars>
          <dgm:chPref val="3"/>
        </dgm:presLayoutVars>
      </dgm:prSet>
      <dgm:spPr/>
    </dgm:pt>
    <dgm:pt modelId="{6F0A6178-D3C6-4969-A72F-E0B3F5536A65}" type="pres">
      <dgm:prSet presAssocID="{8B46BCB3-9871-4FAC-8864-FF461453ABAB}" presName="rootConnector" presStyleLbl="node3" presStyleIdx="1" presStyleCnt="19"/>
      <dgm:spPr/>
    </dgm:pt>
    <dgm:pt modelId="{C62B1325-2860-4BBB-9B8E-52E197A8EC5F}" type="pres">
      <dgm:prSet presAssocID="{8B46BCB3-9871-4FAC-8864-FF461453ABAB}" presName="hierChild4" presStyleCnt="0"/>
      <dgm:spPr/>
    </dgm:pt>
    <dgm:pt modelId="{DA1B0158-5636-40A5-95AE-270D127BD220}" type="pres">
      <dgm:prSet presAssocID="{8B46BCB3-9871-4FAC-8864-FF461453ABAB}" presName="hierChild5" presStyleCnt="0"/>
      <dgm:spPr/>
    </dgm:pt>
    <dgm:pt modelId="{20422282-38DB-433C-8692-63BAF468C3DB}" type="pres">
      <dgm:prSet presAssocID="{09F330CC-7A32-4A39-A11C-91E79D3413C7}" presName="Name37" presStyleLbl="parChTrans1D3" presStyleIdx="2" presStyleCnt="19"/>
      <dgm:spPr/>
    </dgm:pt>
    <dgm:pt modelId="{ECF6A98E-013D-45E2-BC08-4D07CED823C2}" type="pres">
      <dgm:prSet presAssocID="{8CD6C7D8-24F0-446C-941C-4EB7F637AF7E}" presName="hierRoot2" presStyleCnt="0">
        <dgm:presLayoutVars>
          <dgm:hierBranch val="init"/>
        </dgm:presLayoutVars>
      </dgm:prSet>
      <dgm:spPr/>
    </dgm:pt>
    <dgm:pt modelId="{E13D8ED6-B53E-4C34-B1B3-5B6EDF386E6D}" type="pres">
      <dgm:prSet presAssocID="{8CD6C7D8-24F0-446C-941C-4EB7F637AF7E}" presName="rootComposite" presStyleCnt="0"/>
      <dgm:spPr/>
    </dgm:pt>
    <dgm:pt modelId="{2EEE545A-901D-455B-9C1C-49A66B2C9DE2}" type="pres">
      <dgm:prSet presAssocID="{8CD6C7D8-24F0-446C-941C-4EB7F637AF7E}" presName="rootText" presStyleLbl="node3" presStyleIdx="2" presStyleCnt="19">
        <dgm:presLayoutVars>
          <dgm:chPref val="3"/>
        </dgm:presLayoutVars>
      </dgm:prSet>
      <dgm:spPr/>
    </dgm:pt>
    <dgm:pt modelId="{ADE308E4-F4DD-4450-A701-EEE0AA8FF67E}" type="pres">
      <dgm:prSet presAssocID="{8CD6C7D8-24F0-446C-941C-4EB7F637AF7E}" presName="rootConnector" presStyleLbl="node3" presStyleIdx="2" presStyleCnt="19"/>
      <dgm:spPr/>
    </dgm:pt>
    <dgm:pt modelId="{D3F20EEF-F812-40A8-A511-507E04CD1273}" type="pres">
      <dgm:prSet presAssocID="{8CD6C7D8-24F0-446C-941C-4EB7F637AF7E}" presName="hierChild4" presStyleCnt="0"/>
      <dgm:spPr/>
    </dgm:pt>
    <dgm:pt modelId="{A73C9320-4FF5-4C67-AFE6-E7D16C7E21A3}" type="pres">
      <dgm:prSet presAssocID="{8CD6C7D8-24F0-446C-941C-4EB7F637AF7E}" presName="hierChild5" presStyleCnt="0"/>
      <dgm:spPr/>
    </dgm:pt>
    <dgm:pt modelId="{891ADEE0-7E88-4807-B2F2-F8F263D04E4C}" type="pres">
      <dgm:prSet presAssocID="{AF9041BD-C952-4B86-A894-89148F6C266A}" presName="hierChild5" presStyleCnt="0"/>
      <dgm:spPr/>
    </dgm:pt>
    <dgm:pt modelId="{8F425968-B942-43F4-A543-704E39F772DB}" type="pres">
      <dgm:prSet presAssocID="{73C78F6B-6131-4677-93E5-E8A94F0D52F0}" presName="Name37" presStyleLbl="parChTrans1D2" presStyleIdx="1" presStyleCnt="8"/>
      <dgm:spPr/>
    </dgm:pt>
    <dgm:pt modelId="{13CD0F20-8247-4ABA-8498-83920108F9EC}" type="pres">
      <dgm:prSet presAssocID="{F249FCF1-CCE9-4FA2-88E8-C45F2F78328C}" presName="hierRoot2" presStyleCnt="0">
        <dgm:presLayoutVars>
          <dgm:hierBranch val="init"/>
        </dgm:presLayoutVars>
      </dgm:prSet>
      <dgm:spPr/>
    </dgm:pt>
    <dgm:pt modelId="{EDED72D4-53A4-483E-B74A-DFE3360C7561}" type="pres">
      <dgm:prSet presAssocID="{F249FCF1-CCE9-4FA2-88E8-C45F2F78328C}" presName="rootComposite" presStyleCnt="0"/>
      <dgm:spPr/>
    </dgm:pt>
    <dgm:pt modelId="{CDDA0DEA-00AB-4476-B1F6-F3D5C4F5B05A}" type="pres">
      <dgm:prSet presAssocID="{F249FCF1-CCE9-4FA2-88E8-C45F2F78328C}" presName="rootText" presStyleLbl="node2" presStyleIdx="1" presStyleCnt="5">
        <dgm:presLayoutVars>
          <dgm:chPref val="3"/>
        </dgm:presLayoutVars>
      </dgm:prSet>
      <dgm:spPr/>
    </dgm:pt>
    <dgm:pt modelId="{7A59863C-2861-4554-B51D-123C8AA5A637}" type="pres">
      <dgm:prSet presAssocID="{F249FCF1-CCE9-4FA2-88E8-C45F2F78328C}" presName="rootConnector" presStyleLbl="node2" presStyleIdx="1" presStyleCnt="5"/>
      <dgm:spPr/>
    </dgm:pt>
    <dgm:pt modelId="{FF001A87-F164-47F4-983B-1BC94792FCE0}" type="pres">
      <dgm:prSet presAssocID="{F249FCF1-CCE9-4FA2-88E8-C45F2F78328C}" presName="hierChild4" presStyleCnt="0"/>
      <dgm:spPr/>
    </dgm:pt>
    <dgm:pt modelId="{FB082140-D1BA-4FB2-8CF4-BF2166A2BB71}" type="pres">
      <dgm:prSet presAssocID="{ACBB83F8-E9B9-4FAC-895D-167CF11EF099}" presName="Name37" presStyleLbl="parChTrans1D3" presStyleIdx="3" presStyleCnt="19"/>
      <dgm:spPr/>
    </dgm:pt>
    <dgm:pt modelId="{9A048E1B-93F7-4575-80F0-32C0E2F5AFC8}" type="pres">
      <dgm:prSet presAssocID="{75DB5BD8-C3A4-4756-B7CE-6A6512298477}" presName="hierRoot2" presStyleCnt="0">
        <dgm:presLayoutVars>
          <dgm:hierBranch val="init"/>
        </dgm:presLayoutVars>
      </dgm:prSet>
      <dgm:spPr/>
    </dgm:pt>
    <dgm:pt modelId="{006823F7-A764-4AAC-B112-76FA221AF44D}" type="pres">
      <dgm:prSet presAssocID="{75DB5BD8-C3A4-4756-B7CE-6A6512298477}" presName="rootComposite" presStyleCnt="0"/>
      <dgm:spPr/>
    </dgm:pt>
    <dgm:pt modelId="{FF9BC0BE-EDB8-40F1-8B24-627FF34A5A2F}" type="pres">
      <dgm:prSet presAssocID="{75DB5BD8-C3A4-4756-B7CE-6A6512298477}" presName="rootText" presStyleLbl="node3" presStyleIdx="3" presStyleCnt="19" custScaleY="92896">
        <dgm:presLayoutVars>
          <dgm:chPref val="3"/>
        </dgm:presLayoutVars>
      </dgm:prSet>
      <dgm:spPr/>
    </dgm:pt>
    <dgm:pt modelId="{2CB855CF-56DE-4CA2-B4F1-2022331691CB}" type="pres">
      <dgm:prSet presAssocID="{75DB5BD8-C3A4-4756-B7CE-6A6512298477}" presName="rootConnector" presStyleLbl="node3" presStyleIdx="3" presStyleCnt="19"/>
      <dgm:spPr/>
    </dgm:pt>
    <dgm:pt modelId="{3B96C482-58DA-4514-A0DD-672350039A38}" type="pres">
      <dgm:prSet presAssocID="{75DB5BD8-C3A4-4756-B7CE-6A6512298477}" presName="hierChild4" presStyleCnt="0"/>
      <dgm:spPr/>
    </dgm:pt>
    <dgm:pt modelId="{37BD4219-1A13-4288-B692-24A30B59E812}" type="pres">
      <dgm:prSet presAssocID="{75DB5BD8-C3A4-4756-B7CE-6A6512298477}" presName="hierChild5" presStyleCnt="0"/>
      <dgm:spPr/>
    </dgm:pt>
    <dgm:pt modelId="{827F7AF5-401E-4397-B00F-299FB5A47EC9}" type="pres">
      <dgm:prSet presAssocID="{E56F50A9-CC3C-4A5D-874D-3CAA17503A82}" presName="Name37" presStyleLbl="parChTrans1D3" presStyleIdx="4" presStyleCnt="19"/>
      <dgm:spPr/>
    </dgm:pt>
    <dgm:pt modelId="{CBA980BA-846E-4C94-B3D9-F8429B993ED4}" type="pres">
      <dgm:prSet presAssocID="{4327435B-35EE-49B5-96D8-2E49D4D570C7}" presName="hierRoot2" presStyleCnt="0">
        <dgm:presLayoutVars>
          <dgm:hierBranch val="init"/>
        </dgm:presLayoutVars>
      </dgm:prSet>
      <dgm:spPr/>
    </dgm:pt>
    <dgm:pt modelId="{72C868EB-E4A0-4010-B8B3-E85361915899}" type="pres">
      <dgm:prSet presAssocID="{4327435B-35EE-49B5-96D8-2E49D4D570C7}" presName="rootComposite" presStyleCnt="0"/>
      <dgm:spPr/>
    </dgm:pt>
    <dgm:pt modelId="{5D1D7737-4CDE-42F0-AD4C-62D5839CDD0D}" type="pres">
      <dgm:prSet presAssocID="{4327435B-35EE-49B5-96D8-2E49D4D570C7}" presName="rootText" presStyleLbl="node3" presStyleIdx="4" presStyleCnt="19">
        <dgm:presLayoutVars>
          <dgm:chPref val="3"/>
        </dgm:presLayoutVars>
      </dgm:prSet>
      <dgm:spPr/>
    </dgm:pt>
    <dgm:pt modelId="{340873FB-CBD0-436C-A5C2-89B205E0C4DF}" type="pres">
      <dgm:prSet presAssocID="{4327435B-35EE-49B5-96D8-2E49D4D570C7}" presName="rootConnector" presStyleLbl="node3" presStyleIdx="4" presStyleCnt="19"/>
      <dgm:spPr/>
    </dgm:pt>
    <dgm:pt modelId="{FA751202-1A29-4ADA-9CBD-CA241309E7DA}" type="pres">
      <dgm:prSet presAssocID="{4327435B-35EE-49B5-96D8-2E49D4D570C7}" presName="hierChild4" presStyleCnt="0"/>
      <dgm:spPr/>
    </dgm:pt>
    <dgm:pt modelId="{78832954-D0BD-408B-B1C3-65A6809CD6EC}" type="pres">
      <dgm:prSet presAssocID="{4327435B-35EE-49B5-96D8-2E49D4D570C7}" presName="hierChild5" presStyleCnt="0"/>
      <dgm:spPr/>
    </dgm:pt>
    <dgm:pt modelId="{510D4EA6-BB92-4E5D-B8C6-FB194E745ED9}" type="pres">
      <dgm:prSet presAssocID="{C7F87B64-8A28-481E-9E01-C564E4F371F7}" presName="Name37" presStyleLbl="parChTrans1D3" presStyleIdx="5" presStyleCnt="19"/>
      <dgm:spPr/>
    </dgm:pt>
    <dgm:pt modelId="{D4EB7E49-ADBF-4B50-8C10-F92A11BD6E3A}" type="pres">
      <dgm:prSet presAssocID="{90F4FEEF-DD39-4607-99E7-CE265FDE3BAE}" presName="hierRoot2" presStyleCnt="0">
        <dgm:presLayoutVars>
          <dgm:hierBranch val="init"/>
        </dgm:presLayoutVars>
      </dgm:prSet>
      <dgm:spPr/>
    </dgm:pt>
    <dgm:pt modelId="{450638B6-84DE-4269-A65D-870573905170}" type="pres">
      <dgm:prSet presAssocID="{90F4FEEF-DD39-4607-99E7-CE265FDE3BAE}" presName="rootComposite" presStyleCnt="0"/>
      <dgm:spPr/>
    </dgm:pt>
    <dgm:pt modelId="{0B85E14E-918B-4281-A9C2-FC890274F69E}" type="pres">
      <dgm:prSet presAssocID="{90F4FEEF-DD39-4607-99E7-CE265FDE3BAE}" presName="rootText" presStyleLbl="node3" presStyleIdx="5" presStyleCnt="19">
        <dgm:presLayoutVars>
          <dgm:chPref val="3"/>
        </dgm:presLayoutVars>
      </dgm:prSet>
      <dgm:spPr/>
    </dgm:pt>
    <dgm:pt modelId="{3884758D-D30C-411C-98F2-959C10FAB40D}" type="pres">
      <dgm:prSet presAssocID="{90F4FEEF-DD39-4607-99E7-CE265FDE3BAE}" presName="rootConnector" presStyleLbl="node3" presStyleIdx="5" presStyleCnt="19"/>
      <dgm:spPr/>
    </dgm:pt>
    <dgm:pt modelId="{20DAF5DB-66E1-4B04-860C-7B501E06595B}" type="pres">
      <dgm:prSet presAssocID="{90F4FEEF-DD39-4607-99E7-CE265FDE3BAE}" presName="hierChild4" presStyleCnt="0"/>
      <dgm:spPr/>
    </dgm:pt>
    <dgm:pt modelId="{0F3D64B2-725D-4D59-8C4A-7E5536F79BED}" type="pres">
      <dgm:prSet presAssocID="{90F4FEEF-DD39-4607-99E7-CE265FDE3BAE}" presName="hierChild5" presStyleCnt="0"/>
      <dgm:spPr/>
    </dgm:pt>
    <dgm:pt modelId="{098B7F96-0BE3-4834-87A9-C638F37FCAC8}" type="pres">
      <dgm:prSet presAssocID="{3FFF7DD8-D2E8-435D-AE4B-AA27147645CF}" presName="Name37" presStyleLbl="parChTrans1D3" presStyleIdx="6" presStyleCnt="19"/>
      <dgm:spPr/>
    </dgm:pt>
    <dgm:pt modelId="{01CBE0E0-0A47-480E-A9DF-CCF46E741C0D}" type="pres">
      <dgm:prSet presAssocID="{52C90CF5-8E52-4D89-9A02-B2AEF5385E46}" presName="hierRoot2" presStyleCnt="0">
        <dgm:presLayoutVars>
          <dgm:hierBranch val="init"/>
        </dgm:presLayoutVars>
      </dgm:prSet>
      <dgm:spPr/>
    </dgm:pt>
    <dgm:pt modelId="{B360CDB2-80CB-4C54-8F31-39FCACB65611}" type="pres">
      <dgm:prSet presAssocID="{52C90CF5-8E52-4D89-9A02-B2AEF5385E46}" presName="rootComposite" presStyleCnt="0"/>
      <dgm:spPr/>
    </dgm:pt>
    <dgm:pt modelId="{0F6857C9-08C5-4E32-9C37-6641E6AB8207}" type="pres">
      <dgm:prSet presAssocID="{52C90CF5-8E52-4D89-9A02-B2AEF5385E46}" presName="rootText" presStyleLbl="node3" presStyleIdx="6" presStyleCnt="19">
        <dgm:presLayoutVars>
          <dgm:chPref val="3"/>
        </dgm:presLayoutVars>
      </dgm:prSet>
      <dgm:spPr/>
    </dgm:pt>
    <dgm:pt modelId="{B9F3E69A-3105-4FAF-9F68-97A199B01B7B}" type="pres">
      <dgm:prSet presAssocID="{52C90CF5-8E52-4D89-9A02-B2AEF5385E46}" presName="rootConnector" presStyleLbl="node3" presStyleIdx="6" presStyleCnt="19"/>
      <dgm:spPr/>
    </dgm:pt>
    <dgm:pt modelId="{67F0258C-9956-43B3-B048-DC643BD200B8}" type="pres">
      <dgm:prSet presAssocID="{52C90CF5-8E52-4D89-9A02-B2AEF5385E46}" presName="hierChild4" presStyleCnt="0"/>
      <dgm:spPr/>
    </dgm:pt>
    <dgm:pt modelId="{2577DB10-A120-474C-AAB6-5F2283F2E7AF}" type="pres">
      <dgm:prSet presAssocID="{52C90CF5-8E52-4D89-9A02-B2AEF5385E46}" presName="hierChild5" presStyleCnt="0"/>
      <dgm:spPr/>
    </dgm:pt>
    <dgm:pt modelId="{EDF5DEF2-CEAB-4E1C-926E-B5C4B2E3A01E}" type="pres">
      <dgm:prSet presAssocID="{F249FCF1-CCE9-4FA2-88E8-C45F2F78328C}" presName="hierChild5" presStyleCnt="0"/>
      <dgm:spPr/>
    </dgm:pt>
    <dgm:pt modelId="{A4D2AA33-7E72-42B5-BA88-4C152AA9643A}" type="pres">
      <dgm:prSet presAssocID="{C629C5F7-014C-465C-9F44-7F7ED9C0D3AC}" presName="Name37" presStyleLbl="parChTrans1D2" presStyleIdx="2" presStyleCnt="8"/>
      <dgm:spPr/>
    </dgm:pt>
    <dgm:pt modelId="{0DDC8D17-33FB-40B6-B1F4-2826978B0B74}" type="pres">
      <dgm:prSet presAssocID="{D0344DDC-8F55-4033-A6F4-FD81D681618A}" presName="hierRoot2" presStyleCnt="0">
        <dgm:presLayoutVars>
          <dgm:hierBranch val="init"/>
        </dgm:presLayoutVars>
      </dgm:prSet>
      <dgm:spPr/>
    </dgm:pt>
    <dgm:pt modelId="{E70B74BB-CD08-4EFB-811F-57313412163C}" type="pres">
      <dgm:prSet presAssocID="{D0344DDC-8F55-4033-A6F4-FD81D681618A}" presName="rootComposite" presStyleCnt="0"/>
      <dgm:spPr/>
    </dgm:pt>
    <dgm:pt modelId="{111B72F2-6D3E-4A9C-A953-9ECE5CECD5F6}" type="pres">
      <dgm:prSet presAssocID="{D0344DDC-8F55-4033-A6F4-FD81D681618A}" presName="rootText" presStyleLbl="node2" presStyleIdx="2" presStyleCnt="5">
        <dgm:presLayoutVars>
          <dgm:chPref val="3"/>
        </dgm:presLayoutVars>
      </dgm:prSet>
      <dgm:spPr/>
    </dgm:pt>
    <dgm:pt modelId="{B0F3984F-6014-4942-85E2-FDA6A38EFAE1}" type="pres">
      <dgm:prSet presAssocID="{D0344DDC-8F55-4033-A6F4-FD81D681618A}" presName="rootConnector" presStyleLbl="node2" presStyleIdx="2" presStyleCnt="5"/>
      <dgm:spPr/>
    </dgm:pt>
    <dgm:pt modelId="{089CF33F-B4E6-4691-A461-4775C17C5091}" type="pres">
      <dgm:prSet presAssocID="{D0344DDC-8F55-4033-A6F4-FD81D681618A}" presName="hierChild4" presStyleCnt="0"/>
      <dgm:spPr/>
    </dgm:pt>
    <dgm:pt modelId="{542805B6-DB5A-46FB-830B-8EBDC7DABBD0}" type="pres">
      <dgm:prSet presAssocID="{E36D5A10-F501-4DDD-AED5-130A5D8C1D2C}" presName="Name37" presStyleLbl="parChTrans1D3" presStyleIdx="7" presStyleCnt="19"/>
      <dgm:spPr/>
    </dgm:pt>
    <dgm:pt modelId="{A0F759F1-0CEA-4502-847D-82C3D952DB6F}" type="pres">
      <dgm:prSet presAssocID="{22006AAA-A47D-494C-8775-C9D8FA095457}" presName="hierRoot2" presStyleCnt="0">
        <dgm:presLayoutVars>
          <dgm:hierBranch val="init"/>
        </dgm:presLayoutVars>
      </dgm:prSet>
      <dgm:spPr/>
    </dgm:pt>
    <dgm:pt modelId="{7B8ADD53-3686-42A8-BE36-08DC43451199}" type="pres">
      <dgm:prSet presAssocID="{22006AAA-A47D-494C-8775-C9D8FA095457}" presName="rootComposite" presStyleCnt="0"/>
      <dgm:spPr/>
    </dgm:pt>
    <dgm:pt modelId="{ECADBA38-16A9-407D-8A5F-D6DE9BF43E1B}" type="pres">
      <dgm:prSet presAssocID="{22006AAA-A47D-494C-8775-C9D8FA095457}" presName="rootText" presStyleLbl="node3" presStyleIdx="7" presStyleCnt="19" custScaleY="93632">
        <dgm:presLayoutVars>
          <dgm:chPref val="3"/>
        </dgm:presLayoutVars>
      </dgm:prSet>
      <dgm:spPr/>
    </dgm:pt>
    <dgm:pt modelId="{E86F0161-CEE8-48E7-94E0-234520B35ED8}" type="pres">
      <dgm:prSet presAssocID="{22006AAA-A47D-494C-8775-C9D8FA095457}" presName="rootConnector" presStyleLbl="node3" presStyleIdx="7" presStyleCnt="19"/>
      <dgm:spPr/>
    </dgm:pt>
    <dgm:pt modelId="{8F7FE0A4-FD47-4A53-8E6C-152729FE3D8C}" type="pres">
      <dgm:prSet presAssocID="{22006AAA-A47D-494C-8775-C9D8FA095457}" presName="hierChild4" presStyleCnt="0"/>
      <dgm:spPr/>
    </dgm:pt>
    <dgm:pt modelId="{D6EFA701-1169-4100-83B1-26D028E97CD5}" type="pres">
      <dgm:prSet presAssocID="{22006AAA-A47D-494C-8775-C9D8FA095457}" presName="hierChild5" presStyleCnt="0"/>
      <dgm:spPr/>
    </dgm:pt>
    <dgm:pt modelId="{6CE4BE4B-A1BA-4233-8A37-0D2F8F05C676}" type="pres">
      <dgm:prSet presAssocID="{9CDDA110-0282-4B73-BAE7-39DDB93E4CF6}" presName="Name37" presStyleLbl="parChTrans1D3" presStyleIdx="8" presStyleCnt="19"/>
      <dgm:spPr/>
    </dgm:pt>
    <dgm:pt modelId="{757A5ED4-FBEF-497A-A6DA-065CAAD7840B}" type="pres">
      <dgm:prSet presAssocID="{107B4AD6-E221-4697-9792-20C964819541}" presName="hierRoot2" presStyleCnt="0">
        <dgm:presLayoutVars>
          <dgm:hierBranch val="init"/>
        </dgm:presLayoutVars>
      </dgm:prSet>
      <dgm:spPr/>
    </dgm:pt>
    <dgm:pt modelId="{33410336-F0B5-42AB-A262-CC92698828FE}" type="pres">
      <dgm:prSet presAssocID="{107B4AD6-E221-4697-9792-20C964819541}" presName="rootComposite" presStyleCnt="0"/>
      <dgm:spPr/>
    </dgm:pt>
    <dgm:pt modelId="{666E077F-97D3-4355-9F84-AD1816C49B12}" type="pres">
      <dgm:prSet presAssocID="{107B4AD6-E221-4697-9792-20C964819541}" presName="rootText" presStyleLbl="node3" presStyleIdx="8" presStyleCnt="19" custScaleY="94571">
        <dgm:presLayoutVars>
          <dgm:chPref val="3"/>
        </dgm:presLayoutVars>
      </dgm:prSet>
      <dgm:spPr/>
    </dgm:pt>
    <dgm:pt modelId="{A251A243-D777-4290-85F9-ACCD0F09FCC7}" type="pres">
      <dgm:prSet presAssocID="{107B4AD6-E221-4697-9792-20C964819541}" presName="rootConnector" presStyleLbl="node3" presStyleIdx="8" presStyleCnt="19"/>
      <dgm:spPr/>
    </dgm:pt>
    <dgm:pt modelId="{39BD48AE-A4B0-4945-A1F6-F604653F0B59}" type="pres">
      <dgm:prSet presAssocID="{107B4AD6-E221-4697-9792-20C964819541}" presName="hierChild4" presStyleCnt="0"/>
      <dgm:spPr/>
    </dgm:pt>
    <dgm:pt modelId="{922C7C30-0D95-45B0-A528-FD08F8E14D45}" type="pres">
      <dgm:prSet presAssocID="{107B4AD6-E221-4697-9792-20C964819541}" presName="hierChild5" presStyleCnt="0"/>
      <dgm:spPr/>
    </dgm:pt>
    <dgm:pt modelId="{8C7150A1-00E7-4A5E-89C4-D654F2B38B15}" type="pres">
      <dgm:prSet presAssocID="{A9AFFEB5-F5B5-42F1-86C8-6E545229C358}" presName="Name37" presStyleLbl="parChTrans1D3" presStyleIdx="9" presStyleCnt="19"/>
      <dgm:spPr/>
    </dgm:pt>
    <dgm:pt modelId="{C56C9F73-F581-426D-BD21-7D92EBC27883}" type="pres">
      <dgm:prSet presAssocID="{32468B7D-8285-495A-9993-F3A119679601}" presName="hierRoot2" presStyleCnt="0">
        <dgm:presLayoutVars>
          <dgm:hierBranch val="init"/>
        </dgm:presLayoutVars>
      </dgm:prSet>
      <dgm:spPr/>
    </dgm:pt>
    <dgm:pt modelId="{79A96015-BBFA-4161-B669-A0650E015746}" type="pres">
      <dgm:prSet presAssocID="{32468B7D-8285-495A-9993-F3A119679601}" presName="rootComposite" presStyleCnt="0"/>
      <dgm:spPr/>
    </dgm:pt>
    <dgm:pt modelId="{B8289C61-4606-4F43-91FF-7C0EDDCA438B}" type="pres">
      <dgm:prSet presAssocID="{32468B7D-8285-495A-9993-F3A119679601}" presName="rootText" presStyleLbl="node3" presStyleIdx="9" presStyleCnt="19" custScaleY="104659">
        <dgm:presLayoutVars>
          <dgm:chPref val="3"/>
        </dgm:presLayoutVars>
      </dgm:prSet>
      <dgm:spPr/>
    </dgm:pt>
    <dgm:pt modelId="{995D3D0C-3AFD-422D-9617-1CBE9F115B50}" type="pres">
      <dgm:prSet presAssocID="{32468B7D-8285-495A-9993-F3A119679601}" presName="rootConnector" presStyleLbl="node3" presStyleIdx="9" presStyleCnt="19"/>
      <dgm:spPr/>
    </dgm:pt>
    <dgm:pt modelId="{8ED93F79-3319-4A9D-A23E-6AE30300E781}" type="pres">
      <dgm:prSet presAssocID="{32468B7D-8285-495A-9993-F3A119679601}" presName="hierChild4" presStyleCnt="0"/>
      <dgm:spPr/>
    </dgm:pt>
    <dgm:pt modelId="{3C6862A6-ADA3-47EB-B23D-A0D9CBEC22DD}" type="pres">
      <dgm:prSet presAssocID="{32468B7D-8285-495A-9993-F3A119679601}" presName="hierChild5" presStyleCnt="0"/>
      <dgm:spPr/>
    </dgm:pt>
    <dgm:pt modelId="{8A05FD9D-33E2-4366-BE35-0216EB22E217}" type="pres">
      <dgm:prSet presAssocID="{B8DEFBB0-0E8C-489F-9FDE-CE9128E01E12}" presName="Name37" presStyleLbl="parChTrans1D3" presStyleIdx="10" presStyleCnt="19"/>
      <dgm:spPr/>
    </dgm:pt>
    <dgm:pt modelId="{C990DFB5-8438-4A89-A129-0DF72ADFF6D5}" type="pres">
      <dgm:prSet presAssocID="{146B295D-31C8-4DB7-AB6D-608CB51CC7E6}" presName="hierRoot2" presStyleCnt="0">
        <dgm:presLayoutVars>
          <dgm:hierBranch val="init"/>
        </dgm:presLayoutVars>
      </dgm:prSet>
      <dgm:spPr/>
    </dgm:pt>
    <dgm:pt modelId="{14E152B2-7397-4F30-8D89-10DE25FDBB7F}" type="pres">
      <dgm:prSet presAssocID="{146B295D-31C8-4DB7-AB6D-608CB51CC7E6}" presName="rootComposite" presStyleCnt="0"/>
      <dgm:spPr/>
    </dgm:pt>
    <dgm:pt modelId="{B623F452-7229-4CDC-865F-77990ED1783E}" type="pres">
      <dgm:prSet presAssocID="{146B295D-31C8-4DB7-AB6D-608CB51CC7E6}" presName="rootText" presStyleLbl="node3" presStyleIdx="10" presStyleCnt="19">
        <dgm:presLayoutVars>
          <dgm:chPref val="3"/>
        </dgm:presLayoutVars>
      </dgm:prSet>
      <dgm:spPr/>
    </dgm:pt>
    <dgm:pt modelId="{DFF6E422-6A7C-488E-8EA0-AFD9C4102ACC}" type="pres">
      <dgm:prSet presAssocID="{146B295D-31C8-4DB7-AB6D-608CB51CC7E6}" presName="rootConnector" presStyleLbl="node3" presStyleIdx="10" presStyleCnt="19"/>
      <dgm:spPr/>
    </dgm:pt>
    <dgm:pt modelId="{587308A8-56A4-409C-943D-1594C787703C}" type="pres">
      <dgm:prSet presAssocID="{146B295D-31C8-4DB7-AB6D-608CB51CC7E6}" presName="hierChild4" presStyleCnt="0"/>
      <dgm:spPr/>
    </dgm:pt>
    <dgm:pt modelId="{8C81A761-23F2-48C7-8683-9A9987ECEA51}" type="pres">
      <dgm:prSet presAssocID="{146B295D-31C8-4DB7-AB6D-608CB51CC7E6}" presName="hierChild5" presStyleCnt="0"/>
      <dgm:spPr/>
    </dgm:pt>
    <dgm:pt modelId="{6FC0899E-FD0A-4605-A5B8-4E6EC9982DBE}" type="pres">
      <dgm:prSet presAssocID="{D0344DDC-8F55-4033-A6F4-FD81D681618A}" presName="hierChild5" presStyleCnt="0"/>
      <dgm:spPr/>
    </dgm:pt>
    <dgm:pt modelId="{4FB51C5A-593C-4139-847D-4859BD95A570}" type="pres">
      <dgm:prSet presAssocID="{502E90F9-E424-48C6-8D41-00118DE56928}" presName="Name37" presStyleLbl="parChTrans1D2" presStyleIdx="3" presStyleCnt="8"/>
      <dgm:spPr/>
    </dgm:pt>
    <dgm:pt modelId="{702B7946-E4EC-4F8B-8AF1-ABF50E4FB5A9}" type="pres">
      <dgm:prSet presAssocID="{72C476B0-F20A-4EF5-BE1E-2645092B995D}" presName="hierRoot2" presStyleCnt="0">
        <dgm:presLayoutVars>
          <dgm:hierBranch val="init"/>
        </dgm:presLayoutVars>
      </dgm:prSet>
      <dgm:spPr/>
    </dgm:pt>
    <dgm:pt modelId="{01A242B2-8350-4358-A277-E5523D509CA4}" type="pres">
      <dgm:prSet presAssocID="{72C476B0-F20A-4EF5-BE1E-2645092B995D}" presName="rootComposite" presStyleCnt="0"/>
      <dgm:spPr/>
    </dgm:pt>
    <dgm:pt modelId="{659292F3-2B21-4827-9546-D01800201700}" type="pres">
      <dgm:prSet presAssocID="{72C476B0-F20A-4EF5-BE1E-2645092B995D}" presName="rootText" presStyleLbl="node2" presStyleIdx="3" presStyleCnt="5">
        <dgm:presLayoutVars>
          <dgm:chPref val="3"/>
        </dgm:presLayoutVars>
      </dgm:prSet>
      <dgm:spPr/>
    </dgm:pt>
    <dgm:pt modelId="{7DC5A37F-945F-478E-874B-4E751415A05D}" type="pres">
      <dgm:prSet presAssocID="{72C476B0-F20A-4EF5-BE1E-2645092B995D}" presName="rootConnector" presStyleLbl="node2" presStyleIdx="3" presStyleCnt="5"/>
      <dgm:spPr/>
    </dgm:pt>
    <dgm:pt modelId="{F94F0064-9D7E-4453-8DBA-355B414DC0C4}" type="pres">
      <dgm:prSet presAssocID="{72C476B0-F20A-4EF5-BE1E-2645092B995D}" presName="hierChild4" presStyleCnt="0"/>
      <dgm:spPr/>
    </dgm:pt>
    <dgm:pt modelId="{975418A9-EF74-4F25-B1CB-6683F4E773B6}" type="pres">
      <dgm:prSet presAssocID="{D962012B-A854-44AA-856D-16B1C4C3DF26}" presName="Name37" presStyleLbl="parChTrans1D3" presStyleIdx="11" presStyleCnt="19"/>
      <dgm:spPr/>
    </dgm:pt>
    <dgm:pt modelId="{1299DE2E-5BF0-4532-B086-5B652E686CC7}" type="pres">
      <dgm:prSet presAssocID="{E0353EE4-59C3-4D77-9E2C-54C1371DF5E1}" presName="hierRoot2" presStyleCnt="0">
        <dgm:presLayoutVars>
          <dgm:hierBranch val="init"/>
        </dgm:presLayoutVars>
      </dgm:prSet>
      <dgm:spPr/>
    </dgm:pt>
    <dgm:pt modelId="{D6D58BC0-1E56-4F34-A097-4CA622EC0678}" type="pres">
      <dgm:prSet presAssocID="{E0353EE4-59C3-4D77-9E2C-54C1371DF5E1}" presName="rootComposite" presStyleCnt="0"/>
      <dgm:spPr/>
    </dgm:pt>
    <dgm:pt modelId="{61819400-3ED5-499D-95E6-64ECC88F62D3}" type="pres">
      <dgm:prSet presAssocID="{E0353EE4-59C3-4D77-9E2C-54C1371DF5E1}" presName="rootText" presStyleLbl="node3" presStyleIdx="11" presStyleCnt="19" custScaleY="99300">
        <dgm:presLayoutVars>
          <dgm:chPref val="3"/>
        </dgm:presLayoutVars>
      </dgm:prSet>
      <dgm:spPr/>
    </dgm:pt>
    <dgm:pt modelId="{8157BD5F-A0BD-458C-87B0-EF0DB0C34D9F}" type="pres">
      <dgm:prSet presAssocID="{E0353EE4-59C3-4D77-9E2C-54C1371DF5E1}" presName="rootConnector" presStyleLbl="node3" presStyleIdx="11" presStyleCnt="19"/>
      <dgm:spPr/>
    </dgm:pt>
    <dgm:pt modelId="{A1F10945-D159-4483-AA97-A60156AFBEE8}" type="pres">
      <dgm:prSet presAssocID="{E0353EE4-59C3-4D77-9E2C-54C1371DF5E1}" presName="hierChild4" presStyleCnt="0"/>
      <dgm:spPr/>
    </dgm:pt>
    <dgm:pt modelId="{AD047436-214B-4258-9426-76BA1F270CE6}" type="pres">
      <dgm:prSet presAssocID="{E0353EE4-59C3-4D77-9E2C-54C1371DF5E1}" presName="hierChild5" presStyleCnt="0"/>
      <dgm:spPr/>
    </dgm:pt>
    <dgm:pt modelId="{BD41D9B9-25A0-4E5D-9B6E-ECFF8CA85C56}" type="pres">
      <dgm:prSet presAssocID="{72D853A5-24E0-4FC1-8EF4-07D5D3C824C5}" presName="Name37" presStyleLbl="parChTrans1D3" presStyleIdx="12" presStyleCnt="19"/>
      <dgm:spPr/>
    </dgm:pt>
    <dgm:pt modelId="{68D83435-84E7-42C1-A52A-BA13700B9DAE}" type="pres">
      <dgm:prSet presAssocID="{B599504E-6D5F-4A3D-9362-0EFCD89082FA}" presName="hierRoot2" presStyleCnt="0">
        <dgm:presLayoutVars>
          <dgm:hierBranch val="init"/>
        </dgm:presLayoutVars>
      </dgm:prSet>
      <dgm:spPr/>
    </dgm:pt>
    <dgm:pt modelId="{1D9ED7A0-7C54-4D65-89BF-A3A333E69B78}" type="pres">
      <dgm:prSet presAssocID="{B599504E-6D5F-4A3D-9362-0EFCD89082FA}" presName="rootComposite" presStyleCnt="0"/>
      <dgm:spPr/>
    </dgm:pt>
    <dgm:pt modelId="{904DE4B9-5AFB-4A5D-BEB0-39D5D1B6F5E4}" type="pres">
      <dgm:prSet presAssocID="{B599504E-6D5F-4A3D-9362-0EFCD89082FA}" presName="rootText" presStyleLbl="node3" presStyleIdx="12" presStyleCnt="19" custScaleY="105751">
        <dgm:presLayoutVars>
          <dgm:chPref val="3"/>
        </dgm:presLayoutVars>
      </dgm:prSet>
      <dgm:spPr/>
    </dgm:pt>
    <dgm:pt modelId="{257116C2-A7AC-4CEE-9EAC-FB7E33AB6955}" type="pres">
      <dgm:prSet presAssocID="{B599504E-6D5F-4A3D-9362-0EFCD89082FA}" presName="rootConnector" presStyleLbl="node3" presStyleIdx="12" presStyleCnt="19"/>
      <dgm:spPr/>
    </dgm:pt>
    <dgm:pt modelId="{1E3BEC5E-C476-4857-9CEA-3A4ECEFB8004}" type="pres">
      <dgm:prSet presAssocID="{B599504E-6D5F-4A3D-9362-0EFCD89082FA}" presName="hierChild4" presStyleCnt="0"/>
      <dgm:spPr/>
    </dgm:pt>
    <dgm:pt modelId="{E3A5EE5C-CC19-4C69-90C9-6D62A5A80014}" type="pres">
      <dgm:prSet presAssocID="{B599504E-6D5F-4A3D-9362-0EFCD89082FA}" presName="hierChild5" presStyleCnt="0"/>
      <dgm:spPr/>
    </dgm:pt>
    <dgm:pt modelId="{090B875F-D4E8-42BE-9111-A8823815169C}" type="pres">
      <dgm:prSet presAssocID="{9D6268B1-C2C0-4E60-A4F5-F024BA4F8B7E}" presName="Name37" presStyleLbl="parChTrans1D3" presStyleIdx="13" presStyleCnt="19"/>
      <dgm:spPr/>
    </dgm:pt>
    <dgm:pt modelId="{D3AAC41E-88C8-471D-8E97-F73EE6B21718}" type="pres">
      <dgm:prSet presAssocID="{EF421DC3-6721-4DE4-A20B-E3D5C7EB9A78}" presName="hierRoot2" presStyleCnt="0">
        <dgm:presLayoutVars>
          <dgm:hierBranch val="init"/>
        </dgm:presLayoutVars>
      </dgm:prSet>
      <dgm:spPr/>
    </dgm:pt>
    <dgm:pt modelId="{83EBEF26-7DC0-420C-8416-8B21A6FE128C}" type="pres">
      <dgm:prSet presAssocID="{EF421DC3-6721-4DE4-A20B-E3D5C7EB9A78}" presName="rootComposite" presStyleCnt="0"/>
      <dgm:spPr/>
    </dgm:pt>
    <dgm:pt modelId="{B6E77E63-DF48-484F-94CB-6E6A4164C054}" type="pres">
      <dgm:prSet presAssocID="{EF421DC3-6721-4DE4-A20B-E3D5C7EB9A78}" presName="rootText" presStyleLbl="node3" presStyleIdx="13" presStyleCnt="19">
        <dgm:presLayoutVars>
          <dgm:chPref val="3"/>
        </dgm:presLayoutVars>
      </dgm:prSet>
      <dgm:spPr/>
    </dgm:pt>
    <dgm:pt modelId="{AB82A9E9-1AD1-44DB-864D-2DA5DB84A22E}" type="pres">
      <dgm:prSet presAssocID="{EF421DC3-6721-4DE4-A20B-E3D5C7EB9A78}" presName="rootConnector" presStyleLbl="node3" presStyleIdx="13" presStyleCnt="19"/>
      <dgm:spPr/>
    </dgm:pt>
    <dgm:pt modelId="{FFD4BC1E-48C9-494F-AFF0-0E3843607EC5}" type="pres">
      <dgm:prSet presAssocID="{EF421DC3-6721-4DE4-A20B-E3D5C7EB9A78}" presName="hierChild4" presStyleCnt="0"/>
      <dgm:spPr/>
    </dgm:pt>
    <dgm:pt modelId="{B03197BF-F852-4D22-9593-4A9AFD9338A8}" type="pres">
      <dgm:prSet presAssocID="{EF421DC3-6721-4DE4-A20B-E3D5C7EB9A78}" presName="hierChild5" presStyleCnt="0"/>
      <dgm:spPr/>
    </dgm:pt>
    <dgm:pt modelId="{375E4E39-8D45-4424-BC75-0DEE52BC1124}" type="pres">
      <dgm:prSet presAssocID="{C5909E9F-ACBA-4C0E-8689-8676299075DD}" presName="Name37" presStyleLbl="parChTrans1D3" presStyleIdx="14" presStyleCnt="19"/>
      <dgm:spPr/>
    </dgm:pt>
    <dgm:pt modelId="{F1E95D2D-DE18-4C5F-9750-F4A1FFAA47CB}" type="pres">
      <dgm:prSet presAssocID="{0439A9DF-5006-4E64-9B08-A19046A72E2A}" presName="hierRoot2" presStyleCnt="0">
        <dgm:presLayoutVars>
          <dgm:hierBranch val="init"/>
        </dgm:presLayoutVars>
      </dgm:prSet>
      <dgm:spPr/>
    </dgm:pt>
    <dgm:pt modelId="{198D599E-DF90-41B8-85AA-2C90FF253FCE}" type="pres">
      <dgm:prSet presAssocID="{0439A9DF-5006-4E64-9B08-A19046A72E2A}" presName="rootComposite" presStyleCnt="0"/>
      <dgm:spPr/>
    </dgm:pt>
    <dgm:pt modelId="{B95DFC66-4FBD-4168-A084-32DADCB90628}" type="pres">
      <dgm:prSet presAssocID="{0439A9DF-5006-4E64-9B08-A19046A72E2A}" presName="rootText" presStyleLbl="node3" presStyleIdx="14" presStyleCnt="19">
        <dgm:presLayoutVars>
          <dgm:chPref val="3"/>
        </dgm:presLayoutVars>
      </dgm:prSet>
      <dgm:spPr/>
    </dgm:pt>
    <dgm:pt modelId="{DE09281C-E7B4-40EC-A5E8-0030E6732575}" type="pres">
      <dgm:prSet presAssocID="{0439A9DF-5006-4E64-9B08-A19046A72E2A}" presName="rootConnector" presStyleLbl="node3" presStyleIdx="14" presStyleCnt="19"/>
      <dgm:spPr/>
    </dgm:pt>
    <dgm:pt modelId="{8D276497-5DCC-435F-98B8-63C872F3CC15}" type="pres">
      <dgm:prSet presAssocID="{0439A9DF-5006-4E64-9B08-A19046A72E2A}" presName="hierChild4" presStyleCnt="0"/>
      <dgm:spPr/>
    </dgm:pt>
    <dgm:pt modelId="{AD82A725-90B2-41AB-A603-883F853D2017}" type="pres">
      <dgm:prSet presAssocID="{0439A9DF-5006-4E64-9B08-A19046A72E2A}" presName="hierChild5" presStyleCnt="0"/>
      <dgm:spPr/>
    </dgm:pt>
    <dgm:pt modelId="{A4BE0B9C-5C77-4B3B-8EDC-A0DC1EBC10EA}" type="pres">
      <dgm:prSet presAssocID="{72C476B0-F20A-4EF5-BE1E-2645092B995D}" presName="hierChild5" presStyleCnt="0"/>
      <dgm:spPr/>
    </dgm:pt>
    <dgm:pt modelId="{12FB4873-6B2B-45AF-BF6F-B9971B632CF3}" type="pres">
      <dgm:prSet presAssocID="{015048EC-7211-4F3F-85D3-2A8FBA80A4C0}" presName="Name37" presStyleLbl="parChTrans1D2" presStyleIdx="4" presStyleCnt="8"/>
      <dgm:spPr/>
    </dgm:pt>
    <dgm:pt modelId="{1DCA4219-3BCC-42B2-A7E1-9F1A0035183C}" type="pres">
      <dgm:prSet presAssocID="{B138A119-6A79-4DD2-A846-3768E0A6ED27}" presName="hierRoot2" presStyleCnt="0">
        <dgm:presLayoutVars>
          <dgm:hierBranch val="init"/>
        </dgm:presLayoutVars>
      </dgm:prSet>
      <dgm:spPr/>
    </dgm:pt>
    <dgm:pt modelId="{0A0A22A3-0030-4F59-AA0C-ACF32651F75E}" type="pres">
      <dgm:prSet presAssocID="{B138A119-6A79-4DD2-A846-3768E0A6ED27}" presName="rootComposite" presStyleCnt="0"/>
      <dgm:spPr/>
    </dgm:pt>
    <dgm:pt modelId="{AC8D6E1D-9DDA-40FF-98C0-9DE0A1663417}" type="pres">
      <dgm:prSet presAssocID="{B138A119-6A79-4DD2-A846-3768E0A6ED27}" presName="rootText" presStyleLbl="node2" presStyleIdx="4" presStyleCnt="5">
        <dgm:presLayoutVars>
          <dgm:chPref val="3"/>
        </dgm:presLayoutVars>
      </dgm:prSet>
      <dgm:spPr/>
    </dgm:pt>
    <dgm:pt modelId="{F42F21AF-77E6-4C77-B028-0A93254097F5}" type="pres">
      <dgm:prSet presAssocID="{B138A119-6A79-4DD2-A846-3768E0A6ED27}" presName="rootConnector" presStyleLbl="node2" presStyleIdx="4" presStyleCnt="5"/>
      <dgm:spPr/>
    </dgm:pt>
    <dgm:pt modelId="{C386CC39-F35C-4312-9D74-E87BB518E54C}" type="pres">
      <dgm:prSet presAssocID="{B138A119-6A79-4DD2-A846-3768E0A6ED27}" presName="hierChild4" presStyleCnt="0"/>
      <dgm:spPr/>
    </dgm:pt>
    <dgm:pt modelId="{F19875C1-257F-4BDD-812A-AC6659C56383}" type="pres">
      <dgm:prSet presAssocID="{1062DA9B-7A83-458E-8231-EBEC82B63987}" presName="Name37" presStyleLbl="parChTrans1D3" presStyleIdx="15" presStyleCnt="19"/>
      <dgm:spPr/>
    </dgm:pt>
    <dgm:pt modelId="{7D0F9D8F-2E73-4141-8D7A-B16EFD0A24F1}" type="pres">
      <dgm:prSet presAssocID="{911312A4-2381-41A9-A622-1453E48FC1D3}" presName="hierRoot2" presStyleCnt="0">
        <dgm:presLayoutVars>
          <dgm:hierBranch val="init"/>
        </dgm:presLayoutVars>
      </dgm:prSet>
      <dgm:spPr/>
    </dgm:pt>
    <dgm:pt modelId="{78D0DC7E-140E-4AF1-AF65-99CB5FB3B6D4}" type="pres">
      <dgm:prSet presAssocID="{911312A4-2381-41A9-A622-1453E48FC1D3}" presName="rootComposite" presStyleCnt="0"/>
      <dgm:spPr/>
    </dgm:pt>
    <dgm:pt modelId="{9FEA9DB0-FFA5-45AA-B9E3-AAF758E2979C}" type="pres">
      <dgm:prSet presAssocID="{911312A4-2381-41A9-A622-1453E48FC1D3}" presName="rootText" presStyleLbl="node3" presStyleIdx="15" presStyleCnt="19" custScaleY="93632">
        <dgm:presLayoutVars>
          <dgm:chPref val="3"/>
        </dgm:presLayoutVars>
      </dgm:prSet>
      <dgm:spPr/>
    </dgm:pt>
    <dgm:pt modelId="{9586E4B6-4E9E-479C-8FD4-033B9114A73E}" type="pres">
      <dgm:prSet presAssocID="{911312A4-2381-41A9-A622-1453E48FC1D3}" presName="rootConnector" presStyleLbl="node3" presStyleIdx="15" presStyleCnt="19"/>
      <dgm:spPr/>
    </dgm:pt>
    <dgm:pt modelId="{45F397EE-4E68-47B0-84B7-C7CACF87CCE8}" type="pres">
      <dgm:prSet presAssocID="{911312A4-2381-41A9-A622-1453E48FC1D3}" presName="hierChild4" presStyleCnt="0"/>
      <dgm:spPr/>
    </dgm:pt>
    <dgm:pt modelId="{4882AC58-855E-4F65-869C-BE8DCF40E2EF}" type="pres">
      <dgm:prSet presAssocID="{911312A4-2381-41A9-A622-1453E48FC1D3}" presName="hierChild5" presStyleCnt="0"/>
      <dgm:spPr/>
    </dgm:pt>
    <dgm:pt modelId="{35D4BA28-8B84-45C9-AE3C-77083807C385}" type="pres">
      <dgm:prSet presAssocID="{3430913E-96E0-4D2D-8712-2942F60E5C07}" presName="Name37" presStyleLbl="parChTrans1D3" presStyleIdx="16" presStyleCnt="19"/>
      <dgm:spPr/>
    </dgm:pt>
    <dgm:pt modelId="{AFEACAE8-DAEE-4F6F-9811-A2F918B1D98C}" type="pres">
      <dgm:prSet presAssocID="{F263D652-E330-4E13-9CBF-2D5D44BD6E69}" presName="hierRoot2" presStyleCnt="0">
        <dgm:presLayoutVars>
          <dgm:hierBranch val="init"/>
        </dgm:presLayoutVars>
      </dgm:prSet>
      <dgm:spPr/>
    </dgm:pt>
    <dgm:pt modelId="{886510D5-B7DD-40AC-A1C8-6644368E5AC5}" type="pres">
      <dgm:prSet presAssocID="{F263D652-E330-4E13-9CBF-2D5D44BD6E69}" presName="rootComposite" presStyleCnt="0"/>
      <dgm:spPr/>
    </dgm:pt>
    <dgm:pt modelId="{B9868352-61DD-4892-B03E-9732D332EBD8}" type="pres">
      <dgm:prSet presAssocID="{F263D652-E330-4E13-9CBF-2D5D44BD6E69}" presName="rootText" presStyleLbl="node3" presStyleIdx="16" presStyleCnt="19" custScaleY="100238">
        <dgm:presLayoutVars>
          <dgm:chPref val="3"/>
        </dgm:presLayoutVars>
      </dgm:prSet>
      <dgm:spPr/>
    </dgm:pt>
    <dgm:pt modelId="{B4867BEA-F98B-466B-9E4D-853399E64048}" type="pres">
      <dgm:prSet presAssocID="{F263D652-E330-4E13-9CBF-2D5D44BD6E69}" presName="rootConnector" presStyleLbl="node3" presStyleIdx="16" presStyleCnt="19"/>
      <dgm:spPr/>
    </dgm:pt>
    <dgm:pt modelId="{D1182DBB-C42A-488A-AB9B-95BC22266D6C}" type="pres">
      <dgm:prSet presAssocID="{F263D652-E330-4E13-9CBF-2D5D44BD6E69}" presName="hierChild4" presStyleCnt="0"/>
      <dgm:spPr/>
    </dgm:pt>
    <dgm:pt modelId="{50243B8D-1225-4CE1-9AFC-3F4CCD4DD6BA}" type="pres">
      <dgm:prSet presAssocID="{F263D652-E330-4E13-9CBF-2D5D44BD6E69}" presName="hierChild5" presStyleCnt="0"/>
      <dgm:spPr/>
    </dgm:pt>
    <dgm:pt modelId="{406E1A39-06D8-473C-864B-14F8C9D17C94}" type="pres">
      <dgm:prSet presAssocID="{EC26168B-D5A5-4786-A7F4-1B13B0F487D5}" presName="Name37" presStyleLbl="parChTrans1D3" presStyleIdx="17" presStyleCnt="19"/>
      <dgm:spPr/>
    </dgm:pt>
    <dgm:pt modelId="{1FAB5ED4-F7CC-4D0D-A95A-4DC99762DE10}" type="pres">
      <dgm:prSet presAssocID="{84A23233-CE81-4735-9018-0515252AD974}" presName="hierRoot2" presStyleCnt="0">
        <dgm:presLayoutVars>
          <dgm:hierBranch val="init"/>
        </dgm:presLayoutVars>
      </dgm:prSet>
      <dgm:spPr/>
    </dgm:pt>
    <dgm:pt modelId="{69B77738-5E46-43E1-9328-819452298B18}" type="pres">
      <dgm:prSet presAssocID="{84A23233-CE81-4735-9018-0515252AD974}" presName="rootComposite" presStyleCnt="0"/>
      <dgm:spPr/>
    </dgm:pt>
    <dgm:pt modelId="{D3586D0A-2721-4016-84BF-C336EA452107}" type="pres">
      <dgm:prSet presAssocID="{84A23233-CE81-4735-9018-0515252AD974}" presName="rootText" presStyleLbl="node3" presStyleIdx="17" presStyleCnt="19">
        <dgm:presLayoutVars>
          <dgm:chPref val="3"/>
        </dgm:presLayoutVars>
      </dgm:prSet>
      <dgm:spPr/>
    </dgm:pt>
    <dgm:pt modelId="{71DB6E77-37CA-4A2C-915D-BBF5B60191F3}" type="pres">
      <dgm:prSet presAssocID="{84A23233-CE81-4735-9018-0515252AD974}" presName="rootConnector" presStyleLbl="node3" presStyleIdx="17" presStyleCnt="19"/>
      <dgm:spPr/>
    </dgm:pt>
    <dgm:pt modelId="{E7134DE6-7E83-43F3-90DA-26A147964D5B}" type="pres">
      <dgm:prSet presAssocID="{84A23233-CE81-4735-9018-0515252AD974}" presName="hierChild4" presStyleCnt="0"/>
      <dgm:spPr/>
    </dgm:pt>
    <dgm:pt modelId="{319C90CE-19DF-4C72-92E3-92DADC10E783}" type="pres">
      <dgm:prSet presAssocID="{84A23233-CE81-4735-9018-0515252AD974}" presName="hierChild5" presStyleCnt="0"/>
      <dgm:spPr/>
    </dgm:pt>
    <dgm:pt modelId="{D0ADBEC5-9CD9-4D01-B65D-90E0B0BF9B9B}" type="pres">
      <dgm:prSet presAssocID="{32739587-FFC4-4791-9F37-C8C0BD89EBB4}" presName="Name37" presStyleLbl="parChTrans1D3" presStyleIdx="18" presStyleCnt="19"/>
      <dgm:spPr/>
    </dgm:pt>
    <dgm:pt modelId="{6B2C9AF7-3430-400D-A876-454DDF96039A}" type="pres">
      <dgm:prSet presAssocID="{95A7CBC4-013D-422B-946A-DCD5C5AB11BD}" presName="hierRoot2" presStyleCnt="0">
        <dgm:presLayoutVars>
          <dgm:hierBranch val="init"/>
        </dgm:presLayoutVars>
      </dgm:prSet>
      <dgm:spPr/>
    </dgm:pt>
    <dgm:pt modelId="{49A1A6E6-7D44-4F57-8307-548BCD033B6F}" type="pres">
      <dgm:prSet presAssocID="{95A7CBC4-013D-422B-946A-DCD5C5AB11BD}" presName="rootComposite" presStyleCnt="0"/>
      <dgm:spPr/>
    </dgm:pt>
    <dgm:pt modelId="{E783EE69-1F62-4F53-B7D6-56152097BF8D}" type="pres">
      <dgm:prSet presAssocID="{95A7CBC4-013D-422B-946A-DCD5C5AB11BD}" presName="rootText" presStyleLbl="node3" presStyleIdx="18" presStyleCnt="19">
        <dgm:presLayoutVars>
          <dgm:chPref val="3"/>
        </dgm:presLayoutVars>
      </dgm:prSet>
      <dgm:spPr/>
    </dgm:pt>
    <dgm:pt modelId="{9D146A3F-E5E1-4E05-83F5-BC4CF0F327D5}" type="pres">
      <dgm:prSet presAssocID="{95A7CBC4-013D-422B-946A-DCD5C5AB11BD}" presName="rootConnector" presStyleLbl="node3" presStyleIdx="18" presStyleCnt="19"/>
      <dgm:spPr/>
    </dgm:pt>
    <dgm:pt modelId="{3B8C0A6E-2BCE-4507-B847-0495898B67D0}" type="pres">
      <dgm:prSet presAssocID="{95A7CBC4-013D-422B-946A-DCD5C5AB11BD}" presName="hierChild4" presStyleCnt="0"/>
      <dgm:spPr/>
    </dgm:pt>
    <dgm:pt modelId="{3644E05D-8614-4476-AFB6-E0056F7BAEAA}" type="pres">
      <dgm:prSet presAssocID="{95A7CBC4-013D-422B-946A-DCD5C5AB11BD}" presName="hierChild5" presStyleCnt="0"/>
      <dgm:spPr/>
    </dgm:pt>
    <dgm:pt modelId="{F7031164-559C-4D58-B794-70A4AAF0DD4E}" type="pres">
      <dgm:prSet presAssocID="{B138A119-6A79-4DD2-A846-3768E0A6ED27}" presName="hierChild5" presStyleCnt="0"/>
      <dgm:spPr/>
    </dgm:pt>
    <dgm:pt modelId="{0D12B508-1CD4-4C9C-8EEA-0560C19CD9EC}" type="pres">
      <dgm:prSet presAssocID="{02DF0E28-7F03-47C9-BE2A-3E1C280F7C0C}" presName="hierChild3" presStyleCnt="0"/>
      <dgm:spPr/>
    </dgm:pt>
    <dgm:pt modelId="{69296D94-1EBA-4052-9436-0A0E51B6D6E6}" type="pres">
      <dgm:prSet presAssocID="{5251EA3F-89EC-4743-A003-15A6A41BAA58}" presName="Name111" presStyleLbl="parChTrans1D2" presStyleIdx="5" presStyleCnt="8"/>
      <dgm:spPr/>
    </dgm:pt>
    <dgm:pt modelId="{90135FBA-A35F-42BE-84BA-AEAD3D7DB65E}" type="pres">
      <dgm:prSet presAssocID="{4979C5B7-ED4F-4BC1-9551-65903E80FDE2}" presName="hierRoot3" presStyleCnt="0">
        <dgm:presLayoutVars>
          <dgm:hierBranch val="init"/>
        </dgm:presLayoutVars>
      </dgm:prSet>
      <dgm:spPr/>
    </dgm:pt>
    <dgm:pt modelId="{6829639A-72D2-43EE-9E60-8BD901D79FE9}" type="pres">
      <dgm:prSet presAssocID="{4979C5B7-ED4F-4BC1-9551-65903E80FDE2}" presName="rootComposite3" presStyleCnt="0"/>
      <dgm:spPr/>
    </dgm:pt>
    <dgm:pt modelId="{7D1CE52B-6125-4CAE-B58D-0204E7AEA1B6}" type="pres">
      <dgm:prSet presAssocID="{4979C5B7-ED4F-4BC1-9551-65903E80FDE2}" presName="rootText3" presStyleLbl="asst1" presStyleIdx="0" presStyleCnt="3" custScaleX="136884" custScaleY="65758" custLinFactNeighborY="-3440">
        <dgm:presLayoutVars>
          <dgm:chPref val="3"/>
        </dgm:presLayoutVars>
      </dgm:prSet>
      <dgm:spPr/>
    </dgm:pt>
    <dgm:pt modelId="{22931169-4821-442F-ACFF-23A8E905F159}" type="pres">
      <dgm:prSet presAssocID="{4979C5B7-ED4F-4BC1-9551-65903E80FDE2}" presName="rootConnector3" presStyleLbl="asst1" presStyleIdx="0" presStyleCnt="3"/>
      <dgm:spPr/>
    </dgm:pt>
    <dgm:pt modelId="{25DD0AD7-4E6B-46A7-944F-493F36BF60DE}" type="pres">
      <dgm:prSet presAssocID="{4979C5B7-ED4F-4BC1-9551-65903E80FDE2}" presName="hierChild6" presStyleCnt="0"/>
      <dgm:spPr/>
    </dgm:pt>
    <dgm:pt modelId="{AB2B458E-62E8-44EA-9DAE-2382780D2130}" type="pres">
      <dgm:prSet presAssocID="{4979C5B7-ED4F-4BC1-9551-65903E80FDE2}" presName="hierChild7" presStyleCnt="0"/>
      <dgm:spPr/>
    </dgm:pt>
    <dgm:pt modelId="{DD18182D-249A-43AF-8C2B-2F83D8534E6B}" type="pres">
      <dgm:prSet presAssocID="{91838698-F3B5-4831-BBDF-BB820723E850}" presName="Name111" presStyleLbl="parChTrans1D2" presStyleIdx="6" presStyleCnt="8"/>
      <dgm:spPr/>
    </dgm:pt>
    <dgm:pt modelId="{C8DDE6BA-3D6E-4746-80B7-021318ECAD00}" type="pres">
      <dgm:prSet presAssocID="{7EEDF68E-C882-4B71-B3F4-9B99299BB2A2}" presName="hierRoot3" presStyleCnt="0">
        <dgm:presLayoutVars>
          <dgm:hierBranch val="init"/>
        </dgm:presLayoutVars>
      </dgm:prSet>
      <dgm:spPr/>
    </dgm:pt>
    <dgm:pt modelId="{26B99F3F-9717-4BCA-AF87-BEA91520BFEA}" type="pres">
      <dgm:prSet presAssocID="{7EEDF68E-C882-4B71-B3F4-9B99299BB2A2}" presName="rootComposite3" presStyleCnt="0"/>
      <dgm:spPr/>
    </dgm:pt>
    <dgm:pt modelId="{A5293458-A3DE-4BF9-99BB-8EC9C6F382B6}" type="pres">
      <dgm:prSet presAssocID="{7EEDF68E-C882-4B71-B3F4-9B99299BB2A2}" presName="rootText3" presStyleLbl="asst1" presStyleIdx="1" presStyleCnt="3" custScaleX="135423" custScaleY="69484" custLinFactNeighborX="3180" custLinFactNeighborY="-1360">
        <dgm:presLayoutVars>
          <dgm:chPref val="3"/>
        </dgm:presLayoutVars>
      </dgm:prSet>
      <dgm:spPr/>
    </dgm:pt>
    <dgm:pt modelId="{99790FA8-E7E7-4B27-B257-10F901BA901A}" type="pres">
      <dgm:prSet presAssocID="{7EEDF68E-C882-4B71-B3F4-9B99299BB2A2}" presName="rootConnector3" presStyleLbl="asst1" presStyleIdx="1" presStyleCnt="3"/>
      <dgm:spPr/>
    </dgm:pt>
    <dgm:pt modelId="{1FE449FE-50F4-42E8-8C52-99BCAC23677A}" type="pres">
      <dgm:prSet presAssocID="{7EEDF68E-C882-4B71-B3F4-9B99299BB2A2}" presName="hierChild6" presStyleCnt="0"/>
      <dgm:spPr/>
    </dgm:pt>
    <dgm:pt modelId="{DCF3A6E1-1ACA-4842-9A7F-FC4BDDF410F4}" type="pres">
      <dgm:prSet presAssocID="{7EEDF68E-C882-4B71-B3F4-9B99299BB2A2}" presName="hierChild7" presStyleCnt="0"/>
      <dgm:spPr/>
    </dgm:pt>
    <dgm:pt modelId="{5D40459F-5C50-401D-84C7-174C86CC711B}" type="pres">
      <dgm:prSet presAssocID="{755A17E0-002C-4D8F-B3AE-45B127348748}" presName="Name111" presStyleLbl="parChTrans1D2" presStyleIdx="7" presStyleCnt="8"/>
      <dgm:spPr/>
    </dgm:pt>
    <dgm:pt modelId="{33109E18-10ED-449E-8AF1-AFA7926EC76C}" type="pres">
      <dgm:prSet presAssocID="{B9819CD3-02A0-40A1-B8E6-86EAAEC2805B}" presName="hierRoot3" presStyleCnt="0">
        <dgm:presLayoutVars>
          <dgm:hierBranch val="init"/>
        </dgm:presLayoutVars>
      </dgm:prSet>
      <dgm:spPr/>
    </dgm:pt>
    <dgm:pt modelId="{2E8107D1-A4C7-45C8-9823-DD237CAAE00D}" type="pres">
      <dgm:prSet presAssocID="{B9819CD3-02A0-40A1-B8E6-86EAAEC2805B}" presName="rootComposite3" presStyleCnt="0"/>
      <dgm:spPr/>
    </dgm:pt>
    <dgm:pt modelId="{C32C0C48-A0F3-41D4-8BB6-B6566DFE356D}" type="pres">
      <dgm:prSet presAssocID="{B9819CD3-02A0-40A1-B8E6-86EAAEC2805B}" presName="rootText3" presStyleLbl="asst1" presStyleIdx="2" presStyleCnt="3" custScaleX="136884" custScaleY="77591" custLinFactNeighborX="430" custLinFactNeighborY="-2580">
        <dgm:presLayoutVars>
          <dgm:chPref val="3"/>
        </dgm:presLayoutVars>
      </dgm:prSet>
      <dgm:spPr/>
    </dgm:pt>
    <dgm:pt modelId="{39C47DDF-2D67-457A-AEF7-B557588DEC75}" type="pres">
      <dgm:prSet presAssocID="{B9819CD3-02A0-40A1-B8E6-86EAAEC2805B}" presName="rootConnector3" presStyleLbl="asst1" presStyleIdx="2" presStyleCnt="3"/>
      <dgm:spPr/>
    </dgm:pt>
    <dgm:pt modelId="{C00B2DCA-FBEE-4BA3-BE0F-7B359A81793A}" type="pres">
      <dgm:prSet presAssocID="{B9819CD3-02A0-40A1-B8E6-86EAAEC2805B}" presName="hierChild6" presStyleCnt="0"/>
      <dgm:spPr/>
    </dgm:pt>
    <dgm:pt modelId="{8D3336D3-7688-4496-8AFD-C72CD7F35A37}" type="pres">
      <dgm:prSet presAssocID="{B9819CD3-02A0-40A1-B8E6-86EAAEC2805B}" presName="hierChild7" presStyleCnt="0"/>
      <dgm:spPr/>
    </dgm:pt>
  </dgm:ptLst>
  <dgm:cxnLst>
    <dgm:cxn modelId="{97206905-1AED-4C4D-ABDB-EB4DDB239CE0}" srcId="{02DF0E28-7F03-47C9-BE2A-3E1C280F7C0C}" destId="{7EEDF68E-C882-4B71-B3F4-9B99299BB2A2}" srcOrd="1" destOrd="0" parTransId="{91838698-F3B5-4831-BBDF-BB820723E850}" sibTransId="{0BAE2097-0C11-4D4F-B6EC-7B7B521FA14A}"/>
    <dgm:cxn modelId="{346BB405-795B-4B81-9562-FD2668301D5E}" type="presOf" srcId="{911312A4-2381-41A9-A622-1453E48FC1D3}" destId="{9FEA9DB0-FFA5-45AA-B9E3-AAF758E2979C}" srcOrd="0" destOrd="0" presId="urn:microsoft.com/office/officeart/2005/8/layout/orgChart1"/>
    <dgm:cxn modelId="{4C2D2006-F8B7-4480-9438-D7185AED68F1}" type="presOf" srcId="{36C0BA03-B3F1-4EFA-A62F-84B733E6686C}" destId="{E6EA9A81-E724-450C-A319-67A2806CFCDB}" srcOrd="0" destOrd="0" presId="urn:microsoft.com/office/officeart/2005/8/layout/orgChart1"/>
    <dgm:cxn modelId="{6C486406-EBD5-474F-AE15-82B850199F02}" type="presOf" srcId="{911312A4-2381-41A9-A622-1453E48FC1D3}" destId="{9586E4B6-4E9E-479C-8FD4-033B9114A73E}" srcOrd="1" destOrd="0" presId="urn:microsoft.com/office/officeart/2005/8/layout/orgChart1"/>
    <dgm:cxn modelId="{38CB4A07-8950-4381-8C9B-FC81054A17E7}" type="presOf" srcId="{A9AFFEB5-F5B5-42F1-86C8-6E545229C358}" destId="{8C7150A1-00E7-4A5E-89C4-D654F2B38B15}" srcOrd="0" destOrd="0" presId="urn:microsoft.com/office/officeart/2005/8/layout/orgChart1"/>
    <dgm:cxn modelId="{D959F907-0763-4062-84B0-D100E53BB88A}" srcId="{D0344DDC-8F55-4033-A6F4-FD81D681618A}" destId="{146B295D-31C8-4DB7-AB6D-608CB51CC7E6}" srcOrd="3" destOrd="0" parTransId="{B8DEFBB0-0E8C-489F-9FDE-CE9128E01E12}" sibTransId="{2FF647A3-16A6-46CC-9784-057ED1540523}"/>
    <dgm:cxn modelId="{2651820C-F4E9-4CC4-99A6-F14A52D89E3E}" srcId="{02DF0E28-7F03-47C9-BE2A-3E1C280F7C0C}" destId="{72C476B0-F20A-4EF5-BE1E-2645092B995D}" srcOrd="6" destOrd="0" parTransId="{502E90F9-E424-48C6-8D41-00118DE56928}" sibTransId="{328CCD12-1967-44E8-ADD3-6F0E8339E938}"/>
    <dgm:cxn modelId="{0A46B611-7F45-4DC5-B1EF-ADFFEFC582C1}" srcId="{AF9041BD-C952-4B86-A894-89148F6C266A}" destId="{8CD6C7D8-24F0-446C-941C-4EB7F637AF7E}" srcOrd="2" destOrd="0" parTransId="{09F330CC-7A32-4A39-A11C-91E79D3413C7}" sibTransId="{3416A3DE-A90C-4937-9C72-315F5CC737D8}"/>
    <dgm:cxn modelId="{24E74616-6731-4DDD-8C02-723EAF961BC8}" srcId="{02DF0E28-7F03-47C9-BE2A-3E1C280F7C0C}" destId="{F249FCF1-CCE9-4FA2-88E8-C45F2F78328C}" srcOrd="4" destOrd="0" parTransId="{73C78F6B-6131-4677-93E5-E8A94F0D52F0}" sibTransId="{3042B69E-6359-486B-8621-FEE603BF1B9C}"/>
    <dgm:cxn modelId="{1A462818-CF07-49A1-9B17-2C3FAD148D5B}" srcId="{02DF0E28-7F03-47C9-BE2A-3E1C280F7C0C}" destId="{4979C5B7-ED4F-4BC1-9551-65903E80FDE2}" srcOrd="0" destOrd="0" parTransId="{5251EA3F-89EC-4743-A003-15A6A41BAA58}" sibTransId="{9A358E67-1699-49A4-A080-64D0AB99AA50}"/>
    <dgm:cxn modelId="{AD638D1B-B8A9-4FCD-A679-E09468763EC9}" type="presOf" srcId="{F249FCF1-CCE9-4FA2-88E8-C45F2F78328C}" destId="{CDDA0DEA-00AB-4476-B1F6-F3D5C4F5B05A}" srcOrd="0" destOrd="0" presId="urn:microsoft.com/office/officeart/2005/8/layout/orgChart1"/>
    <dgm:cxn modelId="{B4122F1D-B1D0-4625-B256-013560C41BDD}" type="presOf" srcId="{3430913E-96E0-4D2D-8712-2942F60E5C07}" destId="{35D4BA28-8B84-45C9-AE3C-77083807C385}" srcOrd="0" destOrd="0" presId="urn:microsoft.com/office/officeart/2005/8/layout/orgChart1"/>
    <dgm:cxn modelId="{DD9A2F1E-C4D5-45CF-9C9F-1E9E425F1141}" type="presOf" srcId="{146B295D-31C8-4DB7-AB6D-608CB51CC7E6}" destId="{B623F452-7229-4CDC-865F-77990ED1783E}" srcOrd="0" destOrd="0" presId="urn:microsoft.com/office/officeart/2005/8/layout/orgChart1"/>
    <dgm:cxn modelId="{AE7D0A1F-B938-4737-A4C1-F9753A11F623}" type="presOf" srcId="{C629C5F7-014C-465C-9F44-7F7ED9C0D3AC}" destId="{A4D2AA33-7E72-42B5-BA88-4C152AA9643A}" srcOrd="0" destOrd="0" presId="urn:microsoft.com/office/officeart/2005/8/layout/orgChart1"/>
    <dgm:cxn modelId="{8E346E21-C313-4057-81BE-7D6E881B0BC7}" type="presOf" srcId="{8B46BCB3-9871-4FAC-8864-FF461453ABAB}" destId="{F13E7E48-981B-43A9-9979-E605E6B970F9}" srcOrd="0" destOrd="0" presId="urn:microsoft.com/office/officeart/2005/8/layout/orgChart1"/>
    <dgm:cxn modelId="{FDF38622-2BA8-4277-BC15-707CA7B3DBF1}" type="presOf" srcId="{EF421DC3-6721-4DE4-A20B-E3D5C7EB9A78}" destId="{AB82A9E9-1AD1-44DB-864D-2DA5DB84A22E}" srcOrd="1" destOrd="0" presId="urn:microsoft.com/office/officeart/2005/8/layout/orgChart1"/>
    <dgm:cxn modelId="{33C23F23-37D5-477A-9A1C-E5F90A3BAFC4}" type="presOf" srcId="{72C476B0-F20A-4EF5-BE1E-2645092B995D}" destId="{7DC5A37F-945F-478E-874B-4E751415A05D}" srcOrd="1" destOrd="0" presId="urn:microsoft.com/office/officeart/2005/8/layout/orgChart1"/>
    <dgm:cxn modelId="{46347A2C-CBF4-4E36-B50D-F098F5D7628A}" type="presOf" srcId="{75DB5BD8-C3A4-4756-B7CE-6A6512298477}" destId="{2CB855CF-56DE-4CA2-B4F1-2022331691CB}" srcOrd="1" destOrd="0" presId="urn:microsoft.com/office/officeart/2005/8/layout/orgChart1"/>
    <dgm:cxn modelId="{9259D52C-D311-4456-9989-6362A72085ED}" type="presOf" srcId="{22006AAA-A47D-494C-8775-C9D8FA095457}" destId="{E86F0161-CEE8-48E7-94E0-234520B35ED8}" srcOrd="1" destOrd="0" presId="urn:microsoft.com/office/officeart/2005/8/layout/orgChart1"/>
    <dgm:cxn modelId="{DAD31F30-2C5B-4DE4-98A7-FFEF06D6E47D}" srcId="{CA04FF6F-089A-4D4E-93BF-C3F1C05EB59D}" destId="{02DF0E28-7F03-47C9-BE2A-3E1C280F7C0C}" srcOrd="0" destOrd="0" parTransId="{1D57F6C1-B8A5-4F3C-86C0-7BCFFF6BD330}" sibTransId="{93325594-2B3A-4FF9-A108-C80CAFA939D9}"/>
    <dgm:cxn modelId="{7137A531-0649-4A04-9919-BAB546C13DD6}" type="presOf" srcId="{4327435B-35EE-49B5-96D8-2E49D4D570C7}" destId="{5D1D7737-4CDE-42F0-AD4C-62D5839CDD0D}" srcOrd="0" destOrd="0" presId="urn:microsoft.com/office/officeart/2005/8/layout/orgChart1"/>
    <dgm:cxn modelId="{1907F031-FC98-40A7-9E83-6BA245BE5329}" type="presOf" srcId="{B8DEFBB0-0E8C-489F-9FDE-CE9128E01E12}" destId="{8A05FD9D-33E2-4366-BE35-0216EB22E217}" srcOrd="0" destOrd="0" presId="urn:microsoft.com/office/officeart/2005/8/layout/orgChart1"/>
    <dgm:cxn modelId="{54FE8032-7712-4411-805E-BA7CA38B720F}" srcId="{72C476B0-F20A-4EF5-BE1E-2645092B995D}" destId="{0439A9DF-5006-4E64-9B08-A19046A72E2A}" srcOrd="3" destOrd="0" parTransId="{C5909E9F-ACBA-4C0E-8689-8676299075DD}" sibTransId="{62507926-7B7C-4238-89D0-E638C216C474}"/>
    <dgm:cxn modelId="{72AD1333-A50C-4494-BF5F-3A5C396B98C1}" type="presOf" srcId="{4979C5B7-ED4F-4BC1-9551-65903E80FDE2}" destId="{7D1CE52B-6125-4CAE-B58D-0204E7AEA1B6}" srcOrd="0" destOrd="0" presId="urn:microsoft.com/office/officeart/2005/8/layout/orgChart1"/>
    <dgm:cxn modelId="{98291733-CD07-47A1-AA44-18E16E109D85}" type="presOf" srcId="{73C78F6B-6131-4677-93E5-E8A94F0D52F0}" destId="{8F425968-B942-43F4-A543-704E39F772DB}" srcOrd="0" destOrd="0" presId="urn:microsoft.com/office/officeart/2005/8/layout/orgChart1"/>
    <dgm:cxn modelId="{32B64C38-016C-47D7-9CB2-08F2ABBB485B}" type="presOf" srcId="{84A23233-CE81-4735-9018-0515252AD974}" destId="{71DB6E77-37CA-4A2C-915D-BBF5B60191F3}" srcOrd="1" destOrd="0" presId="urn:microsoft.com/office/officeart/2005/8/layout/orgChart1"/>
    <dgm:cxn modelId="{9C99B73D-D317-4002-9F74-4E3C2B86090C}" type="presOf" srcId="{75DB5BD8-C3A4-4756-B7CE-6A6512298477}" destId="{FF9BC0BE-EDB8-40F1-8B24-627FF34A5A2F}" srcOrd="0" destOrd="0" presId="urn:microsoft.com/office/officeart/2005/8/layout/orgChart1"/>
    <dgm:cxn modelId="{5A96F73D-2287-43C0-A2E9-5C3DA9F4BC44}" type="presOf" srcId="{52C90CF5-8E52-4D89-9A02-B2AEF5385E46}" destId="{0F6857C9-08C5-4E32-9C37-6641E6AB8207}" srcOrd="0" destOrd="0" presId="urn:microsoft.com/office/officeart/2005/8/layout/orgChart1"/>
    <dgm:cxn modelId="{E837CA40-238B-41D1-810A-FC82A09B4D81}" srcId="{D0344DDC-8F55-4033-A6F4-FD81D681618A}" destId="{32468B7D-8285-495A-9993-F3A119679601}" srcOrd="2" destOrd="0" parTransId="{A9AFFEB5-F5B5-42F1-86C8-6E545229C358}" sibTransId="{3B15CA53-34F9-4E85-BA7B-9326FD7A7F15}"/>
    <dgm:cxn modelId="{EDB56260-ACD3-4527-8FD8-6DC60E23D6CB}" srcId="{F249FCF1-CCE9-4FA2-88E8-C45F2F78328C}" destId="{52C90CF5-8E52-4D89-9A02-B2AEF5385E46}" srcOrd="3" destOrd="0" parTransId="{3FFF7DD8-D2E8-435D-AE4B-AA27147645CF}" sibTransId="{575AF7FB-C405-45EB-89F8-A30D4EA549C0}"/>
    <dgm:cxn modelId="{04CD4662-0504-437C-BFF9-5AE332A13DBE}" type="presOf" srcId="{B9819CD3-02A0-40A1-B8E6-86EAAEC2805B}" destId="{C32C0C48-A0F3-41D4-8BB6-B6566DFE356D}" srcOrd="0" destOrd="0" presId="urn:microsoft.com/office/officeart/2005/8/layout/orgChart1"/>
    <dgm:cxn modelId="{FEF39242-CC3A-4589-9EE6-B7A625C161A5}" type="presOf" srcId="{32468B7D-8285-495A-9993-F3A119679601}" destId="{995D3D0C-3AFD-422D-9617-1CBE9F115B50}" srcOrd="1" destOrd="0" presId="urn:microsoft.com/office/officeart/2005/8/layout/orgChart1"/>
    <dgm:cxn modelId="{F6F46443-4C9D-4DD7-A673-E7E4AA5F3007}" srcId="{B138A119-6A79-4DD2-A846-3768E0A6ED27}" destId="{95A7CBC4-013D-422B-946A-DCD5C5AB11BD}" srcOrd="3" destOrd="0" parTransId="{32739587-FFC4-4791-9F37-C8C0BD89EBB4}" sibTransId="{9E19DC38-94CB-48A4-A1A6-C429ACDD9FE3}"/>
    <dgm:cxn modelId="{67F30644-5CA0-400E-9E6C-5709DDC11CA4}" type="presOf" srcId="{EF421DC3-6721-4DE4-A20B-E3D5C7EB9A78}" destId="{B6E77E63-DF48-484F-94CB-6E6A4164C054}" srcOrd="0" destOrd="0" presId="urn:microsoft.com/office/officeart/2005/8/layout/orgChart1"/>
    <dgm:cxn modelId="{6B533F65-3DAF-47D8-A90B-2479D1B5F6D3}" type="presOf" srcId="{B599504E-6D5F-4A3D-9362-0EFCD89082FA}" destId="{904DE4B9-5AFB-4A5D-BEB0-39D5D1B6F5E4}" srcOrd="0" destOrd="0" presId="urn:microsoft.com/office/officeart/2005/8/layout/orgChart1"/>
    <dgm:cxn modelId="{7E008065-9059-4080-B18F-0121B2918DBC}" type="presOf" srcId="{52C90CF5-8E52-4D89-9A02-B2AEF5385E46}" destId="{B9F3E69A-3105-4FAF-9F68-97A199B01B7B}" srcOrd="1" destOrd="0" presId="urn:microsoft.com/office/officeart/2005/8/layout/orgChart1"/>
    <dgm:cxn modelId="{B0E62C6C-2E68-474C-AC35-36C96615269B}" type="presOf" srcId="{32468B7D-8285-495A-9993-F3A119679601}" destId="{B8289C61-4606-4F43-91FF-7C0EDDCA438B}" srcOrd="0" destOrd="0" presId="urn:microsoft.com/office/officeart/2005/8/layout/orgChart1"/>
    <dgm:cxn modelId="{4C82CC4C-A8F7-46EF-938B-BF3D076A4FFC}" srcId="{AF9041BD-C952-4B86-A894-89148F6C266A}" destId="{8B46BCB3-9871-4FAC-8864-FF461453ABAB}" srcOrd="1" destOrd="0" parTransId="{9A4954C4-19B1-4AE0-8BF7-E71342749479}" sibTransId="{E2559A79-93DB-4A09-A600-34C36C7B8990}"/>
    <dgm:cxn modelId="{58C1896E-DB28-480F-81C3-4994376FEBE2}" type="presOf" srcId="{95A7CBC4-013D-422B-946A-DCD5C5AB11BD}" destId="{9D146A3F-E5E1-4E05-83F5-BC4CF0F327D5}" srcOrd="1" destOrd="0" presId="urn:microsoft.com/office/officeart/2005/8/layout/orgChart1"/>
    <dgm:cxn modelId="{0D15976E-E288-4E4B-BB30-EA0C38710AEC}" type="presOf" srcId="{9E64DC1F-672B-49C1-B66C-1414000629FF}" destId="{D081F199-C51D-4286-AE79-B9CA09B24249}" srcOrd="1" destOrd="0" presId="urn:microsoft.com/office/officeart/2005/8/layout/orgChart1"/>
    <dgm:cxn modelId="{6BABB94E-2131-48FA-A441-32F9630BE905}" srcId="{72C476B0-F20A-4EF5-BE1E-2645092B995D}" destId="{EF421DC3-6721-4DE4-A20B-E3D5C7EB9A78}" srcOrd="2" destOrd="0" parTransId="{9D6268B1-C2C0-4E60-A4F5-F024BA4F8B7E}" sibTransId="{4342A249-6425-4BA6-881F-FF89EDE7BD19}"/>
    <dgm:cxn modelId="{42F33C4F-2EA6-4939-A01C-A677A6391E9F}" type="presOf" srcId="{1062DA9B-7A83-458E-8231-EBEC82B63987}" destId="{F19875C1-257F-4BDD-812A-AC6659C56383}" srcOrd="0" destOrd="0" presId="urn:microsoft.com/office/officeart/2005/8/layout/orgChart1"/>
    <dgm:cxn modelId="{0436C86F-84A3-41AD-9919-59124FF57BC2}" type="presOf" srcId="{E0353EE4-59C3-4D77-9E2C-54C1371DF5E1}" destId="{8157BD5F-A0BD-458C-87B0-EF0DB0C34D9F}" srcOrd="1" destOrd="0" presId="urn:microsoft.com/office/officeart/2005/8/layout/orgChart1"/>
    <dgm:cxn modelId="{3E9E3D50-EADC-4C93-9F1B-6EFAD9F2F4FC}" type="presOf" srcId="{B599504E-6D5F-4A3D-9362-0EFCD89082FA}" destId="{257116C2-A7AC-4CEE-9EAC-FB7E33AB6955}" srcOrd="1" destOrd="0" presId="urn:microsoft.com/office/officeart/2005/8/layout/orgChart1"/>
    <dgm:cxn modelId="{A3678C50-9BDC-4F59-97FF-A08E981F454E}" type="presOf" srcId="{8CD6C7D8-24F0-446C-941C-4EB7F637AF7E}" destId="{2EEE545A-901D-455B-9C1C-49A66B2C9DE2}" srcOrd="0" destOrd="0" presId="urn:microsoft.com/office/officeart/2005/8/layout/orgChart1"/>
    <dgm:cxn modelId="{A61AA970-3772-455E-991E-BA3A7DC3BCE2}" type="presOf" srcId="{AF9041BD-C952-4B86-A894-89148F6C266A}" destId="{909C95B6-E601-4D07-A8B9-4253AA4B192F}" srcOrd="0" destOrd="0" presId="urn:microsoft.com/office/officeart/2005/8/layout/orgChart1"/>
    <dgm:cxn modelId="{41E2CB51-9E3D-4A4E-8F4B-9245A7E5EE77}" type="presOf" srcId="{02DF0E28-7F03-47C9-BE2A-3E1C280F7C0C}" destId="{E620FDF0-98E2-445C-A058-C1E52CB4FE8C}" srcOrd="0" destOrd="0" presId="urn:microsoft.com/office/officeart/2005/8/layout/orgChart1"/>
    <dgm:cxn modelId="{1A77F972-16B6-465D-8E40-FF07EF978B30}" srcId="{02DF0E28-7F03-47C9-BE2A-3E1C280F7C0C}" destId="{B138A119-6A79-4DD2-A846-3768E0A6ED27}" srcOrd="7" destOrd="0" parTransId="{015048EC-7211-4F3F-85D3-2A8FBA80A4C0}" sibTransId="{61BDAA26-51FE-4348-8011-F8A8FF29D85B}"/>
    <dgm:cxn modelId="{FC214B54-9687-4820-B1AD-81027BBF6635}" type="presOf" srcId="{0439A9DF-5006-4E64-9B08-A19046A72E2A}" destId="{DE09281C-E7B4-40EC-A5E8-0030E6732575}" srcOrd="1" destOrd="0" presId="urn:microsoft.com/office/officeart/2005/8/layout/orgChart1"/>
    <dgm:cxn modelId="{CF0C7275-96C7-4E62-8452-250C10D73904}" type="presOf" srcId="{7EEDF68E-C882-4B71-B3F4-9B99299BB2A2}" destId="{A5293458-A3DE-4BF9-99BB-8EC9C6F382B6}" srcOrd="0" destOrd="0" presId="urn:microsoft.com/office/officeart/2005/8/layout/orgChart1"/>
    <dgm:cxn modelId="{B8776756-9BF4-48E7-BD88-0D2E902391B1}" srcId="{72C476B0-F20A-4EF5-BE1E-2645092B995D}" destId="{E0353EE4-59C3-4D77-9E2C-54C1371DF5E1}" srcOrd="0" destOrd="0" parTransId="{D962012B-A854-44AA-856D-16B1C4C3DF26}" sibTransId="{1E32B75C-6D90-432B-877F-BB2F122E2A3E}"/>
    <dgm:cxn modelId="{E7E5CA56-A556-4327-A725-A0453AB4A5B9}" srcId="{B138A119-6A79-4DD2-A846-3768E0A6ED27}" destId="{84A23233-CE81-4735-9018-0515252AD974}" srcOrd="2" destOrd="0" parTransId="{EC26168B-D5A5-4786-A7F4-1B13B0F487D5}" sibTransId="{5011AE29-BA88-4FDE-8F2F-4883A2730D29}"/>
    <dgm:cxn modelId="{1FB24957-769D-4E95-A891-EB11E2F75068}" type="presOf" srcId="{8CD6C7D8-24F0-446C-941C-4EB7F637AF7E}" destId="{ADE308E4-F4DD-4450-A701-EEE0AA8FF67E}" srcOrd="1" destOrd="0" presId="urn:microsoft.com/office/officeart/2005/8/layout/orgChart1"/>
    <dgm:cxn modelId="{D9A17C57-29DD-4A8B-A313-C35C01CFAC7F}" type="presOf" srcId="{90F4FEEF-DD39-4607-99E7-CE265FDE3BAE}" destId="{3884758D-D30C-411C-98F2-959C10FAB40D}" srcOrd="1" destOrd="0" presId="urn:microsoft.com/office/officeart/2005/8/layout/orgChart1"/>
    <dgm:cxn modelId="{09F11B58-0B74-4618-A5DD-AFD84387E543}" type="presOf" srcId="{C7F87B64-8A28-481E-9E01-C564E4F371F7}" destId="{510D4EA6-BB92-4E5D-B8C6-FB194E745ED9}" srcOrd="0" destOrd="0" presId="urn:microsoft.com/office/officeart/2005/8/layout/orgChart1"/>
    <dgm:cxn modelId="{D6136B58-CF5A-45BC-B0AA-4B6E17D7399F}" type="presOf" srcId="{90F4FEEF-DD39-4607-99E7-CE265FDE3BAE}" destId="{0B85E14E-918B-4281-A9C2-FC890274F69E}" srcOrd="0" destOrd="0" presId="urn:microsoft.com/office/officeart/2005/8/layout/orgChart1"/>
    <dgm:cxn modelId="{BECC6059-C9F1-4514-820C-3B1FED8F47A9}" type="presOf" srcId="{F263D652-E330-4E13-9CBF-2D5D44BD6E69}" destId="{B4867BEA-F98B-466B-9E4D-853399E64048}" srcOrd="1" destOrd="0" presId="urn:microsoft.com/office/officeart/2005/8/layout/orgChart1"/>
    <dgm:cxn modelId="{00CE875A-554F-440D-9608-7018E234E20F}" srcId="{AF9041BD-C952-4B86-A894-89148F6C266A}" destId="{9E64DC1F-672B-49C1-B66C-1414000629FF}" srcOrd="0" destOrd="0" parTransId="{2EE74801-71E1-4ADE-8DAD-43D4635A0FFA}" sibTransId="{85483221-64C4-4CA2-8AC6-A913D5B1F305}"/>
    <dgm:cxn modelId="{780B8C7D-FEEE-4848-B7C6-EE9C185E66E9}" type="presOf" srcId="{146B295D-31C8-4DB7-AB6D-608CB51CC7E6}" destId="{DFF6E422-6A7C-488E-8EA0-AFD9C4102ACC}" srcOrd="1" destOrd="0" presId="urn:microsoft.com/office/officeart/2005/8/layout/orgChart1"/>
    <dgm:cxn modelId="{4808AD80-28F7-4BB7-AC9D-1801FCD459DF}" type="presOf" srcId="{8B46BCB3-9871-4FAC-8864-FF461453ABAB}" destId="{6F0A6178-D3C6-4969-A72F-E0B3F5536A65}" srcOrd="1" destOrd="0" presId="urn:microsoft.com/office/officeart/2005/8/layout/orgChart1"/>
    <dgm:cxn modelId="{BE855884-C70F-4656-AC00-FB4094ED5407}" type="presOf" srcId="{B138A119-6A79-4DD2-A846-3768E0A6ED27}" destId="{F42F21AF-77E6-4C77-B028-0A93254097F5}" srcOrd="1" destOrd="0" presId="urn:microsoft.com/office/officeart/2005/8/layout/orgChart1"/>
    <dgm:cxn modelId="{0DBCCB86-860F-4711-ADC4-7405A8F40930}" type="presOf" srcId="{502E90F9-E424-48C6-8D41-00118DE56928}" destId="{4FB51C5A-593C-4139-847D-4859BD95A570}" srcOrd="0" destOrd="0" presId="urn:microsoft.com/office/officeart/2005/8/layout/orgChart1"/>
    <dgm:cxn modelId="{48296987-D7ED-4B95-B29B-75871EEBDDC3}" type="presOf" srcId="{D962012B-A854-44AA-856D-16B1C4C3DF26}" destId="{975418A9-EF74-4F25-B1CB-6683F4E773B6}" srcOrd="0" destOrd="0" presId="urn:microsoft.com/office/officeart/2005/8/layout/orgChart1"/>
    <dgm:cxn modelId="{3290688B-4DD3-40C9-97D6-F7BD64E209CF}" srcId="{D0344DDC-8F55-4033-A6F4-FD81D681618A}" destId="{22006AAA-A47D-494C-8775-C9D8FA095457}" srcOrd="0" destOrd="0" parTransId="{E36D5A10-F501-4DDD-AED5-130A5D8C1D2C}" sibTransId="{D164F481-D36B-40DA-9AF5-0943DE2AA1B9}"/>
    <dgm:cxn modelId="{5557C88B-A77E-47FD-8D5A-1B6EBF524F98}" type="presOf" srcId="{107B4AD6-E221-4697-9792-20C964819541}" destId="{A251A243-D777-4290-85F9-ACCD0F09FCC7}" srcOrd="1" destOrd="0" presId="urn:microsoft.com/office/officeart/2005/8/layout/orgChart1"/>
    <dgm:cxn modelId="{6F0C268D-63DB-41E4-BA13-141CAF5CC4F3}" srcId="{B138A119-6A79-4DD2-A846-3768E0A6ED27}" destId="{F263D652-E330-4E13-9CBF-2D5D44BD6E69}" srcOrd="1" destOrd="0" parTransId="{3430913E-96E0-4D2D-8712-2942F60E5C07}" sibTransId="{40EC209D-B906-4088-BF3B-98651DBBA0CA}"/>
    <dgm:cxn modelId="{2C68588F-9699-4370-9F27-572EC7057616}" srcId="{F249FCF1-CCE9-4FA2-88E8-C45F2F78328C}" destId="{75DB5BD8-C3A4-4756-B7CE-6A6512298477}" srcOrd="0" destOrd="0" parTransId="{ACBB83F8-E9B9-4FAC-895D-167CF11EF099}" sibTransId="{6CF9E294-6E02-4177-85D9-5C57FDAD6DCF}"/>
    <dgm:cxn modelId="{0B4CCE8F-B7AE-4C07-8A7F-08979C338D76}" type="presOf" srcId="{E36D5A10-F501-4DDD-AED5-130A5D8C1D2C}" destId="{542805B6-DB5A-46FB-830B-8EBDC7DABBD0}" srcOrd="0" destOrd="0" presId="urn:microsoft.com/office/officeart/2005/8/layout/orgChart1"/>
    <dgm:cxn modelId="{082ED48F-4A02-4D48-A858-6BADF8455318}" type="presOf" srcId="{4979C5B7-ED4F-4BC1-9551-65903E80FDE2}" destId="{22931169-4821-442F-ACFF-23A8E905F159}" srcOrd="1" destOrd="0" presId="urn:microsoft.com/office/officeart/2005/8/layout/orgChart1"/>
    <dgm:cxn modelId="{C7DF9795-0EA2-4102-A7F7-13776425F21F}" type="presOf" srcId="{72C476B0-F20A-4EF5-BE1E-2645092B995D}" destId="{659292F3-2B21-4827-9546-D01800201700}" srcOrd="0" destOrd="0" presId="urn:microsoft.com/office/officeart/2005/8/layout/orgChart1"/>
    <dgm:cxn modelId="{AA868A97-CF69-4622-9817-D10AA81D83F8}" type="presOf" srcId="{9A4954C4-19B1-4AE0-8BF7-E71342749479}" destId="{5FA58794-42C6-47D6-B783-B6B4DB58EAAC}" srcOrd="0" destOrd="0" presId="urn:microsoft.com/office/officeart/2005/8/layout/orgChart1"/>
    <dgm:cxn modelId="{DD430498-53DF-4E05-A705-5BCFE70C62ED}" type="presOf" srcId="{015048EC-7211-4F3F-85D3-2A8FBA80A4C0}" destId="{12FB4873-6B2B-45AF-BF6F-B9971B632CF3}" srcOrd="0" destOrd="0" presId="urn:microsoft.com/office/officeart/2005/8/layout/orgChart1"/>
    <dgm:cxn modelId="{A648EF98-C262-4844-A84B-00F227436B0F}" srcId="{D0344DDC-8F55-4033-A6F4-FD81D681618A}" destId="{107B4AD6-E221-4697-9792-20C964819541}" srcOrd="1" destOrd="0" parTransId="{9CDDA110-0282-4B73-BAE7-39DDB93E4CF6}" sibTransId="{5C9265A7-455B-4223-8610-E479E7575BEC}"/>
    <dgm:cxn modelId="{113A4E9A-DE8A-47B5-BF75-82B1A7ECBB58}" type="presOf" srcId="{5251EA3F-89EC-4743-A003-15A6A41BAA58}" destId="{69296D94-1EBA-4052-9436-0A0E51B6D6E6}" srcOrd="0" destOrd="0" presId="urn:microsoft.com/office/officeart/2005/8/layout/orgChart1"/>
    <dgm:cxn modelId="{C629769C-0441-4552-8845-67BDD1613B09}" type="presOf" srcId="{0439A9DF-5006-4E64-9B08-A19046A72E2A}" destId="{B95DFC66-4FBD-4168-A084-32DADCB90628}" srcOrd="0" destOrd="0" presId="urn:microsoft.com/office/officeart/2005/8/layout/orgChart1"/>
    <dgm:cxn modelId="{D439999E-826D-4117-8EC0-0725155DCB3B}" srcId="{B138A119-6A79-4DD2-A846-3768E0A6ED27}" destId="{911312A4-2381-41A9-A622-1453E48FC1D3}" srcOrd="0" destOrd="0" parTransId="{1062DA9B-7A83-458E-8231-EBEC82B63987}" sibTransId="{C240BD8D-5214-4280-99DE-63DB86976045}"/>
    <dgm:cxn modelId="{3FC009A1-7290-4450-BEC8-FB613ADBA9B8}" type="presOf" srcId="{AF9041BD-C952-4B86-A894-89148F6C266A}" destId="{AE4389E1-B609-4079-BE33-9ECB31A0F409}" srcOrd="1" destOrd="0" presId="urn:microsoft.com/office/officeart/2005/8/layout/orgChart1"/>
    <dgm:cxn modelId="{384D18A7-84F5-404F-90CE-ACF30D0063F3}" type="presOf" srcId="{ACBB83F8-E9B9-4FAC-895D-167CF11EF099}" destId="{FB082140-D1BA-4FB2-8CF4-BF2166A2BB71}" srcOrd="0" destOrd="0" presId="urn:microsoft.com/office/officeart/2005/8/layout/orgChart1"/>
    <dgm:cxn modelId="{622AF2A8-EB26-4150-BBD5-46E0001B4EC8}" type="presOf" srcId="{9D6268B1-C2C0-4E60-A4F5-F024BA4F8B7E}" destId="{090B875F-D4E8-42BE-9111-A8823815169C}" srcOrd="0" destOrd="0" presId="urn:microsoft.com/office/officeart/2005/8/layout/orgChart1"/>
    <dgm:cxn modelId="{79A521A9-4811-4D23-9126-DBCB45B54FAB}" type="presOf" srcId="{F263D652-E330-4E13-9CBF-2D5D44BD6E69}" destId="{B9868352-61DD-4892-B03E-9732D332EBD8}" srcOrd="0" destOrd="0" presId="urn:microsoft.com/office/officeart/2005/8/layout/orgChart1"/>
    <dgm:cxn modelId="{B79C7BA9-403F-49FA-99DE-32E6DD1C73F0}" type="presOf" srcId="{B9819CD3-02A0-40A1-B8E6-86EAAEC2805B}" destId="{39C47DDF-2D67-457A-AEF7-B557588DEC75}" srcOrd="1" destOrd="0" presId="urn:microsoft.com/office/officeart/2005/8/layout/orgChart1"/>
    <dgm:cxn modelId="{4D1886AD-19FF-4F1A-8A8C-A685054E5B1B}" type="presOf" srcId="{95A7CBC4-013D-422B-946A-DCD5C5AB11BD}" destId="{E783EE69-1F62-4F53-B7D6-56152097BF8D}" srcOrd="0" destOrd="0" presId="urn:microsoft.com/office/officeart/2005/8/layout/orgChart1"/>
    <dgm:cxn modelId="{F6CE87B1-B8C8-4442-9BDE-1F0D03C5ADF5}" type="presOf" srcId="{EC26168B-D5A5-4786-A7F4-1B13B0F487D5}" destId="{406E1A39-06D8-473C-864B-14F8C9D17C94}" srcOrd="0" destOrd="0" presId="urn:microsoft.com/office/officeart/2005/8/layout/orgChart1"/>
    <dgm:cxn modelId="{92F120B5-014F-456C-9931-EB910A8A1B64}" type="presOf" srcId="{91838698-F3B5-4831-BBDF-BB820723E850}" destId="{DD18182D-249A-43AF-8C2B-2F83D8534E6B}" srcOrd="0" destOrd="0" presId="urn:microsoft.com/office/officeart/2005/8/layout/orgChart1"/>
    <dgm:cxn modelId="{178ABAB5-70EE-480F-A65C-8F953DCFC877}" type="presOf" srcId="{9E64DC1F-672B-49C1-B66C-1414000629FF}" destId="{553631B5-CBD2-4A84-8241-4CFEDA684922}" srcOrd="0" destOrd="0" presId="urn:microsoft.com/office/officeart/2005/8/layout/orgChart1"/>
    <dgm:cxn modelId="{955EF0BD-4006-4FA1-A886-8331F0186C7E}" type="presOf" srcId="{32739587-FFC4-4791-9F37-C8C0BD89EBB4}" destId="{D0ADBEC5-9CD9-4D01-B65D-90E0B0BF9B9B}" srcOrd="0" destOrd="0" presId="urn:microsoft.com/office/officeart/2005/8/layout/orgChart1"/>
    <dgm:cxn modelId="{0885F8BE-2A33-4F91-ADCA-DD46251D4E9E}" type="presOf" srcId="{D0344DDC-8F55-4033-A6F4-FD81D681618A}" destId="{111B72F2-6D3E-4A9C-A953-9ECE5CECD5F6}" srcOrd="0" destOrd="0" presId="urn:microsoft.com/office/officeart/2005/8/layout/orgChart1"/>
    <dgm:cxn modelId="{A4D874BF-96C6-4A0A-A2CB-17ABAC0E1FBA}" srcId="{02DF0E28-7F03-47C9-BE2A-3E1C280F7C0C}" destId="{AF9041BD-C952-4B86-A894-89148F6C266A}" srcOrd="3" destOrd="0" parTransId="{36C0BA03-B3F1-4EFA-A62F-84B733E6686C}" sibTransId="{414D6496-57F0-4C69-9D0A-7BCAF1F387C5}"/>
    <dgm:cxn modelId="{942DDCBF-47F9-4C22-A2B2-BB9017C18798}" type="presOf" srcId="{4327435B-35EE-49B5-96D8-2E49D4D570C7}" destId="{340873FB-CBD0-436C-A5C2-89B205E0C4DF}" srcOrd="1" destOrd="0" presId="urn:microsoft.com/office/officeart/2005/8/layout/orgChart1"/>
    <dgm:cxn modelId="{124A32C0-ED76-4CF5-BBBD-CD0F102A694A}" type="presOf" srcId="{B138A119-6A79-4DD2-A846-3768E0A6ED27}" destId="{AC8D6E1D-9DDA-40FF-98C0-9DE0A1663417}" srcOrd="0" destOrd="0" presId="urn:microsoft.com/office/officeart/2005/8/layout/orgChart1"/>
    <dgm:cxn modelId="{FD4BF2C1-3768-459D-A9F0-78992EFF7511}" type="presOf" srcId="{2EE74801-71E1-4ADE-8DAD-43D4635A0FFA}" destId="{83F1C2BB-3FD3-4CC4-9712-03150EDFD366}" srcOrd="0" destOrd="0" presId="urn:microsoft.com/office/officeart/2005/8/layout/orgChart1"/>
    <dgm:cxn modelId="{D35BADC5-40D8-441A-A624-5D9745E4C8E0}" type="presOf" srcId="{72D853A5-24E0-4FC1-8EF4-07D5D3C824C5}" destId="{BD41D9B9-25A0-4E5D-9B6E-ECFF8CA85C56}" srcOrd="0" destOrd="0" presId="urn:microsoft.com/office/officeart/2005/8/layout/orgChart1"/>
    <dgm:cxn modelId="{E6A5CBCF-C746-4174-AE81-B426CDD83459}" type="presOf" srcId="{E56F50A9-CC3C-4A5D-874D-3CAA17503A82}" destId="{827F7AF5-401E-4397-B00F-299FB5A47EC9}" srcOrd="0" destOrd="0" presId="urn:microsoft.com/office/officeart/2005/8/layout/orgChart1"/>
    <dgm:cxn modelId="{DD8EC1D1-E9F0-4614-9E7F-27087BF436DA}" type="presOf" srcId="{7EEDF68E-C882-4B71-B3F4-9B99299BB2A2}" destId="{99790FA8-E7E7-4B27-B257-10F901BA901A}" srcOrd="1" destOrd="0" presId="urn:microsoft.com/office/officeart/2005/8/layout/orgChart1"/>
    <dgm:cxn modelId="{F3ECB6D2-1D86-402D-A6D4-1C4F4A2EC8DF}" srcId="{F249FCF1-CCE9-4FA2-88E8-C45F2F78328C}" destId="{4327435B-35EE-49B5-96D8-2E49D4D570C7}" srcOrd="1" destOrd="0" parTransId="{E56F50A9-CC3C-4A5D-874D-3CAA17503A82}" sibTransId="{958B2A83-717D-438A-B210-1F0EBB98F483}"/>
    <dgm:cxn modelId="{CFA4ECD9-E009-40AB-AF8C-2BCCC2642D0E}" srcId="{72C476B0-F20A-4EF5-BE1E-2645092B995D}" destId="{B599504E-6D5F-4A3D-9362-0EFCD89082FA}" srcOrd="1" destOrd="0" parTransId="{72D853A5-24E0-4FC1-8EF4-07D5D3C824C5}" sibTransId="{10D89764-2AA7-4D46-A7BB-94291C3CCDA6}"/>
    <dgm:cxn modelId="{2FDD3BDA-B191-4443-8DB8-5B88ECBBBD40}" type="presOf" srcId="{D0344DDC-8F55-4033-A6F4-FD81D681618A}" destId="{B0F3984F-6014-4942-85E2-FDA6A38EFAE1}" srcOrd="1" destOrd="0" presId="urn:microsoft.com/office/officeart/2005/8/layout/orgChart1"/>
    <dgm:cxn modelId="{E83CF1DF-73F5-4EAE-A2E1-EFAD1207B50B}" type="presOf" srcId="{755A17E0-002C-4D8F-B3AE-45B127348748}" destId="{5D40459F-5C50-401D-84C7-174C86CC711B}" srcOrd="0" destOrd="0" presId="urn:microsoft.com/office/officeart/2005/8/layout/orgChart1"/>
    <dgm:cxn modelId="{DBB06CE6-D773-4BA8-AE48-B9C039147FAA}" type="presOf" srcId="{9CDDA110-0282-4B73-BAE7-39DDB93E4CF6}" destId="{6CE4BE4B-A1BA-4233-8A37-0D2F8F05C676}" srcOrd="0" destOrd="0" presId="urn:microsoft.com/office/officeart/2005/8/layout/orgChart1"/>
    <dgm:cxn modelId="{AC9F79E8-CE85-4BAE-B632-7980A4639728}" type="presOf" srcId="{22006AAA-A47D-494C-8775-C9D8FA095457}" destId="{ECADBA38-16A9-407D-8A5F-D6DE9BF43E1B}" srcOrd="0" destOrd="0" presId="urn:microsoft.com/office/officeart/2005/8/layout/orgChart1"/>
    <dgm:cxn modelId="{DE20FDE8-CB22-4A78-8E6C-073655000C7F}" type="presOf" srcId="{107B4AD6-E221-4697-9792-20C964819541}" destId="{666E077F-97D3-4355-9F84-AD1816C49B12}" srcOrd="0" destOrd="0" presId="urn:microsoft.com/office/officeart/2005/8/layout/orgChart1"/>
    <dgm:cxn modelId="{677E70E9-64CA-471A-BCD2-C53347F72DC7}" srcId="{02DF0E28-7F03-47C9-BE2A-3E1C280F7C0C}" destId="{B9819CD3-02A0-40A1-B8E6-86EAAEC2805B}" srcOrd="2" destOrd="0" parTransId="{755A17E0-002C-4D8F-B3AE-45B127348748}" sibTransId="{9D075618-2A17-4660-A0D9-BDBDC210E676}"/>
    <dgm:cxn modelId="{47DB63EB-9A37-4265-A430-32E4DBC3A9BE}" type="presOf" srcId="{F249FCF1-CCE9-4FA2-88E8-C45F2F78328C}" destId="{7A59863C-2861-4554-B51D-123C8AA5A637}" srcOrd="1" destOrd="0" presId="urn:microsoft.com/office/officeart/2005/8/layout/orgChart1"/>
    <dgm:cxn modelId="{264922ED-FB8B-42E0-BFB8-02969EE1D42D}" type="presOf" srcId="{3FFF7DD8-D2E8-435D-AE4B-AA27147645CF}" destId="{098B7F96-0BE3-4834-87A9-C638F37FCAC8}" srcOrd="0" destOrd="0" presId="urn:microsoft.com/office/officeart/2005/8/layout/orgChart1"/>
    <dgm:cxn modelId="{084AFDEE-FAED-4308-9FC7-D1319AF5A919}" type="presOf" srcId="{84A23233-CE81-4735-9018-0515252AD974}" destId="{D3586D0A-2721-4016-84BF-C336EA452107}" srcOrd="0" destOrd="0" presId="urn:microsoft.com/office/officeart/2005/8/layout/orgChart1"/>
    <dgm:cxn modelId="{4BB95FF0-374D-43DB-A68F-4E56D6034F8C}" type="presOf" srcId="{09F330CC-7A32-4A39-A11C-91E79D3413C7}" destId="{20422282-38DB-433C-8692-63BAF468C3DB}" srcOrd="0" destOrd="0" presId="urn:microsoft.com/office/officeart/2005/8/layout/orgChart1"/>
    <dgm:cxn modelId="{E46DEDF1-B655-4D99-8A9B-E3D10F55B01B}" type="presOf" srcId="{CA04FF6F-089A-4D4E-93BF-C3F1C05EB59D}" destId="{308E7787-AEAE-47E6-B319-F46DBE97B87E}" srcOrd="0" destOrd="0" presId="urn:microsoft.com/office/officeart/2005/8/layout/orgChart1"/>
    <dgm:cxn modelId="{F230BAF2-2766-49B7-B960-4878FF609348}" type="presOf" srcId="{02DF0E28-7F03-47C9-BE2A-3E1C280F7C0C}" destId="{48938E39-B82D-4BAA-9C2D-AC615B083773}" srcOrd="1" destOrd="0" presId="urn:microsoft.com/office/officeart/2005/8/layout/orgChart1"/>
    <dgm:cxn modelId="{C83345F7-C9D7-4582-AF81-5E52F4A2143B}" srcId="{02DF0E28-7F03-47C9-BE2A-3E1C280F7C0C}" destId="{D0344DDC-8F55-4033-A6F4-FD81D681618A}" srcOrd="5" destOrd="0" parTransId="{C629C5F7-014C-465C-9F44-7F7ED9C0D3AC}" sibTransId="{016316BA-4626-478F-B619-4F74B90C64FF}"/>
    <dgm:cxn modelId="{4C6D50F8-79FB-4EB0-9D33-3C69480EAB28}" srcId="{F249FCF1-CCE9-4FA2-88E8-C45F2F78328C}" destId="{90F4FEEF-DD39-4607-99E7-CE265FDE3BAE}" srcOrd="2" destOrd="0" parTransId="{C7F87B64-8A28-481E-9E01-C564E4F371F7}" sibTransId="{920CADB3-4014-445C-85C2-C0422504A636}"/>
    <dgm:cxn modelId="{3BC7B5FC-DCC1-442A-AB2A-7271E529B3CF}" type="presOf" srcId="{C5909E9F-ACBA-4C0E-8689-8676299075DD}" destId="{375E4E39-8D45-4424-BC75-0DEE52BC1124}" srcOrd="0" destOrd="0" presId="urn:microsoft.com/office/officeart/2005/8/layout/orgChart1"/>
    <dgm:cxn modelId="{57DD31FD-4833-42E1-93FB-0D8CE65F61ED}" type="presOf" srcId="{E0353EE4-59C3-4D77-9E2C-54C1371DF5E1}" destId="{61819400-3ED5-499D-95E6-64ECC88F62D3}" srcOrd="0" destOrd="0" presId="urn:microsoft.com/office/officeart/2005/8/layout/orgChart1"/>
    <dgm:cxn modelId="{E446FCD3-39CF-4F17-B51B-7703BD7932DE}" type="presParOf" srcId="{308E7787-AEAE-47E6-B319-F46DBE97B87E}" destId="{FD0963BC-344E-4AFA-B977-2DA25A174079}" srcOrd="0" destOrd="0" presId="urn:microsoft.com/office/officeart/2005/8/layout/orgChart1"/>
    <dgm:cxn modelId="{19425765-1C58-492E-9CF4-D30894E549FA}" type="presParOf" srcId="{FD0963BC-344E-4AFA-B977-2DA25A174079}" destId="{EFF44B3D-10D2-44A7-9380-403B7B9C901C}" srcOrd="0" destOrd="0" presId="urn:microsoft.com/office/officeart/2005/8/layout/orgChart1"/>
    <dgm:cxn modelId="{95FEA2D0-FE74-4D66-89FF-71CD43909215}" type="presParOf" srcId="{EFF44B3D-10D2-44A7-9380-403B7B9C901C}" destId="{E620FDF0-98E2-445C-A058-C1E52CB4FE8C}" srcOrd="0" destOrd="0" presId="urn:microsoft.com/office/officeart/2005/8/layout/orgChart1"/>
    <dgm:cxn modelId="{9F05E383-06C8-4A64-B607-FA35CCDD0831}" type="presParOf" srcId="{EFF44B3D-10D2-44A7-9380-403B7B9C901C}" destId="{48938E39-B82D-4BAA-9C2D-AC615B083773}" srcOrd="1" destOrd="0" presId="urn:microsoft.com/office/officeart/2005/8/layout/orgChart1"/>
    <dgm:cxn modelId="{10324FC2-3681-4276-B83E-22CB5769DB5B}" type="presParOf" srcId="{FD0963BC-344E-4AFA-B977-2DA25A174079}" destId="{3EA867F1-AC1B-459B-80F7-AEB6AB13D79D}" srcOrd="1" destOrd="0" presId="urn:microsoft.com/office/officeart/2005/8/layout/orgChart1"/>
    <dgm:cxn modelId="{99E08765-9EE0-4E2B-941D-F25885BFB7E5}" type="presParOf" srcId="{3EA867F1-AC1B-459B-80F7-AEB6AB13D79D}" destId="{E6EA9A81-E724-450C-A319-67A2806CFCDB}" srcOrd="0" destOrd="0" presId="urn:microsoft.com/office/officeart/2005/8/layout/orgChart1"/>
    <dgm:cxn modelId="{17BD3554-1FBC-4361-87B3-A722B8C49FA5}" type="presParOf" srcId="{3EA867F1-AC1B-459B-80F7-AEB6AB13D79D}" destId="{D36DBCFD-5683-48F7-A318-5919B4766BDF}" srcOrd="1" destOrd="0" presId="urn:microsoft.com/office/officeart/2005/8/layout/orgChart1"/>
    <dgm:cxn modelId="{F0C0C1ED-10C8-4342-89E8-CCED8ACD237D}" type="presParOf" srcId="{D36DBCFD-5683-48F7-A318-5919B4766BDF}" destId="{EF1C7893-7984-416E-8D5C-9008C7B6F879}" srcOrd="0" destOrd="0" presId="urn:microsoft.com/office/officeart/2005/8/layout/orgChart1"/>
    <dgm:cxn modelId="{93428DE5-FBBF-46D8-8ED3-22CA1013B9B1}" type="presParOf" srcId="{EF1C7893-7984-416E-8D5C-9008C7B6F879}" destId="{909C95B6-E601-4D07-A8B9-4253AA4B192F}" srcOrd="0" destOrd="0" presId="urn:microsoft.com/office/officeart/2005/8/layout/orgChart1"/>
    <dgm:cxn modelId="{DFA7FAB2-D51C-4DBA-A6C6-82A159EBA61A}" type="presParOf" srcId="{EF1C7893-7984-416E-8D5C-9008C7B6F879}" destId="{AE4389E1-B609-4079-BE33-9ECB31A0F409}" srcOrd="1" destOrd="0" presId="urn:microsoft.com/office/officeart/2005/8/layout/orgChart1"/>
    <dgm:cxn modelId="{327AAF85-3213-428C-858A-12D092A7E50C}" type="presParOf" srcId="{D36DBCFD-5683-48F7-A318-5919B4766BDF}" destId="{F68195F7-5F61-4FF3-84AD-DB2175C0DE5C}" srcOrd="1" destOrd="0" presId="urn:microsoft.com/office/officeart/2005/8/layout/orgChart1"/>
    <dgm:cxn modelId="{E314C5E1-CA87-4759-A8B6-BFE2122ED366}" type="presParOf" srcId="{F68195F7-5F61-4FF3-84AD-DB2175C0DE5C}" destId="{83F1C2BB-3FD3-4CC4-9712-03150EDFD366}" srcOrd="0" destOrd="0" presId="urn:microsoft.com/office/officeart/2005/8/layout/orgChart1"/>
    <dgm:cxn modelId="{2CC82B29-0797-4698-B0D5-3181FDF96FC9}" type="presParOf" srcId="{F68195F7-5F61-4FF3-84AD-DB2175C0DE5C}" destId="{A0D3D68C-E802-48E2-A2C3-5938D4F34449}" srcOrd="1" destOrd="0" presId="urn:microsoft.com/office/officeart/2005/8/layout/orgChart1"/>
    <dgm:cxn modelId="{0F5849D9-D5E1-4C22-8A8F-DB7FA44B2EF5}" type="presParOf" srcId="{A0D3D68C-E802-48E2-A2C3-5938D4F34449}" destId="{D1D398F9-BCEC-4CE7-AEE3-D106DE145F95}" srcOrd="0" destOrd="0" presId="urn:microsoft.com/office/officeart/2005/8/layout/orgChart1"/>
    <dgm:cxn modelId="{1DC19F75-187C-437B-BD9E-60A886601041}" type="presParOf" srcId="{D1D398F9-BCEC-4CE7-AEE3-D106DE145F95}" destId="{553631B5-CBD2-4A84-8241-4CFEDA684922}" srcOrd="0" destOrd="0" presId="urn:microsoft.com/office/officeart/2005/8/layout/orgChart1"/>
    <dgm:cxn modelId="{6AAE829E-B4D3-4FE3-A579-064CF9567C2D}" type="presParOf" srcId="{D1D398F9-BCEC-4CE7-AEE3-D106DE145F95}" destId="{D081F199-C51D-4286-AE79-B9CA09B24249}" srcOrd="1" destOrd="0" presId="urn:microsoft.com/office/officeart/2005/8/layout/orgChart1"/>
    <dgm:cxn modelId="{8F6F8766-8005-4B11-8441-4A9C3E52B009}" type="presParOf" srcId="{A0D3D68C-E802-48E2-A2C3-5938D4F34449}" destId="{FC20E947-AF59-4357-9823-49AAF5E6DD81}" srcOrd="1" destOrd="0" presId="urn:microsoft.com/office/officeart/2005/8/layout/orgChart1"/>
    <dgm:cxn modelId="{CEB82FB5-C471-4286-9306-8AD161D4E1B4}" type="presParOf" srcId="{A0D3D68C-E802-48E2-A2C3-5938D4F34449}" destId="{CCF33E07-5145-47F6-9D6C-CD26B20FF880}" srcOrd="2" destOrd="0" presId="urn:microsoft.com/office/officeart/2005/8/layout/orgChart1"/>
    <dgm:cxn modelId="{1CA15395-C091-4837-9571-47803AC4D6D4}" type="presParOf" srcId="{F68195F7-5F61-4FF3-84AD-DB2175C0DE5C}" destId="{5FA58794-42C6-47D6-B783-B6B4DB58EAAC}" srcOrd="2" destOrd="0" presId="urn:microsoft.com/office/officeart/2005/8/layout/orgChart1"/>
    <dgm:cxn modelId="{F4BA8010-7225-4756-AFF0-7812739AF288}" type="presParOf" srcId="{F68195F7-5F61-4FF3-84AD-DB2175C0DE5C}" destId="{E9D6CCEF-B8A0-4520-BC5D-CC91E3203B8C}" srcOrd="3" destOrd="0" presId="urn:microsoft.com/office/officeart/2005/8/layout/orgChart1"/>
    <dgm:cxn modelId="{5158E63B-E70B-4C68-B8CC-358F67645D08}" type="presParOf" srcId="{E9D6CCEF-B8A0-4520-BC5D-CC91E3203B8C}" destId="{2E5D80D1-38C5-4931-B879-99F36696858A}" srcOrd="0" destOrd="0" presId="urn:microsoft.com/office/officeart/2005/8/layout/orgChart1"/>
    <dgm:cxn modelId="{E2B6C18D-00C1-4C4E-899B-7A9F360A98A6}" type="presParOf" srcId="{2E5D80D1-38C5-4931-B879-99F36696858A}" destId="{F13E7E48-981B-43A9-9979-E605E6B970F9}" srcOrd="0" destOrd="0" presId="urn:microsoft.com/office/officeart/2005/8/layout/orgChart1"/>
    <dgm:cxn modelId="{94E4DAA5-CCE1-4ACE-909A-16E66AE261C8}" type="presParOf" srcId="{2E5D80D1-38C5-4931-B879-99F36696858A}" destId="{6F0A6178-D3C6-4969-A72F-E0B3F5536A65}" srcOrd="1" destOrd="0" presId="urn:microsoft.com/office/officeart/2005/8/layout/orgChart1"/>
    <dgm:cxn modelId="{B96A76C1-F792-4DAC-BEAE-A52790E678F9}" type="presParOf" srcId="{E9D6CCEF-B8A0-4520-BC5D-CC91E3203B8C}" destId="{C62B1325-2860-4BBB-9B8E-52E197A8EC5F}" srcOrd="1" destOrd="0" presId="urn:microsoft.com/office/officeart/2005/8/layout/orgChart1"/>
    <dgm:cxn modelId="{E166949A-0D08-47F0-8A83-03A51C036D6F}" type="presParOf" srcId="{E9D6CCEF-B8A0-4520-BC5D-CC91E3203B8C}" destId="{DA1B0158-5636-40A5-95AE-270D127BD220}" srcOrd="2" destOrd="0" presId="urn:microsoft.com/office/officeart/2005/8/layout/orgChart1"/>
    <dgm:cxn modelId="{F6D74234-1145-4472-A774-EC5FA26201B8}" type="presParOf" srcId="{F68195F7-5F61-4FF3-84AD-DB2175C0DE5C}" destId="{20422282-38DB-433C-8692-63BAF468C3DB}" srcOrd="4" destOrd="0" presId="urn:microsoft.com/office/officeart/2005/8/layout/orgChart1"/>
    <dgm:cxn modelId="{C5CCD472-A2CF-449C-8563-88E0B2B506A9}" type="presParOf" srcId="{F68195F7-5F61-4FF3-84AD-DB2175C0DE5C}" destId="{ECF6A98E-013D-45E2-BC08-4D07CED823C2}" srcOrd="5" destOrd="0" presId="urn:microsoft.com/office/officeart/2005/8/layout/orgChart1"/>
    <dgm:cxn modelId="{9C02A587-CDE5-4F71-8725-55F2DC1B4C87}" type="presParOf" srcId="{ECF6A98E-013D-45E2-BC08-4D07CED823C2}" destId="{E13D8ED6-B53E-4C34-B1B3-5B6EDF386E6D}" srcOrd="0" destOrd="0" presId="urn:microsoft.com/office/officeart/2005/8/layout/orgChart1"/>
    <dgm:cxn modelId="{5BE4DF83-B3E6-497B-8345-D471C39D9517}" type="presParOf" srcId="{E13D8ED6-B53E-4C34-B1B3-5B6EDF386E6D}" destId="{2EEE545A-901D-455B-9C1C-49A66B2C9DE2}" srcOrd="0" destOrd="0" presId="urn:microsoft.com/office/officeart/2005/8/layout/orgChart1"/>
    <dgm:cxn modelId="{F68F5A95-92ED-4B97-B475-19F648F258FD}" type="presParOf" srcId="{E13D8ED6-B53E-4C34-B1B3-5B6EDF386E6D}" destId="{ADE308E4-F4DD-4450-A701-EEE0AA8FF67E}" srcOrd="1" destOrd="0" presId="urn:microsoft.com/office/officeart/2005/8/layout/orgChart1"/>
    <dgm:cxn modelId="{1BA7EEA5-AC2E-44CA-80BB-1B1ECB91AA47}" type="presParOf" srcId="{ECF6A98E-013D-45E2-BC08-4D07CED823C2}" destId="{D3F20EEF-F812-40A8-A511-507E04CD1273}" srcOrd="1" destOrd="0" presId="urn:microsoft.com/office/officeart/2005/8/layout/orgChart1"/>
    <dgm:cxn modelId="{6DD6FADC-BDCC-4735-9D9D-C792BB25DED4}" type="presParOf" srcId="{ECF6A98E-013D-45E2-BC08-4D07CED823C2}" destId="{A73C9320-4FF5-4C67-AFE6-E7D16C7E21A3}" srcOrd="2" destOrd="0" presId="urn:microsoft.com/office/officeart/2005/8/layout/orgChart1"/>
    <dgm:cxn modelId="{E609DB7D-C482-44EA-84A5-90DFD2F2E885}" type="presParOf" srcId="{D36DBCFD-5683-48F7-A318-5919B4766BDF}" destId="{891ADEE0-7E88-4807-B2F2-F8F263D04E4C}" srcOrd="2" destOrd="0" presId="urn:microsoft.com/office/officeart/2005/8/layout/orgChart1"/>
    <dgm:cxn modelId="{ED28B036-3D66-424F-9DE7-87D7EB39F930}" type="presParOf" srcId="{3EA867F1-AC1B-459B-80F7-AEB6AB13D79D}" destId="{8F425968-B942-43F4-A543-704E39F772DB}" srcOrd="2" destOrd="0" presId="urn:microsoft.com/office/officeart/2005/8/layout/orgChart1"/>
    <dgm:cxn modelId="{989F3556-BCCA-4FF6-BA2A-58784140DE37}" type="presParOf" srcId="{3EA867F1-AC1B-459B-80F7-AEB6AB13D79D}" destId="{13CD0F20-8247-4ABA-8498-83920108F9EC}" srcOrd="3" destOrd="0" presId="urn:microsoft.com/office/officeart/2005/8/layout/orgChart1"/>
    <dgm:cxn modelId="{63FAEFC6-941D-4A8A-BEF3-607D2651C877}" type="presParOf" srcId="{13CD0F20-8247-4ABA-8498-83920108F9EC}" destId="{EDED72D4-53A4-483E-B74A-DFE3360C7561}" srcOrd="0" destOrd="0" presId="urn:microsoft.com/office/officeart/2005/8/layout/orgChart1"/>
    <dgm:cxn modelId="{9FC848B3-9686-4FCC-AA1E-8E35B5973BB7}" type="presParOf" srcId="{EDED72D4-53A4-483E-B74A-DFE3360C7561}" destId="{CDDA0DEA-00AB-4476-B1F6-F3D5C4F5B05A}" srcOrd="0" destOrd="0" presId="urn:microsoft.com/office/officeart/2005/8/layout/orgChart1"/>
    <dgm:cxn modelId="{EEE55774-82D4-4FBE-8808-6159AFA6BF87}" type="presParOf" srcId="{EDED72D4-53A4-483E-B74A-DFE3360C7561}" destId="{7A59863C-2861-4554-B51D-123C8AA5A637}" srcOrd="1" destOrd="0" presId="urn:microsoft.com/office/officeart/2005/8/layout/orgChart1"/>
    <dgm:cxn modelId="{97FD526A-80A4-44E5-85EF-2E0DFB34A2CF}" type="presParOf" srcId="{13CD0F20-8247-4ABA-8498-83920108F9EC}" destId="{FF001A87-F164-47F4-983B-1BC94792FCE0}" srcOrd="1" destOrd="0" presId="urn:microsoft.com/office/officeart/2005/8/layout/orgChart1"/>
    <dgm:cxn modelId="{3A339B18-54B9-4728-B29C-9126C5093303}" type="presParOf" srcId="{FF001A87-F164-47F4-983B-1BC94792FCE0}" destId="{FB082140-D1BA-4FB2-8CF4-BF2166A2BB71}" srcOrd="0" destOrd="0" presId="urn:microsoft.com/office/officeart/2005/8/layout/orgChart1"/>
    <dgm:cxn modelId="{F2B006AC-A7A2-420C-9E40-97DD350040B9}" type="presParOf" srcId="{FF001A87-F164-47F4-983B-1BC94792FCE0}" destId="{9A048E1B-93F7-4575-80F0-32C0E2F5AFC8}" srcOrd="1" destOrd="0" presId="urn:microsoft.com/office/officeart/2005/8/layout/orgChart1"/>
    <dgm:cxn modelId="{C01CB43C-9F13-469A-A9B7-25101DD1B1FB}" type="presParOf" srcId="{9A048E1B-93F7-4575-80F0-32C0E2F5AFC8}" destId="{006823F7-A764-4AAC-B112-76FA221AF44D}" srcOrd="0" destOrd="0" presId="urn:microsoft.com/office/officeart/2005/8/layout/orgChart1"/>
    <dgm:cxn modelId="{66B06156-CDD6-445A-93CA-B50FC4BF3548}" type="presParOf" srcId="{006823F7-A764-4AAC-B112-76FA221AF44D}" destId="{FF9BC0BE-EDB8-40F1-8B24-627FF34A5A2F}" srcOrd="0" destOrd="0" presId="urn:microsoft.com/office/officeart/2005/8/layout/orgChart1"/>
    <dgm:cxn modelId="{A8F9D181-8ED9-476D-A7C9-DD385D115C0D}" type="presParOf" srcId="{006823F7-A764-4AAC-B112-76FA221AF44D}" destId="{2CB855CF-56DE-4CA2-B4F1-2022331691CB}" srcOrd="1" destOrd="0" presId="urn:microsoft.com/office/officeart/2005/8/layout/orgChart1"/>
    <dgm:cxn modelId="{CF09C975-6B27-42C0-A021-3A9AB5BDA75F}" type="presParOf" srcId="{9A048E1B-93F7-4575-80F0-32C0E2F5AFC8}" destId="{3B96C482-58DA-4514-A0DD-672350039A38}" srcOrd="1" destOrd="0" presId="urn:microsoft.com/office/officeart/2005/8/layout/orgChart1"/>
    <dgm:cxn modelId="{7EA3D0C7-E685-42FA-A1D1-995358E61745}" type="presParOf" srcId="{9A048E1B-93F7-4575-80F0-32C0E2F5AFC8}" destId="{37BD4219-1A13-4288-B692-24A30B59E812}" srcOrd="2" destOrd="0" presId="urn:microsoft.com/office/officeart/2005/8/layout/orgChart1"/>
    <dgm:cxn modelId="{CF7532E8-52F0-4611-A7C1-9ADB62B5CC64}" type="presParOf" srcId="{FF001A87-F164-47F4-983B-1BC94792FCE0}" destId="{827F7AF5-401E-4397-B00F-299FB5A47EC9}" srcOrd="2" destOrd="0" presId="urn:microsoft.com/office/officeart/2005/8/layout/orgChart1"/>
    <dgm:cxn modelId="{C88BC129-6080-46BE-9525-F47E5185412E}" type="presParOf" srcId="{FF001A87-F164-47F4-983B-1BC94792FCE0}" destId="{CBA980BA-846E-4C94-B3D9-F8429B993ED4}" srcOrd="3" destOrd="0" presId="urn:microsoft.com/office/officeart/2005/8/layout/orgChart1"/>
    <dgm:cxn modelId="{08AFFF5E-8AB9-447A-91E4-CEF93C30F92B}" type="presParOf" srcId="{CBA980BA-846E-4C94-B3D9-F8429B993ED4}" destId="{72C868EB-E4A0-4010-B8B3-E85361915899}" srcOrd="0" destOrd="0" presId="urn:microsoft.com/office/officeart/2005/8/layout/orgChart1"/>
    <dgm:cxn modelId="{D555EE5B-4A20-45C2-9CFF-39802DDF60CF}" type="presParOf" srcId="{72C868EB-E4A0-4010-B8B3-E85361915899}" destId="{5D1D7737-4CDE-42F0-AD4C-62D5839CDD0D}" srcOrd="0" destOrd="0" presId="urn:microsoft.com/office/officeart/2005/8/layout/orgChart1"/>
    <dgm:cxn modelId="{D2532318-EA0F-41B4-B649-B17C6597FE80}" type="presParOf" srcId="{72C868EB-E4A0-4010-B8B3-E85361915899}" destId="{340873FB-CBD0-436C-A5C2-89B205E0C4DF}" srcOrd="1" destOrd="0" presId="urn:microsoft.com/office/officeart/2005/8/layout/orgChart1"/>
    <dgm:cxn modelId="{7507D2FC-6B01-4A61-9620-330289F8D2CC}" type="presParOf" srcId="{CBA980BA-846E-4C94-B3D9-F8429B993ED4}" destId="{FA751202-1A29-4ADA-9CBD-CA241309E7DA}" srcOrd="1" destOrd="0" presId="urn:microsoft.com/office/officeart/2005/8/layout/orgChart1"/>
    <dgm:cxn modelId="{AEA26B28-1E1A-4DA5-BDDE-1A2622A27FE7}" type="presParOf" srcId="{CBA980BA-846E-4C94-B3D9-F8429B993ED4}" destId="{78832954-D0BD-408B-B1C3-65A6809CD6EC}" srcOrd="2" destOrd="0" presId="urn:microsoft.com/office/officeart/2005/8/layout/orgChart1"/>
    <dgm:cxn modelId="{7A4CA837-027F-4FE4-B770-0209583A8614}" type="presParOf" srcId="{FF001A87-F164-47F4-983B-1BC94792FCE0}" destId="{510D4EA6-BB92-4E5D-B8C6-FB194E745ED9}" srcOrd="4" destOrd="0" presId="urn:microsoft.com/office/officeart/2005/8/layout/orgChart1"/>
    <dgm:cxn modelId="{9CC2BC70-B892-49FA-9251-8349365B8826}" type="presParOf" srcId="{FF001A87-F164-47F4-983B-1BC94792FCE0}" destId="{D4EB7E49-ADBF-4B50-8C10-F92A11BD6E3A}" srcOrd="5" destOrd="0" presId="urn:microsoft.com/office/officeart/2005/8/layout/orgChart1"/>
    <dgm:cxn modelId="{91175F66-558E-4F1F-BA38-7CE826254D17}" type="presParOf" srcId="{D4EB7E49-ADBF-4B50-8C10-F92A11BD6E3A}" destId="{450638B6-84DE-4269-A65D-870573905170}" srcOrd="0" destOrd="0" presId="urn:microsoft.com/office/officeart/2005/8/layout/orgChart1"/>
    <dgm:cxn modelId="{E9355B2B-8009-401E-816A-F5F71F08D431}" type="presParOf" srcId="{450638B6-84DE-4269-A65D-870573905170}" destId="{0B85E14E-918B-4281-A9C2-FC890274F69E}" srcOrd="0" destOrd="0" presId="urn:microsoft.com/office/officeart/2005/8/layout/orgChart1"/>
    <dgm:cxn modelId="{CE6BFE13-A08E-497E-885D-3D6304B5CB75}" type="presParOf" srcId="{450638B6-84DE-4269-A65D-870573905170}" destId="{3884758D-D30C-411C-98F2-959C10FAB40D}" srcOrd="1" destOrd="0" presId="urn:microsoft.com/office/officeart/2005/8/layout/orgChart1"/>
    <dgm:cxn modelId="{EAB1C42C-1D2B-4A30-AD19-E01E99587AA8}" type="presParOf" srcId="{D4EB7E49-ADBF-4B50-8C10-F92A11BD6E3A}" destId="{20DAF5DB-66E1-4B04-860C-7B501E06595B}" srcOrd="1" destOrd="0" presId="urn:microsoft.com/office/officeart/2005/8/layout/orgChart1"/>
    <dgm:cxn modelId="{0385A76C-8A72-4E05-8880-098FB782D8F3}" type="presParOf" srcId="{D4EB7E49-ADBF-4B50-8C10-F92A11BD6E3A}" destId="{0F3D64B2-725D-4D59-8C4A-7E5536F79BED}" srcOrd="2" destOrd="0" presId="urn:microsoft.com/office/officeart/2005/8/layout/orgChart1"/>
    <dgm:cxn modelId="{4C86C0C3-00AA-4DB1-8E7B-13450C0FC9CE}" type="presParOf" srcId="{FF001A87-F164-47F4-983B-1BC94792FCE0}" destId="{098B7F96-0BE3-4834-87A9-C638F37FCAC8}" srcOrd="6" destOrd="0" presId="urn:microsoft.com/office/officeart/2005/8/layout/orgChart1"/>
    <dgm:cxn modelId="{9E7A998A-3D40-4337-BB10-B45B1F09ADEC}" type="presParOf" srcId="{FF001A87-F164-47F4-983B-1BC94792FCE0}" destId="{01CBE0E0-0A47-480E-A9DF-CCF46E741C0D}" srcOrd="7" destOrd="0" presId="urn:microsoft.com/office/officeart/2005/8/layout/orgChart1"/>
    <dgm:cxn modelId="{95DC453F-212A-4584-B504-805EEBC47D13}" type="presParOf" srcId="{01CBE0E0-0A47-480E-A9DF-CCF46E741C0D}" destId="{B360CDB2-80CB-4C54-8F31-39FCACB65611}" srcOrd="0" destOrd="0" presId="urn:microsoft.com/office/officeart/2005/8/layout/orgChart1"/>
    <dgm:cxn modelId="{6B40A762-9284-4921-94E3-622FFE45DD5D}" type="presParOf" srcId="{B360CDB2-80CB-4C54-8F31-39FCACB65611}" destId="{0F6857C9-08C5-4E32-9C37-6641E6AB8207}" srcOrd="0" destOrd="0" presId="urn:microsoft.com/office/officeart/2005/8/layout/orgChart1"/>
    <dgm:cxn modelId="{E2B4A711-8B8D-429E-A96A-E2F94FB4F7F3}" type="presParOf" srcId="{B360CDB2-80CB-4C54-8F31-39FCACB65611}" destId="{B9F3E69A-3105-4FAF-9F68-97A199B01B7B}" srcOrd="1" destOrd="0" presId="urn:microsoft.com/office/officeart/2005/8/layout/orgChart1"/>
    <dgm:cxn modelId="{DE2F0D12-781A-4328-A59B-6ACC14E6CA23}" type="presParOf" srcId="{01CBE0E0-0A47-480E-A9DF-CCF46E741C0D}" destId="{67F0258C-9956-43B3-B048-DC643BD200B8}" srcOrd="1" destOrd="0" presId="urn:microsoft.com/office/officeart/2005/8/layout/orgChart1"/>
    <dgm:cxn modelId="{B724BDD7-9DB8-4FF5-BA23-329C788A2921}" type="presParOf" srcId="{01CBE0E0-0A47-480E-A9DF-CCF46E741C0D}" destId="{2577DB10-A120-474C-AAB6-5F2283F2E7AF}" srcOrd="2" destOrd="0" presId="urn:microsoft.com/office/officeart/2005/8/layout/orgChart1"/>
    <dgm:cxn modelId="{7EEDC187-90BD-4B84-8B3C-CCA45ECF651C}" type="presParOf" srcId="{13CD0F20-8247-4ABA-8498-83920108F9EC}" destId="{EDF5DEF2-CEAB-4E1C-926E-B5C4B2E3A01E}" srcOrd="2" destOrd="0" presId="urn:microsoft.com/office/officeart/2005/8/layout/orgChart1"/>
    <dgm:cxn modelId="{0B3560F2-D6D0-43BD-B91B-9BB0F7F45CD8}" type="presParOf" srcId="{3EA867F1-AC1B-459B-80F7-AEB6AB13D79D}" destId="{A4D2AA33-7E72-42B5-BA88-4C152AA9643A}" srcOrd="4" destOrd="0" presId="urn:microsoft.com/office/officeart/2005/8/layout/orgChart1"/>
    <dgm:cxn modelId="{A2D2DF75-B38C-478B-933A-ECB3F311C47B}" type="presParOf" srcId="{3EA867F1-AC1B-459B-80F7-AEB6AB13D79D}" destId="{0DDC8D17-33FB-40B6-B1F4-2826978B0B74}" srcOrd="5" destOrd="0" presId="urn:microsoft.com/office/officeart/2005/8/layout/orgChart1"/>
    <dgm:cxn modelId="{8EF6EA2D-0F89-4653-8DED-41841D92FC72}" type="presParOf" srcId="{0DDC8D17-33FB-40B6-B1F4-2826978B0B74}" destId="{E70B74BB-CD08-4EFB-811F-57313412163C}" srcOrd="0" destOrd="0" presId="urn:microsoft.com/office/officeart/2005/8/layout/orgChart1"/>
    <dgm:cxn modelId="{447EFA2A-DD77-46FC-A2D0-04CD4572B38E}" type="presParOf" srcId="{E70B74BB-CD08-4EFB-811F-57313412163C}" destId="{111B72F2-6D3E-4A9C-A953-9ECE5CECD5F6}" srcOrd="0" destOrd="0" presId="urn:microsoft.com/office/officeart/2005/8/layout/orgChart1"/>
    <dgm:cxn modelId="{261C71BD-BA3A-45C0-9572-C9CF0A5CFA47}" type="presParOf" srcId="{E70B74BB-CD08-4EFB-811F-57313412163C}" destId="{B0F3984F-6014-4942-85E2-FDA6A38EFAE1}" srcOrd="1" destOrd="0" presId="urn:microsoft.com/office/officeart/2005/8/layout/orgChart1"/>
    <dgm:cxn modelId="{D4986351-332C-4A89-AD4F-E9404D1DFA8C}" type="presParOf" srcId="{0DDC8D17-33FB-40B6-B1F4-2826978B0B74}" destId="{089CF33F-B4E6-4691-A461-4775C17C5091}" srcOrd="1" destOrd="0" presId="urn:microsoft.com/office/officeart/2005/8/layout/orgChart1"/>
    <dgm:cxn modelId="{C7B9CF5D-B73A-474D-8DAC-D4489BE11303}" type="presParOf" srcId="{089CF33F-B4E6-4691-A461-4775C17C5091}" destId="{542805B6-DB5A-46FB-830B-8EBDC7DABBD0}" srcOrd="0" destOrd="0" presId="urn:microsoft.com/office/officeart/2005/8/layout/orgChart1"/>
    <dgm:cxn modelId="{C4E3C0D5-B28C-4B5E-8C69-054132880655}" type="presParOf" srcId="{089CF33F-B4E6-4691-A461-4775C17C5091}" destId="{A0F759F1-0CEA-4502-847D-82C3D952DB6F}" srcOrd="1" destOrd="0" presId="urn:microsoft.com/office/officeart/2005/8/layout/orgChart1"/>
    <dgm:cxn modelId="{E2D4E077-98D5-4021-B764-8D0E6B464F3C}" type="presParOf" srcId="{A0F759F1-0CEA-4502-847D-82C3D952DB6F}" destId="{7B8ADD53-3686-42A8-BE36-08DC43451199}" srcOrd="0" destOrd="0" presId="urn:microsoft.com/office/officeart/2005/8/layout/orgChart1"/>
    <dgm:cxn modelId="{A0A35FBD-18AF-4C1A-B5F8-77B2C5874BB9}" type="presParOf" srcId="{7B8ADD53-3686-42A8-BE36-08DC43451199}" destId="{ECADBA38-16A9-407D-8A5F-D6DE9BF43E1B}" srcOrd="0" destOrd="0" presId="urn:microsoft.com/office/officeart/2005/8/layout/orgChart1"/>
    <dgm:cxn modelId="{4FB71CE0-FF6E-41ED-93C1-EAD164FA7FFA}" type="presParOf" srcId="{7B8ADD53-3686-42A8-BE36-08DC43451199}" destId="{E86F0161-CEE8-48E7-94E0-234520B35ED8}" srcOrd="1" destOrd="0" presId="urn:microsoft.com/office/officeart/2005/8/layout/orgChart1"/>
    <dgm:cxn modelId="{6C8E2873-0BF5-4538-AE06-207F8267C8B8}" type="presParOf" srcId="{A0F759F1-0CEA-4502-847D-82C3D952DB6F}" destId="{8F7FE0A4-FD47-4A53-8E6C-152729FE3D8C}" srcOrd="1" destOrd="0" presId="urn:microsoft.com/office/officeart/2005/8/layout/orgChart1"/>
    <dgm:cxn modelId="{BE1856FC-BF56-496D-8453-1AC1BDA0ABBA}" type="presParOf" srcId="{A0F759F1-0CEA-4502-847D-82C3D952DB6F}" destId="{D6EFA701-1169-4100-83B1-26D028E97CD5}" srcOrd="2" destOrd="0" presId="urn:microsoft.com/office/officeart/2005/8/layout/orgChart1"/>
    <dgm:cxn modelId="{C6763CFE-F403-4C0F-B312-0B8DAA336627}" type="presParOf" srcId="{089CF33F-B4E6-4691-A461-4775C17C5091}" destId="{6CE4BE4B-A1BA-4233-8A37-0D2F8F05C676}" srcOrd="2" destOrd="0" presId="urn:microsoft.com/office/officeart/2005/8/layout/orgChart1"/>
    <dgm:cxn modelId="{93CE3CC2-32CA-40D5-AB57-57B81CE564F4}" type="presParOf" srcId="{089CF33F-B4E6-4691-A461-4775C17C5091}" destId="{757A5ED4-FBEF-497A-A6DA-065CAAD7840B}" srcOrd="3" destOrd="0" presId="urn:microsoft.com/office/officeart/2005/8/layout/orgChart1"/>
    <dgm:cxn modelId="{28C21E98-9345-4203-922D-BF8F0F4418C6}" type="presParOf" srcId="{757A5ED4-FBEF-497A-A6DA-065CAAD7840B}" destId="{33410336-F0B5-42AB-A262-CC92698828FE}" srcOrd="0" destOrd="0" presId="urn:microsoft.com/office/officeart/2005/8/layout/orgChart1"/>
    <dgm:cxn modelId="{C9A81131-27A7-4619-B8BE-A9E9FCB7BFB0}" type="presParOf" srcId="{33410336-F0B5-42AB-A262-CC92698828FE}" destId="{666E077F-97D3-4355-9F84-AD1816C49B12}" srcOrd="0" destOrd="0" presId="urn:microsoft.com/office/officeart/2005/8/layout/orgChart1"/>
    <dgm:cxn modelId="{75FCEE2B-BDB7-41B9-9F39-C4AD1872E990}" type="presParOf" srcId="{33410336-F0B5-42AB-A262-CC92698828FE}" destId="{A251A243-D777-4290-85F9-ACCD0F09FCC7}" srcOrd="1" destOrd="0" presId="urn:microsoft.com/office/officeart/2005/8/layout/orgChart1"/>
    <dgm:cxn modelId="{FC1806D9-4E8E-47B7-83B7-A28C4C6D6969}" type="presParOf" srcId="{757A5ED4-FBEF-497A-A6DA-065CAAD7840B}" destId="{39BD48AE-A4B0-4945-A1F6-F604653F0B59}" srcOrd="1" destOrd="0" presId="urn:microsoft.com/office/officeart/2005/8/layout/orgChart1"/>
    <dgm:cxn modelId="{F133CBE4-950D-41E5-92FC-8D5941BCBC50}" type="presParOf" srcId="{757A5ED4-FBEF-497A-A6DA-065CAAD7840B}" destId="{922C7C30-0D95-45B0-A528-FD08F8E14D45}" srcOrd="2" destOrd="0" presId="urn:microsoft.com/office/officeart/2005/8/layout/orgChart1"/>
    <dgm:cxn modelId="{0F317523-C058-4BD5-AFAE-CD2318CAD3CA}" type="presParOf" srcId="{089CF33F-B4E6-4691-A461-4775C17C5091}" destId="{8C7150A1-00E7-4A5E-89C4-D654F2B38B15}" srcOrd="4" destOrd="0" presId="urn:microsoft.com/office/officeart/2005/8/layout/orgChart1"/>
    <dgm:cxn modelId="{BB27290E-7A2A-4AC7-80C8-0EC30B6E8A4C}" type="presParOf" srcId="{089CF33F-B4E6-4691-A461-4775C17C5091}" destId="{C56C9F73-F581-426D-BD21-7D92EBC27883}" srcOrd="5" destOrd="0" presId="urn:microsoft.com/office/officeart/2005/8/layout/orgChart1"/>
    <dgm:cxn modelId="{4AAF419E-92B8-4448-AAC8-98B6DC5A3574}" type="presParOf" srcId="{C56C9F73-F581-426D-BD21-7D92EBC27883}" destId="{79A96015-BBFA-4161-B669-A0650E015746}" srcOrd="0" destOrd="0" presId="urn:microsoft.com/office/officeart/2005/8/layout/orgChart1"/>
    <dgm:cxn modelId="{4F5838B1-887A-4829-8CF0-FACD6E751B41}" type="presParOf" srcId="{79A96015-BBFA-4161-B669-A0650E015746}" destId="{B8289C61-4606-4F43-91FF-7C0EDDCA438B}" srcOrd="0" destOrd="0" presId="urn:microsoft.com/office/officeart/2005/8/layout/orgChart1"/>
    <dgm:cxn modelId="{9E70E38B-3A0C-44F4-A7FE-666E3626E74C}" type="presParOf" srcId="{79A96015-BBFA-4161-B669-A0650E015746}" destId="{995D3D0C-3AFD-422D-9617-1CBE9F115B50}" srcOrd="1" destOrd="0" presId="urn:microsoft.com/office/officeart/2005/8/layout/orgChart1"/>
    <dgm:cxn modelId="{25659455-1EE2-45F3-83A6-821B8583EF52}" type="presParOf" srcId="{C56C9F73-F581-426D-BD21-7D92EBC27883}" destId="{8ED93F79-3319-4A9D-A23E-6AE30300E781}" srcOrd="1" destOrd="0" presId="urn:microsoft.com/office/officeart/2005/8/layout/orgChart1"/>
    <dgm:cxn modelId="{B63F190B-0E34-466D-8EDD-AC7F855808F9}" type="presParOf" srcId="{C56C9F73-F581-426D-BD21-7D92EBC27883}" destId="{3C6862A6-ADA3-47EB-B23D-A0D9CBEC22DD}" srcOrd="2" destOrd="0" presId="urn:microsoft.com/office/officeart/2005/8/layout/orgChart1"/>
    <dgm:cxn modelId="{DA94D2E3-9143-4769-B59F-806559B1B225}" type="presParOf" srcId="{089CF33F-B4E6-4691-A461-4775C17C5091}" destId="{8A05FD9D-33E2-4366-BE35-0216EB22E217}" srcOrd="6" destOrd="0" presId="urn:microsoft.com/office/officeart/2005/8/layout/orgChart1"/>
    <dgm:cxn modelId="{E7036B0C-E1BF-4D02-848C-459C5941185C}" type="presParOf" srcId="{089CF33F-B4E6-4691-A461-4775C17C5091}" destId="{C990DFB5-8438-4A89-A129-0DF72ADFF6D5}" srcOrd="7" destOrd="0" presId="urn:microsoft.com/office/officeart/2005/8/layout/orgChart1"/>
    <dgm:cxn modelId="{C611E49D-8688-48FE-854D-48677D2A5A8C}" type="presParOf" srcId="{C990DFB5-8438-4A89-A129-0DF72ADFF6D5}" destId="{14E152B2-7397-4F30-8D89-10DE25FDBB7F}" srcOrd="0" destOrd="0" presId="urn:microsoft.com/office/officeart/2005/8/layout/orgChart1"/>
    <dgm:cxn modelId="{CA759A17-CE38-4D2B-8C9B-928FABF17FFF}" type="presParOf" srcId="{14E152B2-7397-4F30-8D89-10DE25FDBB7F}" destId="{B623F452-7229-4CDC-865F-77990ED1783E}" srcOrd="0" destOrd="0" presId="urn:microsoft.com/office/officeart/2005/8/layout/orgChart1"/>
    <dgm:cxn modelId="{FD511A72-1DA8-4539-A337-47A6C337D906}" type="presParOf" srcId="{14E152B2-7397-4F30-8D89-10DE25FDBB7F}" destId="{DFF6E422-6A7C-488E-8EA0-AFD9C4102ACC}" srcOrd="1" destOrd="0" presId="urn:microsoft.com/office/officeart/2005/8/layout/orgChart1"/>
    <dgm:cxn modelId="{B465B17E-6A1B-4041-8BA3-D73EE24A40DD}" type="presParOf" srcId="{C990DFB5-8438-4A89-A129-0DF72ADFF6D5}" destId="{587308A8-56A4-409C-943D-1594C787703C}" srcOrd="1" destOrd="0" presId="urn:microsoft.com/office/officeart/2005/8/layout/orgChart1"/>
    <dgm:cxn modelId="{DB48DD42-6A9E-426E-BC61-F768C713784D}" type="presParOf" srcId="{C990DFB5-8438-4A89-A129-0DF72ADFF6D5}" destId="{8C81A761-23F2-48C7-8683-9A9987ECEA51}" srcOrd="2" destOrd="0" presId="urn:microsoft.com/office/officeart/2005/8/layout/orgChart1"/>
    <dgm:cxn modelId="{5013D3D3-C82B-4F6B-A206-6896953665D9}" type="presParOf" srcId="{0DDC8D17-33FB-40B6-B1F4-2826978B0B74}" destId="{6FC0899E-FD0A-4605-A5B8-4E6EC9982DBE}" srcOrd="2" destOrd="0" presId="urn:microsoft.com/office/officeart/2005/8/layout/orgChart1"/>
    <dgm:cxn modelId="{26DD725F-B8EE-4D7B-8F80-7FAE7D180EC8}" type="presParOf" srcId="{3EA867F1-AC1B-459B-80F7-AEB6AB13D79D}" destId="{4FB51C5A-593C-4139-847D-4859BD95A570}" srcOrd="6" destOrd="0" presId="urn:microsoft.com/office/officeart/2005/8/layout/orgChart1"/>
    <dgm:cxn modelId="{E3E09096-36D8-409E-9A5B-8A4772EC01A9}" type="presParOf" srcId="{3EA867F1-AC1B-459B-80F7-AEB6AB13D79D}" destId="{702B7946-E4EC-4F8B-8AF1-ABF50E4FB5A9}" srcOrd="7" destOrd="0" presId="urn:microsoft.com/office/officeart/2005/8/layout/orgChart1"/>
    <dgm:cxn modelId="{D972BA0D-E325-4389-86A8-6EE690466C00}" type="presParOf" srcId="{702B7946-E4EC-4F8B-8AF1-ABF50E4FB5A9}" destId="{01A242B2-8350-4358-A277-E5523D509CA4}" srcOrd="0" destOrd="0" presId="urn:microsoft.com/office/officeart/2005/8/layout/orgChart1"/>
    <dgm:cxn modelId="{89A925AB-BBF3-47E2-8F2F-BFC94714BFEA}" type="presParOf" srcId="{01A242B2-8350-4358-A277-E5523D509CA4}" destId="{659292F3-2B21-4827-9546-D01800201700}" srcOrd="0" destOrd="0" presId="urn:microsoft.com/office/officeart/2005/8/layout/orgChart1"/>
    <dgm:cxn modelId="{3F3C5CD5-AF36-4765-A023-06E24009E18F}" type="presParOf" srcId="{01A242B2-8350-4358-A277-E5523D509CA4}" destId="{7DC5A37F-945F-478E-874B-4E751415A05D}" srcOrd="1" destOrd="0" presId="urn:microsoft.com/office/officeart/2005/8/layout/orgChart1"/>
    <dgm:cxn modelId="{065052F2-C893-4CD4-8CBF-0854D9873157}" type="presParOf" srcId="{702B7946-E4EC-4F8B-8AF1-ABF50E4FB5A9}" destId="{F94F0064-9D7E-4453-8DBA-355B414DC0C4}" srcOrd="1" destOrd="0" presId="urn:microsoft.com/office/officeart/2005/8/layout/orgChart1"/>
    <dgm:cxn modelId="{4579DFCC-BEAD-44B9-8BC4-66344AE91300}" type="presParOf" srcId="{F94F0064-9D7E-4453-8DBA-355B414DC0C4}" destId="{975418A9-EF74-4F25-B1CB-6683F4E773B6}" srcOrd="0" destOrd="0" presId="urn:microsoft.com/office/officeart/2005/8/layout/orgChart1"/>
    <dgm:cxn modelId="{7FBCA841-2D4B-4DB3-B0F0-8ACD0651B570}" type="presParOf" srcId="{F94F0064-9D7E-4453-8DBA-355B414DC0C4}" destId="{1299DE2E-5BF0-4532-B086-5B652E686CC7}" srcOrd="1" destOrd="0" presId="urn:microsoft.com/office/officeart/2005/8/layout/orgChart1"/>
    <dgm:cxn modelId="{1D8E6377-8B7C-45C8-84D7-51CC4A02AB39}" type="presParOf" srcId="{1299DE2E-5BF0-4532-B086-5B652E686CC7}" destId="{D6D58BC0-1E56-4F34-A097-4CA622EC0678}" srcOrd="0" destOrd="0" presId="urn:microsoft.com/office/officeart/2005/8/layout/orgChart1"/>
    <dgm:cxn modelId="{CE12076C-C2AC-4A64-A927-60693040EEAA}" type="presParOf" srcId="{D6D58BC0-1E56-4F34-A097-4CA622EC0678}" destId="{61819400-3ED5-499D-95E6-64ECC88F62D3}" srcOrd="0" destOrd="0" presId="urn:microsoft.com/office/officeart/2005/8/layout/orgChart1"/>
    <dgm:cxn modelId="{72129A48-101B-485C-BE26-ACBF468BF168}" type="presParOf" srcId="{D6D58BC0-1E56-4F34-A097-4CA622EC0678}" destId="{8157BD5F-A0BD-458C-87B0-EF0DB0C34D9F}" srcOrd="1" destOrd="0" presId="urn:microsoft.com/office/officeart/2005/8/layout/orgChart1"/>
    <dgm:cxn modelId="{119660C8-F9AA-437A-AD4C-CC89BE49C306}" type="presParOf" srcId="{1299DE2E-5BF0-4532-B086-5B652E686CC7}" destId="{A1F10945-D159-4483-AA97-A60156AFBEE8}" srcOrd="1" destOrd="0" presId="urn:microsoft.com/office/officeart/2005/8/layout/orgChart1"/>
    <dgm:cxn modelId="{F36D79A6-D235-4F5F-A7F5-001091D8A841}" type="presParOf" srcId="{1299DE2E-5BF0-4532-B086-5B652E686CC7}" destId="{AD047436-214B-4258-9426-76BA1F270CE6}" srcOrd="2" destOrd="0" presId="urn:microsoft.com/office/officeart/2005/8/layout/orgChart1"/>
    <dgm:cxn modelId="{BFD1BB6A-96A0-424C-A1FF-66307561875A}" type="presParOf" srcId="{F94F0064-9D7E-4453-8DBA-355B414DC0C4}" destId="{BD41D9B9-25A0-4E5D-9B6E-ECFF8CA85C56}" srcOrd="2" destOrd="0" presId="urn:microsoft.com/office/officeart/2005/8/layout/orgChart1"/>
    <dgm:cxn modelId="{7C17FDBE-5B19-470D-A8B2-EA0751D23F44}" type="presParOf" srcId="{F94F0064-9D7E-4453-8DBA-355B414DC0C4}" destId="{68D83435-84E7-42C1-A52A-BA13700B9DAE}" srcOrd="3" destOrd="0" presId="urn:microsoft.com/office/officeart/2005/8/layout/orgChart1"/>
    <dgm:cxn modelId="{D321E509-D1B4-406E-8397-FD2710A0D6D9}" type="presParOf" srcId="{68D83435-84E7-42C1-A52A-BA13700B9DAE}" destId="{1D9ED7A0-7C54-4D65-89BF-A3A333E69B78}" srcOrd="0" destOrd="0" presId="urn:microsoft.com/office/officeart/2005/8/layout/orgChart1"/>
    <dgm:cxn modelId="{F7489548-7227-4695-BBC5-B646C233A1A4}" type="presParOf" srcId="{1D9ED7A0-7C54-4D65-89BF-A3A333E69B78}" destId="{904DE4B9-5AFB-4A5D-BEB0-39D5D1B6F5E4}" srcOrd="0" destOrd="0" presId="urn:microsoft.com/office/officeart/2005/8/layout/orgChart1"/>
    <dgm:cxn modelId="{7B9E8C2A-5C19-41A2-8E26-04222E654BAB}" type="presParOf" srcId="{1D9ED7A0-7C54-4D65-89BF-A3A333E69B78}" destId="{257116C2-A7AC-4CEE-9EAC-FB7E33AB6955}" srcOrd="1" destOrd="0" presId="urn:microsoft.com/office/officeart/2005/8/layout/orgChart1"/>
    <dgm:cxn modelId="{D4C3B535-45B9-4ECB-831C-77267CAAAF3C}" type="presParOf" srcId="{68D83435-84E7-42C1-A52A-BA13700B9DAE}" destId="{1E3BEC5E-C476-4857-9CEA-3A4ECEFB8004}" srcOrd="1" destOrd="0" presId="urn:microsoft.com/office/officeart/2005/8/layout/orgChart1"/>
    <dgm:cxn modelId="{4429E0C9-D27A-4A06-BC52-07D5483C1681}" type="presParOf" srcId="{68D83435-84E7-42C1-A52A-BA13700B9DAE}" destId="{E3A5EE5C-CC19-4C69-90C9-6D62A5A80014}" srcOrd="2" destOrd="0" presId="urn:microsoft.com/office/officeart/2005/8/layout/orgChart1"/>
    <dgm:cxn modelId="{46D4C9C9-602F-4BE4-A266-594368D2DC4F}" type="presParOf" srcId="{F94F0064-9D7E-4453-8DBA-355B414DC0C4}" destId="{090B875F-D4E8-42BE-9111-A8823815169C}" srcOrd="4" destOrd="0" presId="urn:microsoft.com/office/officeart/2005/8/layout/orgChart1"/>
    <dgm:cxn modelId="{5D802432-C7DE-44B9-9E47-48A28EE7F5A7}" type="presParOf" srcId="{F94F0064-9D7E-4453-8DBA-355B414DC0C4}" destId="{D3AAC41E-88C8-471D-8E97-F73EE6B21718}" srcOrd="5" destOrd="0" presId="urn:microsoft.com/office/officeart/2005/8/layout/orgChart1"/>
    <dgm:cxn modelId="{105DA0E7-4C23-4E4F-AA71-590BD1096C94}" type="presParOf" srcId="{D3AAC41E-88C8-471D-8E97-F73EE6B21718}" destId="{83EBEF26-7DC0-420C-8416-8B21A6FE128C}" srcOrd="0" destOrd="0" presId="urn:microsoft.com/office/officeart/2005/8/layout/orgChart1"/>
    <dgm:cxn modelId="{F97C828B-D442-40F6-9E46-B3085CA8A5EC}" type="presParOf" srcId="{83EBEF26-7DC0-420C-8416-8B21A6FE128C}" destId="{B6E77E63-DF48-484F-94CB-6E6A4164C054}" srcOrd="0" destOrd="0" presId="urn:microsoft.com/office/officeart/2005/8/layout/orgChart1"/>
    <dgm:cxn modelId="{A2F4D28D-5FEA-4010-ACC7-E49545A4CA62}" type="presParOf" srcId="{83EBEF26-7DC0-420C-8416-8B21A6FE128C}" destId="{AB82A9E9-1AD1-44DB-864D-2DA5DB84A22E}" srcOrd="1" destOrd="0" presId="urn:microsoft.com/office/officeart/2005/8/layout/orgChart1"/>
    <dgm:cxn modelId="{5DCBFA8B-F534-4EE6-AE5A-3B588D29C35A}" type="presParOf" srcId="{D3AAC41E-88C8-471D-8E97-F73EE6B21718}" destId="{FFD4BC1E-48C9-494F-AFF0-0E3843607EC5}" srcOrd="1" destOrd="0" presId="urn:microsoft.com/office/officeart/2005/8/layout/orgChart1"/>
    <dgm:cxn modelId="{27AA8B89-F19C-4BBE-B16A-7BC1CC13A9AF}" type="presParOf" srcId="{D3AAC41E-88C8-471D-8E97-F73EE6B21718}" destId="{B03197BF-F852-4D22-9593-4A9AFD9338A8}" srcOrd="2" destOrd="0" presId="urn:microsoft.com/office/officeart/2005/8/layout/orgChart1"/>
    <dgm:cxn modelId="{F3D4A675-3C68-4EBE-A37E-70811F002CF5}" type="presParOf" srcId="{F94F0064-9D7E-4453-8DBA-355B414DC0C4}" destId="{375E4E39-8D45-4424-BC75-0DEE52BC1124}" srcOrd="6" destOrd="0" presId="urn:microsoft.com/office/officeart/2005/8/layout/orgChart1"/>
    <dgm:cxn modelId="{12294428-F141-4B50-909B-CDB873B405F4}" type="presParOf" srcId="{F94F0064-9D7E-4453-8DBA-355B414DC0C4}" destId="{F1E95D2D-DE18-4C5F-9750-F4A1FFAA47CB}" srcOrd="7" destOrd="0" presId="urn:microsoft.com/office/officeart/2005/8/layout/orgChart1"/>
    <dgm:cxn modelId="{BA817241-643C-4723-8DB2-909CA8F506F7}" type="presParOf" srcId="{F1E95D2D-DE18-4C5F-9750-F4A1FFAA47CB}" destId="{198D599E-DF90-41B8-85AA-2C90FF253FCE}" srcOrd="0" destOrd="0" presId="urn:microsoft.com/office/officeart/2005/8/layout/orgChart1"/>
    <dgm:cxn modelId="{992E9814-88B5-4385-8BDD-F296100E67A1}" type="presParOf" srcId="{198D599E-DF90-41B8-85AA-2C90FF253FCE}" destId="{B95DFC66-4FBD-4168-A084-32DADCB90628}" srcOrd="0" destOrd="0" presId="urn:microsoft.com/office/officeart/2005/8/layout/orgChart1"/>
    <dgm:cxn modelId="{47CD5217-04E8-461D-A862-511F6DAE22F3}" type="presParOf" srcId="{198D599E-DF90-41B8-85AA-2C90FF253FCE}" destId="{DE09281C-E7B4-40EC-A5E8-0030E6732575}" srcOrd="1" destOrd="0" presId="urn:microsoft.com/office/officeart/2005/8/layout/orgChart1"/>
    <dgm:cxn modelId="{2FDF78B1-04E5-4427-918B-8D44E431ED7F}" type="presParOf" srcId="{F1E95D2D-DE18-4C5F-9750-F4A1FFAA47CB}" destId="{8D276497-5DCC-435F-98B8-63C872F3CC15}" srcOrd="1" destOrd="0" presId="urn:microsoft.com/office/officeart/2005/8/layout/orgChart1"/>
    <dgm:cxn modelId="{5839ADCE-A275-4FDD-BDF3-41CF9E1F4148}" type="presParOf" srcId="{F1E95D2D-DE18-4C5F-9750-F4A1FFAA47CB}" destId="{AD82A725-90B2-41AB-A603-883F853D2017}" srcOrd="2" destOrd="0" presId="urn:microsoft.com/office/officeart/2005/8/layout/orgChart1"/>
    <dgm:cxn modelId="{46946B9C-0863-4FFE-917B-DBA818577394}" type="presParOf" srcId="{702B7946-E4EC-4F8B-8AF1-ABF50E4FB5A9}" destId="{A4BE0B9C-5C77-4B3B-8EDC-A0DC1EBC10EA}" srcOrd="2" destOrd="0" presId="urn:microsoft.com/office/officeart/2005/8/layout/orgChart1"/>
    <dgm:cxn modelId="{EA6BB8A8-2FAF-4780-B876-84439163AF12}" type="presParOf" srcId="{3EA867F1-AC1B-459B-80F7-AEB6AB13D79D}" destId="{12FB4873-6B2B-45AF-BF6F-B9971B632CF3}" srcOrd="8" destOrd="0" presId="urn:microsoft.com/office/officeart/2005/8/layout/orgChart1"/>
    <dgm:cxn modelId="{57868286-2399-4B57-B087-1B171EE68529}" type="presParOf" srcId="{3EA867F1-AC1B-459B-80F7-AEB6AB13D79D}" destId="{1DCA4219-3BCC-42B2-A7E1-9F1A0035183C}" srcOrd="9" destOrd="0" presId="urn:microsoft.com/office/officeart/2005/8/layout/orgChart1"/>
    <dgm:cxn modelId="{9C1A44B1-4A41-48D6-BA14-BFDF82F3233E}" type="presParOf" srcId="{1DCA4219-3BCC-42B2-A7E1-9F1A0035183C}" destId="{0A0A22A3-0030-4F59-AA0C-ACF32651F75E}" srcOrd="0" destOrd="0" presId="urn:microsoft.com/office/officeart/2005/8/layout/orgChart1"/>
    <dgm:cxn modelId="{A3799FFB-7605-47C2-AAE3-4D7021E66D1C}" type="presParOf" srcId="{0A0A22A3-0030-4F59-AA0C-ACF32651F75E}" destId="{AC8D6E1D-9DDA-40FF-98C0-9DE0A1663417}" srcOrd="0" destOrd="0" presId="urn:microsoft.com/office/officeart/2005/8/layout/orgChart1"/>
    <dgm:cxn modelId="{FE5DD62A-CF69-401F-B3A3-8592149BABF3}" type="presParOf" srcId="{0A0A22A3-0030-4F59-AA0C-ACF32651F75E}" destId="{F42F21AF-77E6-4C77-B028-0A93254097F5}" srcOrd="1" destOrd="0" presId="urn:microsoft.com/office/officeart/2005/8/layout/orgChart1"/>
    <dgm:cxn modelId="{44A5A08E-B673-40B5-80BE-3EFA89521ECB}" type="presParOf" srcId="{1DCA4219-3BCC-42B2-A7E1-9F1A0035183C}" destId="{C386CC39-F35C-4312-9D74-E87BB518E54C}" srcOrd="1" destOrd="0" presId="urn:microsoft.com/office/officeart/2005/8/layout/orgChart1"/>
    <dgm:cxn modelId="{BB4E2E5E-DF65-4E83-A5E6-4A845717D5B7}" type="presParOf" srcId="{C386CC39-F35C-4312-9D74-E87BB518E54C}" destId="{F19875C1-257F-4BDD-812A-AC6659C56383}" srcOrd="0" destOrd="0" presId="urn:microsoft.com/office/officeart/2005/8/layout/orgChart1"/>
    <dgm:cxn modelId="{DDE13F2F-E106-4467-B919-5FB8A92F7571}" type="presParOf" srcId="{C386CC39-F35C-4312-9D74-E87BB518E54C}" destId="{7D0F9D8F-2E73-4141-8D7A-B16EFD0A24F1}" srcOrd="1" destOrd="0" presId="urn:microsoft.com/office/officeart/2005/8/layout/orgChart1"/>
    <dgm:cxn modelId="{4CA9D0A1-A4CF-4584-803B-7B43B57DC1B5}" type="presParOf" srcId="{7D0F9D8F-2E73-4141-8D7A-B16EFD0A24F1}" destId="{78D0DC7E-140E-4AF1-AF65-99CB5FB3B6D4}" srcOrd="0" destOrd="0" presId="urn:microsoft.com/office/officeart/2005/8/layout/orgChart1"/>
    <dgm:cxn modelId="{0E5DAD36-373D-4755-8A67-5E12EEF14F63}" type="presParOf" srcId="{78D0DC7E-140E-4AF1-AF65-99CB5FB3B6D4}" destId="{9FEA9DB0-FFA5-45AA-B9E3-AAF758E2979C}" srcOrd="0" destOrd="0" presId="urn:microsoft.com/office/officeart/2005/8/layout/orgChart1"/>
    <dgm:cxn modelId="{E9CA19CF-9152-4A83-85E1-889358CA6C1C}" type="presParOf" srcId="{78D0DC7E-140E-4AF1-AF65-99CB5FB3B6D4}" destId="{9586E4B6-4E9E-479C-8FD4-033B9114A73E}" srcOrd="1" destOrd="0" presId="urn:microsoft.com/office/officeart/2005/8/layout/orgChart1"/>
    <dgm:cxn modelId="{42CDC4C4-47D9-4908-96EA-96824F0F51A1}" type="presParOf" srcId="{7D0F9D8F-2E73-4141-8D7A-B16EFD0A24F1}" destId="{45F397EE-4E68-47B0-84B7-C7CACF87CCE8}" srcOrd="1" destOrd="0" presId="urn:microsoft.com/office/officeart/2005/8/layout/orgChart1"/>
    <dgm:cxn modelId="{E7E3904C-E788-4814-BF56-006D58361321}" type="presParOf" srcId="{7D0F9D8F-2E73-4141-8D7A-B16EFD0A24F1}" destId="{4882AC58-855E-4F65-869C-BE8DCF40E2EF}" srcOrd="2" destOrd="0" presId="urn:microsoft.com/office/officeart/2005/8/layout/orgChart1"/>
    <dgm:cxn modelId="{B450846B-944F-43FD-AB15-960BAC92DD1B}" type="presParOf" srcId="{C386CC39-F35C-4312-9D74-E87BB518E54C}" destId="{35D4BA28-8B84-45C9-AE3C-77083807C385}" srcOrd="2" destOrd="0" presId="urn:microsoft.com/office/officeart/2005/8/layout/orgChart1"/>
    <dgm:cxn modelId="{9255779B-6FB3-4A7C-9342-6ADFCFC838B9}" type="presParOf" srcId="{C386CC39-F35C-4312-9D74-E87BB518E54C}" destId="{AFEACAE8-DAEE-4F6F-9811-A2F918B1D98C}" srcOrd="3" destOrd="0" presId="urn:microsoft.com/office/officeart/2005/8/layout/orgChart1"/>
    <dgm:cxn modelId="{19D2CD0E-8A05-4A1B-94B4-E16C9E1B8E22}" type="presParOf" srcId="{AFEACAE8-DAEE-4F6F-9811-A2F918B1D98C}" destId="{886510D5-B7DD-40AC-A1C8-6644368E5AC5}" srcOrd="0" destOrd="0" presId="urn:microsoft.com/office/officeart/2005/8/layout/orgChart1"/>
    <dgm:cxn modelId="{2FEFAFB2-F639-4EFA-91FF-99C58C386F4C}" type="presParOf" srcId="{886510D5-B7DD-40AC-A1C8-6644368E5AC5}" destId="{B9868352-61DD-4892-B03E-9732D332EBD8}" srcOrd="0" destOrd="0" presId="urn:microsoft.com/office/officeart/2005/8/layout/orgChart1"/>
    <dgm:cxn modelId="{47318FBD-E3D6-4FB0-A0DC-CA9224731D55}" type="presParOf" srcId="{886510D5-B7DD-40AC-A1C8-6644368E5AC5}" destId="{B4867BEA-F98B-466B-9E4D-853399E64048}" srcOrd="1" destOrd="0" presId="urn:microsoft.com/office/officeart/2005/8/layout/orgChart1"/>
    <dgm:cxn modelId="{E9215D5E-734F-4526-B1F6-7C9985A3D781}" type="presParOf" srcId="{AFEACAE8-DAEE-4F6F-9811-A2F918B1D98C}" destId="{D1182DBB-C42A-488A-AB9B-95BC22266D6C}" srcOrd="1" destOrd="0" presId="urn:microsoft.com/office/officeart/2005/8/layout/orgChart1"/>
    <dgm:cxn modelId="{CE5C365D-230D-4E9D-847C-3DC926B348E7}" type="presParOf" srcId="{AFEACAE8-DAEE-4F6F-9811-A2F918B1D98C}" destId="{50243B8D-1225-4CE1-9AFC-3F4CCD4DD6BA}" srcOrd="2" destOrd="0" presId="urn:microsoft.com/office/officeart/2005/8/layout/orgChart1"/>
    <dgm:cxn modelId="{AF7C6911-4298-4AF2-82C7-242C2EE9DD30}" type="presParOf" srcId="{C386CC39-F35C-4312-9D74-E87BB518E54C}" destId="{406E1A39-06D8-473C-864B-14F8C9D17C94}" srcOrd="4" destOrd="0" presId="urn:microsoft.com/office/officeart/2005/8/layout/orgChart1"/>
    <dgm:cxn modelId="{4C890600-6395-4F1A-B72F-B27F28645D60}" type="presParOf" srcId="{C386CC39-F35C-4312-9D74-E87BB518E54C}" destId="{1FAB5ED4-F7CC-4D0D-A95A-4DC99762DE10}" srcOrd="5" destOrd="0" presId="urn:microsoft.com/office/officeart/2005/8/layout/orgChart1"/>
    <dgm:cxn modelId="{61914555-8C44-401E-B619-1508BEA347D0}" type="presParOf" srcId="{1FAB5ED4-F7CC-4D0D-A95A-4DC99762DE10}" destId="{69B77738-5E46-43E1-9328-819452298B18}" srcOrd="0" destOrd="0" presId="urn:microsoft.com/office/officeart/2005/8/layout/orgChart1"/>
    <dgm:cxn modelId="{9CA4CF0C-3E4E-4EBD-9FC7-4E37C66573F8}" type="presParOf" srcId="{69B77738-5E46-43E1-9328-819452298B18}" destId="{D3586D0A-2721-4016-84BF-C336EA452107}" srcOrd="0" destOrd="0" presId="urn:microsoft.com/office/officeart/2005/8/layout/orgChart1"/>
    <dgm:cxn modelId="{7AD9B3FD-2977-4C79-A9D7-7BC340061A2B}" type="presParOf" srcId="{69B77738-5E46-43E1-9328-819452298B18}" destId="{71DB6E77-37CA-4A2C-915D-BBF5B60191F3}" srcOrd="1" destOrd="0" presId="urn:microsoft.com/office/officeart/2005/8/layout/orgChart1"/>
    <dgm:cxn modelId="{D3E45BA9-3BC2-4BD7-9BAA-70C195A6EF2F}" type="presParOf" srcId="{1FAB5ED4-F7CC-4D0D-A95A-4DC99762DE10}" destId="{E7134DE6-7E83-43F3-90DA-26A147964D5B}" srcOrd="1" destOrd="0" presId="urn:microsoft.com/office/officeart/2005/8/layout/orgChart1"/>
    <dgm:cxn modelId="{EF301A24-329A-41AC-ADB9-CA5FD73A18CA}" type="presParOf" srcId="{1FAB5ED4-F7CC-4D0D-A95A-4DC99762DE10}" destId="{319C90CE-19DF-4C72-92E3-92DADC10E783}" srcOrd="2" destOrd="0" presId="urn:microsoft.com/office/officeart/2005/8/layout/orgChart1"/>
    <dgm:cxn modelId="{1BE28E7E-10B1-436F-8961-6DB65136FFD8}" type="presParOf" srcId="{C386CC39-F35C-4312-9D74-E87BB518E54C}" destId="{D0ADBEC5-9CD9-4D01-B65D-90E0B0BF9B9B}" srcOrd="6" destOrd="0" presId="urn:microsoft.com/office/officeart/2005/8/layout/orgChart1"/>
    <dgm:cxn modelId="{860FDE2C-0A30-4544-B757-3BC900DCE259}" type="presParOf" srcId="{C386CC39-F35C-4312-9D74-E87BB518E54C}" destId="{6B2C9AF7-3430-400D-A876-454DDF96039A}" srcOrd="7" destOrd="0" presId="urn:microsoft.com/office/officeart/2005/8/layout/orgChart1"/>
    <dgm:cxn modelId="{8743ECB2-0A5B-4EBA-8A0D-7E2FDB64016A}" type="presParOf" srcId="{6B2C9AF7-3430-400D-A876-454DDF96039A}" destId="{49A1A6E6-7D44-4F57-8307-548BCD033B6F}" srcOrd="0" destOrd="0" presId="urn:microsoft.com/office/officeart/2005/8/layout/orgChart1"/>
    <dgm:cxn modelId="{D826B43F-53B1-4024-92BD-03B722002712}" type="presParOf" srcId="{49A1A6E6-7D44-4F57-8307-548BCD033B6F}" destId="{E783EE69-1F62-4F53-B7D6-56152097BF8D}" srcOrd="0" destOrd="0" presId="urn:microsoft.com/office/officeart/2005/8/layout/orgChart1"/>
    <dgm:cxn modelId="{49628220-E840-41EA-A266-71E85A8CC6D0}" type="presParOf" srcId="{49A1A6E6-7D44-4F57-8307-548BCD033B6F}" destId="{9D146A3F-E5E1-4E05-83F5-BC4CF0F327D5}" srcOrd="1" destOrd="0" presId="urn:microsoft.com/office/officeart/2005/8/layout/orgChart1"/>
    <dgm:cxn modelId="{F5C6EC8D-5D76-4ACE-B7E4-562B4EEA1AF1}" type="presParOf" srcId="{6B2C9AF7-3430-400D-A876-454DDF96039A}" destId="{3B8C0A6E-2BCE-4507-B847-0495898B67D0}" srcOrd="1" destOrd="0" presId="urn:microsoft.com/office/officeart/2005/8/layout/orgChart1"/>
    <dgm:cxn modelId="{05D725D6-CD30-416C-AE83-AFBE8941E6E3}" type="presParOf" srcId="{6B2C9AF7-3430-400D-A876-454DDF96039A}" destId="{3644E05D-8614-4476-AFB6-E0056F7BAEAA}" srcOrd="2" destOrd="0" presId="urn:microsoft.com/office/officeart/2005/8/layout/orgChart1"/>
    <dgm:cxn modelId="{54107F4B-443F-4D7A-905B-5ACF015E1C54}" type="presParOf" srcId="{1DCA4219-3BCC-42B2-A7E1-9F1A0035183C}" destId="{F7031164-559C-4D58-B794-70A4AAF0DD4E}" srcOrd="2" destOrd="0" presId="urn:microsoft.com/office/officeart/2005/8/layout/orgChart1"/>
    <dgm:cxn modelId="{AACD9592-3E8A-490A-8BF5-DD6AD91E7AD5}" type="presParOf" srcId="{FD0963BC-344E-4AFA-B977-2DA25A174079}" destId="{0D12B508-1CD4-4C9C-8EEA-0560C19CD9EC}" srcOrd="2" destOrd="0" presId="urn:microsoft.com/office/officeart/2005/8/layout/orgChart1"/>
    <dgm:cxn modelId="{DD7C0B68-24BF-439B-9B09-A89798516EB2}" type="presParOf" srcId="{0D12B508-1CD4-4C9C-8EEA-0560C19CD9EC}" destId="{69296D94-1EBA-4052-9436-0A0E51B6D6E6}" srcOrd="0" destOrd="0" presId="urn:microsoft.com/office/officeart/2005/8/layout/orgChart1"/>
    <dgm:cxn modelId="{8FAD91BF-78AD-43D0-B651-ECDBBC9C6876}" type="presParOf" srcId="{0D12B508-1CD4-4C9C-8EEA-0560C19CD9EC}" destId="{90135FBA-A35F-42BE-84BA-AEAD3D7DB65E}" srcOrd="1" destOrd="0" presId="urn:microsoft.com/office/officeart/2005/8/layout/orgChart1"/>
    <dgm:cxn modelId="{365A8CB2-2547-4CC9-B698-5772F1CAAA6D}" type="presParOf" srcId="{90135FBA-A35F-42BE-84BA-AEAD3D7DB65E}" destId="{6829639A-72D2-43EE-9E60-8BD901D79FE9}" srcOrd="0" destOrd="0" presId="urn:microsoft.com/office/officeart/2005/8/layout/orgChart1"/>
    <dgm:cxn modelId="{C60AE254-44CD-49D4-AB4F-E2464C544B48}" type="presParOf" srcId="{6829639A-72D2-43EE-9E60-8BD901D79FE9}" destId="{7D1CE52B-6125-4CAE-B58D-0204E7AEA1B6}" srcOrd="0" destOrd="0" presId="urn:microsoft.com/office/officeart/2005/8/layout/orgChart1"/>
    <dgm:cxn modelId="{7CCEC373-C696-4F58-BB8A-59738887D6B4}" type="presParOf" srcId="{6829639A-72D2-43EE-9E60-8BD901D79FE9}" destId="{22931169-4821-442F-ACFF-23A8E905F159}" srcOrd="1" destOrd="0" presId="urn:microsoft.com/office/officeart/2005/8/layout/orgChart1"/>
    <dgm:cxn modelId="{188DBE02-90CD-403B-8D98-7B2F0FD164A0}" type="presParOf" srcId="{90135FBA-A35F-42BE-84BA-AEAD3D7DB65E}" destId="{25DD0AD7-4E6B-46A7-944F-493F36BF60DE}" srcOrd="1" destOrd="0" presId="urn:microsoft.com/office/officeart/2005/8/layout/orgChart1"/>
    <dgm:cxn modelId="{9801700D-E3AA-4BB2-9B94-360826C9ADA9}" type="presParOf" srcId="{90135FBA-A35F-42BE-84BA-AEAD3D7DB65E}" destId="{AB2B458E-62E8-44EA-9DAE-2382780D2130}" srcOrd="2" destOrd="0" presId="urn:microsoft.com/office/officeart/2005/8/layout/orgChart1"/>
    <dgm:cxn modelId="{8F239A53-81B5-477F-96AD-DF91EA2E6CC9}" type="presParOf" srcId="{0D12B508-1CD4-4C9C-8EEA-0560C19CD9EC}" destId="{DD18182D-249A-43AF-8C2B-2F83D8534E6B}" srcOrd="2" destOrd="0" presId="urn:microsoft.com/office/officeart/2005/8/layout/orgChart1"/>
    <dgm:cxn modelId="{029FF2A3-344B-43FF-B6EC-CE1F4BC6843E}" type="presParOf" srcId="{0D12B508-1CD4-4C9C-8EEA-0560C19CD9EC}" destId="{C8DDE6BA-3D6E-4746-80B7-021318ECAD00}" srcOrd="3" destOrd="0" presId="urn:microsoft.com/office/officeart/2005/8/layout/orgChart1"/>
    <dgm:cxn modelId="{B9D702CB-CC26-4D76-B9A5-AED8634EFB88}" type="presParOf" srcId="{C8DDE6BA-3D6E-4746-80B7-021318ECAD00}" destId="{26B99F3F-9717-4BCA-AF87-BEA91520BFEA}" srcOrd="0" destOrd="0" presId="urn:microsoft.com/office/officeart/2005/8/layout/orgChart1"/>
    <dgm:cxn modelId="{BA21EB35-2C11-45F9-9141-E0DB0BF28E8C}" type="presParOf" srcId="{26B99F3F-9717-4BCA-AF87-BEA91520BFEA}" destId="{A5293458-A3DE-4BF9-99BB-8EC9C6F382B6}" srcOrd="0" destOrd="0" presId="urn:microsoft.com/office/officeart/2005/8/layout/orgChart1"/>
    <dgm:cxn modelId="{182F2F7F-D9D4-48D5-8AD7-B05FC7604402}" type="presParOf" srcId="{26B99F3F-9717-4BCA-AF87-BEA91520BFEA}" destId="{99790FA8-E7E7-4B27-B257-10F901BA901A}" srcOrd="1" destOrd="0" presId="urn:microsoft.com/office/officeart/2005/8/layout/orgChart1"/>
    <dgm:cxn modelId="{6EB6D18A-ADFB-4192-ADF5-23ED736CF7A1}" type="presParOf" srcId="{C8DDE6BA-3D6E-4746-80B7-021318ECAD00}" destId="{1FE449FE-50F4-42E8-8C52-99BCAC23677A}" srcOrd="1" destOrd="0" presId="urn:microsoft.com/office/officeart/2005/8/layout/orgChart1"/>
    <dgm:cxn modelId="{AF73E3A5-4AF3-4BC7-A1A1-2534B2D3A4D3}" type="presParOf" srcId="{C8DDE6BA-3D6E-4746-80B7-021318ECAD00}" destId="{DCF3A6E1-1ACA-4842-9A7F-FC4BDDF410F4}" srcOrd="2" destOrd="0" presId="urn:microsoft.com/office/officeart/2005/8/layout/orgChart1"/>
    <dgm:cxn modelId="{0E9FA9D8-7279-455D-B0E1-1CBD1BDBC2CE}" type="presParOf" srcId="{0D12B508-1CD4-4C9C-8EEA-0560C19CD9EC}" destId="{5D40459F-5C50-401D-84C7-174C86CC711B}" srcOrd="4" destOrd="0" presId="urn:microsoft.com/office/officeart/2005/8/layout/orgChart1"/>
    <dgm:cxn modelId="{C0966F3E-FBB6-4C88-8435-91DB8F3E8973}" type="presParOf" srcId="{0D12B508-1CD4-4C9C-8EEA-0560C19CD9EC}" destId="{33109E18-10ED-449E-8AF1-AFA7926EC76C}" srcOrd="5" destOrd="0" presId="urn:microsoft.com/office/officeart/2005/8/layout/orgChart1"/>
    <dgm:cxn modelId="{ED06370C-A7B5-482D-9AFB-B9C95D8F91A1}" type="presParOf" srcId="{33109E18-10ED-449E-8AF1-AFA7926EC76C}" destId="{2E8107D1-A4C7-45C8-9823-DD237CAAE00D}" srcOrd="0" destOrd="0" presId="urn:microsoft.com/office/officeart/2005/8/layout/orgChart1"/>
    <dgm:cxn modelId="{22AABC65-BE41-4B40-A914-77AF5131D95B}" type="presParOf" srcId="{2E8107D1-A4C7-45C8-9823-DD237CAAE00D}" destId="{C32C0C48-A0F3-41D4-8BB6-B6566DFE356D}" srcOrd="0" destOrd="0" presId="urn:microsoft.com/office/officeart/2005/8/layout/orgChart1"/>
    <dgm:cxn modelId="{60B00DE8-5678-4C4B-8005-ACB66A39953B}" type="presParOf" srcId="{2E8107D1-A4C7-45C8-9823-DD237CAAE00D}" destId="{39C47DDF-2D67-457A-AEF7-B557588DEC75}" srcOrd="1" destOrd="0" presId="urn:microsoft.com/office/officeart/2005/8/layout/orgChart1"/>
    <dgm:cxn modelId="{39FC71A3-50CF-488C-8108-ACC20F6EFF19}" type="presParOf" srcId="{33109E18-10ED-449E-8AF1-AFA7926EC76C}" destId="{C00B2DCA-FBEE-4BA3-BE0F-7B359A81793A}" srcOrd="1" destOrd="0" presId="urn:microsoft.com/office/officeart/2005/8/layout/orgChart1"/>
    <dgm:cxn modelId="{E1AC6241-42D7-4616-8373-EC55145B5A07}" type="presParOf" srcId="{33109E18-10ED-449E-8AF1-AFA7926EC76C}" destId="{8D3336D3-7688-4496-8AFD-C72CD7F35A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40459F-5C50-401D-84C7-174C86CC711B}">
      <dsp:nvSpPr>
        <dsp:cNvPr id="0" name=""/>
        <dsp:cNvSpPr/>
      </dsp:nvSpPr>
      <dsp:spPr>
        <a:xfrm>
          <a:off x="4865343" y="957561"/>
          <a:ext cx="173749" cy="1996485"/>
        </a:xfrm>
        <a:custGeom>
          <a:avLst/>
          <a:gdLst/>
          <a:ahLst/>
          <a:cxnLst/>
          <a:rect l="0" t="0" r="0" b="0"/>
          <a:pathLst>
            <a:path>
              <a:moveTo>
                <a:pt x="173749" y="0"/>
              </a:moveTo>
              <a:lnTo>
                <a:pt x="173749" y="1996485"/>
              </a:lnTo>
              <a:lnTo>
                <a:pt x="0" y="1996485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D0B8EB-9AF0-407A-886D-E3939D0ACAFD}">
      <dsp:nvSpPr>
        <dsp:cNvPr id="0" name=""/>
        <dsp:cNvSpPr/>
      </dsp:nvSpPr>
      <dsp:spPr>
        <a:xfrm>
          <a:off x="5039093" y="957561"/>
          <a:ext cx="181169" cy="7936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3694"/>
              </a:lnTo>
              <a:lnTo>
                <a:pt x="181169" y="793694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96D94-1EBA-4052-9436-0A0E51B6D6E6}">
      <dsp:nvSpPr>
        <dsp:cNvPr id="0" name=""/>
        <dsp:cNvSpPr/>
      </dsp:nvSpPr>
      <dsp:spPr>
        <a:xfrm>
          <a:off x="4854058" y="957561"/>
          <a:ext cx="185034" cy="764016"/>
        </a:xfrm>
        <a:custGeom>
          <a:avLst/>
          <a:gdLst/>
          <a:ahLst/>
          <a:cxnLst/>
          <a:rect l="0" t="0" r="0" b="0"/>
          <a:pathLst>
            <a:path>
              <a:moveTo>
                <a:pt x="185034" y="0"/>
              </a:moveTo>
              <a:lnTo>
                <a:pt x="185034" y="764016"/>
              </a:lnTo>
              <a:lnTo>
                <a:pt x="0" y="764016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B4873-6B2B-45AF-BF6F-B9971B632CF3}">
      <dsp:nvSpPr>
        <dsp:cNvPr id="0" name=""/>
        <dsp:cNvSpPr/>
      </dsp:nvSpPr>
      <dsp:spPr>
        <a:xfrm>
          <a:off x="5039093" y="957561"/>
          <a:ext cx="4175520" cy="2812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1268"/>
              </a:lnTo>
              <a:lnTo>
                <a:pt x="4175520" y="2631268"/>
              </a:lnTo>
              <a:lnTo>
                <a:pt x="417552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51C5A-593C-4139-847D-4859BD95A570}">
      <dsp:nvSpPr>
        <dsp:cNvPr id="0" name=""/>
        <dsp:cNvSpPr/>
      </dsp:nvSpPr>
      <dsp:spPr>
        <a:xfrm>
          <a:off x="5039093" y="957561"/>
          <a:ext cx="2087760" cy="2812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1268"/>
              </a:lnTo>
              <a:lnTo>
                <a:pt x="2087760" y="2631268"/>
              </a:lnTo>
              <a:lnTo>
                <a:pt x="208776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D2AA33-7E72-42B5-BA88-4C152AA9643A}">
      <dsp:nvSpPr>
        <dsp:cNvPr id="0" name=""/>
        <dsp:cNvSpPr/>
      </dsp:nvSpPr>
      <dsp:spPr>
        <a:xfrm>
          <a:off x="4993372" y="957561"/>
          <a:ext cx="91440" cy="28124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25968-B942-43F4-A543-704E39F772DB}">
      <dsp:nvSpPr>
        <dsp:cNvPr id="0" name=""/>
        <dsp:cNvSpPr/>
      </dsp:nvSpPr>
      <dsp:spPr>
        <a:xfrm>
          <a:off x="2951332" y="957561"/>
          <a:ext cx="2087760" cy="2812437"/>
        </a:xfrm>
        <a:custGeom>
          <a:avLst/>
          <a:gdLst/>
          <a:ahLst/>
          <a:cxnLst/>
          <a:rect l="0" t="0" r="0" b="0"/>
          <a:pathLst>
            <a:path>
              <a:moveTo>
                <a:pt x="2087760" y="0"/>
              </a:moveTo>
              <a:lnTo>
                <a:pt x="2087760" y="2631268"/>
              </a:lnTo>
              <a:lnTo>
                <a:pt x="0" y="2631268"/>
              </a:lnTo>
              <a:lnTo>
                <a:pt x="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A9A81-E724-450C-A319-67A2806CFCDB}">
      <dsp:nvSpPr>
        <dsp:cNvPr id="0" name=""/>
        <dsp:cNvSpPr/>
      </dsp:nvSpPr>
      <dsp:spPr>
        <a:xfrm>
          <a:off x="863572" y="957561"/>
          <a:ext cx="4175520" cy="2812437"/>
        </a:xfrm>
        <a:custGeom>
          <a:avLst/>
          <a:gdLst/>
          <a:ahLst/>
          <a:cxnLst/>
          <a:rect l="0" t="0" r="0" b="0"/>
          <a:pathLst>
            <a:path>
              <a:moveTo>
                <a:pt x="4175520" y="0"/>
              </a:moveTo>
              <a:lnTo>
                <a:pt x="4175520" y="2631268"/>
              </a:lnTo>
              <a:lnTo>
                <a:pt x="0" y="2631268"/>
              </a:lnTo>
              <a:lnTo>
                <a:pt x="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0FDF0-98E2-445C-A058-C1E52CB4FE8C}">
      <dsp:nvSpPr>
        <dsp:cNvPr id="0" name=""/>
        <dsp:cNvSpPr/>
      </dsp:nvSpPr>
      <dsp:spPr>
        <a:xfrm>
          <a:off x="3665933" y="386170"/>
          <a:ext cx="2746319" cy="571390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sp:txBody>
      <dsp:txXfrm>
        <a:off x="3665933" y="386170"/>
        <a:ext cx="2746319" cy="571390"/>
      </dsp:txXfrm>
    </dsp:sp>
    <dsp:sp modelId="{909C95B6-E601-4D07-A8B9-4253AA4B192F}">
      <dsp:nvSpPr>
        <dsp:cNvPr id="0" name=""/>
        <dsp:cNvSpPr/>
      </dsp:nvSpPr>
      <dsp:spPr>
        <a:xfrm>
          <a:off x="861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Landbruksavdelingen</a:t>
          </a:r>
        </a:p>
      </dsp:txBody>
      <dsp:txXfrm>
        <a:off x="861" y="3769998"/>
        <a:ext cx="1725421" cy="862710"/>
      </dsp:txXfrm>
    </dsp:sp>
    <dsp:sp modelId="{CDDA0DEA-00AB-4476-B1F6-F3D5C4F5B05A}">
      <dsp:nvSpPr>
        <dsp:cNvPr id="0" name=""/>
        <dsp:cNvSpPr/>
      </dsp:nvSpPr>
      <dsp:spPr>
        <a:xfrm>
          <a:off x="2088621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Miljøavdelingen</a:t>
          </a:r>
        </a:p>
      </dsp:txBody>
      <dsp:txXfrm>
        <a:off x="2088621" y="3769998"/>
        <a:ext cx="1725421" cy="862710"/>
      </dsp:txXfrm>
    </dsp:sp>
    <dsp:sp modelId="{111B72F2-6D3E-4A9C-A953-9ECE5CECD5F6}">
      <dsp:nvSpPr>
        <dsp:cNvPr id="0" name=""/>
        <dsp:cNvSpPr/>
      </dsp:nvSpPr>
      <dsp:spPr>
        <a:xfrm>
          <a:off x="417638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Oppvekstavdelingen</a:t>
          </a:r>
        </a:p>
      </dsp:txBody>
      <dsp:txXfrm>
        <a:off x="4176382" y="3769998"/>
        <a:ext cx="1725421" cy="862710"/>
      </dsp:txXfrm>
    </dsp:sp>
    <dsp:sp modelId="{659292F3-2B21-4827-9546-D01800201700}">
      <dsp:nvSpPr>
        <dsp:cNvPr id="0" name=""/>
        <dsp:cNvSpPr/>
      </dsp:nvSpPr>
      <dsp:spPr>
        <a:xfrm>
          <a:off x="626414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Helse- og omsorgsavdelingen</a:t>
          </a:r>
        </a:p>
      </dsp:txBody>
      <dsp:txXfrm>
        <a:off x="6264142" y="3769998"/>
        <a:ext cx="1725421" cy="862710"/>
      </dsp:txXfrm>
    </dsp:sp>
    <dsp:sp modelId="{AC8D6E1D-9DDA-40FF-98C0-9DE0A1663417}">
      <dsp:nvSpPr>
        <dsp:cNvPr id="0" name=""/>
        <dsp:cNvSpPr/>
      </dsp:nvSpPr>
      <dsp:spPr>
        <a:xfrm>
          <a:off x="835190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Justis- og vergemålsavdelingen</a:t>
          </a:r>
        </a:p>
      </dsp:txBody>
      <dsp:txXfrm>
        <a:off x="8351902" y="3769998"/>
        <a:ext cx="1725421" cy="862710"/>
      </dsp:txXfrm>
    </dsp:sp>
    <dsp:sp modelId="{7D1CE52B-6125-4CAE-B58D-0204E7AEA1B6}">
      <dsp:nvSpPr>
        <dsp:cNvPr id="0" name=""/>
        <dsp:cNvSpPr/>
      </dsp:nvSpPr>
      <dsp:spPr>
        <a:xfrm>
          <a:off x="3150049" y="1404156"/>
          <a:ext cx="1704009" cy="634843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Samordningsstab</a:t>
          </a:r>
        </a:p>
      </dsp:txBody>
      <dsp:txXfrm>
        <a:off x="3150049" y="1404156"/>
        <a:ext cx="1704009" cy="634843"/>
      </dsp:txXfrm>
    </dsp:sp>
    <dsp:sp modelId="{E1234EEA-E778-448E-AD3E-C8F4C1B7A224}">
      <dsp:nvSpPr>
        <dsp:cNvPr id="0" name=""/>
        <dsp:cNvSpPr/>
      </dsp:nvSpPr>
      <dsp:spPr>
        <a:xfrm>
          <a:off x="5220262" y="1440946"/>
          <a:ext cx="1725421" cy="620616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Beredskapsstab</a:t>
          </a:r>
        </a:p>
      </dsp:txBody>
      <dsp:txXfrm>
        <a:off x="5220262" y="1440946"/>
        <a:ext cx="1725421" cy="620616"/>
      </dsp:txXfrm>
    </dsp:sp>
    <dsp:sp modelId="{C32C0C48-A0F3-41D4-8BB6-B6566DFE356D}">
      <dsp:nvSpPr>
        <dsp:cNvPr id="0" name=""/>
        <dsp:cNvSpPr/>
      </dsp:nvSpPr>
      <dsp:spPr>
        <a:xfrm>
          <a:off x="3153603" y="2636978"/>
          <a:ext cx="1711739" cy="634135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Administrativ enhet</a:t>
          </a:r>
        </a:p>
      </dsp:txBody>
      <dsp:txXfrm>
        <a:off x="3153603" y="2636978"/>
        <a:ext cx="1711739" cy="6341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40459F-5C50-401D-84C7-174C86CC711B}">
      <dsp:nvSpPr>
        <dsp:cNvPr id="0" name=""/>
        <dsp:cNvSpPr/>
      </dsp:nvSpPr>
      <dsp:spPr>
        <a:xfrm>
          <a:off x="4429002" y="360453"/>
          <a:ext cx="108853" cy="1250788"/>
        </a:xfrm>
        <a:custGeom>
          <a:avLst/>
          <a:gdLst/>
          <a:ahLst/>
          <a:cxnLst/>
          <a:rect l="0" t="0" r="0" b="0"/>
          <a:pathLst>
            <a:path>
              <a:moveTo>
                <a:pt x="108853" y="0"/>
              </a:moveTo>
              <a:lnTo>
                <a:pt x="108853" y="1250788"/>
              </a:lnTo>
              <a:lnTo>
                <a:pt x="0" y="1250788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18182D-249A-43AF-8C2B-2F83D8534E6B}">
      <dsp:nvSpPr>
        <dsp:cNvPr id="0" name=""/>
        <dsp:cNvSpPr/>
      </dsp:nvSpPr>
      <dsp:spPr>
        <a:xfrm>
          <a:off x="4537855" y="360453"/>
          <a:ext cx="147876" cy="4898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9894"/>
              </a:lnTo>
              <a:lnTo>
                <a:pt x="147876" y="489894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96D94-1EBA-4052-9436-0A0E51B6D6E6}">
      <dsp:nvSpPr>
        <dsp:cNvPr id="0" name=""/>
        <dsp:cNvSpPr/>
      </dsp:nvSpPr>
      <dsp:spPr>
        <a:xfrm>
          <a:off x="4424353" y="360453"/>
          <a:ext cx="113501" cy="478652"/>
        </a:xfrm>
        <a:custGeom>
          <a:avLst/>
          <a:gdLst/>
          <a:ahLst/>
          <a:cxnLst/>
          <a:rect l="0" t="0" r="0" b="0"/>
          <a:pathLst>
            <a:path>
              <a:moveTo>
                <a:pt x="113501" y="0"/>
              </a:moveTo>
              <a:lnTo>
                <a:pt x="113501" y="478652"/>
              </a:lnTo>
              <a:lnTo>
                <a:pt x="0" y="478652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ADBEC5-9CD9-4D01-B65D-90E0B0BF9B9B}">
      <dsp:nvSpPr>
        <dsp:cNvPr id="0" name=""/>
        <dsp:cNvSpPr/>
      </dsp:nvSpPr>
      <dsp:spPr>
        <a:xfrm>
          <a:off x="6721411" y="2662915"/>
          <a:ext cx="162145" cy="27665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6575"/>
              </a:lnTo>
              <a:lnTo>
                <a:pt x="162145" y="276657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6E1A39-06D8-473C-864B-14F8C9D17C94}">
      <dsp:nvSpPr>
        <dsp:cNvPr id="0" name=""/>
        <dsp:cNvSpPr/>
      </dsp:nvSpPr>
      <dsp:spPr>
        <a:xfrm>
          <a:off x="6721411" y="2662915"/>
          <a:ext cx="162145" cy="19990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9088"/>
              </a:lnTo>
              <a:lnTo>
                <a:pt x="162145" y="1999088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D4BA28-8B84-45C9-AE3C-77083807C385}">
      <dsp:nvSpPr>
        <dsp:cNvPr id="0" name=""/>
        <dsp:cNvSpPr/>
      </dsp:nvSpPr>
      <dsp:spPr>
        <a:xfrm>
          <a:off x="6721411" y="2662915"/>
          <a:ext cx="162145" cy="1230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0957"/>
              </a:lnTo>
              <a:lnTo>
                <a:pt x="162145" y="123095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9875C1-257F-4BDD-812A-AC6659C56383}">
      <dsp:nvSpPr>
        <dsp:cNvPr id="0" name=""/>
        <dsp:cNvSpPr/>
      </dsp:nvSpPr>
      <dsp:spPr>
        <a:xfrm>
          <a:off x="6721411" y="2662915"/>
          <a:ext cx="162145" cy="480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0036"/>
              </a:lnTo>
              <a:lnTo>
                <a:pt x="162145" y="4800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B4873-6B2B-45AF-BF6F-B9971B632CF3}">
      <dsp:nvSpPr>
        <dsp:cNvPr id="0" name=""/>
        <dsp:cNvSpPr/>
      </dsp:nvSpPr>
      <dsp:spPr>
        <a:xfrm>
          <a:off x="4537855" y="360453"/>
          <a:ext cx="2615942" cy="1761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476"/>
              </a:lnTo>
              <a:lnTo>
                <a:pt x="2615942" y="1648476"/>
              </a:lnTo>
              <a:lnTo>
                <a:pt x="2615942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5E4E39-8D45-4424-BC75-0DEE52BC1124}">
      <dsp:nvSpPr>
        <dsp:cNvPr id="0" name=""/>
        <dsp:cNvSpPr/>
      </dsp:nvSpPr>
      <dsp:spPr>
        <a:xfrm>
          <a:off x="5413439" y="2662915"/>
          <a:ext cx="162145" cy="2827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7007"/>
              </a:lnTo>
              <a:lnTo>
                <a:pt x="162145" y="282700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0B875F-D4E8-42BE-9111-A8823815169C}">
      <dsp:nvSpPr>
        <dsp:cNvPr id="0" name=""/>
        <dsp:cNvSpPr/>
      </dsp:nvSpPr>
      <dsp:spPr>
        <a:xfrm>
          <a:off x="5413439" y="2662915"/>
          <a:ext cx="162145" cy="2059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9519"/>
              </a:lnTo>
              <a:lnTo>
                <a:pt x="162145" y="2059519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41D9B9-25A0-4E5D-9B6E-ECFF8CA85C56}">
      <dsp:nvSpPr>
        <dsp:cNvPr id="0" name=""/>
        <dsp:cNvSpPr/>
      </dsp:nvSpPr>
      <dsp:spPr>
        <a:xfrm>
          <a:off x="5413439" y="2662915"/>
          <a:ext cx="162145" cy="12764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6490"/>
              </a:lnTo>
              <a:lnTo>
                <a:pt x="162145" y="1276490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5418A9-EF74-4F25-B1CB-6683F4E773B6}">
      <dsp:nvSpPr>
        <dsp:cNvPr id="0" name=""/>
        <dsp:cNvSpPr/>
      </dsp:nvSpPr>
      <dsp:spPr>
        <a:xfrm>
          <a:off x="5413439" y="2662915"/>
          <a:ext cx="162145" cy="4953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5353"/>
              </a:lnTo>
              <a:lnTo>
                <a:pt x="162145" y="49535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51C5A-593C-4139-847D-4859BD95A570}">
      <dsp:nvSpPr>
        <dsp:cNvPr id="0" name=""/>
        <dsp:cNvSpPr/>
      </dsp:nvSpPr>
      <dsp:spPr>
        <a:xfrm>
          <a:off x="4537855" y="360453"/>
          <a:ext cx="1307971" cy="1761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476"/>
              </a:lnTo>
              <a:lnTo>
                <a:pt x="1307971" y="1648476"/>
              </a:lnTo>
              <a:lnTo>
                <a:pt x="1307971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05FD9D-33E2-4366-BE35-0216EB22E217}">
      <dsp:nvSpPr>
        <dsp:cNvPr id="0" name=""/>
        <dsp:cNvSpPr/>
      </dsp:nvSpPr>
      <dsp:spPr>
        <a:xfrm>
          <a:off x="4105468" y="2662915"/>
          <a:ext cx="162145" cy="27611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1127"/>
              </a:lnTo>
              <a:lnTo>
                <a:pt x="162145" y="276112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7150A1-00E7-4A5E-89C4-D654F2B38B15}">
      <dsp:nvSpPr>
        <dsp:cNvPr id="0" name=""/>
        <dsp:cNvSpPr/>
      </dsp:nvSpPr>
      <dsp:spPr>
        <a:xfrm>
          <a:off x="4105468" y="2662915"/>
          <a:ext cx="162145" cy="19810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1049"/>
              </a:lnTo>
              <a:lnTo>
                <a:pt x="162145" y="1981049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4BE4B-A1BA-4233-8A37-0D2F8F05C676}">
      <dsp:nvSpPr>
        <dsp:cNvPr id="0" name=""/>
        <dsp:cNvSpPr/>
      </dsp:nvSpPr>
      <dsp:spPr>
        <a:xfrm>
          <a:off x="4105468" y="2662915"/>
          <a:ext cx="162145" cy="12156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5643"/>
              </a:lnTo>
              <a:lnTo>
                <a:pt x="162145" y="121564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2805B6-DB5A-46FB-830B-8EBDC7DABBD0}">
      <dsp:nvSpPr>
        <dsp:cNvPr id="0" name=""/>
        <dsp:cNvSpPr/>
      </dsp:nvSpPr>
      <dsp:spPr>
        <a:xfrm>
          <a:off x="4105468" y="2662915"/>
          <a:ext cx="162145" cy="480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0036"/>
              </a:lnTo>
              <a:lnTo>
                <a:pt x="162145" y="4800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D2AA33-7E72-42B5-BA88-4C152AA9643A}">
      <dsp:nvSpPr>
        <dsp:cNvPr id="0" name=""/>
        <dsp:cNvSpPr/>
      </dsp:nvSpPr>
      <dsp:spPr>
        <a:xfrm>
          <a:off x="4492135" y="360453"/>
          <a:ext cx="91440" cy="17619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8B7F96-0BE3-4834-87A9-C638F37FCAC8}">
      <dsp:nvSpPr>
        <dsp:cNvPr id="0" name=""/>
        <dsp:cNvSpPr/>
      </dsp:nvSpPr>
      <dsp:spPr>
        <a:xfrm>
          <a:off x="2797496" y="2662915"/>
          <a:ext cx="162145" cy="2761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1311"/>
              </a:lnTo>
              <a:lnTo>
                <a:pt x="162145" y="2761311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D4EA6-BB92-4E5D-B8C6-FB194E745ED9}">
      <dsp:nvSpPr>
        <dsp:cNvPr id="0" name=""/>
        <dsp:cNvSpPr/>
      </dsp:nvSpPr>
      <dsp:spPr>
        <a:xfrm>
          <a:off x="2797496" y="2662915"/>
          <a:ext cx="162145" cy="19938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3823"/>
              </a:lnTo>
              <a:lnTo>
                <a:pt x="162145" y="199382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7F7AF5-401E-4397-B00F-299FB5A47EC9}">
      <dsp:nvSpPr>
        <dsp:cNvPr id="0" name=""/>
        <dsp:cNvSpPr/>
      </dsp:nvSpPr>
      <dsp:spPr>
        <a:xfrm>
          <a:off x="2797496" y="2662915"/>
          <a:ext cx="162145" cy="1226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6336"/>
              </a:lnTo>
              <a:lnTo>
                <a:pt x="162145" y="12263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082140-D1BA-4FB2-8CF4-BF2166A2BB71}">
      <dsp:nvSpPr>
        <dsp:cNvPr id="0" name=""/>
        <dsp:cNvSpPr/>
      </dsp:nvSpPr>
      <dsp:spPr>
        <a:xfrm>
          <a:off x="2797496" y="2662915"/>
          <a:ext cx="162145" cy="478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8047"/>
              </a:lnTo>
              <a:lnTo>
                <a:pt x="162145" y="47804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25968-B942-43F4-A543-704E39F772DB}">
      <dsp:nvSpPr>
        <dsp:cNvPr id="0" name=""/>
        <dsp:cNvSpPr/>
      </dsp:nvSpPr>
      <dsp:spPr>
        <a:xfrm>
          <a:off x="3229884" y="360453"/>
          <a:ext cx="1307971" cy="1761977"/>
        </a:xfrm>
        <a:custGeom>
          <a:avLst/>
          <a:gdLst/>
          <a:ahLst/>
          <a:cxnLst/>
          <a:rect l="0" t="0" r="0" b="0"/>
          <a:pathLst>
            <a:path>
              <a:moveTo>
                <a:pt x="1307971" y="0"/>
              </a:moveTo>
              <a:lnTo>
                <a:pt x="1307971" y="1648476"/>
              </a:lnTo>
              <a:lnTo>
                <a:pt x="0" y="1648476"/>
              </a:lnTo>
              <a:lnTo>
                <a:pt x="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422282-38DB-433C-8692-63BAF468C3DB}">
      <dsp:nvSpPr>
        <dsp:cNvPr id="0" name=""/>
        <dsp:cNvSpPr/>
      </dsp:nvSpPr>
      <dsp:spPr>
        <a:xfrm>
          <a:off x="1489525" y="2662915"/>
          <a:ext cx="162145" cy="21247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4783"/>
              </a:lnTo>
              <a:lnTo>
                <a:pt x="162145" y="212478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A58794-42C6-47D6-B783-B6B4DB58EAAC}">
      <dsp:nvSpPr>
        <dsp:cNvPr id="0" name=""/>
        <dsp:cNvSpPr/>
      </dsp:nvSpPr>
      <dsp:spPr>
        <a:xfrm>
          <a:off x="1489525" y="2662915"/>
          <a:ext cx="162145" cy="13589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8987"/>
              </a:lnTo>
              <a:lnTo>
                <a:pt x="162145" y="135898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F1C2BB-3FD3-4CC4-9712-03150EDFD366}">
      <dsp:nvSpPr>
        <dsp:cNvPr id="0" name=""/>
        <dsp:cNvSpPr/>
      </dsp:nvSpPr>
      <dsp:spPr>
        <a:xfrm>
          <a:off x="1489525" y="2662915"/>
          <a:ext cx="162145" cy="545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218"/>
              </a:lnTo>
              <a:lnTo>
                <a:pt x="162145" y="545218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A9A81-E724-450C-A319-67A2806CFCDB}">
      <dsp:nvSpPr>
        <dsp:cNvPr id="0" name=""/>
        <dsp:cNvSpPr/>
      </dsp:nvSpPr>
      <dsp:spPr>
        <a:xfrm>
          <a:off x="1921912" y="360453"/>
          <a:ext cx="2615942" cy="1761977"/>
        </a:xfrm>
        <a:custGeom>
          <a:avLst/>
          <a:gdLst/>
          <a:ahLst/>
          <a:cxnLst/>
          <a:rect l="0" t="0" r="0" b="0"/>
          <a:pathLst>
            <a:path>
              <a:moveTo>
                <a:pt x="2615942" y="0"/>
              </a:moveTo>
              <a:lnTo>
                <a:pt x="2615942" y="1648476"/>
              </a:lnTo>
              <a:lnTo>
                <a:pt x="0" y="1648476"/>
              </a:lnTo>
              <a:lnTo>
                <a:pt x="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0FDF0-98E2-445C-A058-C1E52CB4FE8C}">
      <dsp:nvSpPr>
        <dsp:cNvPr id="0" name=""/>
        <dsp:cNvSpPr/>
      </dsp:nvSpPr>
      <dsp:spPr>
        <a:xfrm>
          <a:off x="3677577" y="2479"/>
          <a:ext cx="1720555" cy="357973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sp:txBody>
      <dsp:txXfrm>
        <a:off x="3677577" y="2479"/>
        <a:ext cx="1720555" cy="357973"/>
      </dsp:txXfrm>
    </dsp:sp>
    <dsp:sp modelId="{909C95B6-E601-4D07-A8B9-4253AA4B192F}">
      <dsp:nvSpPr>
        <dsp:cNvPr id="0" name=""/>
        <dsp:cNvSpPr/>
      </dsp:nvSpPr>
      <dsp:spPr>
        <a:xfrm>
          <a:off x="1381428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Landbruks avdelingen</a:t>
          </a:r>
        </a:p>
      </dsp:txBody>
      <dsp:txXfrm>
        <a:off x="1381428" y="2122431"/>
        <a:ext cx="1080968" cy="540484"/>
      </dsp:txXfrm>
    </dsp:sp>
    <dsp:sp modelId="{553631B5-CBD2-4A84-8241-4CFEDA684922}">
      <dsp:nvSpPr>
        <dsp:cNvPr id="0" name=""/>
        <dsp:cNvSpPr/>
      </dsp:nvSpPr>
      <dsp:spPr>
        <a:xfrm>
          <a:off x="1651670" y="2889918"/>
          <a:ext cx="1080968" cy="6364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matproduksjon og arealbruk</a:t>
          </a:r>
        </a:p>
      </dsp:txBody>
      <dsp:txXfrm>
        <a:off x="1651670" y="2889918"/>
        <a:ext cx="1080968" cy="636430"/>
      </dsp:txXfrm>
    </dsp:sp>
    <dsp:sp modelId="{F13E7E48-981B-43A9-9979-E605E6B970F9}">
      <dsp:nvSpPr>
        <dsp:cNvPr id="0" name=""/>
        <dsp:cNvSpPr/>
      </dsp:nvSpPr>
      <dsp:spPr>
        <a:xfrm>
          <a:off x="1651670" y="3753352"/>
          <a:ext cx="1080968" cy="5371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skog og utmark</a:t>
          </a:r>
        </a:p>
      </dsp:txBody>
      <dsp:txXfrm>
        <a:off x="1651670" y="3753352"/>
        <a:ext cx="1080968" cy="537100"/>
      </dsp:txXfrm>
    </dsp:sp>
    <dsp:sp modelId="{2EEE545A-901D-455B-9C1C-49A66B2C9DE2}">
      <dsp:nvSpPr>
        <dsp:cNvPr id="0" name=""/>
        <dsp:cNvSpPr/>
      </dsp:nvSpPr>
      <dsp:spPr>
        <a:xfrm>
          <a:off x="1651670" y="4517456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</a:t>
          </a:r>
          <a:r>
            <a:rPr lang="nb-NO" sz="900" kern="1200"/>
            <a:t>næringsutvikling og </a:t>
          </a:r>
          <a:r>
            <a:rPr lang="nb-NO" sz="900" kern="1200" dirty="0"/>
            <a:t>bærekraft</a:t>
          </a:r>
        </a:p>
      </dsp:txBody>
      <dsp:txXfrm>
        <a:off x="1651670" y="4517456"/>
        <a:ext cx="1080968" cy="540484"/>
      </dsp:txXfrm>
    </dsp:sp>
    <dsp:sp modelId="{CDDA0DEA-00AB-4476-B1F6-F3D5C4F5B05A}">
      <dsp:nvSpPr>
        <dsp:cNvPr id="0" name=""/>
        <dsp:cNvSpPr/>
      </dsp:nvSpPr>
      <dsp:spPr>
        <a:xfrm>
          <a:off x="2689400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Miljøavdelingen</a:t>
          </a:r>
        </a:p>
      </dsp:txBody>
      <dsp:txXfrm>
        <a:off x="2689400" y="2122431"/>
        <a:ext cx="1080968" cy="540484"/>
      </dsp:txXfrm>
    </dsp:sp>
    <dsp:sp modelId="{FF9BC0BE-EDB8-40F1-8B24-627FF34A5A2F}">
      <dsp:nvSpPr>
        <dsp:cNvPr id="0" name=""/>
        <dsp:cNvSpPr/>
      </dsp:nvSpPr>
      <dsp:spPr>
        <a:xfrm>
          <a:off x="2959642" y="2889918"/>
          <a:ext cx="1080968" cy="5020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forurensning</a:t>
          </a:r>
        </a:p>
      </dsp:txBody>
      <dsp:txXfrm>
        <a:off x="2959642" y="2889918"/>
        <a:ext cx="1080968" cy="502088"/>
      </dsp:txXfrm>
    </dsp:sp>
    <dsp:sp modelId="{5D1D7737-4CDE-42F0-AD4C-62D5839CDD0D}">
      <dsp:nvSpPr>
        <dsp:cNvPr id="0" name=""/>
        <dsp:cNvSpPr/>
      </dsp:nvSpPr>
      <dsp:spPr>
        <a:xfrm>
          <a:off x="2959642" y="3619009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plan</a:t>
          </a:r>
        </a:p>
      </dsp:txBody>
      <dsp:txXfrm>
        <a:off x="2959642" y="3619009"/>
        <a:ext cx="1080968" cy="540484"/>
      </dsp:txXfrm>
    </dsp:sp>
    <dsp:sp modelId="{0B85E14E-918B-4281-A9C2-FC890274F69E}">
      <dsp:nvSpPr>
        <dsp:cNvPr id="0" name=""/>
        <dsp:cNvSpPr/>
      </dsp:nvSpPr>
      <dsp:spPr>
        <a:xfrm>
          <a:off x="2959642" y="4386497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natur</a:t>
          </a:r>
        </a:p>
      </dsp:txBody>
      <dsp:txXfrm>
        <a:off x="2959642" y="4386497"/>
        <a:ext cx="1080968" cy="540484"/>
      </dsp:txXfrm>
    </dsp:sp>
    <dsp:sp modelId="{0F6857C9-08C5-4E32-9C37-6641E6AB8207}">
      <dsp:nvSpPr>
        <dsp:cNvPr id="0" name=""/>
        <dsp:cNvSpPr/>
      </dsp:nvSpPr>
      <dsp:spPr>
        <a:xfrm>
          <a:off x="2959642" y="5153984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</a:t>
          </a:r>
          <a:r>
            <a:rPr lang="nb-NO" sz="1100" kern="1200" dirty="0"/>
            <a:t> </a:t>
          </a:r>
          <a:r>
            <a:rPr lang="nb-NO" sz="900" kern="1200" dirty="0"/>
            <a:t>vann</a:t>
          </a:r>
        </a:p>
      </dsp:txBody>
      <dsp:txXfrm>
        <a:off x="2959642" y="5153984"/>
        <a:ext cx="1080968" cy="540484"/>
      </dsp:txXfrm>
    </dsp:sp>
    <dsp:sp modelId="{111B72F2-6D3E-4A9C-A953-9ECE5CECD5F6}">
      <dsp:nvSpPr>
        <dsp:cNvPr id="0" name=""/>
        <dsp:cNvSpPr/>
      </dsp:nvSpPr>
      <dsp:spPr>
        <a:xfrm>
          <a:off x="3997371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Oppvekst-avdelingen</a:t>
          </a:r>
        </a:p>
      </dsp:txBody>
      <dsp:txXfrm>
        <a:off x="3997371" y="2122431"/>
        <a:ext cx="1080968" cy="540484"/>
      </dsp:txXfrm>
    </dsp:sp>
    <dsp:sp modelId="{ECADBA38-16A9-407D-8A5F-D6DE9BF43E1B}">
      <dsp:nvSpPr>
        <dsp:cNvPr id="0" name=""/>
        <dsp:cNvSpPr/>
      </dsp:nvSpPr>
      <dsp:spPr>
        <a:xfrm>
          <a:off x="4267613" y="2889918"/>
          <a:ext cx="1080968" cy="5060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barnevern</a:t>
          </a:r>
        </a:p>
      </dsp:txBody>
      <dsp:txXfrm>
        <a:off x="4267613" y="2889918"/>
        <a:ext cx="1080968" cy="506066"/>
      </dsp:txXfrm>
    </dsp:sp>
    <dsp:sp modelId="{666E077F-97D3-4355-9F84-AD1816C49B12}">
      <dsp:nvSpPr>
        <dsp:cNvPr id="0" name=""/>
        <dsp:cNvSpPr/>
      </dsp:nvSpPr>
      <dsp:spPr>
        <a:xfrm>
          <a:off x="4267613" y="3622987"/>
          <a:ext cx="1080968" cy="5111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barnehage</a:t>
          </a:r>
        </a:p>
      </dsp:txBody>
      <dsp:txXfrm>
        <a:off x="4267613" y="3622987"/>
        <a:ext cx="1080968" cy="511141"/>
      </dsp:txXfrm>
    </dsp:sp>
    <dsp:sp modelId="{B8289C61-4606-4F43-91FF-7C0EDDCA438B}">
      <dsp:nvSpPr>
        <dsp:cNvPr id="0" name=""/>
        <dsp:cNvSpPr/>
      </dsp:nvSpPr>
      <dsp:spPr>
        <a:xfrm>
          <a:off x="4267613" y="4361132"/>
          <a:ext cx="1080968" cy="565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skole </a:t>
          </a:r>
        </a:p>
      </dsp:txBody>
      <dsp:txXfrm>
        <a:off x="4267613" y="4361132"/>
        <a:ext cx="1080968" cy="565665"/>
      </dsp:txXfrm>
    </dsp:sp>
    <dsp:sp modelId="{B623F452-7229-4CDC-865F-77990ED1783E}">
      <dsp:nvSpPr>
        <dsp:cNvPr id="0" name=""/>
        <dsp:cNvSpPr/>
      </dsp:nvSpPr>
      <dsp:spPr>
        <a:xfrm>
          <a:off x="4267613" y="5153800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skolemiljø</a:t>
          </a:r>
        </a:p>
      </dsp:txBody>
      <dsp:txXfrm>
        <a:off x="4267613" y="5153800"/>
        <a:ext cx="1080968" cy="540484"/>
      </dsp:txXfrm>
    </dsp:sp>
    <dsp:sp modelId="{659292F3-2B21-4827-9546-D01800201700}">
      <dsp:nvSpPr>
        <dsp:cNvPr id="0" name=""/>
        <dsp:cNvSpPr/>
      </dsp:nvSpPr>
      <dsp:spPr>
        <a:xfrm>
          <a:off x="5305342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Helse- og omsorgs-avdelingen</a:t>
          </a:r>
        </a:p>
      </dsp:txBody>
      <dsp:txXfrm>
        <a:off x="5305342" y="2122431"/>
        <a:ext cx="1080968" cy="540484"/>
      </dsp:txXfrm>
    </dsp:sp>
    <dsp:sp modelId="{61819400-3ED5-499D-95E6-64ECC88F62D3}">
      <dsp:nvSpPr>
        <dsp:cNvPr id="0" name=""/>
        <dsp:cNvSpPr/>
      </dsp:nvSpPr>
      <dsp:spPr>
        <a:xfrm>
          <a:off x="5575584" y="2889918"/>
          <a:ext cx="1080968" cy="536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Faggruppe HSO </a:t>
          </a:r>
          <a:r>
            <a:rPr lang="nb-NO" sz="900" kern="1200" dirty="0"/>
            <a:t>tilsyn og klagebehandling</a:t>
          </a:r>
        </a:p>
      </dsp:txBody>
      <dsp:txXfrm>
        <a:off x="5575584" y="2889918"/>
        <a:ext cx="1080968" cy="536700"/>
      </dsp:txXfrm>
    </dsp:sp>
    <dsp:sp modelId="{904DE4B9-5AFB-4A5D-BEB0-39D5D1B6F5E4}">
      <dsp:nvSpPr>
        <dsp:cNvPr id="0" name=""/>
        <dsp:cNvSpPr/>
      </dsp:nvSpPr>
      <dsp:spPr>
        <a:xfrm>
          <a:off x="5575584" y="3653622"/>
          <a:ext cx="1080968" cy="5715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rettssikkerhet og tvang</a:t>
          </a:r>
        </a:p>
      </dsp:txBody>
      <dsp:txXfrm>
        <a:off x="5575584" y="3653622"/>
        <a:ext cx="1080968" cy="571567"/>
      </dsp:txXfrm>
    </dsp:sp>
    <dsp:sp modelId="{B6E77E63-DF48-484F-94CB-6E6A4164C054}">
      <dsp:nvSpPr>
        <dsp:cNvPr id="0" name=""/>
        <dsp:cNvSpPr/>
      </dsp:nvSpPr>
      <dsp:spPr>
        <a:xfrm>
          <a:off x="5575584" y="4452192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HSO utvikling</a:t>
          </a:r>
        </a:p>
      </dsp:txBody>
      <dsp:txXfrm>
        <a:off x="5575584" y="4452192"/>
        <a:ext cx="1080968" cy="540484"/>
      </dsp:txXfrm>
    </dsp:sp>
    <dsp:sp modelId="{B95DFC66-4FBD-4168-A084-32DADCB90628}">
      <dsp:nvSpPr>
        <dsp:cNvPr id="0" name=""/>
        <dsp:cNvSpPr/>
      </dsp:nvSpPr>
      <dsp:spPr>
        <a:xfrm>
          <a:off x="5575584" y="5219680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sosial tilsyn, klage og utvikling</a:t>
          </a:r>
        </a:p>
      </dsp:txBody>
      <dsp:txXfrm>
        <a:off x="5575584" y="5219680"/>
        <a:ext cx="1080968" cy="540484"/>
      </dsp:txXfrm>
    </dsp:sp>
    <dsp:sp modelId="{AC8D6E1D-9DDA-40FF-98C0-9DE0A1663417}">
      <dsp:nvSpPr>
        <dsp:cNvPr id="0" name=""/>
        <dsp:cNvSpPr/>
      </dsp:nvSpPr>
      <dsp:spPr>
        <a:xfrm>
          <a:off x="6613314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Justis- </a:t>
          </a:r>
          <a:r>
            <a:rPr lang="nb-NO" sz="1050" kern="1200"/>
            <a:t>og vergemåls-avdelingen</a:t>
          </a:r>
          <a:endParaRPr lang="nb-NO" sz="1050" kern="1200" dirty="0"/>
        </a:p>
      </dsp:txBody>
      <dsp:txXfrm>
        <a:off x="6613314" y="2122431"/>
        <a:ext cx="1080968" cy="540484"/>
      </dsp:txXfrm>
    </dsp:sp>
    <dsp:sp modelId="{9FEA9DB0-FFA5-45AA-B9E3-AAF758E2979C}">
      <dsp:nvSpPr>
        <dsp:cNvPr id="0" name=""/>
        <dsp:cNvSpPr/>
      </dsp:nvSpPr>
      <dsp:spPr>
        <a:xfrm>
          <a:off x="6883556" y="2889918"/>
          <a:ext cx="1080968" cy="5060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klagebehandling</a:t>
          </a:r>
        </a:p>
      </dsp:txBody>
      <dsp:txXfrm>
        <a:off x="6883556" y="2889918"/>
        <a:ext cx="1080968" cy="506066"/>
      </dsp:txXfrm>
    </dsp:sp>
    <dsp:sp modelId="{B9868352-61DD-4892-B03E-9732D332EBD8}">
      <dsp:nvSpPr>
        <dsp:cNvPr id="0" name=""/>
        <dsp:cNvSpPr/>
      </dsp:nvSpPr>
      <dsp:spPr>
        <a:xfrm>
          <a:off x="6883556" y="3622987"/>
          <a:ext cx="1080968" cy="5417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bevilling</a:t>
          </a:r>
        </a:p>
      </dsp:txBody>
      <dsp:txXfrm>
        <a:off x="6883556" y="3622987"/>
        <a:ext cx="1080968" cy="541770"/>
      </dsp:txXfrm>
    </dsp:sp>
    <dsp:sp modelId="{D3586D0A-2721-4016-84BF-C336EA452107}">
      <dsp:nvSpPr>
        <dsp:cNvPr id="0" name=""/>
        <dsp:cNvSpPr/>
      </dsp:nvSpPr>
      <dsp:spPr>
        <a:xfrm>
          <a:off x="6883556" y="4391761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</a:t>
          </a:r>
          <a:r>
            <a:rPr lang="nb-NO" sz="1700" kern="1200" dirty="0"/>
            <a:t> </a:t>
          </a:r>
          <a:r>
            <a:rPr lang="nb-NO" sz="900" kern="1200" dirty="0"/>
            <a:t>vergemål</a:t>
          </a:r>
        </a:p>
      </dsp:txBody>
      <dsp:txXfrm>
        <a:off x="6883556" y="4391761"/>
        <a:ext cx="1080968" cy="540484"/>
      </dsp:txXfrm>
    </dsp:sp>
    <dsp:sp modelId="{E783EE69-1F62-4F53-B7D6-56152097BF8D}">
      <dsp:nvSpPr>
        <dsp:cNvPr id="0" name=""/>
        <dsp:cNvSpPr/>
      </dsp:nvSpPr>
      <dsp:spPr>
        <a:xfrm>
          <a:off x="6883556" y="5159248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Faggruppe</a:t>
          </a:r>
          <a:r>
            <a:rPr lang="nb-NO" sz="1600" kern="1200" dirty="0"/>
            <a:t> </a:t>
          </a: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gravplass</a:t>
          </a:r>
        </a:p>
      </dsp:txBody>
      <dsp:txXfrm>
        <a:off x="6883556" y="5159248"/>
        <a:ext cx="1080968" cy="540484"/>
      </dsp:txXfrm>
    </dsp:sp>
    <dsp:sp modelId="{7D1CE52B-6125-4CAE-B58D-0204E7AEA1B6}">
      <dsp:nvSpPr>
        <dsp:cNvPr id="0" name=""/>
        <dsp:cNvSpPr/>
      </dsp:nvSpPr>
      <dsp:spPr>
        <a:xfrm>
          <a:off x="2944681" y="661400"/>
          <a:ext cx="1479672" cy="355411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Samordningsstab</a:t>
          </a:r>
        </a:p>
      </dsp:txBody>
      <dsp:txXfrm>
        <a:off x="2944681" y="661400"/>
        <a:ext cx="1479672" cy="355411"/>
      </dsp:txXfrm>
    </dsp:sp>
    <dsp:sp modelId="{A5293458-A3DE-4BF9-99BB-8EC9C6F382B6}">
      <dsp:nvSpPr>
        <dsp:cNvPr id="0" name=""/>
        <dsp:cNvSpPr/>
      </dsp:nvSpPr>
      <dsp:spPr>
        <a:xfrm>
          <a:off x="4685731" y="662572"/>
          <a:ext cx="1463879" cy="375549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Beredskapsstab</a:t>
          </a:r>
        </a:p>
      </dsp:txBody>
      <dsp:txXfrm>
        <a:off x="4685731" y="662572"/>
        <a:ext cx="1463879" cy="375549"/>
      </dsp:txXfrm>
    </dsp:sp>
    <dsp:sp modelId="{C32C0C48-A0F3-41D4-8BB6-B6566DFE356D}">
      <dsp:nvSpPr>
        <dsp:cNvPr id="0" name=""/>
        <dsp:cNvSpPr/>
      </dsp:nvSpPr>
      <dsp:spPr>
        <a:xfrm>
          <a:off x="2949329" y="1401557"/>
          <a:ext cx="1479672" cy="419366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Administrativ enhet</a:t>
          </a:r>
        </a:p>
      </dsp:txBody>
      <dsp:txXfrm>
        <a:off x="2949329" y="1401557"/>
        <a:ext cx="1479672" cy="4193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21.02.2024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2"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75B76E69-D910-FEF4-F0B8-6ED99BA911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I </a:t>
            </a:r>
            <a:r>
              <a:rPr lang="nb-NO" dirty="0" err="1"/>
              <a:t>faktaboksen</a:t>
            </a:r>
            <a:r>
              <a:rPr lang="nb-NO" dirty="0"/>
              <a:t> kan du skrive viktig informasjon som hører til tema du snakker om. </a:t>
            </a:r>
            <a:br>
              <a:rPr lang="nb-NO" dirty="0"/>
            </a:br>
            <a:r>
              <a:rPr lang="nb-NO" dirty="0"/>
              <a:t>For eksempel en lovparagraf, statistikk eller en huskeliste med nyttige tips.</a:t>
            </a:r>
            <a:br>
              <a:rPr lang="nb-NO" dirty="0"/>
            </a:br>
            <a:r>
              <a:rPr lang="nb-NO" dirty="0"/>
              <a:t>Bruk stor bokstav og punktum i dersom det er hele setninger i hvert punkt.</a:t>
            </a:r>
            <a:br>
              <a:rPr lang="nb-NO" dirty="0"/>
            </a:br>
            <a:r>
              <a:rPr lang="nb-NO" dirty="0"/>
              <a:t>Skriv gjerne inn kilde for fakta,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  <a:br>
              <a:rPr lang="nb-NO" dirty="0"/>
            </a:br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9F86442-67F8-4A18-AC07-0C59FEB11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7" t="9539" r="78245" b="18819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32) til for eksempel 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-26237" r="-1446" b="51249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28) til for eksempel sitat eller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for på ikonet for å sette inn bilde 1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:a16="http://schemas.microsoft.com/office/drawing/2014/main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 inn bilde 2</a:t>
            </a:r>
          </a:p>
        </p:txBody>
      </p:sp>
      <p:sp>
        <p:nvSpPr>
          <p:cNvPr id="35" name="Plassholder for tekst 8">
            <a:extLst>
              <a:ext uri="{FF2B5EF4-FFF2-40B4-BE49-F238E27FC236}">
                <a16:creationId xmlns:a16="http://schemas.microsoft.com/office/drawing/2014/main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og faktaboksene på denne </a:t>
            </a:r>
            <a:r>
              <a:rPr lang="nb-NO" dirty="0" err="1"/>
              <a:t>malsiden</a:t>
            </a:r>
            <a:r>
              <a:rPr lang="nb-NO" dirty="0"/>
              <a:t>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 og brukes for å sammenlikne noe innen alle fagfelt. 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kan være naturtyper, arter, byer, brukergrupper, kommuner, områder, personer og så videre.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tre bilder +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1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2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:a16="http://schemas.microsoft.com/office/drawing/2014/main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3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292FB4A1-6110-4C3C-B391-BA8B33CB0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 t="13140" r="-19292" b="13775"/>
          <a:stretch/>
        </p:blipFill>
        <p:spPr>
          <a:xfrm>
            <a:off x="0" y="-7374"/>
            <a:ext cx="2411361" cy="679900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Felles overskrift (pkt. 36) for tre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t="28312" r="-1664" b="-957"/>
          <a:stretch/>
        </p:blipFill>
        <p:spPr>
          <a:xfrm>
            <a:off x="0" y="0"/>
            <a:ext cx="2359272" cy="675807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1</a:t>
            </a:r>
          </a:p>
        </p:txBody>
      </p:sp>
      <p:sp>
        <p:nvSpPr>
          <p:cNvPr id="15" name="Plassholder for tekst 2">
            <a:extLst>
              <a:ext uri="{FF2B5EF4-FFF2-40B4-BE49-F238E27FC236}">
                <a16:creationId xmlns:a16="http://schemas.microsoft.com/office/drawing/2014/main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2</a:t>
            </a:r>
          </a:p>
        </p:txBody>
      </p:sp>
      <p:sp>
        <p:nvSpPr>
          <p:cNvPr id="17" name="Plassholder for tekst 2">
            <a:extLst>
              <a:ext uri="{FF2B5EF4-FFF2-40B4-BE49-F238E27FC236}">
                <a16:creationId xmlns:a16="http://schemas.microsoft.com/office/drawing/2014/main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3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Statsforvaltaren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27" name="Plassholder for tekst 8">
            <a:extLst>
              <a:ext uri="{FF2B5EF4-FFF2-40B4-BE49-F238E27FC236}">
                <a16:creationId xmlns:a16="http://schemas.microsoft.com/office/drawing/2014/main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 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8" name="Plassholder for tekst 8">
            <a:extLst>
              <a:ext uri="{FF2B5EF4-FFF2-40B4-BE49-F238E27FC236}">
                <a16:creationId xmlns:a16="http://schemas.microsoft.com/office/drawing/2014/main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 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C90EB2-68B1-45B5-A05C-15999E804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95788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DBA58C4-15CE-41C0-9A70-E90CE7E8C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2849"/>
            <a:ext cx="10385041" cy="1317839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38B0425-4470-4613-95C3-924B7FD2D0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5A51-6091-4566-94F7-3923384630BA}" type="datetimeFigureOut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181657D-71F0-4854-BBD8-7DF645731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33040A6-4E5C-4536-8658-9BCCA1E3C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F9DDBB-3369-48AE-9809-7C4C8E4963E8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6A757CFE-272C-453C-BB1B-77E87DB82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90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82FEC05-4479-45BC-A75C-B01A23E4A28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11624664"/>
              </p:ext>
            </p:extLst>
          </p:nvPr>
        </p:nvGraphicFramePr>
        <p:xfrm>
          <a:off x="1058127" y="223755"/>
          <a:ext cx="10078186" cy="5018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med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611FD0BF-FAAF-4897-93DF-D0B00ABD54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82FEC05-4479-45BC-A75C-B01A23E4A28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76670623"/>
              </p:ext>
            </p:extLst>
          </p:nvPr>
        </p:nvGraphicFramePr>
        <p:xfrm>
          <a:off x="1434361" y="568414"/>
          <a:ext cx="9345953" cy="5762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lassholder for lysbildenummer 5">
            <a:extLst>
              <a:ext uri="{FF2B5EF4-FFF2-40B4-BE49-F238E27FC236}">
                <a16:creationId xmlns:a16="http://schemas.microsoft.com/office/drawing/2014/main" id="{A4417D52-51C9-4726-B690-F70EB9F6655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4CA72B0F-0B6D-4940-84F9-C4327226F03B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65997F6-170A-4322-BCE3-1D9D100B314C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757E35CC-58BA-4E57-8A6D-63A1968BBF8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6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86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E9EBDED7-AF64-FD77-AF71-7E9ED0C1B7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9"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  <p:pic>
        <p:nvPicPr>
          <p:cNvPr id="2" name="Bilde 1" descr="Et bilde som inneholder tekst&#10;&#10;Automatisk generert beskrivelse">
            <a:extLst>
              <a:ext uri="{FF2B5EF4-FFF2-40B4-BE49-F238E27FC236}">
                <a16:creationId xmlns:a16="http://schemas.microsoft.com/office/drawing/2014/main" id="{1331CB8D-78C9-461E-3466-274ADC05DB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E4FBD05-0A6D-4BD8-AE79-60648C6B1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48" t="11944" r="-1077" b="14626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2" name="Bilde 1" descr="Et bilde som inneholder tekst&#10;&#10;Automatisk generert beskrivelse">
            <a:extLst>
              <a:ext uri="{FF2B5EF4-FFF2-40B4-BE49-F238E27FC236}">
                <a16:creationId xmlns:a16="http://schemas.microsoft.com/office/drawing/2014/main" id="{601D411A-389A-F337-0578-EF224D4FB2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" y="5220000"/>
            <a:ext cx="4845559" cy="14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7"/>
          <a:stretch/>
        </p:blipFill>
        <p:spPr>
          <a:xfrm>
            <a:off x="8811521" y="2835798"/>
            <a:ext cx="3380479" cy="3326296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DC09958A-78BB-2956-D33D-4A3E6C0F91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i midten for å sette inn et bilde på siste side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:a16="http://schemas.microsoft.com/office/drawing/2014/main" id="{DFDAE691-7AD4-4AEA-BE0D-C69BCF1313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1" y="1036321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3" name="Bilde 2" descr="Et bilde som inneholder tekst&#10;&#10;Automatisk generert beskrivelse">
            <a:extLst>
              <a:ext uri="{FF2B5EF4-FFF2-40B4-BE49-F238E27FC236}">
                <a16:creationId xmlns:a16="http://schemas.microsoft.com/office/drawing/2014/main" id="{07C72931-0F14-5F5F-4013-2933649DE5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ACDE66F6-3636-4218-8D66-77005AFAE89D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36B78508-2033-4BC7-9A2B-3EA310F7D1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DD6FCC2D-F7C0-4100-AD53-3AF8C3B2E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49" b="11068"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53D6EEDD-EC15-2EE7-E9DD-2C6E36ED03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 inn bilde som passer presentasjonens tema. </a:t>
            </a:r>
          </a:p>
          <a:p>
            <a:endParaRPr lang="nb-NO"/>
          </a:p>
          <a:p>
            <a:r>
              <a:rPr lang="nb-NO"/>
              <a:t>Hvis du ikke har et bilde som er relevant, kan du bruke en </a:t>
            </a:r>
            <a:r>
              <a:rPr lang="nb-NO" err="1"/>
              <a:t>forsidemal</a:t>
            </a:r>
            <a:r>
              <a:rPr lang="nb-NO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54A6CC95-F495-3BD1-D912-8A748ACE1D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AF1A39A0-50C6-C94A-BBF6-2DEA527E94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på ikonet for å legge til et bilde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</a:t>
            </a:r>
            <a:r>
              <a:rPr lang="nb-NO" dirty="0" err="1"/>
              <a:t>bildemal</a:t>
            </a:r>
            <a:endParaRPr lang="nb-NO" dirty="0"/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550A146F-0EAA-DA36-9151-0A2C9D78B0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Sjumilsste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C820F921-B1FB-4C7D-947B-927D22FBD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1" y="1122363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1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for Sjumilssteget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DB4086AD-CE9C-4879-A5B8-BC4278632B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45157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25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4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80963FE4-15FB-4A02-BF6F-86DA52DE81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080" y="4463490"/>
            <a:ext cx="1580933" cy="521982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4A2E05B8-DA16-B679-58F7-63B4BFC8F3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8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76" r:id="rId2"/>
    <p:sldLayoutId id="2147483661" r:id="rId3"/>
    <p:sldLayoutId id="2147483666" r:id="rId4"/>
    <p:sldLayoutId id="2147483667" r:id="rId5"/>
    <p:sldLayoutId id="2147483669" r:id="rId6"/>
    <p:sldLayoutId id="2147483756" r:id="rId7"/>
    <p:sldLayoutId id="2147483730" r:id="rId8"/>
    <p:sldLayoutId id="2147483664" r:id="rId9"/>
    <p:sldLayoutId id="2147483713" r:id="rId10"/>
    <p:sldLayoutId id="2147483685" r:id="rId11"/>
    <p:sldLayoutId id="2147483714" r:id="rId12"/>
    <p:sldLayoutId id="2147483702" r:id="rId13"/>
    <p:sldLayoutId id="2147483736" r:id="rId14"/>
    <p:sldLayoutId id="2147483733" r:id="rId15"/>
    <p:sldLayoutId id="2147483716" r:id="rId16"/>
    <p:sldLayoutId id="2147483707" r:id="rId17"/>
    <p:sldLayoutId id="2147483675" r:id="rId18"/>
    <p:sldLayoutId id="2147483706" r:id="rId19"/>
    <p:sldLayoutId id="2147483709" r:id="rId20"/>
    <p:sldLayoutId id="2147483711" r:id="rId21"/>
    <p:sldLayoutId id="2147483710" r:id="rId22"/>
    <p:sldLayoutId id="2147483712" r:id="rId23"/>
    <p:sldLayoutId id="2147483655" r:id="rId24"/>
    <p:sldLayoutId id="2147483705" r:id="rId25"/>
    <p:sldLayoutId id="2147483690" r:id="rId26"/>
    <p:sldLayoutId id="2147483759" r:id="rId27"/>
    <p:sldLayoutId id="2147483758" r:id="rId28"/>
    <p:sldLayoutId id="2147483757" r:id="rId29"/>
    <p:sldLayoutId id="2147483746" r:id="rId30"/>
    <p:sldLayoutId id="2147483718" r:id="rId31"/>
    <p:sldLayoutId id="2147483719" r:id="rId3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sforvalteren.no/nb/vestfold-og-telemark/landbruk-og-mat/jordbruk/miljotiltak-i-jordbruket2/regionale-miljokrav/" TargetMode="External"/><Relationship Id="rId2" Type="http://schemas.openxmlformats.org/officeDocument/2006/relationships/hyperlink" Target="https://www.statsforvalteren.no/nb/vestfold-og-telemark/landbruk-og-mat/jordbruk/miljotiltak-i-jordbruket2/rmp-tilskudd/" TargetMode="External"/><Relationship Id="rId1" Type="http://schemas.openxmlformats.org/officeDocument/2006/relationships/slideLayout" Target="../slideLayouts/slideLayout28.xml"/><Relationship Id="rId5" Type="http://schemas.openxmlformats.org/officeDocument/2006/relationships/hyperlink" Target="https://www.statsforvalteren.no/nb/vestfold-og-telemark/landbruk-og-mat/jordbruk/miljotiltak-i-jordbruket2/onner-det-seg-a-drenere.pdf/" TargetMode="External"/><Relationship Id="rId4" Type="http://schemas.openxmlformats.org/officeDocument/2006/relationships/hyperlink" Target="https://www.statsforvalteren.no/nb/vestfold-og-telemark/landbruk-og-mat/jordbruk/miljotiltak-i-jordbruket2/smil---tilskudd-til-spesielle-miljotiltak-i-jordbruket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23D09F09-2167-4A1F-9FB0-6AE16D8EE9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3D4236C-D125-45EE-A6FB-17CD362884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7593" y="958645"/>
            <a:ext cx="9331360" cy="1772523"/>
          </a:xfrm>
        </p:spPr>
        <p:txBody>
          <a:bodyPr/>
          <a:lstStyle/>
          <a:p>
            <a:r>
              <a:rPr lang="nb-NO" dirty="0"/>
              <a:t>Miljøtiltak i jordbruket</a:t>
            </a:r>
          </a:p>
          <a:p>
            <a:r>
              <a:rPr lang="nb-NO" sz="3600" dirty="0"/>
              <a:t>- Gjennomføring av RMP-tiltak i 2023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8207386-BADD-4A4D-80F9-B3F700C96D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33262" y="2925922"/>
            <a:ext cx="6907580" cy="1772523"/>
          </a:xfrm>
        </p:spPr>
        <p:txBody>
          <a:bodyPr/>
          <a:lstStyle/>
          <a:p>
            <a:r>
              <a:rPr lang="nb-NO" dirty="0"/>
              <a:t> </a:t>
            </a:r>
            <a:r>
              <a:rPr lang="nb-NO" sz="2000" dirty="0"/>
              <a:t>Til vannområde Numedalslågen</a:t>
            </a:r>
          </a:p>
          <a:p>
            <a:r>
              <a:rPr lang="nb-NO" sz="2000" dirty="0"/>
              <a:t>Statistikk fra kommunene: Larvik og Sandefjord</a:t>
            </a:r>
          </a:p>
          <a:p>
            <a:endParaRPr lang="nb-NO" dirty="0"/>
          </a:p>
          <a:p>
            <a:r>
              <a:rPr lang="nb-NO" dirty="0"/>
              <a:t>Even Bjørk, landbruksavdelingen</a:t>
            </a:r>
          </a:p>
          <a:p>
            <a:r>
              <a:rPr lang="nb-NO" dirty="0"/>
              <a:t>Everdien van Weeghel, landbruksavdelingen</a:t>
            </a:r>
          </a:p>
          <a:p>
            <a:r>
              <a:rPr lang="nb-NO" dirty="0"/>
              <a:t>Hilde Marianne Lien, landbruksavdelingen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05961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24818CCF-48F1-82DD-C262-467BEC36191D}"/>
              </a:ext>
            </a:extLst>
          </p:cNvPr>
          <p:cNvSpPr txBox="1"/>
          <p:nvPr/>
        </p:nvSpPr>
        <p:spPr>
          <a:xfrm>
            <a:off x="4457393" y="6030437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3FB3BD4-CE82-1176-7855-0682388916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5281034"/>
              </p:ext>
            </p:extLst>
          </p:nvPr>
        </p:nvGraphicFramePr>
        <p:xfrm>
          <a:off x="739943" y="458231"/>
          <a:ext cx="10431378" cy="5629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5990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DE4A27DC-B5A1-1E3D-523B-F368A36A6A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8" t="2530" r="1980" b="3330"/>
          <a:stretch/>
        </p:blipFill>
        <p:spPr>
          <a:xfrm>
            <a:off x="1423739" y="1352853"/>
            <a:ext cx="5991725" cy="3477956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9BEF1B91-778A-155E-3987-F2C92D108E46}"/>
              </a:ext>
            </a:extLst>
          </p:cNvPr>
          <p:cNvSpPr txBox="1"/>
          <p:nvPr/>
        </p:nvSpPr>
        <p:spPr>
          <a:xfrm>
            <a:off x="1576136" y="4854303"/>
            <a:ext cx="14125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00" dirty="0"/>
              <a:t>Foto: Hilde Marianne Lien</a:t>
            </a:r>
          </a:p>
        </p:txBody>
      </p:sp>
      <p:sp>
        <p:nvSpPr>
          <p:cNvPr id="6" name="Tittel 2">
            <a:extLst>
              <a:ext uri="{FF2B5EF4-FFF2-40B4-BE49-F238E27FC236}">
                <a16:creationId xmlns:a16="http://schemas.microsoft.com/office/drawing/2014/main" id="{CC4FC346-A5E4-2A14-687E-DE8F2CC45C8C}"/>
              </a:ext>
            </a:extLst>
          </p:cNvPr>
          <p:cNvSpPr txBox="1">
            <a:spLocks/>
          </p:cNvSpPr>
          <p:nvPr/>
        </p:nvSpPr>
        <p:spPr>
          <a:xfrm>
            <a:off x="1925051" y="396912"/>
            <a:ext cx="7640053" cy="5896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 på arealer utsatt for erosjon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A9868DE-68E5-859E-EBDE-7E5287D61C32}"/>
              </a:ext>
            </a:extLst>
          </p:cNvPr>
          <p:cNvSpPr txBox="1"/>
          <p:nvPr/>
        </p:nvSpPr>
        <p:spPr>
          <a:xfrm>
            <a:off x="7772399" y="1557390"/>
            <a:ext cx="28752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Arealer i erosjonsklasse 3 og 4</a:t>
            </a:r>
          </a:p>
          <a:p>
            <a:endParaRPr lang="nb-NO" b="1" dirty="0"/>
          </a:p>
          <a:p>
            <a:r>
              <a:rPr lang="nb-NO" dirty="0"/>
              <a:t> </a:t>
            </a:r>
          </a:p>
          <a:p>
            <a:r>
              <a:rPr lang="nb-NO" dirty="0"/>
              <a:t>RMP-tilskudd per dekar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42106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8CC2F099-D93B-9652-5F5A-4AE434B2CE0A}"/>
              </a:ext>
            </a:extLst>
          </p:cNvPr>
          <p:cNvSpPr txBox="1"/>
          <p:nvPr/>
        </p:nvSpPr>
        <p:spPr>
          <a:xfrm>
            <a:off x="4290521" y="6063916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F0704B8-9017-A013-02DD-F2B21EA078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3280433"/>
              </p:ext>
            </p:extLst>
          </p:nvPr>
        </p:nvGraphicFramePr>
        <p:xfrm>
          <a:off x="764005" y="553453"/>
          <a:ext cx="10461458" cy="5342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0400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78B2A1D-5748-701A-868A-F05C4B058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110" y="2785634"/>
            <a:ext cx="5036400" cy="2969439"/>
          </a:xfrm>
          <a:prstGeom prst="rect">
            <a:avLst/>
          </a:prstGeom>
        </p:spPr>
      </p:pic>
      <p:sp>
        <p:nvSpPr>
          <p:cNvPr id="4" name="Tittel 2">
            <a:extLst>
              <a:ext uri="{FF2B5EF4-FFF2-40B4-BE49-F238E27FC236}">
                <a16:creationId xmlns:a16="http://schemas.microsoft.com/office/drawing/2014/main" id="{D2A12596-5BFE-DAE7-F879-B9CC7BA49E04}"/>
              </a:ext>
            </a:extLst>
          </p:cNvPr>
          <p:cNvSpPr txBox="1">
            <a:spLocks/>
          </p:cNvSpPr>
          <p:nvPr/>
        </p:nvSpPr>
        <p:spPr>
          <a:xfrm>
            <a:off x="1299411" y="240501"/>
            <a:ext cx="9131967" cy="9450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Ingen jordarbeiding på flomutsatt areal</a:t>
            </a:r>
          </a:p>
          <a:p>
            <a:r>
              <a:rPr lang="nb-NO" sz="1600" dirty="0">
                <a:solidFill>
                  <a:srgbClr val="FF0000"/>
                </a:solidFill>
              </a:rPr>
              <a:t>Denne kan sendes alle vannområder</a:t>
            </a:r>
          </a:p>
          <a:p>
            <a:endParaRPr lang="nb-NO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2784A259-7272-4CE1-86DE-55C7ED6984E4}"/>
              </a:ext>
            </a:extLst>
          </p:cNvPr>
          <p:cNvSpPr txBox="1"/>
          <p:nvPr/>
        </p:nvSpPr>
        <p:spPr>
          <a:xfrm>
            <a:off x="1185110" y="1293072"/>
            <a:ext cx="50953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RMP-tilskudd per dekar</a:t>
            </a:r>
          </a:p>
          <a:p>
            <a:endParaRPr lang="nb-NO" dirty="0"/>
          </a:p>
          <a:p>
            <a:r>
              <a:rPr lang="nb-NO" sz="1600" dirty="0"/>
              <a:t>I tillegg til tilskudd til ingen jordarbeiding om høsten</a:t>
            </a:r>
          </a:p>
          <a:p>
            <a:endParaRPr lang="nb-NO" sz="1600" dirty="0"/>
          </a:p>
          <a:p>
            <a:r>
              <a:rPr lang="nb-NO" sz="1600" dirty="0"/>
              <a:t>Nytt tilskudd fra 2023</a:t>
            </a:r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0CA4925-AC18-A300-5FBC-285A43193216}"/>
              </a:ext>
            </a:extLst>
          </p:cNvPr>
          <p:cNvSpPr txBox="1"/>
          <p:nvPr/>
        </p:nvSpPr>
        <p:spPr>
          <a:xfrm>
            <a:off x="8086616" y="3429000"/>
            <a:ext cx="1829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Totalt </a:t>
            </a:r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1887</a:t>
            </a:r>
            <a:r>
              <a:rPr lang="nb-NO" dirty="0"/>
              <a:t>  daa</a:t>
            </a:r>
          </a:p>
        </p:txBody>
      </p:sp>
    </p:spTree>
    <p:extLst>
      <p:ext uri="{BB962C8B-B14F-4D97-AF65-F5344CB8AC3E}">
        <p14:creationId xmlns:p14="http://schemas.microsoft.com/office/powerpoint/2010/main" val="3631762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E97BF348-5878-6478-5C6F-6D392C8E1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419" y="2971526"/>
            <a:ext cx="7251533" cy="2628901"/>
          </a:xfrm>
          <a:prstGeom prst="rect">
            <a:avLst/>
          </a:prstGeom>
        </p:spPr>
      </p:pic>
      <p:sp>
        <p:nvSpPr>
          <p:cNvPr id="5" name="Tittel 2">
            <a:extLst>
              <a:ext uri="{FF2B5EF4-FFF2-40B4-BE49-F238E27FC236}">
                <a16:creationId xmlns:a16="http://schemas.microsoft.com/office/drawing/2014/main" id="{F5C34CA3-9647-A197-E392-A090A7103674}"/>
              </a:ext>
            </a:extLst>
          </p:cNvPr>
          <p:cNvSpPr txBox="1">
            <a:spLocks/>
          </p:cNvSpPr>
          <p:nvPr/>
        </p:nvSpPr>
        <p:spPr>
          <a:xfrm>
            <a:off x="2881563" y="-96384"/>
            <a:ext cx="6166185" cy="1064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nb-NO" sz="2800" dirty="0"/>
              <a:t>Nedlegging av husdyrgjødsel</a:t>
            </a:r>
          </a:p>
          <a:p>
            <a:pPr>
              <a:lnSpc>
                <a:spcPct val="150000"/>
              </a:lnSpc>
            </a:pPr>
            <a:r>
              <a:rPr lang="nb-NO" sz="2800" dirty="0"/>
              <a:t>Nedfelling av husdyrgjødsel</a:t>
            </a:r>
          </a:p>
          <a:p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2F8D71F-3FCA-9824-11FA-10D4587CFD1D}"/>
              </a:ext>
            </a:extLst>
          </p:cNvPr>
          <p:cNvSpPr txBox="1"/>
          <p:nvPr/>
        </p:nvSpPr>
        <p:spPr>
          <a:xfrm>
            <a:off x="3520083" y="1287378"/>
            <a:ext cx="51518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Gjelder også biorest </a:t>
            </a:r>
          </a:p>
          <a:p>
            <a:endParaRPr lang="nb-NO" dirty="0"/>
          </a:p>
          <a:p>
            <a:r>
              <a:rPr lang="nb-NO" b="1" dirty="0"/>
              <a:t>RMP-tilskudd per dekar</a:t>
            </a:r>
          </a:p>
          <a:p>
            <a:endParaRPr lang="nb-NO" dirty="0"/>
          </a:p>
          <a:p>
            <a:r>
              <a:rPr lang="nb-NO" dirty="0"/>
              <a:t>Ca. 85 000 daa i 2023 i Vestfold og Telemark</a:t>
            </a:r>
            <a:endParaRPr lang="nb-NO" dirty="0">
              <a:solidFill>
                <a:srgbClr val="C00000"/>
              </a:solidFill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63808D9-B575-D75C-270A-CC482E075BB5}"/>
              </a:ext>
            </a:extLst>
          </p:cNvPr>
          <p:cNvSpPr txBox="1"/>
          <p:nvPr/>
        </p:nvSpPr>
        <p:spPr>
          <a:xfrm>
            <a:off x="4451685" y="5600427"/>
            <a:ext cx="12362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00" dirty="0"/>
              <a:t>Foto: Bedre gårdsdrift</a:t>
            </a:r>
          </a:p>
        </p:txBody>
      </p:sp>
    </p:spTree>
    <p:extLst>
      <p:ext uri="{BB962C8B-B14F-4D97-AF65-F5344CB8AC3E}">
        <p14:creationId xmlns:p14="http://schemas.microsoft.com/office/powerpoint/2010/main" val="286606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04A793AF-3233-982B-CA84-ECA546295DE9}"/>
              </a:ext>
            </a:extLst>
          </p:cNvPr>
          <p:cNvSpPr txBox="1"/>
          <p:nvPr/>
        </p:nvSpPr>
        <p:spPr>
          <a:xfrm>
            <a:off x="4399067" y="5981003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C1B5FA1-4357-E714-2CDE-2EAF2750F6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2004030"/>
              </p:ext>
            </p:extLst>
          </p:nvPr>
        </p:nvGraphicFramePr>
        <p:xfrm>
          <a:off x="1010653" y="613611"/>
          <a:ext cx="10112542" cy="5275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8039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Foto: Eva Pauline Hedegart">
            <a:extLst>
              <a:ext uri="{FF2B5EF4-FFF2-40B4-BE49-F238E27FC236}">
                <a16:creationId xmlns:a16="http://schemas.microsoft.com/office/drawing/2014/main" id="{CB94F1CE-8FCE-6286-0AB2-41CBF6B0C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902" y="1339465"/>
            <a:ext cx="5847066" cy="30761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boks 2">
            <a:extLst>
              <a:ext uri="{FF2B5EF4-FFF2-40B4-BE49-F238E27FC236}">
                <a16:creationId xmlns:a16="http://schemas.microsoft.com/office/drawing/2014/main" id="{CDCDD5D4-6E35-A2C0-3AF6-CDFF51577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3002" y="3722507"/>
            <a:ext cx="2009775" cy="186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n-NO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Foto: Eva Pauline Hedegart, NLR Trøndelag</a:t>
            </a:r>
            <a:endParaRPr lang="nb-NO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tel 2">
            <a:extLst>
              <a:ext uri="{FF2B5EF4-FFF2-40B4-BE49-F238E27FC236}">
                <a16:creationId xmlns:a16="http://schemas.microsoft.com/office/drawing/2014/main" id="{940A9482-3E5D-E1DF-2CA2-2973C53980D6}"/>
              </a:ext>
            </a:extLst>
          </p:cNvPr>
          <p:cNvSpPr txBox="1">
            <a:spLocks/>
          </p:cNvSpPr>
          <p:nvPr/>
        </p:nvSpPr>
        <p:spPr>
          <a:xfrm>
            <a:off x="2310063" y="439023"/>
            <a:ext cx="6166185" cy="61374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sz="3200" dirty="0"/>
              <a:t>Spredning med tilførselsslange</a:t>
            </a:r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D1BBF35F-097E-99DA-764D-717A58F3E39D}"/>
              </a:ext>
            </a:extLst>
          </p:cNvPr>
          <p:cNvSpPr txBox="1"/>
          <p:nvPr/>
        </p:nvSpPr>
        <p:spPr>
          <a:xfrm>
            <a:off x="7182852" y="1469319"/>
            <a:ext cx="33588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/>
              <a:t>Tilskudd i  tillegg til nedlegging eller nedfelling</a:t>
            </a:r>
          </a:p>
          <a:p>
            <a:endParaRPr lang="nb-NO" dirty="0"/>
          </a:p>
          <a:p>
            <a:r>
              <a:rPr lang="nb-NO" dirty="0"/>
              <a:t>Gjelder også biorest </a:t>
            </a:r>
          </a:p>
          <a:p>
            <a:endParaRPr lang="nb-NO" dirty="0"/>
          </a:p>
          <a:p>
            <a:r>
              <a:rPr lang="nb-NO" b="1" dirty="0"/>
              <a:t>RMP-tilskudd per dekar</a:t>
            </a:r>
          </a:p>
          <a:p>
            <a:endParaRPr lang="nb-NO" dirty="0"/>
          </a:p>
          <a:p>
            <a:r>
              <a:rPr lang="nb-NO" dirty="0"/>
              <a:t>49 000 daa i Vestfold - 2023</a:t>
            </a:r>
          </a:p>
          <a:p>
            <a:endParaRPr lang="nb-NO" dirty="0"/>
          </a:p>
          <a:p>
            <a:r>
              <a:rPr lang="nb-NO" dirty="0"/>
              <a:t>(5000 daa i Telemark)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91215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E9EECB1-2B98-FBE6-3768-CA348AE4C0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5727078"/>
              </p:ext>
            </p:extLst>
          </p:nvPr>
        </p:nvGraphicFramePr>
        <p:xfrm>
          <a:off x="896353" y="661737"/>
          <a:ext cx="10238873" cy="5636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502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E8B9AE3-334C-ED85-ADB1-384419F38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526" y="312822"/>
            <a:ext cx="2520617" cy="1630278"/>
          </a:xfrm>
        </p:spPr>
        <p:txBody>
          <a:bodyPr/>
          <a:lstStyle/>
          <a:p>
            <a:r>
              <a:rPr lang="nb-NO" sz="3200" dirty="0"/>
              <a:t>Frivillig </a:t>
            </a:r>
            <a:br>
              <a:rPr lang="nb-NO" sz="3200" dirty="0"/>
            </a:br>
            <a:r>
              <a:rPr lang="nb-NO" sz="3200" dirty="0"/>
              <a:t>miljøavtale</a:t>
            </a:r>
            <a:br>
              <a:rPr lang="nb-NO" sz="3200" dirty="0"/>
            </a:br>
            <a:r>
              <a:rPr lang="nb-NO" sz="3200" dirty="0"/>
              <a:t>fra 2023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D35711C5-2C8F-552A-2AC4-03EB260F1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631" y="137981"/>
            <a:ext cx="7453562" cy="632566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4FDF3852-4945-99A3-E4EA-64E3758D6D2B}"/>
              </a:ext>
            </a:extLst>
          </p:cNvPr>
          <p:cNvSpPr txBox="1"/>
          <p:nvPr/>
        </p:nvSpPr>
        <p:spPr>
          <a:xfrm>
            <a:off x="529882" y="2099835"/>
            <a:ext cx="29532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 gis tilskudd til gjennomføring av en </a:t>
            </a:r>
            <a:r>
              <a:rPr lang="nb-N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kombinasjon av flere vannmiljøtiltak</a:t>
            </a: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for å redusere avrenning til vassdrag og kyst ytterlige.</a:t>
            </a: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b-N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Tilskuddet kommer i tillegg </a:t>
            </a: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 det ordinære RMP-tilskuddet som gjelder noen av tiltakene.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38 gårdbrukere har søkt 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Utgjør 12 500 daa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ADD98007-86E2-1C5A-EB66-F28560C286FE}"/>
              </a:ext>
            </a:extLst>
          </p:cNvPr>
          <p:cNvSpPr txBox="1"/>
          <p:nvPr/>
        </p:nvSpPr>
        <p:spPr>
          <a:xfrm>
            <a:off x="7591926" y="573304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AD2382B-B71A-0B0C-6C82-69FF1E9A0B89}"/>
              </a:ext>
            </a:extLst>
          </p:cNvPr>
          <p:cNvSpPr txBox="1"/>
          <p:nvPr/>
        </p:nvSpPr>
        <p:spPr>
          <a:xfrm>
            <a:off x="7733014" y="165033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6579CDFE-0CB6-A25A-E448-50784D3E9273}"/>
              </a:ext>
            </a:extLst>
          </p:cNvPr>
          <p:cNvSpPr txBox="1"/>
          <p:nvPr/>
        </p:nvSpPr>
        <p:spPr>
          <a:xfrm>
            <a:off x="9148010" y="2099835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460F7DFC-B614-0B5F-9852-4B6E6EC2ED7E}"/>
              </a:ext>
            </a:extLst>
          </p:cNvPr>
          <p:cNvSpPr txBox="1"/>
          <p:nvPr/>
        </p:nvSpPr>
        <p:spPr>
          <a:xfrm>
            <a:off x="8518358" y="3597787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4DFE6402-FF3E-08B1-537F-382E7AD2CB71}"/>
              </a:ext>
            </a:extLst>
          </p:cNvPr>
          <p:cNvSpPr txBox="1"/>
          <p:nvPr/>
        </p:nvSpPr>
        <p:spPr>
          <a:xfrm>
            <a:off x="7733014" y="3737811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10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6E62C4C5-4F24-7D40-D18B-FD60BE6D7A38}"/>
              </a:ext>
            </a:extLst>
          </p:cNvPr>
          <p:cNvSpPr txBox="1"/>
          <p:nvPr/>
        </p:nvSpPr>
        <p:spPr>
          <a:xfrm>
            <a:off x="5129463" y="359543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675703EC-8259-A865-B7D0-0D06600C1964}"/>
              </a:ext>
            </a:extLst>
          </p:cNvPr>
          <p:cNvSpPr txBox="1"/>
          <p:nvPr/>
        </p:nvSpPr>
        <p:spPr>
          <a:xfrm>
            <a:off x="5492416" y="428504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F49D4746-8590-028D-10D0-5E390F6DA83A}"/>
              </a:ext>
            </a:extLst>
          </p:cNvPr>
          <p:cNvSpPr txBox="1"/>
          <p:nvPr/>
        </p:nvSpPr>
        <p:spPr>
          <a:xfrm>
            <a:off x="7333967" y="63316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4FB8C6E9-B21F-64B9-90B6-BE5D876268C1}"/>
              </a:ext>
            </a:extLst>
          </p:cNvPr>
          <p:cNvSpPr txBox="1"/>
          <p:nvPr/>
        </p:nvSpPr>
        <p:spPr>
          <a:xfrm>
            <a:off x="7333967" y="117909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33FB366B-7EC8-6E6E-1AF9-F3E070616860}"/>
              </a:ext>
            </a:extLst>
          </p:cNvPr>
          <p:cNvSpPr txBox="1"/>
          <p:nvPr/>
        </p:nvSpPr>
        <p:spPr>
          <a:xfrm>
            <a:off x="8787007" y="4331214"/>
            <a:ext cx="151413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b-NO" dirty="0"/>
              <a:t>Antall </a:t>
            </a:r>
          </a:p>
          <a:p>
            <a:r>
              <a:rPr lang="nb-NO" dirty="0"/>
              <a:t>gårdbrukere</a:t>
            </a:r>
          </a:p>
        </p:txBody>
      </p:sp>
    </p:spTree>
    <p:extLst>
      <p:ext uri="{BB962C8B-B14F-4D97-AF65-F5344CB8AC3E}">
        <p14:creationId xmlns:p14="http://schemas.microsoft.com/office/powerpoint/2010/main" val="1555949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752A8947-FA48-CA35-4F95-BC11D9C3E5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08" t="17973" b="11369"/>
          <a:stretch/>
        </p:blipFill>
        <p:spPr>
          <a:xfrm>
            <a:off x="205407" y="1172816"/>
            <a:ext cx="5948381" cy="4147931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3BBA851A-F0B3-1AD0-9C69-B5D1240A6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30355"/>
            <a:ext cx="5581012" cy="377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18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3B9006B-DBA6-0314-484C-75DEF2276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57" y="99850"/>
            <a:ext cx="11933549" cy="658611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EC59148-1063-6092-0EC8-7A4DB5D4DF12}"/>
              </a:ext>
            </a:extLst>
          </p:cNvPr>
          <p:cNvSpPr txBox="1"/>
          <p:nvPr/>
        </p:nvSpPr>
        <p:spPr>
          <a:xfrm>
            <a:off x="648823" y="1360210"/>
            <a:ext cx="10283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FF00"/>
                </a:solidFill>
              </a:rPr>
              <a:t>Økte tilskuddssatser i RMP pga jordbruksoppgjøret!! </a:t>
            </a:r>
            <a:r>
              <a:rPr lang="nb-NO" sz="2800" dirty="0">
                <a:solidFill>
                  <a:srgbClr val="FFFF00"/>
                </a:solidFill>
              </a:rPr>
              <a:t>Hva er gjennomført i 2023?</a:t>
            </a:r>
            <a:endParaRPr lang="nb-NO" sz="2800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DF4C8627-F036-37C2-51B2-4912AAE3AC34}"/>
              </a:ext>
            </a:extLst>
          </p:cNvPr>
          <p:cNvSpPr txBox="1"/>
          <p:nvPr/>
        </p:nvSpPr>
        <p:spPr>
          <a:xfrm>
            <a:off x="1069627" y="450936"/>
            <a:ext cx="1156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</a:rPr>
              <a:t>Frivillige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BC30427-5DA6-77B2-84CC-EE49A5D59D5D}"/>
              </a:ext>
            </a:extLst>
          </p:cNvPr>
          <p:cNvSpPr txBox="1"/>
          <p:nvPr/>
        </p:nvSpPr>
        <p:spPr>
          <a:xfrm>
            <a:off x="3964405" y="6106027"/>
            <a:ext cx="3920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Eget Oslofjordtillegg i RMP-ramma!</a:t>
            </a:r>
          </a:p>
        </p:txBody>
      </p:sp>
    </p:spTree>
    <p:extLst>
      <p:ext uri="{BB962C8B-B14F-4D97-AF65-F5344CB8AC3E}">
        <p14:creationId xmlns:p14="http://schemas.microsoft.com/office/powerpoint/2010/main" val="2500537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44173DDF-2FFE-5DF9-F354-C7B982812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SMIL: Larvik – innvilget tilskudd 2023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1C7EC8E-DB27-681D-E42F-0E2A25CA2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107EC-368C-46A0-876F-03AB48C3C40F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8CA87231-6B0E-FA90-A178-A0E32204EA1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95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5291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1D435616-4607-ACCC-D836-BBD4711C5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SMIL: Sandefjord – innvilget tilskudd 2023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8A97CA7-3662-D56B-72F8-DD94DD2B1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1BE42-E026-41E1-9C11-7BCD60513E46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35C72DB5-6ECE-E9BF-C1F6-0813BB60363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95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30034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D9D12D0C-F02F-10E6-3022-E74E4CDB90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0437" y="524495"/>
            <a:ext cx="5943826" cy="3680542"/>
          </a:xfrm>
        </p:spPr>
        <p:txBody>
          <a:bodyPr/>
          <a:lstStyle/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2"/>
              </a:rPr>
              <a:t>Nettside om RMP-tilskudd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3"/>
              </a:rPr>
              <a:t>Nettside om regionale miljøkrav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4"/>
              </a:rPr>
              <a:t>Nettside om SMIL-tilskudd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5"/>
              </a:rPr>
              <a:t>Nettside om drenering</a:t>
            </a: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2175879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8784FCF-C100-4C90-9373-4F18AC0B0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911" y="1271516"/>
            <a:ext cx="5408693" cy="4314968"/>
          </a:xfrm>
          <a:prstGeom prst="rect">
            <a:avLst/>
          </a:prstGeom>
        </p:spPr>
      </p:pic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243889" y="372849"/>
            <a:ext cx="7176837" cy="7588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Ingen jordarbeiding om høsten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749FA5E9-246A-BC93-40CC-4FF10D87B612}"/>
              </a:ext>
            </a:extLst>
          </p:cNvPr>
          <p:cNvSpPr txBox="1"/>
          <p:nvPr/>
        </p:nvSpPr>
        <p:spPr>
          <a:xfrm>
            <a:off x="7327232" y="1540043"/>
            <a:ext cx="35312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 </a:t>
            </a:r>
          </a:p>
          <a:p>
            <a:r>
              <a:rPr lang="nb-NO" dirty="0"/>
              <a:t>- erosjonsklasse 1</a:t>
            </a:r>
          </a:p>
          <a:p>
            <a:r>
              <a:rPr lang="nb-NO" dirty="0"/>
              <a:t>- erosjonsklasse 1 med dråg</a:t>
            </a:r>
          </a:p>
          <a:p>
            <a:r>
              <a:rPr lang="nb-NO" dirty="0"/>
              <a:t>- erosjonsklasse 2</a:t>
            </a:r>
          </a:p>
          <a:p>
            <a:r>
              <a:rPr lang="nb-NO" dirty="0"/>
              <a:t>- erosjonsklasse 2 med dråg</a:t>
            </a:r>
          </a:p>
          <a:p>
            <a:r>
              <a:rPr lang="nb-NO" dirty="0"/>
              <a:t>- erosjonsklasse 3</a:t>
            </a:r>
          </a:p>
          <a:p>
            <a:r>
              <a:rPr lang="nb-NO" dirty="0"/>
              <a:t>- erosjonsklasse 4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Tilskudd per dekar</a:t>
            </a:r>
          </a:p>
        </p:txBody>
      </p:sp>
    </p:spTree>
    <p:extLst>
      <p:ext uri="{BB962C8B-B14F-4D97-AF65-F5344CB8AC3E}">
        <p14:creationId xmlns:p14="http://schemas.microsoft.com/office/powerpoint/2010/main" val="796382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047374" y="517229"/>
            <a:ext cx="7274775" cy="6017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algn="ctr"/>
            <a:r>
              <a:rPr lang="nb-NO" sz="2800" dirty="0"/>
              <a:t>Direktesådd høstkorn og høstoljevekster</a:t>
            </a:r>
          </a:p>
          <a:p>
            <a:pPr algn="ctr"/>
            <a:endParaRPr lang="nb-NO" sz="2800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97368CD-B6B7-ACCC-99B3-AC349099D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646" y="1263317"/>
            <a:ext cx="6037755" cy="4235115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E86D33E3-3EF4-001B-8F64-6FECBCBAE793}"/>
              </a:ext>
            </a:extLst>
          </p:cNvPr>
          <p:cNvSpPr txBox="1"/>
          <p:nvPr/>
        </p:nvSpPr>
        <p:spPr>
          <a:xfrm>
            <a:off x="7617902" y="1573495"/>
            <a:ext cx="31414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Direktesådd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Sådd etter lett harving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RMP-tilskudd  per dekar</a:t>
            </a:r>
          </a:p>
        </p:txBody>
      </p:sp>
    </p:spTree>
    <p:extLst>
      <p:ext uri="{BB962C8B-B14F-4D97-AF65-F5344CB8AC3E}">
        <p14:creationId xmlns:p14="http://schemas.microsoft.com/office/powerpoint/2010/main" val="185097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4DBBC8D-7B7C-32E8-1702-F3608EBD0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020F8-8084-4060-A329-A4A241611792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58EAE677-07B7-1395-4D47-8CF99621D1AF}"/>
              </a:ext>
            </a:extLst>
          </p:cNvPr>
          <p:cNvSpPr txBox="1"/>
          <p:nvPr/>
        </p:nvSpPr>
        <p:spPr>
          <a:xfrm>
            <a:off x="4277268" y="6171684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F147F918-6494-6EC5-43B6-2860ECD48E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9928407"/>
              </p:ext>
            </p:extLst>
          </p:nvPr>
        </p:nvGraphicFramePr>
        <p:xfrm>
          <a:off x="838200" y="655721"/>
          <a:ext cx="10515600" cy="5565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511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292017" y="372850"/>
            <a:ext cx="7537784" cy="6919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Grasdekt kantsone langs vassdrag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9D5580F5-0165-49F9-87E8-A63B35FA3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300" y="1281614"/>
            <a:ext cx="5921704" cy="3885238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9F3322C3-B44C-F992-7205-4FAD88160372}"/>
              </a:ext>
            </a:extLst>
          </p:cNvPr>
          <p:cNvSpPr txBox="1"/>
          <p:nvPr/>
        </p:nvSpPr>
        <p:spPr>
          <a:xfrm>
            <a:off x="7342351" y="1359568"/>
            <a:ext cx="378180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Krav i produksjonstilskudd: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minst </a:t>
            </a:r>
            <a:r>
              <a:rPr lang="nb-NO" b="1" dirty="0"/>
              <a:t>2</a:t>
            </a:r>
            <a:r>
              <a:rPr lang="nb-NO" dirty="0"/>
              <a:t> meter varig vegetasjon</a:t>
            </a:r>
          </a:p>
          <a:p>
            <a:endParaRPr lang="nb-NO" dirty="0"/>
          </a:p>
          <a:p>
            <a:r>
              <a:rPr lang="nb-NO" b="1" dirty="0"/>
              <a:t>RMP-tilskudd</a:t>
            </a:r>
          </a:p>
          <a:p>
            <a:r>
              <a:rPr lang="nb-NO" dirty="0"/>
              <a:t>+ </a:t>
            </a:r>
            <a:r>
              <a:rPr lang="nb-NO" b="1" dirty="0"/>
              <a:t>6</a:t>
            </a:r>
            <a:r>
              <a:rPr lang="nb-NO" dirty="0"/>
              <a:t> meter grasdekket buffersone</a:t>
            </a:r>
          </a:p>
          <a:p>
            <a:endParaRPr lang="nb-NO" dirty="0"/>
          </a:p>
          <a:p>
            <a:r>
              <a:rPr lang="nb-NO" dirty="0"/>
              <a:t>Dvs. </a:t>
            </a:r>
            <a:r>
              <a:rPr lang="nb-NO" b="1" dirty="0"/>
              <a:t>8</a:t>
            </a:r>
            <a:r>
              <a:rPr lang="nb-NO" dirty="0"/>
              <a:t> meter varig vegetasjon</a:t>
            </a:r>
          </a:p>
          <a:p>
            <a:r>
              <a:rPr lang="nb-NO" dirty="0"/>
              <a:t>langs vassdrag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RMP-tilskudd per meter</a:t>
            </a:r>
          </a:p>
        </p:txBody>
      </p:sp>
    </p:spTree>
    <p:extLst>
      <p:ext uri="{BB962C8B-B14F-4D97-AF65-F5344CB8AC3E}">
        <p14:creationId xmlns:p14="http://schemas.microsoft.com/office/powerpoint/2010/main" val="949582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725153" y="372850"/>
            <a:ext cx="5191626" cy="7161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Grasdekte vannveier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C260BB93-2C52-81D8-BDEF-BF343613D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774" y="1299662"/>
            <a:ext cx="6292846" cy="4385259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67217FE-4D2D-F9C3-02A2-B6F49E43401A}"/>
              </a:ext>
            </a:extLst>
          </p:cNvPr>
          <p:cNvSpPr txBox="1"/>
          <p:nvPr/>
        </p:nvSpPr>
        <p:spPr>
          <a:xfrm>
            <a:off x="7613062" y="1299662"/>
            <a:ext cx="34291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r>
              <a:rPr lang="nb-NO" b="1" dirty="0"/>
              <a:t>- 6</a:t>
            </a:r>
            <a:r>
              <a:rPr lang="nb-NO" dirty="0"/>
              <a:t> meter bred grassone i dråg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RMP-tilskudd per meter</a:t>
            </a:r>
          </a:p>
          <a:p>
            <a:endParaRPr lang="nb-NO" dirty="0"/>
          </a:p>
          <a:p>
            <a:r>
              <a:rPr lang="nb-NO" u="sng" dirty="0"/>
              <a:t>Kart med dråg:</a:t>
            </a:r>
          </a:p>
          <a:p>
            <a:r>
              <a:rPr lang="nb-NO" dirty="0"/>
              <a:t>NIBIO: Kilden eller Gårdskart</a:t>
            </a:r>
          </a:p>
          <a:p>
            <a:endParaRPr lang="nb-NO" dirty="0"/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961A589C-2028-1FE0-3CAB-258D9644D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779" y="3709646"/>
            <a:ext cx="2621507" cy="1975275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3B25B052-6C83-8584-4BBD-509A57260E5D}"/>
              </a:ext>
            </a:extLst>
          </p:cNvPr>
          <p:cNvSpPr txBox="1"/>
          <p:nvPr/>
        </p:nvSpPr>
        <p:spPr>
          <a:xfrm>
            <a:off x="8899450" y="5683365"/>
            <a:ext cx="12298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srgbClr val="00244E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Foto: Skien kommune</a:t>
            </a:r>
          </a:p>
        </p:txBody>
      </p:sp>
    </p:spTree>
    <p:extLst>
      <p:ext uri="{BB962C8B-B14F-4D97-AF65-F5344CB8AC3E}">
        <p14:creationId xmlns:p14="http://schemas.microsoft.com/office/powerpoint/2010/main" val="24503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D2BD0F2F-28F1-EDD7-6F25-4FC393393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712"/>
            <a:ext cx="10515600" cy="5950702"/>
          </a:xfrm>
        </p:spPr>
        <p:txBody>
          <a:bodyPr/>
          <a:lstStyle/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B5631A1-42BB-82B1-A380-D4C88D504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B912C-EDB9-4AB3-B92B-79FE7B712385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33A37D53-BBA4-ED99-AEFF-AD4F4EC9F7A9}"/>
              </a:ext>
            </a:extLst>
          </p:cNvPr>
          <p:cNvSpPr txBox="1"/>
          <p:nvPr/>
        </p:nvSpPr>
        <p:spPr>
          <a:xfrm>
            <a:off x="4422869" y="6169580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E2EA99D-E058-4C9C-BDE2-0DE60497E6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6312664"/>
              </p:ext>
            </p:extLst>
          </p:nvPr>
        </p:nvGraphicFramePr>
        <p:xfrm>
          <a:off x="838200" y="511342"/>
          <a:ext cx="10363200" cy="5523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2462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3994484" y="372849"/>
            <a:ext cx="3037974" cy="7955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Fangvekster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112F21FE-055C-B724-E721-6DFB85C91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001" y="1420773"/>
            <a:ext cx="5402187" cy="417856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C7A3A8F8-56F1-5A53-660F-33F1AEF3453F}"/>
              </a:ext>
            </a:extLst>
          </p:cNvPr>
          <p:cNvSpPr txBox="1"/>
          <p:nvPr/>
        </p:nvSpPr>
        <p:spPr>
          <a:xfrm>
            <a:off x="6671511" y="1528261"/>
            <a:ext cx="437548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Fangvekster som  underkultur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Fangvekster sådd etter høsting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RMP-tilskudd per dekar</a:t>
            </a:r>
          </a:p>
          <a:p>
            <a:endParaRPr lang="nb-NO" dirty="0"/>
          </a:p>
          <a:p>
            <a:r>
              <a:rPr lang="nb-NO" sz="1600" dirty="0"/>
              <a:t>Krav: Skal være godt etablert om høsten</a:t>
            </a:r>
          </a:p>
          <a:p>
            <a:endParaRPr lang="nb-NO" dirty="0"/>
          </a:p>
          <a:p>
            <a:r>
              <a:rPr lang="nb-NO" dirty="0"/>
              <a:t>Veiledning: NLR-Viken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57753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FVT bokmål" id="{4019BB98-B0A8-40AC-8808-A8065300D023}" vid="{780953E1-A0F9-42F7-876E-3D60B02EE03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SFVT bokmål</Template>
  <TotalTime>867</TotalTime>
  <Words>467</Words>
  <Application>Microsoft Office PowerPoint</Application>
  <PresentationFormat>Widescreen</PresentationFormat>
  <Paragraphs>143</Paragraphs>
  <Slides>22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22</vt:i4>
      </vt:variant>
    </vt:vector>
  </HeadingPairs>
  <TitlesOfParts>
    <vt:vector size="27" baseType="lpstr">
      <vt:lpstr>Arial</vt:lpstr>
      <vt:lpstr>Calibri</vt:lpstr>
      <vt:lpstr>Open Sans</vt:lpstr>
      <vt:lpstr>Open Sans SemiBold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Frivillig  miljøavtale fra 2023</vt:lpstr>
      <vt:lpstr>PowerPoint-presentasjon</vt:lpstr>
      <vt:lpstr>SMIL: Larvik – innvilget tilskudd 2023</vt:lpstr>
      <vt:lpstr>SMIL: Sandefjord – innvilget tilskudd 2023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Bjørk, Even</dc:creator>
  <cp:lastModifiedBy>Bjørk, Even</cp:lastModifiedBy>
  <cp:revision>82</cp:revision>
  <dcterms:created xsi:type="dcterms:W3CDTF">2023-11-27T08:31:20Z</dcterms:created>
  <dcterms:modified xsi:type="dcterms:W3CDTF">2024-02-21T09:36:19Z</dcterms:modified>
</cp:coreProperties>
</file>